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371" r:id="rId4"/>
    <p:sldId id="381" r:id="rId5"/>
    <p:sldId id="379" r:id="rId6"/>
    <p:sldId id="37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>
          <p15:clr>
            <a:srgbClr val="A4A3A4"/>
          </p15:clr>
        </p15:guide>
        <p15:guide id="2" pos="38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53">
          <p15:clr>
            <a:srgbClr val="A4A3A4"/>
          </p15:clr>
        </p15:guide>
        <p15:guide id="2" pos="215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ofl" initials="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33CCFF"/>
    <a:srgbClr val="009900"/>
    <a:srgbClr val="FCE4E6"/>
    <a:srgbClr val="7397B6"/>
    <a:srgbClr val="FF9999"/>
    <a:srgbClr val="339933"/>
    <a:srgbClr val="0099FF"/>
    <a:srgbClr val="66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E72133-8785-4BC8-988E-9468CEA7FB46}" v="19" dt="2024-07-08T06:25:52.2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1" d="100"/>
          <a:sy n="151" d="100"/>
        </p:scale>
        <p:origin x="654" y="144"/>
      </p:cViewPr>
      <p:guideLst>
        <p:guide orient="horz" pos="2140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53"/>
        <p:guide pos="215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aye Fu" userId="066ec971-d7ec-4c3a-8cf3-8b0f9dd92292" providerId="ADAL" clId="{91FDCB06-5065-4B0F-8BF4-0849124E5F6A}"/>
    <pc:docChg chg="undo custSel addSld delSld modSld sldOrd">
      <pc:chgData name="Jiaye Fu" userId="066ec971-d7ec-4c3a-8cf3-8b0f9dd92292" providerId="ADAL" clId="{91FDCB06-5065-4B0F-8BF4-0849124E5F6A}" dt="2024-07-04T06:58:35.356" v="2185" actId="113"/>
      <pc:docMkLst>
        <pc:docMk/>
      </pc:docMkLst>
      <pc:sldChg chg="modSp mod modNotesTx">
        <pc:chgData name="Jiaye Fu" userId="066ec971-d7ec-4c3a-8cf3-8b0f9dd92292" providerId="ADAL" clId="{91FDCB06-5065-4B0F-8BF4-0849124E5F6A}" dt="2024-07-04T05:24:43.038" v="1956" actId="20577"/>
        <pc:sldMkLst>
          <pc:docMk/>
          <pc:sldMk cId="2392430352" sldId="256"/>
        </pc:sldMkLst>
        <pc:spChg chg="mod">
          <ac:chgData name="Jiaye Fu" userId="066ec971-d7ec-4c3a-8cf3-8b0f9dd92292" providerId="ADAL" clId="{91FDCB06-5065-4B0F-8BF4-0849124E5F6A}" dt="2024-07-03T06:06:05.180" v="56" actId="20577"/>
          <ac:spMkLst>
            <pc:docMk/>
            <pc:sldMk cId="2392430352" sldId="256"/>
            <ac:spMk id="2" creationId="{C2F643D8-0F8B-4C4C-933E-675F5F82AF43}"/>
          </ac:spMkLst>
        </pc:spChg>
        <pc:spChg chg="mod">
          <ac:chgData name="Jiaye Fu" userId="066ec971-d7ec-4c3a-8cf3-8b0f9dd92292" providerId="ADAL" clId="{91FDCB06-5065-4B0F-8BF4-0849124E5F6A}" dt="2024-07-04T05:24:43.038" v="1956" actId="20577"/>
          <ac:spMkLst>
            <pc:docMk/>
            <pc:sldMk cId="2392430352" sldId="256"/>
            <ac:spMk id="3" creationId="{F38B7518-73F2-487E-A873-8075C3954631}"/>
          </ac:spMkLst>
        </pc:spChg>
      </pc:sldChg>
      <pc:sldChg chg="addSp modSp mod modNotesTx">
        <pc:chgData name="Jiaye Fu" userId="066ec971-d7ec-4c3a-8cf3-8b0f9dd92292" providerId="ADAL" clId="{91FDCB06-5065-4B0F-8BF4-0849124E5F6A}" dt="2024-07-04T05:26:04.525" v="1959" actId="20577"/>
        <pc:sldMkLst>
          <pc:docMk/>
          <pc:sldMk cId="1633775380" sldId="257"/>
        </pc:sldMkLst>
        <pc:spChg chg="mod">
          <ac:chgData name="Jiaye Fu" userId="066ec971-d7ec-4c3a-8cf3-8b0f9dd92292" providerId="ADAL" clId="{91FDCB06-5065-4B0F-8BF4-0849124E5F6A}" dt="2024-07-03T06:15:09.929" v="608" actId="21"/>
          <ac:spMkLst>
            <pc:docMk/>
            <pc:sldMk cId="1633775380" sldId="257"/>
            <ac:spMk id="3" creationId="{53ECE940-9E45-810B-9B2E-E97B5F83E1A3}"/>
          </ac:spMkLst>
        </pc:spChg>
        <pc:picChg chg="mod">
          <ac:chgData name="Jiaye Fu" userId="066ec971-d7ec-4c3a-8cf3-8b0f9dd92292" providerId="ADAL" clId="{91FDCB06-5065-4B0F-8BF4-0849124E5F6A}" dt="2024-07-03T06:15:16.692" v="610" actId="1076"/>
          <ac:picMkLst>
            <pc:docMk/>
            <pc:sldMk cId="1633775380" sldId="257"/>
            <ac:picMk id="5" creationId="{D2F2B04E-8DB4-7EBF-CFE0-1232596A984D}"/>
          </ac:picMkLst>
        </pc:picChg>
        <pc:picChg chg="add mod">
          <ac:chgData name="Jiaye Fu" userId="066ec971-d7ec-4c3a-8cf3-8b0f9dd92292" providerId="ADAL" clId="{91FDCB06-5065-4B0F-8BF4-0849124E5F6A}" dt="2024-07-03T06:15:19.692" v="611" actId="1076"/>
          <ac:picMkLst>
            <pc:docMk/>
            <pc:sldMk cId="1633775380" sldId="257"/>
            <ac:picMk id="6" creationId="{15C4890D-202B-D36D-DBD1-3A61E5F213D5}"/>
          </ac:picMkLst>
        </pc:picChg>
      </pc:sldChg>
      <pc:sldChg chg="addSp modSp mod modNotesTx">
        <pc:chgData name="Jiaye Fu" userId="066ec971-d7ec-4c3a-8cf3-8b0f9dd92292" providerId="ADAL" clId="{91FDCB06-5065-4B0F-8BF4-0849124E5F6A}" dt="2024-07-03T06:40:56.032" v="1630" actId="20577"/>
        <pc:sldMkLst>
          <pc:docMk/>
          <pc:sldMk cId="829398213" sldId="371"/>
        </pc:sldMkLst>
        <pc:spChg chg="mod">
          <ac:chgData name="Jiaye Fu" userId="066ec971-d7ec-4c3a-8cf3-8b0f9dd92292" providerId="ADAL" clId="{91FDCB06-5065-4B0F-8BF4-0849124E5F6A}" dt="2024-07-03T06:16:08.245" v="637" actId="20577"/>
          <ac:spMkLst>
            <pc:docMk/>
            <pc:sldMk cId="829398213" sldId="371"/>
            <ac:spMk id="2" creationId="{4C3F1552-8706-213E-233F-B203E9512C8D}"/>
          </ac:spMkLst>
        </pc:spChg>
        <pc:spChg chg="mod">
          <ac:chgData name="Jiaye Fu" userId="066ec971-d7ec-4c3a-8cf3-8b0f9dd92292" providerId="ADAL" clId="{91FDCB06-5065-4B0F-8BF4-0849124E5F6A}" dt="2024-07-03T06:19:53.868" v="1295" actId="20577"/>
          <ac:spMkLst>
            <pc:docMk/>
            <pc:sldMk cId="829398213" sldId="371"/>
            <ac:spMk id="3" creationId="{D60DA6BF-2A7A-451B-2219-2930C4EA73F7}"/>
          </ac:spMkLst>
        </pc:spChg>
        <pc:picChg chg="add mod">
          <ac:chgData name="Jiaye Fu" userId="066ec971-d7ec-4c3a-8cf3-8b0f9dd92292" providerId="ADAL" clId="{91FDCB06-5065-4B0F-8BF4-0849124E5F6A}" dt="2024-07-03T06:20:05.602" v="1300" actId="1076"/>
          <ac:picMkLst>
            <pc:docMk/>
            <pc:sldMk cId="829398213" sldId="371"/>
            <ac:picMk id="5" creationId="{2A56733E-0B54-C525-F9BE-FB525CBC7F42}"/>
          </ac:picMkLst>
        </pc:picChg>
        <pc:picChg chg="add mod">
          <ac:chgData name="Jiaye Fu" userId="066ec971-d7ec-4c3a-8cf3-8b0f9dd92292" providerId="ADAL" clId="{91FDCB06-5065-4B0F-8BF4-0849124E5F6A}" dt="2024-07-03T06:20:07.534" v="1301" actId="1076"/>
          <ac:picMkLst>
            <pc:docMk/>
            <pc:sldMk cId="829398213" sldId="371"/>
            <ac:picMk id="6" creationId="{1B103B74-2162-DA7F-5005-786D9ED0E61E}"/>
          </ac:picMkLst>
        </pc:picChg>
      </pc:sldChg>
      <pc:sldChg chg="modNotesTx">
        <pc:chgData name="Jiaye Fu" userId="066ec971-d7ec-4c3a-8cf3-8b0f9dd92292" providerId="ADAL" clId="{91FDCB06-5065-4B0F-8BF4-0849124E5F6A}" dt="2024-07-03T06:41:07.428" v="1635" actId="20577"/>
        <pc:sldMkLst>
          <pc:docMk/>
          <pc:sldMk cId="2265748577" sldId="376"/>
        </pc:sldMkLst>
      </pc:sldChg>
      <pc:sldChg chg="del ord">
        <pc:chgData name="Jiaye Fu" userId="066ec971-d7ec-4c3a-8cf3-8b0f9dd92292" providerId="ADAL" clId="{91FDCB06-5065-4B0F-8BF4-0849124E5F6A}" dt="2024-07-03T06:21:48.958" v="1357" actId="47"/>
        <pc:sldMkLst>
          <pc:docMk/>
          <pc:sldMk cId="208485546" sldId="377"/>
        </pc:sldMkLst>
      </pc:sldChg>
      <pc:sldChg chg="delSp modSp mod modNotesTx">
        <pc:chgData name="Jiaye Fu" userId="066ec971-d7ec-4c3a-8cf3-8b0f9dd92292" providerId="ADAL" clId="{91FDCB06-5065-4B0F-8BF4-0849124E5F6A}" dt="2024-07-04T05:27:57.024" v="1965" actId="20577"/>
        <pc:sldMkLst>
          <pc:docMk/>
          <pc:sldMk cId="3915737073" sldId="378"/>
        </pc:sldMkLst>
        <pc:spChg chg="mod">
          <ac:chgData name="Jiaye Fu" userId="066ec971-d7ec-4c3a-8cf3-8b0f9dd92292" providerId="ADAL" clId="{91FDCB06-5065-4B0F-8BF4-0849124E5F6A}" dt="2024-07-04T05:27:57.024" v="1965" actId="20577"/>
          <ac:spMkLst>
            <pc:docMk/>
            <pc:sldMk cId="3915737073" sldId="378"/>
            <ac:spMk id="7" creationId="{F5313B9D-49B5-B8D4-0B32-9CC4FE53A967}"/>
          </ac:spMkLst>
        </pc:spChg>
        <pc:graphicFrameChg chg="mod modGraphic">
          <ac:chgData name="Jiaye Fu" userId="066ec971-d7ec-4c3a-8cf3-8b0f9dd92292" providerId="ADAL" clId="{91FDCB06-5065-4B0F-8BF4-0849124E5F6A}" dt="2024-07-03T06:37:32.923" v="1542" actId="14734"/>
          <ac:graphicFrameMkLst>
            <pc:docMk/>
            <pc:sldMk cId="3915737073" sldId="378"/>
            <ac:graphicFrameMk id="3" creationId="{E1DB064B-5258-3DBD-DAE3-F38DFA702A4E}"/>
          </ac:graphicFrameMkLst>
        </pc:graphicFrameChg>
        <pc:graphicFrameChg chg="del">
          <ac:chgData name="Jiaye Fu" userId="066ec971-d7ec-4c3a-8cf3-8b0f9dd92292" providerId="ADAL" clId="{91FDCB06-5065-4B0F-8BF4-0849124E5F6A}" dt="2024-07-03T06:20:28.244" v="1313" actId="478"/>
          <ac:graphicFrameMkLst>
            <pc:docMk/>
            <pc:sldMk cId="3915737073" sldId="378"/>
            <ac:graphicFrameMk id="5" creationId="{1A4A0FA6-828A-401D-D8B8-F35EB3BCCF1A}"/>
          </ac:graphicFrameMkLst>
        </pc:graphicFrameChg>
      </pc:sldChg>
      <pc:sldChg chg="modSp mod modNotesTx">
        <pc:chgData name="Jiaye Fu" userId="066ec971-d7ec-4c3a-8cf3-8b0f9dd92292" providerId="ADAL" clId="{91FDCB06-5065-4B0F-8BF4-0849124E5F6A}" dt="2024-07-03T06:24:18.854" v="1488" actId="20577"/>
        <pc:sldMkLst>
          <pc:docMk/>
          <pc:sldMk cId="1671499046" sldId="379"/>
        </pc:sldMkLst>
        <pc:spChg chg="mod">
          <ac:chgData name="Jiaye Fu" userId="066ec971-d7ec-4c3a-8cf3-8b0f9dd92292" providerId="ADAL" clId="{91FDCB06-5065-4B0F-8BF4-0849124E5F6A}" dt="2024-07-03T06:24:14.746" v="1487" actId="20577"/>
          <ac:spMkLst>
            <pc:docMk/>
            <pc:sldMk cId="1671499046" sldId="379"/>
            <ac:spMk id="3" creationId="{0E4D3FA8-8F7F-7C27-862B-530B6D5E2E30}"/>
          </ac:spMkLst>
        </pc:spChg>
      </pc:sldChg>
      <pc:sldChg chg="modSp add mod ord modNotesTx">
        <pc:chgData name="Jiaye Fu" userId="066ec971-d7ec-4c3a-8cf3-8b0f9dd92292" providerId="ADAL" clId="{91FDCB06-5065-4B0F-8BF4-0849124E5F6A}" dt="2024-07-04T06:58:35.356" v="2185" actId="113"/>
        <pc:sldMkLst>
          <pc:docMk/>
          <pc:sldMk cId="323315607" sldId="380"/>
        </pc:sldMkLst>
        <pc:spChg chg="mod">
          <ac:chgData name="Jiaye Fu" userId="066ec971-d7ec-4c3a-8cf3-8b0f9dd92292" providerId="ADAL" clId="{91FDCB06-5065-4B0F-8BF4-0849124E5F6A}" dt="2024-07-04T05:27:54.263" v="1963" actId="20577"/>
          <ac:spMkLst>
            <pc:docMk/>
            <pc:sldMk cId="323315607" sldId="380"/>
            <ac:spMk id="7" creationId="{F5313B9D-49B5-B8D4-0B32-9CC4FE53A967}"/>
          </ac:spMkLst>
        </pc:spChg>
        <pc:graphicFrameChg chg="mod modGraphic">
          <ac:chgData name="Jiaye Fu" userId="066ec971-d7ec-4c3a-8cf3-8b0f9dd92292" providerId="ADAL" clId="{91FDCB06-5065-4B0F-8BF4-0849124E5F6A}" dt="2024-07-04T06:58:35.356" v="2185" actId="113"/>
          <ac:graphicFrameMkLst>
            <pc:docMk/>
            <pc:sldMk cId="323315607" sldId="380"/>
            <ac:graphicFrameMk id="3" creationId="{E1DB064B-5258-3DBD-DAE3-F38DFA702A4E}"/>
          </ac:graphicFrameMkLst>
        </pc:graphicFrameChg>
      </pc:sldChg>
      <pc:sldChg chg="del">
        <pc:chgData name="Jiaye Fu" userId="066ec971-d7ec-4c3a-8cf3-8b0f9dd92292" providerId="ADAL" clId="{91FDCB06-5065-4B0F-8BF4-0849124E5F6A}" dt="2024-07-03T06:17:19.138" v="798" actId="47"/>
        <pc:sldMkLst>
          <pc:docMk/>
          <pc:sldMk cId="3717494897" sldId="380"/>
        </pc:sldMkLst>
      </pc:sldChg>
      <pc:sldChg chg="add del">
        <pc:chgData name="Jiaye Fu" userId="066ec971-d7ec-4c3a-8cf3-8b0f9dd92292" providerId="ADAL" clId="{91FDCB06-5065-4B0F-8BF4-0849124E5F6A}" dt="2024-07-03T06:20:08.932" v="1302" actId="47"/>
        <pc:sldMkLst>
          <pc:docMk/>
          <pc:sldMk cId="1000500390" sldId="381"/>
        </pc:sldMkLst>
      </pc:sldChg>
      <pc:sldChg chg="modSp add mod modNotesTx">
        <pc:chgData name="Jiaye Fu" userId="066ec971-d7ec-4c3a-8cf3-8b0f9dd92292" providerId="ADAL" clId="{91FDCB06-5065-4B0F-8BF4-0849124E5F6A}" dt="2024-07-04T05:20:35.994" v="1643" actId="20577"/>
        <pc:sldMkLst>
          <pc:docMk/>
          <pc:sldMk cId="4116192323" sldId="381"/>
        </pc:sldMkLst>
        <pc:spChg chg="mod">
          <ac:chgData name="Jiaye Fu" userId="066ec971-d7ec-4c3a-8cf3-8b0f9dd92292" providerId="ADAL" clId="{91FDCB06-5065-4B0F-8BF4-0849124E5F6A}" dt="2024-07-03T06:21:43.475" v="1355" actId="20577"/>
          <ac:spMkLst>
            <pc:docMk/>
            <pc:sldMk cId="4116192323" sldId="381"/>
            <ac:spMk id="7" creationId="{F5313B9D-49B5-B8D4-0B32-9CC4FE53A967}"/>
          </ac:spMkLst>
        </pc:spChg>
        <pc:graphicFrameChg chg="mod modGraphic">
          <ac:chgData name="Jiaye Fu" userId="066ec971-d7ec-4c3a-8cf3-8b0f9dd92292" providerId="ADAL" clId="{91FDCB06-5065-4B0F-8BF4-0849124E5F6A}" dt="2024-07-04T05:20:35.994" v="1643" actId="20577"/>
          <ac:graphicFrameMkLst>
            <pc:docMk/>
            <pc:sldMk cId="4116192323" sldId="381"/>
            <ac:graphicFrameMk id="3" creationId="{E1DB064B-5258-3DBD-DAE3-F38DFA702A4E}"/>
          </ac:graphicFrameMkLst>
        </pc:graphicFrameChg>
      </pc:sldChg>
      <pc:sldChg chg="new del">
        <pc:chgData name="Jiaye Fu" userId="066ec971-d7ec-4c3a-8cf3-8b0f9dd92292" providerId="ADAL" clId="{91FDCB06-5065-4B0F-8BF4-0849124E5F6A}" dt="2024-07-04T05:21:00.981" v="1645" actId="47"/>
        <pc:sldMkLst>
          <pc:docMk/>
          <pc:sldMk cId="2377258563" sldId="382"/>
        </pc:sldMkLst>
      </pc:sldChg>
      <pc:sldChg chg="addSp delSp modSp add mod ord">
        <pc:chgData name="Jiaye Fu" userId="066ec971-d7ec-4c3a-8cf3-8b0f9dd92292" providerId="ADAL" clId="{91FDCB06-5065-4B0F-8BF4-0849124E5F6A}" dt="2024-07-04T05:22:18.532" v="1712" actId="113"/>
        <pc:sldMkLst>
          <pc:docMk/>
          <pc:sldMk cId="4125557652" sldId="382"/>
        </pc:sldMkLst>
        <pc:spChg chg="mod">
          <ac:chgData name="Jiaye Fu" userId="066ec971-d7ec-4c3a-8cf3-8b0f9dd92292" providerId="ADAL" clId="{91FDCB06-5065-4B0F-8BF4-0849124E5F6A}" dt="2024-07-04T05:21:15.557" v="1677" actId="20577"/>
          <ac:spMkLst>
            <pc:docMk/>
            <pc:sldMk cId="4125557652" sldId="382"/>
            <ac:spMk id="2" creationId="{DCC49721-9A3F-CA62-08F5-485374B2F541}"/>
          </ac:spMkLst>
        </pc:spChg>
        <pc:spChg chg="mod">
          <ac:chgData name="Jiaye Fu" userId="066ec971-d7ec-4c3a-8cf3-8b0f9dd92292" providerId="ADAL" clId="{91FDCB06-5065-4B0F-8BF4-0849124E5F6A}" dt="2024-07-04T05:21:54.430" v="1707" actId="403"/>
          <ac:spMkLst>
            <pc:docMk/>
            <pc:sldMk cId="4125557652" sldId="382"/>
            <ac:spMk id="3" creationId="{53ECE940-9E45-810B-9B2E-E97B5F83E1A3}"/>
          </ac:spMkLst>
        </pc:spChg>
        <pc:graphicFrameChg chg="add mod modGraphic">
          <ac:chgData name="Jiaye Fu" userId="066ec971-d7ec-4c3a-8cf3-8b0f9dd92292" providerId="ADAL" clId="{91FDCB06-5065-4B0F-8BF4-0849124E5F6A}" dt="2024-07-04T05:22:18.532" v="1712" actId="113"/>
          <ac:graphicFrameMkLst>
            <pc:docMk/>
            <pc:sldMk cId="4125557652" sldId="382"/>
            <ac:graphicFrameMk id="7" creationId="{5BC86E27-0002-DA05-0870-36A0B3C65C66}"/>
          </ac:graphicFrameMkLst>
        </pc:graphicFrameChg>
        <pc:picChg chg="del">
          <ac:chgData name="Jiaye Fu" userId="066ec971-d7ec-4c3a-8cf3-8b0f9dd92292" providerId="ADAL" clId="{91FDCB06-5065-4B0F-8BF4-0849124E5F6A}" dt="2024-07-04T05:21:18.303" v="1680" actId="478"/>
          <ac:picMkLst>
            <pc:docMk/>
            <pc:sldMk cId="4125557652" sldId="382"/>
            <ac:picMk id="5" creationId="{D2F2B04E-8DB4-7EBF-CFE0-1232596A984D}"/>
          </ac:picMkLst>
        </pc:picChg>
        <pc:picChg chg="del">
          <ac:chgData name="Jiaye Fu" userId="066ec971-d7ec-4c3a-8cf3-8b0f9dd92292" providerId="ADAL" clId="{91FDCB06-5065-4B0F-8BF4-0849124E5F6A}" dt="2024-07-04T05:21:18.039" v="1679" actId="478"/>
          <ac:picMkLst>
            <pc:docMk/>
            <pc:sldMk cId="4125557652" sldId="382"/>
            <ac:picMk id="6" creationId="{15C4890D-202B-D36D-DBD1-3A61E5F213D5}"/>
          </ac:picMkLst>
        </pc:picChg>
      </pc:sldChg>
      <pc:sldChg chg="modSp new mod">
        <pc:chgData name="Jiaye Fu" userId="066ec971-d7ec-4c3a-8cf3-8b0f9dd92292" providerId="ADAL" clId="{91FDCB06-5065-4B0F-8BF4-0849124E5F6A}" dt="2024-07-04T05:50:54.220" v="2181" actId="20577"/>
        <pc:sldMkLst>
          <pc:docMk/>
          <pc:sldMk cId="620368879" sldId="383"/>
        </pc:sldMkLst>
        <pc:spChg chg="mod">
          <ac:chgData name="Jiaye Fu" userId="066ec971-d7ec-4c3a-8cf3-8b0f9dd92292" providerId="ADAL" clId="{91FDCB06-5065-4B0F-8BF4-0849124E5F6A}" dt="2024-07-04T05:48:45.460" v="1984" actId="20577"/>
          <ac:spMkLst>
            <pc:docMk/>
            <pc:sldMk cId="620368879" sldId="383"/>
            <ac:spMk id="2" creationId="{CE63F4EF-DA56-6327-31DC-5D186076FF0C}"/>
          </ac:spMkLst>
        </pc:spChg>
        <pc:spChg chg="mod">
          <ac:chgData name="Jiaye Fu" userId="066ec971-d7ec-4c3a-8cf3-8b0f9dd92292" providerId="ADAL" clId="{91FDCB06-5065-4B0F-8BF4-0849124E5F6A}" dt="2024-07-04T05:50:54.220" v="2181" actId="20577"/>
          <ac:spMkLst>
            <pc:docMk/>
            <pc:sldMk cId="620368879" sldId="383"/>
            <ac:spMk id="3" creationId="{45512518-2248-468E-A9C9-82D464EA2289}"/>
          </ac:spMkLst>
        </pc:spChg>
      </pc:sldChg>
      <pc:sldChg chg="modSp new del mod">
        <pc:chgData name="Jiaye Fu" userId="066ec971-d7ec-4c3a-8cf3-8b0f9dd92292" providerId="ADAL" clId="{91FDCB06-5065-4B0F-8BF4-0849124E5F6A}" dt="2024-07-04T05:23:44.054" v="1931" actId="47"/>
        <pc:sldMkLst>
          <pc:docMk/>
          <pc:sldMk cId="3935342769" sldId="383"/>
        </pc:sldMkLst>
        <pc:spChg chg="mod">
          <ac:chgData name="Jiaye Fu" userId="066ec971-d7ec-4c3a-8cf3-8b0f9dd92292" providerId="ADAL" clId="{91FDCB06-5065-4B0F-8BF4-0849124E5F6A}" dt="2024-07-04T05:22:30.798" v="1746" actId="20577"/>
          <ac:spMkLst>
            <pc:docMk/>
            <pc:sldMk cId="3935342769" sldId="383"/>
            <ac:spMk id="2" creationId="{D08A5CB7-DA9D-D16B-C458-84DE2B4D557B}"/>
          </ac:spMkLst>
        </pc:spChg>
        <pc:spChg chg="mod">
          <ac:chgData name="Jiaye Fu" userId="066ec971-d7ec-4c3a-8cf3-8b0f9dd92292" providerId="ADAL" clId="{91FDCB06-5065-4B0F-8BF4-0849124E5F6A}" dt="2024-07-04T05:23:37.687" v="1930" actId="15"/>
          <ac:spMkLst>
            <pc:docMk/>
            <pc:sldMk cId="3935342769" sldId="383"/>
            <ac:spMk id="3" creationId="{11EEE63F-FAEE-D7D3-D82C-8AE6C7C4F5BD}"/>
          </ac:spMkLst>
        </pc:spChg>
      </pc:sldChg>
    </pc:docChg>
  </pc:docChgLst>
  <pc:docChgLst>
    <pc:chgData name="Jiaye Fu" userId="066ec971-d7ec-4c3a-8cf3-8b0f9dd92292" providerId="ADAL" clId="{C7E72133-8785-4BC8-988E-9468CEA7FB46}"/>
    <pc:docChg chg="undo custSel addSld delSld modSld">
      <pc:chgData name="Jiaye Fu" userId="066ec971-d7ec-4c3a-8cf3-8b0f9dd92292" providerId="ADAL" clId="{C7E72133-8785-4BC8-988E-9468CEA7FB46}" dt="2024-07-08T06:26:04.245" v="940" actId="113"/>
      <pc:docMkLst>
        <pc:docMk/>
      </pc:docMkLst>
      <pc:sldChg chg="modSp mod">
        <pc:chgData name="Jiaye Fu" userId="066ec971-d7ec-4c3a-8cf3-8b0f9dd92292" providerId="ADAL" clId="{C7E72133-8785-4BC8-988E-9468CEA7FB46}" dt="2024-07-07T00:57:35.272" v="76" actId="20577"/>
        <pc:sldMkLst>
          <pc:docMk/>
          <pc:sldMk cId="2392430352" sldId="256"/>
        </pc:sldMkLst>
        <pc:spChg chg="mod">
          <ac:chgData name="Jiaye Fu" userId="066ec971-d7ec-4c3a-8cf3-8b0f9dd92292" providerId="ADAL" clId="{C7E72133-8785-4BC8-988E-9468CEA7FB46}" dt="2024-07-07T00:57:35.272" v="76" actId="20577"/>
          <ac:spMkLst>
            <pc:docMk/>
            <pc:sldMk cId="2392430352" sldId="256"/>
            <ac:spMk id="2" creationId="{C2F643D8-0F8B-4C4C-933E-675F5F82AF43}"/>
          </ac:spMkLst>
        </pc:spChg>
      </pc:sldChg>
      <pc:sldChg chg="addSp delSp modSp mod">
        <pc:chgData name="Jiaye Fu" userId="066ec971-d7ec-4c3a-8cf3-8b0f9dd92292" providerId="ADAL" clId="{C7E72133-8785-4BC8-988E-9468CEA7FB46}" dt="2024-07-07T01:09:42.379" v="780" actId="1076"/>
        <pc:sldMkLst>
          <pc:docMk/>
          <pc:sldMk cId="1633775380" sldId="257"/>
        </pc:sldMkLst>
        <pc:spChg chg="mod">
          <ac:chgData name="Jiaye Fu" userId="066ec971-d7ec-4c3a-8cf3-8b0f9dd92292" providerId="ADAL" clId="{C7E72133-8785-4BC8-988E-9468CEA7FB46}" dt="2024-07-07T01:09:35.658" v="778" actId="20577"/>
          <ac:spMkLst>
            <pc:docMk/>
            <pc:sldMk cId="1633775380" sldId="257"/>
            <ac:spMk id="3" creationId="{53ECE940-9E45-810B-9B2E-E97B5F83E1A3}"/>
          </ac:spMkLst>
        </pc:spChg>
        <pc:picChg chg="del">
          <ac:chgData name="Jiaye Fu" userId="066ec971-d7ec-4c3a-8cf3-8b0f9dd92292" providerId="ADAL" clId="{C7E72133-8785-4BC8-988E-9468CEA7FB46}" dt="2024-07-07T00:58:26.282" v="163" actId="478"/>
          <ac:picMkLst>
            <pc:docMk/>
            <pc:sldMk cId="1633775380" sldId="257"/>
            <ac:picMk id="5" creationId="{D2F2B04E-8DB4-7EBF-CFE0-1232596A984D}"/>
          </ac:picMkLst>
        </pc:picChg>
        <pc:picChg chg="del">
          <ac:chgData name="Jiaye Fu" userId="066ec971-d7ec-4c3a-8cf3-8b0f9dd92292" providerId="ADAL" clId="{C7E72133-8785-4BC8-988E-9468CEA7FB46}" dt="2024-07-07T00:58:25.986" v="162" actId="478"/>
          <ac:picMkLst>
            <pc:docMk/>
            <pc:sldMk cId="1633775380" sldId="257"/>
            <ac:picMk id="6" creationId="{15C4890D-202B-D36D-DBD1-3A61E5F213D5}"/>
          </ac:picMkLst>
        </pc:picChg>
        <pc:picChg chg="add mod">
          <ac:chgData name="Jiaye Fu" userId="066ec971-d7ec-4c3a-8cf3-8b0f9dd92292" providerId="ADAL" clId="{C7E72133-8785-4BC8-988E-9468CEA7FB46}" dt="2024-07-07T01:09:42.379" v="780" actId="1076"/>
          <ac:picMkLst>
            <pc:docMk/>
            <pc:sldMk cId="1633775380" sldId="257"/>
            <ac:picMk id="7" creationId="{FCF49C12-250F-096C-8CB0-7DCCE939FC16}"/>
          </ac:picMkLst>
        </pc:picChg>
      </pc:sldChg>
      <pc:sldChg chg="addSp delSp modSp mod">
        <pc:chgData name="Jiaye Fu" userId="066ec971-d7ec-4c3a-8cf3-8b0f9dd92292" providerId="ADAL" clId="{C7E72133-8785-4BC8-988E-9468CEA7FB46}" dt="2024-07-07T01:12:35.680" v="934" actId="1076"/>
        <pc:sldMkLst>
          <pc:docMk/>
          <pc:sldMk cId="829398213" sldId="371"/>
        </pc:sldMkLst>
        <pc:spChg chg="mod">
          <ac:chgData name="Jiaye Fu" userId="066ec971-d7ec-4c3a-8cf3-8b0f9dd92292" providerId="ADAL" clId="{C7E72133-8785-4BC8-988E-9468CEA7FB46}" dt="2024-07-07T01:01:18.036" v="183" actId="404"/>
          <ac:spMkLst>
            <pc:docMk/>
            <pc:sldMk cId="829398213" sldId="371"/>
            <ac:spMk id="2" creationId="{4C3F1552-8706-213E-233F-B203E9512C8D}"/>
          </ac:spMkLst>
        </pc:spChg>
        <pc:spChg chg="mod">
          <ac:chgData name="Jiaye Fu" userId="066ec971-d7ec-4c3a-8cf3-8b0f9dd92292" providerId="ADAL" clId="{C7E72133-8785-4BC8-988E-9468CEA7FB46}" dt="2024-07-07T01:12:19.930" v="931" actId="20577"/>
          <ac:spMkLst>
            <pc:docMk/>
            <pc:sldMk cId="829398213" sldId="371"/>
            <ac:spMk id="3" creationId="{D60DA6BF-2A7A-451B-2219-2930C4EA73F7}"/>
          </ac:spMkLst>
        </pc:spChg>
        <pc:picChg chg="del">
          <ac:chgData name="Jiaye Fu" userId="066ec971-d7ec-4c3a-8cf3-8b0f9dd92292" providerId="ADAL" clId="{C7E72133-8785-4BC8-988E-9468CEA7FB46}" dt="2024-07-07T01:01:22.131" v="185" actId="478"/>
          <ac:picMkLst>
            <pc:docMk/>
            <pc:sldMk cId="829398213" sldId="371"/>
            <ac:picMk id="5" creationId="{2A56733E-0B54-C525-F9BE-FB525CBC7F42}"/>
          </ac:picMkLst>
        </pc:picChg>
        <pc:picChg chg="del">
          <ac:chgData name="Jiaye Fu" userId="066ec971-d7ec-4c3a-8cf3-8b0f9dd92292" providerId="ADAL" clId="{C7E72133-8785-4BC8-988E-9468CEA7FB46}" dt="2024-07-07T01:01:22.514" v="186" actId="478"/>
          <ac:picMkLst>
            <pc:docMk/>
            <pc:sldMk cId="829398213" sldId="371"/>
            <ac:picMk id="6" creationId="{1B103B74-2162-DA7F-5005-786D9ED0E61E}"/>
          </ac:picMkLst>
        </pc:picChg>
        <pc:picChg chg="add mod">
          <ac:chgData name="Jiaye Fu" userId="066ec971-d7ec-4c3a-8cf3-8b0f9dd92292" providerId="ADAL" clId="{C7E72133-8785-4BC8-988E-9468CEA7FB46}" dt="2024-07-07T01:12:35.680" v="934" actId="1076"/>
          <ac:picMkLst>
            <pc:docMk/>
            <pc:sldMk cId="829398213" sldId="371"/>
            <ac:picMk id="7" creationId="{D6A65FCC-8E57-8261-7295-E778AB881E16}"/>
          </ac:picMkLst>
        </pc:picChg>
      </pc:sldChg>
      <pc:sldChg chg="del">
        <pc:chgData name="Jiaye Fu" userId="066ec971-d7ec-4c3a-8cf3-8b0f9dd92292" providerId="ADAL" clId="{C7E72133-8785-4BC8-988E-9468CEA7FB46}" dt="2024-07-07T01:02:02.420" v="195" actId="47"/>
        <pc:sldMkLst>
          <pc:docMk/>
          <pc:sldMk cId="3915737073" sldId="378"/>
        </pc:sldMkLst>
      </pc:sldChg>
      <pc:sldChg chg="modSp mod">
        <pc:chgData name="Jiaye Fu" userId="066ec971-d7ec-4c3a-8cf3-8b0f9dd92292" providerId="ADAL" clId="{C7E72133-8785-4BC8-988E-9468CEA7FB46}" dt="2024-07-07T01:11:33.401" v="911" actId="20577"/>
        <pc:sldMkLst>
          <pc:docMk/>
          <pc:sldMk cId="1671499046" sldId="379"/>
        </pc:sldMkLst>
        <pc:spChg chg="mod">
          <ac:chgData name="Jiaye Fu" userId="066ec971-d7ec-4c3a-8cf3-8b0f9dd92292" providerId="ADAL" clId="{C7E72133-8785-4BC8-988E-9468CEA7FB46}" dt="2024-07-07T01:11:33.401" v="911" actId="20577"/>
          <ac:spMkLst>
            <pc:docMk/>
            <pc:sldMk cId="1671499046" sldId="379"/>
            <ac:spMk id="3" creationId="{0E4D3FA8-8F7F-7C27-862B-530B6D5E2E30}"/>
          </ac:spMkLst>
        </pc:spChg>
      </pc:sldChg>
      <pc:sldChg chg="del">
        <pc:chgData name="Jiaye Fu" userId="066ec971-d7ec-4c3a-8cf3-8b0f9dd92292" providerId="ADAL" clId="{C7E72133-8785-4BC8-988E-9468CEA7FB46}" dt="2024-07-07T01:02:04.216" v="196" actId="47"/>
        <pc:sldMkLst>
          <pc:docMk/>
          <pc:sldMk cId="323315607" sldId="380"/>
        </pc:sldMkLst>
      </pc:sldChg>
      <pc:sldChg chg="delSp modSp mod">
        <pc:chgData name="Jiaye Fu" userId="066ec971-d7ec-4c3a-8cf3-8b0f9dd92292" providerId="ADAL" clId="{C7E72133-8785-4BC8-988E-9468CEA7FB46}" dt="2024-07-08T06:26:04.245" v="940" actId="113"/>
        <pc:sldMkLst>
          <pc:docMk/>
          <pc:sldMk cId="4116192323" sldId="381"/>
        </pc:sldMkLst>
        <pc:spChg chg="del mod">
          <ac:chgData name="Jiaye Fu" userId="066ec971-d7ec-4c3a-8cf3-8b0f9dd92292" providerId="ADAL" clId="{C7E72133-8785-4BC8-988E-9468CEA7FB46}" dt="2024-07-07T01:07:26.729" v="708" actId="478"/>
          <ac:spMkLst>
            <pc:docMk/>
            <pc:sldMk cId="4116192323" sldId="381"/>
            <ac:spMk id="7" creationId="{F5313B9D-49B5-B8D4-0B32-9CC4FE53A967}"/>
          </ac:spMkLst>
        </pc:spChg>
        <pc:graphicFrameChg chg="mod modGraphic">
          <ac:chgData name="Jiaye Fu" userId="066ec971-d7ec-4c3a-8cf3-8b0f9dd92292" providerId="ADAL" clId="{C7E72133-8785-4BC8-988E-9468CEA7FB46}" dt="2024-07-08T06:26:04.245" v="940" actId="113"/>
          <ac:graphicFrameMkLst>
            <pc:docMk/>
            <pc:sldMk cId="4116192323" sldId="381"/>
            <ac:graphicFrameMk id="3" creationId="{E1DB064B-5258-3DBD-DAE3-F38DFA702A4E}"/>
          </ac:graphicFrameMkLst>
        </pc:graphicFrameChg>
      </pc:sldChg>
      <pc:sldChg chg="delSp new del">
        <pc:chgData name="Jiaye Fu" userId="066ec971-d7ec-4c3a-8cf3-8b0f9dd92292" providerId="ADAL" clId="{C7E72133-8785-4BC8-988E-9468CEA7FB46}" dt="2024-07-07T01:12:44.922" v="935" actId="47"/>
        <pc:sldMkLst>
          <pc:docMk/>
          <pc:sldMk cId="3378357734" sldId="382"/>
        </pc:sldMkLst>
        <pc:spChg chg="del">
          <ac:chgData name="Jiaye Fu" userId="066ec971-d7ec-4c3a-8cf3-8b0f9dd92292" providerId="ADAL" clId="{C7E72133-8785-4BC8-988E-9468CEA7FB46}" dt="2024-07-07T01:11:48.410" v="915" actId="478"/>
          <ac:spMkLst>
            <pc:docMk/>
            <pc:sldMk cId="3378357734" sldId="382"/>
            <ac:spMk id="2" creationId="{65D08035-6AA1-7C99-3431-042FCEB04F3C}"/>
          </ac:spMkLst>
        </pc:spChg>
        <pc:spChg chg="del">
          <ac:chgData name="Jiaye Fu" userId="066ec971-d7ec-4c3a-8cf3-8b0f9dd92292" providerId="ADAL" clId="{C7E72133-8785-4BC8-988E-9468CEA7FB46}" dt="2024-07-07T01:11:47.756" v="914" actId="478"/>
          <ac:spMkLst>
            <pc:docMk/>
            <pc:sldMk cId="3378357734" sldId="382"/>
            <ac:spMk id="3" creationId="{88EC0CBC-5664-FC20-6181-9B547EFCA47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2F25CB-913F-4410-91BD-48A762C9DC70}" type="datetimeFigureOut">
              <a:rPr lang="zh-CN" altLang="en-US" smtClean="0"/>
              <a:t>2024/7/8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B612C-D3D4-4BDA-9305-1ED685AF7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1429E8-4728-489A-AEC4-EAFEEEA29CD3}" type="datetimeFigureOut">
              <a:rPr lang="zh-CN" altLang="en-US" smtClean="0"/>
              <a:t>2024/7/8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6AFCD-C1B8-46D9-82F4-F773813E8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72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# It uses polynomials to make predictions about the current block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52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195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733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121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835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79D9BEB7-5615-40BF-B89B-F5A9D9AC85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376" y="1533487"/>
            <a:ext cx="4919849" cy="4919849"/>
          </a:xfrm>
          <a:prstGeom prst="rect">
            <a:avLst/>
          </a:prstGeom>
        </p:spPr>
      </p:pic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200" b="0" i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67018143-7D9D-41FF-ABE8-A0CD1B626F6D}" type="datetime1">
              <a:rPr lang="zh-CN" altLang="en-US" smtClean="0"/>
              <a:t>2024/7/8</a:t>
            </a:fld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b="0" i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Picture 2" descr="https://idm.pku.edu.cn/images/NERC_logo_dingbu20221129.jpg">
            <a:extLst>
              <a:ext uri="{FF2B5EF4-FFF2-40B4-BE49-F238E27FC236}">
                <a16:creationId xmlns:a16="http://schemas.microsoft.com/office/drawing/2014/main" id="{8CD01821-6F70-4EEE-B72F-1363A7684B3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172574"/>
            <a:ext cx="1901361" cy="42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DBFF74D-EF5D-4B9F-BA3C-361AB619000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20590"/>
            <a:ext cx="2858398" cy="36345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9A76338-68B6-4D90-AA0E-94614B1AF48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5" y="162288"/>
            <a:ext cx="818440" cy="81844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7FD8536-CE1A-4113-9983-B52DE1DFA478}"/>
              </a:ext>
            </a:extLst>
          </p:cNvPr>
          <p:cNvSpPr/>
          <p:nvPr userDrawn="1"/>
        </p:nvSpPr>
        <p:spPr bwMode="auto">
          <a:xfrm>
            <a:off x="119336" y="6308726"/>
            <a:ext cx="4608512" cy="45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E0087F3-1F1E-4C08-B11D-2E1F378062E9}"/>
              </a:ext>
            </a:extLst>
          </p:cNvPr>
          <p:cNvSpPr/>
          <p:nvPr userDrawn="1"/>
        </p:nvSpPr>
        <p:spPr bwMode="auto">
          <a:xfrm>
            <a:off x="2758232" y="1484784"/>
            <a:ext cx="6768752" cy="4986581"/>
          </a:xfrm>
          <a:prstGeom prst="rect">
            <a:avLst/>
          </a:prstGeom>
          <a:solidFill>
            <a:schemeClr val="bg1">
              <a:alpha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15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133476"/>
            <a:ext cx="10363200" cy="2339975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85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600">
                <a:latin typeface="Book Antiqua" panose="02040602050305030304" pitchFamily="18" charset="0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65118" y="304801"/>
            <a:ext cx="2669116" cy="60039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55651" y="304801"/>
            <a:ext cx="7806267" cy="60039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6233" y="304801"/>
            <a:ext cx="10668000" cy="676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55651" y="1341439"/>
            <a:ext cx="52324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1251" y="1341439"/>
            <a:ext cx="52324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9652000" y="636058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b="0" i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55651" y="1341439"/>
            <a:ext cx="52324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1251" y="1341439"/>
            <a:ext cx="52324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Footer Placeholder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3" y="304801"/>
            <a:ext cx="10668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39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18" y="1125539"/>
            <a:ext cx="10610849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2400" b="0" i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992544" y="6360583"/>
            <a:ext cx="1195851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b="0" i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99E7B9D-B297-45FC-9C75-D6CAB6E1E04C}"/>
              </a:ext>
            </a:extLst>
          </p:cNvPr>
          <p:cNvGrpSpPr/>
          <p:nvPr userDrawn="1"/>
        </p:nvGrpSpPr>
        <p:grpSpPr>
          <a:xfrm>
            <a:off x="191344" y="6378197"/>
            <a:ext cx="4537555" cy="367408"/>
            <a:chOff x="9223" y="6490592"/>
            <a:chExt cx="4537555" cy="367408"/>
          </a:xfrm>
        </p:grpSpPr>
        <p:pic>
          <p:nvPicPr>
            <p:cNvPr id="11" name="Picture 2" descr="https://idm.pku.edu.cn/images/NERC_logo_dingbu20221129.jpg">
              <a:extLst>
                <a:ext uri="{FF2B5EF4-FFF2-40B4-BE49-F238E27FC236}">
                  <a16:creationId xmlns:a16="http://schemas.microsoft.com/office/drawing/2014/main" id="{CEC884D4-05A5-4FF9-A488-B3EEEADB663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23" y="6492622"/>
              <a:ext cx="1644203" cy="365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69CA854-23DB-4C98-977C-052440A193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88380" y="6490592"/>
              <a:ext cx="2858398" cy="363452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9pPr>
    </p:titleStyle>
    <p:bodyStyle>
      <a:lvl1pPr marL="469900" indent="-46990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13105" indent="-35750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400">
          <a:solidFill>
            <a:srgbClr val="0033CC"/>
          </a:solidFill>
          <a:latin typeface="+mn-lt"/>
          <a:ea typeface="+mn-ea"/>
        </a:defRPr>
      </a:lvl2pPr>
      <a:lvl3pPr marL="986155" indent="-35750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2000">
          <a:solidFill>
            <a:srgbClr val="009900"/>
          </a:solidFill>
          <a:latin typeface="+mn-lt"/>
          <a:ea typeface="+mn-ea"/>
        </a:defRPr>
      </a:lvl3pPr>
      <a:lvl4pPr marL="1259205" indent="-2730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chemeClr val="tx1"/>
          </a:solidFill>
          <a:latin typeface="+mn-lt"/>
          <a:ea typeface="+mn-ea"/>
        </a:defRPr>
      </a:lvl4pPr>
      <a:lvl5pPr marL="1614805" indent="-2730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+mn-ea"/>
        </a:defRPr>
      </a:lvl5pPr>
      <a:lvl6pPr marL="2551430" indent="-39878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3008630" indent="-39878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3465830" indent="-39878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3923030" indent="-39878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F643D8-0F8B-4C4C-933E-675F5F82AF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4000" dirty="0"/>
              <a:t>EE2-2.5 related: Intra Merge Mode extension with BV improvement</a:t>
            </a:r>
            <a:endParaRPr lang="zh-CN" altLang="en-US" sz="4000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38B7518-73F2-487E-A873-8075C3954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8720" y="4311040"/>
            <a:ext cx="10342033" cy="2339975"/>
          </a:xfrm>
        </p:spPr>
        <p:txBody>
          <a:bodyPr/>
          <a:lstStyle/>
          <a:p>
            <a:r>
              <a:rPr lang="en-US" altLang="zh-CN"/>
              <a:t>Jiaye Fu (Peking Univ.)</a:t>
            </a:r>
            <a:br>
              <a:rPr lang="en-US" altLang="zh-CN"/>
            </a:br>
            <a:r>
              <a:rPr lang="en-US" altLang="zh-CN"/>
              <a:t>Sapporo, 2024.07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43035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C49721-9A3F-CA62-08F5-485374B2F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Introduction</a:t>
            </a:r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ECE940-9E45-810B-9B2E-E97B5F83E1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393296"/>
            <a:ext cx="11259131" cy="4967287"/>
          </a:xfrm>
        </p:spPr>
        <p:txBody>
          <a:bodyPr/>
          <a:lstStyle/>
          <a:p>
            <a:r>
              <a:rPr kumimoji="1" lang="en-US" altLang="zh-CN" sz="2400" dirty="0"/>
              <a:t>EE2-2.5: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Intra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Merge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Mode</a:t>
            </a:r>
          </a:p>
          <a:p>
            <a:pPr lvl="1"/>
            <a:r>
              <a:rPr lang="en-GB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A</a:t>
            </a:r>
            <a:r>
              <a:rPr lang="en-GB" altLang="zh-CN" sz="20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list of intra mode candidates is constructed using the intra modes from the neighbour blocks coded by DIMD and TIMD modes. A flag is signalled to indicate whether to enable the proposed intra merge mode. </a:t>
            </a:r>
          </a:p>
          <a:p>
            <a:pPr lvl="1"/>
            <a:r>
              <a:rPr kumimoji="1" lang="en-US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Uses the same BV mode extension strategy as DIMD (JVET-AG0152)</a:t>
            </a:r>
            <a:endParaRPr kumimoji="1" lang="en-US" altLang="zh-CN" sz="20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247E305-DC4C-708C-FDB9-5D0A2C7DC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pic>
        <p:nvPicPr>
          <p:cNvPr id="7" name="Picture 24">
            <a:extLst>
              <a:ext uri="{FF2B5EF4-FFF2-40B4-BE49-F238E27FC236}">
                <a16:creationId xmlns:a16="http://schemas.microsoft.com/office/drawing/2014/main" id="{FCF49C12-250F-096C-8CB0-7DCCE939FC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017" y="3152246"/>
            <a:ext cx="4159965" cy="33438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377538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3F1552-8706-213E-233F-B203E9512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Intra Merge Mode extension with BV improvement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0DA6BF-2A7A-451B-2219-2930C4EA73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BV modes from merged BV list (same as BV list used in </a:t>
            </a:r>
            <a:r>
              <a:rPr lang="en-US" altLang="zh-CN" sz="2400" dirty="0" err="1"/>
              <a:t>IntraTMP</a:t>
            </a:r>
            <a:r>
              <a:rPr lang="en-US" altLang="zh-CN" sz="2400" dirty="0"/>
              <a:t>) can replace all intra modes in intra merge mode candidate according to the template cost analysis.</a:t>
            </a:r>
          </a:p>
          <a:p>
            <a:r>
              <a:rPr lang="en-US" altLang="zh-CN" sz="2400" dirty="0"/>
              <a:t>Weight and </a:t>
            </a:r>
            <a:r>
              <a:rPr lang="en-US" altLang="zh-CN" sz="2400" dirty="0" err="1"/>
              <a:t>locDepth</a:t>
            </a:r>
            <a:r>
              <a:rPr lang="en-US" altLang="zh-CN" sz="2400" dirty="0"/>
              <a:t> in intra merge mode candidate is remained.</a:t>
            </a:r>
          </a:p>
          <a:p>
            <a:r>
              <a:rPr lang="en-US" altLang="zh-CN" sz="2400" dirty="0"/>
              <a:t>Same prediction method of Intra Merge Mode is performed 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B50410E-D7A8-ADB7-68EF-4068C8A96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pic>
        <p:nvPicPr>
          <p:cNvPr id="7" name="Picture 25">
            <a:extLst>
              <a:ext uri="{FF2B5EF4-FFF2-40B4-BE49-F238E27FC236}">
                <a16:creationId xmlns:a16="http://schemas.microsoft.com/office/drawing/2014/main" id="{D6A65FCC-8E57-8261-7295-E778AB881E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5110" y="3444003"/>
            <a:ext cx="3145180" cy="314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39821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23DBFD-89E2-8104-8A60-A2A3B47A0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Results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64C8EF0-C2B8-4CB1-F4A0-D0F0FA8F8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E1DB064B-5258-3DBD-DAE3-F38DFA702A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384765"/>
              </p:ext>
            </p:extLst>
          </p:nvPr>
        </p:nvGraphicFramePr>
        <p:xfrm>
          <a:off x="1997076" y="1848593"/>
          <a:ext cx="8197847" cy="395530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022028">
                  <a:extLst>
                    <a:ext uri="{9D8B030D-6E8A-4147-A177-3AD203B41FA5}">
                      <a16:colId xmlns:a16="http://schemas.microsoft.com/office/drawing/2014/main" val="662613635"/>
                    </a:ext>
                  </a:extLst>
                </a:gridCol>
                <a:gridCol w="979772">
                  <a:extLst>
                    <a:ext uri="{9D8B030D-6E8A-4147-A177-3AD203B41FA5}">
                      <a16:colId xmlns:a16="http://schemas.microsoft.com/office/drawing/2014/main" val="4164794980"/>
                    </a:ext>
                  </a:extLst>
                </a:gridCol>
                <a:gridCol w="979772">
                  <a:extLst>
                    <a:ext uri="{9D8B030D-6E8A-4147-A177-3AD203B41FA5}">
                      <a16:colId xmlns:a16="http://schemas.microsoft.com/office/drawing/2014/main" val="2346843177"/>
                    </a:ext>
                  </a:extLst>
                </a:gridCol>
                <a:gridCol w="979772">
                  <a:extLst>
                    <a:ext uri="{9D8B030D-6E8A-4147-A177-3AD203B41FA5}">
                      <a16:colId xmlns:a16="http://schemas.microsoft.com/office/drawing/2014/main" val="2351742072"/>
                    </a:ext>
                  </a:extLst>
                </a:gridCol>
                <a:gridCol w="814674">
                  <a:extLst>
                    <a:ext uri="{9D8B030D-6E8A-4147-A177-3AD203B41FA5}">
                      <a16:colId xmlns:a16="http://schemas.microsoft.com/office/drawing/2014/main" val="1680271659"/>
                    </a:ext>
                  </a:extLst>
                </a:gridCol>
                <a:gridCol w="814674">
                  <a:extLst>
                    <a:ext uri="{9D8B030D-6E8A-4147-A177-3AD203B41FA5}">
                      <a16:colId xmlns:a16="http://schemas.microsoft.com/office/drawing/2014/main" val="2908979462"/>
                    </a:ext>
                  </a:extLst>
                </a:gridCol>
                <a:gridCol w="1297190">
                  <a:extLst>
                    <a:ext uri="{9D8B030D-6E8A-4147-A177-3AD203B41FA5}">
                      <a16:colId xmlns:a16="http://schemas.microsoft.com/office/drawing/2014/main" val="3168272129"/>
                    </a:ext>
                  </a:extLst>
                </a:gridCol>
                <a:gridCol w="1309965">
                  <a:extLst>
                    <a:ext uri="{9D8B030D-6E8A-4147-A177-3AD203B41FA5}">
                      <a16:colId xmlns:a16="http://schemas.microsoft.com/office/drawing/2014/main" val="2688491586"/>
                    </a:ext>
                  </a:extLst>
                </a:gridCol>
              </a:tblGrid>
              <a:tr h="306848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All Intra Main 10 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1902"/>
                  </a:ext>
                </a:extLst>
              </a:tr>
              <a:tr h="306848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 ECM-13.0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202647"/>
                  </a:ext>
                </a:extLst>
              </a:tr>
              <a:tr h="306848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err="1">
                          <a:effectLst/>
                        </a:rPr>
                        <a:t>DecT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err="1">
                          <a:effectLst/>
                        </a:rPr>
                        <a:t>EncVmPeak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err="1">
                          <a:effectLst/>
                        </a:rPr>
                        <a:t>DecVmPeak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18228296"/>
                  </a:ext>
                </a:extLst>
              </a:tr>
              <a:tr h="3562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101.63%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97.47%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100.17%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95858450"/>
                  </a:ext>
                </a:extLst>
              </a:tr>
              <a:tr h="31760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103.60%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103.00%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99.96%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20059732"/>
                  </a:ext>
                </a:extLst>
              </a:tr>
              <a:tr h="3068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101.64%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100.11%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13625598"/>
                  </a:ext>
                </a:extLst>
              </a:tr>
              <a:tr h="3068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101.82%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100.11%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2105531"/>
                  </a:ext>
                </a:extLst>
              </a:tr>
              <a:tr h="3068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105.80%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09709591"/>
                  </a:ext>
                </a:extLst>
              </a:tr>
              <a:tr h="3068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102.69%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0038446"/>
                  </a:ext>
                </a:extLst>
              </a:tr>
              <a:tr h="3068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104.84%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44957108"/>
                  </a:ext>
                </a:extLst>
              </a:tr>
              <a:tr h="3068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100.11%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55860536"/>
                  </a:ext>
                </a:extLst>
              </a:tr>
              <a:tr h="5198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TGM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94.72%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100.23%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26521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619232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3CB5D0-CCDD-04DA-16FC-6F0D5467D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Conclusion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4D3FA8-8F7F-7C27-862B-530B6D5E2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This contribution suggests an improved BV mode extension to the Intra Merge Mode. </a:t>
            </a:r>
            <a:r>
              <a:rPr lang="en-CA" altLang="zh-CN" sz="2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results show that the proposed method can improve the coding efficiency of ECM on the top of EE2-2.5. It is suggested to further study this method in EE2.</a:t>
            </a:r>
            <a:endParaRPr lang="zh-CN" altLang="zh-CN" sz="24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en-US" altLang="zh-CN" sz="2400" dirty="0"/>
          </a:p>
          <a:p>
            <a:r>
              <a:rPr lang="en-US" altLang="zh-CN" sz="2400" dirty="0"/>
              <a:t>Thanks to Qualcomm Inc. for cross-checking!</a:t>
            </a:r>
            <a:endParaRPr lang="zh-CN" altLang="en-US" sz="24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D7E4737-78B1-7556-8283-29CF4D5F5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49904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29E16C-B71A-FF49-2F4B-F5677BC6E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8FB391-8BEE-FEF5-9584-D920476DB9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Thank you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253141-B39A-D4AA-4007-24FC38C1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74857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I0Mzk3Njc4NDI3NWUwZGIxYjM0MDRlYjkxYWZkNWMifQ=="/>
  <p:tag name="KSO_WPP_MARK_KEY" val="c5ff13b8-c412-4c9a-b30c-1f6ed399903c"/>
</p:tagLst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1_Profile">
      <a:majorFont>
        <a:latin typeface="Book Antiqua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16</TotalTime>
  <Words>385</Words>
  <Application>Microsoft Office PowerPoint</Application>
  <PresentationFormat>宽屏</PresentationFormat>
  <Paragraphs>109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Book Antiqua</vt:lpstr>
      <vt:lpstr>Calibri</vt:lpstr>
      <vt:lpstr>Times New Roman</vt:lpstr>
      <vt:lpstr>Verdana</vt:lpstr>
      <vt:lpstr>Wingdings</vt:lpstr>
      <vt:lpstr>主题1</vt:lpstr>
      <vt:lpstr>EE2-2.5 related: Intra Merge Mode extension with BV improvement</vt:lpstr>
      <vt:lpstr>Introduction</vt:lpstr>
      <vt:lpstr>Intra Merge Mode extension with BV improvement</vt:lpstr>
      <vt:lpstr>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Huiwen Ren</dc:creator>
  <cp:lastModifiedBy>Jiaye Fu</cp:lastModifiedBy>
  <cp:revision>2</cp:revision>
  <dcterms:created xsi:type="dcterms:W3CDTF">2013-10-09T06:36:00Z</dcterms:created>
  <dcterms:modified xsi:type="dcterms:W3CDTF">2024-07-08T06:26:05Z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80B6540567CB498D96A30F062BE8981B</vt:lpwstr>
  </property>
  <property fmtid="{D5CDD505-2E9C-101B-9397-08002B2CF9AE}" pid="3" name="KSOProductBuildVer">
    <vt:lpwstr>2052-11.1.0.12763</vt:lpwstr>
  </property>
</Properties>
</file>