
<file path=[Content_Types].xml><?xml version="1.0" encoding="utf-8"?>
<Types xmlns="http://schemas.openxmlformats.org/package/2006/content-types">
  <Default Extension="avi" ContentType="video/x-msvideo"/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15">
  <p:sldMasterIdLst>
    <p:sldMasterId id="2147483662" r:id="rId1"/>
    <p:sldMasterId id="2147483665" r:id="rId2"/>
    <p:sldMasterId id="2147483683" r:id="rId3"/>
    <p:sldMasterId id="2147483697" r:id="rId4"/>
  </p:sldMasterIdLst>
  <p:notesMasterIdLst>
    <p:notesMasterId r:id="rId20"/>
  </p:notesMasterIdLst>
  <p:sldIdLst>
    <p:sldId id="302" r:id="rId5"/>
    <p:sldId id="797" r:id="rId6"/>
    <p:sldId id="798" r:id="rId7"/>
    <p:sldId id="789" r:id="rId8"/>
    <p:sldId id="784" r:id="rId9"/>
    <p:sldId id="264" r:id="rId10"/>
    <p:sldId id="269" r:id="rId11"/>
    <p:sldId id="256" r:id="rId12"/>
    <p:sldId id="266" r:id="rId13"/>
    <p:sldId id="802" r:id="rId14"/>
    <p:sldId id="803" r:id="rId15"/>
    <p:sldId id="805" r:id="rId16"/>
    <p:sldId id="809" r:id="rId17"/>
    <p:sldId id="808" r:id="rId18"/>
    <p:sldId id="806" r:id="rId19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25" autoAdjust="0"/>
    <p:restoredTop sz="94638" autoAdjust="0"/>
  </p:normalViewPr>
  <p:slideViewPr>
    <p:cSldViewPr snapToGrid="0">
      <p:cViewPr varScale="1">
        <p:scale>
          <a:sx n="125" d="100"/>
          <a:sy n="125" d="100"/>
        </p:scale>
        <p:origin x="267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28A6987-FC01-4F5D-B749-31456C2C240D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9675E732-E16B-41E5-BE1F-4C74D39E1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9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Ble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-9144" y="-9144"/>
            <a:ext cx="12207240" cy="6876288"/>
          </a:xfrm>
        </p:spPr>
        <p:txBody>
          <a:bodyPr tIns="2286000"/>
          <a:lstStyle>
            <a:lvl1pPr algn="ctr">
              <a:defRPr sz="2400"/>
            </a:lvl1pPr>
          </a:lstStyle>
          <a:p>
            <a:r>
              <a:rPr lang="en-GB" dirty="0"/>
              <a:t>Drag picture to placeholder or click </a:t>
            </a:r>
            <a:br>
              <a:rPr lang="en-GB" dirty="0"/>
            </a:br>
            <a:r>
              <a:rPr lang="en-GB" dirty="0"/>
              <a:t>icon to add, then send to back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BB11676-3B3C-4531-A2CC-A11E03B470A8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76834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499616"/>
            <a:ext cx="4876800" cy="430377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1499616"/>
            <a:ext cx="4876800" cy="430377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05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8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  <p15:guide id="4" orient="horz" pos="708">
          <p15:clr>
            <a:srgbClr val="FBAE40"/>
          </p15:clr>
        </p15:guide>
        <p15:guide id="5" orient="horz" pos="2742">
          <p15:clr>
            <a:srgbClr val="FBAE40"/>
          </p15:clr>
        </p15:guide>
        <p15:guide id="6" pos="2592">
          <p15:clr>
            <a:srgbClr val="FBAE40"/>
          </p15:clr>
        </p15:guide>
        <p15:guide id="7" pos="288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hree Colum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3730752"/>
            <a:ext cx="10972800" cy="1828800"/>
          </a:xfrm>
        </p:spPr>
        <p:txBody>
          <a:bodyPr tIns="0" anchor="t" anchorCtr="0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Dolby Gustan Medium" panose="02010600040501010103" pitchFamily="50" charset="0"/>
                <a:ea typeface="Dolby Gustan Medium" panose="02010600040501010103" pitchFamily="50" charset="0"/>
              </a:defRPr>
            </a:lvl1pPr>
          </a:lstStyle>
          <a:p>
            <a:r>
              <a:rPr lang="en-US" dirty="0"/>
              <a:t>Click to add a quote or statement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316736"/>
            <a:ext cx="3560064" cy="207264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25159" y="1316736"/>
            <a:ext cx="3450336" cy="207264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13"/>
          </p:nvPr>
        </p:nvSpPr>
        <p:spPr>
          <a:xfrm>
            <a:off x="8130988" y="1316736"/>
            <a:ext cx="3450336" cy="207264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345008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21">
          <p15:clr>
            <a:srgbClr val="FBAE40"/>
          </p15:clr>
        </p15:guide>
        <p15:guide id="2" pos="288">
          <p15:clr>
            <a:srgbClr val="FBAE40"/>
          </p15:clr>
        </p15:guide>
        <p15:guide id="3" pos="5472">
          <p15:clr>
            <a:srgbClr val="FBAE40"/>
          </p15:clr>
        </p15:guide>
        <p15:guide id="4" orient="horz" pos="1601">
          <p15:clr>
            <a:srgbClr val="FBAE40"/>
          </p15:clr>
        </p15:guide>
        <p15:guide id="5" orient="horz" pos="2628">
          <p15:clr>
            <a:srgbClr val="FBAE40"/>
          </p15:clr>
        </p15:guide>
        <p15:guide id="6" pos="1971">
          <p15:clr>
            <a:srgbClr val="FBAE40"/>
          </p15:clr>
        </p15:guide>
        <p15:guide id="7" pos="2088">
          <p15:clr>
            <a:srgbClr val="FBAE40"/>
          </p15:clr>
        </p15:guide>
        <p15:guide id="8" orient="horz" pos="1764">
          <p15:clr>
            <a:srgbClr val="FBAE40"/>
          </p15:clr>
        </p15:guide>
        <p15:guide id="9" pos="3720">
          <p15:clr>
            <a:srgbClr val="FBAE40"/>
          </p15:clr>
        </p15:guide>
        <p15:guide id="10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473952"/>
            <a:ext cx="1011936" cy="97536"/>
          </a:xfrm>
          <a:prstGeom prst="rect">
            <a:avLst/>
          </a:prstGeom>
        </p:spPr>
        <p:txBody>
          <a:bodyPr/>
          <a:lstStyle/>
          <a:p>
            <a:fld id="{48AACB21-97F4-42DE-8818-D0EA6334F3BC}" type="datetime1">
              <a:rPr lang="pl-PL" smtClean="0"/>
              <a:t>16.07.2024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21536" y="6473952"/>
            <a:ext cx="5998464" cy="97536"/>
          </a:xfrm>
          <a:prstGeom prst="rect">
            <a:avLst/>
          </a:prstGeom>
        </p:spPr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 userDrawn="1"/>
        </p:nvCxnSpPr>
        <p:spPr>
          <a:xfrm flipV="1">
            <a:off x="609600" y="1194816"/>
            <a:ext cx="1097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 flipV="1">
            <a:off x="609600" y="6193536"/>
            <a:ext cx="1097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10911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6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37"/>
          <p:cNvSpPr/>
          <p:nvPr userDrawn="1"/>
        </p:nvSpPr>
        <p:spPr>
          <a:xfrm>
            <a:off x="626316" y="4191000"/>
            <a:ext cx="856408" cy="0"/>
          </a:xfrm>
          <a:prstGeom prst="line">
            <a:avLst/>
          </a:prstGeom>
          <a:ln w="50800">
            <a:solidFill>
              <a:schemeClr val="bg1">
                <a:lumMod val="95000"/>
              </a:schemeClr>
            </a:solidFill>
            <a:miter lim="400000"/>
          </a:ln>
        </p:spPr>
        <p:txBody>
          <a:bodyPr lIns="0" tIns="0" rIns="0" bIns="0" anchor="ctr"/>
          <a:lstStyle/>
          <a:p>
            <a:pPr lvl="0" algn="l" defTabSz="228557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1600" dirty="0">
              <a:latin typeface="Verdana"/>
              <a:ea typeface="Verdana"/>
              <a:cs typeface="Verdana"/>
            </a:endParaRPr>
          </a:p>
        </p:txBody>
      </p:sp>
      <p:sp>
        <p:nvSpPr>
          <p:cNvPr id="8" name="Freeform 9"/>
          <p:cNvSpPr>
            <a:spLocks noChangeAspect="1" noEditPoints="1"/>
          </p:cNvSpPr>
          <p:nvPr userDrawn="1"/>
        </p:nvSpPr>
        <p:spPr bwMode="auto">
          <a:xfrm>
            <a:off x="609600" y="609600"/>
            <a:ext cx="711200" cy="493672"/>
          </a:xfrm>
          <a:custGeom>
            <a:avLst/>
            <a:gdLst>
              <a:gd name="T0" fmla="*/ 0 w 1626"/>
              <a:gd name="T1" fmla="*/ 0 h 1128"/>
              <a:gd name="T2" fmla="*/ 0 w 1626"/>
              <a:gd name="T3" fmla="*/ 1128 h 1128"/>
              <a:gd name="T4" fmla="*/ 1626 w 1626"/>
              <a:gd name="T5" fmla="*/ 1128 h 1128"/>
              <a:gd name="T6" fmla="*/ 1626 w 1626"/>
              <a:gd name="T7" fmla="*/ 0 h 1128"/>
              <a:gd name="T8" fmla="*/ 0 w 1626"/>
              <a:gd name="T9" fmla="*/ 0 h 1128"/>
              <a:gd name="T10" fmla="*/ 377 w 1626"/>
              <a:gd name="T11" fmla="*/ 982 h 1128"/>
              <a:gd name="T12" fmla="*/ 191 w 1626"/>
              <a:gd name="T13" fmla="*/ 982 h 1128"/>
              <a:gd name="T14" fmla="*/ 191 w 1626"/>
              <a:gd name="T15" fmla="*/ 146 h 1128"/>
              <a:gd name="T16" fmla="*/ 377 w 1626"/>
              <a:gd name="T17" fmla="*/ 146 h 1128"/>
              <a:gd name="T18" fmla="*/ 730 w 1626"/>
              <a:gd name="T19" fmla="*/ 562 h 1128"/>
              <a:gd name="T20" fmla="*/ 377 w 1626"/>
              <a:gd name="T21" fmla="*/ 982 h 1128"/>
              <a:gd name="T22" fmla="*/ 1435 w 1626"/>
              <a:gd name="T23" fmla="*/ 982 h 1128"/>
              <a:gd name="T24" fmla="*/ 1248 w 1626"/>
              <a:gd name="T25" fmla="*/ 982 h 1128"/>
              <a:gd name="T26" fmla="*/ 895 w 1626"/>
              <a:gd name="T27" fmla="*/ 562 h 1128"/>
              <a:gd name="T28" fmla="*/ 1248 w 1626"/>
              <a:gd name="T29" fmla="*/ 146 h 1128"/>
              <a:gd name="T30" fmla="*/ 1435 w 1626"/>
              <a:gd name="T31" fmla="*/ 146 h 1128"/>
              <a:gd name="T32" fmla="*/ 1435 w 1626"/>
              <a:gd name="T33" fmla="*/ 982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6" h="1128">
                <a:moveTo>
                  <a:pt x="0" y="0"/>
                </a:moveTo>
                <a:cubicBezTo>
                  <a:pt x="0" y="1128"/>
                  <a:pt x="0" y="1128"/>
                  <a:pt x="0" y="1128"/>
                </a:cubicBezTo>
                <a:cubicBezTo>
                  <a:pt x="1626" y="1128"/>
                  <a:pt x="1626" y="1128"/>
                  <a:pt x="1626" y="1128"/>
                </a:cubicBezTo>
                <a:cubicBezTo>
                  <a:pt x="1626" y="0"/>
                  <a:pt x="1626" y="0"/>
                  <a:pt x="1626" y="0"/>
                </a:cubicBezTo>
                <a:lnTo>
                  <a:pt x="0" y="0"/>
                </a:lnTo>
                <a:close/>
                <a:moveTo>
                  <a:pt x="377" y="982"/>
                </a:moveTo>
                <a:cubicBezTo>
                  <a:pt x="191" y="982"/>
                  <a:pt x="191" y="982"/>
                  <a:pt x="191" y="982"/>
                </a:cubicBezTo>
                <a:cubicBezTo>
                  <a:pt x="191" y="146"/>
                  <a:pt x="191" y="146"/>
                  <a:pt x="191" y="146"/>
                </a:cubicBezTo>
                <a:cubicBezTo>
                  <a:pt x="377" y="146"/>
                  <a:pt x="377" y="146"/>
                  <a:pt x="377" y="146"/>
                </a:cubicBezTo>
                <a:cubicBezTo>
                  <a:pt x="569" y="146"/>
                  <a:pt x="730" y="337"/>
                  <a:pt x="730" y="562"/>
                </a:cubicBezTo>
                <a:cubicBezTo>
                  <a:pt x="730" y="794"/>
                  <a:pt x="569" y="982"/>
                  <a:pt x="377" y="982"/>
                </a:cubicBezTo>
                <a:close/>
                <a:moveTo>
                  <a:pt x="1435" y="982"/>
                </a:moveTo>
                <a:cubicBezTo>
                  <a:pt x="1248" y="982"/>
                  <a:pt x="1248" y="982"/>
                  <a:pt x="1248" y="982"/>
                </a:cubicBezTo>
                <a:cubicBezTo>
                  <a:pt x="1056" y="982"/>
                  <a:pt x="895" y="794"/>
                  <a:pt x="895" y="562"/>
                </a:cubicBezTo>
                <a:cubicBezTo>
                  <a:pt x="895" y="337"/>
                  <a:pt x="1056" y="146"/>
                  <a:pt x="1248" y="146"/>
                </a:cubicBezTo>
                <a:cubicBezTo>
                  <a:pt x="1435" y="146"/>
                  <a:pt x="1435" y="146"/>
                  <a:pt x="1435" y="146"/>
                </a:cubicBezTo>
                <a:lnTo>
                  <a:pt x="1435" y="9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19" tIns="22859" rIns="45719" bIns="22859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473952"/>
            <a:ext cx="1011936" cy="97536"/>
          </a:xfrm>
          <a:prstGeom prst="rect">
            <a:avLst/>
          </a:prstGeom>
        </p:spPr>
        <p:txBody>
          <a:bodyPr/>
          <a:lstStyle/>
          <a:p>
            <a:fld id="{BEE373D2-9921-47BF-B247-6A051199CDD8}" type="datetime1">
              <a:rPr lang="pl-PL" smtClean="0"/>
              <a:t>16.07.2024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1621536" y="6473952"/>
            <a:ext cx="5998464" cy="97536"/>
          </a:xfrm>
          <a:prstGeom prst="rect">
            <a:avLst/>
          </a:prstGeom>
        </p:spPr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631845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76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  <p15:guide id="4" orient="horz" pos="1844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ndowpan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06883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916">
          <p15:clr>
            <a:srgbClr val="FBAE40"/>
          </p15:clr>
        </p15:guide>
        <p15:guide id="2" pos="288">
          <p15:clr>
            <a:srgbClr val="FBAE40"/>
          </p15:clr>
        </p15:guide>
        <p15:guide id="3" pos="547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dea Option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32" y="1219200"/>
            <a:ext cx="10363200" cy="2682240"/>
          </a:xfrm>
        </p:spPr>
        <p:txBody>
          <a:bodyPr anchor="b">
            <a:normAutofit/>
          </a:bodyPr>
          <a:lstStyle>
            <a:lvl1pPr>
              <a:defRPr sz="9200">
                <a:latin typeface="Dolby Gustan Thin" panose="02010600040501010103" pitchFamily="50" charset="0"/>
                <a:ea typeface="Dolby Gustan Thin" panose="02010600040501010103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473952"/>
            <a:ext cx="1011936" cy="97536"/>
          </a:xfrm>
          <a:prstGeom prst="rect">
            <a:avLst/>
          </a:prstGeom>
        </p:spPr>
        <p:txBody>
          <a:bodyPr/>
          <a:lstStyle/>
          <a:p>
            <a:fld id="{D6854C22-2C10-4714-A08E-FFA9C0B29DA8}" type="datetime1">
              <a:rPr lang="pl-PL" smtClean="0"/>
              <a:t>16.07.2024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21536" y="6473952"/>
            <a:ext cx="5998464" cy="97536"/>
          </a:xfrm>
          <a:prstGeom prst="rect">
            <a:avLst/>
          </a:prstGeom>
        </p:spPr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7" name="Freeform 9"/>
          <p:cNvSpPr>
            <a:spLocks noChangeAspect="1" noEditPoints="1"/>
          </p:cNvSpPr>
          <p:nvPr userDrawn="1"/>
        </p:nvSpPr>
        <p:spPr bwMode="auto">
          <a:xfrm>
            <a:off x="609600" y="609600"/>
            <a:ext cx="711200" cy="493672"/>
          </a:xfrm>
          <a:custGeom>
            <a:avLst/>
            <a:gdLst>
              <a:gd name="T0" fmla="*/ 0 w 1626"/>
              <a:gd name="T1" fmla="*/ 0 h 1128"/>
              <a:gd name="T2" fmla="*/ 0 w 1626"/>
              <a:gd name="T3" fmla="*/ 1128 h 1128"/>
              <a:gd name="T4" fmla="*/ 1626 w 1626"/>
              <a:gd name="T5" fmla="*/ 1128 h 1128"/>
              <a:gd name="T6" fmla="*/ 1626 w 1626"/>
              <a:gd name="T7" fmla="*/ 0 h 1128"/>
              <a:gd name="T8" fmla="*/ 0 w 1626"/>
              <a:gd name="T9" fmla="*/ 0 h 1128"/>
              <a:gd name="T10" fmla="*/ 377 w 1626"/>
              <a:gd name="T11" fmla="*/ 982 h 1128"/>
              <a:gd name="T12" fmla="*/ 191 w 1626"/>
              <a:gd name="T13" fmla="*/ 982 h 1128"/>
              <a:gd name="T14" fmla="*/ 191 w 1626"/>
              <a:gd name="T15" fmla="*/ 146 h 1128"/>
              <a:gd name="T16" fmla="*/ 377 w 1626"/>
              <a:gd name="T17" fmla="*/ 146 h 1128"/>
              <a:gd name="T18" fmla="*/ 730 w 1626"/>
              <a:gd name="T19" fmla="*/ 562 h 1128"/>
              <a:gd name="T20" fmla="*/ 377 w 1626"/>
              <a:gd name="T21" fmla="*/ 982 h 1128"/>
              <a:gd name="T22" fmla="*/ 1435 w 1626"/>
              <a:gd name="T23" fmla="*/ 982 h 1128"/>
              <a:gd name="T24" fmla="*/ 1248 w 1626"/>
              <a:gd name="T25" fmla="*/ 982 h 1128"/>
              <a:gd name="T26" fmla="*/ 895 w 1626"/>
              <a:gd name="T27" fmla="*/ 562 h 1128"/>
              <a:gd name="T28" fmla="*/ 1248 w 1626"/>
              <a:gd name="T29" fmla="*/ 146 h 1128"/>
              <a:gd name="T30" fmla="*/ 1435 w 1626"/>
              <a:gd name="T31" fmla="*/ 146 h 1128"/>
              <a:gd name="T32" fmla="*/ 1435 w 1626"/>
              <a:gd name="T33" fmla="*/ 982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6" h="1128">
                <a:moveTo>
                  <a:pt x="0" y="0"/>
                </a:moveTo>
                <a:cubicBezTo>
                  <a:pt x="0" y="1128"/>
                  <a:pt x="0" y="1128"/>
                  <a:pt x="0" y="1128"/>
                </a:cubicBezTo>
                <a:cubicBezTo>
                  <a:pt x="1626" y="1128"/>
                  <a:pt x="1626" y="1128"/>
                  <a:pt x="1626" y="1128"/>
                </a:cubicBezTo>
                <a:cubicBezTo>
                  <a:pt x="1626" y="0"/>
                  <a:pt x="1626" y="0"/>
                  <a:pt x="1626" y="0"/>
                </a:cubicBezTo>
                <a:lnTo>
                  <a:pt x="0" y="0"/>
                </a:lnTo>
                <a:close/>
                <a:moveTo>
                  <a:pt x="377" y="982"/>
                </a:moveTo>
                <a:cubicBezTo>
                  <a:pt x="191" y="982"/>
                  <a:pt x="191" y="982"/>
                  <a:pt x="191" y="982"/>
                </a:cubicBezTo>
                <a:cubicBezTo>
                  <a:pt x="191" y="146"/>
                  <a:pt x="191" y="146"/>
                  <a:pt x="191" y="146"/>
                </a:cubicBezTo>
                <a:cubicBezTo>
                  <a:pt x="377" y="146"/>
                  <a:pt x="377" y="146"/>
                  <a:pt x="377" y="146"/>
                </a:cubicBezTo>
                <a:cubicBezTo>
                  <a:pt x="569" y="146"/>
                  <a:pt x="730" y="337"/>
                  <a:pt x="730" y="562"/>
                </a:cubicBezTo>
                <a:cubicBezTo>
                  <a:pt x="730" y="794"/>
                  <a:pt x="569" y="982"/>
                  <a:pt x="377" y="982"/>
                </a:cubicBezTo>
                <a:close/>
                <a:moveTo>
                  <a:pt x="1435" y="982"/>
                </a:moveTo>
                <a:cubicBezTo>
                  <a:pt x="1248" y="982"/>
                  <a:pt x="1248" y="982"/>
                  <a:pt x="1248" y="982"/>
                </a:cubicBezTo>
                <a:cubicBezTo>
                  <a:pt x="1056" y="982"/>
                  <a:pt x="895" y="794"/>
                  <a:pt x="895" y="562"/>
                </a:cubicBezTo>
                <a:cubicBezTo>
                  <a:pt x="895" y="337"/>
                  <a:pt x="1056" y="146"/>
                  <a:pt x="1248" y="146"/>
                </a:cubicBezTo>
                <a:cubicBezTo>
                  <a:pt x="1435" y="146"/>
                  <a:pt x="1435" y="146"/>
                  <a:pt x="1435" y="146"/>
                </a:cubicBezTo>
                <a:lnTo>
                  <a:pt x="1435" y="9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19" tIns="22859" rIns="45719" bIns="22859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4284058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76">
          <p15:clr>
            <a:srgbClr val="FBAE40"/>
          </p15:clr>
        </p15:guide>
        <p15:guide id="2" pos="408">
          <p15:clr>
            <a:srgbClr val="FBAE40"/>
          </p15:clr>
        </p15:guide>
        <p15:guide id="3" pos="5304">
          <p15:clr>
            <a:srgbClr val="FBAE40"/>
          </p15:clr>
        </p15:guide>
        <p15:guide id="4" orient="horz" pos="1844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dea Option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32" y="1219200"/>
            <a:ext cx="10363200" cy="2682240"/>
          </a:xfrm>
        </p:spPr>
        <p:txBody>
          <a:bodyPr anchor="b">
            <a:normAutofit/>
          </a:bodyPr>
          <a:lstStyle>
            <a:lvl1pPr>
              <a:defRPr sz="9200">
                <a:latin typeface="Dolby Gustan Thin" panose="02010600040501010103" pitchFamily="50" charset="0"/>
                <a:ea typeface="Dolby Gustan Thin" panose="02010600040501010103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473952"/>
            <a:ext cx="1011936" cy="97536"/>
          </a:xfrm>
          <a:prstGeom prst="rect">
            <a:avLst/>
          </a:prstGeom>
        </p:spPr>
        <p:txBody>
          <a:bodyPr/>
          <a:lstStyle/>
          <a:p>
            <a:fld id="{5C177F93-99FF-479D-A771-000137033151}" type="datetime1">
              <a:rPr lang="pl-PL" smtClean="0"/>
              <a:t>16.07.2024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21536" y="6473952"/>
            <a:ext cx="5998464" cy="97536"/>
          </a:xfrm>
          <a:prstGeom prst="rect">
            <a:avLst/>
          </a:prstGeom>
        </p:spPr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7" name="Freeform 9"/>
          <p:cNvSpPr>
            <a:spLocks noChangeAspect="1" noEditPoints="1"/>
          </p:cNvSpPr>
          <p:nvPr userDrawn="1"/>
        </p:nvSpPr>
        <p:spPr bwMode="auto">
          <a:xfrm>
            <a:off x="609600" y="609600"/>
            <a:ext cx="711200" cy="493672"/>
          </a:xfrm>
          <a:custGeom>
            <a:avLst/>
            <a:gdLst>
              <a:gd name="T0" fmla="*/ 0 w 1626"/>
              <a:gd name="T1" fmla="*/ 0 h 1128"/>
              <a:gd name="T2" fmla="*/ 0 w 1626"/>
              <a:gd name="T3" fmla="*/ 1128 h 1128"/>
              <a:gd name="T4" fmla="*/ 1626 w 1626"/>
              <a:gd name="T5" fmla="*/ 1128 h 1128"/>
              <a:gd name="T6" fmla="*/ 1626 w 1626"/>
              <a:gd name="T7" fmla="*/ 0 h 1128"/>
              <a:gd name="T8" fmla="*/ 0 w 1626"/>
              <a:gd name="T9" fmla="*/ 0 h 1128"/>
              <a:gd name="T10" fmla="*/ 377 w 1626"/>
              <a:gd name="T11" fmla="*/ 982 h 1128"/>
              <a:gd name="T12" fmla="*/ 191 w 1626"/>
              <a:gd name="T13" fmla="*/ 982 h 1128"/>
              <a:gd name="T14" fmla="*/ 191 w 1626"/>
              <a:gd name="T15" fmla="*/ 146 h 1128"/>
              <a:gd name="T16" fmla="*/ 377 w 1626"/>
              <a:gd name="T17" fmla="*/ 146 h 1128"/>
              <a:gd name="T18" fmla="*/ 730 w 1626"/>
              <a:gd name="T19" fmla="*/ 562 h 1128"/>
              <a:gd name="T20" fmla="*/ 377 w 1626"/>
              <a:gd name="T21" fmla="*/ 982 h 1128"/>
              <a:gd name="T22" fmla="*/ 1435 w 1626"/>
              <a:gd name="T23" fmla="*/ 982 h 1128"/>
              <a:gd name="T24" fmla="*/ 1248 w 1626"/>
              <a:gd name="T25" fmla="*/ 982 h 1128"/>
              <a:gd name="T26" fmla="*/ 895 w 1626"/>
              <a:gd name="T27" fmla="*/ 562 h 1128"/>
              <a:gd name="T28" fmla="*/ 1248 w 1626"/>
              <a:gd name="T29" fmla="*/ 146 h 1128"/>
              <a:gd name="T30" fmla="*/ 1435 w 1626"/>
              <a:gd name="T31" fmla="*/ 146 h 1128"/>
              <a:gd name="T32" fmla="*/ 1435 w 1626"/>
              <a:gd name="T33" fmla="*/ 982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6" h="1128">
                <a:moveTo>
                  <a:pt x="0" y="0"/>
                </a:moveTo>
                <a:cubicBezTo>
                  <a:pt x="0" y="1128"/>
                  <a:pt x="0" y="1128"/>
                  <a:pt x="0" y="1128"/>
                </a:cubicBezTo>
                <a:cubicBezTo>
                  <a:pt x="1626" y="1128"/>
                  <a:pt x="1626" y="1128"/>
                  <a:pt x="1626" y="1128"/>
                </a:cubicBezTo>
                <a:cubicBezTo>
                  <a:pt x="1626" y="0"/>
                  <a:pt x="1626" y="0"/>
                  <a:pt x="1626" y="0"/>
                </a:cubicBezTo>
                <a:lnTo>
                  <a:pt x="0" y="0"/>
                </a:lnTo>
                <a:close/>
                <a:moveTo>
                  <a:pt x="377" y="982"/>
                </a:moveTo>
                <a:cubicBezTo>
                  <a:pt x="191" y="982"/>
                  <a:pt x="191" y="982"/>
                  <a:pt x="191" y="982"/>
                </a:cubicBezTo>
                <a:cubicBezTo>
                  <a:pt x="191" y="146"/>
                  <a:pt x="191" y="146"/>
                  <a:pt x="191" y="146"/>
                </a:cubicBezTo>
                <a:cubicBezTo>
                  <a:pt x="377" y="146"/>
                  <a:pt x="377" y="146"/>
                  <a:pt x="377" y="146"/>
                </a:cubicBezTo>
                <a:cubicBezTo>
                  <a:pt x="569" y="146"/>
                  <a:pt x="730" y="337"/>
                  <a:pt x="730" y="562"/>
                </a:cubicBezTo>
                <a:cubicBezTo>
                  <a:pt x="730" y="794"/>
                  <a:pt x="569" y="982"/>
                  <a:pt x="377" y="982"/>
                </a:cubicBezTo>
                <a:close/>
                <a:moveTo>
                  <a:pt x="1435" y="982"/>
                </a:moveTo>
                <a:cubicBezTo>
                  <a:pt x="1248" y="982"/>
                  <a:pt x="1248" y="982"/>
                  <a:pt x="1248" y="982"/>
                </a:cubicBezTo>
                <a:cubicBezTo>
                  <a:pt x="1056" y="982"/>
                  <a:pt x="895" y="794"/>
                  <a:pt x="895" y="562"/>
                </a:cubicBezTo>
                <a:cubicBezTo>
                  <a:pt x="895" y="337"/>
                  <a:pt x="1056" y="146"/>
                  <a:pt x="1248" y="146"/>
                </a:cubicBezTo>
                <a:cubicBezTo>
                  <a:pt x="1435" y="146"/>
                  <a:pt x="1435" y="146"/>
                  <a:pt x="1435" y="146"/>
                </a:cubicBezTo>
                <a:lnTo>
                  <a:pt x="1435" y="9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19" tIns="22859" rIns="45719" bIns="22859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2784769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76">
          <p15:clr>
            <a:srgbClr val="FBAE40"/>
          </p15:clr>
        </p15:guide>
        <p15:guide id="2" pos="408">
          <p15:clr>
            <a:srgbClr val="FBAE40"/>
          </p15:clr>
        </p15:guide>
        <p15:guide id="3" pos="5304">
          <p15:clr>
            <a:srgbClr val="FBAE40"/>
          </p15:clr>
        </p15:guide>
        <p15:guide id="4" orient="horz" pos="1844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473952"/>
            <a:ext cx="1011936" cy="97536"/>
          </a:xfrm>
          <a:prstGeom prst="rect">
            <a:avLst/>
          </a:prstGeom>
        </p:spPr>
        <p:txBody>
          <a:bodyPr/>
          <a:lstStyle/>
          <a:p>
            <a:fld id="{029D327C-01DF-41EF-9E61-0239368FB25B}" type="datetime1">
              <a:rPr lang="pl-PL" smtClean="0"/>
              <a:t>16.07.2024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21536" y="6473952"/>
            <a:ext cx="5998464" cy="97536"/>
          </a:xfrm>
          <a:prstGeom prst="rect">
            <a:avLst/>
          </a:prstGeom>
        </p:spPr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pic>
        <p:nvPicPr>
          <p:cNvPr id="7" name="svg&gt;.pdf"/>
          <p:cNvPicPr/>
          <p:nvPr userDrawn="1"/>
        </p:nvPicPr>
        <p:blipFill>
          <a:blip r:embed="rId3" cstate="email">
            <a:alphaModFix amt="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379" y="1447801"/>
            <a:ext cx="10058428" cy="482018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1221780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6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683">
          <p15:clr>
            <a:srgbClr val="FBAE40"/>
          </p15:clr>
        </p15:guide>
        <p15:guide id="4" orient="horz" pos="2961">
          <p15:clr>
            <a:srgbClr val="FBAE40"/>
          </p15:clr>
        </p15:guide>
        <p15:guide id="5" pos="5184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Full Screen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1858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8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Full Screen Photo Revers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81138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8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sz="1800"/>
            </a:lvl1pPr>
            <a:lvl2pPr>
              <a:defRPr sz="14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11676-3B3C-4531-A2CC-A11E03B470A8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12880" y="274320"/>
            <a:ext cx="274320" cy="193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9253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Fin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D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0" y="2895600"/>
            <a:ext cx="1524000" cy="1049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402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29512"/>
            <a:ext cx="10363200" cy="14718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835"/>
            <a:ext cx="8534400" cy="1750979"/>
          </a:xfrm>
        </p:spPr>
        <p:txBody>
          <a:bodyPr/>
          <a:lstStyle>
            <a:lvl1pPr marL="0" indent="0" algn="ctr">
              <a:buNone/>
              <a:defRPr/>
            </a:lvl1pPr>
            <a:lvl2pPr marL="609036" indent="0" algn="ctr">
              <a:buNone/>
              <a:defRPr/>
            </a:lvl2pPr>
            <a:lvl3pPr marL="1218072" indent="0" algn="ctr">
              <a:buNone/>
              <a:defRPr/>
            </a:lvl3pPr>
            <a:lvl4pPr marL="1827108" indent="0" algn="ctr">
              <a:buNone/>
              <a:defRPr/>
            </a:lvl4pPr>
            <a:lvl5pPr marL="2436144" indent="0" algn="ctr">
              <a:buNone/>
              <a:defRPr/>
            </a:lvl5pPr>
            <a:lvl6pPr marL="3045181" indent="0" algn="ctr">
              <a:buNone/>
              <a:defRPr/>
            </a:lvl6pPr>
            <a:lvl7pPr marL="3654217" indent="0" algn="ctr">
              <a:buNone/>
              <a:defRPr/>
            </a:lvl7pPr>
            <a:lvl8pPr marL="4263253" indent="0" algn="ctr">
              <a:buNone/>
              <a:defRPr/>
            </a:lvl8pPr>
            <a:lvl9pPr marL="487228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9347200" y="6062878"/>
            <a:ext cx="2032000" cy="40179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JVET-AI0194 - Dolby Laboratories, Inc.</a:t>
            </a:r>
            <a:endParaRPr lang="en-US" altLang="zh-CN" sz="2398">
              <a:solidFill>
                <a:schemeClr val="tx1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2514D4-566D-404F-BC21-E1F55180D066}" type="slidenum">
              <a:rPr lang="en-US" altLang="en-US"/>
              <a:pPr>
                <a:defRPr/>
              </a:pPr>
              <a:t>‹#›</a:t>
            </a:fld>
            <a:endParaRPr lang="en-US" sz="2398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1218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AF4476-D86E-4845-A5B7-10E12F427CDB}" type="slidenum">
              <a:rPr lang="en-US" altLang="en-US"/>
              <a:pPr>
                <a:defRPr/>
              </a:pPr>
              <a:t>‹#›</a:t>
            </a:fld>
            <a:endParaRPr lang="en-US" sz="2398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1853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7052"/>
            <a:ext cx="10363200" cy="1361872"/>
          </a:xfrm>
        </p:spPr>
        <p:txBody>
          <a:bodyPr anchor="t"/>
          <a:lstStyle>
            <a:lvl1pPr algn="l">
              <a:defRPr sz="532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7725"/>
            <a:ext cx="10363200" cy="1499328"/>
          </a:xfrm>
        </p:spPr>
        <p:txBody>
          <a:bodyPr anchor="b"/>
          <a:lstStyle>
            <a:lvl1pPr marL="0" indent="0">
              <a:buNone/>
              <a:defRPr sz="2664"/>
            </a:lvl1pPr>
            <a:lvl2pPr marL="609036" indent="0">
              <a:buNone/>
              <a:defRPr sz="2398"/>
            </a:lvl2pPr>
            <a:lvl3pPr marL="1218072" indent="0">
              <a:buNone/>
              <a:defRPr sz="2131"/>
            </a:lvl3pPr>
            <a:lvl4pPr marL="1827108" indent="0">
              <a:buNone/>
              <a:defRPr sz="1865"/>
            </a:lvl4pPr>
            <a:lvl5pPr marL="2436144" indent="0">
              <a:buNone/>
              <a:defRPr sz="1865"/>
            </a:lvl5pPr>
            <a:lvl6pPr marL="3045181" indent="0">
              <a:buNone/>
              <a:defRPr sz="1865"/>
            </a:lvl6pPr>
            <a:lvl7pPr marL="3654217" indent="0">
              <a:buNone/>
              <a:defRPr sz="1865"/>
            </a:lvl7pPr>
            <a:lvl8pPr marL="4263253" indent="0">
              <a:buNone/>
              <a:defRPr sz="1865"/>
            </a:lvl8pPr>
            <a:lvl9pPr marL="4872289" indent="0">
              <a:buNone/>
              <a:defRPr sz="186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208E69-7A12-4270-BF9B-739C7D5CA731}" type="slidenum">
              <a:rPr lang="en-US" altLang="en-US"/>
              <a:pPr>
                <a:defRPr/>
              </a:pPr>
              <a:t>‹#›</a:t>
            </a:fld>
            <a:endParaRPr lang="en-US" sz="2398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455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093305"/>
            <a:ext cx="5384800" cy="4567770"/>
          </a:xfrm>
        </p:spPr>
        <p:txBody>
          <a:bodyPr/>
          <a:lstStyle>
            <a:lvl1pPr>
              <a:defRPr sz="3730"/>
            </a:lvl1pPr>
            <a:lvl2pPr>
              <a:defRPr sz="3197"/>
            </a:lvl2pPr>
            <a:lvl3pPr>
              <a:defRPr sz="2664"/>
            </a:lvl3pPr>
            <a:lvl4pPr>
              <a:defRPr sz="2398"/>
            </a:lvl4pPr>
            <a:lvl5pPr>
              <a:defRPr sz="2398"/>
            </a:lvl5pPr>
            <a:lvl6pPr>
              <a:defRPr sz="2398"/>
            </a:lvl6pPr>
            <a:lvl7pPr>
              <a:defRPr sz="2398"/>
            </a:lvl7pPr>
            <a:lvl8pPr>
              <a:defRPr sz="2398"/>
            </a:lvl8pPr>
            <a:lvl9pPr>
              <a:defRPr sz="23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093305"/>
            <a:ext cx="5384800" cy="4567770"/>
          </a:xfrm>
        </p:spPr>
        <p:txBody>
          <a:bodyPr/>
          <a:lstStyle>
            <a:lvl1pPr>
              <a:defRPr sz="3730"/>
            </a:lvl1pPr>
            <a:lvl2pPr>
              <a:defRPr sz="3197"/>
            </a:lvl2pPr>
            <a:lvl3pPr>
              <a:defRPr sz="2664"/>
            </a:lvl3pPr>
            <a:lvl4pPr>
              <a:defRPr sz="2398"/>
            </a:lvl4pPr>
            <a:lvl5pPr>
              <a:defRPr sz="2398"/>
            </a:lvl5pPr>
            <a:lvl6pPr>
              <a:defRPr sz="2398"/>
            </a:lvl6pPr>
            <a:lvl7pPr>
              <a:defRPr sz="2398"/>
            </a:lvl7pPr>
            <a:lvl8pPr>
              <a:defRPr sz="2398"/>
            </a:lvl8pPr>
            <a:lvl9pPr>
              <a:defRPr sz="23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9347200" y="6062878"/>
            <a:ext cx="2032000" cy="40179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JVET-AI0194 - Dolby Laboratories, Inc.</a:t>
            </a:r>
            <a:endParaRPr lang="en-US" altLang="zh-CN" sz="2398">
              <a:solidFill>
                <a:schemeClr val="tx1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7F65D1-EE86-43EF-9F19-D8EFCB498B9B}" type="slidenum">
              <a:rPr lang="en-US" altLang="en-US"/>
              <a:pPr>
                <a:defRPr/>
              </a:pPr>
              <a:t>‹#›</a:t>
            </a:fld>
            <a:endParaRPr lang="en-US" sz="2398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5936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912"/>
            <a:ext cx="10972800" cy="114194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280"/>
            <a:ext cx="5386917" cy="638642"/>
          </a:xfrm>
        </p:spPr>
        <p:txBody>
          <a:bodyPr anchor="b"/>
          <a:lstStyle>
            <a:lvl1pPr marL="0" indent="0">
              <a:buNone/>
              <a:defRPr sz="3197" b="1"/>
            </a:lvl1pPr>
            <a:lvl2pPr marL="609036" indent="0">
              <a:buNone/>
              <a:defRPr sz="2664" b="1"/>
            </a:lvl2pPr>
            <a:lvl3pPr marL="1218072" indent="0">
              <a:buNone/>
              <a:defRPr sz="2398" b="1"/>
            </a:lvl3pPr>
            <a:lvl4pPr marL="1827108" indent="0">
              <a:buNone/>
              <a:defRPr sz="2131" b="1"/>
            </a:lvl4pPr>
            <a:lvl5pPr marL="2436144" indent="0">
              <a:buNone/>
              <a:defRPr sz="2131" b="1"/>
            </a:lvl5pPr>
            <a:lvl6pPr marL="3045181" indent="0">
              <a:buNone/>
              <a:defRPr sz="2131" b="1"/>
            </a:lvl6pPr>
            <a:lvl7pPr marL="3654217" indent="0">
              <a:buNone/>
              <a:defRPr sz="2131" b="1"/>
            </a:lvl7pPr>
            <a:lvl8pPr marL="4263253" indent="0">
              <a:buNone/>
              <a:defRPr sz="2131" b="1"/>
            </a:lvl8pPr>
            <a:lvl9pPr marL="4872289" indent="0">
              <a:buNone/>
              <a:defRPr sz="213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3920"/>
            <a:ext cx="5386917" cy="3952391"/>
          </a:xfrm>
        </p:spPr>
        <p:txBody>
          <a:bodyPr/>
          <a:lstStyle>
            <a:lvl1pPr>
              <a:defRPr sz="3197"/>
            </a:lvl1pPr>
            <a:lvl2pPr>
              <a:defRPr sz="2664"/>
            </a:lvl2pPr>
            <a:lvl3pPr>
              <a:defRPr sz="2398"/>
            </a:lvl3pPr>
            <a:lvl4pPr>
              <a:defRPr sz="2131"/>
            </a:lvl4pPr>
            <a:lvl5pPr>
              <a:defRPr sz="2131"/>
            </a:lvl5pPr>
            <a:lvl6pPr>
              <a:defRPr sz="2131"/>
            </a:lvl6pPr>
            <a:lvl7pPr>
              <a:defRPr sz="2131"/>
            </a:lvl7pPr>
            <a:lvl8pPr>
              <a:defRPr sz="2131"/>
            </a:lvl8pPr>
            <a:lvl9pPr>
              <a:defRPr sz="213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8" y="1535280"/>
            <a:ext cx="5389033" cy="638642"/>
          </a:xfrm>
        </p:spPr>
        <p:txBody>
          <a:bodyPr anchor="b"/>
          <a:lstStyle>
            <a:lvl1pPr marL="0" indent="0">
              <a:buNone/>
              <a:defRPr sz="3197" b="1"/>
            </a:lvl1pPr>
            <a:lvl2pPr marL="609036" indent="0">
              <a:buNone/>
              <a:defRPr sz="2664" b="1"/>
            </a:lvl2pPr>
            <a:lvl3pPr marL="1218072" indent="0">
              <a:buNone/>
              <a:defRPr sz="2398" b="1"/>
            </a:lvl3pPr>
            <a:lvl4pPr marL="1827108" indent="0">
              <a:buNone/>
              <a:defRPr sz="2131" b="1"/>
            </a:lvl4pPr>
            <a:lvl5pPr marL="2436144" indent="0">
              <a:buNone/>
              <a:defRPr sz="2131" b="1"/>
            </a:lvl5pPr>
            <a:lvl6pPr marL="3045181" indent="0">
              <a:buNone/>
              <a:defRPr sz="2131" b="1"/>
            </a:lvl6pPr>
            <a:lvl7pPr marL="3654217" indent="0">
              <a:buNone/>
              <a:defRPr sz="2131" b="1"/>
            </a:lvl7pPr>
            <a:lvl8pPr marL="4263253" indent="0">
              <a:buNone/>
              <a:defRPr sz="2131" b="1"/>
            </a:lvl8pPr>
            <a:lvl9pPr marL="4872289" indent="0">
              <a:buNone/>
              <a:defRPr sz="213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8" y="2173920"/>
            <a:ext cx="5389033" cy="3952391"/>
          </a:xfrm>
        </p:spPr>
        <p:txBody>
          <a:bodyPr/>
          <a:lstStyle>
            <a:lvl1pPr>
              <a:defRPr sz="3197"/>
            </a:lvl1pPr>
            <a:lvl2pPr>
              <a:defRPr sz="2664"/>
            </a:lvl2pPr>
            <a:lvl3pPr>
              <a:defRPr sz="2398"/>
            </a:lvl3pPr>
            <a:lvl4pPr>
              <a:defRPr sz="2131"/>
            </a:lvl4pPr>
            <a:lvl5pPr>
              <a:defRPr sz="2131"/>
            </a:lvl5pPr>
            <a:lvl6pPr>
              <a:defRPr sz="2131"/>
            </a:lvl6pPr>
            <a:lvl7pPr>
              <a:defRPr sz="2131"/>
            </a:lvl7pPr>
            <a:lvl8pPr>
              <a:defRPr sz="2131"/>
            </a:lvl8pPr>
            <a:lvl9pPr>
              <a:defRPr sz="213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9347200" y="6062878"/>
            <a:ext cx="2032000" cy="40179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JVET-AI0194 - Dolby Laboratories, Inc.</a:t>
            </a:r>
            <a:endParaRPr lang="en-US" altLang="zh-CN" sz="2398">
              <a:solidFill>
                <a:schemeClr val="tx1"/>
              </a:solidFill>
            </a:endParaRPr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6C090A-5549-416B-81DC-4E0C7B18C2CC}" type="slidenum">
              <a:rPr lang="en-US" altLang="en-US"/>
              <a:pPr>
                <a:defRPr/>
              </a:pPr>
              <a:t>‹#›</a:t>
            </a:fld>
            <a:endParaRPr lang="en-US" sz="2398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6430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7F1D23-6643-4D02-8D01-B8249EC86CB5}" type="slidenum">
              <a:rPr lang="en-US" altLang="en-US"/>
              <a:pPr>
                <a:defRPr/>
              </a:pPr>
              <a:t>‹#›</a:t>
            </a:fld>
            <a:endParaRPr lang="en-US" sz="2398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99411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9347200" y="6062878"/>
            <a:ext cx="2032000" cy="40179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JVET-AI0194 - Dolby Laboratories, Inc.</a:t>
            </a:r>
            <a:endParaRPr lang="en-US" altLang="zh-CN" sz="2398">
              <a:solidFill>
                <a:schemeClr val="tx1"/>
              </a:solidFill>
            </a:endParaRPr>
          </a:p>
        </p:txBody>
      </p:sp>
      <p:sp>
        <p:nvSpPr>
          <p:cNvPr id="3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8FA2C1-75D0-45EB-BA02-5DCD525364BD}" type="slidenum">
              <a:rPr lang="en-US" altLang="en-US"/>
              <a:pPr>
                <a:defRPr/>
              </a:pPr>
              <a:t>‹#›</a:t>
            </a:fld>
            <a:endParaRPr lang="en-US" sz="2398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67338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17" y="272801"/>
            <a:ext cx="4011084" cy="1163090"/>
          </a:xfrm>
        </p:spPr>
        <p:txBody>
          <a:bodyPr anchor="b"/>
          <a:lstStyle>
            <a:lvl1pPr algn="l">
              <a:defRPr sz="2664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2798"/>
            <a:ext cx="6815667" cy="5853513"/>
          </a:xfrm>
        </p:spPr>
        <p:txBody>
          <a:bodyPr/>
          <a:lstStyle>
            <a:lvl1pPr>
              <a:defRPr sz="4263"/>
            </a:lvl1pPr>
            <a:lvl2pPr>
              <a:defRPr sz="3730"/>
            </a:lvl2pPr>
            <a:lvl3pPr>
              <a:defRPr sz="3197"/>
            </a:lvl3pPr>
            <a:lvl4pPr>
              <a:defRPr sz="2664"/>
            </a:lvl4pPr>
            <a:lvl5pPr>
              <a:defRPr sz="2664"/>
            </a:lvl5pPr>
            <a:lvl6pPr>
              <a:defRPr sz="2664"/>
            </a:lvl6pPr>
            <a:lvl7pPr>
              <a:defRPr sz="2664"/>
            </a:lvl7pPr>
            <a:lvl8pPr>
              <a:defRPr sz="2664"/>
            </a:lvl8pPr>
            <a:lvl9pPr>
              <a:defRPr sz="266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17" y="1435896"/>
            <a:ext cx="4011084" cy="4690423"/>
          </a:xfrm>
        </p:spPr>
        <p:txBody>
          <a:bodyPr/>
          <a:lstStyle>
            <a:lvl1pPr marL="0" indent="0">
              <a:buNone/>
              <a:defRPr sz="1865"/>
            </a:lvl1pPr>
            <a:lvl2pPr marL="609036" indent="0">
              <a:buNone/>
              <a:defRPr sz="1599"/>
            </a:lvl2pPr>
            <a:lvl3pPr marL="1218072" indent="0">
              <a:buNone/>
              <a:defRPr sz="1332"/>
            </a:lvl3pPr>
            <a:lvl4pPr marL="1827108" indent="0">
              <a:buNone/>
              <a:defRPr sz="1199"/>
            </a:lvl4pPr>
            <a:lvl5pPr marL="2436144" indent="0">
              <a:buNone/>
              <a:defRPr sz="1199"/>
            </a:lvl5pPr>
            <a:lvl6pPr marL="3045181" indent="0">
              <a:buNone/>
              <a:defRPr sz="1199"/>
            </a:lvl6pPr>
            <a:lvl7pPr marL="3654217" indent="0">
              <a:buNone/>
              <a:defRPr sz="1199"/>
            </a:lvl7pPr>
            <a:lvl8pPr marL="4263253" indent="0">
              <a:buNone/>
              <a:defRPr sz="1199"/>
            </a:lvl8pPr>
            <a:lvl9pPr marL="4872289" indent="0">
              <a:buNone/>
              <a:defRPr sz="119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9347200" y="6062878"/>
            <a:ext cx="2032000" cy="40179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JVET-AI0194 - Dolby Laboratories, Inc.</a:t>
            </a:r>
            <a:endParaRPr lang="en-US" altLang="zh-CN" sz="2398">
              <a:solidFill>
                <a:schemeClr val="tx1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918678-2F45-4BA4-8CBE-6E4AFBA18B84}" type="slidenum">
              <a:rPr lang="en-US" altLang="en-US"/>
              <a:pPr>
                <a:defRPr/>
              </a:pPr>
              <a:t>‹#›</a:t>
            </a:fld>
            <a:endParaRPr lang="en-US" sz="2398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52124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388"/>
            <a:ext cx="7315200" cy="566742"/>
          </a:xfrm>
        </p:spPr>
        <p:txBody>
          <a:bodyPr anchor="b"/>
          <a:lstStyle>
            <a:lvl1pPr algn="l">
              <a:defRPr sz="2664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3274"/>
            <a:ext cx="7315200" cy="4115223"/>
          </a:xfrm>
        </p:spPr>
        <p:txBody>
          <a:bodyPr/>
          <a:lstStyle>
            <a:lvl1pPr marL="0" indent="0">
              <a:buNone/>
              <a:defRPr sz="4263"/>
            </a:lvl1pPr>
            <a:lvl2pPr marL="609036" indent="0">
              <a:buNone/>
              <a:defRPr sz="3730"/>
            </a:lvl2pPr>
            <a:lvl3pPr marL="1218072" indent="0">
              <a:buNone/>
              <a:defRPr sz="3197"/>
            </a:lvl3pPr>
            <a:lvl4pPr marL="1827108" indent="0">
              <a:buNone/>
              <a:defRPr sz="2664"/>
            </a:lvl4pPr>
            <a:lvl5pPr marL="2436144" indent="0">
              <a:buNone/>
              <a:defRPr sz="2664"/>
            </a:lvl5pPr>
            <a:lvl6pPr marL="3045181" indent="0">
              <a:buNone/>
              <a:defRPr sz="2664"/>
            </a:lvl6pPr>
            <a:lvl7pPr marL="3654217" indent="0">
              <a:buNone/>
              <a:defRPr sz="2664"/>
            </a:lvl7pPr>
            <a:lvl8pPr marL="4263253" indent="0">
              <a:buNone/>
              <a:defRPr sz="2664"/>
            </a:lvl8pPr>
            <a:lvl9pPr marL="4872289" indent="0">
              <a:buNone/>
              <a:defRPr sz="2664"/>
            </a:lvl9pPr>
          </a:lstStyle>
          <a:p>
            <a:pPr lvl="0"/>
            <a:endParaRPr lang="en-US" noProof="0">
              <a:sym typeface="Arial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131"/>
            <a:ext cx="7315200" cy="805705"/>
          </a:xfrm>
        </p:spPr>
        <p:txBody>
          <a:bodyPr/>
          <a:lstStyle>
            <a:lvl1pPr marL="0" indent="0">
              <a:buNone/>
              <a:defRPr sz="1865"/>
            </a:lvl1pPr>
            <a:lvl2pPr marL="609036" indent="0">
              <a:buNone/>
              <a:defRPr sz="1599"/>
            </a:lvl2pPr>
            <a:lvl3pPr marL="1218072" indent="0">
              <a:buNone/>
              <a:defRPr sz="1332"/>
            </a:lvl3pPr>
            <a:lvl4pPr marL="1827108" indent="0">
              <a:buNone/>
              <a:defRPr sz="1199"/>
            </a:lvl4pPr>
            <a:lvl5pPr marL="2436144" indent="0">
              <a:buNone/>
              <a:defRPr sz="1199"/>
            </a:lvl5pPr>
            <a:lvl6pPr marL="3045181" indent="0">
              <a:buNone/>
              <a:defRPr sz="1199"/>
            </a:lvl6pPr>
            <a:lvl7pPr marL="3654217" indent="0">
              <a:buNone/>
              <a:defRPr sz="1199"/>
            </a:lvl7pPr>
            <a:lvl8pPr marL="4263253" indent="0">
              <a:buNone/>
              <a:defRPr sz="1199"/>
            </a:lvl8pPr>
            <a:lvl9pPr marL="4872289" indent="0">
              <a:buNone/>
              <a:defRPr sz="119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9347200" y="6062878"/>
            <a:ext cx="2032000" cy="40179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JVET-AI0194 - Dolby Laboratories, Inc.</a:t>
            </a:r>
            <a:endParaRPr lang="en-US" altLang="zh-CN" sz="2398">
              <a:solidFill>
                <a:schemeClr val="tx1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D69656-E1F7-4C60-B20F-21F2897AA6F8}" type="slidenum">
              <a:rPr lang="en-US" altLang="en-US"/>
              <a:pPr>
                <a:defRPr/>
              </a:pPr>
              <a:t>‹#›</a:t>
            </a:fld>
            <a:endParaRPr lang="en-US" sz="2398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333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33600"/>
            <a:ext cx="47625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62700" y="2133600"/>
            <a:ext cx="47625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</p:spTree>
    <p:extLst>
      <p:ext uri="{BB962C8B-B14F-4D97-AF65-F5344CB8AC3E}">
        <p14:creationId xmlns:p14="http://schemas.microsoft.com/office/powerpoint/2010/main" val="368633441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9347200" y="6062878"/>
            <a:ext cx="2032000" cy="40179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JVET-AI0194 - Dolby Laboratories, Inc.</a:t>
            </a:r>
            <a:endParaRPr lang="en-US" altLang="zh-CN" sz="2398">
              <a:solidFill>
                <a:schemeClr val="tx1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47812-AF26-4C12-A187-85ADDDD2F14F}" type="slidenum">
              <a:rPr lang="en-US" altLang="en-US"/>
              <a:pPr>
                <a:defRPr/>
              </a:pPr>
              <a:t>‹#›</a:t>
            </a:fld>
            <a:endParaRPr lang="en-US" sz="2398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77826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382763"/>
            <a:ext cx="2743200" cy="52783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82763"/>
            <a:ext cx="8026400" cy="52783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9347200" y="6062878"/>
            <a:ext cx="2032000" cy="40179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JVET-AI0194 - Dolby Laboratories, Inc.</a:t>
            </a:r>
            <a:endParaRPr lang="en-US" altLang="zh-CN" sz="2398">
              <a:solidFill>
                <a:schemeClr val="tx1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CBF7E8-0D03-4DC5-AB54-500F19005FDD}" type="slidenum">
              <a:rPr lang="en-US" altLang="en-US"/>
              <a:pPr>
                <a:defRPr/>
              </a:pPr>
              <a:t>‹#›</a:t>
            </a:fld>
            <a:endParaRPr lang="en-US" sz="2398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1579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2766"/>
            <a:ext cx="10972800" cy="50964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9347200" y="6062878"/>
            <a:ext cx="2032000" cy="40179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JVET-AI0194 - Dolby Laboratories, Inc.</a:t>
            </a:r>
            <a:endParaRPr lang="en-US" altLang="zh-CN" sz="2398">
              <a:solidFill>
                <a:schemeClr val="tx1"/>
              </a:solidFill>
            </a:endParaRP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B6E1D6-C90E-4C74-8AB6-989E0000C511}" type="slidenum">
              <a:rPr lang="en-US" altLang="en-US"/>
              <a:pPr>
                <a:defRPr/>
              </a:pPr>
              <a:t>‹#›</a:t>
            </a:fld>
            <a:endParaRPr lang="en-US" sz="2398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3410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BF34651-B158-487A-8DD1-A36479E6548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325" y="534624"/>
            <a:ext cx="1188720" cy="30097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7719D3C-7D56-47D8-89C1-EB7E8698B6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00124" y="1676400"/>
            <a:ext cx="10125075" cy="1956117"/>
          </a:xfrm>
        </p:spPr>
        <p:txBody>
          <a:bodyPr anchor="b"/>
          <a:lstStyle>
            <a:lvl1pPr algn="l"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1FF231-4B5D-48F8-9158-FF6C5DCB76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0" y="4135120"/>
            <a:ext cx="10058400" cy="1656080"/>
          </a:xfrm>
        </p:spPr>
        <p:txBody>
          <a:bodyPr/>
          <a:lstStyle>
            <a:lvl1pPr marL="0" indent="0" algn="l">
              <a:buNone/>
              <a:defRPr sz="160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BD7426-E7FE-456B-8713-B8A80412B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5484A-C500-4664-AC12-E7ACF6048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8F7AC31-5D6A-4525-AACD-B9910DC4EAA4}"/>
              </a:ext>
            </a:extLst>
          </p:cNvPr>
          <p:cNvCxnSpPr/>
          <p:nvPr userDrawn="1"/>
        </p:nvCxnSpPr>
        <p:spPr>
          <a:xfrm>
            <a:off x="1070325" y="4056364"/>
            <a:ext cx="1371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C7C9A741-238F-47A3-9AFE-09804386AD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9587A74A-2612-4557-9657-1C2B1BBA32FE}" type="datetime1">
              <a:rPr lang="pl-PL" smtClean="0"/>
              <a:t>16.07.2024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414950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B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19D3C-7D56-47D8-89C1-EB7E8698B6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00125" y="1676400"/>
            <a:ext cx="10125075" cy="1956117"/>
          </a:xfrm>
        </p:spPr>
        <p:txBody>
          <a:bodyPr anchor="b"/>
          <a:lstStyle>
            <a:lvl1pPr algn="l"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1FF231-4B5D-48F8-9158-FF6C5DCB76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0" y="4135120"/>
            <a:ext cx="10058400" cy="1656080"/>
          </a:xfrm>
        </p:spPr>
        <p:txBody>
          <a:bodyPr/>
          <a:lstStyle>
            <a:lvl1pPr marL="0" indent="0" algn="l">
              <a:buNone/>
              <a:defRPr sz="160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BD7426-E7FE-456B-8713-B8A80412B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5484A-C500-4664-AC12-E7ACF6048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8F7AC31-5D6A-4525-AACD-B9910DC4EAA4}"/>
              </a:ext>
            </a:extLst>
          </p:cNvPr>
          <p:cNvCxnSpPr/>
          <p:nvPr userDrawn="1"/>
        </p:nvCxnSpPr>
        <p:spPr>
          <a:xfrm>
            <a:off x="1070325" y="4056364"/>
            <a:ext cx="1371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0AD42525-DB33-4E59-AD40-BEFD510036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527DEAE0-1D63-4A82-B882-F970448CAA64}" type="datetime1">
              <a:rPr lang="pl-PL" smtClean="0"/>
              <a:t>16.07.2024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ABB438D-1EC8-41A6-80DD-5CA24C6D6C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325" y="534624"/>
            <a:ext cx="1188720" cy="30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1742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C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19D3C-7D56-47D8-89C1-EB7E8698B6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00125" y="1676400"/>
            <a:ext cx="10125075" cy="1956117"/>
          </a:xfrm>
        </p:spPr>
        <p:txBody>
          <a:bodyPr anchor="b"/>
          <a:lstStyle>
            <a:lvl1pPr algn="l">
              <a:defRPr sz="7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1FF231-4B5D-48F8-9158-FF6C5DCB76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0" y="4135120"/>
            <a:ext cx="10058400" cy="1656080"/>
          </a:xfrm>
        </p:spPr>
        <p:txBody>
          <a:bodyPr/>
          <a:lstStyle>
            <a:lvl1pPr marL="0" indent="0" algn="l">
              <a:buNone/>
              <a:defRPr sz="160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BD7426-E7FE-456B-8713-B8A80412B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JVET-AI0194 - Dolby Laboratories,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5484A-C500-4664-AC12-E7ACF6048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8F7AC31-5D6A-4525-AACD-B9910DC4EAA4}"/>
              </a:ext>
            </a:extLst>
          </p:cNvPr>
          <p:cNvCxnSpPr/>
          <p:nvPr userDrawn="1"/>
        </p:nvCxnSpPr>
        <p:spPr>
          <a:xfrm>
            <a:off x="1070325" y="4056364"/>
            <a:ext cx="1371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D748100D-A46B-4865-9793-54681FFE05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D98528AF-F7F7-4AAE-AFA1-E5ED1E045211}" type="datetime1">
              <a:rPr lang="pl-PL" smtClean="0"/>
              <a:t>16.07.2024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070FE88-B179-4F7D-8081-005598BFD7A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800" y="535233"/>
            <a:ext cx="1188720" cy="30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76652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19D3C-7D56-47D8-89C1-EB7E8698B6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00125" y="1676400"/>
            <a:ext cx="10125075" cy="1956117"/>
          </a:xfrm>
        </p:spPr>
        <p:txBody>
          <a:bodyPr anchor="b"/>
          <a:lstStyle>
            <a:lvl1pPr algn="l">
              <a:defRPr sz="7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1FF231-4B5D-48F8-9158-FF6C5DCB76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0" y="4135120"/>
            <a:ext cx="10058400" cy="1656080"/>
          </a:xfrm>
        </p:spPr>
        <p:txBody>
          <a:bodyPr/>
          <a:lstStyle>
            <a:lvl1pPr marL="0" indent="0" algn="l">
              <a:buNone/>
              <a:defRPr sz="160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BD7426-E7FE-456B-8713-B8A80412B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JVET-AI0194 - Dolby Laboratories,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5484A-C500-4664-AC12-E7ACF6048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8F7AC31-5D6A-4525-AACD-B9910DC4EAA4}"/>
              </a:ext>
            </a:extLst>
          </p:cNvPr>
          <p:cNvCxnSpPr/>
          <p:nvPr userDrawn="1"/>
        </p:nvCxnSpPr>
        <p:spPr>
          <a:xfrm>
            <a:off x="1070325" y="4056364"/>
            <a:ext cx="1371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D748100D-A46B-4865-9793-54681FFE05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5A81DB39-655A-4D3A-899C-47800C6445FF}" type="datetime1">
              <a:rPr lang="pl-PL" smtClean="0"/>
              <a:t>16.07.2024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DD681B0-8451-49C5-8F45-DADBE839E8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800" y="535233"/>
            <a:ext cx="1188720" cy="30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89403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E06DB-6BFE-450B-9CD2-D86E91A30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49FD5-24FE-45B4-8985-3A9FF16E3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69DD74A0-4D0D-469C-AC8C-11AD80E13F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801" y="2133600"/>
            <a:ext cx="10058399" cy="3657599"/>
          </a:xfrm>
        </p:spPr>
        <p:txBody>
          <a:bodyPr/>
          <a:lstStyle>
            <a:lvl1pPr algn="l">
              <a:lnSpc>
                <a:spcPct val="100000"/>
              </a:lnSpc>
              <a:spcAft>
                <a:spcPts val="3600"/>
              </a:spcAft>
              <a:defRPr lang="en-US" sz="1800" kern="1200" cap="all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763" indent="0" algn="l">
              <a:lnSpc>
                <a:spcPct val="100000"/>
              </a:lnSpc>
              <a:spcAft>
                <a:spcPts val="1200"/>
              </a:spcAft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39725" indent="-339725" algn="l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7C3CB83-F7D8-4AAC-B133-37F4CC88F13F}"/>
              </a:ext>
            </a:extLst>
          </p:cNvPr>
          <p:cNvCxnSpPr/>
          <p:nvPr userDrawn="1"/>
        </p:nvCxnSpPr>
        <p:spPr>
          <a:xfrm>
            <a:off x="1070325" y="1867494"/>
            <a:ext cx="1371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770A8FC-A6B2-4E59-B36E-4873BB4684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48E791D3-B00F-4154-9EEE-D22423D8FE4E}" type="datetime1">
              <a:rPr lang="pl-PL" smtClean="0"/>
              <a:t>16.07.2024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24668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+ Pi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E06DB-6BFE-450B-9CD2-D86E91A30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49FD5-24FE-45B4-8985-3A9FF16E3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69DD74A0-4D0D-469C-AC8C-11AD80E13F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801" y="4976938"/>
            <a:ext cx="5029199" cy="811702"/>
          </a:xfrm>
        </p:spPr>
        <p:txBody>
          <a:bodyPr/>
          <a:lstStyle>
            <a:lvl1pPr algn="l">
              <a:lnSpc>
                <a:spcPct val="100000"/>
              </a:lnSpc>
              <a:spcAft>
                <a:spcPts val="3600"/>
              </a:spcAft>
              <a:defRPr lang="en-US" sz="1800" kern="1200" cap="all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0" indent="0" algn="l">
              <a:lnSpc>
                <a:spcPct val="100000"/>
              </a:lnSpc>
              <a:spcAft>
                <a:spcPts val="1200"/>
              </a:spcAft>
              <a:buNone/>
              <a:defRPr 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39725" indent="-339725" algn="l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  <a:defRPr 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7C3CB83-F7D8-4AAC-B133-37F4CC88F13F}"/>
              </a:ext>
            </a:extLst>
          </p:cNvPr>
          <p:cNvCxnSpPr/>
          <p:nvPr userDrawn="1"/>
        </p:nvCxnSpPr>
        <p:spPr>
          <a:xfrm>
            <a:off x="1070325" y="4710831"/>
            <a:ext cx="1371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1619515B-D5EA-4AA4-B361-E492D7A3EAF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429000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AEB6CB-8A95-4240-A17C-9C673BBAE6BC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7162802" y="3830138"/>
            <a:ext cx="3962397" cy="1961062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048543A4-75B5-4982-AE3C-26B83A2619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04C3645D-A45B-4ADF-A2C4-140422E99B24}" type="datetime1">
              <a:rPr lang="pl-PL" smtClean="0"/>
              <a:t>16.07.2024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839276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E06DB-6BFE-450B-9CD2-D86E91A30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49FD5-24FE-45B4-8985-3A9FF16E3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69DD74A0-4D0D-469C-AC8C-11AD80E13F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801" y="3233420"/>
            <a:ext cx="10058399" cy="2557779"/>
          </a:xfrm>
        </p:spPr>
        <p:txBody>
          <a:bodyPr/>
          <a:lstStyle>
            <a:lvl1pPr algn="l">
              <a:lnSpc>
                <a:spcPct val="100000"/>
              </a:lnSpc>
              <a:spcAft>
                <a:spcPts val="3600"/>
              </a:spcAft>
              <a:defRPr lang="en-US" sz="1800" kern="1200" cap="all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763" indent="0" algn="l">
              <a:lnSpc>
                <a:spcPct val="100000"/>
              </a:lnSpc>
              <a:spcAft>
                <a:spcPts val="1200"/>
              </a:spcAft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39725" indent="-339725" algn="l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BB407AE-4FE0-4F3E-A182-2D2DA1C930EA}"/>
              </a:ext>
            </a:extLst>
          </p:cNvPr>
          <p:cNvCxnSpPr/>
          <p:nvPr userDrawn="1"/>
        </p:nvCxnSpPr>
        <p:spPr>
          <a:xfrm>
            <a:off x="1066801" y="3011285"/>
            <a:ext cx="637540" cy="0"/>
          </a:xfrm>
          <a:prstGeom prst="line">
            <a:avLst/>
          </a:prstGeom>
          <a:ln w="50800">
            <a:gradFill flip="none" rotWithShape="1"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08506F2-6AA8-47F3-ABD6-B920674C23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A7CC1E66-CDD3-4E21-981E-02EC4FA870F5}" type="datetime1">
              <a:rPr lang="pl-PL" smtClean="0"/>
              <a:t>16.07.2024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434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890016"/>
            <a:ext cx="7315200" cy="1011936"/>
          </a:xfrm>
        </p:spPr>
        <p:txBody>
          <a:bodyPr anchor="b">
            <a:normAutofit/>
          </a:bodyPr>
          <a:lstStyle>
            <a:lvl1pPr algn="l">
              <a:defRPr sz="3200">
                <a:latin typeface="Dolby Gustan Medium" panose="02010600040501010103" pitchFamily="50" charset="0"/>
                <a:ea typeface="Dolby Gustan Medium" panose="02010600040501010103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2157984"/>
            <a:ext cx="7315200" cy="1780032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133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09600" y="6193536"/>
            <a:ext cx="1097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9"/>
          <p:cNvSpPr>
            <a:spLocks noChangeAspect="1" noEditPoints="1"/>
          </p:cNvSpPr>
          <p:nvPr userDrawn="1"/>
        </p:nvSpPr>
        <p:spPr bwMode="auto">
          <a:xfrm>
            <a:off x="609600" y="609600"/>
            <a:ext cx="711200" cy="493672"/>
          </a:xfrm>
          <a:custGeom>
            <a:avLst/>
            <a:gdLst>
              <a:gd name="T0" fmla="*/ 0 w 1626"/>
              <a:gd name="T1" fmla="*/ 0 h 1128"/>
              <a:gd name="T2" fmla="*/ 0 w 1626"/>
              <a:gd name="T3" fmla="*/ 1128 h 1128"/>
              <a:gd name="T4" fmla="*/ 1626 w 1626"/>
              <a:gd name="T5" fmla="*/ 1128 h 1128"/>
              <a:gd name="T6" fmla="*/ 1626 w 1626"/>
              <a:gd name="T7" fmla="*/ 0 h 1128"/>
              <a:gd name="T8" fmla="*/ 0 w 1626"/>
              <a:gd name="T9" fmla="*/ 0 h 1128"/>
              <a:gd name="T10" fmla="*/ 377 w 1626"/>
              <a:gd name="T11" fmla="*/ 982 h 1128"/>
              <a:gd name="T12" fmla="*/ 191 w 1626"/>
              <a:gd name="T13" fmla="*/ 982 h 1128"/>
              <a:gd name="T14" fmla="*/ 191 w 1626"/>
              <a:gd name="T15" fmla="*/ 146 h 1128"/>
              <a:gd name="T16" fmla="*/ 377 w 1626"/>
              <a:gd name="T17" fmla="*/ 146 h 1128"/>
              <a:gd name="T18" fmla="*/ 730 w 1626"/>
              <a:gd name="T19" fmla="*/ 562 h 1128"/>
              <a:gd name="T20" fmla="*/ 377 w 1626"/>
              <a:gd name="T21" fmla="*/ 982 h 1128"/>
              <a:gd name="T22" fmla="*/ 1435 w 1626"/>
              <a:gd name="T23" fmla="*/ 982 h 1128"/>
              <a:gd name="T24" fmla="*/ 1248 w 1626"/>
              <a:gd name="T25" fmla="*/ 982 h 1128"/>
              <a:gd name="T26" fmla="*/ 895 w 1626"/>
              <a:gd name="T27" fmla="*/ 562 h 1128"/>
              <a:gd name="T28" fmla="*/ 1248 w 1626"/>
              <a:gd name="T29" fmla="*/ 146 h 1128"/>
              <a:gd name="T30" fmla="*/ 1435 w 1626"/>
              <a:gd name="T31" fmla="*/ 146 h 1128"/>
              <a:gd name="T32" fmla="*/ 1435 w 1626"/>
              <a:gd name="T33" fmla="*/ 982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6" h="1128">
                <a:moveTo>
                  <a:pt x="0" y="0"/>
                </a:moveTo>
                <a:cubicBezTo>
                  <a:pt x="0" y="1128"/>
                  <a:pt x="0" y="1128"/>
                  <a:pt x="0" y="1128"/>
                </a:cubicBezTo>
                <a:cubicBezTo>
                  <a:pt x="1626" y="1128"/>
                  <a:pt x="1626" y="1128"/>
                  <a:pt x="1626" y="1128"/>
                </a:cubicBezTo>
                <a:cubicBezTo>
                  <a:pt x="1626" y="0"/>
                  <a:pt x="1626" y="0"/>
                  <a:pt x="1626" y="0"/>
                </a:cubicBezTo>
                <a:lnTo>
                  <a:pt x="0" y="0"/>
                </a:lnTo>
                <a:close/>
                <a:moveTo>
                  <a:pt x="377" y="982"/>
                </a:moveTo>
                <a:cubicBezTo>
                  <a:pt x="191" y="982"/>
                  <a:pt x="191" y="982"/>
                  <a:pt x="191" y="982"/>
                </a:cubicBezTo>
                <a:cubicBezTo>
                  <a:pt x="191" y="146"/>
                  <a:pt x="191" y="146"/>
                  <a:pt x="191" y="146"/>
                </a:cubicBezTo>
                <a:cubicBezTo>
                  <a:pt x="377" y="146"/>
                  <a:pt x="377" y="146"/>
                  <a:pt x="377" y="146"/>
                </a:cubicBezTo>
                <a:cubicBezTo>
                  <a:pt x="569" y="146"/>
                  <a:pt x="730" y="337"/>
                  <a:pt x="730" y="562"/>
                </a:cubicBezTo>
                <a:cubicBezTo>
                  <a:pt x="730" y="794"/>
                  <a:pt x="569" y="982"/>
                  <a:pt x="377" y="982"/>
                </a:cubicBezTo>
                <a:close/>
                <a:moveTo>
                  <a:pt x="1435" y="982"/>
                </a:moveTo>
                <a:cubicBezTo>
                  <a:pt x="1248" y="982"/>
                  <a:pt x="1248" y="982"/>
                  <a:pt x="1248" y="982"/>
                </a:cubicBezTo>
                <a:cubicBezTo>
                  <a:pt x="1056" y="982"/>
                  <a:pt x="895" y="794"/>
                  <a:pt x="895" y="562"/>
                </a:cubicBezTo>
                <a:cubicBezTo>
                  <a:pt x="895" y="337"/>
                  <a:pt x="1056" y="146"/>
                  <a:pt x="1248" y="146"/>
                </a:cubicBezTo>
                <a:cubicBezTo>
                  <a:pt x="1435" y="146"/>
                  <a:pt x="1435" y="146"/>
                  <a:pt x="1435" y="146"/>
                </a:cubicBezTo>
                <a:lnTo>
                  <a:pt x="1435" y="9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19" tIns="22859" rIns="45719" bIns="22859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6167587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20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900">
          <p15:clr>
            <a:srgbClr val="FBAE40"/>
          </p15:clr>
        </p15:guide>
        <p15:guide id="4" orient="horz" pos="1020">
          <p15:clr>
            <a:srgbClr val="FBAE40"/>
          </p15:clr>
        </p15:guide>
        <p15:guide id="5" orient="horz" pos="1860">
          <p15:clr>
            <a:srgbClr val="FBAE40"/>
          </p15:clr>
        </p15:guide>
        <p15:guide id="6" pos="3744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E06DB-6BFE-450B-9CD2-D86E91A30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49FD5-24FE-45B4-8985-3A9FF16E3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3492825-937E-4E19-8D58-C188FCEDEB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800" y="1880420"/>
            <a:ext cx="10058399" cy="3097161"/>
          </a:xfrm>
        </p:spPr>
        <p:txBody>
          <a:bodyPr anchor="ctr"/>
          <a:lstStyle>
            <a:lvl1pPr algn="ctr">
              <a:lnSpc>
                <a:spcPct val="100000"/>
              </a:lnSpc>
              <a:spcAft>
                <a:spcPts val="600"/>
              </a:spcAft>
              <a:defRPr lang="en-US" sz="1800" kern="1200" cap="all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763" indent="0" algn="ctr">
              <a:lnSpc>
                <a:spcPct val="100000"/>
              </a:lnSpc>
              <a:spcAft>
                <a:spcPts val="600"/>
              </a:spcAft>
              <a:buNone/>
              <a:defRPr lang="en-US" sz="7200" b="0" kern="1200" cap="all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marL="0" indent="0" algn="ctr">
              <a:lnSpc>
                <a:spcPct val="100000"/>
              </a:lnSpc>
              <a:spcAft>
                <a:spcPts val="600"/>
              </a:spcAft>
              <a:buNone/>
              <a:defRPr sz="1800">
                <a:solidFill>
                  <a:schemeClr val="bg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40938888-EEDB-4095-8FA1-5EBE334532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0698E9A9-842E-4F6C-AFB2-F5DC4BF2663F}" type="datetime1">
              <a:rPr lang="pl-PL" smtClean="0"/>
              <a:t>16.07.2024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476727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 + Dark Pic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E5BBED-B41D-48C5-8D0F-F78E5377CE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E06DB-6BFE-450B-9CD2-D86E91A30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49FD5-24FE-45B4-8985-3A9FF16E3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3492825-937E-4E19-8D58-C188FCEDEB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800" y="1880420"/>
            <a:ext cx="10058399" cy="3097161"/>
          </a:xfrm>
        </p:spPr>
        <p:txBody>
          <a:bodyPr anchor="ctr"/>
          <a:lstStyle>
            <a:lvl1pPr algn="ctr">
              <a:lnSpc>
                <a:spcPct val="100000"/>
              </a:lnSpc>
              <a:spcAft>
                <a:spcPts val="600"/>
              </a:spcAft>
              <a:defRPr lang="en-US" sz="1800" kern="1200" cap="all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763" indent="0" algn="ctr">
              <a:lnSpc>
                <a:spcPct val="100000"/>
              </a:lnSpc>
              <a:spcAft>
                <a:spcPts val="600"/>
              </a:spcAft>
              <a:buNone/>
              <a:defRPr lang="en-US" sz="7200" b="0" kern="1200" cap="all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marL="0" indent="0" algn="ctr">
              <a:lnSpc>
                <a:spcPct val="100000"/>
              </a:lnSpc>
              <a:spcAft>
                <a:spcPts val="600"/>
              </a:spcAft>
              <a:buNone/>
              <a:defRPr sz="1800">
                <a:solidFill>
                  <a:schemeClr val="bg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BB646AD5-436B-4768-87AD-D7179A96DA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1CD932EB-346C-4418-8037-08A94D1BA831}" type="datetime1">
              <a:rPr lang="pl-PL" smtClean="0"/>
              <a:t>16.07.2024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054788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 + Light Pic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E5BBED-B41D-48C5-8D0F-F78E5377CE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E06DB-6BFE-450B-9CD2-D86E91A30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JVET-AI0194 - Dolby Laboratories,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49FD5-24FE-45B4-8985-3A9FF16E3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3492825-937E-4E19-8D58-C188FCEDEB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800" y="1880420"/>
            <a:ext cx="10058399" cy="3097161"/>
          </a:xfrm>
        </p:spPr>
        <p:txBody>
          <a:bodyPr anchor="ctr"/>
          <a:lstStyle>
            <a:lvl1pPr algn="ctr">
              <a:lnSpc>
                <a:spcPct val="100000"/>
              </a:lnSpc>
              <a:spcAft>
                <a:spcPts val="600"/>
              </a:spcAft>
              <a:defRPr lang="en-US" sz="1800" kern="1200" cap="all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763" indent="0" algn="ctr">
              <a:lnSpc>
                <a:spcPct val="100000"/>
              </a:lnSpc>
              <a:spcAft>
                <a:spcPts val="600"/>
              </a:spcAft>
              <a:buNone/>
              <a:defRPr lang="en-US" sz="7200" b="0" kern="1200" cap="all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0" indent="0" algn="ctr">
              <a:lnSpc>
                <a:spcPct val="100000"/>
              </a:lnSpc>
              <a:spcAft>
                <a:spcPts val="600"/>
              </a:spcAft>
              <a:buNone/>
              <a:defRPr sz="1800">
                <a:solidFill>
                  <a:schemeClr val="tx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BB646AD5-436B-4768-87AD-D7179A96DA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540234DD-226B-4A9E-8573-CFC32DFAED0C}" type="datetime1">
              <a:rPr lang="pl-PL" smtClean="0"/>
              <a:t>16.07.2024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839197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209800"/>
            <a:ext cx="4762500" cy="3581401"/>
          </a:xfrm>
        </p:spPr>
        <p:txBody>
          <a:bodyPr/>
          <a:lstStyle>
            <a:lvl1pPr marL="914400" indent="-91440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+mj-lt"/>
              <a:buAutoNum type="arabicPeriod"/>
              <a:defRPr sz="1800" b="1">
                <a:ln>
                  <a:noFill/>
                </a:ln>
                <a:gradFill flip="none" rotWithShape="1">
                  <a:gsLst>
                    <a:gs pos="5000">
                      <a:schemeClr val="accent4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atin typeface="+mn-lt"/>
              </a:defRPr>
            </a:lvl1pPr>
            <a:lvl2pPr marL="914400" indent="0">
              <a:lnSpc>
                <a:spcPct val="100000"/>
              </a:lnSpc>
              <a:spcAft>
                <a:spcPts val="600"/>
              </a:spcAft>
              <a:buNone/>
              <a:defRPr sz="1600"/>
            </a:lvl2pPr>
            <a:lvl3pPr marL="1143000" indent="-231775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1400"/>
            </a:lvl3pPr>
            <a:lvl4pPr marL="914400" indent="0">
              <a:lnSpc>
                <a:spcPct val="100000"/>
              </a:lnSpc>
              <a:spcAft>
                <a:spcPts val="600"/>
              </a:spcAft>
              <a:defRPr sz="1200"/>
            </a:lvl4pPr>
            <a:lvl5pPr marL="914400" indent="0">
              <a:lnSpc>
                <a:spcPct val="100000"/>
              </a:lnSpc>
              <a:spcAft>
                <a:spcPts val="600"/>
              </a:spcAft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62700" y="2209800"/>
            <a:ext cx="4762500" cy="3581401"/>
          </a:xfrm>
        </p:spPr>
        <p:txBody>
          <a:bodyPr/>
          <a:lstStyle>
            <a:lvl1pPr marL="914400" indent="-91440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+mj-lt"/>
              <a:buAutoNum type="arabicPeriod"/>
              <a:defRPr lang="en-US" sz="1800" b="1" kern="1200" dirty="0" smtClean="0">
                <a:ln>
                  <a:noFill/>
                </a:ln>
                <a:gradFill flip="none" rotWithShape="1">
                  <a:gsLst>
                    <a:gs pos="5000">
                      <a:schemeClr val="accent4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atin typeface="+mn-lt"/>
                <a:ea typeface="+mn-ea"/>
                <a:cs typeface="+mn-cs"/>
              </a:defRPr>
            </a:lvl1pPr>
            <a:lvl2pPr marL="914400" indent="0">
              <a:lnSpc>
                <a:spcPct val="100000"/>
              </a:lnSpc>
              <a:spcAft>
                <a:spcPts val="600"/>
              </a:spcAft>
              <a:buNone/>
              <a:defRPr sz="1600"/>
            </a:lvl2pPr>
            <a:lvl3pPr marL="1143000" indent="-23495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1400"/>
            </a:lvl3pPr>
            <a:lvl4pPr marL="914400" indent="0">
              <a:lnSpc>
                <a:spcPct val="100000"/>
              </a:lnSpc>
              <a:spcAft>
                <a:spcPts val="600"/>
              </a:spcAft>
              <a:defRPr sz="1200"/>
            </a:lvl4pPr>
            <a:lvl5pPr marL="914400" indent="0">
              <a:lnSpc>
                <a:spcPct val="100000"/>
              </a:lnSpc>
              <a:spcAft>
                <a:spcPts val="600"/>
              </a:spcAft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4F7420-C785-F244-9850-DF7DA277C0E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0CE2419-C14E-4B1D-B448-20A92697EE5E}" type="datetime1">
              <a:rPr lang="pl-PL" smtClean="0"/>
              <a:t>16.07.2024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92B04B97-CD79-5942-803A-AF66DACDC75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3592286-4527-3B4C-8DB0-A0B80C55D21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96556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 marL="228600">
              <a:defRPr sz="1800"/>
            </a:lvl2pPr>
            <a:lvl3pPr marL="502920">
              <a:defRPr sz="16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C789939-6AF6-455A-BDEA-C0E55687BE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D8FE697F-84BA-4246-82EF-994D97B72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5484D30D-F69C-4287-8EAA-ECA94F2F13FA}" type="datetime1">
              <a:rPr lang="pl-PL" smtClean="0"/>
              <a:t>16.07.2024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27257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A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 marL="228600">
              <a:defRPr sz="1800">
                <a:solidFill>
                  <a:schemeClr val="bg1"/>
                </a:solidFill>
              </a:defRPr>
            </a:lvl2pPr>
            <a:lvl3pPr marL="502920">
              <a:defRPr sz="16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C789939-6AF6-455A-BDEA-C0E55687BE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D8FE697F-84BA-4246-82EF-994D97B72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B3474376-EDD0-4C9E-AC2C-158F69F267CB}" type="datetime1">
              <a:rPr lang="pl-PL" smtClean="0"/>
              <a:t>16.07.2024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333308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33600"/>
            <a:ext cx="47625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62700" y="2133600"/>
            <a:ext cx="47625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1D126A72-7441-4879-9520-686D778AD4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C77FCAC7-6BF4-46B7-96EB-99A2ADEB9D40}" type="datetime1">
              <a:rPr lang="pl-PL" smtClean="0"/>
              <a:t>16.07.2024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59619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33600"/>
            <a:ext cx="29718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153400" y="2133600"/>
            <a:ext cx="29718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23C08C8-9F57-41DC-A230-36D86888575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10100" y="2133600"/>
            <a:ext cx="29718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7DD2E1BD-58D0-4E2D-9304-1096CEF059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10372810-D34F-4F82-9FB7-E5D7F5C4FD57}" type="datetime1">
              <a:rPr lang="pl-PL" smtClean="0"/>
              <a:t>16.07.2024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841988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33599"/>
            <a:ext cx="210312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020813" y="2133599"/>
            <a:ext cx="210312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23C08C8-9F57-41DC-A230-36D86888575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3718138" y="2133599"/>
            <a:ext cx="210312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1EE0080-B496-4085-8AFF-3EDF85D215B0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369476" y="2133599"/>
            <a:ext cx="210312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1DBBBD1F-75E9-4C97-92DC-03C9D5D792A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EC7FF920-97A6-4A81-8E1F-C2DDD5DEDA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7B97B1C3-D1C6-4BB4-9098-F6A97245665E}" type="datetime1">
              <a:rPr lang="pl-PL" smtClean="0"/>
              <a:t>16.07.2024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33703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813B8-E3F4-45D2-B862-A7CEF5147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C653172B-D794-4BC9-84FA-571886D174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0D8689DA-B399-4EE3-A014-64637CF0E11B}" type="datetime1">
              <a:rPr lang="pl-PL" smtClean="0"/>
              <a:t>16.07.2024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8562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ption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 noChangeAspect="1" noEditPoints="1"/>
          </p:cNvSpPr>
          <p:nvPr userDrawn="1"/>
        </p:nvSpPr>
        <p:spPr bwMode="auto">
          <a:xfrm>
            <a:off x="609600" y="609600"/>
            <a:ext cx="711200" cy="493672"/>
          </a:xfrm>
          <a:custGeom>
            <a:avLst/>
            <a:gdLst>
              <a:gd name="T0" fmla="*/ 0 w 1626"/>
              <a:gd name="T1" fmla="*/ 0 h 1128"/>
              <a:gd name="T2" fmla="*/ 0 w 1626"/>
              <a:gd name="T3" fmla="*/ 1128 h 1128"/>
              <a:gd name="T4" fmla="*/ 1626 w 1626"/>
              <a:gd name="T5" fmla="*/ 1128 h 1128"/>
              <a:gd name="T6" fmla="*/ 1626 w 1626"/>
              <a:gd name="T7" fmla="*/ 0 h 1128"/>
              <a:gd name="T8" fmla="*/ 0 w 1626"/>
              <a:gd name="T9" fmla="*/ 0 h 1128"/>
              <a:gd name="T10" fmla="*/ 377 w 1626"/>
              <a:gd name="T11" fmla="*/ 982 h 1128"/>
              <a:gd name="T12" fmla="*/ 191 w 1626"/>
              <a:gd name="T13" fmla="*/ 982 h 1128"/>
              <a:gd name="T14" fmla="*/ 191 w 1626"/>
              <a:gd name="T15" fmla="*/ 146 h 1128"/>
              <a:gd name="T16" fmla="*/ 377 w 1626"/>
              <a:gd name="T17" fmla="*/ 146 h 1128"/>
              <a:gd name="T18" fmla="*/ 730 w 1626"/>
              <a:gd name="T19" fmla="*/ 562 h 1128"/>
              <a:gd name="T20" fmla="*/ 377 w 1626"/>
              <a:gd name="T21" fmla="*/ 982 h 1128"/>
              <a:gd name="T22" fmla="*/ 1435 w 1626"/>
              <a:gd name="T23" fmla="*/ 982 h 1128"/>
              <a:gd name="T24" fmla="*/ 1248 w 1626"/>
              <a:gd name="T25" fmla="*/ 982 h 1128"/>
              <a:gd name="T26" fmla="*/ 895 w 1626"/>
              <a:gd name="T27" fmla="*/ 562 h 1128"/>
              <a:gd name="T28" fmla="*/ 1248 w 1626"/>
              <a:gd name="T29" fmla="*/ 146 h 1128"/>
              <a:gd name="T30" fmla="*/ 1435 w 1626"/>
              <a:gd name="T31" fmla="*/ 146 h 1128"/>
              <a:gd name="T32" fmla="*/ 1435 w 1626"/>
              <a:gd name="T33" fmla="*/ 982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6" h="1128">
                <a:moveTo>
                  <a:pt x="0" y="0"/>
                </a:moveTo>
                <a:cubicBezTo>
                  <a:pt x="0" y="1128"/>
                  <a:pt x="0" y="1128"/>
                  <a:pt x="0" y="1128"/>
                </a:cubicBezTo>
                <a:cubicBezTo>
                  <a:pt x="1626" y="1128"/>
                  <a:pt x="1626" y="1128"/>
                  <a:pt x="1626" y="1128"/>
                </a:cubicBezTo>
                <a:cubicBezTo>
                  <a:pt x="1626" y="0"/>
                  <a:pt x="1626" y="0"/>
                  <a:pt x="1626" y="0"/>
                </a:cubicBezTo>
                <a:lnTo>
                  <a:pt x="0" y="0"/>
                </a:lnTo>
                <a:close/>
                <a:moveTo>
                  <a:pt x="377" y="982"/>
                </a:moveTo>
                <a:cubicBezTo>
                  <a:pt x="191" y="982"/>
                  <a:pt x="191" y="982"/>
                  <a:pt x="191" y="982"/>
                </a:cubicBezTo>
                <a:cubicBezTo>
                  <a:pt x="191" y="146"/>
                  <a:pt x="191" y="146"/>
                  <a:pt x="191" y="146"/>
                </a:cubicBezTo>
                <a:cubicBezTo>
                  <a:pt x="377" y="146"/>
                  <a:pt x="377" y="146"/>
                  <a:pt x="377" y="146"/>
                </a:cubicBezTo>
                <a:cubicBezTo>
                  <a:pt x="569" y="146"/>
                  <a:pt x="730" y="337"/>
                  <a:pt x="730" y="562"/>
                </a:cubicBezTo>
                <a:cubicBezTo>
                  <a:pt x="730" y="794"/>
                  <a:pt x="569" y="982"/>
                  <a:pt x="377" y="982"/>
                </a:cubicBezTo>
                <a:close/>
                <a:moveTo>
                  <a:pt x="1435" y="982"/>
                </a:moveTo>
                <a:cubicBezTo>
                  <a:pt x="1248" y="982"/>
                  <a:pt x="1248" y="982"/>
                  <a:pt x="1248" y="982"/>
                </a:cubicBezTo>
                <a:cubicBezTo>
                  <a:pt x="1056" y="982"/>
                  <a:pt x="895" y="794"/>
                  <a:pt x="895" y="562"/>
                </a:cubicBezTo>
                <a:cubicBezTo>
                  <a:pt x="895" y="337"/>
                  <a:pt x="1056" y="146"/>
                  <a:pt x="1248" y="146"/>
                </a:cubicBezTo>
                <a:cubicBezTo>
                  <a:pt x="1435" y="146"/>
                  <a:pt x="1435" y="146"/>
                  <a:pt x="1435" y="146"/>
                </a:cubicBezTo>
                <a:lnTo>
                  <a:pt x="1435" y="9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19" tIns="22859" rIns="45719" bIns="22859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609600" y="4754880"/>
            <a:ext cx="10363200" cy="1569720"/>
          </a:xfrm>
        </p:spPr>
        <p:txBody>
          <a:bodyPr>
            <a:noAutofit/>
          </a:bodyPr>
          <a:lstStyle>
            <a:lvl1pPr marL="0" indent="0">
              <a:buNone/>
              <a:defRPr sz="2400">
                <a:latin typeface="Dolby Gustan Thin" panose="02010600040501010103" pitchFamily="50" charset="0"/>
                <a:ea typeface="Dolby Gustan Thin" panose="02010600040501010103" pitchFamily="50" charset="0"/>
              </a:defRPr>
            </a:lvl1pPr>
            <a:lvl2pPr marL="0" indent="0">
              <a:buNone/>
              <a:defRPr sz="1467">
                <a:solidFill>
                  <a:schemeClr val="accent1"/>
                </a:solidFill>
                <a:latin typeface="Dolby Gustan Bold" panose="02010600040501010103" pitchFamily="50" charset="0"/>
                <a:ea typeface="Dolby Gustan Bold" panose="02010600040501010103" pitchFamily="50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Shape 13"/>
          <p:cNvSpPr/>
          <p:nvPr userDrawn="1"/>
        </p:nvSpPr>
        <p:spPr>
          <a:xfrm>
            <a:off x="609600" y="4194048"/>
            <a:ext cx="856408" cy="0"/>
          </a:xfrm>
          <a:prstGeom prst="line">
            <a:avLst/>
          </a:prstGeom>
          <a:ln w="38100">
            <a:solidFill>
              <a:schemeClr val="accent1"/>
            </a:solidFill>
            <a:miter lim="400000"/>
          </a:ln>
        </p:spPr>
        <p:txBody>
          <a:bodyPr lIns="0" tIns="0" rIns="0" bIns="0" anchor="ctr"/>
          <a:lstStyle/>
          <a:p>
            <a:pPr lvl="0" algn="l" defTabSz="228557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1600" dirty="0">
              <a:latin typeface="Verdana"/>
              <a:ea typeface="Verdana"/>
              <a:cs typeface="Verdana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609600" y="4343400"/>
            <a:ext cx="3048000" cy="3048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Click to enter date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444676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12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1884">
          <p15:clr>
            <a:srgbClr val="FBAE40"/>
          </p15:clr>
        </p15:guide>
        <p15:guide id="4" orient="horz" pos="2244">
          <p15:clr>
            <a:srgbClr val="FBAE40"/>
          </p15:clr>
        </p15:guide>
        <p15:guide id="5" orient="horz" pos="2988">
          <p15:clr>
            <a:srgbClr val="FBAE40"/>
          </p15:clr>
        </p15:guide>
        <p15:guide id="6" pos="5184">
          <p15:clr>
            <a:srgbClr val="FBAE40"/>
          </p15:clr>
        </p15:guide>
        <p15:guide id="7" orient="horz" pos="2052">
          <p15:clr>
            <a:srgbClr val="FBAE40"/>
          </p15:clr>
        </p15:guide>
        <p15:guide id="8" orient="horz" pos="2196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10058400" cy="4106953"/>
          </a:xfrm>
        </p:spPr>
        <p:txBody>
          <a:bodyPr/>
          <a:lstStyle>
            <a:lvl1pPr>
              <a:defRPr sz="2000"/>
            </a:lvl1pPr>
            <a:lvl2pPr marL="228600">
              <a:defRPr sz="1800"/>
            </a:lvl2pPr>
            <a:lvl3pPr marL="502920">
              <a:defRPr sz="1600"/>
            </a:lvl3pPr>
            <a:lvl4pPr>
              <a:lnSpc>
                <a:spcPct val="90000"/>
              </a:lnSpc>
              <a:defRPr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C789939-6AF6-455A-BDEA-C0E55687BE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A4A4694-E2EC-4D44-8538-1AC262302F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531D7041-F911-4DC3-85AB-4E58AE524ACA}" type="datetime1">
              <a:rPr lang="pl-PL" smtClean="0"/>
              <a:t>16.07.2024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941135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10058400" cy="4114801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 marL="228600">
              <a:defRPr sz="1800">
                <a:solidFill>
                  <a:schemeClr val="bg1"/>
                </a:solidFill>
              </a:defRPr>
            </a:lvl2pPr>
            <a:lvl3pPr marL="502920">
              <a:defRPr sz="16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C789939-6AF6-455A-BDEA-C0E55687BE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996BD21C-9265-4FBF-8976-E532D93161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73DB9112-D9D7-411A-9B51-A1BA22BB3594}" type="datetime1">
              <a:rPr lang="pl-PL" smtClean="0"/>
              <a:t>16.07.2024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101885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47625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62700" y="1676400"/>
            <a:ext cx="47625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892DC984-2397-450B-B91A-B22B9FFEB7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359B476C-C35E-4D83-BB3A-75FD1AB2E43C}" type="datetime1">
              <a:rPr lang="pl-PL" smtClean="0"/>
              <a:t>16.07.2024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690617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29718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096000" y="1066800"/>
            <a:ext cx="5029200" cy="47244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32EA726F-3AC9-4ABB-A6E7-C44908E50B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2DE7ED62-B863-4534-957C-867B291F460D}" type="datetime1">
              <a:rPr lang="pl-PL" smtClean="0"/>
              <a:t>16.07.2024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0530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 + 1/2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47625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B32244E-84AE-40BD-9D22-7213E484998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62700" y="1068255"/>
            <a:ext cx="4762500" cy="4722945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1B95015B-0594-401F-B0C6-6D8E48B99A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3E621531-C761-4E53-9B71-C113A30CD83C}" type="datetime1">
              <a:rPr lang="pl-PL" smtClean="0"/>
              <a:t>16.07.2024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84558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29718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153400" y="1676400"/>
            <a:ext cx="29718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23C08C8-9F57-41DC-A230-36D86888575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10100" y="1676400"/>
            <a:ext cx="29718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F298208A-70BB-4077-8DC5-4BEA4C5267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5EE44D77-E655-46B9-93A2-B3C4ADDF8F4E}" type="datetime1">
              <a:rPr lang="pl-PL" smtClean="0"/>
              <a:t>16.07.2024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116160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1"/>
            <a:ext cx="2103120" cy="4114800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020813" y="1676401"/>
            <a:ext cx="2103120" cy="4114800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23C08C8-9F57-41DC-A230-36D86888575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3718138" y="1676401"/>
            <a:ext cx="2103120" cy="4114800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1EE0080-B496-4085-8AFF-3EDF85D215B0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369476" y="1676401"/>
            <a:ext cx="2103120" cy="4114800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1DBBBD1F-75E9-4C97-92DC-03C9D5D792A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BC86C4A6-50C7-4D84-A06E-513F4274DC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B2F34B2A-25A1-4880-98B5-BFAA513163AD}" type="datetime1">
              <a:rPr lang="pl-PL" smtClean="0"/>
              <a:t>16.07.2024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503598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813B8-E3F4-45D2-B862-A7CEF5147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3A25182B-D69F-4E95-B4BF-1072106B78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56079090-93B7-4D32-ACC9-AC7B93D0F7DA}" type="datetime1">
              <a:rPr lang="pl-PL" smtClean="0"/>
              <a:t>16.07.2024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12251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Stats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077FEA3-C5EA-4E8A-80CE-CF196C28FD4E}"/>
              </a:ext>
            </a:extLst>
          </p:cNvPr>
          <p:cNvGrpSpPr/>
          <p:nvPr userDrawn="1"/>
        </p:nvGrpSpPr>
        <p:grpSpPr>
          <a:xfrm>
            <a:off x="1066800" y="1302960"/>
            <a:ext cx="10058400" cy="4294055"/>
            <a:chOff x="2363786" y="2811780"/>
            <a:chExt cx="19659600" cy="8229600"/>
          </a:xfrm>
        </p:grpSpPr>
        <p:sp>
          <p:nvSpPr>
            <p:cNvPr id="9" name="Rectangle">
              <a:extLst>
                <a:ext uri="{FF2B5EF4-FFF2-40B4-BE49-F238E27FC236}">
                  <a16:creationId xmlns:a16="http://schemas.microsoft.com/office/drawing/2014/main" id="{2C980C48-E9B7-4DF2-8B91-B5C9AAAD201E}"/>
                </a:ext>
              </a:extLst>
            </p:cNvPr>
            <p:cNvSpPr/>
            <p:nvPr/>
          </p:nvSpPr>
          <p:spPr>
            <a:xfrm>
              <a:off x="2363786" y="6858000"/>
              <a:ext cx="19659600" cy="73152"/>
            </a:xfrm>
            <a:prstGeom prst="rect">
              <a:avLst/>
            </a:prstGeom>
            <a:solidFill>
              <a:srgbClr val="000000">
                <a:alpha val="10000"/>
              </a:srgb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A9A9A9"/>
                </a:solidFill>
                <a:effectLst/>
                <a:uLnTx/>
                <a:uFillTx/>
                <a:latin typeface="AvenirNext LT Pro Regular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0" name="Rectangle">
              <a:extLst>
                <a:ext uri="{FF2B5EF4-FFF2-40B4-BE49-F238E27FC236}">
                  <a16:creationId xmlns:a16="http://schemas.microsoft.com/office/drawing/2014/main" id="{EBE704B1-F186-4B5D-9DE5-B80E5DB5BF5F}"/>
                </a:ext>
              </a:extLst>
            </p:cNvPr>
            <p:cNvSpPr/>
            <p:nvPr/>
          </p:nvSpPr>
          <p:spPr>
            <a:xfrm rot="5400000">
              <a:off x="8078786" y="6890004"/>
              <a:ext cx="8229600" cy="73152"/>
            </a:xfrm>
            <a:prstGeom prst="rect">
              <a:avLst/>
            </a:prstGeom>
            <a:solidFill>
              <a:srgbClr val="000000">
                <a:alpha val="10000"/>
              </a:srgb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A9A9A9"/>
                </a:solidFill>
                <a:effectLst/>
                <a:uLnTx/>
                <a:uFillTx/>
                <a:latin typeface="AvenirNext LT Pro Regular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1" name="Rectangle">
              <a:extLst>
                <a:ext uri="{FF2B5EF4-FFF2-40B4-BE49-F238E27FC236}">
                  <a16:creationId xmlns:a16="http://schemas.microsoft.com/office/drawing/2014/main" id="{5503E041-DBB6-4971-97B5-ABB1212D3282}"/>
                </a:ext>
              </a:extLst>
            </p:cNvPr>
            <p:cNvSpPr/>
            <p:nvPr/>
          </p:nvSpPr>
          <p:spPr>
            <a:xfrm>
              <a:off x="11507787" y="6858000"/>
              <a:ext cx="1371600" cy="73152"/>
            </a:xfrm>
            <a:prstGeom prst="rect">
              <a:avLst/>
            </a:prstGeom>
            <a:gradFill>
              <a:gsLst>
                <a:gs pos="0">
                  <a:srgbClr val="924BF2"/>
                </a:gs>
                <a:gs pos="100000">
                  <a:srgbClr val="F52493">
                    <a:hueOff val="16109722"/>
                    <a:satOff val="32575"/>
                    <a:lumOff val="14117"/>
                  </a:srgbClr>
                </a:gs>
              </a:gsLst>
              <a:lin ang="12553575"/>
            </a:gra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A9A9A9"/>
                </a:solidFill>
                <a:effectLst/>
                <a:uLnTx/>
                <a:uFillTx/>
                <a:latin typeface="AvenirNext LT Pro Regular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2" name="Rectangle">
              <a:extLst>
                <a:ext uri="{FF2B5EF4-FFF2-40B4-BE49-F238E27FC236}">
                  <a16:creationId xmlns:a16="http://schemas.microsoft.com/office/drawing/2014/main" id="{672443E5-79AE-411B-9A8E-3BE23AB9DA69}"/>
                </a:ext>
              </a:extLst>
            </p:cNvPr>
            <p:cNvSpPr/>
            <p:nvPr/>
          </p:nvSpPr>
          <p:spPr>
            <a:xfrm rot="5400000">
              <a:off x="11507786" y="6890004"/>
              <a:ext cx="1371600" cy="73152"/>
            </a:xfrm>
            <a:prstGeom prst="rect">
              <a:avLst/>
            </a:prstGeom>
            <a:gradFill>
              <a:gsLst>
                <a:gs pos="0">
                  <a:srgbClr val="924BF2"/>
                </a:gs>
                <a:gs pos="100000">
                  <a:srgbClr val="F52493">
                    <a:hueOff val="16109722"/>
                    <a:satOff val="32575"/>
                    <a:lumOff val="14117"/>
                  </a:srgbClr>
                </a:gs>
              </a:gsLst>
              <a:lin ang="12000000" scaled="0"/>
            </a:gra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A9A9A9"/>
                </a:solidFill>
                <a:effectLst/>
                <a:uLnTx/>
                <a:uFillTx/>
                <a:latin typeface="AvenirNext LT Pro Regular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sp>
        <p:nvSpPr>
          <p:cNvPr id="13" name="Text Placeholder 25">
            <a:extLst>
              <a:ext uri="{FF2B5EF4-FFF2-40B4-BE49-F238E27FC236}">
                <a16:creationId xmlns:a16="http://schemas.microsoft.com/office/drawing/2014/main" id="{88AA4C21-94AF-450F-982B-54D4B0CF2BE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583882" y="1339985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tx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tx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5" name="Text Placeholder 25">
            <a:extLst>
              <a:ext uri="{FF2B5EF4-FFF2-40B4-BE49-F238E27FC236}">
                <a16:creationId xmlns:a16="http://schemas.microsoft.com/office/drawing/2014/main" id="{278985DE-12A0-4303-A711-7EE65038585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583882" y="3714188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tx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tx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25">
            <a:extLst>
              <a:ext uri="{FF2B5EF4-FFF2-40B4-BE49-F238E27FC236}">
                <a16:creationId xmlns:a16="http://schemas.microsoft.com/office/drawing/2014/main" id="{2E5D043A-5662-4AC2-AB94-4C5C3E7165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883564" y="1339986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tx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tx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25">
            <a:extLst>
              <a:ext uri="{FF2B5EF4-FFF2-40B4-BE49-F238E27FC236}">
                <a16:creationId xmlns:a16="http://schemas.microsoft.com/office/drawing/2014/main" id="{9B86D0CE-5490-4F23-8E67-4C5B4BB4162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883564" y="3714189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tx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tx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Date Placeholder 3">
            <a:extLst>
              <a:ext uri="{FF2B5EF4-FFF2-40B4-BE49-F238E27FC236}">
                <a16:creationId xmlns:a16="http://schemas.microsoft.com/office/drawing/2014/main" id="{C0AFC81B-C3F4-4A19-8BB7-F99C4D9E06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90387ACD-F967-4F00-8F9E-4753072FD7C7}" type="datetime1">
              <a:rPr lang="pl-PL" smtClean="0"/>
              <a:t>16.07.2024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873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92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Stats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077FEA3-C5EA-4E8A-80CE-CF196C28FD4E}"/>
              </a:ext>
            </a:extLst>
          </p:cNvPr>
          <p:cNvGrpSpPr/>
          <p:nvPr userDrawn="1"/>
        </p:nvGrpSpPr>
        <p:grpSpPr>
          <a:xfrm>
            <a:off x="1066800" y="1302960"/>
            <a:ext cx="10058400" cy="4294055"/>
            <a:chOff x="2363786" y="2811780"/>
            <a:chExt cx="19659600" cy="8229600"/>
          </a:xfrm>
        </p:grpSpPr>
        <p:sp>
          <p:nvSpPr>
            <p:cNvPr id="9" name="Rectangle">
              <a:extLst>
                <a:ext uri="{FF2B5EF4-FFF2-40B4-BE49-F238E27FC236}">
                  <a16:creationId xmlns:a16="http://schemas.microsoft.com/office/drawing/2014/main" id="{2C980C48-E9B7-4DF2-8B91-B5C9AAAD201E}"/>
                </a:ext>
              </a:extLst>
            </p:cNvPr>
            <p:cNvSpPr/>
            <p:nvPr/>
          </p:nvSpPr>
          <p:spPr>
            <a:xfrm>
              <a:off x="2363786" y="6858000"/>
              <a:ext cx="19659600" cy="7315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Next LT Pro Regular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0" name="Rectangle">
              <a:extLst>
                <a:ext uri="{FF2B5EF4-FFF2-40B4-BE49-F238E27FC236}">
                  <a16:creationId xmlns:a16="http://schemas.microsoft.com/office/drawing/2014/main" id="{EBE704B1-F186-4B5D-9DE5-B80E5DB5BF5F}"/>
                </a:ext>
              </a:extLst>
            </p:cNvPr>
            <p:cNvSpPr/>
            <p:nvPr/>
          </p:nvSpPr>
          <p:spPr>
            <a:xfrm rot="5400000">
              <a:off x="8078786" y="6890004"/>
              <a:ext cx="8229600" cy="7315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Next LT Pro Regular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1" name="Rectangle">
              <a:extLst>
                <a:ext uri="{FF2B5EF4-FFF2-40B4-BE49-F238E27FC236}">
                  <a16:creationId xmlns:a16="http://schemas.microsoft.com/office/drawing/2014/main" id="{5503E041-DBB6-4971-97B5-ABB1212D3282}"/>
                </a:ext>
              </a:extLst>
            </p:cNvPr>
            <p:cNvSpPr/>
            <p:nvPr/>
          </p:nvSpPr>
          <p:spPr>
            <a:xfrm>
              <a:off x="11507787" y="6858000"/>
              <a:ext cx="1371600" cy="73152"/>
            </a:xfrm>
            <a:prstGeom prst="rect">
              <a:avLst/>
            </a:prstGeom>
            <a:gradFill>
              <a:gsLst>
                <a:gs pos="0">
                  <a:srgbClr val="924BF2"/>
                </a:gs>
                <a:gs pos="100000">
                  <a:srgbClr val="F52493">
                    <a:hueOff val="16109722"/>
                    <a:satOff val="32575"/>
                    <a:lumOff val="14117"/>
                  </a:srgbClr>
                </a:gs>
              </a:gsLst>
              <a:lin ang="12553575"/>
            </a:gra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Next LT Pro Regular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2" name="Rectangle">
              <a:extLst>
                <a:ext uri="{FF2B5EF4-FFF2-40B4-BE49-F238E27FC236}">
                  <a16:creationId xmlns:a16="http://schemas.microsoft.com/office/drawing/2014/main" id="{672443E5-79AE-411B-9A8E-3BE23AB9DA69}"/>
                </a:ext>
              </a:extLst>
            </p:cNvPr>
            <p:cNvSpPr/>
            <p:nvPr/>
          </p:nvSpPr>
          <p:spPr>
            <a:xfrm rot="5400000">
              <a:off x="11507786" y="6890004"/>
              <a:ext cx="1371600" cy="73152"/>
            </a:xfrm>
            <a:prstGeom prst="rect">
              <a:avLst/>
            </a:prstGeom>
            <a:gradFill>
              <a:gsLst>
                <a:gs pos="0">
                  <a:srgbClr val="924BF2"/>
                </a:gs>
                <a:gs pos="100000">
                  <a:srgbClr val="F52493">
                    <a:hueOff val="16109722"/>
                    <a:satOff val="32575"/>
                    <a:lumOff val="14117"/>
                  </a:srgbClr>
                </a:gs>
              </a:gsLst>
              <a:lin ang="12000000" scaled="0"/>
            </a:gra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Next LT Pro Regular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sp>
        <p:nvSpPr>
          <p:cNvPr id="13" name="Text Placeholder 25">
            <a:extLst>
              <a:ext uri="{FF2B5EF4-FFF2-40B4-BE49-F238E27FC236}">
                <a16:creationId xmlns:a16="http://schemas.microsoft.com/office/drawing/2014/main" id="{88AA4C21-94AF-450F-982B-54D4B0CF2BE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583882" y="1339985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bg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5" name="Text Placeholder 25">
            <a:extLst>
              <a:ext uri="{FF2B5EF4-FFF2-40B4-BE49-F238E27FC236}">
                <a16:creationId xmlns:a16="http://schemas.microsoft.com/office/drawing/2014/main" id="{278985DE-12A0-4303-A711-7EE65038585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583882" y="3714188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bg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25">
            <a:extLst>
              <a:ext uri="{FF2B5EF4-FFF2-40B4-BE49-F238E27FC236}">
                <a16:creationId xmlns:a16="http://schemas.microsoft.com/office/drawing/2014/main" id="{2E5D043A-5662-4AC2-AB94-4C5C3E7165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883564" y="1339986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bg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25">
            <a:extLst>
              <a:ext uri="{FF2B5EF4-FFF2-40B4-BE49-F238E27FC236}">
                <a16:creationId xmlns:a16="http://schemas.microsoft.com/office/drawing/2014/main" id="{9B86D0CE-5490-4F23-8E67-4C5B4BB4162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883564" y="3714189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bg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Date Placeholder 3">
            <a:extLst>
              <a:ext uri="{FF2B5EF4-FFF2-40B4-BE49-F238E27FC236}">
                <a16:creationId xmlns:a16="http://schemas.microsoft.com/office/drawing/2014/main" id="{2C713A3E-DDE0-4FF3-9609-DC12C03602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3BF32C06-E8AD-4452-8D29-F53ACEE14F5D}" type="datetime1">
              <a:rPr lang="pl-PL" smtClean="0"/>
              <a:t>16.07.2024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23421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9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99616"/>
            <a:ext cx="10363200" cy="4303776"/>
          </a:xfrm>
        </p:spPr>
        <p:txBody>
          <a:bodyPr>
            <a:noAutofit/>
          </a:bodyPr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3851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6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708">
          <p15:clr>
            <a:srgbClr val="FBAE40"/>
          </p15:clr>
        </p15:guide>
        <p15:guide id="4" orient="horz" pos="2742">
          <p15:clr>
            <a:srgbClr val="FBAE40"/>
          </p15:clr>
        </p15:guide>
        <p15:guide id="5" pos="5184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 +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92651EB-37EA-4A38-BCD2-9C208705C5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6858000"/>
          </a:xfrm>
          <a:pattFill prst="wdUpDiag">
            <a:fgClr>
              <a:schemeClr val="bg1"/>
            </a:fgClr>
            <a:bgClr>
              <a:schemeClr val="bg2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 sz="3200" b="0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4762500" cy="4114801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6DC06EBD-1589-4C52-9F97-5933A6032B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6769D792-08F7-432F-825C-572CCFE84384}" type="datetime1">
              <a:rPr lang="pl-PL" smtClean="0"/>
              <a:t>16.07.2024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210394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 + Eight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2EB6743-8370-4B70-9386-A26F899B8BA8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29718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CDED7BBE-3001-44AC-91FF-081F0062A12A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0533888" y="1066800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1E1CA188-A852-414E-B72F-E4FA755F9678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0533888" y="3558609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495BF25A-E5B9-43A2-AA82-4BC4058D0F8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362700" y="1066800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516DACBD-50F4-447A-AC97-3274C3F83A62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362700" y="3558609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4C70597D-B761-4C8B-A8E4-60D38C9A97FF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7753096" y="1066800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AEB26504-27C9-42A4-B48B-ABDD6B9515C3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753096" y="3558609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95A070FE-3890-4770-A21E-2518B2AF0ACA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143492" y="1066800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A2AC09A3-9231-421E-ACBA-D86FA1F507DF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143492" y="3558609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70EDDB61-B0D1-4887-B254-B857CE192C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12EAED5A-3355-477E-B12F-1D5CFE880E14}" type="datetime1">
              <a:rPr lang="pl-PL" smtClean="0"/>
              <a:t>16.07.2024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6836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344">
          <p15:clr>
            <a:srgbClr val="FDE53C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 + Stat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2EB6743-8370-4B70-9386-A26F899B8BA8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29718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8D759B1-3967-4CFA-BD4B-617EC012ABB2}"/>
              </a:ext>
            </a:extLst>
          </p:cNvPr>
          <p:cNvCxnSpPr>
            <a:cxnSpLocks/>
          </p:cNvCxnSpPr>
          <p:nvPr userDrawn="1"/>
        </p:nvCxnSpPr>
        <p:spPr>
          <a:xfrm>
            <a:off x="6609141" y="1998689"/>
            <a:ext cx="1992515" cy="0"/>
          </a:xfrm>
          <a:prstGeom prst="line">
            <a:avLst/>
          </a:prstGeom>
          <a:ln w="60325">
            <a:gradFill flip="none" rotWithShape="1"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D132D71-7927-4AF3-BC25-8DE28BC4751E}"/>
              </a:ext>
            </a:extLst>
          </p:cNvPr>
          <p:cNvCxnSpPr>
            <a:cxnSpLocks/>
          </p:cNvCxnSpPr>
          <p:nvPr userDrawn="1"/>
        </p:nvCxnSpPr>
        <p:spPr>
          <a:xfrm>
            <a:off x="9134493" y="1998689"/>
            <a:ext cx="1992515" cy="0"/>
          </a:xfrm>
          <a:prstGeom prst="line">
            <a:avLst/>
          </a:prstGeom>
          <a:ln w="60325">
            <a:gradFill flip="none" rotWithShape="1"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8D28EC7C-0750-4326-BB56-203FEAB6F27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09141" y="2301410"/>
            <a:ext cx="1992312" cy="203246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bg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48E31F24-0941-461D-AA23-5D3EF4B4907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134493" y="2301410"/>
            <a:ext cx="1992312" cy="203246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bg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8856F9BD-DC31-487B-A087-4A81BA796D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8C6A0C9D-47F7-48B8-AAB7-0398745CEBF7}" type="datetime1">
              <a:rPr lang="pl-PL" smtClean="0"/>
              <a:t>16.07.2024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1467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344">
          <p15:clr>
            <a:srgbClr val="FDE53C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 + Stat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2EB6743-8370-4B70-9386-A26F899B8BA8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2971800" cy="4114801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8D759B1-3967-4CFA-BD4B-617EC012ABB2}"/>
              </a:ext>
            </a:extLst>
          </p:cNvPr>
          <p:cNvCxnSpPr>
            <a:cxnSpLocks/>
          </p:cNvCxnSpPr>
          <p:nvPr userDrawn="1"/>
        </p:nvCxnSpPr>
        <p:spPr>
          <a:xfrm>
            <a:off x="6607684" y="1998689"/>
            <a:ext cx="1992515" cy="0"/>
          </a:xfrm>
          <a:prstGeom prst="line">
            <a:avLst/>
          </a:prstGeom>
          <a:ln w="60325">
            <a:gradFill flip="none" rotWithShape="1"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D132D71-7927-4AF3-BC25-8DE28BC4751E}"/>
              </a:ext>
            </a:extLst>
          </p:cNvPr>
          <p:cNvCxnSpPr>
            <a:cxnSpLocks/>
          </p:cNvCxnSpPr>
          <p:nvPr userDrawn="1"/>
        </p:nvCxnSpPr>
        <p:spPr>
          <a:xfrm>
            <a:off x="9133036" y="1998689"/>
            <a:ext cx="1992515" cy="0"/>
          </a:xfrm>
          <a:prstGeom prst="line">
            <a:avLst/>
          </a:prstGeom>
          <a:ln w="60325">
            <a:gradFill flip="none" rotWithShape="1"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8D28EC7C-0750-4326-BB56-203FEAB6F27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07684" y="2301410"/>
            <a:ext cx="1992312" cy="203246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tx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tx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48E31F24-0941-461D-AA23-5D3EF4B4907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133036" y="2301410"/>
            <a:ext cx="1992312" cy="203246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tx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tx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F6A1AA50-A93E-414F-B5F5-778CFFB6AB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B3629F3A-068D-48CB-9B47-3B99F5BF5D5A}" type="datetime1">
              <a:rPr lang="pl-PL" smtClean="0"/>
              <a:t>16.07.2024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53106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344">
          <p15:clr>
            <a:srgbClr val="FDE53C"/>
          </p15:clr>
        </p15:guide>
        <p15:guide id="2" pos="5592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B + two Pic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2971800" cy="4114801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153400" y="3599689"/>
            <a:ext cx="2971800" cy="2191512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23C08C8-9F57-41DC-A230-36D86888575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10100" y="3599689"/>
            <a:ext cx="2971800" cy="2191512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1A5C5E43-3B9F-4912-969E-EE9CEFCE454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610100" y="1678646"/>
            <a:ext cx="2971800" cy="159429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E35F9646-68BD-4D98-8550-2346E69BB9F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153400" y="1678646"/>
            <a:ext cx="2971800" cy="159429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36D01800-7E1C-41D4-B0E9-7CD6C943A87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B3A68E52-EB2B-4860-ABDA-4286CCB9D3D9}" type="datetime1">
              <a:rPr lang="pl-PL" smtClean="0"/>
              <a:t>16.07.2024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060931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Two Pics Righ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4762500" cy="4114801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1E585E20-20BB-4BD9-BD66-C8438EEE79A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62700" y="1068256"/>
            <a:ext cx="4762500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71A534F4-4C57-4621-B59F-9B7FE25154C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62700" y="3560065"/>
            <a:ext cx="4762500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C6D348A7-B777-4037-9E00-FE3D9F542C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8C6D4CCD-B24F-4C3C-9224-0DA76F75B3D9}" type="datetime1">
              <a:rPr lang="pl-PL" smtClean="0"/>
              <a:t>16.07.2024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92607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Two Pics Lef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2700" y="1066800"/>
            <a:ext cx="4762500" cy="609600"/>
          </a:xfrm>
        </p:spPr>
        <p:txBody>
          <a:bodyPr/>
          <a:lstStyle>
            <a:lvl1pPr>
              <a:defRPr lang="en-US" sz="3200" b="0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62700" y="1676400"/>
            <a:ext cx="4762500" cy="4114801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7AE78B3-C0A1-4F14-B2F8-006CAFE9E1C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069816" y="1073944"/>
            <a:ext cx="4762500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46BE069F-50C7-46A1-8BFE-C266D170C9AC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069816" y="3565753"/>
            <a:ext cx="4762500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97D971BC-DBB6-4C64-9894-F4D50D76C7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B595D364-BA2E-4EF3-B479-85C580F5FC1A}" type="datetime1">
              <a:rPr lang="pl-PL" smtClean="0"/>
              <a:t>16.07.2024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657773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amed Pic + Text Overla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7AE78B3-C0A1-4F14-B2F8-006CAFE9E1C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069816" y="1073943"/>
            <a:ext cx="10055384" cy="4717257"/>
          </a:xfrm>
          <a:pattFill prst="wdUpDiag">
            <a:fgClr>
              <a:schemeClr val="bg1"/>
            </a:fgClr>
            <a:bgClr>
              <a:schemeClr val="bg2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629400" y="3429001"/>
            <a:ext cx="4229100" cy="2095500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6D1F5CD2-3055-4463-91EE-097F0E8FF9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53925002-DD09-4D0E-9310-209E55F6C78F}" type="datetime1">
              <a:rPr lang="pl-PL" smtClean="0"/>
              <a:t>16.07.2024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727878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 + Captio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E42B20C0-C9D6-4F6E-BC03-18DB80CECCF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3429000"/>
            <a:ext cx="12192000" cy="3429000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E06DB-6BFE-450B-9CD2-D86E91A30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49FD5-24FE-45B4-8985-3A9FF16E3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69DD74A0-4D0D-469C-AC8C-11AD80E13F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56625" y="1515036"/>
            <a:ext cx="7080325" cy="1523999"/>
          </a:xfrm>
        </p:spPr>
        <p:txBody>
          <a:bodyPr lIns="182880" rIns="182880" bIns="0"/>
          <a:lstStyle>
            <a:lvl1pPr algn="ctr">
              <a:lnSpc>
                <a:spcPct val="100000"/>
              </a:lnSpc>
              <a:spcAft>
                <a:spcPts val="0"/>
              </a:spcAft>
              <a:defRPr lang="en-US" sz="3200" kern="1200" cap="none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763" indent="0" algn="ctr">
              <a:lnSpc>
                <a:spcPct val="150000"/>
              </a:lnSpc>
              <a:spcAft>
                <a:spcPts val="0"/>
              </a:spcAft>
              <a:buNone/>
              <a:defRPr 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39725" indent="-339725" algn="ctr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59E73D5F-54A6-4C34-855B-6304B24982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D2852535-492B-471D-8C04-12952BEB5E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D1BEA414-C63A-48AF-A7C4-1FB27BF223D1}" type="datetime1">
              <a:rPr lang="pl-PL" smtClean="0"/>
              <a:t>16.07.2024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625360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A2BF5EF4-DCA8-46D1-94E0-D8614882550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1" y="2"/>
            <a:ext cx="6095999" cy="6857998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4FF170D-D03D-4455-BAD5-B4A4B185803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096000" y="2"/>
            <a:ext cx="6096000" cy="6857998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F06BDA15-0DCD-46F5-A2E3-82BFDC3EFD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96040D17-F33D-4865-8C36-B5AA0F0589DC}" type="datetime1">
              <a:rPr lang="pl-PL" smtClean="0"/>
              <a:t>16.07.2024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0421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-No Bar">
    <p:bg bwMode="lt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99616"/>
            <a:ext cx="10363200" cy="4303776"/>
          </a:xfrm>
        </p:spPr>
        <p:txBody>
          <a:bodyPr>
            <a:noAutofit/>
          </a:bodyPr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473952"/>
            <a:ext cx="1011936" cy="97536"/>
          </a:xfrm>
          <a:prstGeom prst="rect">
            <a:avLst/>
          </a:prstGeom>
        </p:spPr>
        <p:txBody>
          <a:bodyPr/>
          <a:lstStyle/>
          <a:p>
            <a:fld id="{68C86F8C-10BE-4D94-AE95-B4721A175C0B}" type="datetime1">
              <a:rPr lang="pl-PL" smtClean="0"/>
              <a:t>16.07.2024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21536" y="6473952"/>
            <a:ext cx="5998464" cy="97536"/>
          </a:xfrm>
          <a:prstGeom prst="rect">
            <a:avLst/>
          </a:prstGeom>
        </p:spPr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B06525-092D-44E2-A584-E03EB74BB03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4"/>
          <p:cNvSpPr txBox="1">
            <a:spLocks/>
          </p:cNvSpPr>
          <p:nvPr userDrawn="1"/>
        </p:nvSpPr>
        <p:spPr>
          <a:xfrm>
            <a:off x="8168640" y="6473952"/>
            <a:ext cx="3048000" cy="9753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defPPr>
              <a:defRPr lang="en-US"/>
            </a:defPPr>
            <a:lvl1pPr marL="0" algn="l" defTabSz="685891" rtl="0" eaLnBrk="1" latinLnBrk="0" hangingPunct="1">
              <a:defRPr sz="500" kern="500" cap="all" spc="50">
                <a:solidFill>
                  <a:schemeClr val="bg1"/>
                </a:solidFill>
                <a:latin typeface="Dolby Gustan"/>
                <a:ea typeface="+mn-ea"/>
                <a:cs typeface="+mn-cs"/>
              </a:defRPr>
            </a:lvl1pPr>
            <a:lvl2pPr marL="342946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91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837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783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729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674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620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566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667" baseline="0" dirty="0">
                <a:solidFill>
                  <a:schemeClr val="tx1"/>
                </a:solidFill>
                <a:latin typeface="+mn-lt"/>
              </a:rPr>
              <a:t>CONFIDENTIAL</a:t>
            </a:r>
            <a:r>
              <a:rPr lang="en-US" sz="667" dirty="0">
                <a:solidFill>
                  <a:schemeClr val="tx1"/>
                </a:solidFill>
                <a:latin typeface="+mn-lt"/>
              </a:rPr>
              <a:t> INFORMATION © 2021 DOLBY LABORATORIES, INC.</a:t>
            </a:r>
          </a:p>
        </p:txBody>
      </p:sp>
    </p:spTree>
    <p:extLst>
      <p:ext uri="{BB962C8B-B14F-4D97-AF65-F5344CB8AC3E}">
        <p14:creationId xmlns:p14="http://schemas.microsoft.com/office/powerpoint/2010/main" val="41432189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396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708">
          <p15:clr>
            <a:srgbClr val="FBAE40"/>
          </p15:clr>
        </p15:guide>
        <p15:guide id="4" orient="horz" pos="2742">
          <p15:clr>
            <a:srgbClr val="FBAE40"/>
          </p15:clr>
        </p15:guide>
        <p15:guide id="5" pos="5184">
          <p15:clr>
            <a:srgbClr val="FBAE4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/50 Text L and Pic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D3AED38-594C-4C74-B1B0-ECE8C4ACDFA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096000" y="2"/>
            <a:ext cx="6096000" cy="6857998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858AE05-F0F3-4A12-B0C2-597EABFBA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25EA61-E4F7-4AAD-A06A-AB7A1C75A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C978B8E-DC11-41D3-ADF8-1DD7D0D2F1B3}" type="datetime1">
              <a:rPr lang="pl-PL" smtClean="0"/>
              <a:t>16.07.2024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DFB701-55C5-41E4-95D5-156BFB0BA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B94B7E-A06D-4B45-BDD4-292F1EC66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4122D59-6864-4450-AA15-16480CBE6D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33600"/>
            <a:ext cx="47625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D58B7861-DE49-417F-9FC2-D8C2E029FEC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</p:spTree>
    <p:extLst>
      <p:ext uri="{BB962C8B-B14F-4D97-AF65-F5344CB8AC3E}">
        <p14:creationId xmlns:p14="http://schemas.microsoft.com/office/powerpoint/2010/main" val="53960220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/50 Text R and Pic 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D3AED38-594C-4C74-B1B0-ECE8C4ACDFA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0" y="2"/>
            <a:ext cx="6096000" cy="6857998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858AE05-F0F3-4A12-B0C2-597EABFBA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2700" y="1066800"/>
            <a:ext cx="4763519" cy="6096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25EA61-E4F7-4AAD-A06A-AB7A1C75A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57ACD-BA30-475F-B368-A253D67C59F8}" type="datetime1">
              <a:rPr lang="pl-PL" smtClean="0"/>
              <a:t>16.07.2024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DFB701-55C5-41E4-95D5-156BFB0BA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B94B7E-A06D-4B45-BDD4-292F1EC66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4122D59-6864-4450-AA15-16480CBE6D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2700" y="2133600"/>
            <a:ext cx="47625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D58B7861-DE49-417F-9FC2-D8C2E029FEC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627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</p:spTree>
    <p:extLst>
      <p:ext uri="{BB962C8B-B14F-4D97-AF65-F5344CB8AC3E}">
        <p14:creationId xmlns:p14="http://schemas.microsoft.com/office/powerpoint/2010/main" val="124914951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/50 Text L and Pic R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D3AED38-594C-4C74-B1B0-ECE8C4ACDFA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096000" y="2"/>
            <a:ext cx="6096000" cy="6857998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858AE05-F0F3-4A12-B0C2-597EABFBA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25EA61-E4F7-4AAD-A06A-AB7A1C75A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D7646BB-06A0-40EC-ABCE-9B62DDA39320}" type="datetime1">
              <a:rPr lang="pl-PL" smtClean="0"/>
              <a:t>16.07.2024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DFB701-55C5-41E4-95D5-156BFB0BA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B94B7E-A06D-4B45-BDD4-292F1EC66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4122D59-6864-4450-AA15-16480CBE6D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33600"/>
            <a:ext cx="4762500" cy="3657601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D58B7861-DE49-417F-9FC2-D8C2E029FEC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</p:spTree>
    <p:extLst>
      <p:ext uri="{BB962C8B-B14F-4D97-AF65-F5344CB8AC3E}">
        <p14:creationId xmlns:p14="http://schemas.microsoft.com/office/powerpoint/2010/main" val="47201874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/50 Text R and Pic L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8AE05-F0F3-4A12-B0C2-597EABFBA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2700" y="1066800"/>
            <a:ext cx="4763519" cy="609600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D3AED38-594C-4C74-B1B0-ECE8C4ACDFA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0" y="2"/>
            <a:ext cx="6096000" cy="6857998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4122D59-6864-4450-AA15-16480CBE6D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2700" y="2133600"/>
            <a:ext cx="4762500" cy="3657601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D58B7861-DE49-417F-9FC2-D8C2E029FEC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627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25EA61-E4F7-4AAD-A06A-AB7A1C75A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A0D0DAC-02F1-47F0-B0B2-2FBFCBA85D85}" type="datetime1">
              <a:rPr lang="pl-PL" smtClean="0"/>
              <a:t>16.07.2024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DFB701-55C5-41E4-95D5-156BFB0BA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B94B7E-A06D-4B45-BDD4-292F1EC66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293371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 + Four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4762500" cy="144399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62700" y="1676400"/>
            <a:ext cx="4762500" cy="144399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568E918E-BD89-488E-9675-4264DBEAC98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2798FB2B-A08C-413C-913E-DA728388218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113024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FB2A067B-940F-45F5-AC8B-D94898F3528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226048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11CAAE30-6CF8-412A-9ADE-B24ECE8DAF3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339072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2D182897-4EAF-4DB2-84A5-52FE49CBC2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96F5FC5A-1008-48E6-B7AD-AE689AD35434}" type="datetime1">
              <a:rPr lang="pl-PL" smtClean="0"/>
              <a:t>16.07.2024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133073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A2BF5EF4-DCA8-46D1-94E0-D8614882550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1068255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74925CE5-2BBA-4425-A2A4-A1EEE46C681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E044C9D3-5E16-4285-952A-93B36EE9F1F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113024" y="1068255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52DB841A-44E6-454A-A721-CA6C418A07E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113024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0A0020A0-6899-4D44-B7C8-711C3888BF5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226048" y="1068255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255F0707-0CF1-4D1C-A915-5639AFE201C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226048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4FF170D-D03D-4455-BAD5-B4A4B185803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339072" y="1068255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ADDCC828-8EEF-48C2-B890-7AB80C184F9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339072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E88B5AAC-01EB-4F89-B514-C9BB305B85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A0D5D8CB-2672-44F5-B359-3519EFB5F0E1}" type="datetime1">
              <a:rPr lang="pl-PL" smtClean="0"/>
              <a:t>16.07.2024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089399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+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10058400" cy="609600"/>
          </a:xfrm>
        </p:spPr>
        <p:txBody>
          <a:bodyPr/>
          <a:lstStyle>
            <a:lvl1pPr algn="ctr">
              <a:defRPr sz="3200" b="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3021806"/>
            <a:ext cx="2971800" cy="2769395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153400" y="3021806"/>
            <a:ext cx="2971800" cy="2769395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23C08C8-9F57-41DC-A230-36D86888575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10100" y="3021806"/>
            <a:ext cx="2971800" cy="2769395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63FD2234-3789-4CB9-87CF-F92D53226F5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178523" y="1955007"/>
            <a:ext cx="748354" cy="736652"/>
          </a:xfrm>
          <a:prstGeom prst="ellipse">
            <a:avLst/>
          </a:prstGeom>
          <a:ln w="25400">
            <a:solidFill>
              <a:schemeClr val="accent4"/>
            </a:solidFill>
          </a:ln>
        </p:spPr>
        <p:txBody>
          <a:bodyPr anchor="b" anchorCtr="0"/>
          <a:lstStyle>
            <a:lvl1pPr algn="ctr">
              <a:lnSpc>
                <a:spcPct val="90000"/>
              </a:lnSpc>
              <a:spcAft>
                <a:spcPts val="0"/>
              </a:spcAft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8D5DE045-E97A-4A80-9282-10FEA4CB1C2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21823" y="1955007"/>
            <a:ext cx="748354" cy="736652"/>
          </a:xfrm>
          <a:prstGeom prst="ellipse">
            <a:avLst/>
          </a:prstGeom>
          <a:ln w="25400">
            <a:solidFill>
              <a:schemeClr val="accent4"/>
            </a:solidFill>
          </a:ln>
        </p:spPr>
        <p:txBody>
          <a:bodyPr anchor="b" anchorCtr="0"/>
          <a:lstStyle>
            <a:lvl1pPr algn="ctr">
              <a:lnSpc>
                <a:spcPct val="90000"/>
              </a:lnSpc>
              <a:spcAft>
                <a:spcPts val="0"/>
              </a:spcAft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1A2BC603-F83C-4423-AF8F-E694A5C32E5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265123" y="1955007"/>
            <a:ext cx="748354" cy="736652"/>
          </a:xfrm>
          <a:prstGeom prst="ellipse">
            <a:avLst/>
          </a:prstGeom>
          <a:ln w="25400">
            <a:solidFill>
              <a:schemeClr val="accent4"/>
            </a:solidFill>
          </a:ln>
        </p:spPr>
        <p:txBody>
          <a:bodyPr anchor="b" anchorCtr="0"/>
          <a:lstStyle>
            <a:lvl1pPr algn="ctr">
              <a:lnSpc>
                <a:spcPct val="90000"/>
              </a:lnSpc>
              <a:spcAft>
                <a:spcPts val="0"/>
              </a:spcAft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824F8182-F55A-41AB-AC59-8BA8385E6C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C355B9D9-8D1D-4297-A634-08FD016F0536}" type="datetime1">
              <a:rPr lang="pl-PL" smtClean="0"/>
              <a:t>16.07.2024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00462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3429000"/>
            <a:ext cx="4762500" cy="2362201"/>
          </a:xfrm>
        </p:spPr>
        <p:txBody>
          <a:bodyPr tIns="91440"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62700" y="3429000"/>
            <a:ext cx="4762500" cy="2362201"/>
          </a:xfrm>
        </p:spPr>
        <p:txBody>
          <a:bodyPr tIns="91440"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E0A3A1D-31A5-435F-ADA2-FFDF209E231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60420" y="1676400"/>
            <a:ext cx="2468880" cy="609600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32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120FA3EE-B45C-4002-976E-9EC64B32F8D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362700" y="1676400"/>
            <a:ext cx="2468880" cy="609600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3200" b="0">
                <a:ln>
                  <a:noFill/>
                </a:ln>
                <a:gradFill flip="none" rotWithShape="1">
                  <a:gsLst>
                    <a:gs pos="0">
                      <a:schemeClr val="accent4"/>
                    </a:gs>
                    <a:gs pos="100000">
                      <a:schemeClr val="accent2"/>
                    </a:gs>
                  </a:gsLst>
                  <a:lin ang="10800000" scaled="1"/>
                  <a:tileRect/>
                </a:gra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5E5C3A96-3A09-40A4-A6E5-4C30E40B79DB}"/>
              </a:ext>
            </a:extLst>
          </p:cNvPr>
          <p:cNvCxnSpPr>
            <a:stCxn id="14" idx="2"/>
            <a:endCxn id="8" idx="0"/>
          </p:cNvCxnSpPr>
          <p:nvPr userDrawn="1"/>
        </p:nvCxnSpPr>
        <p:spPr>
          <a:xfrm rot="16200000" flipH="1">
            <a:off x="7599045" y="2284095"/>
            <a:ext cx="1143000" cy="1146810"/>
          </a:xfrm>
          <a:prstGeom prst="bentConnector3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0F5EF804-B995-4996-B826-CE190BB1C9D5}"/>
              </a:ext>
            </a:extLst>
          </p:cNvPr>
          <p:cNvCxnSpPr>
            <a:cxnSpLocks/>
            <a:stCxn id="12" idx="2"/>
            <a:endCxn id="3" idx="0"/>
          </p:cNvCxnSpPr>
          <p:nvPr userDrawn="1"/>
        </p:nvCxnSpPr>
        <p:spPr>
          <a:xfrm rot="5400000">
            <a:off x="3449955" y="2284095"/>
            <a:ext cx="1143000" cy="1146810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BE2E145B-ED05-49BB-A86D-341EDD6CFB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2FEB4BB4-DC8B-405F-A4D0-B6CCDCB3CEE7}" type="datetime1">
              <a:rPr lang="pl-PL" smtClean="0"/>
              <a:t>16.07.2024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30652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99BC8C-C241-46CF-BDEB-32770E24010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76307" y="1458094"/>
            <a:ext cx="1083207" cy="528638"/>
          </a:xfrm>
        </p:spPr>
        <p:txBody>
          <a:bodyPr bIns="45720" anchor="b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A41BA8-3661-4B02-8310-691874E12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2E9A43-B389-47B0-A3B4-CD23EAD0E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4C4798FA-6F1F-44BE-97EB-6F2592E6FFE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666A029-C40E-4A3E-9219-8BA4A348A9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40E38A29-3DFA-415B-9AD5-F27C15287018}" type="datetime1">
              <a:rPr lang="pl-PL" smtClean="0"/>
              <a:t>16.07.2024</a:t>
            </a:fld>
            <a:endParaRPr lang="en-US" dirty="0"/>
          </a:p>
        </p:txBody>
      </p:sp>
      <p:sp>
        <p:nvSpPr>
          <p:cNvPr id="41" name="Line">
            <a:extLst>
              <a:ext uri="{FF2B5EF4-FFF2-40B4-BE49-F238E27FC236}">
                <a16:creationId xmlns:a16="http://schemas.microsoft.com/office/drawing/2014/main" id="{E105D948-28DD-4EDC-B9AC-52FDF7D96A48}"/>
              </a:ext>
            </a:extLst>
          </p:cNvPr>
          <p:cNvSpPr/>
          <p:nvPr userDrawn="1"/>
        </p:nvSpPr>
        <p:spPr>
          <a:xfrm>
            <a:off x="607019" y="3419870"/>
            <a:ext cx="10998827" cy="0"/>
          </a:xfrm>
          <a:prstGeom prst="line">
            <a:avLst/>
          </a:prstGeom>
          <a:ln w="12700">
            <a:solidFill>
              <a:srgbClr val="000000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 algn="ctr">
              <a:lnSpc>
                <a:spcPct val="100000"/>
              </a:lnSpc>
              <a:defRPr sz="3200" spc="0"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050" dirty="0">
              <a:latin typeface="AvenirNext LT Pro Regular" panose="020B0504020202020204" pitchFamily="34" charset="0"/>
            </a:endParaRPr>
          </a:p>
        </p:txBody>
      </p:sp>
      <p:sp>
        <p:nvSpPr>
          <p:cNvPr id="71" name="Text Placeholder 4">
            <a:extLst>
              <a:ext uri="{FF2B5EF4-FFF2-40B4-BE49-F238E27FC236}">
                <a16:creationId xmlns:a16="http://schemas.microsoft.com/office/drawing/2014/main" id="{CD34ABA2-6F71-4C54-AC1C-79B2BECCAC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572125" y="1458094"/>
            <a:ext cx="1083207" cy="528638"/>
          </a:xfrm>
        </p:spPr>
        <p:txBody>
          <a:bodyPr bIns="45720" anchor="b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2" name="Text Placeholder 4">
            <a:extLst>
              <a:ext uri="{FF2B5EF4-FFF2-40B4-BE49-F238E27FC236}">
                <a16:creationId xmlns:a16="http://schemas.microsoft.com/office/drawing/2014/main" id="{5D74A249-59A8-4271-AF19-358CE2D150F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067943" y="1458094"/>
            <a:ext cx="1083207" cy="528638"/>
          </a:xfrm>
        </p:spPr>
        <p:txBody>
          <a:bodyPr bIns="45720" anchor="b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3" name="Text Placeholder 4">
            <a:extLst>
              <a:ext uri="{FF2B5EF4-FFF2-40B4-BE49-F238E27FC236}">
                <a16:creationId xmlns:a16="http://schemas.microsoft.com/office/drawing/2014/main" id="{FF6BF250-F066-4D64-8072-2D49D69744C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63761" y="1458094"/>
            <a:ext cx="1083207" cy="528638"/>
          </a:xfrm>
        </p:spPr>
        <p:txBody>
          <a:bodyPr bIns="45720" anchor="b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4" name="Text Placeholder 4">
            <a:extLst>
              <a:ext uri="{FF2B5EF4-FFF2-40B4-BE49-F238E27FC236}">
                <a16:creationId xmlns:a16="http://schemas.microsoft.com/office/drawing/2014/main" id="{61626614-0BEB-4D21-A52E-A5C02494C58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059579" y="1458094"/>
            <a:ext cx="1083207" cy="528638"/>
          </a:xfrm>
        </p:spPr>
        <p:txBody>
          <a:bodyPr bIns="45720" anchor="b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5" name="Text Placeholder 4">
            <a:extLst>
              <a:ext uri="{FF2B5EF4-FFF2-40B4-BE49-F238E27FC236}">
                <a16:creationId xmlns:a16="http://schemas.microsoft.com/office/drawing/2014/main" id="{554F996F-0A83-4D55-A607-A374664DBF9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555397" y="1458094"/>
            <a:ext cx="1083207" cy="528638"/>
          </a:xfrm>
        </p:spPr>
        <p:txBody>
          <a:bodyPr bIns="45720" anchor="b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7" name="Text Placeholder 4">
            <a:extLst>
              <a:ext uri="{FF2B5EF4-FFF2-40B4-BE49-F238E27FC236}">
                <a16:creationId xmlns:a16="http://schemas.microsoft.com/office/drawing/2014/main" id="{43DC1E36-FB68-4155-8127-80409A1C7EB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0051215" y="1458094"/>
            <a:ext cx="1083207" cy="528638"/>
          </a:xfrm>
        </p:spPr>
        <p:txBody>
          <a:bodyPr bIns="45720" anchor="b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8" name="Text Placeholder 4">
            <a:extLst>
              <a:ext uri="{FF2B5EF4-FFF2-40B4-BE49-F238E27FC236}">
                <a16:creationId xmlns:a16="http://schemas.microsoft.com/office/drawing/2014/main" id="{2CBAC91C-90FD-4909-9187-A14828F45CB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821695" y="4871268"/>
            <a:ext cx="1083207" cy="528638"/>
          </a:xfrm>
        </p:spPr>
        <p:txBody>
          <a:bodyPr tIns="45720" anchor="t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9" name="Text Placeholder 4">
            <a:extLst>
              <a:ext uri="{FF2B5EF4-FFF2-40B4-BE49-F238E27FC236}">
                <a16:creationId xmlns:a16="http://schemas.microsoft.com/office/drawing/2014/main" id="{E68E5C57-FA73-4F72-9881-22E48CBB94B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3317513" y="4871268"/>
            <a:ext cx="1083207" cy="528638"/>
          </a:xfrm>
        </p:spPr>
        <p:txBody>
          <a:bodyPr tIns="45720" anchor="t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0" name="Text Placeholder 4">
            <a:extLst>
              <a:ext uri="{FF2B5EF4-FFF2-40B4-BE49-F238E27FC236}">
                <a16:creationId xmlns:a16="http://schemas.microsoft.com/office/drawing/2014/main" id="{D8FC4805-4E79-4F34-B2AE-D2BF59CC963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813331" y="4871268"/>
            <a:ext cx="1083207" cy="528638"/>
          </a:xfrm>
        </p:spPr>
        <p:txBody>
          <a:bodyPr tIns="45720" anchor="t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1" name="Text Placeholder 4">
            <a:extLst>
              <a:ext uri="{FF2B5EF4-FFF2-40B4-BE49-F238E27FC236}">
                <a16:creationId xmlns:a16="http://schemas.microsoft.com/office/drawing/2014/main" id="{E19EFA1A-DD83-4D35-B5D6-38E11CACBFA5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6309149" y="4871268"/>
            <a:ext cx="1083207" cy="528638"/>
          </a:xfrm>
        </p:spPr>
        <p:txBody>
          <a:bodyPr tIns="45720" anchor="t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2" name="Text Placeholder 4">
            <a:extLst>
              <a:ext uri="{FF2B5EF4-FFF2-40B4-BE49-F238E27FC236}">
                <a16:creationId xmlns:a16="http://schemas.microsoft.com/office/drawing/2014/main" id="{44FAF54E-476C-4D69-885A-D297C3922316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7804967" y="4871268"/>
            <a:ext cx="1083207" cy="528638"/>
          </a:xfrm>
        </p:spPr>
        <p:txBody>
          <a:bodyPr tIns="45720" anchor="t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3" name="Text Placeholder 4">
            <a:extLst>
              <a:ext uri="{FF2B5EF4-FFF2-40B4-BE49-F238E27FC236}">
                <a16:creationId xmlns:a16="http://schemas.microsoft.com/office/drawing/2014/main" id="{FD9225CD-07AE-4656-A5B9-E22EE5FDD67B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9300785" y="4871268"/>
            <a:ext cx="1083207" cy="528638"/>
          </a:xfrm>
        </p:spPr>
        <p:txBody>
          <a:bodyPr tIns="45720" anchor="t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5" name="Text Placeholder 104">
            <a:extLst>
              <a:ext uri="{FF2B5EF4-FFF2-40B4-BE49-F238E27FC236}">
                <a16:creationId xmlns:a16="http://schemas.microsoft.com/office/drawing/2014/main" id="{520CBFC9-4D4A-401F-9834-7715749173B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83920" y="3236990"/>
            <a:ext cx="365760" cy="36576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err="1"/>
              <a:t>Qtr</a:t>
            </a:r>
            <a:endParaRPr lang="en-US" dirty="0"/>
          </a:p>
        </p:txBody>
      </p:sp>
      <p:sp>
        <p:nvSpPr>
          <p:cNvPr id="106" name="Text Placeholder 104">
            <a:extLst>
              <a:ext uri="{FF2B5EF4-FFF2-40B4-BE49-F238E27FC236}">
                <a16:creationId xmlns:a16="http://schemas.microsoft.com/office/drawing/2014/main" id="{C6239067-C1D1-4F86-9784-5D391DDAE67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446694" y="3236990"/>
            <a:ext cx="365760" cy="36576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err="1"/>
              <a:t>Qtr</a:t>
            </a:r>
            <a:endParaRPr lang="en-US" dirty="0"/>
          </a:p>
        </p:txBody>
      </p:sp>
      <p:sp>
        <p:nvSpPr>
          <p:cNvPr id="107" name="Text Placeholder 104">
            <a:extLst>
              <a:ext uri="{FF2B5EF4-FFF2-40B4-BE49-F238E27FC236}">
                <a16:creationId xmlns:a16="http://schemas.microsoft.com/office/drawing/2014/main" id="{A177A91C-35DA-40E3-84A4-634EED6CBE1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009468" y="3236990"/>
            <a:ext cx="365760" cy="36576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err="1"/>
              <a:t>Qtr</a:t>
            </a:r>
            <a:endParaRPr lang="en-US" dirty="0"/>
          </a:p>
        </p:txBody>
      </p:sp>
      <p:sp>
        <p:nvSpPr>
          <p:cNvPr id="108" name="Text Placeholder 104">
            <a:extLst>
              <a:ext uri="{FF2B5EF4-FFF2-40B4-BE49-F238E27FC236}">
                <a16:creationId xmlns:a16="http://schemas.microsoft.com/office/drawing/2014/main" id="{B05548E4-6C82-4193-86D7-A14EFC5ACC8A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572243" y="3236990"/>
            <a:ext cx="365760" cy="36576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err="1"/>
              <a:t>Qtr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957984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3F2943C-8EBC-486C-9A31-32F2D35F02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3061" y="1596325"/>
            <a:ext cx="8892139" cy="4194875"/>
          </a:xfrm>
        </p:spPr>
        <p:txBody>
          <a:bodyPr/>
          <a:lstStyle>
            <a:lvl1pPr>
              <a:lnSpc>
                <a:spcPct val="100000"/>
              </a:lnSpc>
              <a:spcAft>
                <a:spcPts val="2400"/>
              </a:spcAft>
              <a:defRPr sz="3200"/>
            </a:lvl1pPr>
            <a:lvl2pPr marL="463550" indent="-458788">
              <a:lnSpc>
                <a:spcPct val="100000"/>
              </a:lnSpc>
              <a:spcAft>
                <a:spcPts val="2400"/>
              </a:spcAft>
              <a:buFont typeface="Arial" panose="020B0604020202020204" pitchFamily="34" charset="0"/>
              <a:buChar char="‒"/>
              <a:defRPr sz="3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0E8F5B9-3051-4F9B-AFAD-DDF9806811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0694388C-1F73-46DB-AB76-A3C78744C1B1}" type="datetime1">
              <a:rPr lang="pl-PL" smtClean="0"/>
              <a:t>16.07.2024</a:t>
            </a:fld>
            <a:endParaRPr lang="en-US" dirty="0"/>
          </a:p>
        </p:txBody>
      </p:sp>
      <p:sp>
        <p:nvSpPr>
          <p:cNvPr id="12" name="Quote_mark">
            <a:extLst>
              <a:ext uri="{FF2B5EF4-FFF2-40B4-BE49-F238E27FC236}">
                <a16:creationId xmlns:a16="http://schemas.microsoft.com/office/drawing/2014/main" id="{49C3B8AC-4356-41AD-97CB-DFAF319835EF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44042" y="1691751"/>
            <a:ext cx="765991" cy="594360"/>
          </a:xfrm>
          <a:custGeom>
            <a:avLst/>
            <a:gdLst>
              <a:gd name="T0" fmla="*/ 971 w 1053"/>
              <a:gd name="T1" fmla="*/ 3 h 799"/>
              <a:gd name="T2" fmla="*/ 1017 w 1053"/>
              <a:gd name="T3" fmla="*/ 32 h 799"/>
              <a:gd name="T4" fmla="*/ 1046 w 1053"/>
              <a:gd name="T5" fmla="*/ 91 h 799"/>
              <a:gd name="T6" fmla="*/ 1041 w 1053"/>
              <a:gd name="T7" fmla="*/ 108 h 799"/>
              <a:gd name="T8" fmla="*/ 869 w 1053"/>
              <a:gd name="T9" fmla="*/ 242 h 799"/>
              <a:gd name="T10" fmla="*/ 831 w 1053"/>
              <a:gd name="T11" fmla="*/ 355 h 799"/>
              <a:gd name="T12" fmla="*/ 846 w 1053"/>
              <a:gd name="T13" fmla="*/ 411 h 799"/>
              <a:gd name="T14" fmla="*/ 943 w 1053"/>
              <a:gd name="T15" fmla="*/ 475 h 799"/>
              <a:gd name="T16" fmla="*/ 1053 w 1053"/>
              <a:gd name="T17" fmla="*/ 630 h 799"/>
              <a:gd name="T18" fmla="*/ 997 w 1053"/>
              <a:gd name="T19" fmla="*/ 747 h 799"/>
              <a:gd name="T20" fmla="*/ 861 w 1053"/>
              <a:gd name="T21" fmla="*/ 799 h 799"/>
              <a:gd name="T22" fmla="*/ 682 w 1053"/>
              <a:gd name="T23" fmla="*/ 711 h 799"/>
              <a:gd name="T24" fmla="*/ 601 w 1053"/>
              <a:gd name="T25" fmla="*/ 492 h 799"/>
              <a:gd name="T26" fmla="*/ 647 w 1053"/>
              <a:gd name="T27" fmla="*/ 283 h 799"/>
              <a:gd name="T28" fmla="*/ 781 w 1053"/>
              <a:gd name="T29" fmla="*/ 110 h 799"/>
              <a:gd name="T30" fmla="*/ 971 w 1053"/>
              <a:gd name="T31" fmla="*/ 3 h 799"/>
              <a:gd name="T32" fmla="*/ 384 w 1053"/>
              <a:gd name="T33" fmla="*/ 0 h 799"/>
              <a:gd name="T34" fmla="*/ 408 w 1053"/>
              <a:gd name="T35" fmla="*/ 20 h 799"/>
              <a:gd name="T36" fmla="*/ 435 w 1053"/>
              <a:gd name="T37" fmla="*/ 92 h 799"/>
              <a:gd name="T38" fmla="*/ 433 w 1053"/>
              <a:gd name="T39" fmla="*/ 102 h 799"/>
              <a:gd name="T40" fmla="*/ 376 w 1053"/>
              <a:gd name="T41" fmla="*/ 140 h 799"/>
              <a:gd name="T42" fmla="*/ 269 w 1053"/>
              <a:gd name="T43" fmla="*/ 232 h 799"/>
              <a:gd name="T44" fmla="*/ 227 w 1053"/>
              <a:gd name="T45" fmla="*/ 343 h 799"/>
              <a:gd name="T46" fmla="*/ 324 w 1053"/>
              <a:gd name="T47" fmla="*/ 463 h 799"/>
              <a:gd name="T48" fmla="*/ 414 w 1053"/>
              <a:gd name="T49" fmla="*/ 522 h 799"/>
              <a:gd name="T50" fmla="*/ 450 w 1053"/>
              <a:gd name="T51" fmla="*/ 617 h 799"/>
              <a:gd name="T52" fmla="*/ 396 w 1053"/>
              <a:gd name="T53" fmla="*/ 743 h 799"/>
              <a:gd name="T54" fmla="*/ 267 w 1053"/>
              <a:gd name="T55" fmla="*/ 797 h 799"/>
              <a:gd name="T56" fmla="*/ 82 w 1053"/>
              <a:gd name="T57" fmla="*/ 705 h 799"/>
              <a:gd name="T58" fmla="*/ 0 w 1053"/>
              <a:gd name="T59" fmla="*/ 472 h 799"/>
              <a:gd name="T60" fmla="*/ 117 w 1053"/>
              <a:gd name="T61" fmla="*/ 160 h 799"/>
              <a:gd name="T62" fmla="*/ 384 w 1053"/>
              <a:gd name="T63" fmla="*/ 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53" h="799">
                <a:moveTo>
                  <a:pt x="971" y="3"/>
                </a:moveTo>
                <a:cubicBezTo>
                  <a:pt x="988" y="5"/>
                  <a:pt x="1003" y="15"/>
                  <a:pt x="1017" y="32"/>
                </a:cubicBezTo>
                <a:cubicBezTo>
                  <a:pt x="1036" y="56"/>
                  <a:pt x="1046" y="75"/>
                  <a:pt x="1046" y="91"/>
                </a:cubicBezTo>
                <a:lnTo>
                  <a:pt x="1041" y="108"/>
                </a:lnTo>
                <a:cubicBezTo>
                  <a:pt x="952" y="163"/>
                  <a:pt x="895" y="208"/>
                  <a:pt x="869" y="242"/>
                </a:cubicBezTo>
                <a:cubicBezTo>
                  <a:pt x="844" y="276"/>
                  <a:pt x="831" y="314"/>
                  <a:pt x="831" y="355"/>
                </a:cubicBezTo>
                <a:cubicBezTo>
                  <a:pt x="831" y="380"/>
                  <a:pt x="836" y="399"/>
                  <a:pt x="846" y="411"/>
                </a:cubicBezTo>
                <a:cubicBezTo>
                  <a:pt x="860" y="428"/>
                  <a:pt x="892" y="450"/>
                  <a:pt x="943" y="475"/>
                </a:cubicBezTo>
                <a:cubicBezTo>
                  <a:pt x="1016" y="513"/>
                  <a:pt x="1053" y="565"/>
                  <a:pt x="1053" y="630"/>
                </a:cubicBezTo>
                <a:cubicBezTo>
                  <a:pt x="1053" y="673"/>
                  <a:pt x="1034" y="712"/>
                  <a:pt x="997" y="747"/>
                </a:cubicBezTo>
                <a:cubicBezTo>
                  <a:pt x="960" y="782"/>
                  <a:pt x="914" y="799"/>
                  <a:pt x="861" y="799"/>
                </a:cubicBezTo>
                <a:cubicBezTo>
                  <a:pt x="795" y="799"/>
                  <a:pt x="735" y="770"/>
                  <a:pt x="682" y="711"/>
                </a:cubicBezTo>
                <a:cubicBezTo>
                  <a:pt x="628" y="652"/>
                  <a:pt x="601" y="579"/>
                  <a:pt x="601" y="492"/>
                </a:cubicBezTo>
                <a:cubicBezTo>
                  <a:pt x="601" y="421"/>
                  <a:pt x="617" y="352"/>
                  <a:pt x="647" y="283"/>
                </a:cubicBezTo>
                <a:cubicBezTo>
                  <a:pt x="678" y="215"/>
                  <a:pt x="723" y="157"/>
                  <a:pt x="781" y="110"/>
                </a:cubicBezTo>
                <a:cubicBezTo>
                  <a:pt x="840" y="62"/>
                  <a:pt x="903" y="27"/>
                  <a:pt x="971" y="3"/>
                </a:cubicBezTo>
                <a:moveTo>
                  <a:pt x="384" y="0"/>
                </a:moveTo>
                <a:cubicBezTo>
                  <a:pt x="394" y="4"/>
                  <a:pt x="402" y="10"/>
                  <a:pt x="408" y="20"/>
                </a:cubicBezTo>
                <a:cubicBezTo>
                  <a:pt x="426" y="52"/>
                  <a:pt x="435" y="76"/>
                  <a:pt x="435" y="92"/>
                </a:cubicBezTo>
                <a:lnTo>
                  <a:pt x="433" y="102"/>
                </a:lnTo>
                <a:cubicBezTo>
                  <a:pt x="425" y="108"/>
                  <a:pt x="406" y="120"/>
                  <a:pt x="376" y="140"/>
                </a:cubicBezTo>
                <a:cubicBezTo>
                  <a:pt x="324" y="173"/>
                  <a:pt x="289" y="204"/>
                  <a:pt x="269" y="232"/>
                </a:cubicBezTo>
                <a:cubicBezTo>
                  <a:pt x="241" y="270"/>
                  <a:pt x="227" y="307"/>
                  <a:pt x="227" y="343"/>
                </a:cubicBezTo>
                <a:cubicBezTo>
                  <a:pt x="227" y="395"/>
                  <a:pt x="259" y="435"/>
                  <a:pt x="324" y="463"/>
                </a:cubicBezTo>
                <a:cubicBezTo>
                  <a:pt x="367" y="482"/>
                  <a:pt x="397" y="502"/>
                  <a:pt x="414" y="522"/>
                </a:cubicBezTo>
                <a:cubicBezTo>
                  <a:pt x="438" y="551"/>
                  <a:pt x="450" y="582"/>
                  <a:pt x="450" y="617"/>
                </a:cubicBezTo>
                <a:cubicBezTo>
                  <a:pt x="450" y="665"/>
                  <a:pt x="432" y="707"/>
                  <a:pt x="396" y="743"/>
                </a:cubicBezTo>
                <a:cubicBezTo>
                  <a:pt x="359" y="779"/>
                  <a:pt x="316" y="797"/>
                  <a:pt x="267" y="797"/>
                </a:cubicBezTo>
                <a:cubicBezTo>
                  <a:pt x="199" y="797"/>
                  <a:pt x="137" y="766"/>
                  <a:pt x="82" y="705"/>
                </a:cubicBezTo>
                <a:cubicBezTo>
                  <a:pt x="27" y="644"/>
                  <a:pt x="0" y="566"/>
                  <a:pt x="0" y="472"/>
                </a:cubicBezTo>
                <a:cubicBezTo>
                  <a:pt x="0" y="356"/>
                  <a:pt x="39" y="252"/>
                  <a:pt x="117" y="160"/>
                </a:cubicBezTo>
                <a:cubicBezTo>
                  <a:pt x="194" y="68"/>
                  <a:pt x="284" y="15"/>
                  <a:pt x="384" y="0"/>
                </a:cubicBezTo>
              </a:path>
            </a:pathLst>
          </a:custGeom>
          <a:solidFill>
            <a:srgbClr val="D0CEC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146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5521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8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79864F4-D786-4E75-AF80-DFA95034DB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6800" y="1066800"/>
            <a:ext cx="10058400" cy="5259733"/>
          </a:xfrm>
          <a:prstGeom prst="rect">
            <a:avLst/>
          </a:prstGeom>
        </p:spPr>
      </p:pic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9E5B9DE5-2ECA-4BB8-B810-75DB47F8D2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E16ACC0E-C028-4942-B2B7-67C121DEA44F}" type="datetime1">
              <a:rPr lang="pl-PL" smtClean="0"/>
              <a:t>16.07.2024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95864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A41BA8-3661-4B02-8310-691874E12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2E9A43-B389-47B0-A3B4-CD23EAD0E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4C4798FA-6F1F-44BE-97EB-6F2592E6FFE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666A029-C40E-4A3E-9219-8BA4A348A9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4E3F4742-001F-4935-9E5B-38C5F3E79DA3}" type="datetime1">
              <a:rPr lang="pl-PL" smtClean="0"/>
              <a:t>16.07.2024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743567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A41BA8-3661-4B02-8310-691874E12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2E9A43-B389-47B0-A3B4-CD23EAD0E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5D36E68E-AC1D-4F89-9306-6EB8E7BFE7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801" y="3436621"/>
            <a:ext cx="10058399" cy="2354579"/>
          </a:xfrm>
        </p:spPr>
        <p:txBody>
          <a:bodyPr/>
          <a:lstStyle>
            <a:lvl1pPr algn="l">
              <a:lnSpc>
                <a:spcPct val="100000"/>
              </a:lnSpc>
              <a:spcAft>
                <a:spcPts val="3600"/>
              </a:spcAft>
              <a:defRPr lang="en-US" sz="1800" kern="1200" cap="all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763" indent="0" algn="l">
              <a:lnSpc>
                <a:spcPct val="100000"/>
              </a:lnSpc>
              <a:spcAft>
                <a:spcPts val="1200"/>
              </a:spcAft>
              <a:buNone/>
              <a:defRPr 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39725" indent="-339725" algn="l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  <a:defRPr 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CB83DA1-A739-422F-AAD0-BF3217920415}"/>
              </a:ext>
            </a:extLst>
          </p:cNvPr>
          <p:cNvCxnSpPr/>
          <p:nvPr userDrawn="1"/>
        </p:nvCxnSpPr>
        <p:spPr>
          <a:xfrm>
            <a:off x="1070325" y="3257866"/>
            <a:ext cx="1371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3B77C2A2-9F74-46D6-AD96-AE98953C3C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B467387F-6634-4335-BF25-755C40F0236A}" type="datetime1">
              <a:rPr lang="pl-PL" smtClean="0"/>
              <a:t>16.07.2024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58835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4FDDC02-CA01-49A4-B7E5-A131173150E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7343" y="2915029"/>
            <a:ext cx="4059936" cy="1027942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A41BA8-3661-4B02-8310-691874E12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2E9A43-B389-47B0-A3B4-CD23EAD0E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C1C8840-818C-45C9-B71A-1797AC7A6B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D256D36B-0158-48EF-A6BF-18EBD47E58AB}" type="datetime1">
              <a:rPr lang="pl-PL" smtClean="0"/>
              <a:t>16.07.2024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316625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lum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499616"/>
            <a:ext cx="4876800" cy="430377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1499616"/>
            <a:ext cx="4876800" cy="430377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6484E-006D-4996-A01A-5EBE3F5A7E2C}" type="datetime1">
              <a:rPr lang="pl-PL" smtClean="0"/>
              <a:t>16.07.2024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0869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8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  <p15:guide id="4" orient="horz" pos="708">
          <p15:clr>
            <a:srgbClr val="FBAE40"/>
          </p15:clr>
        </p15:guide>
        <p15:guide id="5" orient="horz" pos="2742">
          <p15:clr>
            <a:srgbClr val="FBAE40"/>
          </p15:clr>
        </p15:guide>
        <p15:guide id="6" pos="2592">
          <p15:clr>
            <a:srgbClr val="FBAE40"/>
          </p15:clr>
        </p15:guide>
        <p15:guide id="7" pos="2880">
          <p15:clr>
            <a:srgbClr val="FBAE40"/>
          </p15:clr>
        </p15:guide>
      </p15:sldGuideLst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927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Full 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99616"/>
            <a:ext cx="10363200" cy="430377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473952"/>
            <a:ext cx="1011936" cy="97536"/>
          </a:xfrm>
          <a:prstGeom prst="rect">
            <a:avLst/>
          </a:prstGeom>
        </p:spPr>
        <p:txBody>
          <a:bodyPr/>
          <a:lstStyle/>
          <a:p>
            <a:fld id="{07FC2C52-3F7B-4ECD-A81B-B51EA24F9022}" type="datetime1">
              <a:rPr lang="pl-PL" smtClean="0"/>
              <a:t>16.07.2024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21536" y="6473952"/>
            <a:ext cx="5998464" cy="97536"/>
          </a:xfrm>
          <a:prstGeom prst="rect">
            <a:avLst/>
          </a:prstGeom>
        </p:spPr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 userDrawn="1"/>
        </p:nvCxnSpPr>
        <p:spPr>
          <a:xfrm flipV="1">
            <a:off x="609600" y="1194816"/>
            <a:ext cx="1097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 flipV="1">
            <a:off x="609600" y="6193536"/>
            <a:ext cx="1097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51886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6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708">
          <p15:clr>
            <a:srgbClr val="FBAE40"/>
          </p15:clr>
        </p15:guide>
        <p15:guide id="4" orient="horz" pos="2742">
          <p15:clr>
            <a:srgbClr val="FBAE40"/>
          </p15:clr>
        </p15:guide>
        <p15:guide id="5" pos="518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19" Type="http://schemas.openxmlformats.org/officeDocument/2006/relationships/image" Target="../media/image2.jpg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image" Target="../media/image7.png"/></Relationships>
</file>

<file path=ppt/slideMasters/_rels/slideMaster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5.xml"/><Relationship Id="rId18" Type="http://schemas.openxmlformats.org/officeDocument/2006/relationships/slideLayout" Target="../slideLayouts/slideLayout50.xml"/><Relationship Id="rId26" Type="http://schemas.openxmlformats.org/officeDocument/2006/relationships/slideLayout" Target="../slideLayouts/slideLayout58.xml"/><Relationship Id="rId39" Type="http://schemas.openxmlformats.org/officeDocument/2006/relationships/slideLayout" Target="../slideLayouts/slideLayout71.xml"/><Relationship Id="rId3" Type="http://schemas.openxmlformats.org/officeDocument/2006/relationships/slideLayout" Target="../slideLayouts/slideLayout35.xml"/><Relationship Id="rId21" Type="http://schemas.openxmlformats.org/officeDocument/2006/relationships/slideLayout" Target="../slideLayouts/slideLayout53.xml"/><Relationship Id="rId34" Type="http://schemas.openxmlformats.org/officeDocument/2006/relationships/slideLayout" Target="../slideLayouts/slideLayout66.xml"/><Relationship Id="rId42" Type="http://schemas.openxmlformats.org/officeDocument/2006/relationships/slideLayout" Target="../slideLayouts/slideLayout74.xml"/><Relationship Id="rId47" Type="http://schemas.openxmlformats.org/officeDocument/2006/relationships/slideLayout" Target="../slideLayouts/slideLayout79.xml"/><Relationship Id="rId50" Type="http://schemas.openxmlformats.org/officeDocument/2006/relationships/slideLayout" Target="../slideLayouts/slideLayout82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slideLayout" Target="../slideLayouts/slideLayout49.xml"/><Relationship Id="rId25" Type="http://schemas.openxmlformats.org/officeDocument/2006/relationships/slideLayout" Target="../slideLayouts/slideLayout57.xml"/><Relationship Id="rId33" Type="http://schemas.openxmlformats.org/officeDocument/2006/relationships/slideLayout" Target="../slideLayouts/slideLayout65.xml"/><Relationship Id="rId38" Type="http://schemas.openxmlformats.org/officeDocument/2006/relationships/slideLayout" Target="../slideLayouts/slideLayout70.xml"/><Relationship Id="rId46" Type="http://schemas.openxmlformats.org/officeDocument/2006/relationships/slideLayout" Target="../slideLayouts/slideLayout78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20" Type="http://schemas.openxmlformats.org/officeDocument/2006/relationships/slideLayout" Target="../slideLayouts/slideLayout52.xml"/><Relationship Id="rId29" Type="http://schemas.openxmlformats.org/officeDocument/2006/relationships/slideLayout" Target="../slideLayouts/slideLayout61.xml"/><Relationship Id="rId41" Type="http://schemas.openxmlformats.org/officeDocument/2006/relationships/slideLayout" Target="../slideLayouts/slideLayout73.xml"/><Relationship Id="rId54" Type="http://schemas.openxmlformats.org/officeDocument/2006/relationships/theme" Target="../theme/theme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24" Type="http://schemas.openxmlformats.org/officeDocument/2006/relationships/slideLayout" Target="../slideLayouts/slideLayout56.xml"/><Relationship Id="rId32" Type="http://schemas.openxmlformats.org/officeDocument/2006/relationships/slideLayout" Target="../slideLayouts/slideLayout64.xml"/><Relationship Id="rId37" Type="http://schemas.openxmlformats.org/officeDocument/2006/relationships/slideLayout" Target="../slideLayouts/slideLayout69.xml"/><Relationship Id="rId40" Type="http://schemas.openxmlformats.org/officeDocument/2006/relationships/slideLayout" Target="../slideLayouts/slideLayout72.xml"/><Relationship Id="rId45" Type="http://schemas.openxmlformats.org/officeDocument/2006/relationships/slideLayout" Target="../slideLayouts/slideLayout77.xml"/><Relationship Id="rId53" Type="http://schemas.openxmlformats.org/officeDocument/2006/relationships/slideLayout" Target="../slideLayouts/slideLayout85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23" Type="http://schemas.openxmlformats.org/officeDocument/2006/relationships/slideLayout" Target="../slideLayouts/slideLayout55.xml"/><Relationship Id="rId28" Type="http://schemas.openxmlformats.org/officeDocument/2006/relationships/slideLayout" Target="../slideLayouts/slideLayout60.xml"/><Relationship Id="rId36" Type="http://schemas.openxmlformats.org/officeDocument/2006/relationships/slideLayout" Target="../slideLayouts/slideLayout68.xml"/><Relationship Id="rId49" Type="http://schemas.openxmlformats.org/officeDocument/2006/relationships/slideLayout" Target="../slideLayouts/slideLayout81.xml"/><Relationship Id="rId10" Type="http://schemas.openxmlformats.org/officeDocument/2006/relationships/slideLayout" Target="../slideLayouts/slideLayout42.xml"/><Relationship Id="rId19" Type="http://schemas.openxmlformats.org/officeDocument/2006/relationships/slideLayout" Target="../slideLayouts/slideLayout51.xml"/><Relationship Id="rId31" Type="http://schemas.openxmlformats.org/officeDocument/2006/relationships/slideLayout" Target="../slideLayouts/slideLayout63.xml"/><Relationship Id="rId44" Type="http://schemas.openxmlformats.org/officeDocument/2006/relationships/slideLayout" Target="../slideLayouts/slideLayout76.xml"/><Relationship Id="rId52" Type="http://schemas.openxmlformats.org/officeDocument/2006/relationships/slideLayout" Target="../slideLayouts/slideLayout84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Relationship Id="rId22" Type="http://schemas.openxmlformats.org/officeDocument/2006/relationships/slideLayout" Target="../slideLayouts/slideLayout54.xml"/><Relationship Id="rId27" Type="http://schemas.openxmlformats.org/officeDocument/2006/relationships/slideLayout" Target="../slideLayouts/slideLayout59.xml"/><Relationship Id="rId30" Type="http://schemas.openxmlformats.org/officeDocument/2006/relationships/slideLayout" Target="../slideLayouts/slideLayout62.xml"/><Relationship Id="rId35" Type="http://schemas.openxmlformats.org/officeDocument/2006/relationships/slideLayout" Target="../slideLayouts/slideLayout67.xml"/><Relationship Id="rId43" Type="http://schemas.openxmlformats.org/officeDocument/2006/relationships/slideLayout" Target="../slideLayouts/slideLayout75.xml"/><Relationship Id="rId48" Type="http://schemas.openxmlformats.org/officeDocument/2006/relationships/slideLayout" Target="../slideLayouts/slideLayout80.xml"/><Relationship Id="rId8" Type="http://schemas.openxmlformats.org/officeDocument/2006/relationships/slideLayout" Target="../slideLayouts/slideLayout40.xml"/><Relationship Id="rId51" Type="http://schemas.openxmlformats.org/officeDocument/2006/relationships/slideLayout" Target="../slideLayouts/slideLayout8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60119" y="822960"/>
            <a:ext cx="10287000" cy="9144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0120" y="1719072"/>
            <a:ext cx="10287000" cy="442569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48288" y="6457745"/>
            <a:ext cx="274320" cy="9144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Dolby Gustan Bold" panose="02010600040501010103" pitchFamily="50" charset="0"/>
                <a:ea typeface="Dolby Gustan Bold" panose="02010600040501010103" pitchFamily="50" charset="0"/>
              </a:defRPr>
            </a:lvl1pPr>
          </a:lstStyle>
          <a:p>
            <a:fld id="{9BB11676-3B3C-4531-A2CC-A11E03B470A8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6991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96" r:id="rId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accent1"/>
          </a:solidFill>
          <a:latin typeface="+mn-lt"/>
          <a:ea typeface="+mj-ea"/>
          <a:cs typeface="+mj-cs"/>
        </a:defRPr>
      </a:lvl1pPr>
    </p:titleStyle>
    <p:bodyStyle>
      <a:lvl1pPr marL="285750" indent="-285750" algn="l" defTabSz="914400" rtl="0" eaLnBrk="1" latinLnBrk="0" hangingPunct="1">
        <a:lnSpc>
          <a:spcPct val="110000"/>
        </a:lnSpc>
        <a:spcBef>
          <a:spcPts val="16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03504" indent="-182880" algn="l" defTabSz="914400" rtl="0" eaLnBrk="1" latinLnBrk="0" hangingPunct="1">
        <a:lnSpc>
          <a:spcPct val="110000"/>
        </a:lnSpc>
        <a:spcBef>
          <a:spcPts val="600"/>
        </a:spcBef>
        <a:buFont typeface="Dolby Gustan Book" panose="020B0504030301020103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4672" indent="-201168" algn="l" defTabSz="914400" rtl="0" eaLnBrk="1" latinLnBrk="0" hangingPunct="1">
        <a:lnSpc>
          <a:spcPct val="11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0422" indent="-285750" algn="l" defTabSz="914400" rtl="0" eaLnBrk="1" latinLnBrk="0" hangingPunct="1">
        <a:lnSpc>
          <a:spcPct val="110000"/>
        </a:lnSpc>
        <a:spcBef>
          <a:spcPts val="600"/>
        </a:spcBef>
        <a:buFont typeface="Dolby Gustan Book" panose="020B0504030301020103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07008" indent="-201168" algn="l" defTabSz="914400" rtl="0" eaLnBrk="1" latinLnBrk="0" hangingPunct="1">
        <a:lnSpc>
          <a:spcPct val="110000"/>
        </a:lnSpc>
        <a:spcBef>
          <a:spcPts val="600"/>
        </a:spcBef>
        <a:buFont typeface="Wingdings" panose="05000000000000000000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944">
          <p15:clr>
            <a:srgbClr val="F26B43"/>
          </p15:clr>
        </p15:guide>
        <p15:guide id="2" pos="605">
          <p15:clr>
            <a:srgbClr val="F26B43"/>
          </p15:clr>
        </p15:guide>
        <p15:guide id="3" orient="horz" pos="1209">
          <p15:clr>
            <a:srgbClr val="F26B43"/>
          </p15:clr>
        </p15:guide>
        <p15:guide id="4" pos="7088">
          <p15:clr>
            <a:srgbClr val="F26B43"/>
          </p15:clr>
        </p15:guide>
        <p15:guide id="5" orient="horz" pos="4128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65125"/>
            <a:ext cx="10515600" cy="132556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25625"/>
            <a:ext cx="10515600" cy="435133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38560" y="6473952"/>
            <a:ext cx="243840" cy="9753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667">
                <a:solidFill>
                  <a:schemeClr val="bg1"/>
                </a:solidFill>
              </a:defRPr>
            </a:lvl1pPr>
          </a:lstStyle>
          <a:p>
            <a:fld id="{10B06525-092D-44E2-A584-E03EB74BB0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771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80" r:id="rId15"/>
    <p:sldLayoutId id="2147483681" r:id="rId16"/>
    <p:sldLayoutId id="2147483682" r:id="rId17"/>
  </p:sldLayoutIdLst>
  <p:hf sldNum="0"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1367" indent="-341367" algn="l" defTabSz="914377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2133" kern="1200">
          <a:solidFill>
            <a:schemeClr val="bg1"/>
          </a:solidFill>
          <a:latin typeface="+mn-lt"/>
          <a:ea typeface="+mn-ea"/>
          <a:cs typeface="+mn-cs"/>
        </a:defRPr>
      </a:lvl1pPr>
      <a:lvl2pPr marL="685783" indent="-280409" algn="l" defTabSz="914377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–"/>
        <a:defRPr sz="1867" kern="1200">
          <a:solidFill>
            <a:schemeClr val="bg1"/>
          </a:solidFill>
          <a:latin typeface="+mn-lt"/>
          <a:ea typeface="+mn-ea"/>
          <a:cs typeface="+mn-cs"/>
        </a:defRPr>
      </a:lvl2pPr>
      <a:lvl3pPr marL="914377" indent="-228594" algn="l" defTabSz="914377" rtl="0" eaLnBrk="1" latinLnBrk="0" hangingPunct="1">
        <a:lnSpc>
          <a:spcPct val="10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194786" indent="-228594" algn="l" defTabSz="914377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467" kern="1200">
          <a:solidFill>
            <a:schemeClr val="bg1"/>
          </a:solidFill>
          <a:latin typeface="+mn-lt"/>
          <a:ea typeface="+mn-ea"/>
          <a:cs typeface="+mn-cs"/>
        </a:defRPr>
      </a:lvl4pPr>
      <a:lvl5pPr marL="1426428" indent="-228594" algn="l" defTabSz="914377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•"/>
        <a:defRPr sz="1467" kern="1200">
          <a:solidFill>
            <a:schemeClr val="bg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LB_QUM_PPT_Bar_light_Universal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980397"/>
            <a:ext cx="12192000" cy="697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4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382766"/>
            <a:ext cx="10972800" cy="509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>
                <a:sym typeface="Arial" charset="0"/>
              </a:rPr>
              <a:t>Click to edit Master title style</a:t>
            </a:r>
          </a:p>
        </p:txBody>
      </p:sp>
      <p:sp>
        <p:nvSpPr>
          <p:cNvPr id="1028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093305"/>
            <a:ext cx="10972800" cy="4567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>
                <a:sym typeface="Arial" charset="0"/>
              </a:rPr>
              <a:t>Click to edit Master text styles</a:t>
            </a:r>
          </a:p>
          <a:p>
            <a:pPr lvl="1"/>
            <a:r>
              <a:rPr lang="en-US" altLang="zh-CN">
                <a:sym typeface="Arial" charset="0"/>
              </a:rPr>
              <a:t>Second level</a:t>
            </a:r>
          </a:p>
          <a:p>
            <a:pPr lvl="2"/>
            <a:r>
              <a:rPr lang="en-US" altLang="zh-CN">
                <a:sym typeface="Arial" charset="0"/>
              </a:rPr>
              <a:t>Third level</a:t>
            </a:r>
          </a:p>
          <a:p>
            <a:pPr lvl="3"/>
            <a:r>
              <a:rPr lang="en-US" altLang="zh-CN">
                <a:sym typeface="Arial" charset="0"/>
              </a:rPr>
              <a:t>Fourth level</a:t>
            </a:r>
          </a:p>
          <a:p>
            <a:pPr lvl="4"/>
            <a:r>
              <a:rPr lang="en-US" altLang="zh-CN">
                <a:sym typeface="Arial" charset="0"/>
              </a:rPr>
              <a:t>Fifth level</a:t>
            </a:r>
          </a:p>
        </p:txBody>
      </p:sp>
      <p:sp>
        <p:nvSpPr>
          <p:cNvPr id="1030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203517" y="6062878"/>
            <a:ext cx="378883" cy="401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Wingdings" pitchFamily="2" charset="2"/>
              <a:buNone/>
              <a:defRPr sz="799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5AA753C9-482A-476D-BA8C-00CC4AE62D35}" type="slidenum">
              <a:rPr lang="en-US" altLang="en-US"/>
              <a:pPr>
                <a:defRPr/>
              </a:pPr>
              <a:t>‹#›</a:t>
            </a:fld>
            <a:endParaRPr lang="en-US" sz="2398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311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730">
          <a:solidFill>
            <a:schemeClr val="tx2"/>
          </a:solidFill>
          <a:latin typeface="+mj-lt"/>
          <a:ea typeface="+mj-ea"/>
          <a:cs typeface="+mj-cs"/>
          <a:sym typeface="Arial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730">
          <a:solidFill>
            <a:schemeClr val="tx2"/>
          </a:solidFill>
          <a:latin typeface="Arial" pitchFamily="34" charset="0"/>
          <a:cs typeface="Arial" pitchFamily="34" charset="0"/>
          <a:sym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730">
          <a:solidFill>
            <a:schemeClr val="tx2"/>
          </a:solidFill>
          <a:latin typeface="Arial" pitchFamily="34" charset="0"/>
          <a:cs typeface="Arial" pitchFamily="34" charset="0"/>
          <a:sym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730">
          <a:solidFill>
            <a:schemeClr val="tx2"/>
          </a:solidFill>
          <a:latin typeface="Arial" pitchFamily="34" charset="0"/>
          <a:cs typeface="Arial" pitchFamily="34" charset="0"/>
          <a:sym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730">
          <a:solidFill>
            <a:schemeClr val="tx2"/>
          </a:solidFill>
          <a:latin typeface="Arial" pitchFamily="34" charset="0"/>
          <a:cs typeface="Arial" pitchFamily="34" charset="0"/>
          <a:sym typeface="Arial" charset="0"/>
        </a:defRPr>
      </a:lvl5pPr>
      <a:lvl6pPr marL="609036" algn="l" rtl="0" eaLnBrk="0" fontAlgn="base" hangingPunct="0">
        <a:spcBef>
          <a:spcPct val="0"/>
        </a:spcBef>
        <a:spcAft>
          <a:spcPct val="0"/>
        </a:spcAft>
        <a:defRPr sz="3730">
          <a:solidFill>
            <a:schemeClr val="tx2"/>
          </a:solidFill>
          <a:latin typeface="Arial" pitchFamily="34" charset="0"/>
          <a:cs typeface="Arial" pitchFamily="34" charset="0"/>
          <a:sym typeface="Arial" pitchFamily="34" charset="0"/>
        </a:defRPr>
      </a:lvl6pPr>
      <a:lvl7pPr marL="1218072" algn="l" rtl="0" eaLnBrk="0" fontAlgn="base" hangingPunct="0">
        <a:spcBef>
          <a:spcPct val="0"/>
        </a:spcBef>
        <a:spcAft>
          <a:spcPct val="0"/>
        </a:spcAft>
        <a:defRPr sz="3730">
          <a:solidFill>
            <a:schemeClr val="tx2"/>
          </a:solidFill>
          <a:latin typeface="Arial" pitchFamily="34" charset="0"/>
          <a:cs typeface="Arial" pitchFamily="34" charset="0"/>
          <a:sym typeface="Arial" pitchFamily="34" charset="0"/>
        </a:defRPr>
      </a:lvl7pPr>
      <a:lvl8pPr marL="1827108" algn="l" rtl="0" eaLnBrk="0" fontAlgn="base" hangingPunct="0">
        <a:spcBef>
          <a:spcPct val="0"/>
        </a:spcBef>
        <a:spcAft>
          <a:spcPct val="0"/>
        </a:spcAft>
        <a:defRPr sz="3730">
          <a:solidFill>
            <a:schemeClr val="tx2"/>
          </a:solidFill>
          <a:latin typeface="Arial" pitchFamily="34" charset="0"/>
          <a:cs typeface="Arial" pitchFamily="34" charset="0"/>
          <a:sym typeface="Arial" pitchFamily="34" charset="0"/>
        </a:defRPr>
      </a:lvl8pPr>
      <a:lvl9pPr marL="2436144" algn="l" rtl="0" eaLnBrk="0" fontAlgn="base" hangingPunct="0">
        <a:spcBef>
          <a:spcPct val="0"/>
        </a:spcBef>
        <a:spcAft>
          <a:spcPct val="0"/>
        </a:spcAft>
        <a:defRPr sz="3730">
          <a:solidFill>
            <a:schemeClr val="tx2"/>
          </a:solidFill>
          <a:latin typeface="Arial" pitchFamily="34" charset="0"/>
          <a:cs typeface="Arial" pitchFamily="34" charset="0"/>
          <a:sym typeface="Arial" pitchFamily="34" charset="0"/>
        </a:defRPr>
      </a:lvl9pPr>
    </p:titleStyle>
    <p:bodyStyle>
      <a:lvl1pPr marL="304518" indent="-304518" algn="l" defTabSz="0" rtl="0" eaLnBrk="0" fontAlgn="base" hangingPunct="0">
        <a:spcBef>
          <a:spcPct val="75000"/>
        </a:spcBef>
        <a:spcAft>
          <a:spcPct val="0"/>
        </a:spcAft>
        <a:buFont typeface="Wingdings" pitchFamily="2" charset="2"/>
        <a:buChar char="v"/>
        <a:defRPr sz="2131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1pPr>
      <a:lvl2pPr marL="767640" indent="-310863" algn="l" defTabSz="0" rtl="0" eaLnBrk="0" fontAlgn="base" hangingPunct="0">
        <a:spcBef>
          <a:spcPct val="25000"/>
        </a:spcBef>
        <a:spcAft>
          <a:spcPct val="0"/>
        </a:spcAft>
        <a:buFont typeface="Wingdings" pitchFamily="2" charset="2"/>
        <a:buChar char="Ø"/>
        <a:defRPr sz="1865">
          <a:solidFill>
            <a:schemeClr val="tx1"/>
          </a:solidFill>
          <a:latin typeface="+mn-lt"/>
          <a:cs typeface="+mn-cs"/>
          <a:sym typeface="Arial" charset="0"/>
        </a:defRPr>
      </a:lvl2pPr>
      <a:lvl3pPr marL="1218072" indent="-298175" algn="l" defTabSz="0" rtl="0" eaLnBrk="0" fontAlgn="base" hangingPunct="0">
        <a:spcBef>
          <a:spcPct val="25000"/>
        </a:spcBef>
        <a:spcAft>
          <a:spcPct val="0"/>
        </a:spcAft>
        <a:buFont typeface="Wingdings" pitchFamily="2" charset="2"/>
        <a:buChar char="q"/>
        <a:defRPr sz="1599">
          <a:solidFill>
            <a:schemeClr val="tx1"/>
          </a:solidFill>
          <a:latin typeface="+mn-lt"/>
          <a:cs typeface="+mn-cs"/>
          <a:sym typeface="Arial" charset="0"/>
        </a:defRPr>
      </a:lvl3pPr>
      <a:lvl4pPr marL="1681194" indent="-310863" algn="l" defTabSz="0" rtl="0" eaLnBrk="0" fontAlgn="base" hangingPunct="0">
        <a:spcBef>
          <a:spcPct val="25000"/>
        </a:spcBef>
        <a:spcAft>
          <a:spcPct val="0"/>
        </a:spcAft>
        <a:buFont typeface="Wingdings" pitchFamily="2" charset="2"/>
        <a:buChar char="v"/>
        <a:defRPr sz="1599">
          <a:solidFill>
            <a:schemeClr val="tx1"/>
          </a:solidFill>
          <a:latin typeface="+mn-lt"/>
          <a:cs typeface="+mn-cs"/>
          <a:sym typeface="Arial" charset="0"/>
        </a:defRPr>
      </a:lvl4pPr>
      <a:lvl5pPr marL="2051267" indent="-217816" algn="l" defTabSz="0" rtl="0" eaLnBrk="0" fontAlgn="base" hangingPunct="0">
        <a:spcBef>
          <a:spcPct val="25000"/>
        </a:spcBef>
        <a:spcAft>
          <a:spcPct val="0"/>
        </a:spcAft>
        <a:buFont typeface="Wingdings" pitchFamily="2" charset="2"/>
        <a:buChar char="§"/>
        <a:defRPr sz="1599">
          <a:solidFill>
            <a:schemeClr val="tx1"/>
          </a:solidFill>
          <a:latin typeface="+mn-lt"/>
          <a:cs typeface="+mn-cs"/>
          <a:sym typeface="Arial" charset="0"/>
        </a:defRPr>
      </a:lvl5pPr>
      <a:lvl6pPr marL="2660304" indent="-217816" algn="l" defTabSz="0" rtl="0" eaLnBrk="0" fontAlgn="base" hangingPunct="0">
        <a:spcBef>
          <a:spcPct val="25000"/>
        </a:spcBef>
        <a:spcAft>
          <a:spcPct val="0"/>
        </a:spcAft>
        <a:buFont typeface="Wingdings" pitchFamily="2" charset="2"/>
        <a:buChar char="§"/>
        <a:defRPr sz="1599">
          <a:solidFill>
            <a:schemeClr val="tx1"/>
          </a:solidFill>
          <a:latin typeface="+mn-lt"/>
          <a:cs typeface="+mn-cs"/>
          <a:sym typeface="Arial" pitchFamily="34" charset="0"/>
        </a:defRPr>
      </a:lvl6pPr>
      <a:lvl7pPr marL="3269340" indent="-217816" algn="l" defTabSz="0" rtl="0" eaLnBrk="0" fontAlgn="base" hangingPunct="0">
        <a:spcBef>
          <a:spcPct val="25000"/>
        </a:spcBef>
        <a:spcAft>
          <a:spcPct val="0"/>
        </a:spcAft>
        <a:buFont typeface="Wingdings" pitchFamily="2" charset="2"/>
        <a:buChar char="§"/>
        <a:defRPr sz="1599">
          <a:solidFill>
            <a:schemeClr val="tx1"/>
          </a:solidFill>
          <a:latin typeface="+mn-lt"/>
          <a:cs typeface="+mn-cs"/>
          <a:sym typeface="Arial" pitchFamily="34" charset="0"/>
        </a:defRPr>
      </a:lvl7pPr>
      <a:lvl8pPr marL="3878376" indent="-217816" algn="l" defTabSz="0" rtl="0" eaLnBrk="0" fontAlgn="base" hangingPunct="0">
        <a:spcBef>
          <a:spcPct val="25000"/>
        </a:spcBef>
        <a:spcAft>
          <a:spcPct val="0"/>
        </a:spcAft>
        <a:buFont typeface="Wingdings" pitchFamily="2" charset="2"/>
        <a:buChar char="§"/>
        <a:defRPr sz="1599">
          <a:solidFill>
            <a:schemeClr val="tx1"/>
          </a:solidFill>
          <a:latin typeface="+mn-lt"/>
          <a:cs typeface="+mn-cs"/>
          <a:sym typeface="Arial" pitchFamily="34" charset="0"/>
        </a:defRPr>
      </a:lvl8pPr>
      <a:lvl9pPr marL="4487412" indent="-217816" algn="l" defTabSz="0" rtl="0" eaLnBrk="0" fontAlgn="base" hangingPunct="0">
        <a:spcBef>
          <a:spcPct val="25000"/>
        </a:spcBef>
        <a:spcAft>
          <a:spcPct val="0"/>
        </a:spcAft>
        <a:buFont typeface="Wingdings" pitchFamily="2" charset="2"/>
        <a:buChar char="§"/>
        <a:defRPr sz="1599">
          <a:solidFill>
            <a:schemeClr val="tx1"/>
          </a:solidFill>
          <a:latin typeface="+mn-lt"/>
          <a:cs typeface="+mn-cs"/>
          <a:sym typeface="Arial" pitchFamily="34" charset="0"/>
        </a:defRPr>
      </a:lvl9pPr>
    </p:bodyStyle>
    <p:otherStyle>
      <a:defPPr>
        <a:defRPr lang="en-US"/>
      </a:defPPr>
      <a:lvl1pPr marL="0" algn="l" defTabSz="1218072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1pPr>
      <a:lvl2pPr marL="609036" algn="l" defTabSz="1218072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2pPr>
      <a:lvl3pPr marL="1218072" algn="l" defTabSz="1218072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3pPr>
      <a:lvl4pPr marL="1827108" algn="l" defTabSz="1218072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4pPr>
      <a:lvl5pPr marL="2436144" algn="l" defTabSz="1218072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5pPr>
      <a:lvl6pPr marL="3045181" algn="l" defTabSz="1218072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6pPr>
      <a:lvl7pPr marL="3654217" algn="l" defTabSz="1218072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7pPr>
      <a:lvl8pPr marL="4263253" algn="l" defTabSz="1218072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8pPr>
      <a:lvl9pPr marL="4872289" algn="l" defTabSz="1218072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9AF8ADC-9397-4BA0-BD48-C4E86FA90E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7086600" cy="60960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0A50D3-92EF-4E5F-B99C-D3FAA4256E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66800" y="2133600"/>
            <a:ext cx="10058400" cy="365760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7A89A6-1232-4E3B-8AAC-34FDBCEBD1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FB832BAC-7A6D-42BE-998D-2E06E5CDF7BB}" type="datetime1">
              <a:rPr lang="pl-PL" smtClean="0"/>
              <a:t>16.07.2024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7ADF8B-CA2D-4453-BF4B-82398D1D86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66800" y="6326533"/>
            <a:ext cx="29718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lang="en-US" sz="800" b="0" i="0" kern="1200" cap="all" spc="14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JVET-AI0194 - Dolby Laboratories,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FC0A3A-9F89-4764-BD56-F9A3364217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92819" y="6326533"/>
            <a:ext cx="5334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6994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14" r:id="rId17"/>
    <p:sldLayoutId id="2147483715" r:id="rId18"/>
    <p:sldLayoutId id="2147483716" r:id="rId19"/>
    <p:sldLayoutId id="2147483717" r:id="rId20"/>
    <p:sldLayoutId id="2147483718" r:id="rId21"/>
    <p:sldLayoutId id="2147483719" r:id="rId22"/>
    <p:sldLayoutId id="2147483720" r:id="rId23"/>
    <p:sldLayoutId id="2147483721" r:id="rId24"/>
    <p:sldLayoutId id="2147483722" r:id="rId25"/>
    <p:sldLayoutId id="2147483723" r:id="rId26"/>
    <p:sldLayoutId id="2147483724" r:id="rId27"/>
    <p:sldLayoutId id="2147483725" r:id="rId28"/>
    <p:sldLayoutId id="2147483726" r:id="rId29"/>
    <p:sldLayoutId id="2147483727" r:id="rId30"/>
    <p:sldLayoutId id="2147483728" r:id="rId31"/>
    <p:sldLayoutId id="2147483729" r:id="rId32"/>
    <p:sldLayoutId id="2147483730" r:id="rId33"/>
    <p:sldLayoutId id="2147483731" r:id="rId34"/>
    <p:sldLayoutId id="2147483732" r:id="rId35"/>
    <p:sldLayoutId id="2147483733" r:id="rId36"/>
    <p:sldLayoutId id="2147483734" r:id="rId37"/>
    <p:sldLayoutId id="2147483735" r:id="rId38"/>
    <p:sldLayoutId id="2147483736" r:id="rId39"/>
    <p:sldLayoutId id="2147483737" r:id="rId40"/>
    <p:sldLayoutId id="2147483738" r:id="rId41"/>
    <p:sldLayoutId id="2147483739" r:id="rId42"/>
    <p:sldLayoutId id="2147483740" r:id="rId43"/>
    <p:sldLayoutId id="2147483741" r:id="rId44"/>
    <p:sldLayoutId id="2147483742" r:id="rId45"/>
    <p:sldLayoutId id="2147483743" r:id="rId46"/>
    <p:sldLayoutId id="2147483744" r:id="rId47"/>
    <p:sldLayoutId id="2147483745" r:id="rId48"/>
    <p:sldLayoutId id="2147483746" r:id="rId49"/>
    <p:sldLayoutId id="2147483747" r:id="rId50"/>
    <p:sldLayoutId id="2147483748" r:id="rId51"/>
    <p:sldLayoutId id="2147483749" r:id="rId52"/>
    <p:sldLayoutId id="2147483750" r:id="rId5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0"/>
        </a:spcBef>
        <a:spcAft>
          <a:spcPts val="400"/>
        </a:spcAft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233363" indent="-228600" algn="l" defTabSz="914400" rtl="0" eaLnBrk="1" latinLnBrk="0" hangingPunct="1">
        <a:lnSpc>
          <a:spcPct val="150000"/>
        </a:lnSpc>
        <a:spcBef>
          <a:spcPts val="0"/>
        </a:spcBef>
        <a:spcAft>
          <a:spcPts val="40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573088" indent="-231775" algn="l" defTabSz="914400" rtl="0" eaLnBrk="1" latinLnBrk="0" hangingPunct="1">
        <a:lnSpc>
          <a:spcPct val="150000"/>
        </a:lnSpc>
        <a:spcBef>
          <a:spcPts val="0"/>
        </a:spcBef>
        <a:spcAft>
          <a:spcPts val="400"/>
        </a:spcAft>
        <a:buFont typeface="Arial" panose="020B0604020202020204" pitchFamily="34" charset="0"/>
        <a:buChar char="‒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4800" b="1" kern="1200">
          <a:solidFill>
            <a:schemeClr val="accent4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0" algn="l" defTabSz="9144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672">
          <p15:clr>
            <a:srgbClr val="F26B43"/>
          </p15:clr>
        </p15:guide>
        <p15:guide id="4" orient="horz" pos="672">
          <p15:clr>
            <a:srgbClr val="F26B43"/>
          </p15:clr>
        </p15:guide>
        <p15:guide id="5" orient="horz" pos="3648">
          <p15:clr>
            <a:srgbClr val="F26B43"/>
          </p15:clr>
        </p15:guide>
        <p15:guide id="6" pos="7008">
          <p15:clr>
            <a:srgbClr val="F26B43"/>
          </p15:clr>
        </p15:guide>
        <p15:guide id="7" pos="3672">
          <p15:clr>
            <a:srgbClr val="FBAE40"/>
          </p15:clr>
        </p15:guide>
        <p15:guide id="8" pos="4008">
          <p15:clr>
            <a:srgbClr val="FBAE40"/>
          </p15:clr>
        </p15:guide>
        <p15:guide id="9" pos="5136">
          <p15:clr>
            <a:srgbClr val="FBAE40"/>
          </p15:clr>
        </p15:guide>
        <p15:guide id="11" pos="2904">
          <p15:clr>
            <a:srgbClr val="FBAE40"/>
          </p15:clr>
        </p15:guide>
        <p15:guide id="12" pos="4776">
          <p15:clr>
            <a:srgbClr val="FBAE40"/>
          </p15:clr>
        </p15:guide>
        <p15:guide id="13" orient="horz" pos="1056">
          <p15:clr>
            <a:srgbClr val="FBAE40"/>
          </p15:clr>
        </p15:guide>
        <p15:guide id="19" orient="horz" pos="1344">
          <p15:clr>
            <a:srgbClr val="FBAE40"/>
          </p15:clr>
        </p15:guide>
        <p15:guide id="20" orient="horz" pos="3984">
          <p15:clr>
            <a:srgbClr val="FBAE40"/>
          </p15:clr>
        </p15:guide>
        <p15:guide id="21" orient="horz" pos="336">
          <p15:clr>
            <a:srgbClr val="FBAE4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media" Target="../media/media2.avi"/><Relationship Id="rId7" Type="http://schemas.openxmlformats.org/officeDocument/2006/relationships/slideLayout" Target="../slideLayouts/slideLayout85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6" Type="http://schemas.openxmlformats.org/officeDocument/2006/relationships/video" Target="../media/media3.avi"/><Relationship Id="rId5" Type="http://schemas.microsoft.com/office/2007/relationships/media" Target="../media/media3.avi"/><Relationship Id="rId10" Type="http://schemas.openxmlformats.org/officeDocument/2006/relationships/image" Target="../media/image23.png"/><Relationship Id="rId4" Type="http://schemas.openxmlformats.org/officeDocument/2006/relationships/video" Target="../media/media2.avi"/><Relationship Id="rId9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microsoft.com/office/2007/relationships/media" Target="../media/media5.avi"/><Relationship Id="rId7" Type="http://schemas.openxmlformats.org/officeDocument/2006/relationships/slideLayout" Target="../slideLayouts/slideLayout85.xml"/><Relationship Id="rId2" Type="http://schemas.openxmlformats.org/officeDocument/2006/relationships/video" Target="../media/media4.avi"/><Relationship Id="rId1" Type="http://schemas.microsoft.com/office/2007/relationships/media" Target="../media/media4.avi"/><Relationship Id="rId6" Type="http://schemas.openxmlformats.org/officeDocument/2006/relationships/video" Target="../media/media6.avi"/><Relationship Id="rId5" Type="http://schemas.microsoft.com/office/2007/relationships/media" Target="../media/media6.avi"/><Relationship Id="rId10" Type="http://schemas.openxmlformats.org/officeDocument/2006/relationships/image" Target="../media/image26.png"/><Relationship Id="rId4" Type="http://schemas.openxmlformats.org/officeDocument/2006/relationships/video" Target="../media/media5.avi"/><Relationship Id="rId9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microsoft.com/office/2007/relationships/media" Target="../media/media8.avi"/><Relationship Id="rId7" Type="http://schemas.openxmlformats.org/officeDocument/2006/relationships/slideLayout" Target="../slideLayouts/slideLayout85.xml"/><Relationship Id="rId2" Type="http://schemas.openxmlformats.org/officeDocument/2006/relationships/video" Target="../media/media7.avi"/><Relationship Id="rId1" Type="http://schemas.microsoft.com/office/2007/relationships/media" Target="../media/media7.avi"/><Relationship Id="rId6" Type="http://schemas.openxmlformats.org/officeDocument/2006/relationships/video" Target="../media/media9.avi"/><Relationship Id="rId5" Type="http://schemas.microsoft.com/office/2007/relationships/media" Target="../media/media9.avi"/><Relationship Id="rId10" Type="http://schemas.openxmlformats.org/officeDocument/2006/relationships/image" Target="../media/image29.png"/><Relationship Id="rId4" Type="http://schemas.openxmlformats.org/officeDocument/2006/relationships/video" Target="../media/media8.avi"/><Relationship Id="rId9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microsoft.com/office/2007/relationships/media" Target="../media/media11.avi"/><Relationship Id="rId7" Type="http://schemas.openxmlformats.org/officeDocument/2006/relationships/slideLayout" Target="../slideLayouts/slideLayout85.xml"/><Relationship Id="rId2" Type="http://schemas.openxmlformats.org/officeDocument/2006/relationships/video" Target="../media/media10.avi"/><Relationship Id="rId1" Type="http://schemas.microsoft.com/office/2007/relationships/media" Target="../media/media10.avi"/><Relationship Id="rId6" Type="http://schemas.openxmlformats.org/officeDocument/2006/relationships/video" Target="../media/media12.avi"/><Relationship Id="rId5" Type="http://schemas.microsoft.com/office/2007/relationships/media" Target="../media/media12.avi"/><Relationship Id="rId10" Type="http://schemas.openxmlformats.org/officeDocument/2006/relationships/image" Target="../media/image32.png"/><Relationship Id="rId4" Type="http://schemas.openxmlformats.org/officeDocument/2006/relationships/video" Target="../media/media11.avi"/><Relationship Id="rId9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microsoft.com/office/2007/relationships/media" Target="../media/media14.avi"/><Relationship Id="rId7" Type="http://schemas.openxmlformats.org/officeDocument/2006/relationships/slideLayout" Target="../slideLayouts/slideLayout85.xml"/><Relationship Id="rId2" Type="http://schemas.openxmlformats.org/officeDocument/2006/relationships/video" Target="../media/media13.avi"/><Relationship Id="rId1" Type="http://schemas.microsoft.com/office/2007/relationships/media" Target="../media/media13.avi"/><Relationship Id="rId6" Type="http://schemas.openxmlformats.org/officeDocument/2006/relationships/video" Target="../media/media15.avi"/><Relationship Id="rId5" Type="http://schemas.microsoft.com/office/2007/relationships/media" Target="../media/media15.avi"/><Relationship Id="rId10" Type="http://schemas.openxmlformats.org/officeDocument/2006/relationships/image" Target="../media/image35.png"/><Relationship Id="rId4" Type="http://schemas.openxmlformats.org/officeDocument/2006/relationships/video" Target="../media/media14.avi"/><Relationship Id="rId9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200" dirty="0"/>
              <a:t>AHG9/AHG16: On chroma key fusion for the generative face video SEI message</a:t>
            </a:r>
            <a:endParaRPr lang="en-GB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>
          <a:xfrm>
            <a:off x="1066799" y="4135120"/>
            <a:ext cx="8346141" cy="1656080"/>
          </a:xfrm>
        </p:spPr>
        <p:txBody>
          <a:bodyPr/>
          <a:lstStyle/>
          <a:p>
            <a:r>
              <a:rPr lang="en-US" dirty="0"/>
              <a:t>JVET-AI0194</a:t>
            </a:r>
          </a:p>
          <a:p>
            <a:r>
              <a:rPr lang="en-US" sz="1400" dirty="0"/>
              <a:t>Shiv Gehlot, Guan-Ming Su, Peng Yin,  Sean McCarthy, Gary J. Sullivan</a:t>
            </a:r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960881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5B86D-9B74-C205-C5BC-D756F71F4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9843796" cy="609600"/>
          </a:xfrm>
        </p:spPr>
        <p:txBody>
          <a:bodyPr/>
          <a:lstStyle/>
          <a:p>
            <a:r>
              <a:rPr lang="en-US" dirty="0"/>
              <a:t>Proposed generative face video SEI message syntax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2FEA4A-E4E2-92EA-9D19-BC0DCD7E4F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B5D0ED-6327-4FD1-EF28-F126C4E7992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535862FE-52C0-7F9E-7EFF-B8356C62230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20918843"/>
              </p:ext>
            </p:extLst>
          </p:nvPr>
        </p:nvGraphicFramePr>
        <p:xfrm>
          <a:off x="1066800" y="1754533"/>
          <a:ext cx="8113059" cy="4572000"/>
        </p:xfrm>
        <a:graphic>
          <a:graphicData uri="http://schemas.openxmlformats.org/drawingml/2006/table">
            <a:tbl>
              <a:tblPr/>
              <a:tblGrid>
                <a:gridCol w="7125367">
                  <a:extLst>
                    <a:ext uri="{9D8B030D-6E8A-4147-A177-3AD203B41FA5}">
                      <a16:colId xmlns:a16="http://schemas.microsoft.com/office/drawing/2014/main" val="1715312154"/>
                    </a:ext>
                  </a:extLst>
                </a:gridCol>
                <a:gridCol w="987692">
                  <a:extLst>
                    <a:ext uri="{9D8B030D-6E8A-4147-A177-3AD203B41FA5}">
                      <a16:colId xmlns:a16="http://schemas.microsoft.com/office/drawing/2014/main" val="3563378633"/>
                    </a:ext>
                  </a:extLst>
                </a:gridCol>
              </a:tblGrid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generative_face_video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( </a:t>
                      </a: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payloadSize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) {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Descriptor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2348197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 b="1">
                          <a:effectLst>
                            <a:glow>
                              <a:srgbClr val="FFFFFF"/>
                            </a:glow>
                          </a:effectLs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</a:t>
                      </a:r>
                      <a:r>
                        <a:rPr lang="en-US" sz="1200" b="1">
                          <a:effectLst>
                            <a:glow>
                              <a:srgbClr val="FFFFFF"/>
                            </a:glow>
                          </a:effectLs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gfv_id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effectLst>
                            <a:glow>
                              <a:srgbClr val="FFFFFF"/>
                            </a:glow>
                          </a:effectLs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ue(v)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7228611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 b="1">
                          <a:effectLst>
                            <a:glow>
                              <a:srgbClr val="FFFFFF"/>
                            </a:glow>
                          </a:effectLs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gfv_cnt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effectLst>
                            <a:glow>
                              <a:srgbClr val="FFFFFF"/>
                            </a:glow>
                          </a:effectLs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ue(v)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7302240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 b="1">
                          <a:effectLst>
                            <a:glow>
                              <a:srgbClr val="FFFFFF"/>
                            </a:glow>
                          </a:effectLs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gfv_base_pic_flag </a:t>
                      </a:r>
                      <a:r>
                        <a:rPr lang="en-GB" sz="1200">
                          <a:effectLst>
                            <a:glow>
                              <a:srgbClr val="FFFFFF"/>
                            </a:glow>
                          </a:effectLs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/*indicate if current decoded output picture is a base picture*/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effectLst>
                            <a:glow>
                              <a:srgbClr val="FFFFFF"/>
                            </a:glow>
                          </a:effectLs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u(1)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1258286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 b="1">
                          <a:effectLst>
                            <a:glow>
                              <a:srgbClr val="FFFFFF"/>
                            </a:glow>
                          </a:effectLs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</a:t>
                      </a:r>
                      <a:r>
                        <a:rPr lang="en-GB" sz="1200">
                          <a:effectLst>
                            <a:glow>
                              <a:srgbClr val="FFFFFF"/>
                            </a:glow>
                          </a:effectLs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if( gfv_base_pic_flag ) { /*specify TranslatorNN( )*/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4393596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</a:t>
                      </a:r>
                      <a:r>
                        <a:rPr lang="en-GB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gfv_nn_present_flag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u(1)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5160525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if( gfv_nn_present_flag ) {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402991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 b="1">
                          <a:effectLst>
                            <a:glow>
                              <a:srgbClr val="FFFFFF"/>
                            </a:glow>
                          </a:effectLs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7946843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9078083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</a:t>
                      </a: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gfv_chroma_key_info_present_flag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u(1)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3853571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if( gfv_chroma_key_info_present_flag ) {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5915786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	for( c = 0; c &lt; 3; c++ ) {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8538407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		</a:t>
                      </a: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gfv_chroma_key_value_present_flag</a:t>
                      </a: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 c 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u(1)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449311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		if( gfv_chroma_key_value_present_flag[ c ] 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8255003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			</a:t>
                      </a: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gfv_chroma_key_value</a:t>
                      </a: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 c 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u(8)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5771926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	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0084256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	for( i = 0; i &lt; 2; i++ ) {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2919210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		</a:t>
                      </a: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gfv_chroma_key_thr_present_flag</a:t>
                      </a: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 i 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u(1)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7906828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		if( gfv_chroma_key_thr_present_flag[ i ] 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7631507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			</a:t>
                      </a: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gfv_chroma_key_thr_value</a:t>
                      </a: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 i 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ue(v)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8784694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	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5203870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320989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>
                          <a:effectLst>
                            <a:glow>
                              <a:srgbClr val="FFFFFF"/>
                            </a:glow>
                          </a:effectLs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} else /* current decoded output picture is a driving picture*/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5979976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 b="1">
                          <a:effectLst>
                            <a:glow>
                              <a:srgbClr val="FFFFFF"/>
                            </a:glow>
                          </a:effectLs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effectLst>
                            <a:glow>
                              <a:srgbClr val="FFFFFF"/>
                            </a:glow>
                          </a:effectLs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911717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>
                          <a:effectLst>
                            <a:glow>
                              <a:srgbClr val="FFFFFF"/>
                            </a:glow>
                          </a:effectLs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 dirty="0">
                          <a:effectLst>
                            <a:glow>
                              <a:srgbClr val="FFFFFF"/>
                            </a:glow>
                          </a:effectLs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6345174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9B14501C-C351-D2D5-CD0C-0ABC824627F0}"/>
              </a:ext>
            </a:extLst>
          </p:cNvPr>
          <p:cNvSpPr txBox="1"/>
          <p:nvPr/>
        </p:nvSpPr>
        <p:spPr>
          <a:xfrm>
            <a:off x="1030941" y="1392301"/>
            <a:ext cx="81130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modelled on the chroma key information function specified in ITU-T H.263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36174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C9F52F-33CA-4581-955B-2D2BD0342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799" y="1066800"/>
            <a:ext cx="10528041" cy="609600"/>
          </a:xfrm>
        </p:spPr>
        <p:txBody>
          <a:bodyPr/>
          <a:lstStyle/>
          <a:p>
            <a:r>
              <a:rPr lang="en-US" sz="2800" dirty="0"/>
              <a:t>Proposed generative face video SEI message semantics (1 of 3)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9787E0-9AAA-6772-B109-0872E5FB6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5089E1-C9D3-8079-D523-D75226A49C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E25C25F-8531-68F6-298E-675E1C408EE9}"/>
              </a:ext>
            </a:extLst>
          </p:cNvPr>
          <p:cNvSpPr txBox="1"/>
          <p:nvPr/>
        </p:nvSpPr>
        <p:spPr>
          <a:xfrm>
            <a:off x="990600" y="1930951"/>
            <a:ext cx="6096000" cy="4567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000" b="1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gfv_chroma_key_info_present_flag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equal to 1 indicates that the syntax elements </a:t>
            </a:r>
            <a:r>
              <a:rPr lang="en-US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gfv_chroma_key_value_present_flag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] and </a:t>
            </a:r>
            <a:r>
              <a:rPr lang="en-US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gfv_chroma_key_thr_present_flag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US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] are present and the syntax elements and </a:t>
            </a:r>
            <a:r>
              <a:rPr lang="en-US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gfv_chroma_key_value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] and </a:t>
            </a:r>
            <a:r>
              <a:rPr lang="en-GB" sz="1000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gfv_chroma_key_thr_value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[ </a:t>
            </a:r>
            <a:r>
              <a:rPr lang="en-GB" sz="1000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i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] 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might be present. </a:t>
            </a:r>
            <a:r>
              <a:rPr lang="en-US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gfv_chroma_key_info_present_flag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equal to 0 specifies that the syntax elements </a:t>
            </a:r>
            <a:r>
              <a:rPr lang="en-US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gfv_chroma_key_value_present_flag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], </a:t>
            </a:r>
            <a:r>
              <a:rPr lang="en-US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gfv_chroma_key_thr_present_flag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US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], </a:t>
            </a:r>
            <a:r>
              <a:rPr lang="en-US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gfv_chroma_key_value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], and </a:t>
            </a:r>
            <a:r>
              <a:rPr lang="en-US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gfv_chroma_key_thr_value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US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] are not present.</a:t>
            </a: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l" fontAlgn="auto" hangingPunct="1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l" fontAlgn="auto" hangingPunct="1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GB" sz="1000" b="1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gfv_chroma_key_value_present_flag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 c ] equal to 1 indicates that the syntax element </a:t>
            </a:r>
            <a:r>
              <a:rPr lang="en-US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gfv_chroma_key_value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] is present.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gfv_chroma_key_present_flag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[ c ] equal to 0 indicates that the 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syntax element </a:t>
            </a:r>
            <a:r>
              <a:rPr lang="en-US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gfv_chroma_key_value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] 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is not present.</a:t>
            </a: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l" fontAlgn="auto" hangingPunct="1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l" fontAlgn="auto" hangingPunct="1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The 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variable 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ChromaKeyDefaultValueFlag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 is set equal to !( 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gfv_chroma_key_value_present_flag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[ 0 ]  | |  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gfv_chroma_key_value_present_flag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[ 1 ]  | |  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gfv_chroma_key_value_present_flag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[ 2 ] ).</a:t>
            </a: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l" fontAlgn="auto" hangingPunct="1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l" fontAlgn="auto" hangingPunct="1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GB" sz="1000" b="1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gfv_chroma_key_value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 c ] specifies the chroma key value corresponding to the c-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th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colour component as follows:</a:t>
            </a: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55905" marR="0" indent="-255905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–	If </a:t>
            </a:r>
            <a:r>
              <a:rPr lang="en-US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ChromaKeyDefaultValueFlag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 is equal to 1, the variables 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GfvChromaKeyValue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[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c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] are specified as follows:</a:t>
            </a: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514350" marR="0" indent="-22860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–	</a:t>
            </a:r>
            <a:r>
              <a:rPr lang="en-US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GfvChromaKeyValue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[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0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]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 is set equal to 50 </a:t>
            </a: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514350" marR="0" indent="-22860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–	</a:t>
            </a:r>
            <a:r>
              <a:rPr lang="en-US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GfvChromaKeyValue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[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1 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] is set equal to 220 </a:t>
            </a: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514350" marR="0" indent="-22860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–	</a:t>
            </a:r>
            <a:r>
              <a:rPr lang="en-US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GfvChromaKeyValue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[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2 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] is set equal to 100 </a:t>
            </a: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55905" marR="0" indent="-255905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–	Otherwise, </a:t>
            </a:r>
            <a:r>
              <a:rPr lang="en-US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ChromaKeyDefaultValueFlag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 is equal to 0, the following applies:</a:t>
            </a: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514350" marR="0" indent="-22860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–	if 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gfv_chroma_key_value_present_flag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[ c ] is equal to 1, </a:t>
            </a:r>
            <a:r>
              <a:rPr lang="en-US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GfvChromaKeyValue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[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c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]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 is set equal to the value of 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gfv_chroma_key_value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]</a:t>
            </a: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514350" marR="0" indent="-22860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–	otherwise, 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gfv_chroma_key_value_present_flag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[ c ] is equal to 0, </a:t>
            </a:r>
            <a:r>
              <a:rPr lang="en-US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GfvChromaKeyValue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[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c 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] is not specified by this Specification.</a:t>
            </a: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65613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429B54F-9557-A06E-7227-61D1F2BCCF72}"/>
              </a:ext>
            </a:extLst>
          </p:cNvPr>
          <p:cNvSpPr txBox="1"/>
          <p:nvPr/>
        </p:nvSpPr>
        <p:spPr>
          <a:xfrm>
            <a:off x="990600" y="1928140"/>
            <a:ext cx="6096000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l" fontAlgn="auto" hangingPunct="1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GB" sz="1000" b="1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gfv_chroma_key_thr_present_flag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] equal to 1 indicates that the syntax element 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gfv_chroma_thr_value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] is present. 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gfv_chroma_key_thr_present_flag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] equal to 0 indicates 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gfv_chroma_key_thr_value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] is not present.</a:t>
            </a: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l" fontAlgn="auto" hangingPunct="1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l" fontAlgn="auto" hangingPunct="1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GB" sz="1000" b="1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gfv_chroma_key_thr_value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], when present, specifies the 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i-th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chroma key threshold value. When not present, the value of 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gfv_chroma_key_thr_value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] is inferred as follows:</a:t>
            </a: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l" fontAlgn="auto" hangingPunct="1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l" fontAlgn="auto" hangingPunct="1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	If 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0, 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gfv_chroma_key_thr_value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[ 0 ] is set equal to 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48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l" fontAlgn="auto" hangingPunct="1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	Otherwise, 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1, 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gfv_chroma_key_thr_value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[ 1 ] is set equal to 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75</a:t>
            </a: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l" fontAlgn="auto" hangingPunct="1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GB" sz="1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80340" marR="0" algn="just" hangingPunct="0">
              <a:lnSpc>
                <a:spcPts val="995"/>
              </a:lnSpc>
              <a:spcBef>
                <a:spcPts val="300"/>
              </a:spcBef>
              <a:spcAft>
                <a:spcPts val="0"/>
              </a:spcAft>
            </a:pP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NOTE – The syntax elements </a:t>
            </a:r>
            <a:r>
              <a:rPr lang="en-US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gfv_chroma_key_value_present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c ], </a:t>
            </a:r>
            <a:r>
              <a:rPr lang="en-US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gfv_chroma_key_value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c ], and </a:t>
            </a:r>
            <a:r>
              <a:rPr lang="en-US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gfv_chroma_key_thr_value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US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 could be used to determine a transparency indicator for fusion of the generated face picture and background picture. For example, a transparency indicator, denoted as alpha[ x ][ y ] , for picture sample value, denoted as I[ c ][ x ][ y ] with </a:t>
            </a:r>
            <a:r>
              <a:rPr lang="en-US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bitDepth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c ], where </a:t>
            </a:r>
            <a:r>
              <a:rPr lang="en-US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bitDepth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[ 0 ] is equal to </a:t>
            </a:r>
            <a:r>
              <a:rPr lang="en-US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BitDepth</a:t>
            </a:r>
            <a:r>
              <a:rPr lang="en-US" sz="900" baseline="-25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Y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US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bitDepth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[ 1 ] and </a:t>
            </a:r>
            <a:r>
              <a:rPr lang="en-US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bitDepth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[ 2 ] are equal to </a:t>
            </a:r>
            <a:r>
              <a:rPr lang="en-US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BitDepth</a:t>
            </a:r>
            <a:r>
              <a:rPr lang="en-US" sz="900" baseline="-25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, and </a:t>
            </a:r>
            <a:r>
              <a:rPr lang="en-US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GfvChromaKey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c ]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values for sample coordinates x, y, and colour components c could be determined as follows:</a:t>
            </a:r>
            <a:endParaRPr lang="en-US" sz="9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742950" algn="l"/>
                <a:tab pos="914400" algn="l"/>
                <a:tab pos="1085850" algn="l"/>
                <a:tab pos="1257300" algn="l"/>
                <a:tab pos="3079115" algn="ctr"/>
                <a:tab pos="6156960" algn="r"/>
              </a:tabLst>
            </a:pP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d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x ][ y ]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= 0</a:t>
            </a:r>
            <a:b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for( c = 0; c &lt; 3; </a:t>
            </a:r>
            <a:r>
              <a:rPr lang="en-GB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c++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)</a:t>
            </a:r>
            <a:b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	if( </a:t>
            </a:r>
            <a:r>
              <a:rPr lang="en-US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gfv_chroma_key_value_present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c ]  | |  </a:t>
            </a:r>
            <a:r>
              <a:rPr lang="en-US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ChromaKeyDefaultValueFlag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)</a:t>
            </a:r>
            <a:b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		d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x ][ y ]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+= ( I[ c ][ x ][ y ] / ( 1 &lt;&lt; (</a:t>
            </a:r>
            <a:r>
              <a:rPr lang="en-GB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bitDepth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c ]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– 8)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) 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−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GB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GfvChromaKeyValue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c ] )</a:t>
            </a:r>
            <a:r>
              <a:rPr lang="en-GB" sz="900" baseline="30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	(XX)</a:t>
            </a:r>
            <a:b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if ( ( d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x ][ y ] &lt; </a:t>
            </a:r>
            <a:r>
              <a:rPr lang="en-US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gfv_chroma_key_thr_value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[ 0 ] )</a:t>
            </a:r>
            <a:b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	alpha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x ][ y ] 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= 0</a:t>
            </a:r>
            <a:b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else if ( ( d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x ][ y ] &gt; </a:t>
            </a:r>
            <a:r>
              <a:rPr lang="en-US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gfv_chroma_key_thr_value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[ 1 ] )</a:t>
            </a:r>
            <a:b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	alpha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x ][ y ] 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= 1</a:t>
            </a:r>
            <a:b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else</a:t>
            </a:r>
            <a:b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	alpha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x ][ y ] 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= ( d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x ][ y ] - </a:t>
            </a:r>
            <a:r>
              <a:rPr lang="en-US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gfv_chroma_key_thr_value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[ 0 ] ) 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÷ 	 	 ( </a:t>
            </a:r>
            <a:r>
              <a:rPr lang="en-GB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gfv_chroma_key_thr_value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[ 1 ] - </a:t>
            </a:r>
            <a:r>
              <a:rPr lang="en-GB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gfv_chroma_key_thr_value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[ 0 ] )</a:t>
            </a:r>
            <a:endParaRPr lang="en-US" sz="10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80340" marR="0" algn="just" hangingPunct="0">
              <a:lnSpc>
                <a:spcPts val="995"/>
              </a:lnSpc>
              <a:spcBef>
                <a:spcPts val="300"/>
              </a:spcBef>
              <a:spcAft>
                <a:spcPts val="0"/>
              </a:spcAft>
            </a:pP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 value of alpha[ x ][ y ] equal to 0 could indicate transparency. A value of alpha[ x ][ y ] equal to 1 could indicate opacity. Intermediate values of alpha[ x ][ y ] could indicate semitransparency.</a:t>
            </a:r>
            <a:endParaRPr lang="en-US" sz="9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C9F52F-33CA-4581-955B-2D2BD0342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799" y="1066800"/>
            <a:ext cx="10528041" cy="609600"/>
          </a:xfrm>
        </p:spPr>
        <p:txBody>
          <a:bodyPr/>
          <a:lstStyle/>
          <a:p>
            <a:r>
              <a:rPr lang="en-US" sz="2800" dirty="0"/>
              <a:t>Proposed generative face video SEI message semantics (2 of 3)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9787E0-9AAA-6772-B109-0872E5FB6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5089E1-C9D3-8079-D523-D75226A49C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8749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429B54F-9557-A06E-7227-61D1F2BCCF72}"/>
              </a:ext>
            </a:extLst>
          </p:cNvPr>
          <p:cNvSpPr txBox="1"/>
          <p:nvPr/>
        </p:nvSpPr>
        <p:spPr>
          <a:xfrm>
            <a:off x="990600" y="1928140"/>
            <a:ext cx="6096000" cy="39575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 hangingPunct="0">
              <a:spcBef>
                <a:spcPts val="60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9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GenerativeNN</a:t>
            </a:r>
            <a:r>
              <a:rPr lang="en-GB" sz="9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( ) is a process to generate the sample values of an output picture corresponding to a driving picture. It is only invoked when </a:t>
            </a:r>
            <a:r>
              <a:rPr lang="en-GB" sz="9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gfc_base_pic_flag</a:t>
            </a:r>
            <a:r>
              <a:rPr lang="en-GB" sz="9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is equal to 0. Input values to </a:t>
            </a:r>
            <a:r>
              <a:rPr lang="en-CA" sz="9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GenerativeNN</a:t>
            </a:r>
            <a:r>
              <a:rPr lang="en-CA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( ) and output values from </a:t>
            </a:r>
            <a:r>
              <a:rPr lang="en-CA" sz="9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GenerativeNN</a:t>
            </a:r>
            <a:r>
              <a:rPr lang="en-CA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( ) are real numbers.</a:t>
            </a:r>
            <a:endParaRPr lang="en-US" sz="9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Inputs to </a:t>
            </a:r>
            <a:r>
              <a:rPr lang="en-US" sz="9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GenerativeNN</a:t>
            </a:r>
            <a:r>
              <a:rPr lang="en-US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() are:</a:t>
            </a:r>
            <a:endParaRPr lang="en-US" sz="9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marR="0" lvl="0" indent="-342900" algn="just" fontAlgn="auto" hangingPunct="1">
              <a:spcBef>
                <a:spcPts val="430"/>
              </a:spcBef>
              <a:spcAft>
                <a:spcPts val="0"/>
              </a:spcAft>
              <a:buSzPts val="1000"/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When </a:t>
            </a:r>
            <a:r>
              <a:rPr lang="en-GB" sz="9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gfv_base_pic_flag</a:t>
            </a:r>
            <a:r>
              <a:rPr lang="en-GB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is equal to 0 and </a:t>
            </a:r>
            <a:r>
              <a:rPr lang="en-GB" sz="9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gfv_drive_pic_fusion_flag</a:t>
            </a:r>
            <a:r>
              <a:rPr lang="en-GB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is equal to 0 and </a:t>
            </a:r>
            <a:r>
              <a:rPr lang="en-GB" sz="9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ChromaFormatIdc</a:t>
            </a:r>
            <a:r>
              <a:rPr lang="en-GB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is equal to 0: </a:t>
            </a:r>
            <a:r>
              <a:rPr lang="en-GB" sz="9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inputBaseY</a:t>
            </a:r>
            <a:r>
              <a:rPr lang="en-GB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, </a:t>
            </a:r>
            <a:r>
              <a:rPr lang="en-GB" sz="9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inputBaseKeyPoint</a:t>
            </a:r>
            <a:r>
              <a:rPr lang="en-GB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, </a:t>
            </a:r>
            <a:r>
              <a:rPr lang="en-GB" sz="9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inputBaseMatrix</a:t>
            </a:r>
            <a:r>
              <a:rPr lang="en-GB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, </a:t>
            </a:r>
            <a:r>
              <a:rPr lang="en-GB" sz="9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inputDriveKeyPoint</a:t>
            </a:r>
            <a:r>
              <a:rPr lang="en-GB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, </a:t>
            </a:r>
            <a:r>
              <a:rPr lang="en-GB" sz="9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inputDriveMatrix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fontAlgn="auto" hangingPunct="1">
              <a:spcBef>
                <a:spcPts val="430"/>
              </a:spcBef>
              <a:spcAft>
                <a:spcPts val="0"/>
              </a:spcAft>
              <a:buSzPts val="1000"/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When </a:t>
            </a:r>
            <a:r>
              <a:rPr lang="en-GB" sz="9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gfv_base_pic_flag</a:t>
            </a:r>
            <a:r>
              <a:rPr lang="en-GB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is equal to 0 and </a:t>
            </a:r>
            <a:r>
              <a:rPr lang="en-GB" sz="9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gfv_drive_pic_fusion_flag</a:t>
            </a:r>
            <a:r>
              <a:rPr lang="en-GB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is equal to 0 and </a:t>
            </a:r>
            <a:r>
              <a:rPr lang="en-GB" sz="9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ChromaFormatIdc</a:t>
            </a:r>
            <a:r>
              <a:rPr lang="en-GB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is not equal to 0: </a:t>
            </a:r>
            <a:r>
              <a:rPr lang="en-GB" sz="9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inputBaseY</a:t>
            </a:r>
            <a:r>
              <a:rPr lang="en-GB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, </a:t>
            </a:r>
            <a:r>
              <a:rPr lang="en-GB" sz="9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inputBaseCb</a:t>
            </a:r>
            <a:r>
              <a:rPr lang="en-GB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, </a:t>
            </a:r>
            <a:r>
              <a:rPr lang="en-GB" sz="9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inputBaseCr</a:t>
            </a:r>
            <a:r>
              <a:rPr lang="en-GB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, </a:t>
            </a:r>
            <a:r>
              <a:rPr lang="en-GB" sz="9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inputBaseKeyPoint</a:t>
            </a:r>
            <a:r>
              <a:rPr lang="en-GB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, </a:t>
            </a:r>
            <a:r>
              <a:rPr lang="en-GB" sz="9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inputBaseMatrix</a:t>
            </a:r>
            <a:r>
              <a:rPr lang="en-GB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, </a:t>
            </a:r>
            <a:r>
              <a:rPr lang="en-GB" sz="9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inputDriveKeyPoint</a:t>
            </a:r>
            <a:r>
              <a:rPr lang="en-GB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, </a:t>
            </a:r>
            <a:r>
              <a:rPr lang="en-GB" sz="9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inputDriveMatrix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fontAlgn="auto" hangingPunct="1">
              <a:spcBef>
                <a:spcPts val="430"/>
              </a:spcBef>
              <a:spcAft>
                <a:spcPts val="0"/>
              </a:spcAft>
              <a:buSzPts val="1000"/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When </a:t>
            </a:r>
            <a:r>
              <a:rPr lang="en-GB" sz="9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gfv_base_pic_flag</a:t>
            </a:r>
            <a:r>
              <a:rPr lang="en-GB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is equal to 0 and </a:t>
            </a:r>
            <a:r>
              <a:rPr lang="en-GB" sz="9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gfv_drive_pic_fusion_flag</a:t>
            </a:r>
            <a:r>
              <a:rPr lang="en-GB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is equal to 1 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and </a:t>
            </a:r>
            <a:r>
              <a:rPr lang="en-GB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gfv_chroma_key_info_present_flag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 is equal to 0</a:t>
            </a:r>
            <a:r>
              <a:rPr lang="en-GB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and </a:t>
            </a:r>
            <a:r>
              <a:rPr lang="en-GB" sz="9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ChromaFormatIdc</a:t>
            </a:r>
            <a:r>
              <a:rPr lang="en-GB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is equal to 0: </a:t>
            </a:r>
            <a:r>
              <a:rPr lang="en-GB" sz="9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inputBaseY</a:t>
            </a:r>
            <a:r>
              <a:rPr lang="en-GB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, </a:t>
            </a:r>
            <a:r>
              <a:rPr lang="en-GB" sz="9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inputDriveY</a:t>
            </a:r>
            <a:r>
              <a:rPr lang="en-GB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, </a:t>
            </a:r>
            <a:r>
              <a:rPr lang="en-GB" sz="9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inputBaseKeyPoint</a:t>
            </a:r>
            <a:r>
              <a:rPr lang="en-GB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, </a:t>
            </a:r>
            <a:r>
              <a:rPr lang="en-GB" sz="9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inputBaseMatrix</a:t>
            </a:r>
            <a:r>
              <a:rPr lang="en-GB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, </a:t>
            </a:r>
            <a:r>
              <a:rPr lang="en-GB" sz="9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inputDriveKeyPoint</a:t>
            </a:r>
            <a:r>
              <a:rPr lang="en-GB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, </a:t>
            </a:r>
            <a:r>
              <a:rPr lang="en-GB" sz="9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inputDriveMatrix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fontAlgn="auto" hangingPunct="1">
              <a:spcBef>
                <a:spcPts val="430"/>
              </a:spcBef>
              <a:spcAft>
                <a:spcPts val="0"/>
              </a:spcAft>
              <a:buSzPts val="1000"/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When </a:t>
            </a:r>
            <a:r>
              <a:rPr lang="en-GB" sz="9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gfv_base_pic_flag</a:t>
            </a:r>
            <a:r>
              <a:rPr lang="en-GB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is equal to 0 and </a:t>
            </a:r>
            <a:r>
              <a:rPr lang="en-GB" sz="9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gfv_drive_pic_fusion_flag</a:t>
            </a:r>
            <a:r>
              <a:rPr lang="en-GB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is equal to 1 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and </a:t>
            </a:r>
            <a:r>
              <a:rPr lang="en-GB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gfv_chroma_key_info_present_flag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 is equal to 0</a:t>
            </a:r>
            <a:r>
              <a:rPr lang="en-GB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and </a:t>
            </a:r>
            <a:r>
              <a:rPr lang="en-GB" sz="9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ChromaFormatIdc</a:t>
            </a:r>
            <a:r>
              <a:rPr lang="en-GB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is not equal to 0: </a:t>
            </a:r>
            <a:r>
              <a:rPr lang="en-GB" sz="9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inputBaseY</a:t>
            </a:r>
            <a:r>
              <a:rPr lang="en-GB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, </a:t>
            </a:r>
            <a:r>
              <a:rPr lang="en-GB" sz="9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inputBaseCb</a:t>
            </a:r>
            <a:r>
              <a:rPr lang="en-GB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, </a:t>
            </a:r>
            <a:r>
              <a:rPr lang="en-GB" sz="9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inputBaseCr</a:t>
            </a:r>
            <a:r>
              <a:rPr lang="en-GB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, </a:t>
            </a:r>
            <a:r>
              <a:rPr lang="en-GB" sz="9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inputDriveY</a:t>
            </a:r>
            <a:r>
              <a:rPr lang="en-GB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, </a:t>
            </a:r>
            <a:r>
              <a:rPr lang="en-GB" sz="9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inputDriveCb</a:t>
            </a:r>
            <a:r>
              <a:rPr lang="en-GB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, </a:t>
            </a:r>
            <a:r>
              <a:rPr lang="en-GB" sz="9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inputDriveCr</a:t>
            </a:r>
            <a:r>
              <a:rPr lang="en-GB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, </a:t>
            </a:r>
            <a:r>
              <a:rPr lang="en-GB" sz="9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inputBaseKeyPoint</a:t>
            </a:r>
            <a:r>
              <a:rPr lang="en-GB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, </a:t>
            </a:r>
            <a:r>
              <a:rPr lang="en-GB" sz="9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inputBaseMatrix</a:t>
            </a:r>
            <a:r>
              <a:rPr lang="en-GB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,, </a:t>
            </a:r>
            <a:r>
              <a:rPr lang="en-GB" sz="9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inputDriveKeyPoint</a:t>
            </a:r>
            <a:r>
              <a:rPr lang="en-GB" sz="9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, </a:t>
            </a:r>
            <a:r>
              <a:rPr lang="en-GB" sz="9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inputDriveMatrix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fontAlgn="auto" hangingPunct="1">
              <a:spcBef>
                <a:spcPts val="430"/>
              </a:spcBef>
              <a:spcAft>
                <a:spcPts val="0"/>
              </a:spcAft>
              <a:buSzPts val="1000"/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When </a:t>
            </a:r>
            <a:r>
              <a:rPr lang="en-GB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gfv_base_pic_flag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 is equal to 0 and </a:t>
            </a:r>
            <a:r>
              <a:rPr lang="en-GB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gfv_drive_pic_fusion_flag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 is equal to 1 and </a:t>
            </a:r>
            <a:r>
              <a:rPr lang="en-GB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gfv_chroma_key_info_present_flag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 is equal to 1 and </a:t>
            </a:r>
            <a:r>
              <a:rPr lang="en-GB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ChromaFormatIdc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 is equal to 0: </a:t>
            </a:r>
            <a:r>
              <a:rPr lang="en-GB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inputBaseY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, </a:t>
            </a:r>
            <a:r>
              <a:rPr lang="en-GB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inputDriveY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, </a:t>
            </a:r>
            <a:r>
              <a:rPr lang="en-GB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inputBaseKeyPoint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, </a:t>
            </a:r>
            <a:r>
              <a:rPr lang="en-GB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inputBaseMatrix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, </a:t>
            </a:r>
            <a:r>
              <a:rPr lang="en-GB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inputDriveKeyPoint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, </a:t>
            </a:r>
            <a:r>
              <a:rPr lang="en-GB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inputDriveMatrix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, </a:t>
            </a:r>
            <a:r>
              <a:rPr lang="en-GB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gfv_chroma_key_thr_value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 [ 0 ], </a:t>
            </a:r>
            <a:r>
              <a:rPr lang="en-GB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gfv_chroma_key_thr_value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[ 1 ], </a:t>
            </a:r>
            <a:r>
              <a:rPr lang="en-GB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GfvChromaKeyValue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[ 0 ].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fontAlgn="auto" hangingPunct="1">
              <a:spcBef>
                <a:spcPts val="430"/>
              </a:spcBef>
              <a:spcAft>
                <a:spcPts val="0"/>
              </a:spcAft>
              <a:buSzPts val="1000"/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When </a:t>
            </a:r>
            <a:r>
              <a:rPr lang="en-GB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gfv_base_pic_flag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 is equal to 0 and </a:t>
            </a:r>
            <a:r>
              <a:rPr lang="en-GB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gfv_drive_pic_fusion_flag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 is equal to 1 and </a:t>
            </a:r>
            <a:r>
              <a:rPr lang="en-GB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gfv_chroma_key_info_present_flag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 is equal to 1 and </a:t>
            </a:r>
            <a:r>
              <a:rPr lang="en-GB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ChromaFormatIdc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 is not equal to 0: </a:t>
            </a:r>
            <a:r>
              <a:rPr lang="en-GB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inputBaseY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, </a:t>
            </a:r>
            <a:r>
              <a:rPr lang="en-GB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inputBaseCb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, </a:t>
            </a:r>
            <a:r>
              <a:rPr lang="en-GB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inputBaseCr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, </a:t>
            </a:r>
            <a:r>
              <a:rPr lang="en-GB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inputDriveY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, </a:t>
            </a:r>
            <a:r>
              <a:rPr lang="en-GB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inputDriveCb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, </a:t>
            </a:r>
            <a:r>
              <a:rPr lang="en-GB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inputDriveCr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 , </a:t>
            </a:r>
            <a:r>
              <a:rPr lang="en-GB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inputBaseKeyPoint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, </a:t>
            </a:r>
            <a:r>
              <a:rPr lang="en-GB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inputBaseMatrix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,, </a:t>
            </a:r>
            <a:r>
              <a:rPr lang="en-GB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inputDriveKeyPoint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, </a:t>
            </a:r>
            <a:r>
              <a:rPr lang="en-GB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inputDriveMatrix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, </a:t>
            </a:r>
            <a:r>
              <a:rPr lang="en-GB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gfv_chroma_key_thr_value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 [ 0 ], </a:t>
            </a:r>
            <a:r>
              <a:rPr lang="en-GB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gfv_chroma_key_thr_value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 [ 1 ], and, when specified, </a:t>
            </a:r>
            <a:r>
              <a:rPr lang="en-GB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GfvChromaKeyValue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[ 0 ], </a:t>
            </a:r>
            <a:r>
              <a:rPr lang="en-GB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GfvChromaKeyValue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[ 1 ], and </a:t>
            </a:r>
            <a:r>
              <a:rPr lang="en-GB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GfvChromaKeyValue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[ 2 ].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80340" marR="0" algn="just" hangingPunct="0">
              <a:lnSpc>
                <a:spcPts val="995"/>
              </a:lnSpc>
              <a:spcBef>
                <a:spcPts val="300"/>
              </a:spcBef>
              <a:spcAft>
                <a:spcPts val="0"/>
              </a:spcAft>
            </a:pPr>
            <a:endParaRPr lang="en-US" sz="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C9F52F-33CA-4581-955B-2D2BD0342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799" y="1066800"/>
            <a:ext cx="10528041" cy="609600"/>
          </a:xfrm>
        </p:spPr>
        <p:txBody>
          <a:bodyPr/>
          <a:lstStyle/>
          <a:p>
            <a:r>
              <a:rPr lang="en-US" sz="2800" dirty="0"/>
              <a:t>Proposed generative face video SEI message semantics (3 of 3)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9787E0-9AAA-6772-B109-0872E5FB6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5089E1-C9D3-8079-D523-D75226A49C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5793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C541B14-6B92-7B94-7E37-312EB468D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9FFC55C-7B0C-1005-894F-AB59957A99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It is recommended to adopt the proposed syntax and semantics to support chroma key for the generative face video SEI message into the next version </a:t>
            </a:r>
            <a:r>
              <a:rPr lang="en-US"/>
              <a:t>of VSEI.</a:t>
            </a:r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451B20-1316-7B10-31D2-A9D9FA36ED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21B3872-E51C-51D4-CDE8-4D6091DD69D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0680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1219D0-83AA-23E7-9691-B2C4F8758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</p:spTree>
    <p:extLst>
      <p:ext uri="{BB962C8B-B14F-4D97-AF65-F5344CB8AC3E}">
        <p14:creationId xmlns:p14="http://schemas.microsoft.com/office/powerpoint/2010/main" val="3651177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C541B14-6B92-7B94-7E37-312EB468D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9FFC55C-7B0C-1005-894F-AB59957A99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Discussion of previous contribution (JVET-AH0118) and meeting notes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Illustration and examples of use of chroma key for fusion in the GFV SEI message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Proposed syntax and semantics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451B20-1316-7B10-31D2-A9D9FA36ED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JVET-AI0194 - Dolby Laboratories, Inc.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21B3872-E51C-51D4-CDE8-4D6091DD69D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7616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0F200A-3225-94CD-67CB-C3B979556E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FF8252-AD55-05B0-6B9B-112CCE9EB0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JVET-AH0118</a:t>
            </a:r>
          </a:p>
          <a:p>
            <a:pPr marL="571500" lvl="1" indent="-342900"/>
            <a:r>
              <a:rPr lang="en-US" sz="1600" dirty="0"/>
              <a:t>proposed a method of fusing generated face pictures with background pictures to mitigate artifacts.</a:t>
            </a:r>
          </a:p>
          <a:p>
            <a:pPr marL="571500" lvl="1" indent="-342900"/>
            <a:r>
              <a:rPr lang="en-US" sz="1600" dirty="0"/>
              <a:t>Required both encoder and receiver to contain a background segmentation process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During the discussion at the 34th JVET meeting</a:t>
            </a:r>
          </a:p>
          <a:p>
            <a:pPr marL="571500" lvl="1" indent="-342900"/>
            <a:r>
              <a:rPr lang="en-US" sz="1600" dirty="0"/>
              <a:t>It was noted that mismatch between segmentation at encoder and receiver could cause artifacts</a:t>
            </a:r>
          </a:p>
          <a:p>
            <a:pPr marL="571500" lvl="1" indent="-342900"/>
            <a:r>
              <a:rPr lang="en-US" sz="1600" dirty="0"/>
              <a:t>It was asked if chroma key could be used to avoid mismatch artifacts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This contribution proposes syntax and semantics to support chroma key in the GFV SEI message</a:t>
            </a:r>
          </a:p>
          <a:p>
            <a:endParaRPr lang="en-US" sz="1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9D84A9-3EDD-9757-C667-28E7CF48E1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0AD4FF-4D75-CCDD-BE88-556653CDCE9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488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E72F244-C78B-9560-480E-2C4CD29358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799" y="1066800"/>
            <a:ext cx="10125923" cy="609600"/>
          </a:xfrm>
        </p:spPr>
        <p:txBody>
          <a:bodyPr/>
          <a:lstStyle/>
          <a:p>
            <a:r>
              <a:rPr lang="en-US" dirty="0"/>
              <a:t>Use of chroma key for fusion in the GFV SEI message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9ACA0F8-3165-D4A9-34A0-4CA8FE7F21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750CF66-D149-72EE-A429-A781E54BC549}"/>
              </a:ext>
            </a:extLst>
          </p:cNvPr>
          <p:cNvGrpSpPr>
            <a:grpSpLocks noChangeAspect="1"/>
          </p:cNvGrpSpPr>
          <p:nvPr/>
        </p:nvGrpSpPr>
        <p:grpSpPr>
          <a:xfrm>
            <a:off x="839187" y="1758484"/>
            <a:ext cx="10972800" cy="4421709"/>
            <a:chOff x="95116" y="1236948"/>
            <a:chExt cx="12001768" cy="4836357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427092A7-8983-C288-D591-9E58867404A6}"/>
                </a:ext>
              </a:extLst>
            </p:cNvPr>
            <p:cNvGrpSpPr/>
            <p:nvPr/>
          </p:nvGrpSpPr>
          <p:grpSpPr>
            <a:xfrm>
              <a:off x="95116" y="1236948"/>
              <a:ext cx="12001768" cy="4836357"/>
              <a:chOff x="95116" y="1236948"/>
              <a:chExt cx="12001768" cy="4836357"/>
            </a:xfrm>
          </p:grpSpPr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BEA66DCF-B124-BCFB-CF2E-54C2F072B80F}"/>
                  </a:ext>
                </a:extLst>
              </p:cNvPr>
              <p:cNvGrpSpPr/>
              <p:nvPr/>
            </p:nvGrpSpPr>
            <p:grpSpPr>
              <a:xfrm>
                <a:off x="95116" y="1236948"/>
                <a:ext cx="12001768" cy="4836357"/>
                <a:chOff x="95116" y="1236948"/>
                <a:chExt cx="12001768" cy="4836357"/>
              </a:xfrm>
            </p:grpSpPr>
            <p:sp>
              <p:nvSpPr>
                <p:cNvPr id="14" name="Rectangle: Rounded Corners 13">
                  <a:extLst>
                    <a:ext uri="{FF2B5EF4-FFF2-40B4-BE49-F238E27FC236}">
                      <a16:creationId xmlns:a16="http://schemas.microsoft.com/office/drawing/2014/main" id="{F94E627C-A312-5440-A4FE-D42D968B96D3}"/>
                    </a:ext>
                  </a:extLst>
                </p:cNvPr>
                <p:cNvSpPr/>
                <p:nvPr/>
              </p:nvSpPr>
              <p:spPr>
                <a:xfrm>
                  <a:off x="4993141" y="1743534"/>
                  <a:ext cx="5817256" cy="3912634"/>
                </a:xfrm>
                <a:prstGeom prst="roundRect">
                  <a:avLst/>
                </a:prstGeom>
                <a:solidFill>
                  <a:sysClr val="window" lastClr="FFFFFF">
                    <a:lumMod val="95000"/>
                  </a:sysClr>
                </a:solidFill>
                <a:ln w="12700" cap="flat" cmpd="sng" algn="ctr">
                  <a:solidFill>
                    <a:srgbClr val="4472C4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5" name="Rectangle: Rounded Corners 14">
                  <a:extLst>
                    <a:ext uri="{FF2B5EF4-FFF2-40B4-BE49-F238E27FC236}">
                      <a16:creationId xmlns:a16="http://schemas.microsoft.com/office/drawing/2014/main" id="{06FB3CFA-5174-C212-9CAE-C95B157944F6}"/>
                    </a:ext>
                  </a:extLst>
                </p:cNvPr>
                <p:cNvSpPr/>
                <p:nvPr/>
              </p:nvSpPr>
              <p:spPr>
                <a:xfrm>
                  <a:off x="2038853" y="2356518"/>
                  <a:ext cx="2856193" cy="2650718"/>
                </a:xfrm>
                <a:prstGeom prst="roundRect">
                  <a:avLst/>
                </a:prstGeom>
                <a:solidFill>
                  <a:srgbClr val="ED7D31">
                    <a:lumMod val="20000"/>
                    <a:lumOff val="80000"/>
                  </a:srgbClr>
                </a:solidFill>
                <a:ln w="12700" cap="flat" cmpd="sng" algn="ctr">
                  <a:solidFill>
                    <a:srgbClr val="4472C4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6" name="Rectangle: Rounded Corners 15">
                  <a:extLst>
                    <a:ext uri="{FF2B5EF4-FFF2-40B4-BE49-F238E27FC236}">
                      <a16:creationId xmlns:a16="http://schemas.microsoft.com/office/drawing/2014/main" id="{7337AC18-9AD6-00E2-C547-2E2289CBB97C}"/>
                    </a:ext>
                  </a:extLst>
                </p:cNvPr>
                <p:cNvSpPr/>
                <p:nvPr/>
              </p:nvSpPr>
              <p:spPr>
                <a:xfrm>
                  <a:off x="3466950" y="2849444"/>
                  <a:ext cx="997942" cy="375856"/>
                </a:xfrm>
                <a:prstGeom prst="roundRect">
                  <a:avLst/>
                </a:prstGeom>
                <a:solidFill>
                  <a:srgbClr val="FFC000">
                    <a:lumMod val="20000"/>
                    <a:lumOff val="80000"/>
                  </a:srgbClr>
                </a:solidFill>
                <a:ln w="12700" cap="flat" cmpd="sng" algn="ctr">
                  <a:solidFill>
                    <a:srgbClr val="4472C4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7030A0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VVC Encoder</a:t>
                  </a:r>
                </a:p>
              </p:txBody>
            </p:sp>
            <p:cxnSp>
              <p:nvCxnSpPr>
                <p:cNvPr id="17" name="Connector: Elbow 16">
                  <a:extLst>
                    <a:ext uri="{FF2B5EF4-FFF2-40B4-BE49-F238E27FC236}">
                      <a16:creationId xmlns:a16="http://schemas.microsoft.com/office/drawing/2014/main" id="{C9C091BD-C681-DE77-4360-60FD820B2F95}"/>
                    </a:ext>
                  </a:extLst>
                </p:cNvPr>
                <p:cNvCxnSpPr>
                  <a:cxnSpLocks/>
                  <a:stCxn id="23" idx="2"/>
                  <a:endCxn id="16" idx="2"/>
                </p:cNvCxnSpPr>
                <p:nvPr/>
              </p:nvCxnSpPr>
              <p:spPr>
                <a:xfrm rot="5400000" flipH="1" flipV="1">
                  <a:off x="2368889" y="2306852"/>
                  <a:ext cx="678583" cy="2515480"/>
                </a:xfrm>
                <a:prstGeom prst="bentConnector3">
                  <a:avLst>
                    <a:gd name="adj1" fmla="val -8422"/>
                  </a:avLst>
                </a:prstGeom>
                <a:noFill/>
                <a:ln w="9525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C20D531A-13C0-546B-8555-FA69A245C764}"/>
                    </a:ext>
                  </a:extLst>
                </p:cNvPr>
                <p:cNvSpPr txBox="1"/>
                <p:nvPr/>
              </p:nvSpPr>
              <p:spPr>
                <a:xfrm>
                  <a:off x="409144" y="2440123"/>
                  <a:ext cx="783585" cy="47129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Base Picture</a:t>
                  </a:r>
                </a:p>
              </p:txBody>
            </p:sp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F66A24BB-49CA-3DB4-C169-5A95BD7277ED}"/>
                    </a:ext>
                  </a:extLst>
                </p:cNvPr>
                <p:cNvSpPr txBox="1"/>
                <p:nvPr/>
              </p:nvSpPr>
              <p:spPr>
                <a:xfrm>
                  <a:off x="95116" y="3406042"/>
                  <a:ext cx="1062371" cy="47129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Background Base Picture</a:t>
                  </a:r>
                </a:p>
              </p:txBody>
            </p:sp>
            <p:pic>
              <p:nvPicPr>
                <p:cNvPr id="20" name="Picture 19" descr="A person with blonde hair&#10;&#10;Description automatically generated">
                  <a:extLst>
                    <a:ext uri="{FF2B5EF4-FFF2-40B4-BE49-F238E27FC236}">
                      <a16:creationId xmlns:a16="http://schemas.microsoft.com/office/drawing/2014/main" id="{38FF4770-C224-99F4-53C8-CB23BBCD0A1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80220" b="30450"/>
                <a:stretch/>
              </p:blipFill>
              <p:spPr>
                <a:xfrm>
                  <a:off x="1173854" y="2247956"/>
                  <a:ext cx="640080" cy="635960"/>
                </a:xfrm>
                <a:prstGeom prst="rect">
                  <a:avLst/>
                </a:prstGeom>
              </p:spPr>
            </p:pic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618E387C-A194-17D2-D548-D71E4FC9506E}"/>
                    </a:ext>
                  </a:extLst>
                </p:cNvPr>
                <p:cNvSpPr txBox="1"/>
                <p:nvPr/>
              </p:nvSpPr>
              <p:spPr>
                <a:xfrm>
                  <a:off x="409144" y="5046557"/>
                  <a:ext cx="1893309" cy="102674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Segmented Driving Pictures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foreground + chroma key background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</a:endParaRPr>
                </a:p>
              </p:txBody>
            </p:sp>
            <p:sp>
              <p:nvSpPr>
                <p:cNvPr id="22" name="Rectangle: Rounded Corners 21">
                  <a:extLst>
                    <a:ext uri="{FF2B5EF4-FFF2-40B4-BE49-F238E27FC236}">
                      <a16:creationId xmlns:a16="http://schemas.microsoft.com/office/drawing/2014/main" id="{AAF5FF05-ABB0-0E21-A938-664CB298E99D}"/>
                    </a:ext>
                  </a:extLst>
                </p:cNvPr>
                <p:cNvSpPr/>
                <p:nvPr/>
              </p:nvSpPr>
              <p:spPr>
                <a:xfrm>
                  <a:off x="3295583" y="4501951"/>
                  <a:ext cx="1366075" cy="375856"/>
                </a:xfrm>
                <a:prstGeom prst="roundRect">
                  <a:avLst/>
                </a:prstGeom>
                <a:solidFill>
                  <a:srgbClr val="70AD47">
                    <a:lumMod val="20000"/>
                    <a:lumOff val="80000"/>
                  </a:srgbClr>
                </a:solidFill>
                <a:ln w="12700" cap="flat" cmpd="sng" algn="ctr">
                  <a:solidFill>
                    <a:srgbClr val="4472C4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7030A0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Compact Features Representation</a:t>
                  </a:r>
                </a:p>
              </p:txBody>
            </p:sp>
            <p:pic>
              <p:nvPicPr>
                <p:cNvPr id="23" name="Picture 22" descr="A person with blonde hair&#10;&#10;Description automatically generated">
                  <a:extLst>
                    <a:ext uri="{FF2B5EF4-FFF2-40B4-BE49-F238E27FC236}">
                      <a16:creationId xmlns:a16="http://schemas.microsoft.com/office/drawing/2014/main" id="{94D8A48D-A77A-0C5A-77E7-84D5D32D9BD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296" b="30450"/>
                <a:stretch/>
              </p:blipFill>
              <p:spPr>
                <a:xfrm>
                  <a:off x="1141715" y="3267923"/>
                  <a:ext cx="617452" cy="635960"/>
                </a:xfrm>
                <a:prstGeom prst="rect">
                  <a:avLst/>
                </a:prstGeom>
              </p:spPr>
            </p:pic>
            <p:sp>
              <p:nvSpPr>
                <p:cNvPr id="24" name="Rectangle: Rounded Corners 23">
                  <a:extLst>
                    <a:ext uri="{FF2B5EF4-FFF2-40B4-BE49-F238E27FC236}">
                      <a16:creationId xmlns:a16="http://schemas.microsoft.com/office/drawing/2014/main" id="{7727E4A4-21C4-5DCB-3984-719B652CB444}"/>
                    </a:ext>
                  </a:extLst>
                </p:cNvPr>
                <p:cNvSpPr/>
                <p:nvPr/>
              </p:nvSpPr>
              <p:spPr>
                <a:xfrm>
                  <a:off x="2131741" y="2669485"/>
                  <a:ext cx="1110150" cy="375856"/>
                </a:xfrm>
                <a:prstGeom prst="roundRect">
                  <a:avLst/>
                </a:prstGeom>
                <a:solidFill>
                  <a:srgbClr val="5B9BD5">
                    <a:lumMod val="60000"/>
                    <a:lumOff val="40000"/>
                  </a:srgbClr>
                </a:solidFill>
                <a:ln w="12700" cap="flat" cmpd="sng" algn="ctr">
                  <a:solidFill>
                    <a:srgbClr val="4472C4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7030A0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Segmentation</a:t>
                  </a:r>
                </a:p>
              </p:txBody>
            </p:sp>
            <p:sp>
              <p:nvSpPr>
                <p:cNvPr id="25" name="Rectangle: Rounded Corners 24">
                  <a:extLst>
                    <a:ext uri="{FF2B5EF4-FFF2-40B4-BE49-F238E27FC236}">
                      <a16:creationId xmlns:a16="http://schemas.microsoft.com/office/drawing/2014/main" id="{E0F0C482-C237-05C3-0DB6-E6ED32EB052C}"/>
                    </a:ext>
                  </a:extLst>
                </p:cNvPr>
                <p:cNvSpPr/>
                <p:nvPr/>
              </p:nvSpPr>
              <p:spPr>
                <a:xfrm>
                  <a:off x="2131741" y="3149116"/>
                  <a:ext cx="1110150" cy="375856"/>
                </a:xfrm>
                <a:prstGeom prst="roundRect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4472C4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7030A0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Inpainting</a:t>
                  </a:r>
                </a:p>
              </p:txBody>
            </p:sp>
            <p:cxnSp>
              <p:nvCxnSpPr>
                <p:cNvPr id="26" name="Connector: Elbow 25">
                  <a:extLst>
                    <a:ext uri="{FF2B5EF4-FFF2-40B4-BE49-F238E27FC236}">
                      <a16:creationId xmlns:a16="http://schemas.microsoft.com/office/drawing/2014/main" id="{FEB0E25A-7E74-D1D2-991E-886765449AC9}"/>
                    </a:ext>
                  </a:extLst>
                </p:cNvPr>
                <p:cNvCxnSpPr>
                  <a:cxnSpLocks/>
                  <a:stCxn id="20" idx="3"/>
                  <a:endCxn id="24" idx="0"/>
                </p:cNvCxnSpPr>
                <p:nvPr/>
              </p:nvCxnSpPr>
              <p:spPr>
                <a:xfrm>
                  <a:off x="1813934" y="2565937"/>
                  <a:ext cx="872882" cy="103549"/>
                </a:xfrm>
                <a:prstGeom prst="bentConnector2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cxnSp>
              <p:nvCxnSpPr>
                <p:cNvPr id="27" name="Straight Arrow Connector 26">
                  <a:extLst>
                    <a:ext uri="{FF2B5EF4-FFF2-40B4-BE49-F238E27FC236}">
                      <a16:creationId xmlns:a16="http://schemas.microsoft.com/office/drawing/2014/main" id="{DBEA01D0-8430-ECA2-F4AE-6A7FD6E80791}"/>
                    </a:ext>
                  </a:extLst>
                </p:cNvPr>
                <p:cNvCxnSpPr>
                  <a:cxnSpLocks/>
                  <a:stCxn id="24" idx="2"/>
                  <a:endCxn id="25" idx="0"/>
                </p:cNvCxnSpPr>
                <p:nvPr/>
              </p:nvCxnSpPr>
              <p:spPr>
                <a:xfrm>
                  <a:off x="2686817" y="3045342"/>
                  <a:ext cx="0" cy="103774"/>
                </a:xfrm>
                <a:prstGeom prst="straightConnector1">
                  <a:avLst/>
                </a:prstGeom>
                <a:noFill/>
                <a:ln w="9525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cxnSp>
              <p:nvCxnSpPr>
                <p:cNvPr id="28" name="Connector: Elbow 27">
                  <a:extLst>
                    <a:ext uri="{FF2B5EF4-FFF2-40B4-BE49-F238E27FC236}">
                      <a16:creationId xmlns:a16="http://schemas.microsoft.com/office/drawing/2014/main" id="{CF5DD214-24D5-4A4A-DE14-2399FD3B0F68}"/>
                    </a:ext>
                  </a:extLst>
                </p:cNvPr>
                <p:cNvCxnSpPr>
                  <a:cxnSpLocks/>
                  <a:stCxn id="25" idx="2"/>
                  <a:endCxn id="23" idx="3"/>
                </p:cNvCxnSpPr>
                <p:nvPr/>
              </p:nvCxnSpPr>
              <p:spPr>
                <a:xfrm rot="5400000">
                  <a:off x="2192527" y="3091612"/>
                  <a:ext cx="60931" cy="927650"/>
                </a:xfrm>
                <a:prstGeom prst="bentConnector2">
                  <a:avLst/>
                </a:prstGeom>
                <a:noFill/>
                <a:ln w="9525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cxnSp>
              <p:nvCxnSpPr>
                <p:cNvPr id="29" name="Straight Arrow Connector 28">
                  <a:extLst>
                    <a:ext uri="{FF2B5EF4-FFF2-40B4-BE49-F238E27FC236}">
                      <a16:creationId xmlns:a16="http://schemas.microsoft.com/office/drawing/2014/main" id="{779A7FDC-8300-5C95-F79F-B3CD1586C7C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17258" y="4696830"/>
                  <a:ext cx="1478325" cy="0"/>
                </a:xfrm>
                <a:prstGeom prst="straightConnector1">
                  <a:avLst/>
                </a:prstGeom>
                <a:noFill/>
                <a:ln w="9525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sp>
              <p:nvSpPr>
                <p:cNvPr id="30" name="Rectangle: Rounded Corners 29">
                  <a:extLst>
                    <a:ext uri="{FF2B5EF4-FFF2-40B4-BE49-F238E27FC236}">
                      <a16:creationId xmlns:a16="http://schemas.microsoft.com/office/drawing/2014/main" id="{3689DF80-204B-BEC8-5E5F-5C35ED17060F}"/>
                    </a:ext>
                  </a:extLst>
                </p:cNvPr>
                <p:cNvSpPr/>
                <p:nvPr/>
              </p:nvSpPr>
              <p:spPr>
                <a:xfrm>
                  <a:off x="5616940" y="1798908"/>
                  <a:ext cx="997942" cy="375856"/>
                </a:xfrm>
                <a:prstGeom prst="roundRect">
                  <a:avLst/>
                </a:prstGeom>
                <a:solidFill>
                  <a:srgbClr val="FFC000">
                    <a:lumMod val="20000"/>
                    <a:lumOff val="80000"/>
                  </a:srgbClr>
                </a:solidFill>
                <a:ln w="12700" cap="flat" cmpd="sng" algn="ctr">
                  <a:solidFill>
                    <a:srgbClr val="4472C4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7030A0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VVC Decoder</a:t>
                  </a:r>
                </a:p>
              </p:txBody>
            </p:sp>
            <p:cxnSp>
              <p:nvCxnSpPr>
                <p:cNvPr id="31" name="Straight Arrow Connector 30">
                  <a:extLst>
                    <a:ext uri="{FF2B5EF4-FFF2-40B4-BE49-F238E27FC236}">
                      <a16:creationId xmlns:a16="http://schemas.microsoft.com/office/drawing/2014/main" id="{C8B72B9E-1DF9-B5F0-D1FB-A7097C2E8E84}"/>
                    </a:ext>
                  </a:extLst>
                </p:cNvPr>
                <p:cNvCxnSpPr>
                  <a:cxnSpLocks/>
                  <a:stCxn id="30" idx="2"/>
                </p:cNvCxnSpPr>
                <p:nvPr/>
              </p:nvCxnSpPr>
              <p:spPr>
                <a:xfrm>
                  <a:off x="6115911" y="2174764"/>
                  <a:ext cx="6357" cy="824661"/>
                </a:xfrm>
                <a:prstGeom prst="straightConnector1">
                  <a:avLst/>
                </a:prstGeom>
                <a:noFill/>
                <a:ln w="9525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A0FBFF9E-0F4C-75F7-32EE-34411F4CD2DA}"/>
                    </a:ext>
                  </a:extLst>
                </p:cNvPr>
                <p:cNvSpPr txBox="1"/>
                <p:nvPr/>
              </p:nvSpPr>
              <p:spPr>
                <a:xfrm>
                  <a:off x="6107947" y="2337956"/>
                  <a:ext cx="1564776" cy="84159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Decoded Base Picture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foreground + chroma key background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</a:endParaRPr>
                </a:p>
              </p:txBody>
            </p:sp>
            <p:sp>
              <p:nvSpPr>
                <p:cNvPr id="33" name="Rectangle: Rounded Corners 32">
                  <a:extLst>
                    <a:ext uri="{FF2B5EF4-FFF2-40B4-BE49-F238E27FC236}">
                      <a16:creationId xmlns:a16="http://schemas.microsoft.com/office/drawing/2014/main" id="{47E43651-6D1E-ABF8-BE4B-B066A3674CD1}"/>
                    </a:ext>
                  </a:extLst>
                </p:cNvPr>
                <p:cNvSpPr/>
                <p:nvPr/>
              </p:nvSpPr>
              <p:spPr>
                <a:xfrm>
                  <a:off x="5249714" y="4500443"/>
                  <a:ext cx="1757867" cy="375856"/>
                </a:xfrm>
                <a:prstGeom prst="roundRect">
                  <a:avLst/>
                </a:prstGeom>
                <a:solidFill>
                  <a:srgbClr val="70AD47">
                    <a:lumMod val="20000"/>
                    <a:lumOff val="80000"/>
                  </a:srgbClr>
                </a:solidFill>
                <a:ln w="12700" cap="flat" cmpd="sng" algn="ctr">
                  <a:solidFill>
                    <a:srgbClr val="4472C4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7030A0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Motion Estimation and Frame Generation</a:t>
                  </a:r>
                </a:p>
              </p:txBody>
            </p:sp>
            <p:pic>
              <p:nvPicPr>
                <p:cNvPr id="34" name="Picture 33" descr="A person with blonde hair&#10;&#10;Description automatically generated">
                  <a:extLst>
                    <a:ext uri="{FF2B5EF4-FFF2-40B4-BE49-F238E27FC236}">
                      <a16:creationId xmlns:a16="http://schemas.microsoft.com/office/drawing/2014/main" id="{F5E4D46E-0670-E5D9-2A7F-8551B74AE2B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296" b="30450"/>
                <a:stretch/>
              </p:blipFill>
              <p:spPr>
                <a:xfrm>
                  <a:off x="7966051" y="2714661"/>
                  <a:ext cx="617452" cy="635960"/>
                </a:xfrm>
                <a:prstGeom prst="rect">
                  <a:avLst/>
                </a:prstGeom>
              </p:spPr>
            </p:pic>
            <p:sp>
              <p:nvSpPr>
                <p:cNvPr id="35" name="Rectangle: Rounded Corners 34">
                  <a:extLst>
                    <a:ext uri="{FF2B5EF4-FFF2-40B4-BE49-F238E27FC236}">
                      <a16:creationId xmlns:a16="http://schemas.microsoft.com/office/drawing/2014/main" id="{16A6FCA2-B803-F792-6D83-44685AC7DCB2}"/>
                    </a:ext>
                  </a:extLst>
                </p:cNvPr>
                <p:cNvSpPr/>
                <p:nvPr/>
              </p:nvSpPr>
              <p:spPr>
                <a:xfrm>
                  <a:off x="9340516" y="2868689"/>
                  <a:ext cx="1099204" cy="375856"/>
                </a:xfrm>
                <a:prstGeom prst="roundRect">
                  <a:avLst/>
                </a:prstGeom>
                <a:solidFill>
                  <a:srgbClr val="ED7D31">
                    <a:lumMod val="40000"/>
                    <a:lumOff val="60000"/>
                  </a:srgbClr>
                </a:solidFill>
                <a:ln w="12700" cap="flat" cmpd="sng" algn="ctr">
                  <a:solidFill>
                    <a:srgbClr val="4472C4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7030A0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Chroma-key fusion</a:t>
                  </a:r>
                </a:p>
              </p:txBody>
            </p:sp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A2B038E5-5B15-DF97-3A94-0F466128E2B7}"/>
                    </a:ext>
                  </a:extLst>
                </p:cNvPr>
                <p:cNvSpPr txBox="1"/>
                <p:nvPr/>
              </p:nvSpPr>
              <p:spPr>
                <a:xfrm>
                  <a:off x="6478380" y="4988868"/>
                  <a:ext cx="2743200" cy="65644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Generated Segmented Driving Pictures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foreground + chroma key background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</a:endParaRPr>
                </a:p>
              </p:txBody>
            </p:sp>
            <p:cxnSp>
              <p:nvCxnSpPr>
                <p:cNvPr id="37" name="Straight Arrow Connector 36">
                  <a:extLst>
                    <a:ext uri="{FF2B5EF4-FFF2-40B4-BE49-F238E27FC236}">
                      <a16:creationId xmlns:a16="http://schemas.microsoft.com/office/drawing/2014/main" id="{619B6072-3CA5-BAB0-42F6-D9578A32BB08}"/>
                    </a:ext>
                  </a:extLst>
                </p:cNvPr>
                <p:cNvCxnSpPr>
                  <a:cxnSpLocks/>
                  <a:stCxn id="35" idx="3"/>
                  <a:endCxn id="39" idx="1"/>
                </p:cNvCxnSpPr>
                <p:nvPr/>
              </p:nvCxnSpPr>
              <p:spPr>
                <a:xfrm flipV="1">
                  <a:off x="10439720" y="3040043"/>
                  <a:ext cx="595735" cy="16574"/>
                </a:xfrm>
                <a:prstGeom prst="straightConnector1">
                  <a:avLst/>
                </a:prstGeom>
                <a:noFill/>
                <a:ln w="9525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cxnSp>
              <p:nvCxnSpPr>
                <p:cNvPr id="38" name="Straight Arrow Connector 37">
                  <a:extLst>
                    <a:ext uri="{FF2B5EF4-FFF2-40B4-BE49-F238E27FC236}">
                      <a16:creationId xmlns:a16="http://schemas.microsoft.com/office/drawing/2014/main" id="{5E67AF30-99AF-CD6E-4D48-580370FE3B78}"/>
                    </a:ext>
                  </a:extLst>
                </p:cNvPr>
                <p:cNvCxnSpPr>
                  <a:cxnSpLocks/>
                  <a:stCxn id="34" idx="3"/>
                </p:cNvCxnSpPr>
                <p:nvPr/>
              </p:nvCxnSpPr>
              <p:spPr>
                <a:xfrm>
                  <a:off x="8583503" y="3032641"/>
                  <a:ext cx="757013" cy="7402"/>
                </a:xfrm>
                <a:prstGeom prst="straightConnector1">
                  <a:avLst/>
                </a:prstGeom>
                <a:noFill/>
                <a:ln w="9525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pic>
              <p:nvPicPr>
                <p:cNvPr id="39" name="Picture 38" descr="A person with blonde hair&#10;&#10;Description automatically generated">
                  <a:extLst>
                    <a:ext uri="{FF2B5EF4-FFF2-40B4-BE49-F238E27FC236}">
                      <a16:creationId xmlns:a16="http://schemas.microsoft.com/office/drawing/2014/main" id="{82C48CBB-348E-CF28-2733-03DD0F4FDB4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035455" y="2720003"/>
                  <a:ext cx="640080" cy="640080"/>
                </a:xfrm>
                <a:prstGeom prst="rect">
                  <a:avLst/>
                </a:prstGeom>
                <a:ln>
                  <a:solidFill>
                    <a:srgbClr val="FFFF00"/>
                  </a:solidFill>
                </a:ln>
              </p:spPr>
            </p:pic>
            <p:pic>
              <p:nvPicPr>
                <p:cNvPr id="40" name="Picture 39" descr="A person with blonde hair&#10;&#10;Description automatically generated">
                  <a:extLst>
                    <a:ext uri="{FF2B5EF4-FFF2-40B4-BE49-F238E27FC236}">
                      <a16:creationId xmlns:a16="http://schemas.microsoft.com/office/drawing/2014/main" id="{E6C65005-DC35-6A67-B0A9-34461D73E21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097665" y="2753887"/>
                  <a:ext cx="640080" cy="640080"/>
                </a:xfrm>
                <a:prstGeom prst="rect">
                  <a:avLst/>
                </a:prstGeom>
                <a:ln>
                  <a:solidFill>
                    <a:srgbClr val="FFFF00"/>
                  </a:solidFill>
                </a:ln>
              </p:spPr>
            </p:pic>
            <p:pic>
              <p:nvPicPr>
                <p:cNvPr id="41" name="Picture 40" descr="A person with blonde hair&#10;&#10;Description automatically generated">
                  <a:extLst>
                    <a:ext uri="{FF2B5EF4-FFF2-40B4-BE49-F238E27FC236}">
                      <a16:creationId xmlns:a16="http://schemas.microsoft.com/office/drawing/2014/main" id="{D67EB411-E36F-5EBC-423B-0255C60A351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45702" y="2794375"/>
                  <a:ext cx="640080" cy="640080"/>
                </a:xfrm>
                <a:prstGeom prst="rect">
                  <a:avLst/>
                </a:prstGeom>
                <a:ln>
                  <a:solidFill>
                    <a:srgbClr val="FFFF00"/>
                  </a:solidFill>
                </a:ln>
              </p:spPr>
            </p:pic>
            <p:pic>
              <p:nvPicPr>
                <p:cNvPr id="42" name="Picture 41" descr="A person with blonde hair&#10;&#10;Description automatically generated">
                  <a:extLst>
                    <a:ext uri="{FF2B5EF4-FFF2-40B4-BE49-F238E27FC236}">
                      <a16:creationId xmlns:a16="http://schemas.microsoft.com/office/drawing/2014/main" id="{1EBB1ECF-F0B1-D888-31DC-623E35C26AB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92723" y="2836997"/>
                  <a:ext cx="640080" cy="640080"/>
                </a:xfrm>
                <a:prstGeom prst="rect">
                  <a:avLst/>
                </a:prstGeom>
                <a:ln>
                  <a:solidFill>
                    <a:srgbClr val="FFFF00"/>
                  </a:solidFill>
                </a:ln>
              </p:spPr>
            </p:pic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ED26B691-5FF9-A431-FB3F-7F6F868A2B4D}"/>
                    </a:ext>
                  </a:extLst>
                </p:cNvPr>
                <p:cNvSpPr txBox="1"/>
                <p:nvPr/>
              </p:nvSpPr>
              <p:spPr>
                <a:xfrm>
                  <a:off x="10861476" y="3505147"/>
                  <a:ext cx="1235408" cy="65644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Background Stabilized Driving Pictures</a:t>
                  </a:r>
                </a:p>
              </p:txBody>
            </p:sp>
            <p:cxnSp>
              <p:nvCxnSpPr>
                <p:cNvPr id="44" name="Straight Arrow Connector 43">
                  <a:extLst>
                    <a:ext uri="{FF2B5EF4-FFF2-40B4-BE49-F238E27FC236}">
                      <a16:creationId xmlns:a16="http://schemas.microsoft.com/office/drawing/2014/main" id="{CC3FD0B1-FF21-E035-4977-E38E2661B33E}"/>
                    </a:ext>
                  </a:extLst>
                </p:cNvPr>
                <p:cNvCxnSpPr>
                  <a:cxnSpLocks/>
                  <a:endCxn id="33" idx="0"/>
                </p:cNvCxnSpPr>
                <p:nvPr/>
              </p:nvCxnSpPr>
              <p:spPr>
                <a:xfrm>
                  <a:off x="6122268" y="3639505"/>
                  <a:ext cx="6380" cy="860938"/>
                </a:xfrm>
                <a:prstGeom prst="straightConnector1">
                  <a:avLst/>
                </a:prstGeom>
                <a:noFill/>
                <a:ln w="9525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cxnSp>
              <p:nvCxnSpPr>
                <p:cNvPr id="45" name="Connector: Elbow 44">
                  <a:extLst>
                    <a:ext uri="{FF2B5EF4-FFF2-40B4-BE49-F238E27FC236}">
                      <a16:creationId xmlns:a16="http://schemas.microsoft.com/office/drawing/2014/main" id="{D1AE1E04-608A-BD59-F827-E513406AD92B}"/>
                    </a:ext>
                  </a:extLst>
                </p:cNvPr>
                <p:cNvCxnSpPr>
                  <a:cxnSpLocks/>
                  <a:stCxn id="22" idx="3"/>
                  <a:endCxn id="33" idx="1"/>
                </p:cNvCxnSpPr>
                <p:nvPr/>
              </p:nvCxnSpPr>
              <p:spPr>
                <a:xfrm flipV="1">
                  <a:off x="4661658" y="4688371"/>
                  <a:ext cx="588056" cy="1508"/>
                </a:xfrm>
                <a:prstGeom prst="bentConnector3">
                  <a:avLst>
                    <a:gd name="adj1" fmla="val 50000"/>
                  </a:avLst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ysDash"/>
                  <a:miter lim="800000"/>
                  <a:tailEnd type="triangle"/>
                </a:ln>
                <a:effectLst/>
              </p:spPr>
            </p:cxnSp>
            <p:sp>
              <p:nvSpPr>
                <p:cNvPr id="46" name="TextBox 45">
                  <a:extLst>
                    <a:ext uri="{FF2B5EF4-FFF2-40B4-BE49-F238E27FC236}">
                      <a16:creationId xmlns:a16="http://schemas.microsoft.com/office/drawing/2014/main" id="{006E9FC2-689D-902F-D5AF-DAA688DACB53}"/>
                    </a:ext>
                  </a:extLst>
                </p:cNvPr>
                <p:cNvSpPr txBox="1"/>
                <p:nvPr/>
              </p:nvSpPr>
              <p:spPr>
                <a:xfrm>
                  <a:off x="2302453" y="5007236"/>
                  <a:ext cx="2573206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Encoder</a:t>
                  </a:r>
                </a:p>
              </p:txBody>
            </p:sp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C452620E-22D0-AE9A-05D4-4A70EE3A4F64}"/>
                    </a:ext>
                  </a:extLst>
                </p:cNvPr>
                <p:cNvSpPr txBox="1"/>
                <p:nvPr/>
              </p:nvSpPr>
              <p:spPr>
                <a:xfrm>
                  <a:off x="6563377" y="5620100"/>
                  <a:ext cx="2573206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Receiver</a:t>
                  </a:r>
                </a:p>
              </p:txBody>
            </p:sp>
            <p:cxnSp>
              <p:nvCxnSpPr>
                <p:cNvPr id="48" name="Connector: Elbow 47">
                  <a:extLst>
                    <a:ext uri="{FF2B5EF4-FFF2-40B4-BE49-F238E27FC236}">
                      <a16:creationId xmlns:a16="http://schemas.microsoft.com/office/drawing/2014/main" id="{2BE1A9AF-DA80-2514-9A15-3F55D6A0363B}"/>
                    </a:ext>
                  </a:extLst>
                </p:cNvPr>
                <p:cNvCxnSpPr>
                  <a:stCxn id="16" idx="3"/>
                </p:cNvCxnSpPr>
                <p:nvPr/>
              </p:nvCxnSpPr>
              <p:spPr>
                <a:xfrm flipV="1">
                  <a:off x="4464892" y="2029955"/>
                  <a:ext cx="1151209" cy="1007417"/>
                </a:xfrm>
                <a:prstGeom prst="bentConnector3">
                  <a:avLst>
                    <a:gd name="adj1" fmla="val 58546"/>
                  </a:avLst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ysDash"/>
                  <a:miter lim="800000"/>
                  <a:tailEnd type="triangle"/>
                </a:ln>
                <a:effectLst/>
              </p:spPr>
            </p:cxnSp>
            <p:cxnSp>
              <p:nvCxnSpPr>
                <p:cNvPr id="49" name="Connector: Elbow 48">
                  <a:extLst>
                    <a:ext uri="{FF2B5EF4-FFF2-40B4-BE49-F238E27FC236}">
                      <a16:creationId xmlns:a16="http://schemas.microsoft.com/office/drawing/2014/main" id="{1AA9EA15-E85D-A72E-F3A1-CA95773D8046}"/>
                    </a:ext>
                  </a:extLst>
                </p:cNvPr>
                <p:cNvCxnSpPr>
                  <a:endCxn id="34" idx="0"/>
                </p:cNvCxnSpPr>
                <p:nvPr/>
              </p:nvCxnSpPr>
              <p:spPr>
                <a:xfrm>
                  <a:off x="6614882" y="1986836"/>
                  <a:ext cx="1659895" cy="727825"/>
                </a:xfrm>
                <a:prstGeom prst="bentConnector2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cxnSp>
              <p:nvCxnSpPr>
                <p:cNvPr id="50" name="Connector: Elbow 49">
                  <a:extLst>
                    <a:ext uri="{FF2B5EF4-FFF2-40B4-BE49-F238E27FC236}">
                      <a16:creationId xmlns:a16="http://schemas.microsoft.com/office/drawing/2014/main" id="{107994C7-D7A9-3AF8-0A23-E0B9362AB818}"/>
                    </a:ext>
                  </a:extLst>
                </p:cNvPr>
                <p:cNvCxnSpPr>
                  <a:cxnSpLocks/>
                  <a:stCxn id="33" idx="3"/>
                </p:cNvCxnSpPr>
                <p:nvPr/>
              </p:nvCxnSpPr>
              <p:spPr>
                <a:xfrm flipV="1">
                  <a:off x="7007581" y="4339095"/>
                  <a:ext cx="372658" cy="349276"/>
                </a:xfrm>
                <a:prstGeom prst="bentConnector3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sp>
              <p:nvSpPr>
                <p:cNvPr id="51" name="TextBox 50">
                  <a:extLst>
                    <a:ext uri="{FF2B5EF4-FFF2-40B4-BE49-F238E27FC236}">
                      <a16:creationId xmlns:a16="http://schemas.microsoft.com/office/drawing/2014/main" id="{C2EBD39B-2BE5-47D0-6A23-D0E09E69A80E}"/>
                    </a:ext>
                  </a:extLst>
                </p:cNvPr>
                <p:cNvSpPr txBox="1"/>
                <p:nvPr/>
              </p:nvSpPr>
              <p:spPr>
                <a:xfrm>
                  <a:off x="7663054" y="3324008"/>
                  <a:ext cx="1510630" cy="65644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Decoded Background 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Base Picture</a:t>
                  </a:r>
                </a:p>
              </p:txBody>
            </p:sp>
            <p:cxnSp>
              <p:nvCxnSpPr>
                <p:cNvPr id="52" name="Connector: Elbow 51">
                  <a:extLst>
                    <a:ext uri="{FF2B5EF4-FFF2-40B4-BE49-F238E27FC236}">
                      <a16:creationId xmlns:a16="http://schemas.microsoft.com/office/drawing/2014/main" id="{2E65996E-C61B-B837-A9D7-FBDC0B1D0251}"/>
                    </a:ext>
                  </a:extLst>
                </p:cNvPr>
                <p:cNvCxnSpPr>
                  <a:cxnSpLocks/>
                  <a:endCxn id="35" idx="2"/>
                </p:cNvCxnSpPr>
                <p:nvPr/>
              </p:nvCxnSpPr>
              <p:spPr>
                <a:xfrm flipV="1">
                  <a:off x="8253761" y="3244545"/>
                  <a:ext cx="1636357" cy="1282077"/>
                </a:xfrm>
                <a:prstGeom prst="bentConnector2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pic>
              <p:nvPicPr>
                <p:cNvPr id="53" name="Picture 52" descr="A person with blonde hair and earrings&#10;&#10;Description automatically generated">
                  <a:extLst>
                    <a:ext uri="{FF2B5EF4-FFF2-40B4-BE49-F238E27FC236}">
                      <a16:creationId xmlns:a16="http://schemas.microsoft.com/office/drawing/2014/main" id="{8663EC2A-2C63-2C0F-4313-5F62F981B9E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93242" y="4287890"/>
                  <a:ext cx="640080" cy="640080"/>
                </a:xfrm>
                <a:prstGeom prst="rect">
                  <a:avLst/>
                </a:prstGeom>
                <a:ln>
                  <a:solidFill>
                    <a:sysClr val="windowText" lastClr="000000"/>
                  </a:solidFill>
                </a:ln>
              </p:spPr>
            </p:pic>
            <p:pic>
              <p:nvPicPr>
                <p:cNvPr id="54" name="Picture 53" descr="A person with blonde hair and earrings&#10;&#10;Description automatically generated">
                  <a:extLst>
                    <a:ext uri="{FF2B5EF4-FFF2-40B4-BE49-F238E27FC236}">
                      <a16:creationId xmlns:a16="http://schemas.microsoft.com/office/drawing/2014/main" id="{362E1582-CD53-E61C-0278-C5B989983C4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8553" y="4325086"/>
                  <a:ext cx="640080" cy="640080"/>
                </a:xfrm>
                <a:prstGeom prst="rect">
                  <a:avLst/>
                </a:prstGeom>
                <a:ln>
                  <a:solidFill>
                    <a:sysClr val="windowText" lastClr="000000"/>
                  </a:solidFill>
                </a:ln>
              </p:spPr>
            </p:pic>
            <p:pic>
              <p:nvPicPr>
                <p:cNvPr id="55" name="Picture 54" descr="A person with blonde hair and earrings&#10;&#10;Description automatically generated">
                  <a:extLst>
                    <a:ext uri="{FF2B5EF4-FFF2-40B4-BE49-F238E27FC236}">
                      <a16:creationId xmlns:a16="http://schemas.microsoft.com/office/drawing/2014/main" id="{1DCA2C66-37C6-39F4-A36B-287EBFAB8A1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7910" y="4368990"/>
                  <a:ext cx="640080" cy="640080"/>
                </a:xfrm>
                <a:prstGeom prst="rect">
                  <a:avLst/>
                </a:prstGeom>
                <a:ln>
                  <a:solidFill>
                    <a:sysClr val="windowText" lastClr="000000"/>
                  </a:solidFill>
                </a:ln>
              </p:spPr>
            </p:pic>
            <p:pic>
              <p:nvPicPr>
                <p:cNvPr id="56" name="Picture 55" descr="A person with blonde hair and earrings&#10;&#10;Description automatically generated">
                  <a:extLst>
                    <a:ext uri="{FF2B5EF4-FFF2-40B4-BE49-F238E27FC236}">
                      <a16:creationId xmlns:a16="http://schemas.microsoft.com/office/drawing/2014/main" id="{846534E8-CC9E-CF5A-B43D-85BA1FCF823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37267" y="4412894"/>
                  <a:ext cx="640080" cy="640080"/>
                </a:xfrm>
                <a:prstGeom prst="rect">
                  <a:avLst/>
                </a:prstGeom>
                <a:ln>
                  <a:solidFill>
                    <a:sysClr val="windowText" lastClr="000000"/>
                  </a:solidFill>
                </a:ln>
              </p:spPr>
            </p:pic>
            <p:pic>
              <p:nvPicPr>
                <p:cNvPr id="57" name="Picture 56" descr="A person with blonde hair and earrings&#10;&#10;Description automatically generated">
                  <a:extLst>
                    <a:ext uri="{FF2B5EF4-FFF2-40B4-BE49-F238E27FC236}">
                      <a16:creationId xmlns:a16="http://schemas.microsoft.com/office/drawing/2014/main" id="{25036E28-F5D8-F4EF-F569-4FC189C02EC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644269" y="1651724"/>
                  <a:ext cx="640080" cy="640080"/>
                </a:xfrm>
                <a:prstGeom prst="rect">
                  <a:avLst/>
                </a:prstGeom>
                <a:ln>
                  <a:solidFill>
                    <a:sysClr val="windowText" lastClr="000000"/>
                  </a:solidFill>
                </a:ln>
              </p:spPr>
            </p:pic>
            <p:pic>
              <p:nvPicPr>
                <p:cNvPr id="58" name="Picture 57" descr="A person with blonde hair and earrings&#10;&#10;Description automatically generated">
                  <a:extLst>
                    <a:ext uri="{FF2B5EF4-FFF2-40B4-BE49-F238E27FC236}">
                      <a16:creationId xmlns:a16="http://schemas.microsoft.com/office/drawing/2014/main" id="{28875C58-7A00-CE9A-387F-CCD99FA2B9F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802228" y="3011061"/>
                  <a:ext cx="640080" cy="640080"/>
                </a:xfrm>
                <a:prstGeom prst="rect">
                  <a:avLst/>
                </a:prstGeom>
                <a:ln>
                  <a:solidFill>
                    <a:sysClr val="windowText" lastClr="000000"/>
                  </a:solidFill>
                </a:ln>
              </p:spPr>
            </p:pic>
            <p:pic>
              <p:nvPicPr>
                <p:cNvPr id="59" name="Picture 58" descr="A person with blonde hair and earrings&#10;&#10;Description automatically generated">
                  <a:extLst>
                    <a:ext uri="{FF2B5EF4-FFF2-40B4-BE49-F238E27FC236}">
                      <a16:creationId xmlns:a16="http://schemas.microsoft.com/office/drawing/2014/main" id="{9B7EE966-631F-CB4B-BAE6-514E6DE0E3A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418577" y="4030863"/>
                  <a:ext cx="640080" cy="640080"/>
                </a:xfrm>
                <a:prstGeom prst="rect">
                  <a:avLst/>
                </a:prstGeom>
                <a:ln>
                  <a:solidFill>
                    <a:sysClr val="windowText" lastClr="000000"/>
                  </a:solidFill>
                </a:ln>
              </p:spPr>
            </p:pic>
            <p:pic>
              <p:nvPicPr>
                <p:cNvPr id="60" name="Picture 59" descr="A person with blonde hair and earrings&#10;&#10;Description automatically generated">
                  <a:extLst>
                    <a:ext uri="{FF2B5EF4-FFF2-40B4-BE49-F238E27FC236}">
                      <a16:creationId xmlns:a16="http://schemas.microsoft.com/office/drawing/2014/main" id="{C1FEEDC4-0A25-0226-F1BD-3E79D0F122D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463888" y="4068059"/>
                  <a:ext cx="640080" cy="640080"/>
                </a:xfrm>
                <a:prstGeom prst="rect">
                  <a:avLst/>
                </a:prstGeom>
                <a:ln>
                  <a:solidFill>
                    <a:sysClr val="windowText" lastClr="000000"/>
                  </a:solidFill>
                </a:ln>
              </p:spPr>
            </p:pic>
            <p:pic>
              <p:nvPicPr>
                <p:cNvPr id="61" name="Picture 60" descr="A person with blonde hair and earrings&#10;&#10;Description automatically generated">
                  <a:extLst>
                    <a:ext uri="{FF2B5EF4-FFF2-40B4-BE49-F238E27FC236}">
                      <a16:creationId xmlns:a16="http://schemas.microsoft.com/office/drawing/2014/main" id="{63212DB5-343D-EE4D-D9B9-700CBBC9180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513245" y="4111963"/>
                  <a:ext cx="640080" cy="640080"/>
                </a:xfrm>
                <a:prstGeom prst="rect">
                  <a:avLst/>
                </a:prstGeom>
                <a:ln>
                  <a:solidFill>
                    <a:sysClr val="windowText" lastClr="000000"/>
                  </a:solidFill>
                </a:ln>
              </p:spPr>
            </p:pic>
            <p:pic>
              <p:nvPicPr>
                <p:cNvPr id="62" name="Picture 61" descr="A person with blonde hair and earrings&#10;&#10;Description automatically generated">
                  <a:extLst>
                    <a:ext uri="{FF2B5EF4-FFF2-40B4-BE49-F238E27FC236}">
                      <a16:creationId xmlns:a16="http://schemas.microsoft.com/office/drawing/2014/main" id="{E65D6EBF-8700-EF47-B517-86D60BB8077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562602" y="4155867"/>
                  <a:ext cx="640080" cy="640080"/>
                </a:xfrm>
                <a:prstGeom prst="rect">
                  <a:avLst/>
                </a:prstGeom>
                <a:ln>
                  <a:solidFill>
                    <a:sysClr val="windowText" lastClr="000000"/>
                  </a:solidFill>
                </a:ln>
              </p:spPr>
            </p:pic>
            <p:cxnSp>
              <p:nvCxnSpPr>
                <p:cNvPr id="63" name="Connector: Elbow 62">
                  <a:extLst>
                    <a:ext uri="{FF2B5EF4-FFF2-40B4-BE49-F238E27FC236}">
                      <a16:creationId xmlns:a16="http://schemas.microsoft.com/office/drawing/2014/main" id="{C1836C75-53C1-50FC-48B6-E9A0455E77F0}"/>
                    </a:ext>
                  </a:extLst>
                </p:cNvPr>
                <p:cNvCxnSpPr>
                  <a:cxnSpLocks/>
                  <a:stCxn id="57" idx="3"/>
                </p:cNvCxnSpPr>
                <p:nvPr/>
              </p:nvCxnSpPr>
              <p:spPr>
                <a:xfrm flipH="1">
                  <a:off x="4033657" y="1971764"/>
                  <a:ext cx="250692" cy="2528679"/>
                </a:xfrm>
                <a:prstGeom prst="bentConnector4">
                  <a:avLst>
                    <a:gd name="adj1" fmla="val -212771"/>
                    <a:gd name="adj2" fmla="val 56328"/>
                  </a:avLst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sp>
              <p:nvSpPr>
                <p:cNvPr id="64" name="TextBox 63">
                  <a:extLst>
                    <a:ext uri="{FF2B5EF4-FFF2-40B4-BE49-F238E27FC236}">
                      <a16:creationId xmlns:a16="http://schemas.microsoft.com/office/drawing/2014/main" id="{9880BB7B-28D5-7A92-6C12-CFBAF6E8B36C}"/>
                    </a:ext>
                  </a:extLst>
                </p:cNvPr>
                <p:cNvSpPr txBox="1"/>
                <p:nvPr/>
              </p:nvSpPr>
              <p:spPr>
                <a:xfrm>
                  <a:off x="2131741" y="1236948"/>
                  <a:ext cx="3007525" cy="47129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Base Picture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foreground + chroma key background</a:t>
                  </a:r>
                </a:p>
              </p:txBody>
            </p:sp>
          </p:grpSp>
          <p:cxnSp>
            <p:nvCxnSpPr>
              <p:cNvPr id="13" name="Connector: Elbow 12">
                <a:extLst>
                  <a:ext uri="{FF2B5EF4-FFF2-40B4-BE49-F238E27FC236}">
                    <a16:creationId xmlns:a16="http://schemas.microsoft.com/office/drawing/2014/main" id="{34953A56-5885-8B67-98E0-C62D52D8A4DC}"/>
                  </a:ext>
                </a:extLst>
              </p:cNvPr>
              <p:cNvCxnSpPr>
                <a:stCxn id="58" idx="3"/>
              </p:cNvCxnSpPr>
              <p:nvPr/>
            </p:nvCxnSpPr>
            <p:spPr>
              <a:xfrm>
                <a:off x="6442308" y="3331101"/>
                <a:ext cx="3447810" cy="572782"/>
              </a:xfrm>
              <a:prstGeom prst="bentConnector3">
                <a:avLst>
                  <a:gd name="adj1" fmla="val 28390"/>
                </a:avLst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cxnSp>
          <p:nvCxnSpPr>
            <p:cNvPr id="10" name="Connector: Elbow 9">
              <a:extLst>
                <a:ext uri="{FF2B5EF4-FFF2-40B4-BE49-F238E27FC236}">
                  <a16:creationId xmlns:a16="http://schemas.microsoft.com/office/drawing/2014/main" id="{88DC5F5C-EF14-8009-119E-0A5EFE0C4D47}"/>
                </a:ext>
              </a:extLst>
            </p:cNvPr>
            <p:cNvCxnSpPr>
              <a:cxnSpLocks/>
              <a:stCxn id="24" idx="3"/>
              <a:endCxn id="57" idx="1"/>
            </p:cNvCxnSpPr>
            <p:nvPr/>
          </p:nvCxnSpPr>
          <p:spPr>
            <a:xfrm flipV="1">
              <a:off x="3241892" y="1971764"/>
              <a:ext cx="402377" cy="885650"/>
            </a:xfrm>
            <a:prstGeom prst="bentConnector3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1" name="Connector: Elbow 10">
              <a:extLst>
                <a:ext uri="{FF2B5EF4-FFF2-40B4-BE49-F238E27FC236}">
                  <a16:creationId xmlns:a16="http://schemas.microsoft.com/office/drawing/2014/main" id="{DEB6A437-B0E2-8A5C-46E9-25305C106342}"/>
                </a:ext>
              </a:extLst>
            </p:cNvPr>
            <p:cNvCxnSpPr>
              <a:cxnSpLocks/>
              <a:stCxn id="57" idx="2"/>
              <a:endCxn id="16" idx="0"/>
            </p:cNvCxnSpPr>
            <p:nvPr/>
          </p:nvCxnSpPr>
          <p:spPr>
            <a:xfrm rot="16200000" flipH="1">
              <a:off x="3686295" y="2569818"/>
              <a:ext cx="557640" cy="1612"/>
            </a:xfrm>
            <a:prstGeom prst="bentConnector3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61FFA5A1-2B09-9DCB-E53F-F384D0E1FDD4}"/>
              </a:ext>
            </a:extLst>
          </p:cNvPr>
          <p:cNvSpPr txBox="1"/>
          <p:nvPr/>
        </p:nvSpPr>
        <p:spPr>
          <a:xfrm>
            <a:off x="1358272" y="6154883"/>
            <a:ext cx="971261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In this example, the green chroma key background colour corresponds to RGB values of 0, 177, and 64, respectively</a:t>
            </a: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6513C984-E50E-8045-B77D-D076A03DCB67}"/>
              </a:ext>
            </a:extLst>
          </p:cNvPr>
          <p:cNvSpPr txBox="1"/>
          <p:nvPr/>
        </p:nvSpPr>
        <p:spPr>
          <a:xfrm>
            <a:off x="5376052" y="1753614"/>
            <a:ext cx="53185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Segmentation not neede</a:t>
            </a:r>
            <a:r>
              <a:rPr lang="en-US" b="1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d in receiver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2" name="Footer Placeholder 71">
            <a:extLst>
              <a:ext uri="{FF2B5EF4-FFF2-40B4-BE49-F238E27FC236}">
                <a16:creationId xmlns:a16="http://schemas.microsoft.com/office/drawing/2014/main" id="{7A230230-8FC3-01F7-60CF-B414D740F4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</p:spTree>
    <p:extLst>
      <p:ext uri="{BB962C8B-B14F-4D97-AF65-F5344CB8AC3E}">
        <p14:creationId xmlns:p14="http://schemas.microsoft.com/office/powerpoint/2010/main" val="5090958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012_22_cfte_modified_ck">
            <a:hlinkClick r:id="" action="ppaction://media"/>
            <a:extLst>
              <a:ext uri="{FF2B5EF4-FFF2-40B4-BE49-F238E27FC236}">
                <a16:creationId xmlns:a16="http://schemas.microsoft.com/office/drawing/2014/main" id="{6DD849FB-76EF-E8D1-111A-CEBDFC31FFDD}"/>
              </a:ext>
            </a:extLst>
          </p:cNvPr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132064" y="1916026"/>
            <a:ext cx="4059936" cy="33558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C012</a:t>
            </a:r>
            <a:endParaRPr dirty="0"/>
          </a:p>
        </p:txBody>
      </p:sp>
      <p:pic>
        <p:nvPicPr>
          <p:cNvPr id="3" name="012.avi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0" y="1905000"/>
            <a:ext cx="4064000" cy="3352800"/>
          </a:xfrm>
          <a:prstGeom prst="rect">
            <a:avLst/>
          </a:prstGeom>
        </p:spPr>
      </p:pic>
      <p:pic>
        <p:nvPicPr>
          <p:cNvPr id="5" name="012_22_pre.avi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064000" y="1905000"/>
            <a:ext cx="4064000" cy="33528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D7DC6E0-8B2E-2920-7FB5-9585EAB5D5C5}"/>
              </a:ext>
            </a:extLst>
          </p:cNvPr>
          <p:cNvSpPr/>
          <p:nvPr/>
        </p:nvSpPr>
        <p:spPr>
          <a:xfrm>
            <a:off x="6808033" y="1889655"/>
            <a:ext cx="1295400" cy="33528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80985"/>
            <a:endParaRPr lang="en-US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709BB54E-D5CD-C1CD-448A-37AB4DE64054}"/>
              </a:ext>
            </a:extLst>
          </p:cNvPr>
          <p:cNvSpPr/>
          <p:nvPr/>
        </p:nvSpPr>
        <p:spPr>
          <a:xfrm>
            <a:off x="2769297" y="1919074"/>
            <a:ext cx="1295400" cy="33528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80985"/>
            <a:endParaRPr lang="en-US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0877ED0-2C1F-97F1-821F-37BD7638EB1B}"/>
              </a:ext>
            </a:extLst>
          </p:cNvPr>
          <p:cNvSpPr/>
          <p:nvPr/>
        </p:nvSpPr>
        <p:spPr>
          <a:xfrm>
            <a:off x="10890078" y="1925823"/>
            <a:ext cx="1295400" cy="33528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80985"/>
            <a:endParaRPr lang="en-US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7E3B007-8B38-3ED2-E1DE-7912127AB9D1}"/>
              </a:ext>
            </a:extLst>
          </p:cNvPr>
          <p:cNvSpPr txBox="1"/>
          <p:nvPr/>
        </p:nvSpPr>
        <p:spPr>
          <a:xfrm>
            <a:off x="1567158" y="5404104"/>
            <a:ext cx="104991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Original                                                           CFTE without picture fusion (QP=22):10.4kbps                           CFTE with chroma key picture fusion  (QP=22):10.5kbps</a:t>
            </a:r>
          </a:p>
          <a:p>
            <a:r>
              <a:rPr lang="en-US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								</a:t>
            </a:r>
            <a:br>
              <a:rPr lang="en-US" sz="1200" dirty="0">
                <a:latin typeface="Times New Roman" panose="02020603050405020304" pitchFamily="18" charset="0"/>
                <a:ea typeface="SimSun" panose="02010600030101010101" pitchFamily="2" charset="-122"/>
              </a:rPr>
            </a:b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8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018_22_cfte_modified_ck">
            <a:hlinkClick r:id="" action="ppaction://media"/>
            <a:extLst>
              <a:ext uri="{FF2B5EF4-FFF2-40B4-BE49-F238E27FC236}">
                <a16:creationId xmlns:a16="http://schemas.microsoft.com/office/drawing/2014/main" id="{79B3E6C6-1ED2-012A-7C3E-ABA02CC24818}"/>
              </a:ext>
            </a:extLst>
          </p:cNvPr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132071" y="1889654"/>
            <a:ext cx="4059936" cy="33558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C018</a:t>
            </a:r>
            <a:endParaRPr dirty="0"/>
          </a:p>
        </p:txBody>
      </p:sp>
      <p:pic>
        <p:nvPicPr>
          <p:cNvPr id="3" name="018.avi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0" y="1905000"/>
            <a:ext cx="4064000" cy="3352800"/>
          </a:xfrm>
          <a:prstGeom prst="rect">
            <a:avLst/>
          </a:prstGeom>
        </p:spPr>
      </p:pic>
      <p:pic>
        <p:nvPicPr>
          <p:cNvPr id="5" name="018_22_pre.avi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064000" y="1905000"/>
            <a:ext cx="4064000" cy="33528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82F3959-343B-9EAB-EC53-BEBD3EE6CB72}"/>
              </a:ext>
            </a:extLst>
          </p:cNvPr>
          <p:cNvSpPr/>
          <p:nvPr/>
        </p:nvSpPr>
        <p:spPr>
          <a:xfrm>
            <a:off x="4716660" y="1889655"/>
            <a:ext cx="2209800" cy="13716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80985"/>
            <a:endParaRPr lang="en-US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75495DA-83E3-B7B1-FDCF-27F0C2FC35ED}"/>
              </a:ext>
            </a:extLst>
          </p:cNvPr>
          <p:cNvSpPr/>
          <p:nvPr/>
        </p:nvSpPr>
        <p:spPr>
          <a:xfrm>
            <a:off x="677924" y="1919074"/>
            <a:ext cx="2209800" cy="13716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80985"/>
            <a:endParaRPr lang="en-US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FDBD1513-CE44-C507-9937-70C672E6FDE5}"/>
              </a:ext>
            </a:extLst>
          </p:cNvPr>
          <p:cNvSpPr/>
          <p:nvPr/>
        </p:nvSpPr>
        <p:spPr>
          <a:xfrm>
            <a:off x="8798706" y="1939783"/>
            <a:ext cx="2209800" cy="13716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80985"/>
            <a:endParaRPr lang="en-US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924F808-A1EB-5F93-14DA-B590359750D6}"/>
              </a:ext>
            </a:extLst>
          </p:cNvPr>
          <p:cNvSpPr txBox="1"/>
          <p:nvPr/>
        </p:nvSpPr>
        <p:spPr>
          <a:xfrm>
            <a:off x="1567158" y="5400973"/>
            <a:ext cx="103200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380985"/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Original                                                           CFTE without picture fusion (QP=22):9.6kbps                           CFTE with chroma key picture fusion (QP=22):10.4kbps</a:t>
            </a:r>
            <a:b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</a:b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18400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video>
              <p:cMediaNode vol="80000">
                <p:cTn id="13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010_22_cfte_modified_ck">
            <a:hlinkClick r:id="" action="ppaction://media"/>
            <a:extLst>
              <a:ext uri="{FF2B5EF4-FFF2-40B4-BE49-F238E27FC236}">
                <a16:creationId xmlns:a16="http://schemas.microsoft.com/office/drawing/2014/main" id="{FC174DD8-32AB-83E8-C581-61E0156A1155}"/>
              </a:ext>
            </a:extLst>
          </p:cNvPr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131680" y="1905000"/>
            <a:ext cx="4059936" cy="33558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V010</a:t>
            </a:r>
            <a:endParaRPr dirty="0"/>
          </a:p>
        </p:txBody>
      </p:sp>
      <p:pic>
        <p:nvPicPr>
          <p:cNvPr id="3" name="010.avi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0" y="1905000"/>
            <a:ext cx="4064000" cy="3352800"/>
          </a:xfrm>
          <a:prstGeom prst="rect">
            <a:avLst/>
          </a:prstGeom>
        </p:spPr>
      </p:pic>
      <p:pic>
        <p:nvPicPr>
          <p:cNvPr id="5" name="010_22_pre.avi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064000" y="1905000"/>
            <a:ext cx="4064000" cy="33528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511F462-AA1D-D8FC-29B9-04B0FC76ACFD}"/>
              </a:ext>
            </a:extLst>
          </p:cNvPr>
          <p:cNvSpPr/>
          <p:nvPr/>
        </p:nvSpPr>
        <p:spPr>
          <a:xfrm>
            <a:off x="4033348" y="1889655"/>
            <a:ext cx="1828800" cy="33528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80985"/>
            <a:endParaRPr lang="en-US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75D41347-15FB-6C5A-9211-81C051074205}"/>
              </a:ext>
            </a:extLst>
          </p:cNvPr>
          <p:cNvSpPr/>
          <p:nvPr/>
        </p:nvSpPr>
        <p:spPr>
          <a:xfrm>
            <a:off x="-5388" y="1919074"/>
            <a:ext cx="1828800" cy="33528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80985"/>
            <a:endParaRPr lang="en-US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CFE30D78-C82D-02DD-7BB9-A59CD1AF6E63}"/>
              </a:ext>
            </a:extLst>
          </p:cNvPr>
          <p:cNvSpPr/>
          <p:nvPr/>
        </p:nvSpPr>
        <p:spPr>
          <a:xfrm>
            <a:off x="8115393" y="1939783"/>
            <a:ext cx="1828800" cy="33528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80985"/>
            <a:endParaRPr lang="en-US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A27A987-9F94-E884-4605-CAC0CE1770F1}"/>
              </a:ext>
            </a:extLst>
          </p:cNvPr>
          <p:cNvSpPr txBox="1"/>
          <p:nvPr/>
        </p:nvSpPr>
        <p:spPr>
          <a:xfrm>
            <a:off x="1567158" y="5400973"/>
            <a:ext cx="103200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380985"/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Original                                            CFTE without picture fusion (QP=22): 6.2kbps                          CFTE with chroma key picture fusion (QP=22): 6.1kbps</a:t>
            </a:r>
            <a:b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</a:b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0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8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007_22_cfte_modified_ck">
            <a:hlinkClick r:id="" action="ppaction://media"/>
            <a:extLst>
              <a:ext uri="{FF2B5EF4-FFF2-40B4-BE49-F238E27FC236}">
                <a16:creationId xmlns:a16="http://schemas.microsoft.com/office/drawing/2014/main" id="{C710B3C8-3648-6B21-4A61-438E27F0C8DC}"/>
              </a:ext>
            </a:extLst>
          </p:cNvPr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126133" y="1904306"/>
            <a:ext cx="4059936" cy="33558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C007</a:t>
            </a:r>
            <a:endParaRPr dirty="0"/>
          </a:p>
        </p:txBody>
      </p:sp>
      <p:pic>
        <p:nvPicPr>
          <p:cNvPr id="3" name="007.avi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0" y="1905000"/>
            <a:ext cx="4064000" cy="3352800"/>
          </a:xfrm>
          <a:prstGeom prst="rect">
            <a:avLst/>
          </a:prstGeom>
        </p:spPr>
      </p:pic>
      <p:pic>
        <p:nvPicPr>
          <p:cNvPr id="5" name="007_22_pre.avi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064000" y="1905000"/>
            <a:ext cx="4064000" cy="33528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DEE1B5B-F0FA-8C36-4EB6-11EDD4D84FC1}"/>
              </a:ext>
            </a:extLst>
          </p:cNvPr>
          <p:cNvSpPr/>
          <p:nvPr/>
        </p:nvSpPr>
        <p:spPr>
          <a:xfrm>
            <a:off x="4062331" y="2821453"/>
            <a:ext cx="1828800" cy="9144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80985"/>
            <a:endParaRPr lang="en-US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1F6B610-03D7-3072-9DF0-358C49B6AF21}"/>
              </a:ext>
            </a:extLst>
          </p:cNvPr>
          <p:cNvSpPr/>
          <p:nvPr/>
        </p:nvSpPr>
        <p:spPr>
          <a:xfrm>
            <a:off x="23595" y="2850872"/>
            <a:ext cx="1828800" cy="9144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80985"/>
            <a:endParaRPr lang="en-US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E1749C3-C999-3AE1-395E-92A6EA0476B8}"/>
              </a:ext>
            </a:extLst>
          </p:cNvPr>
          <p:cNvSpPr/>
          <p:nvPr/>
        </p:nvSpPr>
        <p:spPr>
          <a:xfrm>
            <a:off x="8144377" y="2871580"/>
            <a:ext cx="1828800" cy="9144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80985"/>
            <a:endParaRPr lang="en-US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46D8801-3B0D-18D9-2275-DBF49788FC9A}"/>
              </a:ext>
            </a:extLst>
          </p:cNvPr>
          <p:cNvSpPr/>
          <p:nvPr/>
        </p:nvSpPr>
        <p:spPr>
          <a:xfrm>
            <a:off x="6226868" y="3180365"/>
            <a:ext cx="1828800" cy="9144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80985"/>
            <a:endParaRPr lang="en-US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DF14662-4A30-06D1-B46E-FD00CE1CD6E7}"/>
              </a:ext>
            </a:extLst>
          </p:cNvPr>
          <p:cNvSpPr/>
          <p:nvPr/>
        </p:nvSpPr>
        <p:spPr>
          <a:xfrm>
            <a:off x="2188133" y="3209784"/>
            <a:ext cx="1828800" cy="9144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80985"/>
            <a:endParaRPr lang="en-US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04DBD85-9CA3-691E-6B99-691FE2B3280D}"/>
              </a:ext>
            </a:extLst>
          </p:cNvPr>
          <p:cNvSpPr/>
          <p:nvPr/>
        </p:nvSpPr>
        <p:spPr>
          <a:xfrm>
            <a:off x="10308914" y="3230493"/>
            <a:ext cx="1828800" cy="9144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80985"/>
            <a:endParaRPr lang="en-US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CA8BC35-F459-B0FF-1F5E-E20974BD869A}"/>
              </a:ext>
            </a:extLst>
          </p:cNvPr>
          <p:cNvSpPr txBox="1"/>
          <p:nvPr/>
        </p:nvSpPr>
        <p:spPr>
          <a:xfrm>
            <a:off x="1567158" y="5400973"/>
            <a:ext cx="103200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380985"/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Original                                                        CFTE without picture fusion (QP=22): 10.2kbps                           CFTE with chroma key picture fusion (QP=22): 9.7kbps</a:t>
            </a:r>
            <a:b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</a:b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8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001_22_cfte_modified_ck">
            <a:hlinkClick r:id="" action="ppaction://media"/>
            <a:extLst>
              <a:ext uri="{FF2B5EF4-FFF2-40B4-BE49-F238E27FC236}">
                <a16:creationId xmlns:a16="http://schemas.microsoft.com/office/drawing/2014/main" id="{63584331-E40F-36DF-1E0C-560E775ED63B}"/>
              </a:ext>
            </a:extLst>
          </p:cNvPr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128000" y="1905000"/>
            <a:ext cx="4059936" cy="33558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V001</a:t>
            </a:r>
            <a:endParaRPr dirty="0"/>
          </a:p>
        </p:txBody>
      </p:sp>
      <p:pic>
        <p:nvPicPr>
          <p:cNvPr id="3" name="001.avi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0" y="1905000"/>
            <a:ext cx="4064000" cy="3352800"/>
          </a:xfrm>
          <a:prstGeom prst="rect">
            <a:avLst/>
          </a:prstGeom>
        </p:spPr>
      </p:pic>
      <p:pic>
        <p:nvPicPr>
          <p:cNvPr id="5" name="001_22_pre.avi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064000" y="1905000"/>
            <a:ext cx="4064000" cy="33528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E88EF73-2A79-CFFA-7F67-9FEFB9FA0A89}"/>
              </a:ext>
            </a:extLst>
          </p:cNvPr>
          <p:cNvSpPr/>
          <p:nvPr/>
        </p:nvSpPr>
        <p:spPr>
          <a:xfrm>
            <a:off x="4149298" y="2059450"/>
            <a:ext cx="1828800" cy="13716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2ADBFB9-D193-7009-881A-B476A63DFE74}"/>
              </a:ext>
            </a:extLst>
          </p:cNvPr>
          <p:cNvSpPr/>
          <p:nvPr/>
        </p:nvSpPr>
        <p:spPr>
          <a:xfrm>
            <a:off x="110563" y="2088869"/>
            <a:ext cx="1828800" cy="13716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E2AFFB2-A8CE-B4AC-A033-56AE43B394A4}"/>
              </a:ext>
            </a:extLst>
          </p:cNvPr>
          <p:cNvSpPr/>
          <p:nvPr/>
        </p:nvSpPr>
        <p:spPr>
          <a:xfrm>
            <a:off x="8231344" y="2109578"/>
            <a:ext cx="1828800" cy="13716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3CEE0C-A03C-94B1-5C2A-DFCBBB80FE56}"/>
              </a:ext>
            </a:extLst>
          </p:cNvPr>
          <p:cNvSpPr txBox="1"/>
          <p:nvPr/>
        </p:nvSpPr>
        <p:spPr>
          <a:xfrm>
            <a:off x="1567158" y="5400973"/>
            <a:ext cx="103200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Original                                                           CFTE without picture fusion (QP=22):5.5kbps                           CFTE with chroma key picture fusion (QP=22):5.7kbps</a:t>
            </a:r>
            <a:br>
              <a:rPr lang="en-US" sz="1200" dirty="0">
                <a:latin typeface="Times New Roman" panose="02020603050405020304" pitchFamily="18" charset="0"/>
                <a:ea typeface="SimSun" panose="02010600030101010101" pitchFamily="2" charset="-122"/>
              </a:rPr>
            </a:b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0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8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Body Content">
  <a:themeElements>
    <a:clrScheme name="Dolby_Colors">
      <a:dk1>
        <a:sysClr val="windowText" lastClr="000000"/>
      </a:dk1>
      <a:lt1>
        <a:sysClr val="window" lastClr="FFFFFF"/>
      </a:lt1>
      <a:dk2>
        <a:srgbClr val="939598"/>
      </a:dk2>
      <a:lt2>
        <a:srgbClr val="FFFFFF"/>
      </a:lt2>
      <a:accent1>
        <a:srgbClr val="00AEEF"/>
      </a:accent1>
      <a:accent2>
        <a:srgbClr val="CCEFFC"/>
      </a:accent2>
      <a:accent3>
        <a:srgbClr val="0083B3"/>
      </a:accent3>
      <a:accent4>
        <a:srgbClr val="66CEF5"/>
      </a:accent4>
      <a:accent5>
        <a:srgbClr val="E3E5E8"/>
      </a:accent5>
      <a:accent6>
        <a:srgbClr val="333333"/>
      </a:accent6>
      <a:hlink>
        <a:srgbClr val="00AEEF"/>
      </a:hlink>
      <a:folHlink>
        <a:srgbClr val="CCEFFC"/>
      </a:folHlink>
    </a:clrScheme>
    <a:fontScheme name="DD_Fonts">
      <a:majorFont>
        <a:latin typeface="Dolby Gustan Light"/>
        <a:ea typeface=""/>
        <a:cs typeface=""/>
      </a:majorFont>
      <a:minorFont>
        <a:latin typeface="Dolby Gustan Boo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>
          <a:defRPr sz="1600" dirty="0"/>
        </a:defPPr>
      </a:lstStyle>
    </a:txDef>
  </a:objectDefaults>
  <a:extraClrSchemeLst/>
  <a:custClrLst>
    <a:custClr name="Dolby Blue: 80% Tint">
      <a:srgbClr val="CCFFFF"/>
    </a:custClr>
    <a:custClr name="Dolby Blue: 60% Tint">
      <a:srgbClr val="99FFFF"/>
    </a:custClr>
    <a:custClr name="Dolby Blue: 40% Tint">
      <a:srgbClr val="66FFFF"/>
    </a:custClr>
    <a:custClr name="Dolby Blue: 20% Tint">
      <a:srgbClr val="33E1FF"/>
    </a:custClr>
    <a:custClr name="Dolby Blue">
      <a:srgbClr val="00AEEF"/>
    </a:custClr>
    <a:custClr name="Dolby Blue: 10% Shade">
      <a:srgbClr val="0095D6"/>
    </a:custClr>
    <a:custClr name="Dolby Blue: 20% Shade">
      <a:srgbClr val="007BBC"/>
    </a:custClr>
    <a:custClr name="Dolby Blue: 40% Shade">
      <a:srgbClr val="004889"/>
    </a:custClr>
    <a:custClr name="Dolby Blue: 60% Shade">
      <a:srgbClr val="001556"/>
    </a:custClr>
    <a:custClr name="Dolby Blue: 80% Shade">
      <a:srgbClr val="000023"/>
    </a:custClr>
    <a:custClr name="Dolby Green: 80% Tint">
      <a:srgbClr val="CCFFFF"/>
    </a:custClr>
    <a:custClr name="Dolby Green: 60% Tint">
      <a:srgbClr val="99FFEA"/>
    </a:custClr>
    <a:custClr name="Dolby Green: 40% Tint">
      <a:srgbClr val="66FFB7"/>
    </a:custClr>
    <a:custClr name="Dolby Green: 20% Tint">
      <a:srgbClr val="33D984"/>
    </a:custClr>
    <a:custClr name="Dolby Green">
      <a:srgbClr val="00A651"/>
    </a:custClr>
    <a:custClr name="Dolby Green: 10% Shade">
      <a:srgbClr val="008D38"/>
    </a:custClr>
    <a:custClr name="Dolby Green: 20% Shade">
      <a:srgbClr val="00731E"/>
    </a:custClr>
    <a:custClr name="Dolby Green: 40% Shade">
      <a:srgbClr val="004000"/>
    </a:custClr>
    <a:custClr name="Dolby Green: 60% Shade">
      <a:srgbClr val="000D00"/>
    </a:custClr>
    <a:custClr name="Dolby Green: 80% n/a">
      <a:srgbClr val="000000"/>
    </a:custClr>
    <a:custClr name="Dolby Violet: 80% Tint">
      <a:srgbClr val="FFF8FF"/>
    </a:custClr>
    <a:custClr name="Dolby Violet: 60% Tint">
      <a:srgbClr val="FFC5FF"/>
    </a:custClr>
    <a:custClr name="Dolby Violet: 40% Tint">
      <a:srgbClr val="E292F7"/>
    </a:custClr>
    <a:custClr name="Dolby Violet: 20% Tint">
      <a:srgbClr val="AF5FC4"/>
    </a:custClr>
    <a:custClr name="Dolby Violet">
      <a:srgbClr val="7C2C91"/>
    </a:custClr>
    <a:custClr name="Dolby Violet: 10% Shade">
      <a:srgbClr val="631378"/>
    </a:custClr>
    <a:custClr name="Dolby Violet: 20% Shade">
      <a:srgbClr val="49005E"/>
    </a:custClr>
    <a:custClr name="Dolby Violet: 40% Shade">
      <a:srgbClr val="16002B"/>
    </a:custClr>
    <a:custClr name="Dolby Violet: 60% n/a">
      <a:srgbClr val="000000"/>
    </a:custClr>
    <a:custClr name="Dolby Violet: 80% n/a">
      <a:srgbClr val="000000"/>
    </a:custClr>
    <a:custClr name="Dolby Cerise: 80% Tint">
      <a:srgbClr val="FFCCFF"/>
    </a:custClr>
    <a:custClr name="Dolby Cerise: 60% Tint">
      <a:srgbClr val="FF99FF"/>
    </a:custClr>
    <a:custClr name="Dolby Cerise: 40% Tint">
      <a:srgbClr val="FF66F2"/>
    </a:custClr>
    <a:custClr name="Dolby Cerise: 20% Tint">
      <a:srgbClr val="FF33BF"/>
    </a:custClr>
    <a:custClr name="Dolby Cerise">
      <a:srgbClr val="EC008C"/>
    </a:custClr>
    <a:custClr name="Dolby Cerise: 10% Shade">
      <a:srgbClr val="D30073"/>
    </a:custClr>
    <a:custClr name="Dolby Cerise: 20% Shade">
      <a:srgbClr val="B90059"/>
    </a:custClr>
    <a:custClr name="Dolby Cerise: 40% Shade">
      <a:srgbClr val="860026"/>
    </a:custClr>
    <a:custClr name="Dolby Cerise: 60% Shade">
      <a:srgbClr val="530000"/>
    </a:custClr>
    <a:custClr name="Dolby Cerise: 80% Shade">
      <a:srgbClr val="200000"/>
    </a:custClr>
    <a:custClr name="Dolby Gray: 40% Tint">
      <a:srgbClr val="F9FBFE"/>
    </a:custClr>
    <a:custClr name="Dolby Gray: 30% Tint">
      <a:srgbClr val="E0E2E5"/>
    </a:custClr>
    <a:custClr name="Dolby Gray: 20% Tint">
      <a:srgbClr val="C6C8CB"/>
    </a:custClr>
    <a:custClr name="Dolby Gray: 10% Tint">
      <a:srgbClr val="ADAFB2"/>
    </a:custClr>
    <a:custClr name="Dolby Gray">
      <a:srgbClr val="939598"/>
    </a:custClr>
    <a:custClr name="Dolby Gray: 10% Shade">
      <a:srgbClr val="7A7C7F"/>
    </a:custClr>
    <a:custClr name="Dolby Gray: 20% Shade">
      <a:srgbClr val="606265"/>
    </a:custClr>
    <a:custClr name="Dolby Gray: 30% Shade">
      <a:srgbClr val="47494C"/>
    </a:custClr>
    <a:custClr name="Dolby Gray: 40% Shade">
      <a:srgbClr val="2D2F32"/>
    </a:custClr>
    <a:custClr name="Dolby Gray: 50% Shade">
      <a:srgbClr val="141619"/>
    </a:custClr>
  </a:custClrLst>
  <a:extLst>
    <a:ext uri="{05A4C25C-085E-4340-85A3-A5531E510DB2}">
      <thm15:themeFamily xmlns:thm15="http://schemas.microsoft.com/office/thememl/2012/main" name="Dolby_Corporate_Template_2017_16x9.pptx" id="{07BBDC1F-6F08-433B-983C-B286CB498073}" vid="{F1DB3108-91AD-47C3-BFE6-25754D08C616}"/>
    </a:ext>
  </a:extLst>
</a:theme>
</file>

<file path=ppt/theme/theme2.xml><?xml version="1.0" encoding="utf-8"?>
<a:theme xmlns:a="http://schemas.openxmlformats.org/drawingml/2006/main" name="Dolby Corporate Template 2015 16x9">
  <a:themeElements>
    <a:clrScheme name="Dolby Teal Theme Colors">
      <a:dk1>
        <a:sysClr val="windowText" lastClr="000000"/>
      </a:dk1>
      <a:lt1>
        <a:sysClr val="window" lastClr="FFFFFF"/>
      </a:lt1>
      <a:dk2>
        <a:srgbClr val="444444"/>
      </a:dk2>
      <a:lt2>
        <a:srgbClr val="E27C00"/>
      </a:lt2>
      <a:accent1>
        <a:srgbClr val="008996"/>
      </a:accent1>
      <a:accent2>
        <a:srgbClr val="444444"/>
      </a:accent2>
      <a:accent3>
        <a:srgbClr val="8E0B56"/>
      </a:accent3>
      <a:accent4>
        <a:srgbClr val="909090"/>
      </a:accent4>
      <a:accent5>
        <a:srgbClr val="B2BB1E"/>
      </a:accent5>
      <a:accent6>
        <a:srgbClr val="D4451D"/>
      </a:accent6>
      <a:hlink>
        <a:srgbClr val="008996"/>
      </a:hlink>
      <a:folHlink>
        <a:srgbClr val="8E0B56"/>
      </a:folHlink>
    </a:clrScheme>
    <a:fontScheme name="DolbyGustan">
      <a:majorFont>
        <a:latin typeface="Dolby Gustan Light"/>
        <a:ea typeface=""/>
        <a:cs typeface=""/>
      </a:majorFont>
      <a:minorFont>
        <a:latin typeface="Dolby Gustan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OLBY_PPT_16-9_2015-0515" id="{FA792C3A-E958-407A-9E54-E0B73875D375}" vid="{3BC03D27-D745-4C7D-A1EA-17C5AE3BFFE6}"/>
    </a:ext>
  </a:extLst>
</a:theme>
</file>

<file path=ppt/theme/theme3.xml><?xml version="1.0" encoding="utf-8"?>
<a:theme xmlns:a="http://schemas.openxmlformats.org/drawingml/2006/main" name="1_Default Design">
  <a:themeElements>
    <a:clrScheme name="">
      <a:dk1>
        <a:srgbClr val="000000"/>
      </a:dk1>
      <a:lt1>
        <a:srgbClr val="FFFFFF"/>
      </a:lt1>
      <a:dk2>
        <a:srgbClr val="3399CC"/>
      </a:dk2>
      <a:lt2>
        <a:srgbClr val="4D4D4D"/>
      </a:lt2>
      <a:accent1>
        <a:srgbClr val="1973AE"/>
      </a:accent1>
      <a:accent2>
        <a:srgbClr val="909E44"/>
      </a:accent2>
      <a:accent3>
        <a:srgbClr val="FFFFFF"/>
      </a:accent3>
      <a:accent4>
        <a:srgbClr val="000000"/>
      </a:accent4>
      <a:accent5>
        <a:srgbClr val="ABBCD3"/>
      </a:accent5>
      <a:accent6>
        <a:srgbClr val="828F3D"/>
      </a:accent6>
      <a:hlink>
        <a:srgbClr val="9E3A3A"/>
      </a:hlink>
      <a:folHlink>
        <a:srgbClr val="E88A1A"/>
      </a:folHlink>
    </a:clrScheme>
    <a:fontScheme name="1_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§"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§"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4.xml><?xml version="1.0" encoding="utf-8"?>
<a:theme xmlns:a="http://schemas.openxmlformats.org/drawingml/2006/main" name="Dolby 2020">
  <a:themeElements>
    <a:clrScheme name="Dolby June 2020">
      <a:dk1>
        <a:srgbClr val="000000"/>
      </a:dk1>
      <a:lt1>
        <a:srgbClr val="FFFFFF"/>
      </a:lt1>
      <a:dk2>
        <a:srgbClr val="4D5963"/>
      </a:dk2>
      <a:lt2>
        <a:srgbClr val="E7E6E6"/>
      </a:lt2>
      <a:accent1>
        <a:srgbClr val="00B5E6"/>
      </a:accent1>
      <a:accent2>
        <a:srgbClr val="B924FF"/>
      </a:accent2>
      <a:accent3>
        <a:srgbClr val="FF7300"/>
      </a:accent3>
      <a:accent4>
        <a:srgbClr val="3B48FE"/>
      </a:accent4>
      <a:accent5>
        <a:srgbClr val="FFD000"/>
      </a:accent5>
      <a:accent6>
        <a:srgbClr val="FB3E79"/>
      </a:accent6>
      <a:hlink>
        <a:srgbClr val="00B5E1"/>
      </a:hlink>
      <a:folHlink>
        <a:srgbClr val="FF7300"/>
      </a:folHlink>
    </a:clrScheme>
    <a:fontScheme name="Dolby">
      <a:majorFont>
        <a:latin typeface="Avenir Next LT Pro Demi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4"/>
        </a:solidFill>
        <a:ln>
          <a:noFill/>
        </a:ln>
      </a:spPr>
      <a:bodyPr rtlCol="0" anchor="ctr"/>
      <a:lstStyle>
        <a:defPPr algn="ctr">
          <a:lnSpc>
            <a:spcPct val="100000"/>
          </a:lnSpc>
          <a:defRPr sz="1200" dirty="0" err="1" smtClean="0">
            <a:latin typeface="+mj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sz="12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9DBDA35E-5B16-4141-8FCD-900A2C788D5B}" vid="{C7CF68C0-C6C1-6B45-833C-D724EC34E3C7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604155</TotalTime>
  <Words>2362</Words>
  <Application>Microsoft Office PowerPoint</Application>
  <PresentationFormat>Widescreen</PresentationFormat>
  <Paragraphs>149</Paragraphs>
  <Slides>15</Slides>
  <Notes>0</Notes>
  <HiddenSlides>0</HiddenSlides>
  <MMClips>15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15</vt:i4>
      </vt:variant>
    </vt:vector>
  </HeadingPairs>
  <TitlesOfParts>
    <vt:vector size="32" baseType="lpstr">
      <vt:lpstr>Arial</vt:lpstr>
      <vt:lpstr>Avenir Next LT Pro</vt:lpstr>
      <vt:lpstr>Avenir Next LT Pro Demi</vt:lpstr>
      <vt:lpstr>AvenirNext LT Pro Regular</vt:lpstr>
      <vt:lpstr>Calibri</vt:lpstr>
      <vt:lpstr>Dolby Gustan Bold</vt:lpstr>
      <vt:lpstr>Dolby Gustan Book</vt:lpstr>
      <vt:lpstr>Dolby Gustan Light</vt:lpstr>
      <vt:lpstr>Dolby Gustan Medium</vt:lpstr>
      <vt:lpstr>Dolby Gustan Thin</vt:lpstr>
      <vt:lpstr>Times New Roman</vt:lpstr>
      <vt:lpstr>Verdana</vt:lpstr>
      <vt:lpstr>Wingdings</vt:lpstr>
      <vt:lpstr>Body Content</vt:lpstr>
      <vt:lpstr>Dolby Corporate Template 2015 16x9</vt:lpstr>
      <vt:lpstr>1_Default Design</vt:lpstr>
      <vt:lpstr>Dolby 2020</vt:lpstr>
      <vt:lpstr>AHG9/AHG16: On chroma key fusion for the generative face video SEI message</vt:lpstr>
      <vt:lpstr>Outline</vt:lpstr>
      <vt:lpstr>Introduction</vt:lpstr>
      <vt:lpstr>Use of chroma key for fusion in the GFV SEI message</vt:lpstr>
      <vt:lpstr>C012</vt:lpstr>
      <vt:lpstr>C018</vt:lpstr>
      <vt:lpstr>V010</vt:lpstr>
      <vt:lpstr>C007</vt:lpstr>
      <vt:lpstr>V001</vt:lpstr>
      <vt:lpstr>Proposed generative face video SEI message syntax </vt:lpstr>
      <vt:lpstr>Proposed generative face video SEI message semantics (1 of 3)</vt:lpstr>
      <vt:lpstr>Proposed generative face video SEI message semantics (2 of 3)</vt:lpstr>
      <vt:lpstr>Proposed generative face video SEI message semantics (3 of 3)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JVET-AE0066</dc:title>
  <dc:creator>TL</dc:creator>
  <cp:lastModifiedBy>McCarthy, Sean</cp:lastModifiedBy>
  <cp:revision>997</cp:revision>
  <cp:lastPrinted>2024-04-17T15:10:06Z</cp:lastPrinted>
  <dcterms:created xsi:type="dcterms:W3CDTF">2021-07-02T00:38:15Z</dcterms:created>
  <dcterms:modified xsi:type="dcterms:W3CDTF">2024-07-16T00:36:21Z</dcterms:modified>
</cp:coreProperties>
</file>