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833" r:id="rId4"/>
  </p:sldMasterIdLst>
  <p:notesMasterIdLst>
    <p:notesMasterId r:id="rId14"/>
  </p:notesMasterIdLst>
  <p:handoutMasterIdLst>
    <p:handoutMasterId r:id="rId15"/>
  </p:handoutMasterIdLst>
  <p:sldIdLst>
    <p:sldId id="2142533578" r:id="rId5"/>
    <p:sldId id="898" r:id="rId6"/>
    <p:sldId id="2142533591" r:id="rId7"/>
    <p:sldId id="2142533598" r:id="rId8"/>
    <p:sldId id="2142533599" r:id="rId9"/>
    <p:sldId id="899" r:id="rId10"/>
    <p:sldId id="2142533590" r:id="rId11"/>
    <p:sldId id="2142533581" r:id="rId12"/>
    <p:sldId id="214253357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2142533591"/>
            <p14:sldId id="2142533598"/>
            <p14:sldId id="2142533599"/>
            <p14:sldId id="899"/>
            <p14:sldId id="2142533590"/>
            <p14:sldId id="214253358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4C6B9-92E4-6086-7903-7905A5261E32}" name="Dmytro Rusanovskyy" initials="DR" userId="S::dmytror@qti.qualcomm.com::621f73b1-0084-4349-83c1-86917e0e3b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62" d="100"/>
          <a:sy n="62" d="100"/>
        </p:scale>
        <p:origin x="840" y="72"/>
      </p:cViewPr>
      <p:guideLst/>
    </p:cSldViewPr>
  </p:slideViewPr>
  <p:outlineViewPr>
    <p:cViewPr>
      <p:scale>
        <a:sx n="33" d="100"/>
        <a:sy n="33" d="100"/>
      </p:scale>
      <p:origin x="0" y="-48324"/>
    </p:cViewPr>
  </p:outlineViewPr>
  <p:notesTextViewPr>
    <p:cViewPr>
      <p:scale>
        <a:sx n="3" d="2"/>
        <a:sy n="3" d="2"/>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596A3960-9F0C-4954-AC37-BF52B982D340}"/>
    <pc:docChg chg="custSel modSld">
      <pc:chgData name="Yun Li" userId="159c9082-0f36-49cd-9c8f-1d7b7046462d" providerId="ADAL" clId="{596A3960-9F0C-4954-AC37-BF52B982D340}" dt="2023-10-19T17:02:53.250" v="293"/>
      <pc:docMkLst>
        <pc:docMk/>
      </pc:docMkLst>
      <pc:sldChg chg="modSp mod">
        <pc:chgData name="Yun Li" userId="159c9082-0f36-49cd-9c8f-1d7b7046462d" providerId="ADAL" clId="{596A3960-9F0C-4954-AC37-BF52B982D340}" dt="2023-10-16T20:07:33.497" v="234" actId="2711"/>
        <pc:sldMkLst>
          <pc:docMk/>
          <pc:sldMk cId="870665549" sldId="898"/>
        </pc:sldMkLst>
        <pc:spChg chg="mod">
          <ac:chgData name="Yun Li" userId="159c9082-0f36-49cd-9c8f-1d7b7046462d" providerId="ADAL" clId="{596A3960-9F0C-4954-AC37-BF52B982D340}" dt="2023-10-16T20:07:33.497" v="234" actId="2711"/>
          <ac:spMkLst>
            <pc:docMk/>
            <pc:sldMk cId="870665549" sldId="898"/>
            <ac:spMk id="86" creationId="{36BACACF-A2E7-0C6A-9EC8-614BEE11AED4}"/>
          </ac:spMkLst>
        </pc:spChg>
      </pc:sldChg>
      <pc:sldChg chg="modSp mod">
        <pc:chgData name="Yun Li" userId="159c9082-0f36-49cd-9c8f-1d7b7046462d" providerId="ADAL" clId="{596A3960-9F0C-4954-AC37-BF52B982D340}" dt="2023-10-16T20:27:49.710" v="238" actId="20577"/>
        <pc:sldMkLst>
          <pc:docMk/>
          <pc:sldMk cId="1699612923" sldId="901"/>
        </pc:sldMkLst>
        <pc:spChg chg="mod">
          <ac:chgData name="Yun Li" userId="159c9082-0f36-49cd-9c8f-1d7b7046462d" providerId="ADAL" clId="{596A3960-9F0C-4954-AC37-BF52B982D340}" dt="2023-10-16T20:27:49.710" v="238" actId="20577"/>
          <ac:spMkLst>
            <pc:docMk/>
            <pc:sldMk cId="1699612923" sldId="901"/>
            <ac:spMk id="2" creationId="{00000000-0000-0000-0000-000000000000}"/>
          </ac:spMkLst>
        </pc:spChg>
      </pc:sldChg>
      <pc:sldChg chg="modSp mod">
        <pc:chgData name="Yun Li" userId="159c9082-0f36-49cd-9c8f-1d7b7046462d" providerId="ADAL" clId="{596A3960-9F0C-4954-AC37-BF52B982D340}" dt="2023-10-16T20:27:11.690" v="235" actId="20577"/>
        <pc:sldMkLst>
          <pc:docMk/>
          <pc:sldMk cId="2636485099" sldId="2142533581"/>
        </pc:sldMkLst>
        <pc:spChg chg="mod">
          <ac:chgData name="Yun Li" userId="159c9082-0f36-49cd-9c8f-1d7b7046462d" providerId="ADAL" clId="{596A3960-9F0C-4954-AC37-BF52B982D340}" dt="2023-10-16T20:27:11.690" v="235" actId="20577"/>
          <ac:spMkLst>
            <pc:docMk/>
            <pc:sldMk cId="2636485099" sldId="2142533581"/>
            <ac:spMk id="8" creationId="{28E2B615-10AF-33F7-68FF-FA85283B737B}"/>
          </ac:spMkLst>
        </pc:spChg>
      </pc:sldChg>
      <pc:sldChg chg="modSp mod delCm">
        <pc:chgData name="Yun Li" userId="159c9082-0f36-49cd-9c8f-1d7b7046462d" providerId="ADAL" clId="{596A3960-9F0C-4954-AC37-BF52B982D340}" dt="2023-10-19T14:21:27.144" v="250" actId="1076"/>
        <pc:sldMkLst>
          <pc:docMk/>
          <pc:sldMk cId="3410306886" sldId="2142533582"/>
        </pc:sldMkLst>
        <pc:graphicFrameChg chg="mod">
          <ac:chgData name="Yun Li" userId="159c9082-0f36-49cd-9c8f-1d7b7046462d" providerId="ADAL" clId="{596A3960-9F0C-4954-AC37-BF52B982D340}" dt="2023-10-19T14:21:27.144" v="250" actId="1076"/>
          <ac:graphicFrameMkLst>
            <pc:docMk/>
            <pc:sldMk cId="3410306886" sldId="2142533582"/>
            <ac:graphicFrameMk id="14" creationId="{25A631FE-94CC-1B26-FC6E-4FBA192B7737}"/>
          </ac:graphicFrameMkLst>
        </pc:graphicFrameChg>
        <pc:extLst>
          <p:ext xmlns:p="http://schemas.openxmlformats.org/presentationml/2006/main" uri="{D6D511B9-2390-475A-947B-AFAB55BFBCF1}">
            <pc226:cmChg xmlns:pc226="http://schemas.microsoft.com/office/powerpoint/2022/06/main/command" chg="del">
              <pc226:chgData name="Yun Li" userId="159c9082-0f36-49cd-9c8f-1d7b7046462d" providerId="ADAL" clId="{596A3960-9F0C-4954-AC37-BF52B982D340}" dt="2023-10-16T18:26:17.007" v="0"/>
              <pc2:cmMkLst xmlns:pc2="http://schemas.microsoft.com/office/powerpoint/2019/9/main/command">
                <pc:docMk/>
                <pc:sldMk cId="3410306886" sldId="2142533582"/>
                <pc2:cmMk id="{0D286255-1D99-411A-B06D-3304448EB3E2}"/>
              </pc2:cmMkLst>
            </pc226:cmChg>
          </p:ext>
        </pc:extLst>
      </pc:sldChg>
      <pc:sldChg chg="modSp mod">
        <pc:chgData name="Yun Li" userId="159c9082-0f36-49cd-9c8f-1d7b7046462d" providerId="ADAL" clId="{596A3960-9F0C-4954-AC37-BF52B982D340}" dt="2023-10-16T18:26:45.058" v="4" actId="20577"/>
        <pc:sldMkLst>
          <pc:docMk/>
          <pc:sldMk cId="1104591433" sldId="2142533585"/>
        </pc:sldMkLst>
        <pc:spChg chg="mod">
          <ac:chgData name="Yun Li" userId="159c9082-0f36-49cd-9c8f-1d7b7046462d" providerId="ADAL" clId="{596A3960-9F0C-4954-AC37-BF52B982D340}" dt="2023-10-16T18:26:45.058" v="4" actId="20577"/>
          <ac:spMkLst>
            <pc:docMk/>
            <pc:sldMk cId="1104591433" sldId="2142533585"/>
            <ac:spMk id="9" creationId="{84F70BD7-8550-0434-760D-08C86E74D457}"/>
          </ac:spMkLst>
        </pc:spChg>
      </pc:sldChg>
      <pc:sldChg chg="modSp mod">
        <pc:chgData name="Yun Li" userId="159c9082-0f36-49cd-9c8f-1d7b7046462d" providerId="ADAL" clId="{596A3960-9F0C-4954-AC37-BF52B982D340}" dt="2023-10-16T18:27:18.657" v="8" actId="20577"/>
        <pc:sldMkLst>
          <pc:docMk/>
          <pc:sldMk cId="3153883474" sldId="2142533586"/>
        </pc:sldMkLst>
        <pc:spChg chg="mod">
          <ac:chgData name="Yun Li" userId="159c9082-0f36-49cd-9c8f-1d7b7046462d" providerId="ADAL" clId="{596A3960-9F0C-4954-AC37-BF52B982D340}" dt="2023-10-16T18:27:18.657" v="8" actId="20577"/>
          <ac:spMkLst>
            <pc:docMk/>
            <pc:sldMk cId="3153883474" sldId="2142533586"/>
            <ac:spMk id="9" creationId="{84F70BD7-8550-0434-760D-08C86E74D457}"/>
          </ac:spMkLst>
        </pc:spChg>
      </pc:sldChg>
      <pc:sldChg chg="addSp delSp modSp mod">
        <pc:chgData name="Yun Li" userId="159c9082-0f36-49cd-9c8f-1d7b7046462d" providerId="ADAL" clId="{596A3960-9F0C-4954-AC37-BF52B982D340}" dt="2023-10-19T17:02:53.250" v="293"/>
        <pc:sldMkLst>
          <pc:docMk/>
          <pc:sldMk cId="3792268902" sldId="2142533587"/>
        </pc:sldMkLst>
        <pc:spChg chg="mod">
          <ac:chgData name="Yun Li" userId="159c9082-0f36-49cd-9c8f-1d7b7046462d" providerId="ADAL" clId="{596A3960-9F0C-4954-AC37-BF52B982D340}" dt="2023-10-16T18:30:50.621" v="190" actId="1076"/>
          <ac:spMkLst>
            <pc:docMk/>
            <pc:sldMk cId="3792268902" sldId="2142533587"/>
            <ac:spMk id="3" creationId="{42177BB4-2BCA-EFE4-3B4C-5BEE8AB62ADF}"/>
          </ac:spMkLst>
        </pc:spChg>
        <pc:spChg chg="add mod">
          <ac:chgData name="Yun Li" userId="159c9082-0f36-49cd-9c8f-1d7b7046462d" providerId="ADAL" clId="{596A3960-9F0C-4954-AC37-BF52B982D340}" dt="2023-10-16T18:30:01.924" v="187" actId="20577"/>
          <ac:spMkLst>
            <pc:docMk/>
            <pc:sldMk cId="3792268902" sldId="2142533587"/>
            <ac:spMk id="4" creationId="{AC0FDB93-C7BD-7FA7-FFDA-94A5CA810CA5}"/>
          </ac:spMkLst>
        </pc:spChg>
        <pc:spChg chg="mod">
          <ac:chgData name="Yun Li" userId="159c9082-0f36-49cd-9c8f-1d7b7046462d" providerId="ADAL" clId="{596A3960-9F0C-4954-AC37-BF52B982D340}" dt="2023-10-16T18:28:29.771" v="50" actId="20577"/>
          <ac:spMkLst>
            <pc:docMk/>
            <pc:sldMk cId="3792268902" sldId="2142533587"/>
            <ac:spMk id="9" creationId="{84F70BD7-8550-0434-760D-08C86E74D457}"/>
          </ac:spMkLst>
        </pc:spChg>
        <pc:spChg chg="mod">
          <ac:chgData name="Yun Li" userId="159c9082-0f36-49cd-9c8f-1d7b7046462d" providerId="ADAL" clId="{596A3960-9F0C-4954-AC37-BF52B982D340}" dt="2023-10-16T18:30:44.515" v="189" actId="1076"/>
          <ac:spMkLst>
            <pc:docMk/>
            <pc:sldMk cId="3792268902" sldId="2142533587"/>
            <ac:spMk id="20" creationId="{B914C486-E359-CBBE-25F4-6929CDC09AA6}"/>
          </ac:spMkLst>
        </pc:spChg>
        <pc:graphicFrameChg chg="add mod">
          <ac:chgData name="Yun Li" userId="159c9082-0f36-49cd-9c8f-1d7b7046462d" providerId="ADAL" clId="{596A3960-9F0C-4954-AC37-BF52B982D340}" dt="2023-10-19T17:00:58.563" v="258"/>
          <ac:graphicFrameMkLst>
            <pc:docMk/>
            <pc:sldMk cId="3792268902" sldId="2142533587"/>
            <ac:graphicFrameMk id="5" creationId="{4D4527E4-C429-98E0-1056-6A1CDE9B6117}"/>
          </ac:graphicFrameMkLst>
        </pc:graphicFrameChg>
        <pc:graphicFrameChg chg="mod">
          <ac:chgData name="Yun Li" userId="159c9082-0f36-49cd-9c8f-1d7b7046462d" providerId="ADAL" clId="{596A3960-9F0C-4954-AC37-BF52B982D340}" dt="2023-10-19T17:02:53.250" v="293"/>
          <ac:graphicFrameMkLst>
            <pc:docMk/>
            <pc:sldMk cId="3792268902" sldId="2142533587"/>
            <ac:graphicFrameMk id="6" creationId="{A28B93E8-11FA-6DAA-F70B-1EB88CCB1B3D}"/>
          </ac:graphicFrameMkLst>
        </pc:graphicFrameChg>
        <pc:graphicFrameChg chg="mod">
          <ac:chgData name="Yun Li" userId="159c9082-0f36-49cd-9c8f-1d7b7046462d" providerId="ADAL" clId="{596A3960-9F0C-4954-AC37-BF52B982D340}" dt="2023-10-19T17:02:24.241" v="292" actId="14100"/>
          <ac:graphicFrameMkLst>
            <pc:docMk/>
            <pc:sldMk cId="3792268902" sldId="2142533587"/>
            <ac:graphicFrameMk id="7" creationId="{853BB982-BF34-ADB3-A277-1F25161F11A4}"/>
          </ac:graphicFrameMkLst>
        </pc:graphicFrameChg>
        <pc:graphicFrameChg chg="del mod">
          <ac:chgData name="Yun Li" userId="159c9082-0f36-49cd-9c8f-1d7b7046462d" providerId="ADAL" clId="{596A3960-9F0C-4954-AC37-BF52B982D340}" dt="2023-10-19T17:00:38.751" v="254" actId="478"/>
          <ac:graphicFrameMkLst>
            <pc:docMk/>
            <pc:sldMk cId="3792268902" sldId="2142533587"/>
            <ac:graphicFrameMk id="8" creationId="{92B0E215-A004-7491-14DF-D8C93E9F75BF}"/>
          </ac:graphicFrameMkLst>
        </pc:graphicFrameChg>
      </pc:sldChg>
    </pc:docChg>
  </pc:docChgLst>
  <pc:docChgLst>
    <pc:chgData name="Yun Li" userId="159c9082-0f36-49cd-9c8f-1d7b7046462d" providerId="ADAL" clId="{A9CB66B0-723B-462F-A158-2EE9784A4F45}"/>
    <pc:docChg chg="undo custSel addSld delSld modSld sldOrd modSection">
      <pc:chgData name="Yun Li" userId="159c9082-0f36-49cd-9c8f-1d7b7046462d" providerId="ADAL" clId="{A9CB66B0-723B-462F-A158-2EE9784A4F45}" dt="2024-04-18T12:09:00.855" v="3898" actId="14100"/>
      <pc:docMkLst>
        <pc:docMk/>
      </pc:docMkLst>
      <pc:sldChg chg="modSp mod">
        <pc:chgData name="Yun Li" userId="159c9082-0f36-49cd-9c8f-1d7b7046462d" providerId="ADAL" clId="{A9CB66B0-723B-462F-A158-2EE9784A4F45}" dt="2024-04-17T22:36:17.184" v="1613" actId="20577"/>
        <pc:sldMkLst>
          <pc:docMk/>
          <pc:sldMk cId="870665549" sldId="898"/>
        </pc:sldMkLst>
        <pc:spChg chg="mod">
          <ac:chgData name="Yun Li" userId="159c9082-0f36-49cd-9c8f-1d7b7046462d" providerId="ADAL" clId="{A9CB66B0-723B-462F-A158-2EE9784A4F45}" dt="2024-04-17T22:36:17.184" v="1613" actId="20577"/>
          <ac:spMkLst>
            <pc:docMk/>
            <pc:sldMk cId="870665549" sldId="898"/>
            <ac:spMk id="86" creationId="{36BACACF-A2E7-0C6A-9EC8-614BEE11AED4}"/>
          </ac:spMkLst>
        </pc:spChg>
      </pc:sldChg>
      <pc:sldChg chg="delSp modSp mod">
        <pc:chgData name="Yun Li" userId="159c9082-0f36-49cd-9c8f-1d7b7046462d" providerId="ADAL" clId="{A9CB66B0-723B-462F-A158-2EE9784A4F45}" dt="2024-04-18T09:15:04.170" v="3374" actId="20577"/>
        <pc:sldMkLst>
          <pc:docMk/>
          <pc:sldMk cId="2138406338" sldId="899"/>
        </pc:sldMkLst>
        <pc:spChg chg="mod">
          <ac:chgData name="Yun Li" userId="159c9082-0f36-49cd-9c8f-1d7b7046462d" providerId="ADAL" clId="{A9CB66B0-723B-462F-A158-2EE9784A4F45}" dt="2024-04-18T09:15:04.170" v="3374" actId="20577"/>
          <ac:spMkLst>
            <pc:docMk/>
            <pc:sldMk cId="2138406338" sldId="899"/>
            <ac:spMk id="5" creationId="{9BD8542D-3E2F-EB3B-A025-3255876538BC}"/>
          </ac:spMkLst>
        </pc:spChg>
        <pc:picChg chg="del">
          <ac:chgData name="Yun Li" userId="159c9082-0f36-49cd-9c8f-1d7b7046462d" providerId="ADAL" clId="{A9CB66B0-723B-462F-A158-2EE9784A4F45}" dt="2024-04-17T21:17:23.257" v="632" actId="478"/>
          <ac:picMkLst>
            <pc:docMk/>
            <pc:sldMk cId="2138406338" sldId="899"/>
            <ac:picMk id="8" creationId="{94849F83-8DBD-E7B1-2EBE-056F3B274F22}"/>
          </ac:picMkLst>
        </pc:picChg>
        <pc:picChg chg="del">
          <ac:chgData name="Yun Li" userId="159c9082-0f36-49cd-9c8f-1d7b7046462d" providerId="ADAL" clId="{A9CB66B0-723B-462F-A158-2EE9784A4F45}" dt="2024-04-17T21:17:22.734" v="631" actId="478"/>
          <ac:picMkLst>
            <pc:docMk/>
            <pc:sldMk cId="2138406338" sldId="899"/>
            <ac:picMk id="11" creationId="{B4AD32BA-D0E7-FC30-4EE1-D4D603421DBB}"/>
          </ac:picMkLst>
        </pc:picChg>
      </pc:sldChg>
      <pc:sldChg chg="modSp mod">
        <pc:chgData name="Yun Li" userId="159c9082-0f36-49cd-9c8f-1d7b7046462d" providerId="ADAL" clId="{A9CB66B0-723B-462F-A158-2EE9784A4F45}" dt="2024-04-17T22:46:02.528" v="1634" actId="20577"/>
        <pc:sldMkLst>
          <pc:docMk/>
          <pc:sldMk cId="3306019182" sldId="2142533578"/>
        </pc:sldMkLst>
        <pc:spChg chg="mod">
          <ac:chgData name="Yun Li" userId="159c9082-0f36-49cd-9c8f-1d7b7046462d" providerId="ADAL" clId="{A9CB66B0-723B-462F-A158-2EE9784A4F45}" dt="2024-04-17T22:46:02.528" v="1634" actId="20577"/>
          <ac:spMkLst>
            <pc:docMk/>
            <pc:sldMk cId="3306019182" sldId="2142533578"/>
            <ac:spMk id="2" creationId="{042BB913-964E-EDC8-9D30-FAD003A4EC11}"/>
          </ac:spMkLst>
        </pc:spChg>
        <pc:spChg chg="mod">
          <ac:chgData name="Yun Li" userId="159c9082-0f36-49cd-9c8f-1d7b7046462d" providerId="ADAL" clId="{A9CB66B0-723B-462F-A158-2EE9784A4F45}" dt="2024-04-17T20:50:30.795" v="59" actId="20577"/>
          <ac:spMkLst>
            <pc:docMk/>
            <pc:sldMk cId="3306019182" sldId="2142533578"/>
            <ac:spMk id="4" creationId="{3699F111-F8BE-CB6C-30DF-7D4073B50B38}"/>
          </ac:spMkLst>
        </pc:spChg>
        <pc:spChg chg="mod">
          <ac:chgData name="Yun Li" userId="159c9082-0f36-49cd-9c8f-1d7b7046462d" providerId="ADAL" clId="{A9CB66B0-723B-462F-A158-2EE9784A4F45}" dt="2024-04-17T20:49:57.182" v="7" actId="20577"/>
          <ac:spMkLst>
            <pc:docMk/>
            <pc:sldMk cId="3306019182" sldId="2142533578"/>
            <ac:spMk id="5" creationId="{BDEDC922-2F88-ED49-8B42-6B07516760BE}"/>
          </ac:spMkLst>
        </pc:spChg>
      </pc:sldChg>
      <pc:sldChg chg="delSp modSp del mod">
        <pc:chgData name="Yun Li" userId="159c9082-0f36-49cd-9c8f-1d7b7046462d" providerId="ADAL" clId="{A9CB66B0-723B-462F-A158-2EE9784A4F45}" dt="2024-04-17T20:55:29.526" v="251" actId="47"/>
        <pc:sldMkLst>
          <pc:docMk/>
          <pc:sldMk cId="622616859" sldId="2142533580"/>
        </pc:sldMkLst>
        <pc:spChg chg="del">
          <ac:chgData name="Yun Li" userId="159c9082-0f36-49cd-9c8f-1d7b7046462d" providerId="ADAL" clId="{A9CB66B0-723B-462F-A158-2EE9784A4F45}" dt="2024-04-17T20:54:27.717" v="221" actId="478"/>
          <ac:spMkLst>
            <pc:docMk/>
            <pc:sldMk cId="622616859" sldId="2142533580"/>
            <ac:spMk id="5" creationId="{0681E03A-F4AE-2E6E-BDD3-A465FEA86750}"/>
          </ac:spMkLst>
        </pc:spChg>
        <pc:spChg chg="mod">
          <ac:chgData name="Yun Li" userId="159c9082-0f36-49cd-9c8f-1d7b7046462d" providerId="ADAL" clId="{A9CB66B0-723B-462F-A158-2EE9784A4F45}" dt="2024-04-17T20:54:40.775" v="222" actId="6549"/>
          <ac:spMkLst>
            <pc:docMk/>
            <pc:sldMk cId="622616859" sldId="2142533580"/>
            <ac:spMk id="86" creationId="{36BACACF-A2E7-0C6A-9EC8-614BEE11AED4}"/>
          </ac:spMkLst>
        </pc:spChg>
        <pc:graphicFrameChg chg="del">
          <ac:chgData name="Yun Li" userId="159c9082-0f36-49cd-9c8f-1d7b7046462d" providerId="ADAL" clId="{A9CB66B0-723B-462F-A158-2EE9784A4F45}" dt="2024-04-17T20:54:26.003" v="220" actId="478"/>
          <ac:graphicFrameMkLst>
            <pc:docMk/>
            <pc:sldMk cId="622616859" sldId="2142533580"/>
            <ac:graphicFrameMk id="6" creationId="{AD27E096-9DC9-653F-DCBC-1E8E4901FC1A}"/>
          </ac:graphicFrameMkLst>
        </pc:graphicFrameChg>
        <pc:picChg chg="del">
          <ac:chgData name="Yun Li" userId="159c9082-0f36-49cd-9c8f-1d7b7046462d" providerId="ADAL" clId="{A9CB66B0-723B-462F-A158-2EE9784A4F45}" dt="2024-04-17T20:55:02.137" v="250" actId="478"/>
          <ac:picMkLst>
            <pc:docMk/>
            <pc:sldMk cId="622616859" sldId="2142533580"/>
            <ac:picMk id="4" creationId="{9AAE38A0-DE9E-3733-2321-83560160F46F}"/>
          </ac:picMkLst>
        </pc:picChg>
      </pc:sldChg>
      <pc:sldChg chg="modSp mod">
        <pc:chgData name="Yun Li" userId="159c9082-0f36-49cd-9c8f-1d7b7046462d" providerId="ADAL" clId="{A9CB66B0-723B-462F-A158-2EE9784A4F45}" dt="2024-04-17T22:45:23.332" v="1630" actId="20577"/>
        <pc:sldMkLst>
          <pc:docMk/>
          <pc:sldMk cId="2636485099" sldId="2142533581"/>
        </pc:sldMkLst>
        <pc:spChg chg="mod">
          <ac:chgData name="Yun Li" userId="159c9082-0f36-49cd-9c8f-1d7b7046462d" providerId="ADAL" clId="{A9CB66B0-723B-462F-A158-2EE9784A4F45}" dt="2024-04-17T22:45:23.332" v="1630" actId="20577"/>
          <ac:spMkLst>
            <pc:docMk/>
            <pc:sldMk cId="2636485099" sldId="2142533581"/>
            <ac:spMk id="8" creationId="{28E2B615-10AF-33F7-68FF-FA85283B737B}"/>
          </ac:spMkLst>
        </pc:spChg>
      </pc:sldChg>
      <pc:sldChg chg="addSp delSp modSp del mod">
        <pc:chgData name="Yun Li" userId="159c9082-0f36-49cd-9c8f-1d7b7046462d" providerId="ADAL" clId="{A9CB66B0-723B-462F-A158-2EE9784A4F45}" dt="2024-04-18T04:43:20.312" v="1734" actId="47"/>
        <pc:sldMkLst>
          <pc:docMk/>
          <pc:sldMk cId="1104591433" sldId="2142533585"/>
        </pc:sldMkLst>
        <pc:spChg chg="mod">
          <ac:chgData name="Yun Li" userId="159c9082-0f36-49cd-9c8f-1d7b7046462d" providerId="ADAL" clId="{A9CB66B0-723B-462F-A158-2EE9784A4F45}" dt="2024-04-17T21:20:25.888" v="955" actId="20577"/>
          <ac:spMkLst>
            <pc:docMk/>
            <pc:sldMk cId="1104591433" sldId="2142533585"/>
            <ac:spMk id="2" creationId="{00000000-0000-0000-0000-000000000000}"/>
          </ac:spMkLst>
        </pc:spChg>
        <pc:spChg chg="del">
          <ac:chgData name="Yun Li" userId="159c9082-0f36-49cd-9c8f-1d7b7046462d" providerId="ADAL" clId="{A9CB66B0-723B-462F-A158-2EE9784A4F45}" dt="2024-04-17T21:19:52.025" v="931" actId="478"/>
          <ac:spMkLst>
            <pc:docMk/>
            <pc:sldMk cId="1104591433" sldId="2142533585"/>
            <ac:spMk id="3" creationId="{42177BB4-2BCA-EFE4-3B4C-5BEE8AB62ADF}"/>
          </ac:spMkLst>
        </pc:spChg>
        <pc:spChg chg="add del mod">
          <ac:chgData name="Yun Li" userId="159c9082-0f36-49cd-9c8f-1d7b7046462d" providerId="ADAL" clId="{A9CB66B0-723B-462F-A158-2EE9784A4F45}" dt="2024-04-18T04:43:08.826" v="1732" actId="478"/>
          <ac:spMkLst>
            <pc:docMk/>
            <pc:sldMk cId="1104591433" sldId="2142533585"/>
            <ac:spMk id="4" creationId="{7C02381A-380F-CD33-612A-1B7D1A9C19E3}"/>
          </ac:spMkLst>
        </pc:spChg>
        <pc:spChg chg="add">
          <ac:chgData name="Yun Li" userId="159c9082-0f36-49cd-9c8f-1d7b7046462d" providerId="ADAL" clId="{A9CB66B0-723B-462F-A158-2EE9784A4F45}" dt="2024-04-18T04:43:10.324" v="1733" actId="22"/>
          <ac:spMkLst>
            <pc:docMk/>
            <pc:sldMk cId="1104591433" sldId="2142533585"/>
            <ac:spMk id="7" creationId="{E8E6FDC3-A98C-FC55-0EED-C442D2A6DD62}"/>
          </ac:spMkLst>
        </pc:spChg>
        <pc:spChg chg="del mod">
          <ac:chgData name="Yun Li" userId="159c9082-0f36-49cd-9c8f-1d7b7046462d" providerId="ADAL" clId="{A9CB66B0-723B-462F-A158-2EE9784A4F45}" dt="2024-04-17T21:19:54.775" v="934"/>
          <ac:spMkLst>
            <pc:docMk/>
            <pc:sldMk cId="1104591433" sldId="2142533585"/>
            <ac:spMk id="9" creationId="{84F70BD7-8550-0434-760D-08C86E74D457}"/>
          </ac:spMkLst>
        </pc:spChg>
        <pc:picChg chg="del">
          <ac:chgData name="Yun Li" userId="159c9082-0f36-49cd-9c8f-1d7b7046462d" providerId="ADAL" clId="{A9CB66B0-723B-462F-A158-2EE9784A4F45}" dt="2024-04-17T21:19:50.221" v="930" actId="478"/>
          <ac:picMkLst>
            <pc:docMk/>
            <pc:sldMk cId="1104591433" sldId="2142533585"/>
            <ac:picMk id="6" creationId="{3EB71936-CBEA-4E56-8D89-9CD09B9FB3C4}"/>
          </ac:picMkLst>
        </pc:picChg>
      </pc:sldChg>
      <pc:sldChg chg="delSp modSp mod">
        <pc:chgData name="Yun Li" userId="159c9082-0f36-49cd-9c8f-1d7b7046462d" providerId="ADAL" clId="{A9CB66B0-723B-462F-A158-2EE9784A4F45}" dt="2024-04-18T06:42:28.056" v="3041" actId="20577"/>
        <pc:sldMkLst>
          <pc:docMk/>
          <pc:sldMk cId="3336084265" sldId="2142533588"/>
        </pc:sldMkLst>
        <pc:spChg chg="mod">
          <ac:chgData name="Yun Li" userId="159c9082-0f36-49cd-9c8f-1d7b7046462d" providerId="ADAL" clId="{A9CB66B0-723B-462F-A158-2EE9784A4F45}" dt="2024-04-18T06:42:28.056" v="3041" actId="20577"/>
          <ac:spMkLst>
            <pc:docMk/>
            <pc:sldMk cId="3336084265" sldId="2142533588"/>
            <ac:spMk id="2" creationId="{00000000-0000-0000-0000-000000000000}"/>
          </ac:spMkLst>
        </pc:spChg>
        <pc:spChg chg="del">
          <ac:chgData name="Yun Li" userId="159c9082-0f36-49cd-9c8f-1d7b7046462d" providerId="ADAL" clId="{A9CB66B0-723B-462F-A158-2EE9784A4F45}" dt="2024-04-17T21:13:58.363" v="539" actId="478"/>
          <ac:spMkLst>
            <pc:docMk/>
            <pc:sldMk cId="3336084265" sldId="2142533588"/>
            <ac:spMk id="6" creationId="{ED35D0BD-4B0F-6412-45C5-43A712ECC143}"/>
          </ac:spMkLst>
        </pc:spChg>
        <pc:spChg chg="mod">
          <ac:chgData name="Yun Li" userId="159c9082-0f36-49cd-9c8f-1d7b7046462d" providerId="ADAL" clId="{A9CB66B0-723B-462F-A158-2EE9784A4F45}" dt="2024-04-18T06:41:08.587" v="3038" actId="20577"/>
          <ac:spMkLst>
            <pc:docMk/>
            <pc:sldMk cId="3336084265" sldId="2142533588"/>
            <ac:spMk id="86" creationId="{36BACACF-A2E7-0C6A-9EC8-614BEE11AED4}"/>
          </ac:spMkLst>
        </pc:spChg>
        <pc:picChg chg="mod">
          <ac:chgData name="Yun Li" userId="159c9082-0f36-49cd-9c8f-1d7b7046462d" providerId="ADAL" clId="{A9CB66B0-723B-462F-A158-2EE9784A4F45}" dt="2024-04-17T21:14:04.452" v="542" actId="1076"/>
          <ac:picMkLst>
            <pc:docMk/>
            <pc:sldMk cId="3336084265" sldId="2142533588"/>
            <ac:picMk id="4" creationId="{9C6A8A17-F998-3540-DE46-A4C65B16B75C}"/>
          </ac:picMkLst>
        </pc:picChg>
        <pc:picChg chg="del">
          <ac:chgData name="Yun Li" userId="159c9082-0f36-49cd-9c8f-1d7b7046462d" providerId="ADAL" clId="{A9CB66B0-723B-462F-A158-2EE9784A4F45}" dt="2024-04-17T21:13:53.904" v="537" actId="478"/>
          <ac:picMkLst>
            <pc:docMk/>
            <pc:sldMk cId="3336084265" sldId="2142533588"/>
            <ac:picMk id="5" creationId="{9F8C9996-34FB-4356-7DF8-F24CC1900A16}"/>
          </ac:picMkLst>
        </pc:picChg>
        <pc:cxnChg chg="del">
          <ac:chgData name="Yun Li" userId="159c9082-0f36-49cd-9c8f-1d7b7046462d" providerId="ADAL" clId="{A9CB66B0-723B-462F-A158-2EE9784A4F45}" dt="2024-04-17T21:14:00.112" v="540" actId="478"/>
          <ac:cxnSpMkLst>
            <pc:docMk/>
            <pc:sldMk cId="3336084265" sldId="2142533588"/>
            <ac:cxnSpMk id="22" creationId="{BE6358E8-6931-E2F9-0E19-06BB4878291D}"/>
          </ac:cxnSpMkLst>
        </pc:cxnChg>
      </pc:sldChg>
      <pc:sldChg chg="addSp delSp modSp mod">
        <pc:chgData name="Yun Li" userId="159c9082-0f36-49cd-9c8f-1d7b7046462d" providerId="ADAL" clId="{A9CB66B0-723B-462F-A158-2EE9784A4F45}" dt="2024-04-18T06:42:30.609" v="3042" actId="20577"/>
        <pc:sldMkLst>
          <pc:docMk/>
          <pc:sldMk cId="2190976181" sldId="2142533589"/>
        </pc:sldMkLst>
        <pc:spChg chg="mod">
          <ac:chgData name="Yun Li" userId="159c9082-0f36-49cd-9c8f-1d7b7046462d" providerId="ADAL" clId="{A9CB66B0-723B-462F-A158-2EE9784A4F45}" dt="2024-04-18T06:42:30.609" v="3042" actId="20577"/>
          <ac:spMkLst>
            <pc:docMk/>
            <pc:sldMk cId="2190976181" sldId="2142533589"/>
            <ac:spMk id="2" creationId="{00000000-0000-0000-0000-000000000000}"/>
          </ac:spMkLst>
        </pc:spChg>
        <pc:spChg chg="mod">
          <ac:chgData name="Yun Li" userId="159c9082-0f36-49cd-9c8f-1d7b7046462d" providerId="ADAL" clId="{A9CB66B0-723B-462F-A158-2EE9784A4F45}" dt="2024-04-17T21:16:23.708" v="629" actId="20577"/>
          <ac:spMkLst>
            <pc:docMk/>
            <pc:sldMk cId="2190976181" sldId="2142533589"/>
            <ac:spMk id="86" creationId="{36BACACF-A2E7-0C6A-9EC8-614BEE11AED4}"/>
          </ac:spMkLst>
        </pc:spChg>
        <pc:picChg chg="del">
          <ac:chgData name="Yun Li" userId="159c9082-0f36-49cd-9c8f-1d7b7046462d" providerId="ADAL" clId="{A9CB66B0-723B-462F-A158-2EE9784A4F45}" dt="2024-04-17T21:14:31.339" v="545" actId="478"/>
          <ac:picMkLst>
            <pc:docMk/>
            <pc:sldMk cId="2190976181" sldId="2142533589"/>
            <ac:picMk id="3" creationId="{3617C16B-5D9A-DFCF-84E8-F547B0ECE193}"/>
          </ac:picMkLst>
        </pc:picChg>
        <pc:picChg chg="add mod">
          <ac:chgData name="Yun Li" userId="159c9082-0f36-49cd-9c8f-1d7b7046462d" providerId="ADAL" clId="{A9CB66B0-723B-462F-A158-2EE9784A4F45}" dt="2024-04-17T21:16:31.311" v="630" actId="1035"/>
          <ac:picMkLst>
            <pc:docMk/>
            <pc:sldMk cId="2190976181" sldId="2142533589"/>
            <ac:picMk id="4" creationId="{DD813540-9007-4141-1FE9-5E8B62BE1BA8}"/>
          </ac:picMkLst>
        </pc:picChg>
      </pc:sldChg>
      <pc:sldChg chg="addSp delSp modSp mod">
        <pc:chgData name="Yun Li" userId="159c9082-0f36-49cd-9c8f-1d7b7046462d" providerId="ADAL" clId="{A9CB66B0-723B-462F-A158-2EE9784A4F45}" dt="2024-04-17T22:18:23.293" v="1072" actId="20577"/>
        <pc:sldMkLst>
          <pc:docMk/>
          <pc:sldMk cId="75871335" sldId="2142533590"/>
        </pc:sldMkLst>
        <pc:spChg chg="mod">
          <ac:chgData name="Yun Li" userId="159c9082-0f36-49cd-9c8f-1d7b7046462d" providerId="ADAL" clId="{A9CB66B0-723B-462F-A158-2EE9784A4F45}" dt="2024-04-17T22:18:23.293" v="1072" actId="20577"/>
          <ac:spMkLst>
            <pc:docMk/>
            <pc:sldMk cId="75871335" sldId="2142533590"/>
            <ac:spMk id="2" creationId="{00000000-0000-0000-0000-000000000000}"/>
          </ac:spMkLst>
        </pc:spChg>
        <pc:spChg chg="mod">
          <ac:chgData name="Yun Li" userId="159c9082-0f36-49cd-9c8f-1d7b7046462d" providerId="ADAL" clId="{A9CB66B0-723B-462F-A158-2EE9784A4F45}" dt="2024-04-17T21:22:14.497" v="1008" actId="20577"/>
          <ac:spMkLst>
            <pc:docMk/>
            <pc:sldMk cId="75871335" sldId="2142533590"/>
            <ac:spMk id="3" creationId="{42177BB4-2BCA-EFE4-3B4C-5BEE8AB62ADF}"/>
          </ac:spMkLst>
        </pc:spChg>
        <pc:spChg chg="mod">
          <ac:chgData name="Yun Li" userId="159c9082-0f36-49cd-9c8f-1d7b7046462d" providerId="ADAL" clId="{A9CB66B0-723B-462F-A158-2EE9784A4F45}" dt="2024-04-17T21:21:58.398" v="998" actId="20577"/>
          <ac:spMkLst>
            <pc:docMk/>
            <pc:sldMk cId="75871335" sldId="2142533590"/>
            <ac:spMk id="9" creationId="{84F70BD7-8550-0434-760D-08C86E74D457}"/>
          </ac:spMkLst>
        </pc:spChg>
        <pc:spChg chg="mod">
          <ac:chgData name="Yun Li" userId="159c9082-0f36-49cd-9c8f-1d7b7046462d" providerId="ADAL" clId="{A9CB66B0-723B-462F-A158-2EE9784A4F45}" dt="2024-04-17T21:22:25.747" v="1026" actId="20577"/>
          <ac:spMkLst>
            <pc:docMk/>
            <pc:sldMk cId="75871335" sldId="2142533590"/>
            <ac:spMk id="20" creationId="{B914C486-E359-CBBE-25F4-6929CDC09AA6}"/>
          </ac:spMkLst>
        </pc:spChg>
        <pc:graphicFrameChg chg="add del mod">
          <ac:chgData name="Yun Li" userId="159c9082-0f36-49cd-9c8f-1d7b7046462d" providerId="ADAL" clId="{A9CB66B0-723B-462F-A158-2EE9784A4F45}" dt="2024-04-17T21:24:47.496" v="1036" actId="478"/>
          <ac:graphicFrameMkLst>
            <pc:docMk/>
            <pc:sldMk cId="75871335" sldId="2142533590"/>
            <ac:graphicFrameMk id="7" creationId="{B0C7BC62-B6D0-0CC6-AA86-0CC86FF6BEA4}"/>
          </ac:graphicFrameMkLst>
        </pc:graphicFrameChg>
        <pc:graphicFrameChg chg="add del mod">
          <ac:chgData name="Yun Li" userId="159c9082-0f36-49cd-9c8f-1d7b7046462d" providerId="ADAL" clId="{A9CB66B0-723B-462F-A158-2EE9784A4F45}" dt="2024-04-17T21:25:09.724" v="1040" actId="478"/>
          <ac:graphicFrameMkLst>
            <pc:docMk/>
            <pc:sldMk cId="75871335" sldId="2142533590"/>
            <ac:graphicFrameMk id="8" creationId="{AA89250C-0EA9-2AD2-69BD-1D0A22B1C97A}"/>
          </ac:graphicFrameMkLst>
        </pc:graphicFrameChg>
        <pc:graphicFrameChg chg="add mod modGraphic">
          <ac:chgData name="Yun Li" userId="159c9082-0f36-49cd-9c8f-1d7b7046462d" providerId="ADAL" clId="{A9CB66B0-723B-462F-A158-2EE9784A4F45}" dt="2024-04-17T21:27:01.242" v="1049" actId="1076"/>
          <ac:graphicFrameMkLst>
            <pc:docMk/>
            <pc:sldMk cId="75871335" sldId="2142533590"/>
            <ac:graphicFrameMk id="11" creationId="{EF80EC31-34EF-8D61-33B1-94361532616A}"/>
          </ac:graphicFrameMkLst>
        </pc:graphicFrameChg>
        <pc:graphicFrameChg chg="add mod modGraphic">
          <ac:chgData name="Yun Li" userId="159c9082-0f36-49cd-9c8f-1d7b7046462d" providerId="ADAL" clId="{A9CB66B0-723B-462F-A158-2EE9784A4F45}" dt="2024-04-17T21:27:32.001" v="1054" actId="1076"/>
          <ac:graphicFrameMkLst>
            <pc:docMk/>
            <pc:sldMk cId="75871335" sldId="2142533590"/>
            <ac:graphicFrameMk id="12" creationId="{A668564B-2A72-D9B2-78CD-1AD0FBF2182E}"/>
          </ac:graphicFrameMkLst>
        </pc:graphicFrameChg>
        <pc:picChg chg="del">
          <ac:chgData name="Yun Li" userId="159c9082-0f36-49cd-9c8f-1d7b7046462d" providerId="ADAL" clId="{A9CB66B0-723B-462F-A158-2EE9784A4F45}" dt="2024-04-17T21:23:12.202" v="1027" actId="478"/>
          <ac:picMkLst>
            <pc:docMk/>
            <pc:sldMk cId="75871335" sldId="2142533590"/>
            <ac:picMk id="4" creationId="{06D4CA39-0743-303E-E890-ABEE9931A93C}"/>
          </ac:picMkLst>
        </pc:picChg>
        <pc:picChg chg="del">
          <ac:chgData name="Yun Li" userId="159c9082-0f36-49cd-9c8f-1d7b7046462d" providerId="ADAL" clId="{A9CB66B0-723B-462F-A158-2EE9784A4F45}" dt="2024-04-17T21:23:12.961" v="1028" actId="478"/>
          <ac:picMkLst>
            <pc:docMk/>
            <pc:sldMk cId="75871335" sldId="2142533590"/>
            <ac:picMk id="5" creationId="{CA4AE438-210E-8A4A-D0CE-21A862CE7379}"/>
          </ac:picMkLst>
        </pc:picChg>
        <pc:picChg chg="add del mod">
          <ac:chgData name="Yun Li" userId="159c9082-0f36-49cd-9c8f-1d7b7046462d" providerId="ADAL" clId="{A9CB66B0-723B-462F-A158-2EE9784A4F45}" dt="2024-04-17T21:24:10.731" v="1034" actId="478"/>
          <ac:picMkLst>
            <pc:docMk/>
            <pc:sldMk cId="75871335" sldId="2142533590"/>
            <ac:picMk id="6" creationId="{8C2CC7D4-7D45-FD70-91D5-5D58C8DFE588}"/>
          </ac:picMkLst>
        </pc:picChg>
        <pc:picChg chg="add del mod">
          <ac:chgData name="Yun Li" userId="159c9082-0f36-49cd-9c8f-1d7b7046462d" providerId="ADAL" clId="{A9CB66B0-723B-462F-A158-2EE9784A4F45}" dt="2024-04-17T21:26:44.092" v="1043" actId="478"/>
          <ac:picMkLst>
            <pc:docMk/>
            <pc:sldMk cId="75871335" sldId="2142533590"/>
            <ac:picMk id="10" creationId="{B18CBCFB-A573-F286-1FBC-F842D4C1D64A}"/>
          </ac:picMkLst>
        </pc:picChg>
      </pc:sldChg>
      <pc:sldChg chg="addSp delSp modSp add mod ord">
        <pc:chgData name="Yun Li" userId="159c9082-0f36-49cd-9c8f-1d7b7046462d" providerId="ADAL" clId="{A9CB66B0-723B-462F-A158-2EE9784A4F45}" dt="2024-04-18T06:42:15.079" v="3039" actId="20577"/>
        <pc:sldMkLst>
          <pc:docMk/>
          <pc:sldMk cId="3920767779" sldId="2142533591"/>
        </pc:sldMkLst>
        <pc:spChg chg="mod">
          <ac:chgData name="Yun Li" userId="159c9082-0f36-49cd-9c8f-1d7b7046462d" providerId="ADAL" clId="{A9CB66B0-723B-462F-A158-2EE9784A4F45}" dt="2024-04-18T06:42:15.079" v="3039" actId="20577"/>
          <ac:spMkLst>
            <pc:docMk/>
            <pc:sldMk cId="3920767779" sldId="2142533591"/>
            <ac:spMk id="2" creationId="{00000000-0000-0000-0000-000000000000}"/>
          </ac:spMkLst>
        </pc:spChg>
        <pc:spChg chg="del">
          <ac:chgData name="Yun Li" userId="159c9082-0f36-49cd-9c8f-1d7b7046462d" providerId="ADAL" clId="{A9CB66B0-723B-462F-A158-2EE9784A4F45}" dt="2024-04-17T20:57:46.594" v="429" actId="478"/>
          <ac:spMkLst>
            <pc:docMk/>
            <pc:sldMk cId="3920767779" sldId="2142533591"/>
            <ac:spMk id="6" creationId="{ED35D0BD-4B0F-6412-45C5-43A712ECC143}"/>
          </ac:spMkLst>
        </pc:spChg>
        <pc:spChg chg="mod">
          <ac:chgData name="Yun Li" userId="159c9082-0f36-49cd-9c8f-1d7b7046462d" providerId="ADAL" clId="{A9CB66B0-723B-462F-A158-2EE9784A4F45}" dt="2024-04-17T20:57:38.018" v="426" actId="20577"/>
          <ac:spMkLst>
            <pc:docMk/>
            <pc:sldMk cId="3920767779" sldId="2142533591"/>
            <ac:spMk id="86" creationId="{36BACACF-A2E7-0C6A-9EC8-614BEE11AED4}"/>
          </ac:spMkLst>
        </pc:spChg>
        <pc:picChg chg="add mod">
          <ac:chgData name="Yun Li" userId="159c9082-0f36-49cd-9c8f-1d7b7046462d" providerId="ADAL" clId="{A9CB66B0-723B-462F-A158-2EE9784A4F45}" dt="2024-04-17T21:08:03.568" v="434" actId="1076"/>
          <ac:picMkLst>
            <pc:docMk/>
            <pc:sldMk cId="3920767779" sldId="2142533591"/>
            <ac:picMk id="3" creationId="{972618A8-E7CC-FFC0-71E7-1816C02639FC}"/>
          </ac:picMkLst>
        </pc:picChg>
        <pc:picChg chg="del">
          <ac:chgData name="Yun Li" userId="159c9082-0f36-49cd-9c8f-1d7b7046462d" providerId="ADAL" clId="{A9CB66B0-723B-462F-A158-2EE9784A4F45}" dt="2024-04-17T20:57:42.883" v="427" actId="478"/>
          <ac:picMkLst>
            <pc:docMk/>
            <pc:sldMk cId="3920767779" sldId="2142533591"/>
            <ac:picMk id="4" creationId="{9C6A8A17-F998-3540-DE46-A4C65B16B75C}"/>
          </ac:picMkLst>
        </pc:picChg>
        <pc:picChg chg="del">
          <ac:chgData name="Yun Li" userId="159c9082-0f36-49cd-9c8f-1d7b7046462d" providerId="ADAL" clId="{A9CB66B0-723B-462F-A158-2EE9784A4F45}" dt="2024-04-17T20:57:43.733" v="428" actId="478"/>
          <ac:picMkLst>
            <pc:docMk/>
            <pc:sldMk cId="3920767779" sldId="2142533591"/>
            <ac:picMk id="5" creationId="{9F8C9996-34FB-4356-7DF8-F24CC1900A16}"/>
          </ac:picMkLst>
        </pc:picChg>
        <pc:picChg chg="add del mod">
          <ac:chgData name="Yun Li" userId="159c9082-0f36-49cd-9c8f-1d7b7046462d" providerId="ADAL" clId="{A9CB66B0-723B-462F-A158-2EE9784A4F45}" dt="2024-04-17T21:08:41.920" v="436" actId="478"/>
          <ac:picMkLst>
            <pc:docMk/>
            <pc:sldMk cId="3920767779" sldId="2142533591"/>
            <ac:picMk id="7" creationId="{379C359E-372A-5AAB-B513-6615D7015829}"/>
          </ac:picMkLst>
        </pc:picChg>
        <pc:picChg chg="add mod">
          <ac:chgData name="Yun Li" userId="159c9082-0f36-49cd-9c8f-1d7b7046462d" providerId="ADAL" clId="{A9CB66B0-723B-462F-A158-2EE9784A4F45}" dt="2024-04-17T21:08:50.122" v="440" actId="1076"/>
          <ac:picMkLst>
            <pc:docMk/>
            <pc:sldMk cId="3920767779" sldId="2142533591"/>
            <ac:picMk id="8" creationId="{DD4AC0CF-8A8B-C3F6-1C76-C42CCA60FDEF}"/>
          </ac:picMkLst>
        </pc:picChg>
        <pc:cxnChg chg="del">
          <ac:chgData name="Yun Li" userId="159c9082-0f36-49cd-9c8f-1d7b7046462d" providerId="ADAL" clId="{A9CB66B0-723B-462F-A158-2EE9784A4F45}" dt="2024-04-17T20:57:48.585" v="430" actId="478"/>
          <ac:cxnSpMkLst>
            <pc:docMk/>
            <pc:sldMk cId="3920767779" sldId="2142533591"/>
            <ac:cxnSpMk id="22" creationId="{BE6358E8-6931-E2F9-0E19-06BB4878291D}"/>
          </ac:cxnSpMkLst>
        </pc:cxnChg>
      </pc:sldChg>
      <pc:sldChg chg="add del">
        <pc:chgData name="Yun Li" userId="159c9082-0f36-49cd-9c8f-1d7b7046462d" providerId="ADAL" clId="{A9CB66B0-723B-462F-A158-2EE9784A4F45}" dt="2024-04-17T21:14:11.313" v="543" actId="47"/>
        <pc:sldMkLst>
          <pc:docMk/>
          <pc:sldMk cId="215274990" sldId="2142533592"/>
        </pc:sldMkLst>
      </pc:sldChg>
      <pc:sldChg chg="addSp delSp modSp add mod">
        <pc:chgData name="Yun Li" userId="159c9082-0f36-49cd-9c8f-1d7b7046462d" providerId="ADAL" clId="{A9CB66B0-723B-462F-A158-2EE9784A4F45}" dt="2024-04-18T06:42:23.971" v="3040" actId="20577"/>
        <pc:sldMkLst>
          <pc:docMk/>
          <pc:sldMk cId="2259533864" sldId="2142533593"/>
        </pc:sldMkLst>
        <pc:spChg chg="mod">
          <ac:chgData name="Yun Li" userId="159c9082-0f36-49cd-9c8f-1d7b7046462d" providerId="ADAL" clId="{A9CB66B0-723B-462F-A158-2EE9784A4F45}" dt="2024-04-18T06:42:23.971" v="3040" actId="20577"/>
          <ac:spMkLst>
            <pc:docMk/>
            <pc:sldMk cId="2259533864" sldId="2142533593"/>
            <ac:spMk id="2" creationId="{00000000-0000-0000-0000-000000000000}"/>
          </ac:spMkLst>
        </pc:spChg>
        <pc:spChg chg="mod">
          <ac:chgData name="Yun Li" userId="159c9082-0f36-49cd-9c8f-1d7b7046462d" providerId="ADAL" clId="{A9CB66B0-723B-462F-A158-2EE9784A4F45}" dt="2024-04-17T21:10:33.329" v="449"/>
          <ac:spMkLst>
            <pc:docMk/>
            <pc:sldMk cId="2259533864" sldId="2142533593"/>
            <ac:spMk id="86" creationId="{36BACACF-A2E7-0C6A-9EC8-614BEE11AED4}"/>
          </ac:spMkLst>
        </pc:spChg>
        <pc:picChg chg="del">
          <ac:chgData name="Yun Li" userId="159c9082-0f36-49cd-9c8f-1d7b7046462d" providerId="ADAL" clId="{A9CB66B0-723B-462F-A158-2EE9784A4F45}" dt="2024-04-17T21:09:54.046" v="445" actId="478"/>
          <ac:picMkLst>
            <pc:docMk/>
            <pc:sldMk cId="2259533864" sldId="2142533593"/>
            <ac:picMk id="3" creationId="{972618A8-E7CC-FFC0-71E7-1816C02639FC}"/>
          </ac:picMkLst>
        </pc:picChg>
        <pc:picChg chg="add mod">
          <ac:chgData name="Yun Li" userId="159c9082-0f36-49cd-9c8f-1d7b7046462d" providerId="ADAL" clId="{A9CB66B0-723B-462F-A158-2EE9784A4F45}" dt="2024-04-17T21:10:17.246" v="448"/>
          <ac:picMkLst>
            <pc:docMk/>
            <pc:sldMk cId="2259533864" sldId="2142533593"/>
            <ac:picMk id="4" creationId="{89921B62-5AEF-0A16-E843-B0B1E5B7DBCE}"/>
          </ac:picMkLst>
        </pc:picChg>
        <pc:picChg chg="add mod">
          <ac:chgData name="Yun Li" userId="159c9082-0f36-49cd-9c8f-1d7b7046462d" providerId="ADAL" clId="{A9CB66B0-723B-462F-A158-2EE9784A4F45}" dt="2024-04-17T21:11:11.371" v="458" actId="1076"/>
          <ac:picMkLst>
            <pc:docMk/>
            <pc:sldMk cId="2259533864" sldId="2142533593"/>
            <ac:picMk id="5" creationId="{5C5566E7-062E-ED44-CFE4-E7A0D910469C}"/>
          </ac:picMkLst>
        </pc:picChg>
        <pc:picChg chg="del">
          <ac:chgData name="Yun Li" userId="159c9082-0f36-49cd-9c8f-1d7b7046462d" providerId="ADAL" clId="{A9CB66B0-723B-462F-A158-2EE9784A4F45}" dt="2024-04-17T21:09:55.424" v="446" actId="478"/>
          <ac:picMkLst>
            <pc:docMk/>
            <pc:sldMk cId="2259533864" sldId="2142533593"/>
            <ac:picMk id="8" creationId="{DD4AC0CF-8A8B-C3F6-1C76-C42CCA60FDEF}"/>
          </ac:picMkLst>
        </pc:picChg>
      </pc:sldChg>
      <pc:sldChg chg="addSp delSp modSp add mod">
        <pc:chgData name="Yun Li" userId="159c9082-0f36-49cd-9c8f-1d7b7046462d" providerId="ADAL" clId="{A9CB66B0-723B-462F-A158-2EE9784A4F45}" dt="2024-04-17T22:24:53.320" v="1279" actId="14100"/>
        <pc:sldMkLst>
          <pc:docMk/>
          <pc:sldMk cId="2963775673" sldId="2142533594"/>
        </pc:sldMkLst>
        <pc:spChg chg="mod">
          <ac:chgData name="Yun Li" userId="159c9082-0f36-49cd-9c8f-1d7b7046462d" providerId="ADAL" clId="{A9CB66B0-723B-462F-A158-2EE9784A4F45}" dt="2024-04-17T22:18:30.104" v="1078" actId="20577"/>
          <ac:spMkLst>
            <pc:docMk/>
            <pc:sldMk cId="2963775673" sldId="2142533594"/>
            <ac:spMk id="2" creationId="{00000000-0000-0000-0000-000000000000}"/>
          </ac:spMkLst>
        </pc:spChg>
        <pc:spChg chg="mod">
          <ac:chgData name="Yun Li" userId="159c9082-0f36-49cd-9c8f-1d7b7046462d" providerId="ADAL" clId="{A9CB66B0-723B-462F-A158-2EE9784A4F45}" dt="2024-04-17T22:21:48.215" v="1147" actId="1036"/>
          <ac:spMkLst>
            <pc:docMk/>
            <pc:sldMk cId="2963775673" sldId="2142533594"/>
            <ac:spMk id="3" creationId="{42177BB4-2BCA-EFE4-3B4C-5BEE8AB62ADF}"/>
          </ac:spMkLst>
        </pc:spChg>
        <pc:spChg chg="add mod">
          <ac:chgData name="Yun Li" userId="159c9082-0f36-49cd-9c8f-1d7b7046462d" providerId="ADAL" clId="{A9CB66B0-723B-462F-A158-2EE9784A4F45}" dt="2024-04-17T22:23:03.571" v="1264" actId="20577"/>
          <ac:spMkLst>
            <pc:docMk/>
            <pc:sldMk cId="2963775673" sldId="2142533594"/>
            <ac:spMk id="6" creationId="{CC331B31-BDC4-A3D1-C495-D8B05A8E62E3}"/>
          </ac:spMkLst>
        </pc:spChg>
        <pc:spChg chg="mod">
          <ac:chgData name="Yun Li" userId="159c9082-0f36-49cd-9c8f-1d7b7046462d" providerId="ADAL" clId="{A9CB66B0-723B-462F-A158-2EE9784A4F45}" dt="2024-04-17T22:23:12.076" v="1275" actId="20577"/>
          <ac:spMkLst>
            <pc:docMk/>
            <pc:sldMk cId="2963775673" sldId="2142533594"/>
            <ac:spMk id="20" creationId="{B914C486-E359-CBBE-25F4-6929CDC09AA6}"/>
          </ac:spMkLst>
        </pc:spChg>
        <pc:graphicFrameChg chg="add mod modGraphic">
          <ac:chgData name="Yun Li" userId="159c9082-0f36-49cd-9c8f-1d7b7046462d" providerId="ADAL" clId="{A9CB66B0-723B-462F-A158-2EE9784A4F45}" dt="2024-04-17T22:21:48.215" v="1147" actId="1036"/>
          <ac:graphicFrameMkLst>
            <pc:docMk/>
            <pc:sldMk cId="2963775673" sldId="2142533594"/>
            <ac:graphicFrameMk id="4" creationId="{5BA5A643-BBF0-AFCC-27EF-A86C2D1320AF}"/>
          </ac:graphicFrameMkLst>
        </pc:graphicFrameChg>
        <pc:graphicFrameChg chg="add del mod modGraphic">
          <ac:chgData name="Yun Li" userId="159c9082-0f36-49cd-9c8f-1d7b7046462d" providerId="ADAL" clId="{A9CB66B0-723B-462F-A158-2EE9784A4F45}" dt="2024-04-17T22:23:20.491" v="1276" actId="478"/>
          <ac:graphicFrameMkLst>
            <pc:docMk/>
            <pc:sldMk cId="2963775673" sldId="2142533594"/>
            <ac:graphicFrameMk id="5" creationId="{24E0C897-9415-5B74-65F5-5D4A431980FD}"/>
          </ac:graphicFrameMkLst>
        </pc:graphicFrameChg>
        <pc:graphicFrameChg chg="add mod">
          <ac:chgData name="Yun Li" userId="159c9082-0f36-49cd-9c8f-1d7b7046462d" providerId="ADAL" clId="{A9CB66B0-723B-462F-A158-2EE9784A4F45}" dt="2024-04-17T22:22:21.807" v="1222" actId="1036"/>
          <ac:graphicFrameMkLst>
            <pc:docMk/>
            <pc:sldMk cId="2963775673" sldId="2142533594"/>
            <ac:graphicFrameMk id="7" creationId="{55E3E337-0C52-B951-41B7-9450B5692094}"/>
          </ac:graphicFrameMkLst>
        </pc:graphicFrameChg>
        <pc:graphicFrameChg chg="add mod modGraphic">
          <ac:chgData name="Yun Li" userId="159c9082-0f36-49cd-9c8f-1d7b7046462d" providerId="ADAL" clId="{A9CB66B0-723B-462F-A158-2EE9784A4F45}" dt="2024-04-17T22:24:53.320" v="1279" actId="14100"/>
          <ac:graphicFrameMkLst>
            <pc:docMk/>
            <pc:sldMk cId="2963775673" sldId="2142533594"/>
            <ac:graphicFrameMk id="8" creationId="{D15F376F-F7B2-5303-3ACD-474C7632A8E0}"/>
          </ac:graphicFrameMkLst>
        </pc:graphicFrameChg>
        <pc:graphicFrameChg chg="del">
          <ac:chgData name="Yun Li" userId="159c9082-0f36-49cd-9c8f-1d7b7046462d" providerId="ADAL" clId="{A9CB66B0-723B-462F-A158-2EE9784A4F45}" dt="2024-04-17T22:20:31.443" v="1079" actId="478"/>
          <ac:graphicFrameMkLst>
            <pc:docMk/>
            <pc:sldMk cId="2963775673" sldId="2142533594"/>
            <ac:graphicFrameMk id="11" creationId="{EF80EC31-34EF-8D61-33B1-94361532616A}"/>
          </ac:graphicFrameMkLst>
        </pc:graphicFrameChg>
        <pc:graphicFrameChg chg="del">
          <ac:chgData name="Yun Li" userId="159c9082-0f36-49cd-9c8f-1d7b7046462d" providerId="ADAL" clId="{A9CB66B0-723B-462F-A158-2EE9784A4F45}" dt="2024-04-17T22:21:02.498" v="1086" actId="478"/>
          <ac:graphicFrameMkLst>
            <pc:docMk/>
            <pc:sldMk cId="2963775673" sldId="2142533594"/>
            <ac:graphicFrameMk id="12" creationId="{A668564B-2A72-D9B2-78CD-1AD0FBF2182E}"/>
          </ac:graphicFrameMkLst>
        </pc:graphicFrameChg>
      </pc:sldChg>
      <pc:sldChg chg="modSp add mod ord">
        <pc:chgData name="Yun Li" userId="159c9082-0f36-49cd-9c8f-1d7b7046462d" providerId="ADAL" clId="{A9CB66B0-723B-462F-A158-2EE9784A4F45}" dt="2024-04-18T09:18:05.168" v="3482" actId="5793"/>
        <pc:sldMkLst>
          <pc:docMk/>
          <pc:sldMk cId="79280685" sldId="2142533595"/>
        </pc:sldMkLst>
        <pc:spChg chg="mod">
          <ac:chgData name="Yun Li" userId="159c9082-0f36-49cd-9c8f-1d7b7046462d" providerId="ADAL" clId="{A9CB66B0-723B-462F-A158-2EE9784A4F45}" dt="2024-04-18T04:43:59.921" v="1775" actId="20577"/>
          <ac:spMkLst>
            <pc:docMk/>
            <pc:sldMk cId="79280685" sldId="2142533595"/>
            <ac:spMk id="2" creationId="{00000000-0000-0000-0000-000000000000}"/>
          </ac:spMkLst>
        </pc:spChg>
        <pc:spChg chg="mod">
          <ac:chgData name="Yun Li" userId="159c9082-0f36-49cd-9c8f-1d7b7046462d" providerId="ADAL" clId="{A9CB66B0-723B-462F-A158-2EE9784A4F45}" dt="2024-04-18T09:18:05.168" v="3482" actId="5793"/>
          <ac:spMkLst>
            <pc:docMk/>
            <pc:sldMk cId="79280685" sldId="2142533595"/>
            <ac:spMk id="8" creationId="{28E2B615-10AF-33F7-68FF-FA85283B737B}"/>
          </ac:spMkLst>
        </pc:spChg>
      </pc:sldChg>
      <pc:sldChg chg="addSp delSp modSp add mod">
        <pc:chgData name="Yun Li" userId="159c9082-0f36-49cd-9c8f-1d7b7046462d" providerId="ADAL" clId="{A9CB66B0-723B-462F-A158-2EE9784A4F45}" dt="2024-04-18T12:09:00.855" v="3898" actId="14100"/>
        <pc:sldMkLst>
          <pc:docMk/>
          <pc:sldMk cId="922882663" sldId="2142533596"/>
        </pc:sldMkLst>
        <pc:spChg chg="mod">
          <ac:chgData name="Yun Li" userId="159c9082-0f36-49cd-9c8f-1d7b7046462d" providerId="ADAL" clId="{A9CB66B0-723B-462F-A158-2EE9784A4F45}" dt="2024-04-18T09:24:09.647" v="3690" actId="20577"/>
          <ac:spMkLst>
            <pc:docMk/>
            <pc:sldMk cId="922882663" sldId="2142533596"/>
            <ac:spMk id="2" creationId="{00000000-0000-0000-0000-000000000000}"/>
          </ac:spMkLst>
        </pc:spChg>
        <pc:spChg chg="add mod">
          <ac:chgData name="Yun Li" userId="159c9082-0f36-49cd-9c8f-1d7b7046462d" providerId="ADAL" clId="{A9CB66B0-723B-462F-A158-2EE9784A4F45}" dt="2024-04-18T12:06:39.095" v="3845" actId="1036"/>
          <ac:spMkLst>
            <pc:docMk/>
            <pc:sldMk cId="922882663" sldId="2142533596"/>
            <ac:spMk id="3" creationId="{B539C48A-0A67-008D-1B63-88DBFB4CD7E8}"/>
          </ac:spMkLst>
        </pc:spChg>
        <pc:spChg chg="add mod">
          <ac:chgData name="Yun Li" userId="159c9082-0f36-49cd-9c8f-1d7b7046462d" providerId="ADAL" clId="{A9CB66B0-723B-462F-A158-2EE9784A4F45}" dt="2024-04-18T12:06:54.866" v="3891" actId="1036"/>
          <ac:spMkLst>
            <pc:docMk/>
            <pc:sldMk cId="922882663" sldId="2142533596"/>
            <ac:spMk id="4" creationId="{2107AAA4-0EA2-B597-18AF-20659BC671FA}"/>
          </ac:spMkLst>
        </pc:spChg>
        <pc:spChg chg="mod">
          <ac:chgData name="Yun Li" userId="159c9082-0f36-49cd-9c8f-1d7b7046462d" providerId="ADAL" clId="{A9CB66B0-723B-462F-A158-2EE9784A4F45}" dt="2024-04-18T12:09:00.855" v="3898" actId="14100"/>
          <ac:spMkLst>
            <pc:docMk/>
            <pc:sldMk cId="922882663" sldId="2142533596"/>
            <ac:spMk id="8" creationId="{28E2B615-10AF-33F7-68FF-FA85283B737B}"/>
          </ac:spMkLst>
        </pc:spChg>
        <pc:graphicFrameChg chg="add del mod">
          <ac:chgData name="Yun Li" userId="159c9082-0f36-49cd-9c8f-1d7b7046462d" providerId="ADAL" clId="{A9CB66B0-723B-462F-A158-2EE9784A4F45}" dt="2024-04-18T05:27:36.941" v="2937" actId="478"/>
          <ac:graphicFrameMkLst>
            <pc:docMk/>
            <pc:sldMk cId="922882663" sldId="2142533596"/>
            <ac:graphicFrameMk id="5" creationId="{DF42A43B-25F3-D000-939F-A7E01FF3D469}"/>
          </ac:graphicFrameMkLst>
        </pc:graphicFrameChg>
        <pc:graphicFrameChg chg="add del mod">
          <ac:chgData name="Yun Li" userId="159c9082-0f36-49cd-9c8f-1d7b7046462d" providerId="ADAL" clId="{A9CB66B0-723B-462F-A158-2EE9784A4F45}" dt="2024-04-18T05:27:38.636" v="2938" actId="478"/>
          <ac:graphicFrameMkLst>
            <pc:docMk/>
            <pc:sldMk cId="922882663" sldId="2142533596"/>
            <ac:graphicFrameMk id="6" creationId="{837AEE31-65EE-9AB4-ADA5-6B74C3B3CA3C}"/>
          </ac:graphicFrameMkLst>
        </pc:graphicFrameChg>
        <pc:graphicFrameChg chg="add del mod">
          <ac:chgData name="Yun Li" userId="159c9082-0f36-49cd-9c8f-1d7b7046462d" providerId="ADAL" clId="{A9CB66B0-723B-462F-A158-2EE9784A4F45}" dt="2024-04-18T05:32:53.621" v="2940" actId="478"/>
          <ac:graphicFrameMkLst>
            <pc:docMk/>
            <pc:sldMk cId="922882663" sldId="2142533596"/>
            <ac:graphicFrameMk id="7" creationId="{1064FF6F-5985-931A-1CF9-1A47D5F1469F}"/>
          </ac:graphicFrameMkLst>
        </pc:graphicFrameChg>
        <pc:graphicFrameChg chg="add mod modGraphic">
          <ac:chgData name="Yun Li" userId="159c9082-0f36-49cd-9c8f-1d7b7046462d" providerId="ADAL" clId="{A9CB66B0-723B-462F-A158-2EE9784A4F45}" dt="2024-04-18T12:06:47.699" v="3877" actId="1035"/>
          <ac:graphicFrameMkLst>
            <pc:docMk/>
            <pc:sldMk cId="922882663" sldId="2142533596"/>
            <ac:graphicFrameMk id="11" creationId="{D33C010B-82B7-1B89-D956-DC6CD0FFAAE1}"/>
          </ac:graphicFrameMkLst>
        </pc:graphicFrameChg>
        <pc:picChg chg="add del mod">
          <ac:chgData name="Yun Li" userId="159c9082-0f36-49cd-9c8f-1d7b7046462d" providerId="ADAL" clId="{A9CB66B0-723B-462F-A158-2EE9784A4F45}" dt="2024-04-18T10:14:52.888" v="3745" actId="478"/>
          <ac:picMkLst>
            <pc:docMk/>
            <pc:sldMk cId="922882663" sldId="2142533596"/>
            <ac:picMk id="9" creationId="{22E8B938-29A5-5036-A628-5734232A6228}"/>
          </ac:picMkLst>
        </pc:picChg>
        <pc:picChg chg="add mod">
          <ac:chgData name="Yun Li" userId="159c9082-0f36-49cd-9c8f-1d7b7046462d" providerId="ADAL" clId="{A9CB66B0-723B-462F-A158-2EE9784A4F45}" dt="2024-04-18T12:06:30.016" v="3821" actId="1036"/>
          <ac:picMkLst>
            <pc:docMk/>
            <pc:sldMk cId="922882663" sldId="2142533596"/>
            <ac:picMk id="10" creationId="{CAC2861F-FDD3-8906-2717-9942AC8D1DAC}"/>
          </ac:picMkLst>
        </pc:picChg>
      </pc:sldChg>
      <pc:sldChg chg="addSp delSp modSp add mod">
        <pc:chgData name="Yun Li" userId="159c9082-0f36-49cd-9c8f-1d7b7046462d" providerId="ADAL" clId="{A9CB66B0-723B-462F-A158-2EE9784A4F45}" dt="2024-04-18T09:24:16.903" v="3704" actId="20577"/>
        <pc:sldMkLst>
          <pc:docMk/>
          <pc:sldMk cId="973158094" sldId="2142533597"/>
        </pc:sldMkLst>
        <pc:spChg chg="mod">
          <ac:chgData name="Yun Li" userId="159c9082-0f36-49cd-9c8f-1d7b7046462d" providerId="ADAL" clId="{A9CB66B0-723B-462F-A158-2EE9784A4F45}" dt="2024-04-18T09:24:16.903" v="3704" actId="20577"/>
          <ac:spMkLst>
            <pc:docMk/>
            <pc:sldMk cId="973158094" sldId="2142533597"/>
            <ac:spMk id="2" creationId="{00000000-0000-0000-0000-000000000000}"/>
          </ac:spMkLst>
        </pc:spChg>
        <pc:spChg chg="mod">
          <ac:chgData name="Yun Li" userId="159c9082-0f36-49cd-9c8f-1d7b7046462d" providerId="ADAL" clId="{A9CB66B0-723B-462F-A158-2EE9784A4F45}" dt="2024-04-18T05:37:46.308" v="2991" actId="20577"/>
          <ac:spMkLst>
            <pc:docMk/>
            <pc:sldMk cId="973158094" sldId="2142533597"/>
            <ac:spMk id="3" creationId="{B539C48A-0A67-008D-1B63-88DBFB4CD7E8}"/>
          </ac:spMkLst>
        </pc:spChg>
        <pc:spChg chg="mod">
          <ac:chgData name="Yun Li" userId="159c9082-0f36-49cd-9c8f-1d7b7046462d" providerId="ADAL" clId="{A9CB66B0-723B-462F-A158-2EE9784A4F45}" dt="2024-04-18T07:01:33.167" v="3190" actId="20577"/>
          <ac:spMkLst>
            <pc:docMk/>
            <pc:sldMk cId="973158094" sldId="2142533597"/>
            <ac:spMk id="4" creationId="{2107AAA4-0EA2-B597-18AF-20659BC671FA}"/>
          </ac:spMkLst>
        </pc:spChg>
        <pc:spChg chg="mod">
          <ac:chgData name="Yun Li" userId="159c9082-0f36-49cd-9c8f-1d7b7046462d" providerId="ADAL" clId="{A9CB66B0-723B-462F-A158-2EE9784A4F45}" dt="2024-04-18T09:22:36.842" v="3665" actId="20577"/>
          <ac:spMkLst>
            <pc:docMk/>
            <pc:sldMk cId="973158094" sldId="2142533597"/>
            <ac:spMk id="8" creationId="{28E2B615-10AF-33F7-68FF-FA85283B737B}"/>
          </ac:spMkLst>
        </pc:spChg>
        <pc:graphicFrameChg chg="add del mod">
          <ac:chgData name="Yun Li" userId="159c9082-0f36-49cd-9c8f-1d7b7046462d" providerId="ADAL" clId="{A9CB66B0-723B-462F-A158-2EE9784A4F45}" dt="2024-04-18T05:38:35.452" v="2993" actId="478"/>
          <ac:graphicFrameMkLst>
            <pc:docMk/>
            <pc:sldMk cId="973158094" sldId="2142533597"/>
            <ac:graphicFrameMk id="6" creationId="{A7F3726F-C794-B606-CABD-03143CB0FDBC}"/>
          </ac:graphicFrameMkLst>
        </pc:graphicFrameChg>
        <pc:picChg chg="add mod">
          <ac:chgData name="Yun Li" userId="159c9082-0f36-49cd-9c8f-1d7b7046462d" providerId="ADAL" clId="{A9CB66B0-723B-462F-A158-2EE9784A4F45}" dt="2024-04-18T05:37:20.636" v="2981" actId="1076"/>
          <ac:picMkLst>
            <pc:docMk/>
            <pc:sldMk cId="973158094" sldId="2142533597"/>
            <ac:picMk id="5" creationId="{740D20D5-8FFC-D9F4-ADB4-C352687683EF}"/>
          </ac:picMkLst>
        </pc:picChg>
        <pc:picChg chg="add del">
          <ac:chgData name="Yun Li" userId="159c9082-0f36-49cd-9c8f-1d7b7046462d" providerId="ADAL" clId="{A9CB66B0-723B-462F-A158-2EE9784A4F45}" dt="2024-04-18T05:38:39.493" v="2995" actId="478"/>
          <ac:picMkLst>
            <pc:docMk/>
            <pc:sldMk cId="973158094" sldId="2142533597"/>
            <ac:picMk id="7" creationId="{855972E0-2CE1-8DB0-8DC7-21FCDAE01816}"/>
          </ac:picMkLst>
        </pc:picChg>
        <pc:picChg chg="del">
          <ac:chgData name="Yun Li" userId="159c9082-0f36-49cd-9c8f-1d7b7046462d" providerId="ADAL" clId="{A9CB66B0-723B-462F-A158-2EE9784A4F45}" dt="2024-04-18T05:37:23.180" v="2982" actId="478"/>
          <ac:picMkLst>
            <pc:docMk/>
            <pc:sldMk cId="973158094" sldId="2142533597"/>
            <ac:picMk id="9" creationId="{22E8B938-29A5-5036-A628-5734232A6228}"/>
          </ac:picMkLst>
        </pc:picChg>
        <pc:picChg chg="del">
          <ac:chgData name="Yun Li" userId="159c9082-0f36-49cd-9c8f-1d7b7046462d" providerId="ADAL" clId="{A9CB66B0-723B-462F-A158-2EE9784A4F45}" dt="2024-04-18T05:37:14.394" v="2979" actId="478"/>
          <ac:picMkLst>
            <pc:docMk/>
            <pc:sldMk cId="973158094" sldId="2142533597"/>
            <ac:picMk id="10" creationId="{CAC2861F-FDD3-8906-2717-9942AC8D1DAC}"/>
          </ac:picMkLst>
        </pc:picChg>
        <pc:picChg chg="add mod">
          <ac:chgData name="Yun Li" userId="159c9082-0f36-49cd-9c8f-1d7b7046462d" providerId="ADAL" clId="{A9CB66B0-723B-462F-A158-2EE9784A4F45}" dt="2024-04-18T05:38:51.025" v="2997" actId="1076"/>
          <ac:picMkLst>
            <pc:docMk/>
            <pc:sldMk cId="973158094" sldId="2142533597"/>
            <ac:picMk id="11" creationId="{DD02C7DC-BF64-3B99-48A3-8FC00AC6DA3F}"/>
          </ac:picMkLst>
        </pc:picChg>
      </pc:sldChg>
      <pc:sldChg chg="modSp add del mod">
        <pc:chgData name="Yun Li" userId="159c9082-0f36-49cd-9c8f-1d7b7046462d" providerId="ADAL" clId="{A9CB66B0-723B-462F-A158-2EE9784A4F45}" dt="2024-04-18T10:08:44.266" v="3744" actId="47"/>
        <pc:sldMkLst>
          <pc:docMk/>
          <pc:sldMk cId="3275653843" sldId="2142533598"/>
        </pc:sldMkLst>
        <pc:spChg chg="mod">
          <ac:chgData name="Yun Li" userId="159c9082-0f36-49cd-9c8f-1d7b7046462d" providerId="ADAL" clId="{A9CB66B0-723B-462F-A158-2EE9784A4F45}" dt="2024-04-18T09:24:24.749" v="3718" actId="20577"/>
          <ac:spMkLst>
            <pc:docMk/>
            <pc:sldMk cId="3275653843" sldId="2142533598"/>
            <ac:spMk id="2" creationId="{00000000-0000-0000-0000-000000000000}"/>
          </ac:spMkLst>
        </pc:spChg>
        <pc:spChg chg="mod">
          <ac:chgData name="Yun Li" userId="159c9082-0f36-49cd-9c8f-1d7b7046462d" providerId="ADAL" clId="{A9CB66B0-723B-462F-A158-2EE9784A4F45}" dt="2024-04-18T10:08:16.617" v="3743" actId="20577"/>
          <ac:spMkLst>
            <pc:docMk/>
            <pc:sldMk cId="3275653843" sldId="2142533598"/>
            <ac:spMk id="8" creationId="{28E2B615-10AF-33F7-68FF-FA85283B737B}"/>
          </ac:spMkLst>
        </pc:spChg>
      </pc:sldChg>
    </pc:docChg>
  </pc:docChgLst>
  <pc:docChgLst>
    <pc:chgData name="Yun Li" userId="159c9082-0f36-49cd-9c8f-1d7b7046462d" providerId="ADAL" clId="{25D1A80D-7ADF-40D5-BF97-DEB616077341}"/>
    <pc:docChg chg="custSel addSld delSld modSld modSection">
      <pc:chgData name="Yun Li" userId="159c9082-0f36-49cd-9c8f-1d7b7046462d" providerId="ADAL" clId="{25D1A80D-7ADF-40D5-BF97-DEB616077341}" dt="2024-07-13T00:27:17.067" v="2726" actId="20577"/>
      <pc:docMkLst>
        <pc:docMk/>
      </pc:docMkLst>
      <pc:sldChg chg="modSp mod">
        <pc:chgData name="Yun Li" userId="159c9082-0f36-49cd-9c8f-1d7b7046462d" providerId="ADAL" clId="{25D1A80D-7ADF-40D5-BF97-DEB616077341}" dt="2024-07-13T00:25:51.651" v="2644" actId="20577"/>
        <pc:sldMkLst>
          <pc:docMk/>
          <pc:sldMk cId="870665549" sldId="898"/>
        </pc:sldMkLst>
        <pc:spChg chg="mod">
          <ac:chgData name="Yun Li" userId="159c9082-0f36-49cd-9c8f-1d7b7046462d" providerId="ADAL" clId="{25D1A80D-7ADF-40D5-BF97-DEB616077341}" dt="2024-07-13T00:25:51.651" v="2644" actId="20577"/>
          <ac:spMkLst>
            <pc:docMk/>
            <pc:sldMk cId="870665549" sldId="898"/>
            <ac:spMk id="86" creationId="{36BACACF-A2E7-0C6A-9EC8-614BEE11AED4}"/>
          </ac:spMkLst>
        </pc:spChg>
      </pc:sldChg>
      <pc:sldChg chg="modSp mod">
        <pc:chgData name="Yun Li" userId="159c9082-0f36-49cd-9c8f-1d7b7046462d" providerId="ADAL" clId="{25D1A80D-7ADF-40D5-BF97-DEB616077341}" dt="2024-07-12T10:17:26.290" v="1853" actId="20577"/>
        <pc:sldMkLst>
          <pc:docMk/>
          <pc:sldMk cId="2138406338" sldId="899"/>
        </pc:sldMkLst>
        <pc:spChg chg="mod">
          <ac:chgData name="Yun Li" userId="159c9082-0f36-49cd-9c8f-1d7b7046462d" providerId="ADAL" clId="{25D1A80D-7ADF-40D5-BF97-DEB616077341}" dt="2024-07-12T10:17:26.290" v="1853" actId="20577"/>
          <ac:spMkLst>
            <pc:docMk/>
            <pc:sldMk cId="2138406338" sldId="899"/>
            <ac:spMk id="5" creationId="{9BD8542D-3E2F-EB3B-A025-3255876538BC}"/>
          </ac:spMkLst>
        </pc:spChg>
      </pc:sldChg>
      <pc:sldChg chg="modSp mod">
        <pc:chgData name="Yun Li" userId="159c9082-0f36-49cd-9c8f-1d7b7046462d" providerId="ADAL" clId="{25D1A80D-7ADF-40D5-BF97-DEB616077341}" dt="2024-07-12T05:58:06.533" v="182" actId="20577"/>
        <pc:sldMkLst>
          <pc:docMk/>
          <pc:sldMk cId="3306019182" sldId="2142533578"/>
        </pc:sldMkLst>
        <pc:spChg chg="mod">
          <ac:chgData name="Yun Li" userId="159c9082-0f36-49cd-9c8f-1d7b7046462d" providerId="ADAL" clId="{25D1A80D-7ADF-40D5-BF97-DEB616077341}" dt="2024-07-12T05:58:06.533" v="182" actId="20577"/>
          <ac:spMkLst>
            <pc:docMk/>
            <pc:sldMk cId="3306019182" sldId="2142533578"/>
            <ac:spMk id="2" creationId="{042BB913-964E-EDC8-9D30-FAD003A4EC11}"/>
          </ac:spMkLst>
        </pc:spChg>
        <pc:spChg chg="mod">
          <ac:chgData name="Yun Li" userId="159c9082-0f36-49cd-9c8f-1d7b7046462d" providerId="ADAL" clId="{25D1A80D-7ADF-40D5-BF97-DEB616077341}" dt="2024-07-12T05:57:08.108" v="30" actId="20577"/>
          <ac:spMkLst>
            <pc:docMk/>
            <pc:sldMk cId="3306019182" sldId="2142533578"/>
            <ac:spMk id="4" creationId="{3699F111-F8BE-CB6C-30DF-7D4073B50B38}"/>
          </ac:spMkLst>
        </pc:spChg>
        <pc:spChg chg="mod">
          <ac:chgData name="Yun Li" userId="159c9082-0f36-49cd-9c8f-1d7b7046462d" providerId="ADAL" clId="{25D1A80D-7ADF-40D5-BF97-DEB616077341}" dt="2024-07-12T05:56:31.766" v="7" actId="20577"/>
          <ac:spMkLst>
            <pc:docMk/>
            <pc:sldMk cId="3306019182" sldId="2142533578"/>
            <ac:spMk id="5" creationId="{BDEDC922-2F88-ED49-8B42-6B07516760BE}"/>
          </ac:spMkLst>
        </pc:spChg>
      </pc:sldChg>
      <pc:sldChg chg="modSp mod">
        <pc:chgData name="Yun Li" userId="159c9082-0f36-49cd-9c8f-1d7b7046462d" providerId="ADAL" clId="{25D1A80D-7ADF-40D5-BF97-DEB616077341}" dt="2024-07-13T00:27:17.067" v="2726" actId="20577"/>
        <pc:sldMkLst>
          <pc:docMk/>
          <pc:sldMk cId="2636485099" sldId="2142533581"/>
        </pc:sldMkLst>
        <pc:spChg chg="mod">
          <ac:chgData name="Yun Li" userId="159c9082-0f36-49cd-9c8f-1d7b7046462d" providerId="ADAL" clId="{25D1A80D-7ADF-40D5-BF97-DEB616077341}" dt="2024-07-13T00:27:17.067" v="2726" actId="20577"/>
          <ac:spMkLst>
            <pc:docMk/>
            <pc:sldMk cId="2636485099" sldId="2142533581"/>
            <ac:spMk id="8" creationId="{28E2B615-10AF-33F7-68FF-FA85283B737B}"/>
          </ac:spMkLst>
        </pc:spChg>
      </pc:sldChg>
      <pc:sldChg chg="del">
        <pc:chgData name="Yun Li" userId="159c9082-0f36-49cd-9c8f-1d7b7046462d" providerId="ADAL" clId="{25D1A80D-7ADF-40D5-BF97-DEB616077341}" dt="2024-07-12T10:09:23.743" v="1683" actId="47"/>
        <pc:sldMkLst>
          <pc:docMk/>
          <pc:sldMk cId="3336084265" sldId="2142533588"/>
        </pc:sldMkLst>
      </pc:sldChg>
      <pc:sldChg chg="del">
        <pc:chgData name="Yun Li" userId="159c9082-0f36-49cd-9c8f-1d7b7046462d" providerId="ADAL" clId="{25D1A80D-7ADF-40D5-BF97-DEB616077341}" dt="2024-07-12T10:09:29.649" v="1684" actId="47"/>
        <pc:sldMkLst>
          <pc:docMk/>
          <pc:sldMk cId="2190976181" sldId="2142533589"/>
        </pc:sldMkLst>
      </pc:sldChg>
      <pc:sldChg chg="addSp modSp mod">
        <pc:chgData name="Yun Li" userId="159c9082-0f36-49cd-9c8f-1d7b7046462d" providerId="ADAL" clId="{25D1A80D-7ADF-40D5-BF97-DEB616077341}" dt="2024-07-12T10:31:51.290" v="2152"/>
        <pc:sldMkLst>
          <pc:docMk/>
          <pc:sldMk cId="75871335" sldId="2142533590"/>
        </pc:sldMkLst>
        <pc:spChg chg="mod">
          <ac:chgData name="Yun Li" userId="159c9082-0f36-49cd-9c8f-1d7b7046462d" providerId="ADAL" clId="{25D1A80D-7ADF-40D5-BF97-DEB616077341}" dt="2024-07-12T10:18:04.613" v="1875" actId="20577"/>
          <ac:spMkLst>
            <pc:docMk/>
            <pc:sldMk cId="75871335" sldId="2142533590"/>
            <ac:spMk id="2" creationId="{00000000-0000-0000-0000-000000000000}"/>
          </ac:spMkLst>
        </pc:spChg>
        <pc:spChg chg="mod">
          <ac:chgData name="Yun Li" userId="159c9082-0f36-49cd-9c8f-1d7b7046462d" providerId="ADAL" clId="{25D1A80D-7ADF-40D5-BF97-DEB616077341}" dt="2024-07-12T10:19:57.815" v="1960" actId="20577"/>
          <ac:spMkLst>
            <pc:docMk/>
            <pc:sldMk cId="75871335" sldId="2142533590"/>
            <ac:spMk id="3" creationId="{42177BB4-2BCA-EFE4-3B4C-5BEE8AB62ADF}"/>
          </ac:spMkLst>
        </pc:spChg>
        <pc:spChg chg="add mod">
          <ac:chgData name="Yun Li" userId="159c9082-0f36-49cd-9c8f-1d7b7046462d" providerId="ADAL" clId="{25D1A80D-7ADF-40D5-BF97-DEB616077341}" dt="2024-07-12T10:24:00.953" v="2142" actId="1036"/>
          <ac:spMkLst>
            <pc:docMk/>
            <pc:sldMk cId="75871335" sldId="2142533590"/>
            <ac:spMk id="5" creationId="{5CCA015D-0623-7702-C933-B7AF4244CAE5}"/>
          </ac:spMkLst>
        </pc:spChg>
        <pc:spChg chg="add mod">
          <ac:chgData name="Yun Li" userId="159c9082-0f36-49cd-9c8f-1d7b7046462d" providerId="ADAL" clId="{25D1A80D-7ADF-40D5-BF97-DEB616077341}" dt="2024-07-12T10:23:55.259" v="2131" actId="1035"/>
          <ac:spMkLst>
            <pc:docMk/>
            <pc:sldMk cId="75871335" sldId="2142533590"/>
            <ac:spMk id="6" creationId="{788AABD3-7865-2339-B776-512E7D484C56}"/>
          </ac:spMkLst>
        </pc:spChg>
        <pc:spChg chg="mod">
          <ac:chgData name="Yun Li" userId="159c9082-0f36-49cd-9c8f-1d7b7046462d" providerId="ADAL" clId="{25D1A80D-7ADF-40D5-BF97-DEB616077341}" dt="2024-07-12T10:19:31.907" v="1955" actId="20577"/>
          <ac:spMkLst>
            <pc:docMk/>
            <pc:sldMk cId="75871335" sldId="2142533590"/>
            <ac:spMk id="9" creationId="{84F70BD7-8550-0434-760D-08C86E74D457}"/>
          </ac:spMkLst>
        </pc:spChg>
        <pc:spChg chg="mod">
          <ac:chgData name="Yun Li" userId="159c9082-0f36-49cd-9c8f-1d7b7046462d" providerId="ADAL" clId="{25D1A80D-7ADF-40D5-BF97-DEB616077341}" dt="2024-07-12T10:21:06.177" v="1980" actId="1036"/>
          <ac:spMkLst>
            <pc:docMk/>
            <pc:sldMk cId="75871335" sldId="2142533590"/>
            <ac:spMk id="20" creationId="{B914C486-E359-CBBE-25F4-6929CDC09AA6}"/>
          </ac:spMkLst>
        </pc:spChg>
        <pc:graphicFrameChg chg="mod modGraphic">
          <ac:chgData name="Yun Li" userId="159c9082-0f36-49cd-9c8f-1d7b7046462d" providerId="ADAL" clId="{25D1A80D-7ADF-40D5-BF97-DEB616077341}" dt="2024-07-12T10:27:33.875" v="2148"/>
          <ac:graphicFrameMkLst>
            <pc:docMk/>
            <pc:sldMk cId="75871335" sldId="2142533590"/>
            <ac:graphicFrameMk id="11" creationId="{EF80EC31-34EF-8D61-33B1-94361532616A}"/>
          </ac:graphicFrameMkLst>
        </pc:graphicFrameChg>
        <pc:graphicFrameChg chg="mod modGraphic">
          <ac:chgData name="Yun Li" userId="159c9082-0f36-49cd-9c8f-1d7b7046462d" providerId="ADAL" clId="{25D1A80D-7ADF-40D5-BF97-DEB616077341}" dt="2024-07-12T10:31:51.290" v="2152"/>
          <ac:graphicFrameMkLst>
            <pc:docMk/>
            <pc:sldMk cId="75871335" sldId="2142533590"/>
            <ac:graphicFrameMk id="12" creationId="{A668564B-2A72-D9B2-78CD-1AD0FBF2182E}"/>
          </ac:graphicFrameMkLst>
        </pc:graphicFrameChg>
      </pc:sldChg>
      <pc:sldChg chg="addSp delSp modSp mod">
        <pc:chgData name="Yun Li" userId="159c9082-0f36-49cd-9c8f-1d7b7046462d" providerId="ADAL" clId="{25D1A80D-7ADF-40D5-BF97-DEB616077341}" dt="2024-07-12T09:52:30.797" v="1231" actId="20577"/>
        <pc:sldMkLst>
          <pc:docMk/>
          <pc:sldMk cId="3920767779" sldId="2142533591"/>
        </pc:sldMkLst>
        <pc:spChg chg="mod">
          <ac:chgData name="Yun Li" userId="159c9082-0f36-49cd-9c8f-1d7b7046462d" providerId="ADAL" clId="{25D1A80D-7ADF-40D5-BF97-DEB616077341}" dt="2024-07-12T09:19:06.668" v="653" actId="20577"/>
          <ac:spMkLst>
            <pc:docMk/>
            <pc:sldMk cId="3920767779" sldId="2142533591"/>
            <ac:spMk id="2" creationId="{00000000-0000-0000-0000-000000000000}"/>
          </ac:spMkLst>
        </pc:spChg>
        <pc:spChg chg="add mod">
          <ac:chgData name="Yun Li" userId="159c9082-0f36-49cd-9c8f-1d7b7046462d" providerId="ADAL" clId="{25D1A80D-7ADF-40D5-BF97-DEB616077341}" dt="2024-07-12T09:52:17.842" v="1219" actId="1037"/>
          <ac:spMkLst>
            <pc:docMk/>
            <pc:sldMk cId="3920767779" sldId="2142533591"/>
            <ac:spMk id="7" creationId="{FBBAE4A6-8EBF-C388-65AC-83E21351027B}"/>
          </ac:spMkLst>
        </pc:spChg>
        <pc:spChg chg="add mod">
          <ac:chgData name="Yun Li" userId="159c9082-0f36-49cd-9c8f-1d7b7046462d" providerId="ADAL" clId="{25D1A80D-7ADF-40D5-BF97-DEB616077341}" dt="2024-07-12T09:52:30.797" v="1231" actId="20577"/>
          <ac:spMkLst>
            <pc:docMk/>
            <pc:sldMk cId="3920767779" sldId="2142533591"/>
            <ac:spMk id="9" creationId="{304733AC-DC89-3473-7264-57598CBE21C7}"/>
          </ac:spMkLst>
        </pc:spChg>
        <pc:spChg chg="add mod">
          <ac:chgData name="Yun Li" userId="159c9082-0f36-49cd-9c8f-1d7b7046462d" providerId="ADAL" clId="{25D1A80D-7ADF-40D5-BF97-DEB616077341}" dt="2024-07-12T09:52:17.842" v="1219" actId="1037"/>
          <ac:spMkLst>
            <pc:docMk/>
            <pc:sldMk cId="3920767779" sldId="2142533591"/>
            <ac:spMk id="10" creationId="{3D42D59C-49E6-E39E-6916-BBD7C0B4622C}"/>
          </ac:spMkLst>
        </pc:spChg>
        <pc:spChg chg="mod">
          <ac:chgData name="Yun Li" userId="159c9082-0f36-49cd-9c8f-1d7b7046462d" providerId="ADAL" clId="{25D1A80D-7ADF-40D5-BF97-DEB616077341}" dt="2024-07-12T09:24:01.649" v="762" actId="20577"/>
          <ac:spMkLst>
            <pc:docMk/>
            <pc:sldMk cId="3920767779" sldId="2142533591"/>
            <ac:spMk id="86" creationId="{36BACACF-A2E7-0C6A-9EC8-614BEE11AED4}"/>
          </ac:spMkLst>
        </pc:spChg>
        <pc:picChg chg="del">
          <ac:chgData name="Yun Li" userId="159c9082-0f36-49cd-9c8f-1d7b7046462d" providerId="ADAL" clId="{25D1A80D-7ADF-40D5-BF97-DEB616077341}" dt="2024-07-12T09:19:36.732" v="727" actId="478"/>
          <ac:picMkLst>
            <pc:docMk/>
            <pc:sldMk cId="3920767779" sldId="2142533591"/>
            <ac:picMk id="3" creationId="{972618A8-E7CC-FFC0-71E7-1816C02639FC}"/>
          </ac:picMkLst>
        </pc:picChg>
        <pc:picChg chg="add del mod">
          <ac:chgData name="Yun Li" userId="159c9082-0f36-49cd-9c8f-1d7b7046462d" providerId="ADAL" clId="{25D1A80D-7ADF-40D5-BF97-DEB616077341}" dt="2024-07-12T09:47:27.738" v="1154" actId="478"/>
          <ac:picMkLst>
            <pc:docMk/>
            <pc:sldMk cId="3920767779" sldId="2142533591"/>
            <ac:picMk id="4" creationId="{F9F4289C-2644-05EF-AC21-E5180EDBBE1D}"/>
          </ac:picMkLst>
        </pc:picChg>
        <pc:picChg chg="add mod">
          <ac:chgData name="Yun Li" userId="159c9082-0f36-49cd-9c8f-1d7b7046462d" providerId="ADAL" clId="{25D1A80D-7ADF-40D5-BF97-DEB616077341}" dt="2024-07-12T09:52:17.842" v="1219" actId="1037"/>
          <ac:picMkLst>
            <pc:docMk/>
            <pc:sldMk cId="3920767779" sldId="2142533591"/>
            <ac:picMk id="5" creationId="{85CDEE6F-2023-6D1C-AB67-E397CB5E5534}"/>
          </ac:picMkLst>
        </pc:picChg>
        <pc:picChg chg="add mod">
          <ac:chgData name="Yun Li" userId="159c9082-0f36-49cd-9c8f-1d7b7046462d" providerId="ADAL" clId="{25D1A80D-7ADF-40D5-BF97-DEB616077341}" dt="2024-07-12T09:52:17.842" v="1219" actId="1037"/>
          <ac:picMkLst>
            <pc:docMk/>
            <pc:sldMk cId="3920767779" sldId="2142533591"/>
            <ac:picMk id="6" creationId="{86DA1AA1-6E75-BFFB-BA1D-B1F1DF5CD118}"/>
          </ac:picMkLst>
        </pc:picChg>
        <pc:picChg chg="del">
          <ac:chgData name="Yun Li" userId="159c9082-0f36-49cd-9c8f-1d7b7046462d" providerId="ADAL" clId="{25D1A80D-7ADF-40D5-BF97-DEB616077341}" dt="2024-07-12T09:19:37.306" v="728" actId="478"/>
          <ac:picMkLst>
            <pc:docMk/>
            <pc:sldMk cId="3920767779" sldId="2142533591"/>
            <ac:picMk id="8" creationId="{DD4AC0CF-8A8B-C3F6-1C76-C42CCA60FDEF}"/>
          </ac:picMkLst>
        </pc:picChg>
      </pc:sldChg>
      <pc:sldChg chg="del">
        <pc:chgData name="Yun Li" userId="159c9082-0f36-49cd-9c8f-1d7b7046462d" providerId="ADAL" clId="{25D1A80D-7ADF-40D5-BF97-DEB616077341}" dt="2024-07-12T10:09:22.058" v="1682" actId="47"/>
        <pc:sldMkLst>
          <pc:docMk/>
          <pc:sldMk cId="2259533864" sldId="2142533593"/>
        </pc:sldMkLst>
      </pc:sldChg>
      <pc:sldChg chg="del">
        <pc:chgData name="Yun Li" userId="159c9082-0f36-49cd-9c8f-1d7b7046462d" providerId="ADAL" clId="{25D1A80D-7ADF-40D5-BF97-DEB616077341}" dt="2024-07-12T10:32:02.105" v="2153" actId="47"/>
        <pc:sldMkLst>
          <pc:docMk/>
          <pc:sldMk cId="2963775673" sldId="2142533594"/>
        </pc:sldMkLst>
      </pc:sldChg>
      <pc:sldChg chg="del">
        <pc:chgData name="Yun Li" userId="159c9082-0f36-49cd-9c8f-1d7b7046462d" providerId="ADAL" clId="{25D1A80D-7ADF-40D5-BF97-DEB616077341}" dt="2024-07-12T10:17:35.595" v="1854" actId="47"/>
        <pc:sldMkLst>
          <pc:docMk/>
          <pc:sldMk cId="79280685" sldId="2142533595"/>
        </pc:sldMkLst>
      </pc:sldChg>
      <pc:sldChg chg="del">
        <pc:chgData name="Yun Li" userId="159c9082-0f36-49cd-9c8f-1d7b7046462d" providerId="ADAL" clId="{25D1A80D-7ADF-40D5-BF97-DEB616077341}" dt="2024-07-12T10:17:44.964" v="1855" actId="47"/>
        <pc:sldMkLst>
          <pc:docMk/>
          <pc:sldMk cId="922882663" sldId="2142533596"/>
        </pc:sldMkLst>
      </pc:sldChg>
      <pc:sldChg chg="del">
        <pc:chgData name="Yun Li" userId="159c9082-0f36-49cd-9c8f-1d7b7046462d" providerId="ADAL" clId="{25D1A80D-7ADF-40D5-BF97-DEB616077341}" dt="2024-07-12T10:17:58" v="1856" actId="47"/>
        <pc:sldMkLst>
          <pc:docMk/>
          <pc:sldMk cId="973158094" sldId="2142533597"/>
        </pc:sldMkLst>
      </pc:sldChg>
      <pc:sldChg chg="addSp modSp add mod">
        <pc:chgData name="Yun Li" userId="159c9082-0f36-49cd-9c8f-1d7b7046462d" providerId="ADAL" clId="{25D1A80D-7ADF-40D5-BF97-DEB616077341}" dt="2024-07-12T21:28:55.430" v="2581" actId="20577"/>
        <pc:sldMkLst>
          <pc:docMk/>
          <pc:sldMk cId="2902276199" sldId="2142533598"/>
        </pc:sldMkLst>
        <pc:spChg chg="add mod">
          <ac:chgData name="Yun Li" userId="159c9082-0f36-49cd-9c8f-1d7b7046462d" providerId="ADAL" clId="{25D1A80D-7ADF-40D5-BF97-DEB616077341}" dt="2024-07-12T09:40:03.375" v="1024" actId="1076"/>
          <ac:spMkLst>
            <pc:docMk/>
            <pc:sldMk cId="2902276199" sldId="2142533598"/>
            <ac:spMk id="5" creationId="{46E0F7A7-AB51-F4CE-E382-6B827AE0C321}"/>
          </ac:spMkLst>
        </pc:spChg>
        <pc:spChg chg="mod">
          <ac:chgData name="Yun Li" userId="159c9082-0f36-49cd-9c8f-1d7b7046462d" providerId="ADAL" clId="{25D1A80D-7ADF-40D5-BF97-DEB616077341}" dt="2024-07-12T21:28:55.430" v="2581" actId="20577"/>
          <ac:spMkLst>
            <pc:docMk/>
            <pc:sldMk cId="2902276199" sldId="2142533598"/>
            <ac:spMk id="86" creationId="{36BACACF-A2E7-0C6A-9EC8-614BEE11AED4}"/>
          </ac:spMkLst>
        </pc:spChg>
        <pc:picChg chg="add mod">
          <ac:chgData name="Yun Li" userId="159c9082-0f36-49cd-9c8f-1d7b7046462d" providerId="ADAL" clId="{25D1A80D-7ADF-40D5-BF97-DEB616077341}" dt="2024-07-12T21:25:41.966" v="2560" actId="1035"/>
          <ac:picMkLst>
            <pc:docMk/>
            <pc:sldMk cId="2902276199" sldId="2142533598"/>
            <ac:picMk id="3" creationId="{FD187BE3-4A58-B4A6-12F1-080E8D6FFFC8}"/>
          </ac:picMkLst>
        </pc:picChg>
      </pc:sldChg>
      <pc:sldChg chg="delSp modSp add mod">
        <pc:chgData name="Yun Li" userId="159c9082-0f36-49cd-9c8f-1d7b7046462d" providerId="ADAL" clId="{25D1A80D-7ADF-40D5-BF97-DEB616077341}" dt="2024-07-12T10:08:05.975" v="1681" actId="20577"/>
        <pc:sldMkLst>
          <pc:docMk/>
          <pc:sldMk cId="328865520" sldId="2142533599"/>
        </pc:sldMkLst>
        <pc:spChg chg="mod">
          <ac:chgData name="Yun Li" userId="159c9082-0f36-49cd-9c8f-1d7b7046462d" providerId="ADAL" clId="{25D1A80D-7ADF-40D5-BF97-DEB616077341}" dt="2024-07-12T09:54:14.114" v="1257" actId="20577"/>
          <ac:spMkLst>
            <pc:docMk/>
            <pc:sldMk cId="328865520" sldId="2142533599"/>
            <ac:spMk id="2" creationId="{00000000-0000-0000-0000-000000000000}"/>
          </ac:spMkLst>
        </pc:spChg>
        <pc:spChg chg="del">
          <ac:chgData name="Yun Li" userId="159c9082-0f36-49cd-9c8f-1d7b7046462d" providerId="ADAL" clId="{25D1A80D-7ADF-40D5-BF97-DEB616077341}" dt="2024-07-12T09:57:06.709" v="1409" actId="478"/>
          <ac:spMkLst>
            <pc:docMk/>
            <pc:sldMk cId="328865520" sldId="2142533599"/>
            <ac:spMk id="5" creationId="{46E0F7A7-AB51-F4CE-E382-6B827AE0C321}"/>
          </ac:spMkLst>
        </pc:spChg>
        <pc:spChg chg="mod">
          <ac:chgData name="Yun Li" userId="159c9082-0f36-49cd-9c8f-1d7b7046462d" providerId="ADAL" clId="{25D1A80D-7ADF-40D5-BF97-DEB616077341}" dt="2024-07-12T10:08:05.975" v="1681" actId="20577"/>
          <ac:spMkLst>
            <pc:docMk/>
            <pc:sldMk cId="328865520" sldId="2142533599"/>
            <ac:spMk id="86" creationId="{36BACACF-A2E7-0C6A-9EC8-614BEE11AED4}"/>
          </ac:spMkLst>
        </pc:spChg>
        <pc:picChg chg="del">
          <ac:chgData name="Yun Li" userId="159c9082-0f36-49cd-9c8f-1d7b7046462d" providerId="ADAL" clId="{25D1A80D-7ADF-40D5-BF97-DEB616077341}" dt="2024-07-12T09:55:09.863" v="1258" actId="478"/>
          <ac:picMkLst>
            <pc:docMk/>
            <pc:sldMk cId="328865520" sldId="2142533599"/>
            <ac:picMk id="3" creationId="{FD187BE3-4A58-B4A6-12F1-080E8D6FFFC8}"/>
          </ac:picMkLst>
        </pc:picChg>
      </pc:sldChg>
    </pc:docChg>
  </pc:docChgLst>
  <pc:docChgLst>
    <pc:chgData name="Yun Li" userId="159c9082-0f36-49cd-9c8f-1d7b7046462d" providerId="ADAL" clId="{B26F613C-112C-4D0A-A602-9DC6368603CE}"/>
    <pc:docChg chg="modSld">
      <pc:chgData name="Yun Li" userId="159c9082-0f36-49cd-9c8f-1d7b7046462d" providerId="ADAL" clId="{B26F613C-112C-4D0A-A602-9DC6368603CE}" dt="2024-07-18T11:16:01.832" v="9" actId="20577"/>
      <pc:docMkLst>
        <pc:docMk/>
      </pc:docMkLst>
      <pc:sldChg chg="modSp mod">
        <pc:chgData name="Yun Li" userId="159c9082-0f36-49cd-9c8f-1d7b7046462d" providerId="ADAL" clId="{B26F613C-112C-4D0A-A602-9DC6368603CE}" dt="2024-07-18T11:16:01.832" v="9" actId="20577"/>
        <pc:sldMkLst>
          <pc:docMk/>
          <pc:sldMk cId="328865520" sldId="2142533599"/>
        </pc:sldMkLst>
        <pc:spChg chg="mod">
          <ac:chgData name="Yun Li" userId="159c9082-0f36-49cd-9c8f-1d7b7046462d" providerId="ADAL" clId="{B26F613C-112C-4D0A-A602-9DC6368603CE}" dt="2024-07-18T11:16:01.832" v="9" actId="20577"/>
          <ac:spMkLst>
            <pc:docMk/>
            <pc:sldMk cId="328865520" sldId="2142533599"/>
            <ac:spMk id="86" creationId="{36BACACF-A2E7-0C6A-9EC8-614BEE11AED4}"/>
          </ac:spMkLst>
        </pc:spChg>
      </pc:sldChg>
    </pc:docChg>
  </pc:docChgLst>
  <pc:docChgLst>
    <pc:chgData name="Yun Li" userId="159c9082-0f36-49cd-9c8f-1d7b7046462d" providerId="ADAL" clId="{BE38111C-1770-48E1-A5E2-C40FF229B40C}"/>
    <pc:docChg chg="undo custSel addSld delSld modSld modSection">
      <pc:chgData name="Yun Li" userId="159c9082-0f36-49cd-9c8f-1d7b7046462d" providerId="ADAL" clId="{BE38111C-1770-48E1-A5E2-C40FF229B40C}" dt="2024-01-19T19:53:37.135" v="3242" actId="20577"/>
      <pc:docMkLst>
        <pc:docMk/>
      </pc:docMkLst>
      <pc:sldChg chg="modSp mod">
        <pc:chgData name="Yun Li" userId="159c9082-0f36-49cd-9c8f-1d7b7046462d" providerId="ADAL" clId="{BE38111C-1770-48E1-A5E2-C40FF229B40C}" dt="2024-01-16T16:11:24.928" v="2096" actId="20577"/>
        <pc:sldMkLst>
          <pc:docMk/>
          <pc:sldMk cId="870665549" sldId="898"/>
        </pc:sldMkLst>
        <pc:spChg chg="mod">
          <ac:chgData name="Yun Li" userId="159c9082-0f36-49cd-9c8f-1d7b7046462d" providerId="ADAL" clId="{BE38111C-1770-48E1-A5E2-C40FF229B40C}" dt="2024-01-16T16:11:24.928" v="2096" actId="20577"/>
          <ac:spMkLst>
            <pc:docMk/>
            <pc:sldMk cId="870665549" sldId="898"/>
            <ac:spMk id="86" creationId="{36BACACF-A2E7-0C6A-9EC8-614BEE11AED4}"/>
          </ac:spMkLst>
        </pc:spChg>
      </pc:sldChg>
      <pc:sldChg chg="addSp delSp modSp mod">
        <pc:chgData name="Yun Li" userId="159c9082-0f36-49cd-9c8f-1d7b7046462d" providerId="ADAL" clId="{BE38111C-1770-48E1-A5E2-C40FF229B40C}" dt="2024-01-19T18:03:40.653" v="3188" actId="20577"/>
        <pc:sldMkLst>
          <pc:docMk/>
          <pc:sldMk cId="2138406338" sldId="899"/>
        </pc:sldMkLst>
        <pc:spChg chg="mod">
          <ac:chgData name="Yun Li" userId="159c9082-0f36-49cd-9c8f-1d7b7046462d" providerId="ADAL" clId="{BE38111C-1770-48E1-A5E2-C40FF229B40C}" dt="2024-01-19T18:03:40.653" v="3188" actId="20577"/>
          <ac:spMkLst>
            <pc:docMk/>
            <pc:sldMk cId="2138406338" sldId="899"/>
            <ac:spMk id="5" creationId="{9BD8542D-3E2F-EB3B-A025-3255876538BC}"/>
          </ac:spMkLst>
        </pc:spChg>
        <pc:graphicFrameChg chg="add del mod">
          <ac:chgData name="Yun Li" userId="159c9082-0f36-49cd-9c8f-1d7b7046462d" providerId="ADAL" clId="{BE38111C-1770-48E1-A5E2-C40FF229B40C}" dt="2024-01-16T15:35:45.404" v="1435"/>
          <ac:graphicFrameMkLst>
            <pc:docMk/>
            <pc:sldMk cId="2138406338" sldId="899"/>
            <ac:graphicFrameMk id="4" creationId="{181E944D-AB3D-3F9F-50D9-17EA4359E5BF}"/>
          </ac:graphicFrameMkLst>
        </pc:graphicFrameChg>
        <pc:picChg chg="add del">
          <ac:chgData name="Yun Li" userId="159c9082-0f36-49cd-9c8f-1d7b7046462d" providerId="ADAL" clId="{BE38111C-1770-48E1-A5E2-C40FF229B40C}" dt="2024-01-16T15:34:54.155" v="1433" actId="478"/>
          <ac:picMkLst>
            <pc:docMk/>
            <pc:sldMk cId="2138406338" sldId="899"/>
            <ac:picMk id="3" creationId="{FA1269A0-B614-A373-9CC3-7B05B8A824BC}"/>
          </ac:picMkLst>
        </pc:picChg>
        <pc:picChg chg="del">
          <ac:chgData name="Yun Li" userId="159c9082-0f36-49cd-9c8f-1d7b7046462d" providerId="ADAL" clId="{BE38111C-1770-48E1-A5E2-C40FF229B40C}" dt="2024-01-16T15:33:26.419" v="1431" actId="478"/>
          <ac:picMkLst>
            <pc:docMk/>
            <pc:sldMk cId="2138406338" sldId="899"/>
            <ac:picMk id="7" creationId="{787B878F-CC83-320E-47E6-BA163C147FC6}"/>
          </ac:picMkLst>
        </pc:picChg>
        <pc:picChg chg="add mod">
          <ac:chgData name="Yun Li" userId="159c9082-0f36-49cd-9c8f-1d7b7046462d" providerId="ADAL" clId="{BE38111C-1770-48E1-A5E2-C40FF229B40C}" dt="2024-01-16T15:37:43.333" v="1439" actId="1076"/>
          <ac:picMkLst>
            <pc:docMk/>
            <pc:sldMk cId="2138406338" sldId="899"/>
            <ac:picMk id="8" creationId="{94849F83-8DBD-E7B1-2EBE-056F3B274F22}"/>
          </ac:picMkLst>
        </pc:picChg>
        <pc:picChg chg="del">
          <ac:chgData name="Yun Li" userId="159c9082-0f36-49cd-9c8f-1d7b7046462d" providerId="ADAL" clId="{BE38111C-1770-48E1-A5E2-C40FF229B40C}" dt="2024-01-16T15:37:46.199" v="1440" actId="478"/>
          <ac:picMkLst>
            <pc:docMk/>
            <pc:sldMk cId="2138406338" sldId="899"/>
            <ac:picMk id="9" creationId="{A554785E-D653-FE7B-A29D-AAD401905EAD}"/>
          </ac:picMkLst>
        </pc:picChg>
        <pc:picChg chg="add mod">
          <ac:chgData name="Yun Li" userId="159c9082-0f36-49cd-9c8f-1d7b7046462d" providerId="ADAL" clId="{BE38111C-1770-48E1-A5E2-C40FF229B40C}" dt="2024-01-16T15:38:25.167" v="1444" actId="1076"/>
          <ac:picMkLst>
            <pc:docMk/>
            <pc:sldMk cId="2138406338" sldId="899"/>
            <ac:picMk id="11" creationId="{B4AD32BA-D0E7-FC30-4EE1-D4D603421DBB}"/>
          </ac:picMkLst>
        </pc:picChg>
      </pc:sldChg>
      <pc:sldChg chg="del">
        <pc:chgData name="Yun Li" userId="159c9082-0f36-49cd-9c8f-1d7b7046462d" providerId="ADAL" clId="{BE38111C-1770-48E1-A5E2-C40FF229B40C}" dt="2024-01-16T15:38:57.731" v="1446" actId="47"/>
        <pc:sldMkLst>
          <pc:docMk/>
          <pc:sldMk cId="1699612923" sldId="901"/>
        </pc:sldMkLst>
      </pc:sldChg>
      <pc:sldChg chg="modSp mod">
        <pc:chgData name="Yun Li" userId="159c9082-0f36-49cd-9c8f-1d7b7046462d" providerId="ADAL" clId="{BE38111C-1770-48E1-A5E2-C40FF229B40C}" dt="2024-01-16T16:06:45.543" v="2011" actId="20577"/>
        <pc:sldMkLst>
          <pc:docMk/>
          <pc:sldMk cId="3306019182" sldId="2142533578"/>
        </pc:sldMkLst>
        <pc:spChg chg="mod">
          <ac:chgData name="Yun Li" userId="159c9082-0f36-49cd-9c8f-1d7b7046462d" providerId="ADAL" clId="{BE38111C-1770-48E1-A5E2-C40FF229B40C}" dt="2024-01-16T14:28:56.782" v="3" actId="403"/>
          <ac:spMkLst>
            <pc:docMk/>
            <pc:sldMk cId="3306019182" sldId="2142533578"/>
            <ac:spMk id="2" creationId="{042BB913-964E-EDC8-9D30-FAD003A4EC11}"/>
          </ac:spMkLst>
        </pc:spChg>
        <pc:spChg chg="mod">
          <ac:chgData name="Yun Li" userId="159c9082-0f36-49cd-9c8f-1d7b7046462d" providerId="ADAL" clId="{BE38111C-1770-48E1-A5E2-C40FF229B40C}" dt="2024-01-16T14:29:19.396" v="35" actId="20577"/>
          <ac:spMkLst>
            <pc:docMk/>
            <pc:sldMk cId="3306019182" sldId="2142533578"/>
            <ac:spMk id="4" creationId="{3699F111-F8BE-CB6C-30DF-7D4073B50B38}"/>
          </ac:spMkLst>
        </pc:spChg>
        <pc:spChg chg="mod">
          <ac:chgData name="Yun Li" userId="159c9082-0f36-49cd-9c8f-1d7b7046462d" providerId="ADAL" clId="{BE38111C-1770-48E1-A5E2-C40FF229B40C}" dt="2024-01-16T16:06:45.543" v="2011" actId="20577"/>
          <ac:spMkLst>
            <pc:docMk/>
            <pc:sldMk cId="3306019182" sldId="2142533578"/>
            <ac:spMk id="5" creationId="{BDEDC922-2F88-ED49-8B42-6B07516760BE}"/>
          </ac:spMkLst>
        </pc:spChg>
        <pc:spChg chg="mod">
          <ac:chgData name="Yun Li" userId="159c9082-0f36-49cd-9c8f-1d7b7046462d" providerId="ADAL" clId="{BE38111C-1770-48E1-A5E2-C40FF229B40C}" dt="2024-01-16T14:29:05.396" v="23" actId="20577"/>
          <ac:spMkLst>
            <pc:docMk/>
            <pc:sldMk cId="3306019182" sldId="2142533578"/>
            <ac:spMk id="6" creationId="{6F84F0C4-7978-D32F-D494-5CEA02A607B1}"/>
          </ac:spMkLst>
        </pc:spChg>
      </pc:sldChg>
      <pc:sldChg chg="modSp mod">
        <pc:chgData name="Yun Li" userId="159c9082-0f36-49cd-9c8f-1d7b7046462d" providerId="ADAL" clId="{BE38111C-1770-48E1-A5E2-C40FF229B40C}" dt="2024-01-19T18:32:15.991" v="3189" actId="20577"/>
        <pc:sldMkLst>
          <pc:docMk/>
          <pc:sldMk cId="1916973632" sldId="2142533579"/>
        </pc:sldMkLst>
        <pc:spChg chg="mod">
          <ac:chgData name="Yun Li" userId="159c9082-0f36-49cd-9c8f-1d7b7046462d" providerId="ADAL" clId="{BE38111C-1770-48E1-A5E2-C40FF229B40C}" dt="2024-01-19T18:32:15.991" v="3189" actId="20577"/>
          <ac:spMkLst>
            <pc:docMk/>
            <pc:sldMk cId="1916973632" sldId="2142533579"/>
            <ac:spMk id="7" creationId="{E08B18A3-055D-2253-2FC9-B6A2981BE799}"/>
          </ac:spMkLst>
        </pc:spChg>
      </pc:sldChg>
      <pc:sldChg chg="addSp delSp modSp mod">
        <pc:chgData name="Yun Li" userId="159c9082-0f36-49cd-9c8f-1d7b7046462d" providerId="ADAL" clId="{BE38111C-1770-48E1-A5E2-C40FF229B40C}" dt="2024-01-19T10:22:06.132" v="3011" actId="1076"/>
        <pc:sldMkLst>
          <pc:docMk/>
          <pc:sldMk cId="622616859" sldId="2142533580"/>
        </pc:sldMkLst>
        <pc:spChg chg="mod">
          <ac:chgData name="Yun Li" userId="159c9082-0f36-49cd-9c8f-1d7b7046462d" providerId="ADAL" clId="{BE38111C-1770-48E1-A5E2-C40FF229B40C}" dt="2024-01-16T22:31:12.843" v="2549" actId="20577"/>
          <ac:spMkLst>
            <pc:docMk/>
            <pc:sldMk cId="622616859" sldId="2142533580"/>
            <ac:spMk id="2" creationId="{00000000-0000-0000-0000-000000000000}"/>
          </ac:spMkLst>
        </pc:spChg>
        <pc:spChg chg="add mod">
          <ac:chgData name="Yun Li" userId="159c9082-0f36-49cd-9c8f-1d7b7046462d" providerId="ADAL" clId="{BE38111C-1770-48E1-A5E2-C40FF229B40C}" dt="2024-01-19T10:22:06.132" v="3011" actId="1076"/>
          <ac:spMkLst>
            <pc:docMk/>
            <pc:sldMk cId="622616859" sldId="2142533580"/>
            <ac:spMk id="5" creationId="{0681E03A-F4AE-2E6E-BDD3-A465FEA86750}"/>
          </ac:spMkLst>
        </pc:spChg>
        <pc:spChg chg="mod">
          <ac:chgData name="Yun Li" userId="159c9082-0f36-49cd-9c8f-1d7b7046462d" providerId="ADAL" clId="{BE38111C-1770-48E1-A5E2-C40FF229B40C}" dt="2024-01-16T14:40:39.001" v="474" actId="20577"/>
          <ac:spMkLst>
            <pc:docMk/>
            <pc:sldMk cId="622616859" sldId="2142533580"/>
            <ac:spMk id="86" creationId="{36BACACF-A2E7-0C6A-9EC8-614BEE11AED4}"/>
          </ac:spMkLst>
        </pc:spChg>
        <pc:graphicFrameChg chg="add mod">
          <ac:chgData name="Yun Li" userId="159c9082-0f36-49cd-9c8f-1d7b7046462d" providerId="ADAL" clId="{BE38111C-1770-48E1-A5E2-C40FF229B40C}" dt="2024-01-19T10:21:23.080" v="2956" actId="1076"/>
          <ac:graphicFrameMkLst>
            <pc:docMk/>
            <pc:sldMk cId="622616859" sldId="2142533580"/>
            <ac:graphicFrameMk id="6" creationId="{AD27E096-9DC9-653F-DCBC-1E8E4901FC1A}"/>
          </ac:graphicFrameMkLst>
        </pc:graphicFrameChg>
        <pc:picChg chg="del mod">
          <ac:chgData name="Yun Li" userId="159c9082-0f36-49cd-9c8f-1d7b7046462d" providerId="ADAL" clId="{BE38111C-1770-48E1-A5E2-C40FF229B40C}" dt="2024-01-16T15:28:00.038" v="1153" actId="478"/>
          <ac:picMkLst>
            <pc:docMk/>
            <pc:sldMk cId="622616859" sldId="2142533580"/>
            <ac:picMk id="3" creationId="{8CBECFBD-F7ED-B596-7CBF-AD45813A8B1B}"/>
          </ac:picMkLst>
        </pc:picChg>
        <pc:picChg chg="add del mod">
          <ac:chgData name="Yun Li" userId="159c9082-0f36-49cd-9c8f-1d7b7046462d" providerId="ADAL" clId="{BE38111C-1770-48E1-A5E2-C40FF229B40C}" dt="2024-01-19T10:19:59.480" v="2943"/>
          <ac:picMkLst>
            <pc:docMk/>
            <pc:sldMk cId="622616859" sldId="2142533580"/>
            <ac:picMk id="3" creationId="{EB0947A4-1F07-4BF0-DD8E-13EC7E28A027}"/>
          </ac:picMkLst>
        </pc:picChg>
        <pc:picChg chg="add mod">
          <ac:chgData name="Yun Li" userId="159c9082-0f36-49cd-9c8f-1d7b7046462d" providerId="ADAL" clId="{BE38111C-1770-48E1-A5E2-C40FF229B40C}" dt="2024-01-19T10:21:28.118" v="2973" actId="1036"/>
          <ac:picMkLst>
            <pc:docMk/>
            <pc:sldMk cId="622616859" sldId="2142533580"/>
            <ac:picMk id="4" creationId="{9AAE38A0-DE9E-3733-2321-83560160F46F}"/>
          </ac:picMkLst>
        </pc:picChg>
      </pc:sldChg>
      <pc:sldChg chg="modSp mod">
        <pc:chgData name="Yun Li" userId="159c9082-0f36-49cd-9c8f-1d7b7046462d" providerId="ADAL" clId="{BE38111C-1770-48E1-A5E2-C40FF229B40C}" dt="2024-01-19T18:47:31.211" v="3194" actId="20577"/>
        <pc:sldMkLst>
          <pc:docMk/>
          <pc:sldMk cId="2636485099" sldId="2142533581"/>
        </pc:sldMkLst>
        <pc:spChg chg="mod">
          <ac:chgData name="Yun Li" userId="159c9082-0f36-49cd-9c8f-1d7b7046462d" providerId="ADAL" clId="{BE38111C-1770-48E1-A5E2-C40FF229B40C}" dt="2024-01-19T18:47:31.211" v="3194" actId="20577"/>
          <ac:spMkLst>
            <pc:docMk/>
            <pc:sldMk cId="2636485099" sldId="2142533581"/>
            <ac:spMk id="8" creationId="{28E2B615-10AF-33F7-68FF-FA85283B737B}"/>
          </ac:spMkLst>
        </pc:spChg>
      </pc:sldChg>
      <pc:sldChg chg="del">
        <pc:chgData name="Yun Li" userId="159c9082-0f36-49cd-9c8f-1d7b7046462d" providerId="ADAL" clId="{BE38111C-1770-48E1-A5E2-C40FF229B40C}" dt="2024-01-16T15:38:50.732" v="1445" actId="47"/>
        <pc:sldMkLst>
          <pc:docMk/>
          <pc:sldMk cId="3410306886" sldId="2142533582"/>
        </pc:sldMkLst>
      </pc:sldChg>
      <pc:sldChg chg="addSp delSp modSp mod">
        <pc:chgData name="Yun Li" userId="159c9082-0f36-49cd-9c8f-1d7b7046462d" providerId="ADAL" clId="{BE38111C-1770-48E1-A5E2-C40FF229B40C}" dt="2024-01-19T19:53:37.135" v="3242" actId="20577"/>
        <pc:sldMkLst>
          <pc:docMk/>
          <pc:sldMk cId="1104591433" sldId="2142533585"/>
        </pc:sldMkLst>
        <pc:spChg chg="mod">
          <ac:chgData name="Yun Li" userId="159c9082-0f36-49cd-9c8f-1d7b7046462d" providerId="ADAL" clId="{BE38111C-1770-48E1-A5E2-C40FF229B40C}" dt="2024-01-19T19:53:37.135" v="3242" actId="20577"/>
          <ac:spMkLst>
            <pc:docMk/>
            <pc:sldMk cId="1104591433" sldId="2142533585"/>
            <ac:spMk id="2" creationId="{00000000-0000-0000-0000-000000000000}"/>
          </ac:spMkLst>
        </pc:spChg>
        <pc:spChg chg="mod">
          <ac:chgData name="Yun Li" userId="159c9082-0f36-49cd-9c8f-1d7b7046462d" providerId="ADAL" clId="{BE38111C-1770-48E1-A5E2-C40FF229B40C}" dt="2024-01-17T13:21:09.565" v="2934" actId="1036"/>
          <ac:spMkLst>
            <pc:docMk/>
            <pc:sldMk cId="1104591433" sldId="2142533585"/>
            <ac:spMk id="3" creationId="{42177BB4-2BCA-EFE4-3B4C-5BEE8AB62ADF}"/>
          </ac:spMkLst>
        </pc:spChg>
        <pc:spChg chg="mod">
          <ac:chgData name="Yun Li" userId="159c9082-0f36-49cd-9c8f-1d7b7046462d" providerId="ADAL" clId="{BE38111C-1770-48E1-A5E2-C40FF229B40C}" dt="2024-01-19T18:02:02.702" v="3187" actId="20577"/>
          <ac:spMkLst>
            <pc:docMk/>
            <pc:sldMk cId="1104591433" sldId="2142533585"/>
            <ac:spMk id="9" creationId="{84F70BD7-8550-0434-760D-08C86E74D457}"/>
          </ac:spMkLst>
        </pc:spChg>
        <pc:spChg chg="del">
          <ac:chgData name="Yun Li" userId="159c9082-0f36-49cd-9c8f-1d7b7046462d" providerId="ADAL" clId="{BE38111C-1770-48E1-A5E2-C40FF229B40C}" dt="2024-01-17T13:20:53.780" v="2866" actId="478"/>
          <ac:spMkLst>
            <pc:docMk/>
            <pc:sldMk cId="1104591433" sldId="2142533585"/>
            <ac:spMk id="20" creationId="{B914C486-E359-CBBE-25F4-6929CDC09AA6}"/>
          </ac:spMkLst>
        </pc:spChg>
        <pc:graphicFrameChg chg="del mod">
          <ac:chgData name="Yun Li" userId="159c9082-0f36-49cd-9c8f-1d7b7046462d" providerId="ADAL" clId="{BE38111C-1770-48E1-A5E2-C40FF229B40C}" dt="2024-01-16T15:40:16.409" v="1477" actId="478"/>
          <ac:graphicFrameMkLst>
            <pc:docMk/>
            <pc:sldMk cId="1104591433" sldId="2142533585"/>
            <ac:graphicFrameMk id="6" creationId="{0E91D511-5E11-2AFB-A2EB-C420E5CC13B3}"/>
          </ac:graphicFrameMkLst>
        </pc:graphicFrameChg>
        <pc:graphicFrameChg chg="del">
          <ac:chgData name="Yun Li" userId="159c9082-0f36-49cd-9c8f-1d7b7046462d" providerId="ADAL" clId="{BE38111C-1770-48E1-A5E2-C40FF229B40C}" dt="2024-01-16T15:40:30.884" v="1481" actId="478"/>
          <ac:graphicFrameMkLst>
            <pc:docMk/>
            <pc:sldMk cId="1104591433" sldId="2142533585"/>
            <ac:graphicFrameMk id="11" creationId="{7B037568-2643-CF96-A6C1-166F82B9C7BB}"/>
          </ac:graphicFrameMkLst>
        </pc:graphicFrameChg>
        <pc:picChg chg="add del mod">
          <ac:chgData name="Yun Li" userId="159c9082-0f36-49cd-9c8f-1d7b7046462d" providerId="ADAL" clId="{BE38111C-1770-48E1-A5E2-C40FF229B40C}" dt="2024-01-17T13:24:23.223" v="2937" actId="478"/>
          <ac:picMkLst>
            <pc:docMk/>
            <pc:sldMk cId="1104591433" sldId="2142533585"/>
            <ac:picMk id="4" creationId="{06D4CA39-0743-303E-E890-ABEE9931A93C}"/>
          </ac:picMkLst>
        </pc:picChg>
        <pc:picChg chg="add del mod">
          <ac:chgData name="Yun Li" userId="159c9082-0f36-49cd-9c8f-1d7b7046462d" providerId="ADAL" clId="{BE38111C-1770-48E1-A5E2-C40FF229B40C}" dt="2024-01-17T13:20:55.775" v="2867" actId="478"/>
          <ac:picMkLst>
            <pc:docMk/>
            <pc:sldMk cId="1104591433" sldId="2142533585"/>
            <ac:picMk id="5" creationId="{CA4AE438-210E-8A4A-D0CE-21A862CE7379}"/>
          </ac:picMkLst>
        </pc:picChg>
        <pc:picChg chg="add mod">
          <ac:chgData name="Yun Li" userId="159c9082-0f36-49cd-9c8f-1d7b7046462d" providerId="ADAL" clId="{BE38111C-1770-48E1-A5E2-C40FF229B40C}" dt="2024-01-17T13:26:09.160" v="2939" actId="1076"/>
          <ac:picMkLst>
            <pc:docMk/>
            <pc:sldMk cId="1104591433" sldId="2142533585"/>
            <ac:picMk id="6" creationId="{3EB71936-CBEA-4E56-8D89-9CD09B9FB3C4}"/>
          </ac:picMkLst>
        </pc:picChg>
      </pc:sldChg>
      <pc:sldChg chg="del">
        <pc:chgData name="Yun Li" userId="159c9082-0f36-49cd-9c8f-1d7b7046462d" providerId="ADAL" clId="{BE38111C-1770-48E1-A5E2-C40FF229B40C}" dt="2024-01-16T16:09:45.582" v="2012" actId="47"/>
        <pc:sldMkLst>
          <pc:docMk/>
          <pc:sldMk cId="3153883474" sldId="2142533586"/>
        </pc:sldMkLst>
      </pc:sldChg>
      <pc:sldChg chg="del">
        <pc:chgData name="Yun Li" userId="159c9082-0f36-49cd-9c8f-1d7b7046462d" providerId="ADAL" clId="{BE38111C-1770-48E1-A5E2-C40FF229B40C}" dt="2024-01-16T15:41:14.959" v="1487" actId="47"/>
        <pc:sldMkLst>
          <pc:docMk/>
          <pc:sldMk cId="3792268902" sldId="2142533587"/>
        </pc:sldMkLst>
      </pc:sldChg>
      <pc:sldChg chg="addSp delSp modSp add mod">
        <pc:chgData name="Yun Li" userId="159c9082-0f36-49cd-9c8f-1d7b7046462d" providerId="ADAL" clId="{BE38111C-1770-48E1-A5E2-C40FF229B40C}" dt="2024-01-16T22:23:37.293" v="2546" actId="20577"/>
        <pc:sldMkLst>
          <pc:docMk/>
          <pc:sldMk cId="3336084265" sldId="2142533588"/>
        </pc:sldMkLst>
        <pc:spChg chg="mod">
          <ac:chgData name="Yun Li" userId="159c9082-0f36-49cd-9c8f-1d7b7046462d" providerId="ADAL" clId="{BE38111C-1770-48E1-A5E2-C40FF229B40C}" dt="2024-01-16T14:41:44.492" v="509" actId="20577"/>
          <ac:spMkLst>
            <pc:docMk/>
            <pc:sldMk cId="3336084265" sldId="2142533588"/>
            <ac:spMk id="2" creationId="{00000000-0000-0000-0000-000000000000}"/>
          </ac:spMkLst>
        </pc:spChg>
        <pc:spChg chg="add del mod">
          <ac:chgData name="Yun Li" userId="159c9082-0f36-49cd-9c8f-1d7b7046462d" providerId="ADAL" clId="{BE38111C-1770-48E1-A5E2-C40FF229B40C}" dt="2024-01-16T15:58:53.441" v="1877"/>
          <ac:spMkLst>
            <pc:docMk/>
            <pc:sldMk cId="3336084265" sldId="2142533588"/>
            <ac:spMk id="3" creationId="{9A16F036-D7A4-FD02-9B2C-D7D82F7FBA62}"/>
          </ac:spMkLst>
        </pc:spChg>
        <pc:spChg chg="add mod">
          <ac:chgData name="Yun Li" userId="159c9082-0f36-49cd-9c8f-1d7b7046462d" providerId="ADAL" clId="{BE38111C-1770-48E1-A5E2-C40FF229B40C}" dt="2024-01-16T16:04:52.507" v="2003" actId="1036"/>
          <ac:spMkLst>
            <pc:docMk/>
            <pc:sldMk cId="3336084265" sldId="2142533588"/>
            <ac:spMk id="6" creationId="{ED35D0BD-4B0F-6412-45C5-43A712ECC143}"/>
          </ac:spMkLst>
        </pc:spChg>
        <pc:spChg chg="add del mod">
          <ac:chgData name="Yun Li" userId="159c9082-0f36-49cd-9c8f-1d7b7046462d" providerId="ADAL" clId="{BE38111C-1770-48E1-A5E2-C40FF229B40C}" dt="2024-01-16T16:21:23.044" v="2123" actId="478"/>
          <ac:spMkLst>
            <pc:docMk/>
            <pc:sldMk cId="3336084265" sldId="2142533588"/>
            <ac:spMk id="7" creationId="{43FF010D-4A7C-8CB4-6F5A-1F7B55773505}"/>
          </ac:spMkLst>
        </pc:spChg>
        <pc:spChg chg="mod">
          <ac:chgData name="Yun Li" userId="159c9082-0f36-49cd-9c8f-1d7b7046462d" providerId="ADAL" clId="{BE38111C-1770-48E1-A5E2-C40FF229B40C}" dt="2024-01-16T22:23:37.293" v="2546" actId="20577"/>
          <ac:spMkLst>
            <pc:docMk/>
            <pc:sldMk cId="3336084265" sldId="2142533588"/>
            <ac:spMk id="86" creationId="{36BACACF-A2E7-0C6A-9EC8-614BEE11AED4}"/>
          </ac:spMkLst>
        </pc:spChg>
        <pc:picChg chg="del">
          <ac:chgData name="Yun Li" userId="159c9082-0f36-49cd-9c8f-1d7b7046462d" providerId="ADAL" clId="{BE38111C-1770-48E1-A5E2-C40FF229B40C}" dt="2024-01-16T14:58:35.543" v="510" actId="478"/>
          <ac:picMkLst>
            <pc:docMk/>
            <pc:sldMk cId="3336084265" sldId="2142533588"/>
            <ac:picMk id="3" creationId="{8CBECFBD-F7ED-B596-7CBF-AD45813A8B1B}"/>
          </ac:picMkLst>
        </pc:picChg>
        <pc:picChg chg="add del mod">
          <ac:chgData name="Yun Li" userId="159c9082-0f36-49cd-9c8f-1d7b7046462d" providerId="ADAL" clId="{BE38111C-1770-48E1-A5E2-C40FF229B40C}" dt="2024-01-16T15:25:13.340" v="1120" actId="478"/>
          <ac:picMkLst>
            <pc:docMk/>
            <pc:sldMk cId="3336084265" sldId="2142533588"/>
            <ac:picMk id="3" creationId="{F6570FF3-1B08-74CB-7472-6A3CED085736}"/>
          </ac:picMkLst>
        </pc:picChg>
        <pc:picChg chg="add mod">
          <ac:chgData name="Yun Li" userId="159c9082-0f36-49cd-9c8f-1d7b7046462d" providerId="ADAL" clId="{BE38111C-1770-48E1-A5E2-C40FF229B40C}" dt="2024-01-16T15:49:46.342" v="1841" actId="1036"/>
          <ac:picMkLst>
            <pc:docMk/>
            <pc:sldMk cId="3336084265" sldId="2142533588"/>
            <ac:picMk id="4" creationId="{9C6A8A17-F998-3540-DE46-A4C65B16B75C}"/>
          </ac:picMkLst>
        </pc:picChg>
        <pc:picChg chg="add mod">
          <ac:chgData name="Yun Li" userId="159c9082-0f36-49cd-9c8f-1d7b7046462d" providerId="ADAL" clId="{BE38111C-1770-48E1-A5E2-C40FF229B40C}" dt="2024-01-16T15:26:56.529" v="1152" actId="1076"/>
          <ac:picMkLst>
            <pc:docMk/>
            <pc:sldMk cId="3336084265" sldId="2142533588"/>
            <ac:picMk id="5" creationId="{9F8C9996-34FB-4356-7DF8-F24CC1900A16}"/>
          </ac:picMkLst>
        </pc:picChg>
        <pc:cxnChg chg="add del">
          <ac:chgData name="Yun Li" userId="159c9082-0f36-49cd-9c8f-1d7b7046462d" providerId="ADAL" clId="{BE38111C-1770-48E1-A5E2-C40FF229B40C}" dt="2024-01-16T16:02:00.412" v="1904" actId="478"/>
          <ac:cxnSpMkLst>
            <pc:docMk/>
            <pc:sldMk cId="3336084265" sldId="2142533588"/>
            <ac:cxnSpMk id="9" creationId="{3D252AC6-5ED7-1B8D-BAFA-6795BD7E467C}"/>
          </ac:cxnSpMkLst>
        </pc:cxnChg>
        <pc:cxnChg chg="add del mod ord">
          <ac:chgData name="Yun Li" userId="159c9082-0f36-49cd-9c8f-1d7b7046462d" providerId="ADAL" clId="{BE38111C-1770-48E1-A5E2-C40FF229B40C}" dt="2024-01-16T16:02:41.115" v="1912" actId="478"/>
          <ac:cxnSpMkLst>
            <pc:docMk/>
            <pc:sldMk cId="3336084265" sldId="2142533588"/>
            <ac:cxnSpMk id="11" creationId="{54179F84-5B35-8217-CB3B-45C2855ECFC0}"/>
          </ac:cxnSpMkLst>
        </pc:cxnChg>
        <pc:cxnChg chg="add del">
          <ac:chgData name="Yun Li" userId="159c9082-0f36-49cd-9c8f-1d7b7046462d" providerId="ADAL" clId="{BE38111C-1770-48E1-A5E2-C40FF229B40C}" dt="2024-01-16T16:02:48.868" v="1914" actId="478"/>
          <ac:cxnSpMkLst>
            <pc:docMk/>
            <pc:sldMk cId="3336084265" sldId="2142533588"/>
            <ac:cxnSpMk id="18" creationId="{388D50A6-461D-98F3-7B86-DB44885234E0}"/>
          </ac:cxnSpMkLst>
        </pc:cxnChg>
        <pc:cxnChg chg="add del">
          <ac:chgData name="Yun Li" userId="159c9082-0f36-49cd-9c8f-1d7b7046462d" providerId="ADAL" clId="{BE38111C-1770-48E1-A5E2-C40FF229B40C}" dt="2024-01-16T16:03:00.680" v="1916" actId="478"/>
          <ac:cxnSpMkLst>
            <pc:docMk/>
            <pc:sldMk cId="3336084265" sldId="2142533588"/>
            <ac:cxnSpMk id="20" creationId="{0791ECF2-860A-766C-82A3-E2C4C456A06A}"/>
          </ac:cxnSpMkLst>
        </pc:cxnChg>
        <pc:cxnChg chg="add mod">
          <ac:chgData name="Yun Li" userId="159c9082-0f36-49cd-9c8f-1d7b7046462d" providerId="ADAL" clId="{BE38111C-1770-48E1-A5E2-C40FF229B40C}" dt="2024-01-16T16:04:19.737" v="1998" actId="1035"/>
          <ac:cxnSpMkLst>
            <pc:docMk/>
            <pc:sldMk cId="3336084265" sldId="2142533588"/>
            <ac:cxnSpMk id="22" creationId="{BE6358E8-6931-E2F9-0E19-06BB4878291D}"/>
          </ac:cxnSpMkLst>
        </pc:cxnChg>
      </pc:sldChg>
      <pc:sldChg chg="addSp delSp modSp add mod">
        <pc:chgData name="Yun Li" userId="159c9082-0f36-49cd-9c8f-1d7b7046462d" providerId="ADAL" clId="{BE38111C-1770-48E1-A5E2-C40FF229B40C}" dt="2024-01-16T22:33:50.308" v="2566" actId="1036"/>
        <pc:sldMkLst>
          <pc:docMk/>
          <pc:sldMk cId="2190976181" sldId="2142533589"/>
        </pc:sldMkLst>
        <pc:spChg chg="mod">
          <ac:chgData name="Yun Li" userId="159c9082-0f36-49cd-9c8f-1d7b7046462d" providerId="ADAL" clId="{BE38111C-1770-48E1-A5E2-C40FF229B40C}" dt="2024-01-16T22:33:45.539" v="2559" actId="20577"/>
          <ac:spMkLst>
            <pc:docMk/>
            <pc:sldMk cId="2190976181" sldId="2142533589"/>
            <ac:spMk id="86" creationId="{36BACACF-A2E7-0C6A-9EC8-614BEE11AED4}"/>
          </ac:spMkLst>
        </pc:spChg>
        <pc:picChg chg="add del mod">
          <ac:chgData name="Yun Li" userId="159c9082-0f36-49cd-9c8f-1d7b7046462d" providerId="ADAL" clId="{BE38111C-1770-48E1-A5E2-C40FF229B40C}" dt="2024-01-16T15:18:24.221" v="938" actId="478"/>
          <ac:picMkLst>
            <pc:docMk/>
            <pc:sldMk cId="2190976181" sldId="2142533589"/>
            <ac:picMk id="3" creationId="{2733FFFD-A84F-585B-65C0-BB53B1642BE3}"/>
          </ac:picMkLst>
        </pc:picChg>
        <pc:picChg chg="add mod">
          <ac:chgData name="Yun Li" userId="159c9082-0f36-49cd-9c8f-1d7b7046462d" providerId="ADAL" clId="{BE38111C-1770-48E1-A5E2-C40FF229B40C}" dt="2024-01-16T22:33:50.308" v="2566" actId="1036"/>
          <ac:picMkLst>
            <pc:docMk/>
            <pc:sldMk cId="2190976181" sldId="2142533589"/>
            <ac:picMk id="3" creationId="{3617C16B-5D9A-DFCF-84E8-F547B0ECE193}"/>
          </ac:picMkLst>
        </pc:picChg>
        <pc:picChg chg="del">
          <ac:chgData name="Yun Li" userId="159c9082-0f36-49cd-9c8f-1d7b7046462d" providerId="ADAL" clId="{BE38111C-1770-48E1-A5E2-C40FF229B40C}" dt="2024-01-16T15:05:30.309" v="903" actId="478"/>
          <ac:picMkLst>
            <pc:docMk/>
            <pc:sldMk cId="2190976181" sldId="2142533589"/>
            <ac:picMk id="4" creationId="{9C6A8A17-F998-3540-DE46-A4C65B16B75C}"/>
          </ac:picMkLst>
        </pc:picChg>
        <pc:picChg chg="add del mod">
          <ac:chgData name="Yun Li" userId="159c9082-0f36-49cd-9c8f-1d7b7046462d" providerId="ADAL" clId="{BE38111C-1770-48E1-A5E2-C40FF229B40C}" dt="2024-01-16T15:26:03.445" v="1121" actId="478"/>
          <ac:picMkLst>
            <pc:docMk/>
            <pc:sldMk cId="2190976181" sldId="2142533589"/>
            <ac:picMk id="5" creationId="{751987DD-C1FE-222D-7125-F984C5301B68}"/>
          </ac:picMkLst>
        </pc:picChg>
        <pc:cxnChg chg="add del">
          <ac:chgData name="Yun Li" userId="159c9082-0f36-49cd-9c8f-1d7b7046462d" providerId="ADAL" clId="{BE38111C-1770-48E1-A5E2-C40FF229B40C}" dt="2024-01-16T16:03:19.558" v="1918" actId="478"/>
          <ac:cxnSpMkLst>
            <pc:docMk/>
            <pc:sldMk cId="2190976181" sldId="2142533589"/>
            <ac:cxnSpMk id="5" creationId="{844ABF21-D083-CF00-5BD2-D2F13FE78141}"/>
          </ac:cxnSpMkLst>
        </pc:cxnChg>
      </pc:sldChg>
      <pc:sldChg chg="add">
        <pc:chgData name="Yun Li" userId="159c9082-0f36-49cd-9c8f-1d7b7046462d" providerId="ADAL" clId="{BE38111C-1770-48E1-A5E2-C40FF229B40C}" dt="2024-01-17T13:17:16.458" v="2598" actId="2890"/>
        <pc:sldMkLst>
          <pc:docMk/>
          <pc:sldMk cId="75871335" sldId="2142533590"/>
        </pc:sldMkLst>
      </pc:sldChg>
    </pc:docChg>
  </pc:docChgLst>
  <pc:docChgLst>
    <pc:chgData name="Dmytro Rusanovskyy" userId="621f73b1-0084-4349-83c1-86917e0e3bb7" providerId="ADAL" clId="{3054E510-63B3-421E-B112-CADC5F5C9582}"/>
    <pc:docChg chg="custSel modSld">
      <pc:chgData name="Dmytro Rusanovskyy" userId="621f73b1-0084-4349-83c1-86917e0e3bb7" providerId="ADAL" clId="{3054E510-63B3-421E-B112-CADC5F5C9582}" dt="2023-10-16T14:57:07.316" v="81" actId="6549"/>
      <pc:docMkLst>
        <pc:docMk/>
      </pc:docMkLst>
      <pc:sldChg chg="modSp mod">
        <pc:chgData name="Dmytro Rusanovskyy" userId="621f73b1-0084-4349-83c1-86917e0e3bb7" providerId="ADAL" clId="{3054E510-63B3-421E-B112-CADC5F5C9582}" dt="2023-10-16T14:55:03.633" v="37" actId="20577"/>
        <pc:sldMkLst>
          <pc:docMk/>
          <pc:sldMk cId="1699612923" sldId="901"/>
        </pc:sldMkLst>
        <pc:spChg chg="mod">
          <ac:chgData name="Dmytro Rusanovskyy" userId="621f73b1-0084-4349-83c1-86917e0e3bb7" providerId="ADAL" clId="{3054E510-63B3-421E-B112-CADC5F5C9582}" dt="2023-10-16T14:55:03.633" v="37" actId="20577"/>
          <ac:spMkLst>
            <pc:docMk/>
            <pc:sldMk cId="1699612923" sldId="901"/>
            <ac:spMk id="9" creationId="{84F70BD7-8550-0434-760D-08C86E74D457}"/>
          </ac:spMkLst>
        </pc:spChg>
      </pc:sldChg>
      <pc:sldChg chg="modSp mod">
        <pc:chgData name="Dmytro Rusanovskyy" userId="621f73b1-0084-4349-83c1-86917e0e3bb7" providerId="ADAL" clId="{3054E510-63B3-421E-B112-CADC5F5C9582}" dt="2023-10-16T14:57:07.316" v="81" actId="6549"/>
        <pc:sldMkLst>
          <pc:docMk/>
          <pc:sldMk cId="2636485099" sldId="2142533581"/>
        </pc:sldMkLst>
        <pc:spChg chg="mod">
          <ac:chgData name="Dmytro Rusanovskyy" userId="621f73b1-0084-4349-83c1-86917e0e3bb7" providerId="ADAL" clId="{3054E510-63B3-421E-B112-CADC5F5C9582}" dt="2023-10-16T14:57:07.316" v="81" actId="6549"/>
          <ac:spMkLst>
            <pc:docMk/>
            <pc:sldMk cId="2636485099" sldId="2142533581"/>
            <ac:spMk id="8" creationId="{28E2B615-10AF-33F7-68FF-FA85283B737B}"/>
          </ac:spMkLst>
        </pc:spChg>
      </pc:sldChg>
      <pc:sldChg chg="addCm">
        <pc:chgData name="Dmytro Rusanovskyy" userId="621f73b1-0084-4349-83c1-86917e0e3bb7" providerId="ADAL" clId="{3054E510-63B3-421E-B112-CADC5F5C9582}" dt="2023-10-16T14:54:31.758" v="0"/>
        <pc:sldMkLst>
          <pc:docMk/>
          <pc:sldMk cId="3410306886" sldId="2142533582"/>
        </pc:sldMkLst>
        <pc:extLst>
          <p:ext xmlns:p="http://schemas.openxmlformats.org/presentationml/2006/main" uri="{D6D511B9-2390-475A-947B-AFAB55BFBCF1}">
            <pc226:cmChg xmlns:pc226="http://schemas.microsoft.com/office/powerpoint/2022/06/main/command" chg="add">
              <pc226:chgData name="Dmytro Rusanovskyy" userId="621f73b1-0084-4349-83c1-86917e0e3bb7" providerId="ADAL" clId="{3054E510-63B3-421E-B112-CADC5F5C9582}" dt="2023-10-16T14:54:31.758" v="0"/>
              <pc2:cmMkLst xmlns:pc2="http://schemas.microsoft.com/office/powerpoint/2019/9/main/command">
                <pc:docMk/>
                <pc:sldMk cId="3410306886" sldId="2142533582"/>
                <pc2:cmMk id="{0D286255-1D99-411A-B06D-3304448EB3E2}"/>
              </pc2:cmMkLst>
            </pc226:cmChg>
          </p:ext>
        </pc:extLst>
      </pc:sldChg>
      <pc:sldChg chg="modSp mod">
        <pc:chgData name="Dmytro Rusanovskyy" userId="621f73b1-0084-4349-83c1-86917e0e3bb7" providerId="ADAL" clId="{3054E510-63B3-421E-B112-CADC5F5C9582}" dt="2023-10-16T14:56:41.982" v="38" actId="20577"/>
        <pc:sldMkLst>
          <pc:docMk/>
          <pc:sldMk cId="1104591433" sldId="2142533585"/>
        </pc:sldMkLst>
        <pc:spChg chg="mod">
          <ac:chgData name="Dmytro Rusanovskyy" userId="621f73b1-0084-4349-83c1-86917e0e3bb7" providerId="ADAL" clId="{3054E510-63B3-421E-B112-CADC5F5C9582}" dt="2023-10-16T14:56:41.982" v="38" actId="20577"/>
          <ac:spMkLst>
            <pc:docMk/>
            <pc:sldMk cId="1104591433" sldId="2142533585"/>
            <ac:spMk id="9" creationId="{84F70BD7-8550-0434-760D-08C86E74D45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7/18/2024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CA" b="1" dirty="0">
                <a:effectLst/>
                <a:latin typeface="Times New Roman" panose="02020603050405020304" pitchFamily="18" charset="0"/>
                <a:ea typeface="Times New Roman" panose="02020603050405020304" pitchFamily="18" charset="0"/>
              </a:rPr>
              <a:t>EE1 related: Block-size invariant </a:t>
            </a:r>
            <a:r>
              <a:rPr lang="en-CA" dirty="0">
                <a:latin typeface="Times New Roman" panose="02020603050405020304" pitchFamily="18" charset="0"/>
                <a:ea typeface="Times New Roman" panose="02020603050405020304" pitchFamily="18" charset="0"/>
              </a:rPr>
              <a:t>implementation of HOP4</a:t>
            </a:r>
            <a:endParaRPr lang="en-US" sz="2400"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12-20 July 2024</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Y. Li , D. Rusanovskyy,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JVET-AI0175</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Overview</a:t>
            </a:r>
          </a:p>
        </p:txBody>
      </p:sp>
      <p:sp>
        <p:nvSpPr>
          <p:cNvPr id="86" name="TextBox 85">
            <a:extLst>
              <a:ext uri="{FF2B5EF4-FFF2-40B4-BE49-F238E27FC236}">
                <a16:creationId xmlns:a16="http://schemas.microsoft.com/office/drawing/2014/main" id="{36BACACF-A2E7-0C6A-9EC8-614BEE11AED4}"/>
              </a:ext>
            </a:extLst>
          </p:cNvPr>
          <p:cNvSpPr txBox="1"/>
          <p:nvPr/>
        </p:nvSpPr>
        <p:spPr>
          <a:xfrm>
            <a:off x="509588" y="1428308"/>
            <a:ext cx="11495139" cy="1884490"/>
          </a:xfrm>
          <a:prstGeom prst="rect">
            <a:avLst/>
          </a:prstGeom>
        </p:spPr>
        <p:txBody>
          <a:bodyPr wrap="square" lIns="0" tIns="0" rIns="0" bIns="0" rtlCol="0">
            <a:spAutoFit/>
          </a:bodyPr>
          <a:lstStyle/>
          <a:p>
            <a:pPr marL="285750" indent="-285750">
              <a:lnSpc>
                <a:spcPts val="3000"/>
              </a:lnSpc>
              <a:buFont typeface="Arial" panose="020B0604020202020204" pitchFamily="34" charset="0"/>
              <a:buChar char="•"/>
            </a:pPr>
            <a:r>
              <a:rPr lang="en-US" sz="2000" dirty="0">
                <a:solidFill>
                  <a:schemeClr val="tx2"/>
                </a:solidFill>
              </a:rPr>
              <a:t>Improving block-size invariant property for HOP4 with an attention map scaling</a:t>
            </a:r>
          </a:p>
          <a:p>
            <a:pPr marL="285750" indent="-285750">
              <a:lnSpc>
                <a:spcPts val="3000"/>
              </a:lnSpc>
              <a:buFont typeface="Arial" panose="020B0604020202020204" pitchFamily="34" charset="0"/>
              <a:buChar char="•"/>
            </a:pPr>
            <a:r>
              <a:rPr lang="en-US" sz="2000" dirty="0">
                <a:solidFill>
                  <a:schemeClr val="tx2"/>
                </a:solidFill>
              </a:rPr>
              <a:t>Proposed method (</a:t>
            </a:r>
            <a:r>
              <a:rPr lang="en-US" sz="2000" dirty="0" err="1">
                <a:solidFill>
                  <a:schemeClr val="tx2"/>
                </a:solidFill>
              </a:rPr>
              <a:t>NNIntra</a:t>
            </a:r>
            <a:r>
              <a:rPr lang="en-US" sz="2000" dirty="0">
                <a:solidFill>
                  <a:schemeClr val="tx2"/>
                </a:solidFill>
              </a:rPr>
              <a:t> ON) with Int16-quantized model</a:t>
            </a:r>
          </a:p>
          <a:p>
            <a:pPr marL="742950" lvl="1" indent="-285750">
              <a:lnSpc>
                <a:spcPts val="3000"/>
              </a:lnSpc>
              <a:buFont typeface="Arial" panose="020B0604020202020204" pitchFamily="34" charset="0"/>
              <a:buChar char="•"/>
            </a:pPr>
            <a:r>
              <a:rPr lang="en-US" sz="2000" dirty="0">
                <a:solidFill>
                  <a:schemeClr val="tx2"/>
                </a:solidFill>
              </a:rPr>
              <a:t>Only inference test needed</a:t>
            </a:r>
          </a:p>
          <a:p>
            <a:pPr marL="742950" lvl="1" indent="-285750">
              <a:lnSpc>
                <a:spcPts val="3000"/>
              </a:lnSpc>
              <a:buFont typeface="Arial" panose="020B0604020202020204" pitchFamily="34" charset="0"/>
              <a:buChar char="•"/>
            </a:pPr>
            <a:r>
              <a:rPr lang="en-US" sz="2000" dirty="0">
                <a:solidFill>
                  <a:schemeClr val="tx2"/>
                </a:solidFill>
              </a:rPr>
              <a:t>Compared to HOP4 (</a:t>
            </a:r>
            <a:r>
              <a:rPr lang="en-US" sz="2000" dirty="0" err="1">
                <a:solidFill>
                  <a:schemeClr val="tx2"/>
                </a:solidFill>
              </a:rPr>
              <a:t>NNIntra</a:t>
            </a:r>
            <a:r>
              <a:rPr lang="en-US" sz="2000" dirty="0">
                <a:solidFill>
                  <a:schemeClr val="tx2"/>
                </a:solidFill>
              </a:rPr>
              <a:t> ON) at the same complexity</a:t>
            </a:r>
          </a:p>
          <a:p>
            <a:pPr marL="1200150" lvl="2" indent="-285750">
              <a:lnSpc>
                <a:spcPts val="3000"/>
              </a:lnSpc>
              <a:buFont typeface="Arial" panose="020B0604020202020204" pitchFamily="34" charset="0"/>
              <a:buChar char="•"/>
            </a:pPr>
            <a:r>
              <a:rPr lang="en-CA" sz="2000" dirty="0">
                <a:effectLst/>
                <a:ea typeface="Times New Roman" panose="02020603050405020304" pitchFamily="18" charset="0"/>
              </a:rPr>
              <a:t>AI {0.0%, 0.0%, 0.0%}, </a:t>
            </a:r>
            <a:r>
              <a:rPr lang="en-CA" sz="2000" dirty="0">
                <a:effectLst/>
                <a:ea typeface="SimSun" panose="02010600030101010101" pitchFamily="2" charset="-122"/>
              </a:rPr>
              <a:t>RA: </a:t>
            </a:r>
            <a:r>
              <a:rPr lang="en-CA" sz="2000" dirty="0">
                <a:effectLst/>
                <a:ea typeface="Times New Roman" panose="02020603050405020304" pitchFamily="18" charset="0"/>
              </a:rPr>
              <a:t>{-0.1%, -</a:t>
            </a:r>
            <a:r>
              <a:rPr lang="en-CA" sz="2000" dirty="0">
                <a:ea typeface="Times New Roman" panose="02020603050405020304" pitchFamily="18" charset="0"/>
              </a:rPr>
              <a:t>0</a:t>
            </a:r>
            <a:r>
              <a:rPr lang="en-CA" sz="2000" dirty="0">
                <a:effectLst/>
                <a:ea typeface="Times New Roman" panose="02020603050405020304" pitchFamily="18" charset="0"/>
              </a:rPr>
              <a:t>.4%, -</a:t>
            </a:r>
            <a:r>
              <a:rPr lang="en-CA" sz="2000" dirty="0">
                <a:ea typeface="Times New Roman" panose="02020603050405020304" pitchFamily="18" charset="0"/>
              </a:rPr>
              <a:t>0</a:t>
            </a:r>
            <a:r>
              <a:rPr lang="en-CA" sz="2000" dirty="0">
                <a:effectLst/>
                <a:ea typeface="Times New Roman" panose="02020603050405020304" pitchFamily="18" charset="0"/>
              </a:rPr>
              <a:t>.2%}</a:t>
            </a:r>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Background</a:t>
            </a:r>
          </a:p>
        </p:txBody>
      </p:sp>
      <p:sp>
        <p:nvSpPr>
          <p:cNvPr id="86" name="TextBox 85">
            <a:extLst>
              <a:ext uri="{FF2B5EF4-FFF2-40B4-BE49-F238E27FC236}">
                <a16:creationId xmlns:a16="http://schemas.microsoft.com/office/drawing/2014/main" id="{36BACACF-A2E7-0C6A-9EC8-614BEE11AED4}"/>
              </a:ext>
            </a:extLst>
          </p:cNvPr>
          <p:cNvSpPr txBox="1"/>
          <p:nvPr/>
        </p:nvSpPr>
        <p:spPr>
          <a:xfrm>
            <a:off x="495300" y="1158605"/>
            <a:ext cx="9912016" cy="295466"/>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HOP4 architecture</a:t>
            </a:r>
          </a:p>
        </p:txBody>
      </p:sp>
      <p:pic>
        <p:nvPicPr>
          <p:cNvPr id="5" name="Picture 4">
            <a:extLst>
              <a:ext uri="{FF2B5EF4-FFF2-40B4-BE49-F238E27FC236}">
                <a16:creationId xmlns:a16="http://schemas.microsoft.com/office/drawing/2014/main" id="{85CDEE6F-2023-6D1C-AB67-E397CB5E5534}"/>
              </a:ext>
            </a:extLst>
          </p:cNvPr>
          <p:cNvPicPr>
            <a:picLocks noChangeAspect="1"/>
          </p:cNvPicPr>
          <p:nvPr/>
        </p:nvPicPr>
        <p:blipFill>
          <a:blip r:embed="rId2"/>
          <a:stretch>
            <a:fillRect/>
          </a:stretch>
        </p:blipFill>
        <p:spPr>
          <a:xfrm>
            <a:off x="2498496" y="1154106"/>
            <a:ext cx="9643730" cy="4797756"/>
          </a:xfrm>
          <a:prstGeom prst="rect">
            <a:avLst/>
          </a:prstGeom>
        </p:spPr>
      </p:pic>
      <p:pic>
        <p:nvPicPr>
          <p:cNvPr id="6" name="Picture 5">
            <a:extLst>
              <a:ext uri="{FF2B5EF4-FFF2-40B4-BE49-F238E27FC236}">
                <a16:creationId xmlns:a16="http://schemas.microsoft.com/office/drawing/2014/main" id="{86DA1AA1-6E75-BFFB-BA1D-B1F1DF5CD118}"/>
              </a:ext>
            </a:extLst>
          </p:cNvPr>
          <p:cNvPicPr>
            <a:picLocks noChangeAspect="1"/>
          </p:cNvPicPr>
          <p:nvPr/>
        </p:nvPicPr>
        <p:blipFill>
          <a:blip r:embed="rId3"/>
          <a:stretch>
            <a:fillRect/>
          </a:stretch>
        </p:blipFill>
        <p:spPr>
          <a:xfrm>
            <a:off x="4382230" y="5416463"/>
            <a:ext cx="7591647" cy="1443041"/>
          </a:xfrm>
          <a:prstGeom prst="rect">
            <a:avLst/>
          </a:prstGeom>
        </p:spPr>
      </p:pic>
      <p:sp>
        <p:nvSpPr>
          <p:cNvPr id="7" name="TextBox 6">
            <a:extLst>
              <a:ext uri="{FF2B5EF4-FFF2-40B4-BE49-F238E27FC236}">
                <a16:creationId xmlns:a16="http://schemas.microsoft.com/office/drawing/2014/main" id="{FBBAE4A6-8EBF-C388-65AC-83E21351027B}"/>
              </a:ext>
            </a:extLst>
          </p:cNvPr>
          <p:cNvSpPr txBox="1"/>
          <p:nvPr/>
        </p:nvSpPr>
        <p:spPr>
          <a:xfrm>
            <a:off x="4903226" y="5175863"/>
            <a:ext cx="2590453" cy="236347"/>
          </a:xfrm>
          <a:prstGeom prst="rect">
            <a:avLst/>
          </a:prstGeom>
        </p:spPr>
        <p:txBody>
          <a:bodyPr wrap="none" lIns="0" tIns="0" rIns="0" bIns="0" rtlCol="0">
            <a:spAutoFit/>
          </a:bodyPr>
          <a:lstStyle/>
          <a:p>
            <a:pPr algn="l">
              <a:lnSpc>
                <a:spcPct val="96000"/>
              </a:lnSpc>
            </a:pPr>
            <a:r>
              <a:rPr lang="en-AU" sz="1600" dirty="0">
                <a:solidFill>
                  <a:schemeClr val="tx2"/>
                </a:solidFill>
                <a:latin typeface="Microsoft Sans Serif"/>
                <a:cs typeface="Microsoft Sans Serif" panose="020B0604020202020204" pitchFamily="34" charset="0"/>
              </a:rPr>
              <a:t> </a:t>
            </a:r>
            <a:r>
              <a:rPr lang="en-AU" sz="1600" dirty="0">
                <a:solidFill>
                  <a:srgbClr val="C00000"/>
                </a:solidFill>
                <a:latin typeface="Microsoft Sans Serif"/>
                <a:cs typeface="Microsoft Sans Serif" panose="020B0604020202020204" pitchFamily="34" charset="0"/>
              </a:rPr>
              <a:t>1-7,9-14, 16-24 Res. Blocks</a:t>
            </a:r>
            <a:endParaRPr lang="en-US" sz="1600" dirty="0">
              <a:solidFill>
                <a:srgbClr val="C00000"/>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304733AC-DC89-3473-7264-57598CBE21C7}"/>
              </a:ext>
            </a:extLst>
          </p:cNvPr>
          <p:cNvSpPr txBox="1"/>
          <p:nvPr/>
        </p:nvSpPr>
        <p:spPr>
          <a:xfrm>
            <a:off x="8996413" y="5175863"/>
            <a:ext cx="2263440" cy="236347"/>
          </a:xfrm>
          <a:prstGeom prst="rect">
            <a:avLst/>
          </a:prstGeom>
        </p:spPr>
        <p:txBody>
          <a:bodyPr wrap="none" lIns="0" tIns="0" rIns="0" bIns="0" rtlCol="0">
            <a:spAutoFit/>
          </a:bodyPr>
          <a:lstStyle/>
          <a:p>
            <a:pPr algn="l">
              <a:lnSpc>
                <a:spcPct val="96000"/>
              </a:lnSpc>
            </a:pPr>
            <a:r>
              <a:rPr lang="en-AU" sz="1600" dirty="0">
                <a:solidFill>
                  <a:schemeClr val="tx2"/>
                </a:solidFill>
                <a:latin typeface="Microsoft Sans Serif"/>
                <a:cs typeface="Microsoft Sans Serif" panose="020B0604020202020204" pitchFamily="34" charset="0"/>
              </a:rPr>
              <a:t> </a:t>
            </a:r>
            <a:r>
              <a:rPr lang="en-AU" sz="1600" dirty="0">
                <a:solidFill>
                  <a:srgbClr val="C00000"/>
                </a:solidFill>
                <a:latin typeface="Microsoft Sans Serif"/>
                <a:cs typeface="Microsoft Sans Serif" panose="020B0604020202020204" pitchFamily="34" charset="0"/>
              </a:rPr>
              <a:t>8</a:t>
            </a:r>
            <a:r>
              <a:rPr lang="en-AU" sz="1600" baseline="30000" dirty="0">
                <a:solidFill>
                  <a:srgbClr val="C00000"/>
                </a:solidFill>
                <a:latin typeface="Microsoft Sans Serif"/>
                <a:cs typeface="Microsoft Sans Serif" panose="020B0604020202020204" pitchFamily="34" charset="0"/>
              </a:rPr>
              <a:t>th</a:t>
            </a:r>
            <a:r>
              <a:rPr lang="en-AU" sz="1600" dirty="0">
                <a:solidFill>
                  <a:srgbClr val="C00000"/>
                </a:solidFill>
                <a:latin typeface="Microsoft Sans Serif"/>
                <a:cs typeface="Microsoft Sans Serif" panose="020B0604020202020204" pitchFamily="34" charset="0"/>
              </a:rPr>
              <a:t> and 15</a:t>
            </a:r>
            <a:r>
              <a:rPr lang="en-AU" sz="1600" baseline="30000" dirty="0">
                <a:solidFill>
                  <a:srgbClr val="C00000"/>
                </a:solidFill>
                <a:latin typeface="Microsoft Sans Serif"/>
                <a:cs typeface="Microsoft Sans Serif" panose="020B0604020202020204" pitchFamily="34" charset="0"/>
              </a:rPr>
              <a:t>th</a:t>
            </a:r>
            <a:r>
              <a:rPr lang="en-AU" sz="1600" dirty="0">
                <a:solidFill>
                  <a:srgbClr val="C00000"/>
                </a:solidFill>
                <a:latin typeface="Microsoft Sans Serif"/>
                <a:cs typeface="Microsoft Sans Serif" panose="020B0604020202020204" pitchFamily="34" charset="0"/>
              </a:rPr>
              <a:t>  Res. Blocks</a:t>
            </a:r>
            <a:endParaRPr lang="en-US" sz="1600" dirty="0">
              <a:solidFill>
                <a:srgbClr val="C00000"/>
              </a:solidFill>
              <a:latin typeface="Microsoft Sans Serif"/>
              <a:cs typeface="Microsoft Sans Serif" panose="020B0604020202020204" pitchFamily="34" charset="0"/>
            </a:endParaRPr>
          </a:p>
        </p:txBody>
      </p:sp>
      <p:sp>
        <p:nvSpPr>
          <p:cNvPr id="10" name="Right Brace 9">
            <a:extLst>
              <a:ext uri="{FF2B5EF4-FFF2-40B4-BE49-F238E27FC236}">
                <a16:creationId xmlns:a16="http://schemas.microsoft.com/office/drawing/2014/main" id="{3D42D59C-49E6-E39E-6916-BBD7C0B4622C}"/>
              </a:ext>
            </a:extLst>
          </p:cNvPr>
          <p:cNvSpPr/>
          <p:nvPr/>
        </p:nvSpPr>
        <p:spPr>
          <a:xfrm rot="16200000">
            <a:off x="7478034" y="2674686"/>
            <a:ext cx="730190" cy="4008471"/>
          </a:xfrm>
          <a:prstGeom prst="rightBrace">
            <a:avLst/>
          </a:prstGeom>
          <a:ln w="12700" cap="rnd">
            <a:solidFill>
              <a:schemeClr val="bg2"/>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2076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Background</a:t>
            </a:r>
          </a:p>
        </p:txBody>
      </p:sp>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36BACACF-A2E7-0C6A-9EC8-614BEE11AED4}"/>
                  </a:ext>
                </a:extLst>
              </p:cNvPr>
              <p:cNvSpPr txBox="1"/>
              <p:nvPr/>
            </p:nvSpPr>
            <p:spPr>
              <a:xfrm>
                <a:off x="495300" y="1158605"/>
                <a:ext cx="9912016" cy="5828968"/>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Attention block</a:t>
                </a: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a:lnSpc>
                    <a:spcPct val="96000"/>
                  </a:lnSpc>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Attention Map</a:t>
                </a: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742950" lvl="1" indent="-285750">
                  <a:lnSpc>
                    <a:spcPct val="96000"/>
                  </a:lnSpc>
                  <a:buFont typeface="Arial" panose="020B0604020202020204" pitchFamily="34" charset="0"/>
                  <a:buChar char="•"/>
                </a:pPr>
                <a:r>
                  <a:rPr lang="en-CA" sz="1800" b="1" dirty="0">
                    <a:effectLst/>
                    <a:latin typeface="Times New Roman" panose="02020603050405020304" pitchFamily="18" charset="0"/>
                    <a:ea typeface="SimSun" panose="02010600030101010101" pitchFamily="2" charset="-122"/>
                  </a:rPr>
                  <a:t>M</a:t>
                </a:r>
                <a:r>
                  <a:rPr lang="en-CA" sz="1800" dirty="0">
                    <a:effectLst/>
                    <a:latin typeface="Times New Roman" panose="02020603050405020304" pitchFamily="18" charset="0"/>
                    <a:ea typeface="SimSun" panose="02010600030101010101" pitchFamily="2" charset="-122"/>
                  </a:rPr>
                  <a:t>(</a:t>
                </a:r>
                <a:r>
                  <a:rPr lang="en-CA" sz="1800" dirty="0" err="1">
                    <a:effectLst/>
                    <a:latin typeface="Times New Roman" panose="02020603050405020304" pitchFamily="18" charset="0"/>
                    <a:ea typeface="SimSun" panose="02010600030101010101" pitchFamily="2" charset="-122"/>
                  </a:rPr>
                  <a:t>x,y</a:t>
                </a:r>
                <a:r>
                  <a:rPr lang="en-CA" sz="1800" dirty="0">
                    <a:effectLst/>
                    <a:latin typeface="Times New Roman" panose="02020603050405020304" pitchFamily="18" charset="0"/>
                    <a:ea typeface="SimSun" panose="02010600030101010101" pitchFamily="2" charset="-122"/>
                  </a:rPr>
                  <a:t>)=</a:t>
                </a:r>
                <a14:m>
                  <m:oMath xmlns:m="http://schemas.openxmlformats.org/officeDocument/2006/math">
                    <m:nary>
                      <m:naryPr>
                        <m:chr m:val="∑"/>
                        <m:limLoc m:val="undOvr"/>
                        <m:ctrlPr>
                          <a:rPr lang="en-US" sz="2000" i="1">
                            <a:effectLst/>
                            <a:latin typeface="Cambria Math" panose="02040503050406030204" pitchFamily="18" charset="0"/>
                            <a:ea typeface="SimSun" panose="02010600030101010101" pitchFamily="2" charset="-122"/>
                          </a:rPr>
                        </m:ctrlPr>
                      </m:naryPr>
                      <m:sub>
                        <m:r>
                          <a:rPr lang="en-CA" sz="1800" i="1">
                            <a:effectLst/>
                            <a:latin typeface="Cambria Math" panose="02040503050406030204" pitchFamily="18" charset="0"/>
                            <a:ea typeface="SimSun" panose="02010600030101010101" pitchFamily="2" charset="-122"/>
                            <a:cs typeface="Times New Roman" panose="02020603050405020304" pitchFamily="18" charset="0"/>
                          </a:rPr>
                          <m:t>𝑖</m:t>
                        </m:r>
                        <m:r>
                          <a:rPr lang="en-CA" sz="1800" i="1">
                            <a:effectLst/>
                            <a:latin typeface="Cambria Math" panose="02040503050406030204" pitchFamily="18" charset="0"/>
                            <a:ea typeface="SimSun" panose="02010600030101010101" pitchFamily="2" charset="-122"/>
                            <a:cs typeface="Times New Roman" panose="02020603050405020304" pitchFamily="18" charset="0"/>
                          </a:rPr>
                          <m:t>=1</m:t>
                        </m:r>
                      </m:sub>
                      <m:sup>
                        <m:r>
                          <a:rPr lang="en-CA" sz="1800" i="1">
                            <a:effectLst/>
                            <a:latin typeface="Cambria Math" panose="02040503050406030204" pitchFamily="18" charset="0"/>
                            <a:ea typeface="SimSun" panose="02010600030101010101" pitchFamily="2" charset="-122"/>
                            <a:cs typeface="Times New Roman" panose="02020603050405020304" pitchFamily="18" charset="0"/>
                          </a:rPr>
                          <m:t>h</m:t>
                        </m:r>
                        <m:r>
                          <a:rPr lang="en-CA" sz="1800" i="1">
                            <a:effectLst/>
                            <a:latin typeface="Cambria Math" panose="02040503050406030204" pitchFamily="18" charset="0"/>
                            <a:ea typeface="SimSun" panose="02010600030101010101" pitchFamily="2" charset="-122"/>
                            <a:cs typeface="Times New Roman" panose="02020603050405020304" pitchFamily="18" charset="0"/>
                          </a:rPr>
                          <m:t>∗</m:t>
                        </m:r>
                        <m:r>
                          <a:rPr lang="en-CA" sz="1800" i="1">
                            <a:effectLst/>
                            <a:latin typeface="Cambria Math" panose="02040503050406030204" pitchFamily="18" charset="0"/>
                            <a:ea typeface="SimSun" panose="02010600030101010101" pitchFamily="2" charset="-122"/>
                            <a:cs typeface="Times New Roman" panose="02020603050405020304" pitchFamily="18" charset="0"/>
                          </a:rPr>
                          <m:t>𝑤</m:t>
                        </m:r>
                      </m:sup>
                      <m:e>
                        <m:r>
                          <a:rPr lang="en-CA" sz="1800" i="1">
                            <a:effectLst/>
                            <a:latin typeface="Cambria Math" panose="02040503050406030204" pitchFamily="18" charset="0"/>
                            <a:ea typeface="SimSun" panose="02010600030101010101" pitchFamily="2" charset="-122"/>
                            <a:cs typeface="Times New Roman" panose="02020603050405020304" pitchFamily="18" charset="0"/>
                          </a:rPr>
                          <m:t>(</m:t>
                        </m:r>
                        <m:d>
                          <m:dPr>
                            <m:ctrlPr>
                              <a:rPr lang="en-CA" sz="1800" b="1" i="1">
                                <a:effectLst/>
                                <a:latin typeface="Cambria Math" panose="02040503050406030204" pitchFamily="18" charset="0"/>
                                <a:ea typeface="SimSun" panose="02010600030101010101" pitchFamily="2" charset="-122"/>
                                <a:cs typeface="Times New Roman" panose="02020603050405020304" pitchFamily="18" charset="0"/>
                              </a:rPr>
                            </m:ctrlPr>
                          </m:dPr>
                          <m:e>
                            <m:r>
                              <a:rPr lang="en-CA" sz="1800" b="1" i="1">
                                <a:effectLst/>
                                <a:latin typeface="Cambria Math" panose="02040503050406030204" pitchFamily="18" charset="0"/>
                                <a:ea typeface="SimSun" panose="02010600030101010101" pitchFamily="2" charset="-122"/>
                                <a:cs typeface="Times New Roman" panose="02020603050405020304" pitchFamily="18" charset="0"/>
                              </a:rPr>
                              <m:t>𝐪</m:t>
                            </m:r>
                            <m:d>
                              <m:dPr>
                                <m:ctrlPr>
                                  <a:rPr lang="en-US" sz="2000" i="1">
                                    <a:effectLst/>
                                    <a:latin typeface="Cambria Math" panose="02040503050406030204" pitchFamily="18" charset="0"/>
                                    <a:ea typeface="SimSun" panose="02010600030101010101" pitchFamily="2" charset="-122"/>
                                  </a:rPr>
                                </m:ctrlPr>
                              </m:dPr>
                              <m:e>
                                <m:r>
                                  <a:rPr lang="en-CA" sz="1800" i="1">
                                    <a:effectLst/>
                                    <a:latin typeface="Cambria Math" panose="02040503050406030204" pitchFamily="18" charset="0"/>
                                    <a:ea typeface="SimSun" panose="02010600030101010101" pitchFamily="2" charset="-122"/>
                                    <a:cs typeface="Times New Roman" panose="02020603050405020304" pitchFamily="18" charset="0"/>
                                  </a:rPr>
                                  <m:t>𝑥</m:t>
                                </m:r>
                                <m:r>
                                  <a:rPr lang="en-CA" sz="1800" i="1">
                                    <a:effectLst/>
                                    <a:latin typeface="Cambria Math" panose="02040503050406030204" pitchFamily="18" charset="0"/>
                                    <a:ea typeface="SimSun" panose="02010600030101010101" pitchFamily="2" charset="-122"/>
                                    <a:cs typeface="Times New Roman" panose="02020603050405020304" pitchFamily="18" charset="0"/>
                                  </a:rPr>
                                  <m:t>,</m:t>
                                </m:r>
                                <m:r>
                                  <a:rPr lang="en-CA" sz="1800" i="1">
                                    <a:effectLst/>
                                    <a:latin typeface="Cambria Math" panose="02040503050406030204" pitchFamily="18" charset="0"/>
                                    <a:ea typeface="SimSun" panose="02010600030101010101" pitchFamily="2" charset="-122"/>
                                    <a:cs typeface="Times New Roman" panose="02020603050405020304" pitchFamily="18" charset="0"/>
                                  </a:rPr>
                                  <m:t>𝑖</m:t>
                                </m:r>
                              </m:e>
                            </m:d>
                            <m:r>
                              <a:rPr lang="en-CA" sz="1800" i="1">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US" sz="2000" b="1" i="1">
                                    <a:effectLst/>
                                    <a:latin typeface="Cambria Math" panose="02040503050406030204" pitchFamily="18" charset="0"/>
                                    <a:ea typeface="SimSun" panose="02010600030101010101" pitchFamily="2" charset="-122"/>
                                  </a:rPr>
                                </m:ctrlPr>
                              </m:sSupPr>
                              <m:e>
                                <m:r>
                                  <a:rPr lang="en-CA" sz="1800" b="1" i="1">
                                    <a:effectLst/>
                                    <a:latin typeface="Cambria Math" panose="02040503050406030204" pitchFamily="18" charset="0"/>
                                    <a:ea typeface="SimSun" panose="02010600030101010101" pitchFamily="2" charset="-122"/>
                                    <a:cs typeface="Times New Roman" panose="02020603050405020304" pitchFamily="18" charset="0"/>
                                  </a:rPr>
                                  <m:t>𝒌</m:t>
                                </m:r>
                              </m:e>
                              <m:sup>
                                <m:r>
                                  <a:rPr lang="en-CA" sz="1800" b="1" i="1">
                                    <a:effectLst/>
                                    <a:latin typeface="Cambria Math" panose="02040503050406030204" pitchFamily="18" charset="0"/>
                                    <a:ea typeface="SimSun" panose="02010600030101010101" pitchFamily="2" charset="-122"/>
                                    <a:cs typeface="Times New Roman" panose="02020603050405020304" pitchFamily="18" charset="0"/>
                                  </a:rPr>
                                  <m:t>𝑻</m:t>
                                </m:r>
                              </m:sup>
                            </m:sSup>
                            <m:d>
                              <m:dPr>
                                <m:ctrlPr>
                                  <a:rPr lang="en-US" sz="2000" i="1">
                                    <a:effectLst/>
                                    <a:latin typeface="Cambria Math" panose="02040503050406030204" pitchFamily="18" charset="0"/>
                                    <a:ea typeface="SimSun" panose="02010600030101010101" pitchFamily="2" charset="-122"/>
                                  </a:rPr>
                                </m:ctrlPr>
                              </m:dPr>
                              <m:e>
                                <m:r>
                                  <a:rPr lang="en-CA" sz="1800" i="1">
                                    <a:effectLst/>
                                    <a:latin typeface="Cambria Math" panose="02040503050406030204" pitchFamily="18" charset="0"/>
                                    <a:ea typeface="SimSun" panose="02010600030101010101" pitchFamily="2" charset="-122"/>
                                    <a:cs typeface="Times New Roman" panose="02020603050405020304" pitchFamily="18" charset="0"/>
                                  </a:rPr>
                                  <m:t>𝑖</m:t>
                                </m:r>
                                <m:r>
                                  <a:rPr lang="en-CA" sz="1800" i="1">
                                    <a:effectLst/>
                                    <a:latin typeface="Cambria Math" panose="02040503050406030204" pitchFamily="18" charset="0"/>
                                    <a:ea typeface="SimSun" panose="02010600030101010101" pitchFamily="2" charset="-122"/>
                                    <a:cs typeface="Times New Roman" panose="02020603050405020304" pitchFamily="18" charset="0"/>
                                  </a:rPr>
                                  <m:t>,</m:t>
                                </m:r>
                                <m:r>
                                  <a:rPr lang="en-CA" sz="1800" i="1">
                                    <a:effectLst/>
                                    <a:latin typeface="Cambria Math" panose="02040503050406030204" pitchFamily="18" charset="0"/>
                                    <a:ea typeface="SimSun" panose="02010600030101010101" pitchFamily="2" charset="-122"/>
                                    <a:cs typeface="Times New Roman" panose="02020603050405020304" pitchFamily="18" charset="0"/>
                                  </a:rPr>
                                  <m:t>𝑦</m:t>
                                </m:r>
                              </m:e>
                            </m:d>
                          </m:e>
                        </m:d>
                        <m:r>
                          <a:rPr lang="en-AU" sz="1800" b="0" i="1" smtClean="0">
                            <a:effectLst/>
                            <a:latin typeface="Cambria Math" panose="02040503050406030204" pitchFamily="18" charset="0"/>
                            <a:ea typeface="SimSun" panose="02010600030101010101" pitchFamily="2" charset="-122"/>
                            <a:cs typeface="Times New Roman" panose="02020603050405020304" pitchFamily="18" charset="0"/>
                          </a:rPr>
                          <m:t>,</m:t>
                        </m:r>
                        <m:r>
                          <a:rPr lang="en-CA" i="1">
                            <a:latin typeface="Cambria Math" panose="02040503050406030204" pitchFamily="18" charset="0"/>
                          </a:rPr>
                          <m:t>0≤</m:t>
                        </m:r>
                        <m:r>
                          <a:rPr lang="en-CA" i="1">
                            <a:latin typeface="Cambria Math" panose="02040503050406030204" pitchFamily="18" charset="0"/>
                          </a:rPr>
                          <m:t>𝑥</m:t>
                        </m:r>
                        <m:r>
                          <a:rPr lang="en-CA" i="1">
                            <a:latin typeface="Cambria Math" panose="02040503050406030204" pitchFamily="18" charset="0"/>
                          </a:rPr>
                          <m:t>&lt;</m:t>
                        </m:r>
                        <m:r>
                          <a:rPr lang="en-CA" i="1">
                            <a:latin typeface="Cambria Math" panose="02040503050406030204" pitchFamily="18" charset="0"/>
                          </a:rPr>
                          <m:t>𝑐</m:t>
                        </m:r>
                        <m:r>
                          <a:rPr lang="en-CA" i="1">
                            <a:latin typeface="Cambria Math" panose="02040503050406030204" pitchFamily="18" charset="0"/>
                          </a:rPr>
                          <m:t>//</m:t>
                        </m:r>
                        <m:r>
                          <a:rPr lang="en-CA" i="1">
                            <a:latin typeface="Cambria Math" panose="02040503050406030204" pitchFamily="18" charset="0"/>
                          </a:rPr>
                          <m:t>h𝑒𝑎𝑑</m:t>
                        </m:r>
                        <m:r>
                          <a:rPr lang="en-CA" i="1">
                            <a:latin typeface="Cambria Math" panose="02040503050406030204" pitchFamily="18" charset="0"/>
                          </a:rPr>
                          <m:t>, </m:t>
                        </m:r>
                        <m:r>
                          <m:rPr>
                            <m:nor/>
                          </m:rPr>
                          <a:rPr lang="en-CA"/>
                          <m:t>and</m:t>
                        </m:r>
                        <m:r>
                          <m:rPr>
                            <m:nor/>
                          </m:rPr>
                          <a:rPr lang="en-CA"/>
                          <m:t> </m:t>
                        </m:r>
                        <m:r>
                          <a:rPr lang="en-CA" i="1">
                            <a:latin typeface="Cambria Math" panose="02040503050406030204" pitchFamily="18" charset="0"/>
                          </a:rPr>
                          <m:t>0≤</m:t>
                        </m:r>
                        <m:r>
                          <a:rPr lang="en-CA" i="1">
                            <a:latin typeface="Cambria Math" panose="02040503050406030204" pitchFamily="18" charset="0"/>
                          </a:rPr>
                          <m:t>𝑦</m:t>
                        </m:r>
                        <m:r>
                          <a:rPr lang="en-CA" i="1">
                            <a:latin typeface="Cambria Math" panose="02040503050406030204" pitchFamily="18" charset="0"/>
                          </a:rPr>
                          <m:t>&lt;</m:t>
                        </m:r>
                        <m:r>
                          <a:rPr lang="en-CA" i="1">
                            <a:latin typeface="Cambria Math" panose="02040503050406030204" pitchFamily="18" charset="0"/>
                          </a:rPr>
                          <m:t>𝑐</m:t>
                        </m:r>
                        <m:r>
                          <a:rPr lang="en-CA" i="1">
                            <a:latin typeface="Cambria Math" panose="02040503050406030204" pitchFamily="18" charset="0"/>
                          </a:rPr>
                          <m:t>//</m:t>
                        </m:r>
                        <m:r>
                          <a:rPr lang="en-CA" i="1">
                            <a:latin typeface="Cambria Math" panose="02040503050406030204" pitchFamily="18" charset="0"/>
                          </a:rPr>
                          <m:t>h𝑒𝑎𝑑</m:t>
                        </m:r>
                      </m:e>
                    </m:nary>
                  </m:oMath>
                </a14:m>
                <a:endParaRPr lang="en-A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nSpc>
                    <a:spcPct val="96000"/>
                  </a:lnSpc>
                  <a:buFont typeface="Arial" panose="020B0604020202020204" pitchFamily="34" charset="0"/>
                  <a:buChar char="•"/>
                </a:pPr>
                <a:endParaRPr lang="en-A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nSpc>
                    <a:spcPct val="96000"/>
                  </a:lnSpc>
                  <a:buFont typeface="Arial" panose="020B0604020202020204" pitchFamily="34" charset="0"/>
                  <a:buChar char="•"/>
                </a:pPr>
                <a:r>
                  <a:rPr lang="en-AU" sz="1800" dirty="0">
                    <a:effectLst/>
                    <a:latin typeface="Times New Roman" panose="02020603050405020304" pitchFamily="18" charset="0"/>
                    <a:ea typeface="SimSun" panose="02010600030101010101" pitchFamily="2" charset="-122"/>
                    <a:cs typeface="Times New Roman" panose="02020603050405020304" pitchFamily="18" charset="0"/>
                  </a:rPr>
                  <a:t>Attention map is block-size dependent</a:t>
                </a:r>
              </a:p>
              <a:p>
                <a:pPr lvl="1">
                  <a:lnSpc>
                    <a:spcPct val="96000"/>
                  </a:lnSpc>
                </a:pPr>
                <a:endParaRPr lang="en-A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Inference is conducted with a fixed block size of 128x128</a:t>
                </a: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Results can be worse if inference block size is different from that used in the training</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NNVC inference block size (128x128 and 256x256) </a:t>
                </a:r>
              </a:p>
              <a:p>
                <a:pPr marL="742950" lvl="1"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p:txBody>
          </p:sp>
        </mc:Choice>
        <mc:Fallback xmlns="">
          <p:sp>
            <p:nvSpPr>
              <p:cNvPr id="86" name="TextBox 85">
                <a:extLst>
                  <a:ext uri="{FF2B5EF4-FFF2-40B4-BE49-F238E27FC236}">
                    <a16:creationId xmlns:a16="http://schemas.microsoft.com/office/drawing/2014/main" id="{36BACACF-A2E7-0C6A-9EC8-614BEE11AED4}"/>
                  </a:ext>
                </a:extLst>
              </p:cNvPr>
              <p:cNvSpPr txBox="1">
                <a:spLocks noRot="1" noChangeAspect="1" noMove="1" noResize="1" noEditPoints="1" noAdjustHandles="1" noChangeArrowheads="1" noChangeShapeType="1" noTextEdit="1"/>
              </p:cNvSpPr>
              <p:nvPr/>
            </p:nvSpPr>
            <p:spPr>
              <a:xfrm>
                <a:off x="495300" y="1158605"/>
                <a:ext cx="9912016" cy="5828968"/>
              </a:xfrm>
              <a:prstGeom prst="rect">
                <a:avLst/>
              </a:prstGeom>
              <a:blipFill>
                <a:blip r:embed="rId2"/>
                <a:stretch>
                  <a:fillRect l="-1476" t="-1569"/>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FD187BE3-4A58-B4A6-12F1-080E8D6FFFC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6493" y="1525701"/>
            <a:ext cx="10015981" cy="2246641"/>
          </a:xfrm>
          <a:prstGeom prst="rect">
            <a:avLst/>
          </a:prstGeom>
          <a:noFill/>
        </p:spPr>
      </p:pic>
      <p:sp>
        <p:nvSpPr>
          <p:cNvPr id="5" name="TextBox 4">
            <a:extLst>
              <a:ext uri="{FF2B5EF4-FFF2-40B4-BE49-F238E27FC236}">
                <a16:creationId xmlns:a16="http://schemas.microsoft.com/office/drawing/2014/main" id="{46E0F7A7-AB51-F4CE-E382-6B827AE0C321}"/>
              </a:ext>
            </a:extLst>
          </p:cNvPr>
          <p:cNvSpPr txBox="1"/>
          <p:nvPr/>
        </p:nvSpPr>
        <p:spPr>
          <a:xfrm>
            <a:off x="8194730" y="2758697"/>
            <a:ext cx="453324" cy="369332"/>
          </a:xfrm>
          <a:prstGeom prst="rect">
            <a:avLst/>
          </a:prstGeom>
          <a:noFill/>
        </p:spPr>
        <p:txBody>
          <a:bodyPr wrap="square">
            <a:spAutoFit/>
          </a:bodyPr>
          <a:lstStyle/>
          <a:p>
            <a:r>
              <a:rPr lang="en-CA" sz="1800" b="1" dirty="0">
                <a:effectLst/>
                <a:latin typeface="Times New Roman" panose="02020603050405020304" pitchFamily="18" charset="0"/>
                <a:ea typeface="SimSun" panose="02010600030101010101" pitchFamily="2" charset="-122"/>
              </a:rPr>
              <a:t>M</a:t>
            </a:r>
            <a:endParaRPr lang="en-US" dirty="0"/>
          </a:p>
        </p:txBody>
      </p:sp>
    </p:spTree>
    <p:extLst>
      <p:ext uri="{BB962C8B-B14F-4D97-AF65-F5344CB8AC3E}">
        <p14:creationId xmlns:p14="http://schemas.microsoft.com/office/powerpoint/2010/main" val="290227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AU" dirty="0"/>
              <a:t>P</a:t>
            </a:r>
            <a:r>
              <a:rPr lang="en-US" dirty="0" err="1"/>
              <a:t>roposed</a:t>
            </a:r>
            <a:r>
              <a:rPr lang="en-US" dirty="0"/>
              <a:t> method</a:t>
            </a:r>
          </a:p>
        </p:txBody>
      </p:sp>
      <mc:AlternateContent xmlns:mc="http://schemas.openxmlformats.org/markup-compatibility/2006">
        <mc:Choice xmlns:a14="http://schemas.microsoft.com/office/drawing/2010/main" Requires="a14">
          <p:sp>
            <p:nvSpPr>
              <p:cNvPr id="86" name="TextBox 85">
                <a:extLst>
                  <a:ext uri="{FF2B5EF4-FFF2-40B4-BE49-F238E27FC236}">
                    <a16:creationId xmlns:a16="http://schemas.microsoft.com/office/drawing/2014/main" id="{36BACACF-A2E7-0C6A-9EC8-614BEE11AED4}"/>
                  </a:ext>
                </a:extLst>
              </p:cNvPr>
              <p:cNvSpPr txBox="1"/>
              <p:nvPr/>
            </p:nvSpPr>
            <p:spPr>
              <a:xfrm>
                <a:off x="495300" y="1158605"/>
                <a:ext cx="9912016" cy="3537379"/>
              </a:xfrm>
              <a:prstGeom prst="rect">
                <a:avLst/>
              </a:prstGeom>
            </p:spPr>
            <p:txBody>
              <a:bodyPr wrap="square" lIns="0" tIns="0" rIns="0" bIns="0" rtlCol="0">
                <a:spAutoFit/>
              </a:bodyPr>
              <a:lstStyle/>
              <a:p>
                <a:pPr>
                  <a:lnSpc>
                    <a:spcPct val="96000"/>
                  </a:lnSpc>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Assumed training with block size 128 by 128</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Intermediate feature size: 72x72 </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Assumed inference block size 128x128 and 256x256</a:t>
                </a:r>
              </a:p>
              <a:p>
                <a:pPr marL="285750"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Direct scaling according to the block size</a:t>
                </a:r>
              </a:p>
              <a:p>
                <a:pPr marL="742950" lvl="1"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a:p>
                <a:pPr marL="742950" lvl="1" indent="-285750">
                  <a:lnSpc>
                    <a:spcPct val="96000"/>
                  </a:lnSpc>
                  <a:buFont typeface="Arial" panose="020B0604020202020204" pitchFamily="34" charset="0"/>
                  <a:buChar char="•"/>
                </a:pPr>
                <a:r>
                  <a:rPr lang="en-CA" sz="1800" b="1" dirty="0">
                    <a:effectLst/>
                    <a:latin typeface="Times New Roman" panose="02020603050405020304" pitchFamily="18" charset="0"/>
                    <a:ea typeface="SimSun" panose="02010600030101010101" pitchFamily="2" charset="-122"/>
                  </a:rPr>
                  <a:t>M</a:t>
                </a:r>
                <a:r>
                  <a:rPr lang="en-CA" sz="1800" dirty="0">
                    <a:effectLst/>
                    <a:latin typeface="Times New Roman" panose="02020603050405020304" pitchFamily="18" charset="0"/>
                    <a:ea typeface="SimSun" panose="02010600030101010101" pitchFamily="2" charset="-122"/>
                  </a:rPr>
                  <a:t>=</a:t>
                </a:r>
                <a:r>
                  <a:rPr lang="en-CA" sz="1800" b="1" dirty="0">
                    <a:effectLst/>
                    <a:latin typeface="Times New Roman" panose="02020603050405020304" pitchFamily="18" charset="0"/>
                    <a:ea typeface="SimSun" panose="02010600030101010101" pitchFamily="2" charset="-122"/>
                  </a:rPr>
                  <a:t>M</a:t>
                </a:r>
                <a:r>
                  <a:rPr lang="en-CA" sz="1800" dirty="0">
                    <a:effectLst/>
                    <a:latin typeface="Times New Roman" panose="02020603050405020304" pitchFamily="18" charset="0"/>
                    <a:ea typeface="SimSun" panose="02010600030101010101" pitchFamily="2" charset="-122"/>
                  </a:rPr>
                  <a:t>&gt;&gt;2 if  h*w&gt;72x72</a:t>
                </a:r>
              </a:p>
              <a:p>
                <a:pPr marL="742950" lvl="1" indent="-285750">
                  <a:lnSpc>
                    <a:spcPct val="96000"/>
                  </a:lnSpc>
                  <a:buFont typeface="Arial" panose="020B0604020202020204" pitchFamily="34" charset="0"/>
                  <a:buChar char="•"/>
                </a:pPr>
                <a:endParaRPr lang="en-CA" dirty="0">
                  <a:solidFill>
                    <a:schemeClr val="tx2"/>
                  </a:solidFill>
                  <a:latin typeface="Times New Roman" panose="02020603050405020304" pitchFamily="18" charset="0"/>
                  <a:ea typeface="SimSun" panose="02010600030101010101" pitchFamily="2" charset="-122"/>
                  <a:cs typeface="Microsoft Sans Serif" panose="020B0604020202020204" pitchFamily="34" charset="0"/>
                </a:endParaRPr>
              </a:p>
              <a:p>
                <a:pPr marL="742950" lvl="1" indent="-285750">
                  <a:lnSpc>
                    <a:spcPct val="96000"/>
                  </a:lnSpc>
                  <a:buFont typeface="Arial" panose="020B0604020202020204" pitchFamily="34" charset="0"/>
                  <a:buChar char="•"/>
                </a:pPr>
                <a:r>
                  <a:rPr lang="en-CA" sz="2000" dirty="0">
                    <a:solidFill>
                      <a:schemeClr val="tx2"/>
                    </a:solidFill>
                    <a:latin typeface="Times New Roman" panose="02020603050405020304" pitchFamily="18" charset="0"/>
                    <a:ea typeface="SimSun" panose="02010600030101010101" pitchFamily="2" charset="-122"/>
                    <a:cs typeface="Microsoft Sans Serif" panose="020B0604020202020204" pitchFamily="34" charset="0"/>
                  </a:rPr>
                  <a:t>To avoid potential overflow</a:t>
                </a:r>
              </a:p>
              <a:p>
                <a:pPr marL="1200150" lvl="2" indent="-285750">
                  <a:lnSpc>
                    <a:spcPct val="96000"/>
                  </a:lnSpc>
                  <a:buFont typeface="Arial" panose="020B0604020202020204" pitchFamily="34" charset="0"/>
                  <a:buChar char="•"/>
                </a:pPr>
                <a:r>
                  <a:rPr lang="en-CA" sz="2000" b="1" dirty="0">
                    <a:effectLst/>
                    <a:latin typeface="Times New Roman" panose="02020603050405020304" pitchFamily="18" charset="0"/>
                    <a:ea typeface="SimSun" panose="02010600030101010101" pitchFamily="2" charset="-122"/>
                  </a:rPr>
                  <a:t>M</a:t>
                </a:r>
                <a:r>
                  <a:rPr lang="en-CA" sz="2000" dirty="0">
                    <a:effectLst/>
                    <a:latin typeface="Times New Roman" panose="02020603050405020304" pitchFamily="18" charset="0"/>
                    <a:ea typeface="SimSun" panose="02010600030101010101" pitchFamily="2" charset="-122"/>
                  </a:rPr>
                  <a:t>(</a:t>
                </a:r>
                <a:r>
                  <a:rPr lang="en-CA" sz="2000" dirty="0" err="1">
                    <a:effectLst/>
                    <a:latin typeface="Times New Roman" panose="02020603050405020304" pitchFamily="18" charset="0"/>
                    <a:ea typeface="SimSun" panose="02010600030101010101" pitchFamily="2" charset="-122"/>
                  </a:rPr>
                  <a:t>x,y</a:t>
                </a:r>
                <a:r>
                  <a:rPr lang="en-CA" sz="2000" dirty="0">
                    <a:effectLst/>
                    <a:latin typeface="Times New Roman" panose="02020603050405020304" pitchFamily="18" charset="0"/>
                    <a:ea typeface="SimSun" panose="02010600030101010101" pitchFamily="2" charset="-122"/>
                  </a:rPr>
                  <a:t>)=</a:t>
                </a:r>
                <a14:m>
                  <m:oMath xmlns:m="http://schemas.openxmlformats.org/officeDocument/2006/math">
                    <m:nary>
                      <m:naryPr>
                        <m:chr m:val="∑"/>
                        <m:limLoc m:val="undOvr"/>
                        <m:ctrlPr>
                          <a:rPr lang="en-US" sz="2400" i="1">
                            <a:effectLst/>
                            <a:latin typeface="Cambria Math" panose="02040503050406030204" pitchFamily="18" charset="0"/>
                            <a:ea typeface="SimSun" panose="02010600030101010101" pitchFamily="2" charset="-122"/>
                          </a:rPr>
                        </m:ctrlPr>
                      </m:naryPr>
                      <m:sub>
                        <m:r>
                          <a:rPr lang="en-CA" sz="2000" i="1">
                            <a:effectLst/>
                            <a:latin typeface="Cambria Math" panose="02040503050406030204" pitchFamily="18" charset="0"/>
                            <a:ea typeface="SimSun" panose="02010600030101010101" pitchFamily="2" charset="-122"/>
                            <a:cs typeface="Times New Roman" panose="02020603050405020304" pitchFamily="18" charset="0"/>
                          </a:rPr>
                          <m:t>𝑖</m:t>
                        </m:r>
                        <m:r>
                          <a:rPr lang="en-CA" sz="2000" i="1">
                            <a:effectLst/>
                            <a:latin typeface="Cambria Math" panose="02040503050406030204" pitchFamily="18" charset="0"/>
                            <a:ea typeface="SimSun" panose="02010600030101010101" pitchFamily="2" charset="-122"/>
                            <a:cs typeface="Times New Roman" panose="02020603050405020304" pitchFamily="18" charset="0"/>
                          </a:rPr>
                          <m:t>=1</m:t>
                        </m:r>
                      </m:sub>
                      <m:sup>
                        <m:r>
                          <a:rPr lang="en-CA" sz="2000" i="1">
                            <a:effectLst/>
                            <a:latin typeface="Cambria Math" panose="02040503050406030204" pitchFamily="18" charset="0"/>
                            <a:ea typeface="SimSun" panose="02010600030101010101" pitchFamily="2" charset="-122"/>
                            <a:cs typeface="Times New Roman" panose="02020603050405020304" pitchFamily="18" charset="0"/>
                          </a:rPr>
                          <m:t>h</m:t>
                        </m:r>
                        <m:r>
                          <a:rPr lang="en-CA" sz="2000" i="1">
                            <a:effectLst/>
                            <a:latin typeface="Cambria Math" panose="02040503050406030204" pitchFamily="18" charset="0"/>
                            <a:ea typeface="SimSun" panose="02010600030101010101" pitchFamily="2" charset="-122"/>
                            <a:cs typeface="Times New Roman" panose="02020603050405020304" pitchFamily="18" charset="0"/>
                          </a:rPr>
                          <m:t>∗</m:t>
                        </m:r>
                        <m:r>
                          <a:rPr lang="en-CA" sz="2000" i="1">
                            <a:effectLst/>
                            <a:latin typeface="Cambria Math" panose="02040503050406030204" pitchFamily="18" charset="0"/>
                            <a:ea typeface="SimSun" panose="02010600030101010101" pitchFamily="2" charset="-122"/>
                            <a:cs typeface="Times New Roman" panose="02020603050405020304" pitchFamily="18" charset="0"/>
                          </a:rPr>
                          <m:t>𝑤</m:t>
                        </m:r>
                      </m:sup>
                      <m:e>
                        <m:r>
                          <a:rPr lang="en-CA" sz="2000" i="1">
                            <a:effectLst/>
                            <a:latin typeface="Cambria Math" panose="02040503050406030204" pitchFamily="18" charset="0"/>
                            <a:ea typeface="SimSun" panose="02010600030101010101" pitchFamily="2" charset="-122"/>
                            <a:cs typeface="Times New Roman" panose="02020603050405020304" pitchFamily="18" charset="0"/>
                          </a:rPr>
                          <m:t>(</m:t>
                        </m:r>
                        <m:d>
                          <m:dPr>
                            <m:ctrlPr>
                              <a:rPr lang="en-CA" sz="2000" b="1" i="1">
                                <a:effectLst/>
                                <a:latin typeface="Cambria Math" panose="02040503050406030204" pitchFamily="18" charset="0"/>
                                <a:ea typeface="SimSun" panose="02010600030101010101" pitchFamily="2" charset="-122"/>
                                <a:cs typeface="Times New Roman" panose="02020603050405020304" pitchFamily="18" charset="0"/>
                              </a:rPr>
                            </m:ctrlPr>
                          </m:dPr>
                          <m:e>
                            <m:r>
                              <a:rPr lang="en-CA" sz="2000" b="1" i="1">
                                <a:effectLst/>
                                <a:latin typeface="Cambria Math" panose="02040503050406030204" pitchFamily="18" charset="0"/>
                                <a:ea typeface="SimSun" panose="02010600030101010101" pitchFamily="2" charset="-122"/>
                                <a:cs typeface="Times New Roman" panose="02020603050405020304" pitchFamily="18" charset="0"/>
                              </a:rPr>
                              <m:t>𝐪</m:t>
                            </m:r>
                            <m:d>
                              <m:dPr>
                                <m:ctrlPr>
                                  <a:rPr lang="en-US" sz="2400" i="1">
                                    <a:effectLst/>
                                    <a:latin typeface="Cambria Math" panose="02040503050406030204" pitchFamily="18" charset="0"/>
                                    <a:ea typeface="SimSun" panose="02010600030101010101" pitchFamily="2" charset="-122"/>
                                  </a:rPr>
                                </m:ctrlPr>
                              </m:dPr>
                              <m:e>
                                <m:r>
                                  <a:rPr lang="en-CA" sz="2000" i="1">
                                    <a:effectLst/>
                                    <a:latin typeface="Cambria Math" panose="02040503050406030204" pitchFamily="18" charset="0"/>
                                    <a:ea typeface="SimSun" panose="02010600030101010101" pitchFamily="2" charset="-122"/>
                                    <a:cs typeface="Times New Roman" panose="02020603050405020304" pitchFamily="18" charset="0"/>
                                  </a:rPr>
                                  <m:t>𝑥</m:t>
                                </m:r>
                                <m:r>
                                  <a:rPr lang="en-CA" sz="2000" i="1">
                                    <a:effectLst/>
                                    <a:latin typeface="Cambria Math" panose="02040503050406030204" pitchFamily="18" charset="0"/>
                                    <a:ea typeface="SimSun" panose="02010600030101010101" pitchFamily="2" charset="-122"/>
                                    <a:cs typeface="Times New Roman" panose="02020603050405020304" pitchFamily="18" charset="0"/>
                                  </a:rPr>
                                  <m:t>,</m:t>
                                </m:r>
                                <m:r>
                                  <a:rPr lang="en-CA" sz="2000" i="1">
                                    <a:effectLst/>
                                    <a:latin typeface="Cambria Math" panose="02040503050406030204" pitchFamily="18" charset="0"/>
                                    <a:ea typeface="SimSun" panose="02010600030101010101" pitchFamily="2" charset="-122"/>
                                    <a:cs typeface="Times New Roman" panose="02020603050405020304" pitchFamily="18" charset="0"/>
                                  </a:rPr>
                                  <m:t>𝑖</m:t>
                                </m:r>
                              </m:e>
                            </m:d>
                            <m:r>
                              <a:rPr lang="en-CA" sz="2000" i="1">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US" sz="2400" b="1" i="1">
                                    <a:effectLst/>
                                    <a:latin typeface="Cambria Math" panose="02040503050406030204" pitchFamily="18" charset="0"/>
                                    <a:ea typeface="SimSun" panose="02010600030101010101" pitchFamily="2" charset="-122"/>
                                  </a:rPr>
                                </m:ctrlPr>
                              </m:sSupPr>
                              <m:e>
                                <m:r>
                                  <a:rPr lang="en-CA" sz="2000" b="1" i="1">
                                    <a:effectLst/>
                                    <a:latin typeface="Cambria Math" panose="02040503050406030204" pitchFamily="18" charset="0"/>
                                    <a:ea typeface="SimSun" panose="02010600030101010101" pitchFamily="2" charset="-122"/>
                                    <a:cs typeface="Times New Roman" panose="02020603050405020304" pitchFamily="18" charset="0"/>
                                  </a:rPr>
                                  <m:t>𝒌</m:t>
                                </m:r>
                              </m:e>
                              <m:sup>
                                <m:r>
                                  <a:rPr lang="en-CA" sz="2000" b="1" i="1">
                                    <a:effectLst/>
                                    <a:latin typeface="Cambria Math" panose="02040503050406030204" pitchFamily="18" charset="0"/>
                                    <a:ea typeface="SimSun" panose="02010600030101010101" pitchFamily="2" charset="-122"/>
                                    <a:cs typeface="Times New Roman" panose="02020603050405020304" pitchFamily="18" charset="0"/>
                                  </a:rPr>
                                  <m:t>𝑻</m:t>
                                </m:r>
                              </m:sup>
                            </m:sSup>
                            <m:d>
                              <m:dPr>
                                <m:ctrlPr>
                                  <a:rPr lang="en-US" sz="2400" i="1">
                                    <a:effectLst/>
                                    <a:latin typeface="Cambria Math" panose="02040503050406030204" pitchFamily="18" charset="0"/>
                                    <a:ea typeface="SimSun" panose="02010600030101010101" pitchFamily="2" charset="-122"/>
                                  </a:rPr>
                                </m:ctrlPr>
                              </m:dPr>
                              <m:e>
                                <m:r>
                                  <a:rPr lang="en-CA" sz="2000" i="1">
                                    <a:effectLst/>
                                    <a:latin typeface="Cambria Math" panose="02040503050406030204" pitchFamily="18" charset="0"/>
                                    <a:ea typeface="SimSun" panose="02010600030101010101" pitchFamily="2" charset="-122"/>
                                    <a:cs typeface="Times New Roman" panose="02020603050405020304" pitchFamily="18" charset="0"/>
                                  </a:rPr>
                                  <m:t>𝑖</m:t>
                                </m:r>
                                <m:r>
                                  <a:rPr lang="en-CA" sz="2000" i="1">
                                    <a:effectLst/>
                                    <a:latin typeface="Cambria Math" panose="02040503050406030204" pitchFamily="18" charset="0"/>
                                    <a:ea typeface="SimSun" panose="02010600030101010101" pitchFamily="2" charset="-122"/>
                                    <a:cs typeface="Times New Roman" panose="02020603050405020304" pitchFamily="18" charset="0"/>
                                  </a:rPr>
                                  <m:t>,</m:t>
                                </m:r>
                                <m:r>
                                  <a:rPr lang="en-CA" sz="2000" i="1">
                                    <a:effectLst/>
                                    <a:latin typeface="Cambria Math" panose="02040503050406030204" pitchFamily="18" charset="0"/>
                                    <a:ea typeface="SimSun" panose="02010600030101010101" pitchFamily="2" charset="-122"/>
                                    <a:cs typeface="Times New Roman" panose="02020603050405020304" pitchFamily="18" charset="0"/>
                                  </a:rPr>
                                  <m:t>𝑦</m:t>
                                </m:r>
                              </m:e>
                            </m:d>
                            <m:r>
                              <a:rPr lang="en-AU" sz="2000" b="1" i="1" smtClean="0">
                                <a:effectLst/>
                                <a:latin typeface="Cambria Math" panose="02040503050406030204" pitchFamily="18" charset="0"/>
                                <a:ea typeface="SimSun" panose="02010600030101010101" pitchFamily="2" charset="-122"/>
                                <a:cs typeface="Times New Roman" panose="02020603050405020304" pitchFamily="18" charset="0"/>
                              </a:rPr>
                              <m:t>≫</m:t>
                            </m:r>
                            <m:r>
                              <a:rPr lang="en-AU" sz="2000" b="1" i="1" smtClean="0">
                                <a:effectLst/>
                                <a:latin typeface="Cambria Math" panose="02040503050406030204" pitchFamily="18" charset="0"/>
                                <a:ea typeface="SimSun" panose="02010600030101010101" pitchFamily="2" charset="-122"/>
                                <a:cs typeface="Times New Roman" panose="02020603050405020304" pitchFamily="18" charset="0"/>
                              </a:rPr>
                              <m:t>𝟐</m:t>
                            </m:r>
                          </m:e>
                        </m:d>
                        <m:r>
                          <a:rPr lang="en-AU" sz="2000" b="0" i="1" smtClean="0">
                            <a:effectLst/>
                            <a:latin typeface="Cambria Math" panose="02040503050406030204" pitchFamily="18" charset="0"/>
                            <a:ea typeface="SimSun" panose="02010600030101010101" pitchFamily="2" charset="-122"/>
                            <a:cs typeface="Times New Roman" panose="02020603050405020304" pitchFamily="18" charset="0"/>
                          </a:rPr>
                          <m:t>,</m:t>
                        </m:r>
                        <m:r>
                          <a:rPr lang="en-CA" sz="2000" i="1">
                            <a:latin typeface="Cambria Math" panose="02040503050406030204" pitchFamily="18" charset="0"/>
                          </a:rPr>
                          <m:t>0≤</m:t>
                        </m:r>
                        <m:r>
                          <a:rPr lang="en-CA" sz="2000" i="1">
                            <a:latin typeface="Cambria Math" panose="02040503050406030204" pitchFamily="18" charset="0"/>
                          </a:rPr>
                          <m:t>𝑥</m:t>
                        </m:r>
                        <m:r>
                          <a:rPr lang="en-CA" sz="2000" i="1">
                            <a:latin typeface="Cambria Math" panose="02040503050406030204" pitchFamily="18" charset="0"/>
                          </a:rPr>
                          <m:t>&lt;</m:t>
                        </m:r>
                        <m:r>
                          <a:rPr lang="en-CA" sz="2000" i="1">
                            <a:latin typeface="Cambria Math" panose="02040503050406030204" pitchFamily="18" charset="0"/>
                          </a:rPr>
                          <m:t>𝑐</m:t>
                        </m:r>
                        <m:r>
                          <a:rPr lang="en-CA" sz="2000" i="1">
                            <a:latin typeface="Cambria Math" panose="02040503050406030204" pitchFamily="18" charset="0"/>
                          </a:rPr>
                          <m:t>//</m:t>
                        </m:r>
                        <m:r>
                          <a:rPr lang="en-CA" sz="2000" i="1">
                            <a:latin typeface="Cambria Math" panose="02040503050406030204" pitchFamily="18" charset="0"/>
                          </a:rPr>
                          <m:t>h𝑒𝑎𝑑</m:t>
                        </m:r>
                        <m:r>
                          <a:rPr lang="en-CA" sz="2000" i="1">
                            <a:latin typeface="Cambria Math" panose="02040503050406030204" pitchFamily="18" charset="0"/>
                          </a:rPr>
                          <m:t>, </m:t>
                        </m:r>
                        <m:r>
                          <m:rPr>
                            <m:nor/>
                          </m:rPr>
                          <a:rPr lang="en-CA" sz="2000"/>
                          <m:t>and</m:t>
                        </m:r>
                        <m:r>
                          <m:rPr>
                            <m:nor/>
                          </m:rPr>
                          <a:rPr lang="en-CA" sz="2000"/>
                          <m:t> </m:t>
                        </m:r>
                        <m:r>
                          <a:rPr lang="en-CA" sz="2000" i="1">
                            <a:latin typeface="Cambria Math" panose="02040503050406030204" pitchFamily="18" charset="0"/>
                          </a:rPr>
                          <m:t>0≤</m:t>
                        </m:r>
                        <m:r>
                          <a:rPr lang="en-CA" sz="2000" i="1">
                            <a:latin typeface="Cambria Math" panose="02040503050406030204" pitchFamily="18" charset="0"/>
                          </a:rPr>
                          <m:t>𝑦</m:t>
                        </m:r>
                        <m:r>
                          <a:rPr lang="en-CA" sz="2000" i="1">
                            <a:latin typeface="Cambria Math" panose="02040503050406030204" pitchFamily="18" charset="0"/>
                          </a:rPr>
                          <m:t>&lt;</m:t>
                        </m:r>
                        <m:r>
                          <a:rPr lang="en-CA" sz="2000" i="1">
                            <a:latin typeface="Cambria Math" panose="02040503050406030204" pitchFamily="18" charset="0"/>
                          </a:rPr>
                          <m:t>𝑐</m:t>
                        </m:r>
                        <m:r>
                          <a:rPr lang="en-CA" sz="2000" i="1">
                            <a:latin typeface="Cambria Math" panose="02040503050406030204" pitchFamily="18" charset="0"/>
                          </a:rPr>
                          <m:t>//</m:t>
                        </m:r>
                        <m:r>
                          <a:rPr lang="en-CA" sz="2000" i="1">
                            <a:latin typeface="Cambria Math" panose="02040503050406030204" pitchFamily="18" charset="0"/>
                          </a:rPr>
                          <m:t>h𝑒𝑎𝑑</m:t>
                        </m:r>
                      </m:e>
                    </m:nary>
                  </m:oMath>
                </a14:m>
                <a:endParaRPr lang="en-CA" sz="2000" dirty="0">
                  <a:solidFill>
                    <a:schemeClr val="tx2"/>
                  </a:solidFill>
                  <a:latin typeface="Times New Roman" panose="02020603050405020304" pitchFamily="18" charset="0"/>
                  <a:ea typeface="SimSun" panose="02010600030101010101" pitchFamily="2" charset="-122"/>
                  <a:cs typeface="Microsoft Sans Serif" panose="020B0604020202020204" pitchFamily="34" charset="0"/>
                </a:endParaRPr>
              </a:p>
              <a:p>
                <a:pPr marL="1200150" lvl="2"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p:txBody>
          </p:sp>
        </mc:Choice>
        <mc:Fallback>
          <p:sp>
            <p:nvSpPr>
              <p:cNvPr id="86" name="TextBox 85">
                <a:extLst>
                  <a:ext uri="{FF2B5EF4-FFF2-40B4-BE49-F238E27FC236}">
                    <a16:creationId xmlns:a16="http://schemas.microsoft.com/office/drawing/2014/main" id="{36BACACF-A2E7-0C6A-9EC8-614BEE11AED4}"/>
                  </a:ext>
                </a:extLst>
              </p:cNvPr>
              <p:cNvSpPr txBox="1">
                <a:spLocks noRot="1" noChangeAspect="1" noMove="1" noResize="1" noEditPoints="1" noAdjustHandles="1" noChangeArrowheads="1" noChangeShapeType="1" noTextEdit="1"/>
              </p:cNvSpPr>
              <p:nvPr/>
            </p:nvSpPr>
            <p:spPr>
              <a:xfrm>
                <a:off x="495300" y="1158605"/>
                <a:ext cx="9912016" cy="3537379"/>
              </a:xfrm>
              <a:prstGeom prst="rect">
                <a:avLst/>
              </a:prstGeom>
              <a:blipFill>
                <a:blip r:embed="rId2"/>
                <a:stretch>
                  <a:fillRect l="-1476" b="-18276"/>
                </a:stretch>
              </a:blipFill>
            </p:spPr>
            <p:txBody>
              <a:bodyPr/>
              <a:lstStyle/>
              <a:p>
                <a:r>
                  <a:rPr lang="en-US">
                    <a:noFill/>
                  </a:rPr>
                  <a:t> </a:t>
                </a:r>
              </a:p>
            </p:txBody>
          </p:sp>
        </mc:Fallback>
      </mc:AlternateContent>
    </p:spTree>
    <p:extLst>
      <p:ext uri="{BB962C8B-B14F-4D97-AF65-F5344CB8AC3E}">
        <p14:creationId xmlns:p14="http://schemas.microsoft.com/office/powerpoint/2010/main" val="328865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sp>
        <p:nvSpPr>
          <p:cNvPr id="5" name="TextBox 4">
            <a:extLst>
              <a:ext uri="{FF2B5EF4-FFF2-40B4-BE49-F238E27FC236}">
                <a16:creationId xmlns:a16="http://schemas.microsoft.com/office/drawing/2014/main" id="{9BD8542D-3E2F-EB3B-A025-3255876538BC}"/>
              </a:ext>
            </a:extLst>
          </p:cNvPr>
          <p:cNvSpPr txBox="1"/>
          <p:nvPr/>
        </p:nvSpPr>
        <p:spPr>
          <a:xfrm>
            <a:off x="1253331" y="1591524"/>
            <a:ext cx="8696252" cy="978729"/>
          </a:xfrm>
          <a:prstGeom prst="rect">
            <a:avLst/>
          </a:prstGeom>
          <a:noFill/>
        </p:spPr>
        <p:txBody>
          <a:bodyPr wrap="square">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Network is the same as HOP4</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No training is needed</a:t>
            </a:r>
          </a:p>
          <a:p>
            <a:pPr lvl="1">
              <a:lnSpc>
                <a:spcPct val="96000"/>
              </a:lnSpc>
            </a:pPr>
            <a:r>
              <a:rPr lang="en-AU" sz="2000" dirty="0">
                <a:solidFill>
                  <a:schemeClr val="tx2"/>
                </a:solidFill>
                <a:latin typeface="Microsoft Sans Serif"/>
                <a:cs typeface="Microsoft Sans Serif" panose="020B0604020202020204" pitchFamily="34" charset="0"/>
              </a:rPr>
              <a:t>		</a:t>
            </a:r>
          </a:p>
        </p:txBody>
      </p:sp>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Results </a:t>
            </a:r>
          </a:p>
        </p:txBody>
      </p:sp>
      <p:sp>
        <p:nvSpPr>
          <p:cNvPr id="3" name="TextBox 2">
            <a:extLst>
              <a:ext uri="{FF2B5EF4-FFF2-40B4-BE49-F238E27FC236}">
                <a16:creationId xmlns:a16="http://schemas.microsoft.com/office/drawing/2014/main" id="{42177BB4-2BCA-EFE4-3B4C-5BEE8AB62ADF}"/>
              </a:ext>
            </a:extLst>
          </p:cNvPr>
          <p:cNvSpPr txBox="1"/>
          <p:nvPr/>
        </p:nvSpPr>
        <p:spPr>
          <a:xfrm>
            <a:off x="1508574" y="3281091"/>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(int16) vs. HOP4</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88639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The proposed </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HOP4</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ON for Test and Anchors</a:t>
            </a:r>
          </a:p>
        </p:txBody>
      </p:sp>
      <p:sp>
        <p:nvSpPr>
          <p:cNvPr id="20" name="TextBox 19">
            <a:extLst>
              <a:ext uri="{FF2B5EF4-FFF2-40B4-BE49-F238E27FC236}">
                <a16:creationId xmlns:a16="http://schemas.microsoft.com/office/drawing/2014/main" id="{B914C486-E359-CBBE-25F4-6929CDC09AA6}"/>
              </a:ext>
            </a:extLst>
          </p:cNvPr>
          <p:cNvSpPr txBox="1"/>
          <p:nvPr/>
        </p:nvSpPr>
        <p:spPr>
          <a:xfrm>
            <a:off x="7257809" y="3312087"/>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Proposed(int 16) vs. HOP4</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11" name="Table 10">
            <a:extLst>
              <a:ext uri="{FF2B5EF4-FFF2-40B4-BE49-F238E27FC236}">
                <a16:creationId xmlns:a16="http://schemas.microsoft.com/office/drawing/2014/main" id="{EF80EC31-34EF-8D61-33B1-94361532616A}"/>
              </a:ext>
            </a:extLst>
          </p:cNvPr>
          <p:cNvGraphicFramePr>
            <a:graphicFrameLocks noGrp="1"/>
          </p:cNvGraphicFramePr>
          <p:nvPr>
            <p:extLst>
              <p:ext uri="{D42A27DB-BD31-4B8C-83A1-F6EECF244321}">
                <p14:modId xmlns:p14="http://schemas.microsoft.com/office/powerpoint/2010/main" val="3602814381"/>
              </p:ext>
            </p:extLst>
          </p:nvPr>
        </p:nvGraphicFramePr>
        <p:xfrm>
          <a:off x="676628" y="3657461"/>
          <a:ext cx="5012259" cy="2312002"/>
        </p:xfrm>
        <a:graphic>
          <a:graphicData uri="http://schemas.openxmlformats.org/drawingml/2006/table">
            <a:tbl>
              <a:tblPr firstRow="1" firstCol="1" bandRow="1"/>
              <a:tblGrid>
                <a:gridCol w="715611">
                  <a:extLst>
                    <a:ext uri="{9D8B030D-6E8A-4147-A177-3AD203B41FA5}">
                      <a16:colId xmlns:a16="http://schemas.microsoft.com/office/drawing/2014/main" val="1533504721"/>
                    </a:ext>
                  </a:extLst>
                </a:gridCol>
                <a:gridCol w="712629">
                  <a:extLst>
                    <a:ext uri="{9D8B030D-6E8A-4147-A177-3AD203B41FA5}">
                      <a16:colId xmlns:a16="http://schemas.microsoft.com/office/drawing/2014/main" val="495285484"/>
                    </a:ext>
                  </a:extLst>
                </a:gridCol>
                <a:gridCol w="722320">
                  <a:extLst>
                    <a:ext uri="{9D8B030D-6E8A-4147-A177-3AD203B41FA5}">
                      <a16:colId xmlns:a16="http://schemas.microsoft.com/office/drawing/2014/main" val="592272645"/>
                    </a:ext>
                  </a:extLst>
                </a:gridCol>
                <a:gridCol w="712629">
                  <a:extLst>
                    <a:ext uri="{9D8B030D-6E8A-4147-A177-3AD203B41FA5}">
                      <a16:colId xmlns:a16="http://schemas.microsoft.com/office/drawing/2014/main" val="271468177"/>
                    </a:ext>
                  </a:extLst>
                </a:gridCol>
                <a:gridCol w="713375">
                  <a:extLst>
                    <a:ext uri="{9D8B030D-6E8A-4147-A177-3AD203B41FA5}">
                      <a16:colId xmlns:a16="http://schemas.microsoft.com/office/drawing/2014/main" val="3036053086"/>
                    </a:ext>
                  </a:extLst>
                </a:gridCol>
                <a:gridCol w="722320">
                  <a:extLst>
                    <a:ext uri="{9D8B030D-6E8A-4147-A177-3AD203B41FA5}">
                      <a16:colId xmlns:a16="http://schemas.microsoft.com/office/drawing/2014/main" val="890780614"/>
                    </a:ext>
                  </a:extLst>
                </a:gridCol>
                <a:gridCol w="713375">
                  <a:extLst>
                    <a:ext uri="{9D8B030D-6E8A-4147-A177-3AD203B41FA5}">
                      <a16:colId xmlns:a16="http://schemas.microsoft.com/office/drawing/2014/main" val="2870731640"/>
                    </a:ext>
                  </a:extLst>
                </a:gridCol>
              </a:tblGrid>
              <a:tr h="238000">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lnSpc>
                          <a:spcPct val="107000"/>
                        </a:lnSpc>
                        <a:spcAft>
                          <a:spcPts val="800"/>
                        </a:spcAft>
                      </a:pPr>
                      <a:r>
                        <a:rPr lang="en-US"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AI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lnSpc>
                          <a:spcPct val="107000"/>
                        </a:lnSpc>
                        <a:spcAft>
                          <a:spcPts val="800"/>
                        </a:spcAft>
                      </a:pPr>
                      <a:r>
                        <a:rPr lang="en-US"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RA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404307"/>
                  </a:ext>
                </a:extLst>
              </a:tr>
              <a:tr h="238000">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Y-PSNR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Y-PSNR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8681307"/>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A1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1.69%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-0.92%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827444862"/>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-0.83%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-0.71%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78535317"/>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-0.78%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66530765"/>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-0.33%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50720596"/>
                  </a:ext>
                </a:extLst>
              </a:tr>
              <a:tr h="238000">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0.19%</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21065628"/>
                  </a:ext>
                </a:extLst>
              </a:tr>
              <a:tr h="238000">
                <a:tc>
                  <a:txBody>
                    <a:bodyPr/>
                    <a:lstStyle/>
                    <a:p>
                      <a:pPr algn="ctr">
                        <a:lnSpc>
                          <a:spcPct val="107000"/>
                        </a:lnSpc>
                        <a:spcAft>
                          <a:spcPts val="800"/>
                        </a:spcAft>
                      </a:pPr>
                      <a:r>
                        <a:rPr lang="en-US" sz="9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Overall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0.42%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-0.43%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77794224"/>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0.79%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-0.97%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096772882"/>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0.14%</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-0.55%</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66852204"/>
                  </a:ext>
                </a:extLst>
              </a:tr>
            </a:tbl>
          </a:graphicData>
        </a:graphic>
      </p:graphicFrame>
      <p:graphicFrame>
        <p:nvGraphicFramePr>
          <p:cNvPr id="12" name="Table 11">
            <a:extLst>
              <a:ext uri="{FF2B5EF4-FFF2-40B4-BE49-F238E27FC236}">
                <a16:creationId xmlns:a16="http://schemas.microsoft.com/office/drawing/2014/main" id="{A668564B-2A72-D9B2-78CD-1AD0FBF2182E}"/>
              </a:ext>
            </a:extLst>
          </p:cNvPr>
          <p:cNvGraphicFramePr>
            <a:graphicFrameLocks noGrp="1"/>
          </p:cNvGraphicFramePr>
          <p:nvPr>
            <p:extLst>
              <p:ext uri="{D42A27DB-BD31-4B8C-83A1-F6EECF244321}">
                <p14:modId xmlns:p14="http://schemas.microsoft.com/office/powerpoint/2010/main" val="238090887"/>
              </p:ext>
            </p:extLst>
          </p:nvPr>
        </p:nvGraphicFramePr>
        <p:xfrm>
          <a:off x="6287282" y="3693034"/>
          <a:ext cx="4890469" cy="2240856"/>
        </p:xfrm>
        <a:graphic>
          <a:graphicData uri="http://schemas.openxmlformats.org/drawingml/2006/table">
            <a:tbl>
              <a:tblPr firstRow="1" firstCol="1" bandRow="1"/>
              <a:tblGrid>
                <a:gridCol w="698223">
                  <a:extLst>
                    <a:ext uri="{9D8B030D-6E8A-4147-A177-3AD203B41FA5}">
                      <a16:colId xmlns:a16="http://schemas.microsoft.com/office/drawing/2014/main" val="1240578445"/>
                    </a:ext>
                  </a:extLst>
                </a:gridCol>
                <a:gridCol w="695313">
                  <a:extLst>
                    <a:ext uri="{9D8B030D-6E8A-4147-A177-3AD203B41FA5}">
                      <a16:colId xmlns:a16="http://schemas.microsoft.com/office/drawing/2014/main" val="3128626043"/>
                    </a:ext>
                  </a:extLst>
                </a:gridCol>
                <a:gridCol w="704769">
                  <a:extLst>
                    <a:ext uri="{9D8B030D-6E8A-4147-A177-3AD203B41FA5}">
                      <a16:colId xmlns:a16="http://schemas.microsoft.com/office/drawing/2014/main" val="2721116920"/>
                    </a:ext>
                  </a:extLst>
                </a:gridCol>
                <a:gridCol w="695313">
                  <a:extLst>
                    <a:ext uri="{9D8B030D-6E8A-4147-A177-3AD203B41FA5}">
                      <a16:colId xmlns:a16="http://schemas.microsoft.com/office/drawing/2014/main" val="2246544514"/>
                    </a:ext>
                  </a:extLst>
                </a:gridCol>
                <a:gridCol w="696041">
                  <a:extLst>
                    <a:ext uri="{9D8B030D-6E8A-4147-A177-3AD203B41FA5}">
                      <a16:colId xmlns:a16="http://schemas.microsoft.com/office/drawing/2014/main" val="4045205135"/>
                    </a:ext>
                  </a:extLst>
                </a:gridCol>
                <a:gridCol w="704769">
                  <a:extLst>
                    <a:ext uri="{9D8B030D-6E8A-4147-A177-3AD203B41FA5}">
                      <a16:colId xmlns:a16="http://schemas.microsoft.com/office/drawing/2014/main" val="1573250053"/>
                    </a:ext>
                  </a:extLst>
                </a:gridCol>
                <a:gridCol w="696041">
                  <a:extLst>
                    <a:ext uri="{9D8B030D-6E8A-4147-A177-3AD203B41FA5}">
                      <a16:colId xmlns:a16="http://schemas.microsoft.com/office/drawing/2014/main" val="1835890359"/>
                    </a:ext>
                  </a:extLst>
                </a:gridCol>
              </a:tblGrid>
              <a:tr h="230676">
                <a:tc>
                  <a:txBody>
                    <a:bodyPr/>
                    <a:lstStyle/>
                    <a:p>
                      <a:endParaRPr lang="en-US" sz="100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AI</a:t>
                      </a:r>
                      <a:endParaRPr lang="en-US" sz="11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RA</a:t>
                      </a:r>
                      <a:endParaRPr lang="en-US" sz="11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7571103"/>
                  </a:ext>
                </a:extLst>
              </a:tr>
              <a:tr h="230676">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7078167"/>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-0.92%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834660978"/>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-0.83%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-0.71%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80650512"/>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50430919"/>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-0.33%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0967740"/>
                  </a:ext>
                </a:extLst>
              </a:tr>
              <a:tr h="23067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0185235"/>
                  </a:ext>
                </a:extLst>
              </a:tr>
              <a:tr h="23067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5531522"/>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268497555"/>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32960418"/>
                  </a:ext>
                </a:extLst>
              </a:tr>
            </a:tbl>
          </a:graphicData>
        </a:graphic>
      </p:graphicFrame>
      <p:sp>
        <p:nvSpPr>
          <p:cNvPr id="5" name="TextBox 4">
            <a:extLst>
              <a:ext uri="{FF2B5EF4-FFF2-40B4-BE49-F238E27FC236}">
                <a16:creationId xmlns:a16="http://schemas.microsoft.com/office/drawing/2014/main" id="{5CCA015D-0623-7702-C933-B7AF4244CAE5}"/>
              </a:ext>
            </a:extLst>
          </p:cNvPr>
          <p:cNvSpPr txBox="1"/>
          <p:nvPr/>
        </p:nvSpPr>
        <p:spPr>
          <a:xfrm>
            <a:off x="516528" y="2648023"/>
            <a:ext cx="4566915" cy="358240"/>
          </a:xfrm>
          <a:prstGeom prst="rect">
            <a:avLst/>
          </a:prstGeom>
          <a:noFill/>
        </p:spPr>
        <p:txBody>
          <a:bodyPr wrap="square">
            <a:spAutoFit/>
          </a:bodyPr>
          <a:lstStyle/>
          <a:p>
            <a:pPr algn="l">
              <a:lnSpc>
                <a:spcPct val="96000"/>
              </a:lnSpc>
            </a:pPr>
            <a:r>
              <a:rPr lang="en-AU" sz="1800" b="1" dirty="0">
                <a:solidFill>
                  <a:schemeClr val="tx2"/>
                </a:solidFill>
                <a:latin typeface="Microsoft Sans Serif"/>
                <a:cs typeface="Microsoft Sans Serif" panose="020B0604020202020204" pitchFamily="34" charset="0"/>
              </a:rPr>
              <a:t>1) NNVC default block-size assignment</a:t>
            </a:r>
            <a:endParaRPr lang="en-US" sz="1800" b="1" dirty="0">
              <a:solidFill>
                <a:schemeClr val="tx2"/>
              </a:solidFill>
              <a:latin typeface="Microsoft Sans Serif"/>
              <a:cs typeface="Microsoft Sans Serif" panose="020B0604020202020204" pitchFamily="34" charset="0"/>
            </a:endParaRPr>
          </a:p>
        </p:txBody>
      </p:sp>
      <p:sp>
        <p:nvSpPr>
          <p:cNvPr id="6" name="TextBox 5">
            <a:extLst>
              <a:ext uri="{FF2B5EF4-FFF2-40B4-BE49-F238E27FC236}">
                <a16:creationId xmlns:a16="http://schemas.microsoft.com/office/drawing/2014/main" id="{788AABD3-7865-2339-B776-512E7D484C56}"/>
              </a:ext>
            </a:extLst>
          </p:cNvPr>
          <p:cNvSpPr txBox="1"/>
          <p:nvPr/>
        </p:nvSpPr>
        <p:spPr>
          <a:xfrm>
            <a:off x="6287282" y="2617028"/>
            <a:ext cx="5407742" cy="624145"/>
          </a:xfrm>
          <a:prstGeom prst="rect">
            <a:avLst/>
          </a:prstGeom>
          <a:noFill/>
        </p:spPr>
        <p:txBody>
          <a:bodyPr wrap="square">
            <a:spAutoFit/>
          </a:bodyPr>
          <a:lstStyle/>
          <a:p>
            <a:pPr algn="l">
              <a:lnSpc>
                <a:spcPct val="96000"/>
              </a:lnSpc>
            </a:pPr>
            <a:r>
              <a:rPr lang="en-AU" b="1" dirty="0">
                <a:solidFill>
                  <a:schemeClr val="tx2"/>
                </a:solidFill>
                <a:latin typeface="Microsoft Sans Serif"/>
                <a:cs typeface="Microsoft Sans Serif" panose="020B0604020202020204" pitchFamily="34" charset="0"/>
              </a:rPr>
              <a:t>2</a:t>
            </a:r>
            <a:r>
              <a:rPr lang="en-AU" sz="1800" b="1" dirty="0">
                <a:solidFill>
                  <a:schemeClr val="tx2"/>
                </a:solidFill>
                <a:latin typeface="Microsoft Sans Serif"/>
                <a:cs typeface="Microsoft Sans Serif" panose="020B0604020202020204" pitchFamily="34" charset="0"/>
              </a:rPr>
              <a:t>) </a:t>
            </a:r>
            <a:r>
              <a:rPr lang="en-AU" b="1" dirty="0">
                <a:solidFill>
                  <a:schemeClr val="tx2"/>
                </a:solidFill>
                <a:latin typeface="Microsoft Sans Serif"/>
                <a:cs typeface="Microsoft Sans Serif" panose="020B0604020202020204" pitchFamily="34" charset="0"/>
              </a:rPr>
              <a:t>New block-size assignment (combined the best of  NNVC default and fixed block size)</a:t>
            </a:r>
            <a:endParaRPr lang="en-US" sz="1800" b="1"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75871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Conclusion</a:t>
            </a:r>
          </a:p>
        </p:txBody>
      </p:sp>
      <p:sp>
        <p:nvSpPr>
          <p:cNvPr id="8" name="TextBox 7">
            <a:extLst>
              <a:ext uri="{FF2B5EF4-FFF2-40B4-BE49-F238E27FC236}">
                <a16:creationId xmlns:a16="http://schemas.microsoft.com/office/drawing/2014/main" id="{28E2B615-10AF-33F7-68FF-FA85283B737B}"/>
              </a:ext>
            </a:extLst>
          </p:cNvPr>
          <p:cNvSpPr txBox="1"/>
          <p:nvPr/>
        </p:nvSpPr>
        <p:spPr>
          <a:xfrm>
            <a:off x="1135098" y="1213653"/>
            <a:ext cx="9000203" cy="3900427"/>
          </a:xfrm>
          <a:prstGeom prst="rect">
            <a:avLst/>
          </a:prstGeom>
          <a:noFill/>
        </p:spPr>
        <p:txBody>
          <a:bodyPr wrap="square">
            <a:spAutoFit/>
          </a:bodyPr>
          <a:lstStyle/>
          <a:p>
            <a:pPr marL="285750" indent="-285750">
              <a:lnSpc>
                <a:spcPts val="3000"/>
              </a:lnSpc>
              <a:buFont typeface="Arial" panose="020B0604020202020204" pitchFamily="34" charset="0"/>
              <a:buChar char="•"/>
            </a:pPr>
            <a:r>
              <a:rPr lang="en-US" sz="2000" dirty="0"/>
              <a:t>Improving inference block-size invariant property for HOP4</a:t>
            </a:r>
          </a:p>
          <a:p>
            <a:pPr marL="742950" lvl="1" indent="-285750">
              <a:lnSpc>
                <a:spcPts val="3000"/>
              </a:lnSpc>
              <a:buFont typeface="Arial" panose="020B0604020202020204" pitchFamily="34" charset="0"/>
              <a:buChar char="•"/>
            </a:pPr>
            <a:r>
              <a:rPr lang="en-US" sz="2000" dirty="0"/>
              <a:t>Normalization of the attention map with only shift operations</a:t>
            </a:r>
          </a:p>
          <a:p>
            <a:pPr marL="742950" lvl="1" indent="-285750">
              <a:lnSpc>
                <a:spcPts val="3000"/>
              </a:lnSpc>
              <a:buFont typeface="Arial" panose="020B0604020202020204" pitchFamily="34" charset="0"/>
              <a:buChar char="•"/>
            </a:pPr>
            <a:r>
              <a:rPr lang="en-US" sz="2000" dirty="0"/>
              <a:t>New block-size assignment based on slice type and resolution</a:t>
            </a:r>
          </a:p>
          <a:p>
            <a:pPr marL="285750" indent="-285750">
              <a:lnSpc>
                <a:spcPts val="3000"/>
              </a:lnSpc>
              <a:buFont typeface="Arial" panose="020B0604020202020204" pitchFamily="34" charset="0"/>
              <a:buChar char="•"/>
            </a:pPr>
            <a:r>
              <a:rPr lang="en-US" sz="2000" dirty="0"/>
              <a:t>Proposed method (</a:t>
            </a:r>
            <a:r>
              <a:rPr lang="en-US" sz="2000" dirty="0" err="1"/>
              <a:t>NNIntra</a:t>
            </a:r>
            <a:r>
              <a:rPr lang="en-US" sz="2000" dirty="0"/>
              <a:t> ON) with Int16-quantized model</a:t>
            </a:r>
          </a:p>
          <a:p>
            <a:pPr marL="742950" lvl="1" indent="-285750">
              <a:lnSpc>
                <a:spcPts val="3000"/>
              </a:lnSpc>
              <a:buFont typeface="Arial" panose="020B0604020202020204" pitchFamily="34" charset="0"/>
              <a:buChar char="•"/>
            </a:pPr>
            <a:r>
              <a:rPr lang="en-US" sz="2000" dirty="0"/>
              <a:t>Based on HOP4 model</a:t>
            </a:r>
          </a:p>
          <a:p>
            <a:pPr marL="742950" lvl="1" indent="-285750">
              <a:lnSpc>
                <a:spcPts val="3000"/>
              </a:lnSpc>
              <a:buFont typeface="Arial" panose="020B0604020202020204" pitchFamily="34" charset="0"/>
              <a:buChar char="•"/>
            </a:pPr>
            <a:r>
              <a:rPr lang="en-US" sz="2000" dirty="0"/>
              <a:t>Only inference test needed</a:t>
            </a:r>
          </a:p>
          <a:p>
            <a:pPr marL="742950" lvl="1" indent="-285750">
              <a:lnSpc>
                <a:spcPts val="3000"/>
              </a:lnSpc>
              <a:buFont typeface="Arial" panose="020B0604020202020204" pitchFamily="34" charset="0"/>
              <a:buChar char="•"/>
            </a:pPr>
            <a:r>
              <a:rPr lang="en-US" sz="2000" dirty="0"/>
              <a:t>Compared to HOP4 (</a:t>
            </a:r>
            <a:r>
              <a:rPr lang="en-US" sz="2000" dirty="0" err="1"/>
              <a:t>NNIntra</a:t>
            </a:r>
            <a:r>
              <a:rPr lang="en-US" sz="2000" dirty="0"/>
              <a:t> ON) at the same complexity</a:t>
            </a:r>
          </a:p>
          <a:p>
            <a:pPr marL="1200150" lvl="2" indent="-285750">
              <a:lnSpc>
                <a:spcPts val="3000"/>
              </a:lnSpc>
              <a:buFont typeface="Arial" panose="020B0604020202020204" pitchFamily="34" charset="0"/>
              <a:buChar char="•"/>
            </a:pPr>
            <a:r>
              <a:rPr lang="en-CA" sz="2000" dirty="0">
                <a:effectLst/>
                <a:ea typeface="Times New Roman" panose="02020603050405020304" pitchFamily="18" charset="0"/>
              </a:rPr>
              <a:t>AI {0.0%, 0.0%, 0.0%}, </a:t>
            </a:r>
            <a:r>
              <a:rPr lang="en-CA" sz="2000" dirty="0">
                <a:effectLst/>
                <a:ea typeface="SimSun" panose="02010600030101010101" pitchFamily="2" charset="-122"/>
              </a:rPr>
              <a:t>RA: </a:t>
            </a:r>
            <a:r>
              <a:rPr lang="en-CA" sz="2000" dirty="0">
                <a:effectLst/>
                <a:ea typeface="Times New Roman" panose="02020603050405020304" pitchFamily="18" charset="0"/>
              </a:rPr>
              <a:t>{-0.1%, -</a:t>
            </a:r>
            <a:r>
              <a:rPr lang="en-CA" sz="2000" dirty="0">
                <a:ea typeface="Times New Roman" panose="02020603050405020304" pitchFamily="18" charset="0"/>
              </a:rPr>
              <a:t>0</a:t>
            </a:r>
            <a:r>
              <a:rPr lang="en-CA" sz="2000" dirty="0">
                <a:effectLst/>
                <a:ea typeface="Times New Roman" panose="02020603050405020304" pitchFamily="18" charset="0"/>
              </a:rPr>
              <a:t>.4%, -</a:t>
            </a:r>
            <a:r>
              <a:rPr lang="en-CA" sz="2000" dirty="0">
                <a:ea typeface="Times New Roman" panose="02020603050405020304" pitchFamily="18" charset="0"/>
              </a:rPr>
              <a:t>0</a:t>
            </a:r>
            <a:r>
              <a:rPr lang="en-CA" sz="2000" dirty="0">
                <a:effectLst/>
                <a:ea typeface="Times New Roman" panose="02020603050405020304" pitchFamily="18" charset="0"/>
              </a:rPr>
              <a:t>.2%}</a:t>
            </a:r>
          </a:p>
          <a:p>
            <a:pPr marL="742950" lvl="1" indent="-285750">
              <a:lnSpc>
                <a:spcPts val="3000"/>
              </a:lnSpc>
              <a:buFont typeface="Arial" panose="020B0604020202020204" pitchFamily="34" charset="0"/>
              <a:buChar char="•"/>
            </a:pPr>
            <a:r>
              <a:rPr lang="en-CA" sz="2000">
                <a:ea typeface="SimSun" panose="02010600030101010101" pitchFamily="2" charset="-122"/>
              </a:rPr>
              <a:t>More </a:t>
            </a:r>
            <a:r>
              <a:rPr lang="en-CA" sz="2000" dirty="0">
                <a:ea typeface="SimSun" panose="02010600030101010101" pitchFamily="2" charset="-122"/>
              </a:rPr>
              <a:t>r</a:t>
            </a:r>
            <a:r>
              <a:rPr lang="en-CA" sz="2000">
                <a:ea typeface="SimSun" panose="02010600030101010101" pitchFamily="2" charset="-122"/>
              </a:rPr>
              <a:t>obust </a:t>
            </a:r>
            <a:r>
              <a:rPr lang="en-CA" sz="2000" dirty="0">
                <a:ea typeface="SimSun" panose="02010600030101010101" pitchFamily="2" charset="-122"/>
              </a:rPr>
              <a:t>with respect to the block size for the input</a:t>
            </a:r>
            <a:endParaRPr lang="en-CA" sz="2000" dirty="0">
              <a:effectLst/>
              <a:ea typeface="SimSun" panose="02010600030101010101" pitchFamily="2" charset="-122"/>
            </a:endParaRPr>
          </a:p>
          <a:p>
            <a:pPr marL="285750" indent="-285750">
              <a:lnSpc>
                <a:spcPts val="3000"/>
              </a:lnSpc>
              <a:buFont typeface="Arial" panose="020B0604020202020204" pitchFamily="34" charset="0"/>
              <a:buChar char="•"/>
            </a:pPr>
            <a:r>
              <a:rPr lang="en-CA" sz="2000" dirty="0">
                <a:effectLst/>
                <a:ea typeface="SimSun" panose="02010600030101010101" pitchFamily="2" charset="-122"/>
              </a:rPr>
              <a:t>It is proposed to study the </a:t>
            </a:r>
            <a:r>
              <a:rPr lang="en-CA" sz="2000" dirty="0">
                <a:ea typeface="SimSun" panose="02010600030101010101" pitchFamily="2" charset="-122"/>
              </a:rPr>
              <a:t>proposed method in the next round of EE1</a:t>
            </a:r>
          </a:p>
        </p:txBody>
      </p:sp>
    </p:spTree>
    <p:extLst>
      <p:ext uri="{BB962C8B-B14F-4D97-AF65-F5344CB8AC3E}">
        <p14:creationId xmlns:p14="http://schemas.microsoft.com/office/powerpoint/2010/main" val="26364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a:xfrm>
            <a:off x="495298" y="3593167"/>
            <a:ext cx="8829675" cy="722955"/>
          </a:xfrm>
        </p:spPr>
        <p:txBody>
          <a:bodyPr/>
          <a:lstStyle/>
          <a:p>
            <a:r>
              <a:rPr lang="en-US" dirty="0"/>
              <a:t>Thank you</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3.xml><?xml version="1.0" encoding="utf-8"?>
<ds:datastoreItem xmlns:ds="http://schemas.openxmlformats.org/officeDocument/2006/customXml" ds:itemID="{40866AD0-933D-4763-8A6E-5B25B00ABEFA}">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15052</TotalTime>
  <Words>629</Words>
  <Application>Microsoft Office PowerPoint</Application>
  <PresentationFormat>Widescreen</PresentationFormat>
  <Paragraphs>199</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Qualcomm Next Thin</vt:lpstr>
      <vt:lpstr>SimSun</vt:lpstr>
      <vt:lpstr>Arial</vt:lpstr>
      <vt:lpstr>Calibri</vt:lpstr>
      <vt:lpstr>Cambria Math</vt:lpstr>
      <vt:lpstr>Century Gothic</vt:lpstr>
      <vt:lpstr>Microsoft Sans Serif</vt:lpstr>
      <vt:lpstr>Times New Roman</vt:lpstr>
      <vt:lpstr>Qualcomm Corporate Public Template Feb2022</vt:lpstr>
      <vt:lpstr>JVET-AI0175</vt:lpstr>
      <vt:lpstr>Overview</vt:lpstr>
      <vt:lpstr>Background</vt:lpstr>
      <vt:lpstr>Background</vt:lpstr>
      <vt:lpstr>Proposed method</vt:lpstr>
      <vt:lpstr>Network Information</vt:lpstr>
      <vt:lpstr>Results </vt:lpstr>
      <vt:lpstr>Conclusion</vt:lpstr>
      <vt:lpstr>Thank you</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28</cp:revision>
  <dcterms:created xsi:type="dcterms:W3CDTF">2022-05-06T16:22:49Z</dcterms:created>
  <dcterms:modified xsi:type="dcterms:W3CDTF">2024-07-18T11:16:11Z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