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308" r:id="rId2"/>
    <p:sldId id="297" r:id="rId3"/>
    <p:sldId id="309" r:id="rId4"/>
    <p:sldId id="310" r:id="rId5"/>
    <p:sldId id="311" r:id="rId6"/>
    <p:sldId id="312" r:id="rId7"/>
    <p:sldId id="313" r:id="rId8"/>
    <p:sldId id="314" r:id="rId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0B7CA7CA-34E9-CC40-9FD9-4D9149030D80}">
          <p14:sldIdLst>
            <p14:sldId id="308"/>
            <p14:sldId id="297"/>
            <p14:sldId id="309"/>
            <p14:sldId id="310"/>
            <p14:sldId id="311"/>
            <p14:sldId id="312"/>
            <p14:sldId id="313"/>
            <p14:sldId id="314"/>
          </p14:sldIdLst>
        </p14:section>
      </p14:sectionLst>
    </p:ext>
    <p:ext uri="{EFAFB233-063F-42B5-8137-9DF3F51BA10A}">
      <p15:sldGuideLst xmlns:p15="http://schemas.microsoft.com/office/powerpoint/2012/main">
        <p15:guide id="1" pos="3817">
          <p15:clr>
            <a:srgbClr val="A4A3A4"/>
          </p15:clr>
        </p15:guide>
        <p15:guide id="2" pos="3863">
          <p15:clr>
            <a:srgbClr val="A4A3A4"/>
          </p15:clr>
        </p15:guide>
        <p15:guide id="3" pos="4475">
          <p15:clr>
            <a:srgbClr val="A4A3A4"/>
          </p15:clr>
        </p15:guide>
        <p15:guide id="4" pos="4430">
          <p15:clr>
            <a:srgbClr val="A4A3A4"/>
          </p15:clr>
        </p15:guide>
        <p15:guide id="5" pos="5019">
          <p15:clr>
            <a:srgbClr val="A4A3A4"/>
          </p15:clr>
        </p15:guide>
        <p15:guide id="6" pos="5065">
          <p15:clr>
            <a:srgbClr val="A4A3A4"/>
          </p15:clr>
        </p15:guide>
        <p15:guide id="7" pos="5632">
          <p15:clr>
            <a:srgbClr val="A4A3A4"/>
          </p15:clr>
        </p15:guide>
        <p15:guide id="8" pos="5677">
          <p15:clr>
            <a:srgbClr val="A4A3A4"/>
          </p15:clr>
        </p15:guide>
        <p15:guide id="9" pos="6244">
          <p15:clr>
            <a:srgbClr val="A4A3A4"/>
          </p15:clr>
        </p15:guide>
        <p15:guide id="10" pos="6289">
          <p15:clr>
            <a:srgbClr val="A4A3A4"/>
          </p15:clr>
        </p15:guide>
        <p15:guide id="11" pos="6856">
          <p15:clr>
            <a:srgbClr val="A4A3A4"/>
          </p15:clr>
        </p15:guide>
        <p15:guide id="12" pos="6902">
          <p15:clr>
            <a:srgbClr val="A4A3A4"/>
          </p15:clr>
        </p15:guide>
        <p15:guide id="13" pos="7469">
          <p15:clr>
            <a:srgbClr val="A4A3A4"/>
          </p15:clr>
        </p15:guide>
        <p15:guide id="14" pos="3250">
          <p15:clr>
            <a:srgbClr val="A4A3A4"/>
          </p15:clr>
        </p15:guide>
        <p15:guide id="15" pos="3205">
          <p15:clr>
            <a:srgbClr val="A4A3A4"/>
          </p15:clr>
        </p15:guide>
        <p15:guide id="16" pos="2638">
          <p15:clr>
            <a:srgbClr val="A4A3A4"/>
          </p15:clr>
        </p15:guide>
        <p15:guide id="17" pos="2593">
          <p15:clr>
            <a:srgbClr val="A4A3A4"/>
          </p15:clr>
        </p15:guide>
        <p15:guide id="18" pos="2026">
          <p15:clr>
            <a:srgbClr val="A4A3A4"/>
          </p15:clr>
        </p15:guide>
        <p15:guide id="19" pos="1980">
          <p15:clr>
            <a:srgbClr val="A4A3A4"/>
          </p15:clr>
        </p15:guide>
        <p15:guide id="20" pos="1436">
          <p15:clr>
            <a:srgbClr val="A4A3A4"/>
          </p15:clr>
        </p15:guide>
        <p15:guide id="21" pos="1391">
          <p15:clr>
            <a:srgbClr val="A4A3A4"/>
          </p15:clr>
        </p15:guide>
        <p15:guide id="22" pos="824">
          <p15:clr>
            <a:srgbClr val="A4A3A4"/>
          </p15:clr>
        </p15:guide>
        <p15:guide id="23" pos="778">
          <p15:clr>
            <a:srgbClr val="A4A3A4"/>
          </p15:clr>
        </p15:guide>
        <p15:guide id="24" pos="211">
          <p15:clr>
            <a:srgbClr val="A4A3A4"/>
          </p15:clr>
        </p15:guide>
        <p15:guide id="25" orient="horz" pos="2137">
          <p15:clr>
            <a:srgbClr val="A4A3A4"/>
          </p15:clr>
        </p15:guide>
        <p15:guide id="26" orient="horz" pos="2183">
          <p15:clr>
            <a:srgbClr val="A4A3A4"/>
          </p15:clr>
        </p15:guide>
        <p15:guide id="27" orient="horz" pos="1525">
          <p15:clr>
            <a:srgbClr val="A4A3A4"/>
          </p15:clr>
        </p15:guide>
        <p15:guide id="28" orient="horz" pos="1480">
          <p15:clr>
            <a:srgbClr val="A4A3A4"/>
          </p15:clr>
        </p15:guide>
        <p15:guide id="29" orient="horz" pos="867">
          <p15:clr>
            <a:srgbClr val="A4A3A4"/>
          </p15:clr>
        </p15:guide>
        <p15:guide id="30" orient="horz" pos="822">
          <p15:clr>
            <a:srgbClr val="A4A3A4"/>
          </p15:clr>
        </p15:guide>
        <p15:guide id="31" orient="horz" pos="210">
          <p15:clr>
            <a:srgbClr val="A4A3A4"/>
          </p15:clr>
        </p15:guide>
        <p15:guide id="32" orient="horz" pos="2795">
          <p15:clr>
            <a:srgbClr val="A4A3A4"/>
          </p15:clr>
        </p15:guide>
        <p15:guide id="33" orient="horz" pos="2840">
          <p15:clr>
            <a:srgbClr val="A4A3A4"/>
          </p15:clr>
        </p15:guide>
        <p15:guide id="34" orient="horz" pos="3453">
          <p15:clr>
            <a:srgbClr val="A4A3A4"/>
          </p15:clr>
        </p15:guide>
        <p15:guide id="35" orient="horz" pos="3498">
          <p15:clr>
            <a:srgbClr val="A4A3A4"/>
          </p15:clr>
        </p15:guide>
        <p15:guide id="36" orient="horz" pos="411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CFF73"/>
    <a:srgbClr val="DDD9D4"/>
    <a:srgbClr val="FAFAFA"/>
    <a:srgbClr val="C3BFB9"/>
    <a:srgbClr val="A07E6D"/>
    <a:srgbClr val="B995FF"/>
    <a:srgbClr val="706C66"/>
    <a:srgbClr val="D7FFD8"/>
    <a:srgbClr val="9E9A94"/>
    <a:srgbClr val="201F1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5956"/>
    <p:restoredTop sz="94863"/>
  </p:normalViewPr>
  <p:slideViewPr>
    <p:cSldViewPr snapToGrid="0">
      <p:cViewPr varScale="1">
        <p:scale>
          <a:sx n="109" d="100"/>
          <a:sy n="109" d="100"/>
        </p:scale>
        <p:origin x="1188" y="96"/>
      </p:cViewPr>
      <p:guideLst>
        <p:guide pos="3817"/>
        <p:guide pos="3863"/>
        <p:guide pos="4475"/>
        <p:guide pos="4430"/>
        <p:guide pos="5019"/>
        <p:guide pos="5065"/>
        <p:guide pos="5632"/>
        <p:guide pos="5677"/>
        <p:guide pos="6244"/>
        <p:guide pos="6289"/>
        <p:guide pos="6856"/>
        <p:guide pos="6902"/>
        <p:guide pos="7469"/>
        <p:guide pos="3250"/>
        <p:guide pos="3205"/>
        <p:guide pos="2638"/>
        <p:guide pos="2593"/>
        <p:guide pos="2026"/>
        <p:guide pos="1980"/>
        <p:guide pos="1436"/>
        <p:guide pos="1391"/>
        <p:guide pos="824"/>
        <p:guide pos="778"/>
        <p:guide pos="211"/>
        <p:guide orient="horz" pos="2137"/>
        <p:guide orient="horz" pos="2183"/>
        <p:guide orient="horz" pos="1525"/>
        <p:guide orient="horz" pos="1480"/>
        <p:guide orient="horz" pos="867"/>
        <p:guide orient="horz" pos="822"/>
        <p:guide orient="horz" pos="210"/>
        <p:guide orient="horz" pos="2795"/>
        <p:guide orient="horz" pos="2840"/>
        <p:guide orient="horz" pos="3453"/>
        <p:guide orient="horz" pos="3498"/>
        <p:guide orient="horz" pos="411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152" d="100"/>
          <a:sy n="152" d="100"/>
        </p:scale>
        <p:origin x="5128" y="1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2B7C02A-1153-6E46-88E9-99F1154DB178}" type="datetimeFigureOut">
              <a:rPr kumimoji="1" lang="zh-CN" altLang="en-US" smtClean="0"/>
              <a:t>2024/7/14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1491696-EB4C-6944-BE47-42581E645425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DD98CD-AE35-574E-AD9D-BEF34B3D3937}" type="datetimeFigureOut">
              <a:rPr kumimoji="1" lang="zh-CN" altLang="en-US" smtClean="0"/>
              <a:t>2024/7/14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8620FC6-7B3E-1D43-9C36-01CD4BFE55F6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620FC6-7B3E-1D43-9C36-01CD4BFE55F6}" type="slidenum">
              <a:rPr kumimoji="1" lang="zh-CN" altLang="en-US" smtClean="0"/>
              <a:t>2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28360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620FC6-7B3E-1D43-9C36-01CD4BFE55F6}" type="slidenum">
              <a:rPr kumimoji="1" lang="zh-CN" altLang="en-US" smtClean="0"/>
              <a:t>3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89331332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620FC6-7B3E-1D43-9C36-01CD4BFE55F6}" type="slidenum">
              <a:rPr kumimoji="1" lang="zh-CN" altLang="en-US" smtClean="0"/>
              <a:t>4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1405243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620FC6-7B3E-1D43-9C36-01CD4BFE55F6}" type="slidenum">
              <a:rPr kumimoji="1" lang="zh-CN" altLang="en-US" smtClean="0"/>
              <a:t>5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19992691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620FC6-7B3E-1D43-9C36-01CD4BFE55F6}" type="slidenum">
              <a:rPr kumimoji="1" lang="zh-CN" altLang="en-US" smtClean="0"/>
              <a:t>6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6762268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620FC6-7B3E-1D43-9C36-01CD4BFE55F6}" type="slidenum">
              <a:rPr kumimoji="1" lang="zh-CN" altLang="en-US" smtClean="0"/>
              <a:t>7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2494696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620FC6-7B3E-1D43-9C36-01CD4BFE55F6}" type="slidenum">
              <a:rPr kumimoji="1" lang="zh-CN" altLang="en-US" smtClean="0"/>
              <a:t>8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101752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直线连接符 9">
            <a:extLst>
              <a:ext uri="{FF2B5EF4-FFF2-40B4-BE49-F238E27FC236}">
                <a16:creationId xmlns:a16="http://schemas.microsoft.com/office/drawing/2014/main" id="{B4B9BB48-2188-71CF-1651-D286FE6E10C0}"/>
              </a:ext>
            </a:extLst>
          </p:cNvPr>
          <p:cNvCxnSpPr>
            <a:cxnSpLocks/>
          </p:cNvCxnSpPr>
          <p:nvPr userDrawn="1"/>
        </p:nvCxnSpPr>
        <p:spPr>
          <a:xfrm>
            <a:off x="339484" y="344907"/>
            <a:ext cx="11506895" cy="0"/>
          </a:xfrm>
          <a:prstGeom prst="line">
            <a:avLst/>
          </a:prstGeom>
          <a:ln w="25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图片 8">
            <a:extLst>
              <a:ext uri="{FF2B5EF4-FFF2-40B4-BE49-F238E27FC236}">
                <a16:creationId xmlns:a16="http://schemas.microsoft.com/office/drawing/2014/main" id="{6FB4AA96-5397-DFD8-E344-17FCD9C6C88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50800" y="6522878"/>
            <a:ext cx="534000" cy="126000"/>
          </a:xfrm>
          <a:prstGeom prst="rect">
            <a:avLst/>
          </a:prstGeom>
        </p:spPr>
      </p:pic>
      <p:sp>
        <p:nvSpPr>
          <p:cNvPr id="5" name="标题 4">
            <a:extLst>
              <a:ext uri="{FF2B5EF4-FFF2-40B4-BE49-F238E27FC236}">
                <a16:creationId xmlns:a16="http://schemas.microsoft.com/office/drawing/2014/main" id="{BA02871E-BF4D-580F-1CB0-ECA7F5A648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39212" y="338430"/>
            <a:ext cx="8678193" cy="2267664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7200">
                <a:solidFill>
                  <a:schemeClr val="bg1"/>
                </a:solidFill>
              </a:defRPr>
            </a:lvl1pPr>
          </a:lstStyle>
          <a:p>
            <a:r>
              <a:rPr kumimoji="1" lang="zh-CN" altLang="en-US"/>
              <a:t>标题 </a:t>
            </a:r>
            <a:r>
              <a:rPr kumimoji="1" lang="en-US" altLang="zh-CN"/>
              <a:t>Title</a:t>
            </a:r>
            <a:r>
              <a:rPr kumimoji="1" lang="zh-CN" altLang="en-US"/>
              <a:t> </a:t>
            </a:r>
            <a:r>
              <a:rPr kumimoji="1" lang="en-US" altLang="zh-CN"/>
              <a:t>OPPO Sans</a:t>
            </a:r>
            <a:r>
              <a:rPr kumimoji="1" lang="zh-CN" altLang="en-US"/>
              <a:t> </a:t>
            </a:r>
            <a:r>
              <a:rPr kumimoji="1" lang="en-US" altLang="zh-CN"/>
              <a:t>Bold</a:t>
            </a:r>
            <a:r>
              <a:rPr kumimoji="1" lang="zh-CN" altLang="en-US"/>
              <a:t>  </a:t>
            </a:r>
            <a:r>
              <a:rPr kumimoji="1" lang="en-US" altLang="zh-CN"/>
              <a:t>72</a:t>
            </a:r>
            <a:endParaRPr kumimoji="1" lang="zh-CN" altLang="en-US"/>
          </a:p>
        </p:txBody>
      </p:sp>
      <p:sp>
        <p:nvSpPr>
          <p:cNvPr id="6" name="文本占位符 5">
            <a:extLst>
              <a:ext uri="{FF2B5EF4-FFF2-40B4-BE49-F238E27FC236}">
                <a16:creationId xmlns:a16="http://schemas.microsoft.com/office/drawing/2014/main" id="{FF0E8FD3-473A-12BC-4AA7-81C60C19500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58527" y="4438536"/>
            <a:ext cx="3433923" cy="762114"/>
          </a:xfrm>
        </p:spPr>
        <p:txBody>
          <a:bodyPr>
            <a:noAutofit/>
          </a:bodyPr>
          <a:lstStyle>
            <a:lvl1pPr marL="0" indent="0">
              <a:buNone/>
              <a:defRPr sz="2000" b="1" i="0">
                <a:solidFill>
                  <a:schemeClr val="bg1"/>
                </a:solidFill>
                <a:latin typeface="OPPO Sans" pitchFamily="2" charset="-122"/>
                <a:ea typeface="OPPO Sans" pitchFamily="2" charset="-122"/>
                <a:cs typeface="OPPO Sans" pitchFamily="2" charset="-122"/>
              </a:defRPr>
            </a:lvl1pPr>
            <a:lvl2pPr marL="457200" indent="0">
              <a:buNone/>
              <a:defRPr sz="2000" b="0" i="0">
                <a:solidFill>
                  <a:schemeClr val="bg1"/>
                </a:solidFill>
                <a:latin typeface="OPPO Sans Medium" pitchFamily="2" charset="-122"/>
                <a:ea typeface="OPPO Sans Medium" pitchFamily="2" charset="-122"/>
                <a:cs typeface="OPPO Sans Medium" pitchFamily="2" charset="-122"/>
              </a:defRPr>
            </a:lvl2pPr>
            <a:lvl3pPr marL="914400" indent="0">
              <a:buNone/>
              <a:defRPr sz="2000" b="0" i="0">
                <a:solidFill>
                  <a:schemeClr val="bg1"/>
                </a:solidFill>
                <a:latin typeface="OPPO Sans Medium" pitchFamily="2" charset="-122"/>
                <a:ea typeface="OPPO Sans Medium" pitchFamily="2" charset="-122"/>
                <a:cs typeface="OPPO Sans Medium" pitchFamily="2" charset="-122"/>
              </a:defRPr>
            </a:lvl3pPr>
            <a:lvl4pPr marL="1371600" indent="0">
              <a:buNone/>
              <a:defRPr sz="2000" b="0" i="0">
                <a:solidFill>
                  <a:schemeClr val="bg1"/>
                </a:solidFill>
                <a:latin typeface="OPPO Sans Medium" pitchFamily="2" charset="-122"/>
                <a:ea typeface="OPPO Sans Medium" pitchFamily="2" charset="-122"/>
                <a:cs typeface="OPPO Sans Medium" pitchFamily="2" charset="-122"/>
              </a:defRPr>
            </a:lvl4pPr>
            <a:lvl5pPr marL="1828800" indent="0">
              <a:buNone/>
              <a:defRPr sz="2000" b="0" i="0">
                <a:solidFill>
                  <a:schemeClr val="bg1"/>
                </a:solidFill>
                <a:latin typeface="OPPO Sans Medium" pitchFamily="2" charset="-122"/>
                <a:ea typeface="OPPO Sans Medium" pitchFamily="2" charset="-122"/>
                <a:cs typeface="OPPO Sans Medium" pitchFamily="2" charset="-122"/>
              </a:defRPr>
            </a:lvl5pPr>
          </a:lstStyle>
          <a:p>
            <a:pPr lvl="0"/>
            <a:r>
              <a:rPr kumimoji="1" lang="zh-CN" altLang="en-US"/>
              <a:t>版本或日期 </a:t>
            </a:r>
            <a:r>
              <a:rPr kumimoji="1" lang="en" altLang="zh-CN"/>
              <a:t>Version or Date OPPO Sans Bold 20</a:t>
            </a:r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97146C9-CD6D-F7C2-9292-ABD0A7D9767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zh-CN" altLang="en-US"/>
              <a:t>标题 </a:t>
            </a:r>
            <a:r>
              <a:rPr kumimoji="1" lang="en-US" altLang="zh-CN"/>
              <a:t>Title</a:t>
            </a:r>
            <a:r>
              <a:rPr kumimoji="1" lang="zh-CN" altLang="en-US"/>
              <a:t> </a:t>
            </a:r>
            <a:r>
              <a:rPr kumimoji="1" lang="en-US" altLang="zh-CN"/>
              <a:t>OPPO Sans</a:t>
            </a:r>
            <a:r>
              <a:rPr kumimoji="1" lang="zh-CN" altLang="en-US"/>
              <a:t> </a:t>
            </a:r>
            <a:r>
              <a:rPr kumimoji="1" lang="en-US" altLang="zh-CN"/>
              <a:t>Bold</a:t>
            </a:r>
            <a:r>
              <a:rPr kumimoji="1" lang="zh-CN" altLang="en-US"/>
              <a:t> </a:t>
            </a:r>
            <a:r>
              <a:rPr kumimoji="1" lang="en-US" altLang="zh-CN"/>
              <a:t>32</a:t>
            </a:r>
            <a:endParaRPr kumimoji="1" lang="zh-CN" altLang="en-US"/>
          </a:p>
        </p:txBody>
      </p:sp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id="{776BB741-BB25-737A-7421-505E056DB5F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5A082F-C6C3-8245-845A-6C44C9809FBB}" type="slidenum">
              <a:rPr kumimoji="1" lang="zh-CN" altLang="en-US" smtClean="0"/>
              <a:t>‹#›</a:t>
            </a:fld>
            <a:endParaRPr kumimoji="1" lang="zh-CN" altLang="en-US" dirty="0"/>
          </a:p>
        </p:txBody>
      </p:sp>
      <p:sp>
        <p:nvSpPr>
          <p:cNvPr id="7" name="内容占位符 6">
            <a:extLst>
              <a:ext uri="{FF2B5EF4-FFF2-40B4-BE49-F238E27FC236}">
                <a16:creationId xmlns:a16="http://schemas.microsoft.com/office/drawing/2014/main" id="{37455FC0-F9E9-892A-54FE-CDC2808DEE58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257260" y="2424191"/>
            <a:ext cx="2813584" cy="3117684"/>
          </a:xfrm>
        </p:spPr>
        <p:txBody>
          <a:bodyPr>
            <a:normAutofit/>
          </a:bodyPr>
          <a:lstStyle>
            <a:lvl1pPr marL="0" indent="0">
              <a:buNone/>
              <a:defRPr sz="2000" b="0" i="0">
                <a:latin typeface="OPPO Sans Medium" pitchFamily="2" charset="-122"/>
                <a:ea typeface="OPPO Sans Medium" pitchFamily="2" charset="-122"/>
                <a:cs typeface="OPPO Sans Medium" pitchFamily="2" charset="-122"/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kumimoji="1" lang="zh-CN" altLang="en-US"/>
              <a:t>文本内容 </a:t>
            </a:r>
            <a:r>
              <a:rPr kumimoji="1" lang="en-US" altLang="zh-CN"/>
              <a:t>Here is text.</a:t>
            </a:r>
            <a:r>
              <a:rPr kumimoji="1" lang="zh-CN" altLang="en-US"/>
              <a:t> </a:t>
            </a:r>
            <a:r>
              <a:rPr kumimoji="1" lang="en-US" altLang="zh-CN"/>
              <a:t>OPPO Sans</a:t>
            </a:r>
            <a:r>
              <a:rPr kumimoji="1" lang="zh-CN" altLang="en-US"/>
              <a:t> </a:t>
            </a:r>
            <a:r>
              <a:rPr kumimoji="1" lang="en-US" altLang="zh-CN"/>
              <a:t>Medium</a:t>
            </a:r>
            <a:r>
              <a:rPr kumimoji="1" lang="zh-CN" altLang="en-US"/>
              <a:t> </a:t>
            </a:r>
            <a:r>
              <a:rPr kumimoji="1" lang="en-US" altLang="zh-CN"/>
              <a:t>20</a:t>
            </a:r>
          </a:p>
        </p:txBody>
      </p:sp>
      <p:sp>
        <p:nvSpPr>
          <p:cNvPr id="9" name="内容占位符 6">
            <a:extLst>
              <a:ext uri="{FF2B5EF4-FFF2-40B4-BE49-F238E27FC236}">
                <a16:creationId xmlns:a16="http://schemas.microsoft.com/office/drawing/2014/main" id="{541A1EAF-C634-5A7C-131A-A1D61A10A26D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8065876" y="2421901"/>
            <a:ext cx="2813584" cy="3117684"/>
          </a:xfrm>
        </p:spPr>
        <p:txBody>
          <a:bodyPr>
            <a:normAutofit/>
          </a:bodyPr>
          <a:lstStyle>
            <a:lvl1pPr marL="0" indent="0">
              <a:buNone/>
              <a:defRPr sz="2000" b="0" i="0">
                <a:latin typeface="OPPO Sans Medium" pitchFamily="2" charset="-122"/>
                <a:ea typeface="OPPO Sans Medium" pitchFamily="2" charset="-122"/>
                <a:cs typeface="OPPO Sans Medium" pitchFamily="2" charset="-122"/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kumimoji="1" lang="zh-CN" altLang="en-US"/>
              <a:t>文本内容 </a:t>
            </a:r>
            <a:r>
              <a:rPr kumimoji="1" lang="en-US" altLang="zh-CN"/>
              <a:t>Here is text.</a:t>
            </a:r>
            <a:r>
              <a:rPr kumimoji="1" lang="zh-CN" altLang="en-US"/>
              <a:t> </a:t>
            </a:r>
            <a:r>
              <a:rPr kumimoji="1" lang="en-US" altLang="zh-CN"/>
              <a:t>OPPO Sans</a:t>
            </a:r>
            <a:r>
              <a:rPr kumimoji="1" lang="zh-CN" altLang="en-US"/>
              <a:t> </a:t>
            </a:r>
            <a:r>
              <a:rPr kumimoji="1" lang="en-US" altLang="zh-CN"/>
              <a:t>Medium</a:t>
            </a:r>
            <a:r>
              <a:rPr kumimoji="1" lang="zh-CN" altLang="en-US"/>
              <a:t> </a:t>
            </a:r>
            <a:r>
              <a:rPr kumimoji="1" lang="en-US" altLang="zh-CN"/>
              <a:t>20</a:t>
            </a:r>
          </a:p>
        </p:txBody>
      </p:sp>
      <p:sp>
        <p:nvSpPr>
          <p:cNvPr id="6" name="内容占位符 6">
            <a:extLst>
              <a:ext uri="{FF2B5EF4-FFF2-40B4-BE49-F238E27FC236}">
                <a16:creationId xmlns:a16="http://schemas.microsoft.com/office/drawing/2014/main" id="{5ECA5159-E463-1493-C77F-AF3D825AB1E7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4202032" y="2424191"/>
            <a:ext cx="2813585" cy="3117684"/>
          </a:xfrm>
        </p:spPr>
        <p:txBody>
          <a:bodyPr>
            <a:normAutofit/>
          </a:bodyPr>
          <a:lstStyle>
            <a:lvl1pPr marL="0" indent="0">
              <a:buNone/>
              <a:defRPr sz="2000" b="0" i="0">
                <a:latin typeface="OPPO Sans Medium" pitchFamily="2" charset="-122"/>
                <a:ea typeface="OPPO Sans Medium" pitchFamily="2" charset="-122"/>
                <a:cs typeface="OPPO Sans Medium" pitchFamily="2" charset="-122"/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kumimoji="1" lang="zh-CN" altLang="en-US"/>
              <a:t>文本内容 </a:t>
            </a:r>
            <a:r>
              <a:rPr kumimoji="1" lang="en-US" altLang="zh-CN"/>
              <a:t>Here is text.</a:t>
            </a:r>
            <a:r>
              <a:rPr kumimoji="1" lang="zh-CN" altLang="en-US"/>
              <a:t> </a:t>
            </a:r>
            <a:r>
              <a:rPr kumimoji="1" lang="en-US" altLang="zh-CN"/>
              <a:t>OPPO Sans</a:t>
            </a:r>
            <a:r>
              <a:rPr kumimoji="1" lang="zh-CN" altLang="en-US"/>
              <a:t> </a:t>
            </a:r>
            <a:r>
              <a:rPr kumimoji="1" lang="en-US" altLang="zh-CN"/>
              <a:t>Medium</a:t>
            </a:r>
            <a:r>
              <a:rPr kumimoji="1" lang="zh-CN" altLang="en-US"/>
              <a:t> </a:t>
            </a:r>
            <a:r>
              <a:rPr kumimoji="1" lang="en-US" altLang="zh-CN"/>
              <a:t>20</a:t>
            </a:r>
          </a:p>
        </p:txBody>
      </p:sp>
    </p:spTree>
    <p:extLst>
      <p:ext uri="{BB962C8B-B14F-4D97-AF65-F5344CB8AC3E}">
        <p14:creationId xmlns:p14="http://schemas.microsoft.com/office/powerpoint/2010/main" val="40223253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自定义版式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2BD04A0B-DED8-819C-F939-9CD426C4586C}"/>
              </a:ext>
            </a:extLst>
          </p:cNvPr>
          <p:cNvSpPr txBox="1"/>
          <p:nvPr userDrawn="1"/>
        </p:nvSpPr>
        <p:spPr>
          <a:xfrm>
            <a:off x="247382" y="353071"/>
            <a:ext cx="835777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7200" b="1" i="0">
                <a:solidFill>
                  <a:schemeClr val="bg1"/>
                </a:solidFill>
                <a:latin typeface="OPPO Sans" pitchFamily="2" charset="-122"/>
                <a:ea typeface="OPPO Sans" pitchFamily="2" charset="-122"/>
                <a:cs typeface="OPPO Sans" pitchFamily="2" charset="-122"/>
              </a:rPr>
              <a:t>微笑前行</a:t>
            </a:r>
            <a:endParaRPr kumimoji="1" lang="en-US" altLang="zh-CN" sz="7200" b="1" i="0">
              <a:solidFill>
                <a:schemeClr val="bg1"/>
              </a:solidFill>
              <a:latin typeface="OPPO Sans" pitchFamily="2" charset="-122"/>
              <a:ea typeface="OPPO Sans" pitchFamily="2" charset="-122"/>
              <a:cs typeface="OPPO Sans" pitchFamily="2" charset="-122"/>
            </a:endParaRPr>
          </a:p>
          <a:p>
            <a:r>
              <a:rPr kumimoji="1" lang="en-US" altLang="zh-CN" sz="7200" b="1" i="0">
                <a:solidFill>
                  <a:schemeClr val="bg1"/>
                </a:solidFill>
                <a:latin typeface="OPPO Sans" pitchFamily="2" charset="-122"/>
                <a:ea typeface="OPPO Sans" pitchFamily="2" charset="-122"/>
                <a:cs typeface="OPPO Sans" pitchFamily="2" charset="-122"/>
              </a:rPr>
              <a:t>Inspiration</a:t>
            </a:r>
            <a:r>
              <a:rPr kumimoji="1" lang="zh-CN" altLang="en-US" sz="7200" b="1" i="0">
                <a:solidFill>
                  <a:schemeClr val="bg1"/>
                </a:solidFill>
                <a:latin typeface="OPPO Sans" pitchFamily="2" charset="-122"/>
                <a:ea typeface="OPPO Sans" pitchFamily="2" charset="-122"/>
                <a:cs typeface="OPPO Sans" pitchFamily="2" charset="-122"/>
              </a:rPr>
              <a:t> </a:t>
            </a:r>
            <a:r>
              <a:rPr kumimoji="1" lang="en-US" altLang="zh-CN" sz="7200" b="1" i="0">
                <a:solidFill>
                  <a:schemeClr val="bg1"/>
                </a:solidFill>
                <a:latin typeface="OPPO Sans" pitchFamily="2" charset="-122"/>
                <a:ea typeface="OPPO Sans" pitchFamily="2" charset="-122"/>
                <a:cs typeface="OPPO Sans" pitchFamily="2" charset="-122"/>
              </a:rPr>
              <a:t>Ahead</a:t>
            </a:r>
            <a:endParaRPr kumimoji="1" lang="zh-CN" altLang="en-US" sz="7200" b="1" i="0">
              <a:solidFill>
                <a:schemeClr val="bg1"/>
              </a:solidFill>
              <a:latin typeface="OPPO Sans" pitchFamily="2" charset="-122"/>
              <a:ea typeface="OPPO Sans" pitchFamily="2" charset="-122"/>
              <a:cs typeface="OPPO Sans" pitchFamily="2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4323C97-477B-4031-F83F-66F421F3CC77}"/>
              </a:ext>
            </a:extLst>
          </p:cNvPr>
          <p:cNvSpPr txBox="1"/>
          <p:nvPr userDrawn="1"/>
        </p:nvSpPr>
        <p:spPr>
          <a:xfrm>
            <a:off x="258531" y="4452799"/>
            <a:ext cx="174963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2000" b="1" i="0">
                <a:solidFill>
                  <a:schemeClr val="bg1"/>
                </a:solidFill>
                <a:latin typeface="OPPO Sans" pitchFamily="2" charset="-122"/>
                <a:ea typeface="OPPO Sans" pitchFamily="2" charset="-122"/>
                <a:cs typeface="OPPO Sans" pitchFamily="2" charset="-122"/>
              </a:rPr>
              <a:t>Thanks</a:t>
            </a:r>
            <a:endParaRPr kumimoji="1" lang="zh-CN" altLang="en-US" sz="2000" b="1" i="0">
              <a:solidFill>
                <a:schemeClr val="bg1"/>
              </a:solidFill>
              <a:latin typeface="OPPO Sans" pitchFamily="2" charset="-122"/>
              <a:ea typeface="OPPO Sans" pitchFamily="2" charset="-122"/>
              <a:cs typeface="OPPO Sans" pitchFamily="2" charset="-122"/>
            </a:endParaRPr>
          </a:p>
        </p:txBody>
      </p:sp>
      <p:cxnSp>
        <p:nvCxnSpPr>
          <p:cNvPr id="2" name="直线连接符 1">
            <a:extLst>
              <a:ext uri="{FF2B5EF4-FFF2-40B4-BE49-F238E27FC236}">
                <a16:creationId xmlns:a16="http://schemas.microsoft.com/office/drawing/2014/main" id="{CCFDAED2-DDA4-7783-1F33-B81EB177461C}"/>
              </a:ext>
            </a:extLst>
          </p:cNvPr>
          <p:cNvCxnSpPr>
            <a:cxnSpLocks/>
          </p:cNvCxnSpPr>
          <p:nvPr userDrawn="1"/>
        </p:nvCxnSpPr>
        <p:spPr>
          <a:xfrm>
            <a:off x="339484" y="344907"/>
            <a:ext cx="11506895" cy="0"/>
          </a:xfrm>
          <a:prstGeom prst="line">
            <a:avLst/>
          </a:prstGeom>
          <a:ln w="25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2">
            <a:extLst>
              <a:ext uri="{FF2B5EF4-FFF2-40B4-BE49-F238E27FC236}">
                <a16:creationId xmlns:a16="http://schemas.microsoft.com/office/drawing/2014/main" id="{95A579F6-05A6-9AA9-7A90-AA125E7618B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50800" y="6522878"/>
            <a:ext cx="534000" cy="12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83852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48"/>
          <p:cNvSpPr>
            <a:spLocks noGrp="1"/>
          </p:cNvSpPr>
          <p:nvPr>
            <p:ph type="sldNum" sz="quarter" idx="4"/>
          </p:nvPr>
        </p:nvSpPr>
        <p:spPr>
          <a:xfrm>
            <a:off x="11337172" y="6466894"/>
            <a:ext cx="596308" cy="23036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800" b="0" i="0">
                <a:solidFill>
                  <a:srgbClr val="201F1C"/>
                </a:solidFill>
                <a:latin typeface="OPPO Sans" pitchFamily="2" charset="-122"/>
                <a:ea typeface="OPPO Sans" pitchFamily="2" charset="-122"/>
                <a:cs typeface="OPPO Sans" pitchFamily="2" charset="-122"/>
              </a:defRPr>
            </a:lvl1pPr>
          </a:lstStyle>
          <a:p>
            <a:fld id="{745A082F-C6C3-8245-845A-6C44C9809FBB}" type="slidenum">
              <a:rPr kumimoji="1" lang="zh-CN" altLang="en-US" smtClean="0"/>
              <a:pPr/>
              <a:t>‹#›</a:t>
            </a:fld>
            <a:endParaRPr kumimoji="1" lang="zh-CN" altLang="en-US" dirty="0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5A84EBEC-4AAB-D276-B23E-C9BCA89DB94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29487" y="346342"/>
            <a:ext cx="8582143" cy="764710"/>
          </a:xfr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r>
              <a:rPr kumimoji="1" lang="zh-CN" altLang="en-US"/>
              <a:t>标题 </a:t>
            </a:r>
            <a:r>
              <a:rPr kumimoji="1" lang="en" altLang="zh-CN"/>
              <a:t>Title OPPO Sans Bold 32</a:t>
            </a:r>
            <a:endParaRPr kumimoji="1" lang="zh-CN" altLang="en-US"/>
          </a:p>
        </p:txBody>
      </p:sp>
      <p:sp>
        <p:nvSpPr>
          <p:cNvPr id="5" name="内容占位符 4">
            <a:extLst>
              <a:ext uri="{FF2B5EF4-FFF2-40B4-BE49-F238E27FC236}">
                <a16:creationId xmlns:a16="http://schemas.microsoft.com/office/drawing/2014/main" id="{6716DAF2-91DF-1033-365A-83A6F7099D37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251912" y="2423817"/>
            <a:ext cx="8582143" cy="3115159"/>
          </a:xfrm>
        </p:spPr>
        <p:txBody>
          <a:bodyPr>
            <a:normAutofit/>
          </a:bodyPr>
          <a:lstStyle>
            <a:lvl1pPr marL="0" indent="0">
              <a:buNone/>
              <a:defRPr sz="2000" b="0" i="0">
                <a:latin typeface="OPPO Sans Medium" pitchFamily="2" charset="-122"/>
                <a:ea typeface="OPPO Sans Medium" pitchFamily="2" charset="-122"/>
                <a:cs typeface="OPPO Sans Medium" pitchFamily="2" charset="-122"/>
              </a:defRPr>
            </a:lvl1pPr>
          </a:lstStyle>
          <a:p>
            <a:pPr lvl="0"/>
            <a:r>
              <a:rPr kumimoji="1" lang="zh-CN" altLang="en-US"/>
              <a:t>文本内容 </a:t>
            </a:r>
            <a:r>
              <a:rPr kumimoji="1" lang="en-US" altLang="zh-CN"/>
              <a:t>Here is text.</a:t>
            </a:r>
            <a:r>
              <a:rPr kumimoji="1" lang="zh-CN" altLang="en-US"/>
              <a:t> </a:t>
            </a:r>
            <a:r>
              <a:rPr kumimoji="1" lang="en-US" altLang="zh-CN"/>
              <a:t>OPPO Sans</a:t>
            </a:r>
            <a:r>
              <a:rPr kumimoji="1" lang="zh-CN" altLang="en-US"/>
              <a:t> </a:t>
            </a:r>
            <a:r>
              <a:rPr kumimoji="1" lang="en-US" altLang="zh-CN"/>
              <a:t>Medium</a:t>
            </a:r>
            <a:r>
              <a:rPr kumimoji="1" lang="zh-CN" altLang="en-US"/>
              <a:t> </a:t>
            </a:r>
            <a:r>
              <a:rPr kumimoji="1" lang="en-US" altLang="zh-CN"/>
              <a:t>20</a:t>
            </a:r>
          </a:p>
        </p:txBody>
      </p:sp>
      <p:sp>
        <p:nvSpPr>
          <p:cNvPr id="8" name="内容占位符 7">
            <a:extLst>
              <a:ext uri="{FF2B5EF4-FFF2-40B4-BE49-F238E27FC236}">
                <a16:creationId xmlns:a16="http://schemas.microsoft.com/office/drawing/2014/main" id="{782A2500-C600-54EB-AFD0-8674AFDE413A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4109131" y="6457369"/>
            <a:ext cx="2694894" cy="207244"/>
          </a:xfrm>
        </p:spPr>
        <p:txBody>
          <a:bodyPr>
            <a:noAutofit/>
          </a:bodyPr>
          <a:lstStyle>
            <a:lvl1pPr marL="0" indent="0">
              <a:buNone/>
              <a:defRPr sz="800"/>
            </a:lvl1pPr>
            <a:lvl2pPr marL="457200" indent="0">
              <a:buNone/>
              <a:defRPr sz="800"/>
            </a:lvl2pPr>
            <a:lvl3pPr marL="914400" indent="0">
              <a:buNone/>
              <a:defRPr sz="800"/>
            </a:lvl3pPr>
            <a:lvl4pPr marL="1371600" indent="0">
              <a:buNone/>
              <a:defRPr sz="800"/>
            </a:lvl4pPr>
            <a:lvl5pPr marL="1828800" indent="0">
              <a:buNone/>
              <a:defRPr sz="800"/>
            </a:lvl5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800" b="0" i="0" u="none" strike="noStrike" kern="1200" cap="none" spc="0" normalizeH="0" baseline="0" noProof="0">
                <a:ln>
                  <a:noFill/>
                </a:ln>
                <a:solidFill>
                  <a:srgbClr val="201F1C"/>
                </a:solidFill>
                <a:effectLst/>
                <a:uLnTx/>
                <a:uFillTx/>
                <a:latin typeface="OPPO Sans"/>
                <a:ea typeface="OPPO Sans"/>
                <a:cs typeface="+mn-cs"/>
              </a:rPr>
              <a:t>单击输入一级标题</a:t>
            </a:r>
          </a:p>
        </p:txBody>
      </p:sp>
      <p:sp>
        <p:nvSpPr>
          <p:cNvPr id="10" name="内容占位符 9">
            <a:extLst>
              <a:ext uri="{FF2B5EF4-FFF2-40B4-BE49-F238E27FC236}">
                <a16:creationId xmlns:a16="http://schemas.microsoft.com/office/drawing/2014/main" id="{72EC3001-DBB4-C16F-B101-33FB85112E75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7962321" y="6456601"/>
            <a:ext cx="2818123" cy="217537"/>
          </a:xfrm>
        </p:spPr>
        <p:txBody>
          <a:bodyPr>
            <a:normAutofit/>
          </a:bodyPr>
          <a:lstStyle>
            <a:lvl1pPr marL="0" indent="0">
              <a:buNone/>
              <a:defRPr sz="800"/>
            </a:lvl1pPr>
            <a:lvl2pPr>
              <a:defRPr sz="800"/>
            </a:lvl2pPr>
            <a:lvl3pPr>
              <a:defRPr sz="800"/>
            </a:lvl3pPr>
            <a:lvl4pPr>
              <a:defRPr sz="800"/>
            </a:lvl4pPr>
            <a:lvl5pPr>
              <a:defRPr sz="800"/>
            </a:lvl5pPr>
          </a:lstStyle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1" lang="zh-CN" altLang="en-US" sz="800" b="0" i="0" u="none" strike="noStrike" kern="1200" cap="none" spc="0" normalizeH="0" baseline="0" noProof="0">
                <a:ln>
                  <a:noFill/>
                </a:ln>
                <a:solidFill>
                  <a:srgbClr val="201F1C"/>
                </a:solidFill>
                <a:effectLst/>
                <a:uLnTx/>
                <a:uFillTx/>
                <a:latin typeface="OPPO Sans"/>
                <a:ea typeface="OPPO Sans"/>
                <a:cs typeface="+mn-cs"/>
              </a:rPr>
              <a:t>单击输入二级标题或版本编号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4EBC595-91BB-8415-0E56-30C0BA88CB9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zh-CN" altLang="en-US"/>
              <a:t>标题 </a:t>
            </a:r>
            <a:r>
              <a:rPr kumimoji="1" lang="en" altLang="zh-CN"/>
              <a:t>Title OPPO Sans Bold 32</a:t>
            </a:r>
            <a:endParaRPr kumimoji="1" lang="zh-CN" altLang="en-US"/>
          </a:p>
        </p:txBody>
      </p:sp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id="{277982FC-A9FE-CE7F-98FC-E4685B98D00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5A082F-C6C3-8245-845A-6C44C9809FBB}" type="slidenum">
              <a:rPr kumimoji="1" lang="zh-CN" altLang="en-US" smtClean="0"/>
              <a:t>‹#›</a:t>
            </a:fld>
            <a:endParaRPr kumimoji="1" lang="zh-CN" altLang="en-US" dirty="0"/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523329E1-9467-6341-95AE-71E4AF8800A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50911" y="1384301"/>
            <a:ext cx="2815137" cy="4090987"/>
          </a:xfrm>
        </p:spPr>
        <p:txBody>
          <a:bodyPr>
            <a:normAutofit/>
          </a:bodyPr>
          <a:lstStyle>
            <a:lvl1pPr marL="0" indent="0" algn="l">
              <a:buNone/>
              <a:defRPr sz="2000"/>
            </a:lvl1pPr>
            <a:lvl2pPr marL="457200" indent="0" algn="l">
              <a:buNone/>
              <a:defRPr/>
            </a:lvl2pPr>
            <a:lvl3pPr marL="914400" indent="0" algn="l">
              <a:buNone/>
              <a:defRPr/>
            </a:lvl3pPr>
            <a:lvl4pPr marL="1371600" indent="0" algn="l">
              <a:buNone/>
              <a:defRPr/>
            </a:lvl4pPr>
            <a:lvl5pPr marL="1828800" indent="0" algn="l">
              <a:buNone/>
              <a:defRPr/>
            </a:lvl5pPr>
          </a:lstStyle>
          <a:p>
            <a:pPr lvl="0"/>
            <a:r>
              <a:rPr kumimoji="1" lang="zh-CN" altLang="en-US"/>
              <a:t>文本内容 </a:t>
            </a:r>
            <a:r>
              <a:rPr kumimoji="1" lang="en-US" altLang="zh-CN"/>
              <a:t>Here is text.</a:t>
            </a:r>
            <a:r>
              <a:rPr kumimoji="1" lang="zh-CN" altLang="en-US"/>
              <a:t> </a:t>
            </a:r>
            <a:r>
              <a:rPr kumimoji="1" lang="en-US" altLang="zh-CN"/>
              <a:t>OPPO Sans</a:t>
            </a:r>
            <a:r>
              <a:rPr kumimoji="1" lang="zh-CN" altLang="en-US"/>
              <a:t> </a:t>
            </a:r>
            <a:r>
              <a:rPr kumimoji="1" lang="en-US" altLang="zh-CN"/>
              <a:t>Medium</a:t>
            </a:r>
            <a:r>
              <a:rPr kumimoji="1" lang="zh-CN" altLang="en-US"/>
              <a:t> </a:t>
            </a:r>
            <a:r>
              <a:rPr kumimoji="1" lang="en-US" altLang="zh-CN"/>
              <a:t>20</a:t>
            </a:r>
          </a:p>
          <a:p>
            <a:pPr lvl="0"/>
            <a:endParaRPr kumimoji="1" lang="en-US" altLang="zh-CN"/>
          </a:p>
        </p:txBody>
      </p:sp>
      <p:sp>
        <p:nvSpPr>
          <p:cNvPr id="9" name="图片占位符 8">
            <a:extLst>
              <a:ext uri="{FF2B5EF4-FFF2-40B4-BE49-F238E27FC236}">
                <a16:creationId xmlns:a16="http://schemas.microsoft.com/office/drawing/2014/main" id="{209931FC-E48F-1B35-11B4-BEFB01AF1A2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205287" y="1379538"/>
            <a:ext cx="7632700" cy="4090987"/>
          </a:xfrm>
          <a:solidFill>
            <a:schemeClr val="accent3">
              <a:lumMod val="20000"/>
              <a:lumOff val="80000"/>
            </a:schemeClr>
          </a:solidFill>
        </p:spPr>
        <p:txBody>
          <a:bodyPr/>
          <a:lstStyle/>
          <a:p>
            <a:r>
              <a:rPr kumimoji="1" lang="zh-CN" altLang="en-US"/>
              <a:t>图片 </a:t>
            </a:r>
            <a:r>
              <a:rPr kumimoji="1" lang="en-US" altLang="zh-CN"/>
              <a:t>Picture</a:t>
            </a:r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388733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bg>
      <p:bgPr>
        <a:solidFill>
          <a:srgbClr val="DDD9D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9AE3C0B-E2BB-4082-988E-B7EE00EF656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41087" y="338556"/>
            <a:ext cx="8590462" cy="4120215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600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/>
              <a:t>Part</a:t>
            </a:r>
            <a:r>
              <a:rPr kumimoji="1" lang="zh-CN" altLang="en-US"/>
              <a:t> </a:t>
            </a:r>
            <a:r>
              <a:rPr kumimoji="1" lang="en-US" altLang="zh-CN"/>
              <a:t>1</a:t>
            </a:r>
            <a:br>
              <a:rPr kumimoji="1" lang="en-US" altLang="zh-CN"/>
            </a:br>
            <a:r>
              <a:rPr kumimoji="1" lang="zh-CN" altLang="en-US"/>
              <a:t>章节标题</a:t>
            </a:r>
            <a:r>
              <a:rPr kumimoji="1" lang="en" altLang="zh-CN"/>
              <a:t>Section title</a:t>
            </a:r>
            <a:r>
              <a:rPr kumimoji="1" lang="zh-CN" altLang="en-US"/>
              <a:t> </a:t>
            </a:r>
            <a:r>
              <a:rPr kumimoji="1" lang="en-US" altLang="zh-CN"/>
              <a:t>OPPO Sans</a:t>
            </a:r>
            <a:r>
              <a:rPr kumimoji="1" lang="zh-CN" altLang="en-US"/>
              <a:t> </a:t>
            </a:r>
            <a:r>
              <a:rPr kumimoji="1" lang="en-US" altLang="zh-CN"/>
              <a:t>Bold</a:t>
            </a:r>
            <a:r>
              <a:rPr kumimoji="1" lang="zh-CN" altLang="en-US"/>
              <a:t> </a:t>
            </a:r>
            <a:r>
              <a:rPr kumimoji="1" lang="en-US" altLang="zh-CN"/>
              <a:t>60</a:t>
            </a:r>
            <a:r>
              <a:rPr kumimoji="1" lang="zh-CN" altLang="en-US"/>
              <a:t> </a:t>
            </a:r>
          </a:p>
        </p:txBody>
      </p:sp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id="{3F65DDEB-76B1-FED2-92AB-345B9AB7D58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5A082F-C6C3-8245-845A-6C44C9809FBB}" type="slidenum">
              <a:rPr kumimoji="1" lang="zh-CN" altLang="en-US" smtClean="0"/>
              <a:t>‹#›</a:t>
            </a:fld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379412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F079205-A92E-5869-F24B-5351CC4EB08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32863" y="344907"/>
            <a:ext cx="8589962" cy="764710"/>
          </a:xfrm>
        </p:spPr>
        <p:txBody>
          <a:bodyPr/>
          <a:lstStyle/>
          <a:p>
            <a:r>
              <a:rPr kumimoji="1" lang="zh-CN" altLang="en-US"/>
              <a:t>标题 </a:t>
            </a:r>
            <a:r>
              <a:rPr kumimoji="1" lang="en-US" altLang="zh-CN"/>
              <a:t>Title</a:t>
            </a:r>
            <a:r>
              <a:rPr kumimoji="1" lang="zh-CN" altLang="en-US"/>
              <a:t> </a:t>
            </a:r>
            <a:r>
              <a:rPr kumimoji="1" lang="en-US" altLang="zh-CN"/>
              <a:t>OPPO Sans</a:t>
            </a:r>
            <a:r>
              <a:rPr kumimoji="1" lang="zh-CN" altLang="en-US"/>
              <a:t> </a:t>
            </a:r>
            <a:r>
              <a:rPr kumimoji="1" lang="en-US" altLang="zh-CN"/>
              <a:t>Bold</a:t>
            </a:r>
            <a:r>
              <a:rPr kumimoji="1" lang="zh-CN" altLang="en-US"/>
              <a:t> </a:t>
            </a:r>
            <a:r>
              <a:rPr kumimoji="1" lang="en-US" altLang="zh-CN"/>
              <a:t>32</a:t>
            </a:r>
            <a:endParaRPr kumimoji="1" lang="zh-CN" altLang="en-US"/>
          </a:p>
        </p:txBody>
      </p:sp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id="{59D95E4F-0DB4-933D-AA6C-E336EC02F1D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5A082F-C6C3-8245-845A-6C44C9809FBB}" type="slidenum">
              <a:rPr kumimoji="1" lang="zh-CN" altLang="en-US" smtClean="0"/>
              <a:t>‹#›</a:t>
            </a:fld>
            <a:endParaRPr kumimoji="1" lang="zh-CN" altLang="en-US" dirty="0"/>
          </a:p>
        </p:txBody>
      </p:sp>
      <p:sp>
        <p:nvSpPr>
          <p:cNvPr id="11" name="内容占位符 10">
            <a:extLst>
              <a:ext uri="{FF2B5EF4-FFF2-40B4-BE49-F238E27FC236}">
                <a16:creationId xmlns:a16="http://schemas.microsoft.com/office/drawing/2014/main" id="{43540627-7772-7CD4-9E8D-DB225E9A0953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248738" y="2355306"/>
            <a:ext cx="8589962" cy="3182938"/>
          </a:xfrm>
        </p:spPr>
        <p:txBody>
          <a:bodyPr>
            <a:normAutofit/>
          </a:bodyPr>
          <a:lstStyle>
            <a:lvl1pPr marL="0" indent="0">
              <a:buNone/>
              <a:defRPr sz="2000" b="0" i="0">
                <a:latin typeface="OPPO Sans Medium" pitchFamily="2" charset="-122"/>
                <a:ea typeface="OPPO Sans Medium" pitchFamily="2" charset="-122"/>
                <a:cs typeface="OPPO Sans Medium" pitchFamily="2" charset="-122"/>
              </a:defRPr>
            </a:lvl1pPr>
          </a:lstStyle>
          <a:p>
            <a:pPr lvl="0"/>
            <a:r>
              <a:rPr kumimoji="1" lang="zh-CN" altLang="en-US"/>
              <a:t>文本内容 </a:t>
            </a:r>
            <a:r>
              <a:rPr kumimoji="1" lang="en-US" altLang="zh-CN"/>
              <a:t>Here is text.</a:t>
            </a:r>
            <a:r>
              <a:rPr kumimoji="1" lang="zh-CN" altLang="en-US"/>
              <a:t> </a:t>
            </a:r>
            <a:r>
              <a:rPr kumimoji="1" lang="en-US" altLang="zh-CN"/>
              <a:t>OPPO Sans</a:t>
            </a:r>
            <a:r>
              <a:rPr kumimoji="1" lang="zh-CN" altLang="en-US"/>
              <a:t> </a:t>
            </a:r>
            <a:r>
              <a:rPr kumimoji="1" lang="en-US" altLang="zh-CN"/>
              <a:t>Medium</a:t>
            </a:r>
            <a:r>
              <a:rPr kumimoji="1" lang="zh-CN" altLang="en-US"/>
              <a:t> </a:t>
            </a:r>
            <a:r>
              <a:rPr kumimoji="1" lang="en-US" altLang="zh-CN"/>
              <a:t>20</a:t>
            </a:r>
          </a:p>
        </p:txBody>
      </p:sp>
    </p:spTree>
    <p:extLst>
      <p:ext uri="{BB962C8B-B14F-4D97-AF65-F5344CB8AC3E}">
        <p14:creationId xmlns:p14="http://schemas.microsoft.com/office/powerpoint/2010/main" val="35307994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739C8FF-F6B0-BFB4-0FDD-B14A6B1684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id="{6C104422-E7A6-C537-AED4-66551309E41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5A082F-C6C3-8245-845A-6C44C9809FBB}" type="slidenum">
              <a:rPr kumimoji="1" lang="zh-CN" altLang="en-US" smtClean="0"/>
              <a:t>‹#›</a:t>
            </a:fld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773423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id="{64A7030D-C3D8-48DE-437C-D1A06A3E744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5A082F-C6C3-8245-845A-6C44C9809FBB}" type="slidenum">
              <a:rPr kumimoji="1" lang="zh-CN" altLang="en-US" smtClean="0"/>
              <a:t>‹#›</a:t>
            </a:fld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44594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id="{EAF7DDF3-7034-FB58-A2AC-02034CC8E71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5A082F-C6C3-8245-845A-6C44C9809FBB}" type="slidenum">
              <a:rPr kumimoji="1" lang="zh-CN" altLang="en-US" smtClean="0"/>
              <a:t>‹#›</a:t>
            </a:fld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605394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97146C9-CD6D-F7C2-9292-ABD0A7D9767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zh-CN" altLang="en-US"/>
              <a:t>标题 </a:t>
            </a:r>
            <a:r>
              <a:rPr kumimoji="1" lang="en-US" altLang="zh-CN"/>
              <a:t>Title</a:t>
            </a:r>
            <a:r>
              <a:rPr kumimoji="1" lang="zh-CN" altLang="en-US"/>
              <a:t> </a:t>
            </a:r>
            <a:r>
              <a:rPr kumimoji="1" lang="en-US" altLang="zh-CN"/>
              <a:t>OPPO Sans</a:t>
            </a:r>
            <a:r>
              <a:rPr kumimoji="1" lang="zh-CN" altLang="en-US"/>
              <a:t> </a:t>
            </a:r>
            <a:r>
              <a:rPr kumimoji="1" lang="en-US" altLang="zh-CN"/>
              <a:t>Bold</a:t>
            </a:r>
            <a:r>
              <a:rPr kumimoji="1" lang="zh-CN" altLang="en-US"/>
              <a:t> </a:t>
            </a:r>
            <a:r>
              <a:rPr kumimoji="1" lang="en-US" altLang="zh-CN"/>
              <a:t>32</a:t>
            </a:r>
            <a:endParaRPr kumimoji="1" lang="zh-CN" altLang="en-US"/>
          </a:p>
        </p:txBody>
      </p:sp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id="{776BB741-BB25-737A-7421-505E056DB5F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5A082F-C6C3-8245-845A-6C44C9809FBB}" type="slidenum">
              <a:rPr kumimoji="1" lang="zh-CN" altLang="en-US" smtClean="0"/>
              <a:t>‹#›</a:t>
            </a:fld>
            <a:endParaRPr kumimoji="1" lang="zh-CN" altLang="en-US" dirty="0"/>
          </a:p>
        </p:txBody>
      </p:sp>
      <p:sp>
        <p:nvSpPr>
          <p:cNvPr id="7" name="内容占位符 6">
            <a:extLst>
              <a:ext uri="{FF2B5EF4-FFF2-40B4-BE49-F238E27FC236}">
                <a16:creationId xmlns:a16="http://schemas.microsoft.com/office/drawing/2014/main" id="{37455FC0-F9E9-892A-54FE-CDC2808DEE58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228823" y="2424192"/>
            <a:ext cx="3852862" cy="3117684"/>
          </a:xfrm>
        </p:spPr>
        <p:txBody>
          <a:bodyPr>
            <a:normAutofit/>
          </a:bodyPr>
          <a:lstStyle>
            <a:lvl1pPr>
              <a:defRPr sz="2000" b="0" i="0">
                <a:latin typeface="OPPO Sans Medium" pitchFamily="2" charset="-122"/>
                <a:ea typeface="OPPO Sans Medium" pitchFamily="2" charset="-122"/>
                <a:cs typeface="OPPO Sans Medium" pitchFamily="2" charset="-122"/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kumimoji="1" lang="zh-CN" altLang="en-US"/>
              <a:t>文本内容 </a:t>
            </a:r>
            <a:r>
              <a:rPr kumimoji="1" lang="en-US" altLang="zh-CN"/>
              <a:t>Here is text.</a:t>
            </a:r>
            <a:r>
              <a:rPr kumimoji="1" lang="zh-CN" altLang="en-US"/>
              <a:t> </a:t>
            </a:r>
            <a:r>
              <a:rPr kumimoji="1" lang="en-US" altLang="zh-CN"/>
              <a:t>OPPO Sans</a:t>
            </a:r>
            <a:r>
              <a:rPr kumimoji="1" lang="zh-CN" altLang="en-US"/>
              <a:t> </a:t>
            </a:r>
            <a:r>
              <a:rPr kumimoji="1" lang="en-US" altLang="zh-CN"/>
              <a:t>Medium</a:t>
            </a:r>
            <a:r>
              <a:rPr kumimoji="1" lang="zh-CN" altLang="en-US"/>
              <a:t> </a:t>
            </a:r>
            <a:r>
              <a:rPr kumimoji="1" lang="en-US" altLang="zh-CN"/>
              <a:t>20</a:t>
            </a:r>
          </a:p>
        </p:txBody>
      </p:sp>
      <p:sp>
        <p:nvSpPr>
          <p:cNvPr id="9" name="内容占位符 6">
            <a:extLst>
              <a:ext uri="{FF2B5EF4-FFF2-40B4-BE49-F238E27FC236}">
                <a16:creationId xmlns:a16="http://schemas.microsoft.com/office/drawing/2014/main" id="{541A1EAF-C634-5A7C-131A-A1D61A10A26D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7985627" y="2424192"/>
            <a:ext cx="3852862" cy="3117684"/>
          </a:xfrm>
        </p:spPr>
        <p:txBody>
          <a:bodyPr>
            <a:normAutofit/>
          </a:bodyPr>
          <a:lstStyle>
            <a:lvl1pPr>
              <a:defRPr sz="2000" b="0" i="0">
                <a:latin typeface="OPPO Sans Medium" pitchFamily="2" charset="-122"/>
                <a:ea typeface="OPPO Sans Medium" pitchFamily="2" charset="-122"/>
                <a:cs typeface="OPPO Sans Medium" pitchFamily="2" charset="-122"/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kumimoji="1" lang="zh-CN" altLang="en-US"/>
              <a:t>文本内容 </a:t>
            </a:r>
            <a:r>
              <a:rPr kumimoji="1" lang="en-US" altLang="zh-CN"/>
              <a:t>Here is text.</a:t>
            </a:r>
            <a:r>
              <a:rPr kumimoji="1" lang="zh-CN" altLang="en-US"/>
              <a:t> </a:t>
            </a:r>
            <a:r>
              <a:rPr kumimoji="1" lang="en-US" altLang="zh-CN"/>
              <a:t>OPPO Sans</a:t>
            </a:r>
            <a:r>
              <a:rPr kumimoji="1" lang="zh-CN" altLang="en-US"/>
              <a:t> </a:t>
            </a:r>
            <a:r>
              <a:rPr kumimoji="1" lang="en-US" altLang="zh-CN"/>
              <a:t>Medium</a:t>
            </a:r>
            <a:r>
              <a:rPr kumimoji="1" lang="zh-CN" altLang="en-US"/>
              <a:t> </a:t>
            </a:r>
            <a:r>
              <a:rPr kumimoji="1" lang="en-US" altLang="zh-CN"/>
              <a:t>20</a:t>
            </a:r>
          </a:p>
        </p:txBody>
      </p:sp>
    </p:spTree>
    <p:extLst>
      <p:ext uri="{BB962C8B-B14F-4D97-AF65-F5344CB8AC3E}">
        <p14:creationId xmlns:p14="http://schemas.microsoft.com/office/powerpoint/2010/main" val="16598115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灯片编号占位符 48"/>
          <p:cNvSpPr>
            <a:spLocks noGrp="1"/>
          </p:cNvSpPr>
          <p:nvPr>
            <p:ph type="sldNum" sz="quarter" idx="4"/>
          </p:nvPr>
        </p:nvSpPr>
        <p:spPr>
          <a:xfrm>
            <a:off x="10960651" y="6481295"/>
            <a:ext cx="972000" cy="19824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 b="0" i="0">
                <a:solidFill>
                  <a:srgbClr val="201F1C"/>
                </a:solidFill>
                <a:latin typeface="OPPO Sans" pitchFamily="2" charset="-122"/>
                <a:ea typeface="OPPO Sans" pitchFamily="2" charset="-122"/>
                <a:cs typeface="OPPO Sans" pitchFamily="2" charset="-122"/>
              </a:defRPr>
            </a:lvl1pPr>
          </a:lstStyle>
          <a:p>
            <a:fld id="{745A082F-C6C3-8245-845A-6C44C9809FBB}" type="slidenum">
              <a:rPr kumimoji="1" lang="zh-CN" altLang="en-US" smtClean="0"/>
              <a:t>‹#›</a:t>
            </a:fld>
            <a:endParaRPr kumimoji="1" lang="zh-CN" altLang="en-US" dirty="0"/>
          </a:p>
        </p:txBody>
      </p:sp>
      <p:sp>
        <p:nvSpPr>
          <p:cNvPr id="2" name="标题占位符 1">
            <a:extLst>
              <a:ext uri="{FF2B5EF4-FFF2-40B4-BE49-F238E27FC236}">
                <a16:creationId xmlns:a16="http://schemas.microsoft.com/office/drawing/2014/main" id="{D2D21990-CE73-48F4-52A4-B894353288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9688" y="344907"/>
            <a:ext cx="8584164" cy="76471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2F1FB83-ECBF-335E-3CBA-BE6D5F13E9E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23016" y="2422535"/>
            <a:ext cx="8584164" cy="31167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graphicFrame>
        <p:nvGraphicFramePr>
          <p:cNvPr id="12" name="表格 13">
            <a:extLst>
              <a:ext uri="{FF2B5EF4-FFF2-40B4-BE49-F238E27FC236}">
                <a16:creationId xmlns:a16="http://schemas.microsoft.com/office/drawing/2014/main" id="{384333A7-88E4-C323-F971-1C04077DA726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289675992"/>
              </p:ext>
            </p:extLst>
          </p:nvPr>
        </p:nvGraphicFramePr>
        <p:xfrm>
          <a:off x="12375729" y="0"/>
          <a:ext cx="1080000" cy="6858000"/>
        </p:xfrm>
        <a:graphic>
          <a:graphicData uri="http://schemas.openxmlformats.org/drawingml/2006/table">
            <a:tbl>
              <a:tblPr firstRow="1" bandRow="1">
                <a:solidFill>
                  <a:srgbClr val="006C32"/>
                </a:solidFill>
                <a:tableStyleId>{5C22544A-7EE6-4342-B048-85BDC9FD1C3A}</a:tableStyleId>
              </a:tblPr>
              <a:tblGrid>
                <a:gridCol w="523436">
                  <a:extLst>
                    <a:ext uri="{9D8B030D-6E8A-4147-A177-3AD203B41FA5}">
                      <a16:colId xmlns:a16="http://schemas.microsoft.com/office/drawing/2014/main" val="1839996453"/>
                    </a:ext>
                  </a:extLst>
                </a:gridCol>
                <a:gridCol w="556564">
                  <a:extLst>
                    <a:ext uri="{9D8B030D-6E8A-4147-A177-3AD203B41FA5}">
                      <a16:colId xmlns:a16="http://schemas.microsoft.com/office/drawing/2014/main" val="1454437305"/>
                    </a:ext>
                  </a:extLst>
                </a:gridCol>
              </a:tblGrid>
              <a:tr h="1714500">
                <a:tc>
                  <a:txBody>
                    <a:bodyPr/>
                    <a:lstStyle/>
                    <a:p>
                      <a:r>
                        <a:rPr lang="en" altLang="zh-CN" sz="600" b="0" i="0" dirty="0">
                          <a:solidFill>
                            <a:schemeClr val="bg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RGB</a:t>
                      </a:r>
                    </a:p>
                    <a:p>
                      <a:r>
                        <a:rPr lang="en" altLang="zh-CN" sz="600" b="0" i="0" dirty="0">
                          <a:solidFill>
                            <a:schemeClr val="bg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R </a:t>
                      </a:r>
                      <a:r>
                        <a:rPr lang="en-US" altLang="zh-CN" sz="600" b="0" i="0" dirty="0">
                          <a:solidFill>
                            <a:schemeClr val="bg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4</a:t>
                      </a:r>
                      <a:endParaRPr lang="en" altLang="zh-CN" sz="600" b="0" i="0" dirty="0">
                        <a:solidFill>
                          <a:schemeClr val="bg1"/>
                        </a:solidFill>
                        <a:latin typeface="OPPO Sans" pitchFamily="2" charset="-122"/>
                        <a:ea typeface="OPPO Sans" pitchFamily="2" charset="-122"/>
                        <a:cs typeface="OPPO Sans" pitchFamily="2" charset="-122"/>
                      </a:endParaRPr>
                    </a:p>
                    <a:p>
                      <a:r>
                        <a:rPr lang="en" altLang="zh-CN" sz="600" b="0" i="0" dirty="0">
                          <a:solidFill>
                            <a:schemeClr val="bg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G </a:t>
                      </a:r>
                      <a:r>
                        <a:rPr lang="en-US" altLang="zh-CN" sz="600" b="0" i="0" dirty="0">
                          <a:solidFill>
                            <a:schemeClr val="bg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106</a:t>
                      </a:r>
                      <a:endParaRPr lang="en" altLang="zh-CN" sz="600" b="0" i="0" dirty="0">
                        <a:solidFill>
                          <a:schemeClr val="bg1"/>
                        </a:solidFill>
                        <a:latin typeface="OPPO Sans" pitchFamily="2" charset="-122"/>
                        <a:ea typeface="OPPO Sans" pitchFamily="2" charset="-122"/>
                        <a:cs typeface="OPPO Sans" pitchFamily="2" charset="-122"/>
                      </a:endParaRPr>
                    </a:p>
                    <a:p>
                      <a:r>
                        <a:rPr lang="en" altLang="zh-CN" sz="600" b="0" i="0" dirty="0">
                          <a:solidFill>
                            <a:schemeClr val="bg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B </a:t>
                      </a:r>
                      <a:r>
                        <a:rPr lang="en-US" altLang="zh-CN" sz="600" b="0" i="0" dirty="0">
                          <a:solidFill>
                            <a:schemeClr val="bg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56</a:t>
                      </a:r>
                      <a:endParaRPr lang="en" altLang="zh-CN" sz="600" b="0" i="0" dirty="0">
                        <a:solidFill>
                          <a:schemeClr val="bg1"/>
                        </a:solidFill>
                        <a:latin typeface="OPPO Sans" pitchFamily="2" charset="-122"/>
                        <a:ea typeface="OPPO Sans" pitchFamily="2" charset="-122"/>
                        <a:cs typeface="OPPO Sans" pitchFamily="2" charset="-122"/>
                      </a:endParaRPr>
                    </a:p>
                    <a:p>
                      <a:endParaRPr lang="en" altLang="zh-CN" sz="600" b="0" i="0" dirty="0">
                        <a:solidFill>
                          <a:schemeClr val="bg1"/>
                        </a:solidFill>
                        <a:latin typeface="OPPO Sans" pitchFamily="2" charset="-122"/>
                        <a:ea typeface="OPPO Sans" pitchFamily="2" charset="-122"/>
                        <a:cs typeface="OPPO Sans" pitchFamily="2" charset="-122"/>
                      </a:endParaRPr>
                    </a:p>
                    <a:p>
                      <a:r>
                        <a:rPr lang="en" altLang="zh-CN" sz="600" b="0" i="0" dirty="0">
                          <a:solidFill>
                            <a:schemeClr val="bg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HEX </a:t>
                      </a:r>
                    </a:p>
                    <a:p>
                      <a:r>
                        <a:rPr lang="en" altLang="zh-CN" sz="600" b="0" i="0" dirty="0">
                          <a:solidFill>
                            <a:schemeClr val="bg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#046</a:t>
                      </a:r>
                      <a:r>
                        <a:rPr lang="en-US" altLang="zh-CN" sz="600" b="0" i="0" dirty="0">
                          <a:solidFill>
                            <a:schemeClr val="bg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A3</a:t>
                      </a:r>
                      <a:r>
                        <a:rPr lang="en" altLang="zh-CN" sz="600" b="0" i="0" dirty="0">
                          <a:solidFill>
                            <a:schemeClr val="bg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8</a:t>
                      </a:r>
                    </a:p>
                    <a:p>
                      <a:r>
                        <a:rPr lang="en" altLang="zh-CN" sz="600" b="0" i="0" dirty="0">
                          <a:solidFill>
                            <a:schemeClr val="bg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OPPO</a:t>
                      </a:r>
                      <a:r>
                        <a:rPr lang="zh-CN" altLang="en" sz="600" b="0" i="0" dirty="0">
                          <a:solidFill>
                            <a:schemeClr val="bg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深绿</a:t>
                      </a:r>
                      <a:endParaRPr lang="en-US" altLang="zh-CN" sz="600" b="0" i="0" dirty="0">
                        <a:solidFill>
                          <a:schemeClr val="bg1"/>
                        </a:solidFill>
                        <a:latin typeface="OPPO Sans" pitchFamily="2" charset="-122"/>
                        <a:ea typeface="OPPO Sans" pitchFamily="2" charset="-122"/>
                        <a:cs typeface="OPPO Sans" pitchFamily="2" charset="-122"/>
                      </a:endParaRPr>
                    </a:p>
                    <a:p>
                      <a:r>
                        <a:rPr lang="en-US" altLang="zh-CN" sz="600" b="0" i="0" dirty="0">
                          <a:solidFill>
                            <a:schemeClr val="bg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OPPO Dark Green</a:t>
                      </a:r>
                      <a:endParaRPr lang="en" altLang="zh-CN" sz="600" b="0" i="0" dirty="0">
                        <a:solidFill>
                          <a:schemeClr val="bg1"/>
                        </a:solidFill>
                        <a:latin typeface="OPPO Sans" pitchFamily="2" charset="-122"/>
                        <a:ea typeface="OPPO Sans" pitchFamily="2" charset="-122"/>
                        <a:cs typeface="OPPO Sans" pitchFamily="2" charset="-122"/>
                      </a:endParaRPr>
                    </a:p>
                  </a:txBody>
                  <a:tcPr marL="36000" marR="36000" marT="72000" marB="36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" altLang="zh-CN" sz="600" b="0" i="0" dirty="0">
                          <a:solidFill>
                            <a:schemeClr val="bg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RGB</a:t>
                      </a:r>
                    </a:p>
                    <a:p>
                      <a:r>
                        <a:rPr lang="en" altLang="zh-CN" sz="600" b="0" i="0" dirty="0">
                          <a:solidFill>
                            <a:schemeClr val="bg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R32 </a:t>
                      </a:r>
                    </a:p>
                    <a:p>
                      <a:r>
                        <a:rPr lang="en" altLang="zh-CN" sz="600" b="0" i="0" dirty="0">
                          <a:solidFill>
                            <a:schemeClr val="bg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G31 </a:t>
                      </a:r>
                    </a:p>
                    <a:p>
                      <a:r>
                        <a:rPr lang="en" altLang="zh-CN" sz="600" b="0" i="0" dirty="0">
                          <a:solidFill>
                            <a:schemeClr val="bg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B28</a:t>
                      </a:r>
                    </a:p>
                    <a:p>
                      <a:endParaRPr lang="en" altLang="zh-CN" sz="600" b="0" i="0" dirty="0">
                        <a:solidFill>
                          <a:schemeClr val="bg1"/>
                        </a:solidFill>
                        <a:latin typeface="OPPO Sans" pitchFamily="2" charset="-122"/>
                        <a:ea typeface="OPPO Sans" pitchFamily="2" charset="-122"/>
                        <a:cs typeface="OPPO Sans" pitchFamily="2" charset="-122"/>
                      </a:endParaRPr>
                    </a:p>
                    <a:p>
                      <a:r>
                        <a:rPr lang="en" altLang="zh-CN" sz="600" b="0" i="0" dirty="0">
                          <a:solidFill>
                            <a:schemeClr val="bg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HEX</a:t>
                      </a:r>
                    </a:p>
                    <a:p>
                      <a:r>
                        <a:rPr lang="en-US" altLang="zh-CN" sz="600" b="0" i="0" dirty="0">
                          <a:solidFill>
                            <a:schemeClr val="bg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#201</a:t>
                      </a:r>
                      <a:r>
                        <a:rPr lang="en" altLang="zh-CN" sz="600" b="0" i="0" dirty="0">
                          <a:solidFill>
                            <a:schemeClr val="bg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F1C</a:t>
                      </a:r>
                    </a:p>
                    <a:p>
                      <a:r>
                        <a:rPr lang="zh-CN" altLang="en" sz="600" b="0" i="0" dirty="0">
                          <a:solidFill>
                            <a:schemeClr val="bg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雅黑</a:t>
                      </a:r>
                      <a:endParaRPr lang="en-US" altLang="zh-CN" sz="600" b="0" i="0" dirty="0">
                        <a:solidFill>
                          <a:schemeClr val="bg1"/>
                        </a:solidFill>
                        <a:latin typeface="OPPO Sans" pitchFamily="2" charset="-122"/>
                        <a:ea typeface="OPPO Sans" pitchFamily="2" charset="-122"/>
                        <a:cs typeface="OPPO Sans" pitchFamily="2" charset="-122"/>
                      </a:endParaRPr>
                    </a:p>
                    <a:p>
                      <a:r>
                        <a:rPr lang="en-US" altLang="zh-CN" sz="600" b="0" i="0" dirty="0">
                          <a:solidFill>
                            <a:schemeClr val="bg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Elegant Black</a:t>
                      </a:r>
                      <a:endParaRPr lang="en" altLang="zh-CN" sz="600" b="0" i="0" dirty="0">
                        <a:solidFill>
                          <a:schemeClr val="bg1"/>
                        </a:solidFill>
                        <a:latin typeface="OPPO Sans" pitchFamily="2" charset="-122"/>
                        <a:ea typeface="OPPO Sans" pitchFamily="2" charset="-122"/>
                        <a:cs typeface="OPPO Sans" pitchFamily="2" charset="-122"/>
                      </a:endParaRPr>
                    </a:p>
                  </a:txBody>
                  <a:tcPr marL="36000" marR="36000" marT="72000" marB="36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36298981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r>
                        <a:rPr lang="en" altLang="zh-CN" sz="600" b="0" i="0" dirty="0">
                          <a:solidFill>
                            <a:schemeClr val="tx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RGB </a:t>
                      </a:r>
                    </a:p>
                    <a:p>
                      <a:r>
                        <a:rPr lang="en" altLang="zh-CN" sz="600" b="0" i="0" dirty="0">
                          <a:solidFill>
                            <a:schemeClr val="tx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R </a:t>
                      </a:r>
                      <a:r>
                        <a:rPr lang="en-US" altLang="zh-CN" sz="600" b="0" i="0" dirty="0">
                          <a:solidFill>
                            <a:schemeClr val="tx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44</a:t>
                      </a:r>
                      <a:r>
                        <a:rPr lang="en" altLang="zh-CN" sz="600" b="0" i="0" dirty="0">
                          <a:solidFill>
                            <a:schemeClr val="tx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/>
                      </a:r>
                      <a:br>
                        <a:rPr lang="en" altLang="zh-CN" sz="600" b="0" i="0" dirty="0">
                          <a:solidFill>
                            <a:schemeClr val="tx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</a:br>
                      <a:r>
                        <a:rPr lang="en" altLang="zh-CN" sz="600" b="0" i="0" dirty="0">
                          <a:solidFill>
                            <a:schemeClr val="tx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G </a:t>
                      </a:r>
                      <a:r>
                        <a:rPr lang="en-US" altLang="zh-CN" sz="600" b="0" i="0" dirty="0">
                          <a:solidFill>
                            <a:schemeClr val="tx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255</a:t>
                      </a:r>
                      <a:endParaRPr lang="en" altLang="zh-CN" sz="600" b="0" i="0" dirty="0">
                        <a:solidFill>
                          <a:schemeClr val="tx1"/>
                        </a:solidFill>
                        <a:latin typeface="OPPO Sans" pitchFamily="2" charset="-122"/>
                        <a:ea typeface="OPPO Sans" pitchFamily="2" charset="-122"/>
                        <a:cs typeface="OPPO Sans" pitchFamily="2" charset="-122"/>
                      </a:endParaRPr>
                    </a:p>
                    <a:p>
                      <a:r>
                        <a:rPr lang="en" altLang="zh-CN" sz="600" b="0" i="0" dirty="0">
                          <a:solidFill>
                            <a:schemeClr val="tx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B </a:t>
                      </a:r>
                      <a:r>
                        <a:rPr lang="en-US" altLang="zh-CN" sz="600" b="0" i="0" dirty="0">
                          <a:solidFill>
                            <a:schemeClr val="tx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115</a:t>
                      </a:r>
                      <a:r>
                        <a:rPr lang="en" altLang="zh-CN" sz="600" b="0" i="0" dirty="0">
                          <a:solidFill>
                            <a:schemeClr val="tx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 </a:t>
                      </a:r>
                    </a:p>
                    <a:p>
                      <a:endParaRPr lang="en" altLang="zh-CN" sz="600" b="0" i="0" dirty="0">
                        <a:solidFill>
                          <a:schemeClr val="tx1"/>
                        </a:solidFill>
                        <a:latin typeface="OPPO Sans" pitchFamily="2" charset="-122"/>
                        <a:ea typeface="OPPO Sans" pitchFamily="2" charset="-122"/>
                        <a:cs typeface="OPPO Sans" pitchFamily="2" charset="-122"/>
                      </a:endParaRPr>
                    </a:p>
                    <a:p>
                      <a:r>
                        <a:rPr lang="en" altLang="zh-CN" sz="600" b="0" i="0" dirty="0">
                          <a:solidFill>
                            <a:schemeClr val="tx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HEX </a:t>
                      </a:r>
                    </a:p>
                    <a:p>
                      <a:r>
                        <a:rPr lang="en" altLang="zh-CN" sz="600" b="0" i="0" dirty="0">
                          <a:solidFill>
                            <a:schemeClr val="tx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#</a:t>
                      </a:r>
                      <a:r>
                        <a:rPr lang="en-US" altLang="zh-CN" sz="600" b="0" i="0" dirty="0">
                          <a:solidFill>
                            <a:schemeClr val="tx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2CFF73</a:t>
                      </a:r>
                      <a:endParaRPr lang="en" altLang="zh-CN" sz="600" b="0" i="0" dirty="0">
                        <a:solidFill>
                          <a:schemeClr val="tx1"/>
                        </a:solidFill>
                        <a:latin typeface="OPPO Sans" pitchFamily="2" charset="-122"/>
                        <a:ea typeface="OPPO Sans" pitchFamily="2" charset="-122"/>
                        <a:cs typeface="OPPO Sans" pitchFamily="2" charset="-122"/>
                      </a:endParaRPr>
                    </a:p>
                    <a:p>
                      <a:r>
                        <a:rPr lang="en-US" altLang="zh-CN" sz="600" b="0" i="0" dirty="0">
                          <a:solidFill>
                            <a:schemeClr val="tx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OPPO</a:t>
                      </a:r>
                      <a:r>
                        <a:rPr lang="zh-CN" altLang="en-US" sz="600" b="0" i="0" dirty="0">
                          <a:solidFill>
                            <a:schemeClr val="tx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绿</a:t>
                      </a:r>
                      <a:endParaRPr lang="en" altLang="zh-CN" sz="600" b="0" i="0" dirty="0">
                        <a:solidFill>
                          <a:schemeClr val="tx1"/>
                        </a:solidFill>
                        <a:latin typeface="OPPO Sans" pitchFamily="2" charset="-122"/>
                        <a:ea typeface="OPPO Sans" pitchFamily="2" charset="-122"/>
                        <a:cs typeface="OPPO Sans" pitchFamily="2" charset="-122"/>
                      </a:endParaRPr>
                    </a:p>
                    <a:p>
                      <a:r>
                        <a:rPr lang="en" altLang="zh-CN" sz="600" b="0" i="0" dirty="0">
                          <a:solidFill>
                            <a:schemeClr val="tx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OPPO</a:t>
                      </a:r>
                      <a:r>
                        <a:rPr lang="zh-CN" altLang="en-US" sz="600" b="0" i="0" dirty="0">
                          <a:solidFill>
                            <a:schemeClr val="tx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 </a:t>
                      </a:r>
                      <a:r>
                        <a:rPr lang="en-US" altLang="zh-CN" sz="600" b="0" i="0" dirty="0">
                          <a:solidFill>
                            <a:schemeClr val="tx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Green</a:t>
                      </a:r>
                      <a:endParaRPr lang="en" altLang="zh-CN" sz="600" b="0" i="0" dirty="0">
                        <a:solidFill>
                          <a:schemeClr val="tx1"/>
                        </a:solidFill>
                        <a:latin typeface="OPPO Sans" pitchFamily="2" charset="-122"/>
                        <a:ea typeface="OPPO Sans" pitchFamily="2" charset="-122"/>
                        <a:cs typeface="OPPO Sans" pitchFamily="2" charset="-122"/>
                      </a:endParaRPr>
                    </a:p>
                  </a:txBody>
                  <a:tcPr marL="36000" marR="36000" marT="72000" marB="36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" altLang="zh-CN" sz="600" b="0" i="0" dirty="0">
                          <a:solidFill>
                            <a:schemeClr val="bg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RGB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" altLang="zh-CN" sz="600" b="0" i="0" dirty="0">
                          <a:solidFill>
                            <a:schemeClr val="bg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R</a:t>
                      </a:r>
                      <a:r>
                        <a:rPr lang="en-US" altLang="zh-CN" sz="600" b="0" i="0" dirty="0">
                          <a:solidFill>
                            <a:schemeClr val="bg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112</a:t>
                      </a:r>
                      <a:r>
                        <a:rPr lang="en" altLang="zh-CN" sz="600" b="0" i="0" dirty="0">
                          <a:solidFill>
                            <a:schemeClr val="bg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" altLang="zh-CN" sz="600" b="0" i="0" dirty="0">
                          <a:solidFill>
                            <a:schemeClr val="bg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G</a:t>
                      </a:r>
                      <a:r>
                        <a:rPr lang="en-US" altLang="zh-CN" sz="600" b="0" i="0" dirty="0">
                          <a:solidFill>
                            <a:schemeClr val="bg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108</a:t>
                      </a:r>
                      <a:r>
                        <a:rPr lang="en" altLang="zh-CN" sz="600" b="0" i="0" dirty="0">
                          <a:solidFill>
                            <a:schemeClr val="bg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" altLang="zh-CN" sz="600" b="0" i="0" dirty="0">
                          <a:solidFill>
                            <a:schemeClr val="bg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B</a:t>
                      </a:r>
                      <a:r>
                        <a:rPr lang="en-US" altLang="zh-CN" sz="600" b="0" i="0" dirty="0">
                          <a:solidFill>
                            <a:schemeClr val="bg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102</a:t>
                      </a:r>
                      <a:endParaRPr lang="en" altLang="zh-CN" sz="600" b="0" i="0" dirty="0">
                        <a:solidFill>
                          <a:schemeClr val="bg1"/>
                        </a:solidFill>
                        <a:latin typeface="OPPO Sans" pitchFamily="2" charset="-122"/>
                        <a:ea typeface="OPPO Sans" pitchFamily="2" charset="-122"/>
                        <a:cs typeface="OPPO Sans" pitchFamily="2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" altLang="zh-CN" sz="600" b="0" i="0" dirty="0">
                        <a:solidFill>
                          <a:schemeClr val="bg1"/>
                        </a:solidFill>
                        <a:latin typeface="OPPO Sans" pitchFamily="2" charset="-122"/>
                        <a:ea typeface="OPPO Sans" pitchFamily="2" charset="-122"/>
                        <a:cs typeface="OPPO Sans" pitchFamily="2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" altLang="zh-CN" sz="600" b="0" i="0" dirty="0">
                          <a:solidFill>
                            <a:schemeClr val="bg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HEX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600" b="0" i="0" dirty="0">
                          <a:solidFill>
                            <a:schemeClr val="bg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#706</a:t>
                      </a:r>
                      <a:r>
                        <a:rPr lang="en" altLang="zh-CN" sz="600" b="0" i="0" dirty="0">
                          <a:solidFill>
                            <a:schemeClr val="bg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C66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600" b="0" i="0" dirty="0">
                        <a:solidFill>
                          <a:schemeClr val="bg1"/>
                        </a:solidFill>
                        <a:latin typeface="OPPO Sans" pitchFamily="2" charset="-122"/>
                        <a:ea typeface="OPPO Sans" pitchFamily="2" charset="-122"/>
                        <a:cs typeface="OPPO Sans" pitchFamily="2" charset="-122"/>
                      </a:endParaRPr>
                    </a:p>
                  </a:txBody>
                  <a:tcPr marL="36000" marR="36000" marT="72000" marB="36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6C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32301652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r>
                        <a:rPr lang="en" altLang="zh-CN" sz="600" b="0" i="0" dirty="0">
                          <a:solidFill>
                            <a:schemeClr val="tx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RGB </a:t>
                      </a:r>
                    </a:p>
                    <a:p>
                      <a:r>
                        <a:rPr lang="en" altLang="zh-CN" sz="600" b="0" i="0" dirty="0">
                          <a:solidFill>
                            <a:schemeClr val="tx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R 160 </a:t>
                      </a:r>
                    </a:p>
                    <a:p>
                      <a:r>
                        <a:rPr lang="en" altLang="zh-CN" sz="600" b="0" i="0" dirty="0">
                          <a:solidFill>
                            <a:schemeClr val="tx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G 126 </a:t>
                      </a:r>
                    </a:p>
                    <a:p>
                      <a:r>
                        <a:rPr lang="en" altLang="zh-CN" sz="600" b="0" i="0" dirty="0">
                          <a:solidFill>
                            <a:schemeClr val="tx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B 109 </a:t>
                      </a:r>
                    </a:p>
                    <a:p>
                      <a:endParaRPr lang="en" altLang="zh-CN" sz="600" b="0" i="0" dirty="0">
                        <a:solidFill>
                          <a:schemeClr val="tx1"/>
                        </a:solidFill>
                        <a:latin typeface="OPPO Sans" pitchFamily="2" charset="-122"/>
                        <a:ea typeface="OPPO Sans" pitchFamily="2" charset="-122"/>
                        <a:cs typeface="OPPO Sans" pitchFamily="2" charset="-122"/>
                      </a:endParaRPr>
                    </a:p>
                    <a:p>
                      <a:r>
                        <a:rPr lang="en" altLang="zh-CN" sz="600" b="0" i="0" dirty="0">
                          <a:solidFill>
                            <a:schemeClr val="tx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HEX </a:t>
                      </a:r>
                    </a:p>
                    <a:p>
                      <a:r>
                        <a:rPr lang="en" altLang="zh-CN" sz="600" b="0" i="0" dirty="0">
                          <a:solidFill>
                            <a:schemeClr val="tx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#A07E6D </a:t>
                      </a:r>
                    </a:p>
                    <a:p>
                      <a:r>
                        <a:rPr lang="zh-CN" altLang="en-US" sz="600" b="0" i="0" dirty="0">
                          <a:solidFill>
                            <a:schemeClr val="tx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二级色</a:t>
                      </a:r>
                      <a:r>
                        <a:rPr lang="en-US" altLang="zh-CN" sz="600" b="0" i="0" dirty="0">
                          <a:solidFill>
                            <a:schemeClr val="tx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-</a:t>
                      </a:r>
                      <a:r>
                        <a:rPr lang="zh-CN" altLang="en-US" sz="600" b="0" i="0" dirty="0">
                          <a:solidFill>
                            <a:schemeClr val="tx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棕</a:t>
                      </a:r>
                      <a:r>
                        <a:rPr lang="en-US" altLang="zh-CN" sz="600" b="0" i="0" dirty="0">
                          <a:solidFill>
                            <a:schemeClr val="tx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Accent</a:t>
                      </a:r>
                      <a:r>
                        <a:rPr lang="zh-CN" altLang="en-US" sz="600" b="0" i="0" dirty="0">
                          <a:solidFill>
                            <a:schemeClr val="tx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 </a:t>
                      </a:r>
                      <a:r>
                        <a:rPr lang="en-US" altLang="zh-CN" sz="600" b="0" i="0" dirty="0" err="1">
                          <a:solidFill>
                            <a:schemeClr val="tx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colours</a:t>
                      </a:r>
                      <a:r>
                        <a:rPr lang="en-US" altLang="zh-CN" sz="600" b="0" i="0" dirty="0">
                          <a:solidFill>
                            <a:schemeClr val="tx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-Brown</a:t>
                      </a:r>
                      <a:endParaRPr lang="en" altLang="zh-CN" sz="600" b="0" i="0" dirty="0">
                        <a:solidFill>
                          <a:schemeClr val="tx1"/>
                        </a:solidFill>
                        <a:latin typeface="OPPO Sans" pitchFamily="2" charset="-122"/>
                        <a:ea typeface="OPPO Sans" pitchFamily="2" charset="-122"/>
                        <a:cs typeface="OPPO Sans" pitchFamily="2" charset="-122"/>
                      </a:endParaRPr>
                    </a:p>
                  </a:txBody>
                  <a:tcPr marL="36000" marR="36000" marT="72000" marB="36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07E6D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" altLang="zh-CN" sz="600" b="0" i="0" dirty="0">
                          <a:solidFill>
                            <a:schemeClr val="tx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RGB</a:t>
                      </a:r>
                    </a:p>
                    <a:p>
                      <a:r>
                        <a:rPr lang="en" altLang="zh-CN" sz="600" b="0" i="0" dirty="0">
                          <a:solidFill>
                            <a:schemeClr val="tx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R221 </a:t>
                      </a:r>
                    </a:p>
                    <a:p>
                      <a:r>
                        <a:rPr lang="en" altLang="zh-CN" sz="600" b="0" i="0" dirty="0">
                          <a:solidFill>
                            <a:schemeClr val="tx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G217</a:t>
                      </a:r>
                    </a:p>
                    <a:p>
                      <a:r>
                        <a:rPr lang="en" altLang="zh-CN" sz="600" b="0" i="0" dirty="0">
                          <a:solidFill>
                            <a:schemeClr val="tx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B212</a:t>
                      </a:r>
                    </a:p>
                    <a:p>
                      <a:endParaRPr lang="en" altLang="zh-CN" sz="600" b="0" i="0" dirty="0">
                        <a:solidFill>
                          <a:schemeClr val="tx1"/>
                        </a:solidFill>
                        <a:latin typeface="OPPO Sans" pitchFamily="2" charset="-122"/>
                        <a:ea typeface="OPPO Sans" pitchFamily="2" charset="-122"/>
                        <a:cs typeface="OPPO Sans" pitchFamily="2" charset="-122"/>
                      </a:endParaRPr>
                    </a:p>
                    <a:p>
                      <a:r>
                        <a:rPr lang="en" altLang="zh-CN" sz="600" b="0" i="0" dirty="0">
                          <a:solidFill>
                            <a:schemeClr val="tx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HEX</a:t>
                      </a:r>
                    </a:p>
                    <a:p>
                      <a:r>
                        <a:rPr lang="en-US" altLang="zh-CN" sz="600" b="0" i="0" dirty="0">
                          <a:solidFill>
                            <a:schemeClr val="tx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#DDD9D4</a:t>
                      </a:r>
                      <a:endParaRPr lang="en" altLang="zh-CN" sz="600" b="0" i="0" dirty="0">
                        <a:solidFill>
                          <a:schemeClr val="tx1"/>
                        </a:solidFill>
                        <a:latin typeface="OPPO Sans" pitchFamily="2" charset="-122"/>
                        <a:ea typeface="OPPO Sans" pitchFamily="2" charset="-122"/>
                        <a:cs typeface="OPPO Sans" pitchFamily="2" charset="-122"/>
                      </a:endParaRPr>
                    </a:p>
                    <a:p>
                      <a:endParaRPr lang="en" altLang="zh-CN" sz="600" b="0" i="0" dirty="0">
                        <a:solidFill>
                          <a:schemeClr val="tx1"/>
                        </a:solidFill>
                        <a:latin typeface="OPPO Sans" pitchFamily="2" charset="-122"/>
                        <a:ea typeface="OPPO Sans" pitchFamily="2" charset="-122"/>
                        <a:cs typeface="OPPO Sans" pitchFamily="2" charset="-122"/>
                      </a:endParaRPr>
                    </a:p>
                  </a:txBody>
                  <a:tcPr marL="36000" marR="36000" marT="72000" marB="36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DD9D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2225147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" altLang="zh-CN" sz="600" b="0" i="0" dirty="0">
                          <a:solidFill>
                            <a:schemeClr val="tx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RGB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" altLang="zh-CN" sz="600" b="0" i="0" dirty="0">
                          <a:solidFill>
                            <a:schemeClr val="tx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R 215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" altLang="zh-CN" sz="600" b="0" i="0" dirty="0">
                          <a:solidFill>
                            <a:schemeClr val="tx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G 255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" altLang="zh-CN" sz="600" b="0" i="0" dirty="0">
                          <a:solidFill>
                            <a:schemeClr val="tx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B 219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" altLang="zh-CN" sz="600" b="0" i="0" dirty="0">
                        <a:solidFill>
                          <a:schemeClr val="tx1"/>
                        </a:solidFill>
                        <a:latin typeface="OPPO Sans" pitchFamily="2" charset="-122"/>
                        <a:ea typeface="OPPO Sans" pitchFamily="2" charset="-122"/>
                        <a:cs typeface="OPPO Sans" pitchFamily="2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" altLang="zh-CN" sz="600" b="0" i="0" dirty="0">
                          <a:solidFill>
                            <a:schemeClr val="tx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HEX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" altLang="zh-CN" sz="600" b="0" i="0" dirty="0">
                          <a:solidFill>
                            <a:schemeClr val="tx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#</a:t>
                      </a:r>
                      <a:r>
                        <a:rPr lang="en-US" altLang="zh-CN" sz="600" b="0" i="0" dirty="0">
                          <a:solidFill>
                            <a:schemeClr val="tx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B995FF</a:t>
                      </a:r>
                      <a:endParaRPr lang="en" altLang="zh-CN" sz="600" b="0" i="0" dirty="0">
                        <a:solidFill>
                          <a:schemeClr val="tx1"/>
                        </a:solidFill>
                        <a:latin typeface="OPPO Sans" pitchFamily="2" charset="-122"/>
                        <a:ea typeface="OPPO Sans" pitchFamily="2" charset="-122"/>
                        <a:cs typeface="OPPO Sans" pitchFamily="2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600" b="0" i="0" dirty="0">
                          <a:solidFill>
                            <a:schemeClr val="tx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二级色</a:t>
                      </a:r>
                      <a:r>
                        <a:rPr lang="en-US" altLang="zh-CN" sz="600" b="0" i="0" dirty="0">
                          <a:solidFill>
                            <a:schemeClr val="tx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-</a:t>
                      </a:r>
                      <a:r>
                        <a:rPr lang="zh-CN" altLang="en-US" sz="600" b="0" i="0" dirty="0">
                          <a:solidFill>
                            <a:schemeClr val="tx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紫</a:t>
                      </a:r>
                      <a:r>
                        <a:rPr lang="en-US" altLang="zh-CN" sz="600" b="0" i="0" dirty="0">
                          <a:solidFill>
                            <a:schemeClr val="tx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Accent</a:t>
                      </a:r>
                      <a:r>
                        <a:rPr lang="zh-CN" altLang="en-US" sz="600" b="0" i="0" dirty="0">
                          <a:solidFill>
                            <a:schemeClr val="tx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 </a:t>
                      </a:r>
                      <a:r>
                        <a:rPr lang="en-US" altLang="zh-CN" sz="600" b="0" i="0" dirty="0" err="1">
                          <a:solidFill>
                            <a:schemeClr val="tx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colours</a:t>
                      </a:r>
                      <a:r>
                        <a:rPr lang="en-US" altLang="zh-CN" sz="600" b="0" i="0" dirty="0">
                          <a:solidFill>
                            <a:schemeClr val="tx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-Purple</a:t>
                      </a:r>
                      <a:endParaRPr lang="zh-CN" altLang="en-US" sz="600" b="0" i="0" dirty="0">
                        <a:solidFill>
                          <a:schemeClr val="tx1"/>
                        </a:solidFill>
                        <a:latin typeface="OPPO Sans" pitchFamily="2" charset="-122"/>
                        <a:ea typeface="OPPO Sans" pitchFamily="2" charset="-122"/>
                        <a:cs typeface="OPPO Sans" pitchFamily="2" charset="-122"/>
                      </a:endParaRPr>
                    </a:p>
                  </a:txBody>
                  <a:tcPr marL="36000" marR="36000" marT="72000" marB="36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" altLang="zh-CN" sz="600" b="0" i="0" dirty="0">
                          <a:solidFill>
                            <a:schemeClr val="tx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RGB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" altLang="zh-CN" sz="600" b="0" i="0" dirty="0">
                          <a:solidFill>
                            <a:schemeClr val="tx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R250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" altLang="zh-CN" sz="600" b="0" i="0" dirty="0">
                          <a:solidFill>
                            <a:schemeClr val="tx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G250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" altLang="zh-CN" sz="600" b="0" i="0" dirty="0">
                          <a:solidFill>
                            <a:schemeClr val="tx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B250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" altLang="zh-CN" sz="600" b="0" i="0" dirty="0">
                        <a:solidFill>
                          <a:schemeClr val="tx1"/>
                        </a:solidFill>
                        <a:latin typeface="OPPO Sans" pitchFamily="2" charset="-122"/>
                        <a:ea typeface="OPPO Sans" pitchFamily="2" charset="-122"/>
                        <a:cs typeface="OPPO Sans" pitchFamily="2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" altLang="zh-CN" sz="600" b="0" i="0" dirty="0">
                          <a:solidFill>
                            <a:schemeClr val="tx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HEX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600" b="0" i="0" dirty="0">
                          <a:solidFill>
                            <a:schemeClr val="tx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#</a:t>
                      </a:r>
                      <a:r>
                        <a:rPr lang="en" altLang="zh-CN" sz="600" b="0" i="0" dirty="0">
                          <a:solidFill>
                            <a:schemeClr val="tx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FAFAFA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600" b="0" i="0" dirty="0">
                          <a:solidFill>
                            <a:schemeClr val="tx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雅白</a:t>
                      </a:r>
                      <a:endParaRPr lang="en-US" altLang="zh-CN" sz="600" b="0" i="0" dirty="0">
                        <a:solidFill>
                          <a:schemeClr val="tx1"/>
                        </a:solidFill>
                        <a:latin typeface="OPPO Sans" pitchFamily="2" charset="-122"/>
                        <a:ea typeface="OPPO Sans" pitchFamily="2" charset="-122"/>
                        <a:cs typeface="OPPO Sans" pitchFamily="2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600" b="0" i="0" dirty="0">
                          <a:solidFill>
                            <a:schemeClr val="tx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Tinted White</a:t>
                      </a:r>
                      <a:endParaRPr lang="zh-CN" altLang="en-US" sz="600" b="0" i="0" dirty="0">
                        <a:solidFill>
                          <a:schemeClr val="tx1"/>
                        </a:solidFill>
                        <a:latin typeface="OPPO Sans" pitchFamily="2" charset="-122"/>
                        <a:ea typeface="OPPO Sans" pitchFamily="2" charset="-122"/>
                        <a:cs typeface="OPPO Sans" pitchFamily="2" charset="-122"/>
                      </a:endParaRPr>
                    </a:p>
                  </a:txBody>
                  <a:tcPr marL="36000" marR="36000" marT="72000" marB="36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94915732"/>
                  </a:ext>
                </a:extLst>
              </a:tr>
            </a:tbl>
          </a:graphicData>
        </a:graphic>
      </p:graphicFrame>
      <p:pic>
        <p:nvPicPr>
          <p:cNvPr id="14" name="图片 13" descr="图标&#10;&#10;描述已自动生成">
            <a:extLst>
              <a:ext uri="{FF2B5EF4-FFF2-40B4-BE49-F238E27FC236}">
                <a16:creationId xmlns:a16="http://schemas.microsoft.com/office/drawing/2014/main" id="{E34686B1-73A1-C190-B0AC-088B6293DEF1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348145" y="6518615"/>
            <a:ext cx="532479" cy="126000"/>
          </a:xfrm>
          <a:prstGeom prst="rect">
            <a:avLst/>
          </a:prstGeom>
        </p:spPr>
      </p:pic>
      <p:cxnSp>
        <p:nvCxnSpPr>
          <p:cNvPr id="8" name="直线连接符 7">
            <a:extLst>
              <a:ext uri="{FF2B5EF4-FFF2-40B4-BE49-F238E27FC236}">
                <a16:creationId xmlns:a16="http://schemas.microsoft.com/office/drawing/2014/main" id="{2552575B-87BF-E0F4-26D0-276EB639C5B2}"/>
              </a:ext>
            </a:extLst>
          </p:cNvPr>
          <p:cNvCxnSpPr>
            <a:cxnSpLocks/>
          </p:cNvCxnSpPr>
          <p:nvPr userDrawn="1"/>
        </p:nvCxnSpPr>
        <p:spPr>
          <a:xfrm>
            <a:off x="339484" y="344907"/>
            <a:ext cx="11506895" cy="0"/>
          </a:xfrm>
          <a:prstGeom prst="line">
            <a:avLst/>
          </a:prstGeom>
          <a:ln w="25400">
            <a:solidFill>
              <a:srgbClr val="046A3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5" r:id="rId3"/>
    <p:sldLayoutId id="2147483656" r:id="rId4"/>
    <p:sldLayoutId id="2147483652" r:id="rId5"/>
    <p:sldLayoutId id="2147483658" r:id="rId6"/>
    <p:sldLayoutId id="2147483659" r:id="rId7"/>
    <p:sldLayoutId id="2147483660" r:id="rId8"/>
    <p:sldLayoutId id="2147483653" r:id="rId9"/>
    <p:sldLayoutId id="2147483654" r:id="rId10"/>
    <p:sldLayoutId id="2147483657" r:id="rId11"/>
  </p:sldLayoutIdLst>
  <p:hf hdr="0" ftr="0" dt="0"/>
  <p:txStyles>
    <p:titleStyle>
      <a:lvl1pPr algn="l" defTabSz="914400" rtl="0" eaLnBrk="1" latinLnBrk="0" hangingPunct="1">
        <a:lnSpc>
          <a:spcPct val="120000"/>
        </a:lnSpc>
        <a:spcBef>
          <a:spcPct val="0"/>
        </a:spcBef>
        <a:buNone/>
        <a:defRPr sz="3200" b="1" i="0" kern="1200">
          <a:solidFill>
            <a:schemeClr val="tx1"/>
          </a:solidFill>
          <a:latin typeface="OPPO Sans" pitchFamily="2" charset="-122"/>
          <a:ea typeface="OPPO Sans" pitchFamily="2" charset="-122"/>
          <a:cs typeface="OPPO Sans" pitchFamily="2" charset="-122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0"/>
        </a:spcBef>
        <a:buFont typeface="Arial" panose="020B0704020202090204" pitchFamily="34" charset="0"/>
        <a:buChar char="•"/>
        <a:defRPr sz="2000" b="0" i="0" kern="1200">
          <a:solidFill>
            <a:schemeClr val="tx1"/>
          </a:solidFill>
          <a:latin typeface="OPPO Sans Medium" pitchFamily="2" charset="-122"/>
          <a:ea typeface="OPPO Sans Medium" pitchFamily="2" charset="-122"/>
          <a:cs typeface="OPPO Sans Medium" pitchFamily="2" charset="-122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0"/>
        </a:spcBef>
        <a:buFont typeface="Arial" panose="020B0704020202090204" pitchFamily="34" charset="0"/>
        <a:buChar char="•"/>
        <a:defRPr sz="2000" b="0" i="0" kern="1200">
          <a:solidFill>
            <a:schemeClr val="tx1"/>
          </a:solidFill>
          <a:latin typeface="OPPO Sans Medium" pitchFamily="2" charset="-122"/>
          <a:ea typeface="OPPO Sans Medium" pitchFamily="2" charset="-122"/>
          <a:cs typeface="OPPO Sans Medium" pitchFamily="2" charset="-122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0"/>
        </a:spcBef>
        <a:buFont typeface="Arial" panose="020B0704020202090204" pitchFamily="34" charset="0"/>
        <a:buChar char="•"/>
        <a:defRPr sz="2000" b="0" i="0" kern="1200">
          <a:solidFill>
            <a:schemeClr val="tx1"/>
          </a:solidFill>
          <a:latin typeface="OPPO Sans Medium" pitchFamily="2" charset="-122"/>
          <a:ea typeface="OPPO Sans Medium" pitchFamily="2" charset="-122"/>
          <a:cs typeface="OPPO Sans Medium" pitchFamily="2" charset="-122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0"/>
        </a:spcBef>
        <a:buFont typeface="Arial" panose="020B0704020202090204" pitchFamily="34" charset="0"/>
        <a:buChar char="•"/>
        <a:defRPr sz="2000" b="0" i="0" kern="1200">
          <a:solidFill>
            <a:schemeClr val="tx1"/>
          </a:solidFill>
          <a:latin typeface="OPPO Sans Medium" pitchFamily="2" charset="-122"/>
          <a:ea typeface="OPPO Sans Medium" pitchFamily="2" charset="-122"/>
          <a:cs typeface="OPPO Sans Medium" pitchFamily="2" charset="-122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0"/>
        </a:spcBef>
        <a:buFont typeface="Arial" panose="020B0704020202090204" pitchFamily="34" charset="0"/>
        <a:buChar char="•"/>
        <a:defRPr sz="2000" b="0" i="0" kern="1200">
          <a:solidFill>
            <a:schemeClr val="tx1"/>
          </a:solidFill>
          <a:latin typeface="OPPO Sans Medium" pitchFamily="2" charset="-122"/>
          <a:ea typeface="OPPO Sans Medium" pitchFamily="2" charset="-122"/>
          <a:cs typeface="OPPO Sans Medium" pitchFamily="2" charset="-12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7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7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7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7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em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>
            <a:extLst>
              <a:ext uri="{FF2B5EF4-FFF2-40B4-BE49-F238E27FC236}">
                <a16:creationId xmlns:a16="http://schemas.microsoft.com/office/drawing/2014/main" id="{91E3F9E0-07F4-4306-5292-ABA04E48DE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9212" y="1349405"/>
            <a:ext cx="9268772" cy="2017451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altLang="zh-CN" sz="3600" dirty="0" smtClean="0">
                <a:latin typeface="Calibri" panose="020F0502020204030204" pitchFamily="34" charset="0"/>
                <a:cs typeface="Calibri" panose="020F0502020204030204" pitchFamily="34" charset="0"/>
              </a:rPr>
              <a:t>JVET-AI0169</a:t>
            </a:r>
            <a:r>
              <a:rPr lang="en-CA" altLang="zh-CN" sz="36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en-CA" altLang="zh-CN" sz="36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fr-FR" altLang="zh-CN" sz="3600" dirty="0">
                <a:latin typeface="Calibri" panose="020F0502020204030204" pitchFamily="34" charset="0"/>
                <a:cs typeface="Calibri" panose="020F0502020204030204" pitchFamily="34" charset="0"/>
              </a:rPr>
              <a:t>Non-EE2: On sub-block merge mode</a:t>
            </a:r>
            <a:r>
              <a:rPr lang="en-US" altLang="zh-CN" sz="36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en-US" altLang="zh-CN" sz="36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endParaRPr lang="zh-CN" altLang="en-US" sz="3600" dirty="0">
              <a:highlight>
                <a:srgbClr val="FFFF00"/>
              </a:highligh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D3F08891-815F-44D6-B356-4807E181A7FE}"/>
              </a:ext>
            </a:extLst>
          </p:cNvPr>
          <p:cNvSpPr/>
          <p:nvPr/>
        </p:nvSpPr>
        <p:spPr>
          <a:xfrm>
            <a:off x="239212" y="3491144"/>
            <a:ext cx="4733988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altLang="zh-CN" sz="2000" b="1" dirty="0" smtClean="0">
                <a:solidFill>
                  <a:schemeClr val="bg1"/>
                </a:solidFill>
                <a:latin typeface="Calibri" panose="020F0502020204030204" pitchFamily="34" charset="0"/>
                <a:ea typeface="OPPO Sans" pitchFamily="2" charset="-122"/>
                <a:cs typeface="Calibri" panose="020F0502020204030204" pitchFamily="34" charset="0"/>
              </a:rPr>
              <a:t>Fan Wang, </a:t>
            </a:r>
            <a:r>
              <a:rPr lang="en-US" altLang="zh-CN" sz="2000" b="1" dirty="0">
                <a:solidFill>
                  <a:schemeClr val="bg1"/>
                </a:solidFill>
                <a:latin typeface="Calibri" panose="020F0502020204030204" pitchFamily="34" charset="0"/>
                <a:ea typeface="OPPO Sans" pitchFamily="2" charset="-122"/>
                <a:cs typeface="Calibri" panose="020F0502020204030204" pitchFamily="34" charset="0"/>
              </a:rPr>
              <a:t>Yue Yu, Haoping Yu, Dong Wang</a:t>
            </a:r>
            <a:endParaRPr lang="zh-CN" altLang="en-US" sz="2000" b="1" dirty="0">
              <a:solidFill>
                <a:schemeClr val="bg1"/>
              </a:solidFill>
              <a:latin typeface="Calibri" panose="020F0502020204030204" pitchFamily="34" charset="0"/>
              <a:ea typeface="OPPO Sans" pitchFamily="2" charset="-122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41375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19"/>
          <p:cNvSpPr txBox="1"/>
          <p:nvPr/>
        </p:nvSpPr>
        <p:spPr>
          <a:xfrm>
            <a:off x="261794" y="1214819"/>
            <a:ext cx="11671686" cy="472434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704020202090204" pitchFamily="34" charset="0"/>
              <a:buNone/>
              <a:defRPr sz="2500" b="0" i="0" kern="1200">
                <a:solidFill>
                  <a:srgbClr val="FAFAFA"/>
                </a:solidFill>
                <a:latin typeface="OPPO Sans 3.0 Medium" panose="00020600040101010101" pitchFamily="18" charset="-122"/>
                <a:ea typeface="OPPO Sans 3.0 Medium" panose="00020600040101010101" pitchFamily="18" charset="-122"/>
                <a:cs typeface="OPPO Sans 3.0 Medium" panose="00020600040101010101" pitchFamily="18" charset="-12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70402020209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70402020209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7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7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7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7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7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7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1" lang="en-US" altLang="zh-CN" sz="2400" dirty="0">
                <a:solidFill>
                  <a:srgbClr val="201F1C"/>
                </a:solidFill>
                <a:latin typeface="Arial" panose="020B0604020202020204" pitchFamily="34" charset="0"/>
                <a:ea typeface="OPPO Sans" pitchFamily="2" charset="-122"/>
                <a:cs typeface="Arial" panose="020B0604020202020204" pitchFamily="34" charset="0"/>
              </a:rPr>
              <a:t>In VVC and ECM, sub-block merge mode includes affine merge mode and SBTMVP mode. During the development of ECM, both the affine merge mode and the SBTMVP mode are enhanced. </a:t>
            </a:r>
            <a:endParaRPr kumimoji="1" lang="en-US" altLang="zh-CN" sz="2400" dirty="0" smtClean="0">
              <a:solidFill>
                <a:srgbClr val="201F1C"/>
              </a:solidFill>
              <a:latin typeface="Arial" panose="020B0604020202020204" pitchFamily="34" charset="0"/>
              <a:ea typeface="OPPO Sans" pitchFamily="2" charset="-122"/>
              <a:cs typeface="Arial" panose="020B0604020202020204" pitchFamily="34" charset="0"/>
            </a:endParaRPr>
          </a:p>
          <a:p>
            <a:pPr marL="285750" indent="-285750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kumimoji="1" lang="en-US" altLang="zh-CN" sz="2400" dirty="0" smtClean="0">
              <a:solidFill>
                <a:srgbClr val="201F1C"/>
              </a:solidFill>
              <a:latin typeface="Arial" panose="020B0604020202020204" pitchFamily="34" charset="0"/>
              <a:ea typeface="OPPO Sans" pitchFamily="2" charset="-122"/>
              <a:cs typeface="Arial" panose="020B0604020202020204" pitchFamily="34" charset="0"/>
            </a:endParaRPr>
          </a:p>
          <a:p>
            <a:pPr marL="285750" indent="-285750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1" lang="en-US" altLang="zh-CN" sz="2400" dirty="0" smtClean="0">
                <a:solidFill>
                  <a:srgbClr val="201F1C"/>
                </a:solidFill>
                <a:latin typeface="Arial" panose="020B0604020202020204" pitchFamily="34" charset="0"/>
                <a:ea typeface="OPPO Sans" pitchFamily="2" charset="-122"/>
                <a:cs typeface="Arial" panose="020B0604020202020204" pitchFamily="34" charset="0"/>
              </a:rPr>
              <a:t>The </a:t>
            </a:r>
            <a:r>
              <a:rPr kumimoji="1" lang="en-US" altLang="zh-CN" sz="2400" dirty="0">
                <a:solidFill>
                  <a:srgbClr val="201F1C"/>
                </a:solidFill>
                <a:latin typeface="Arial" panose="020B0604020202020204" pitchFamily="34" charset="0"/>
                <a:ea typeface="OPPO Sans" pitchFamily="2" charset="-122"/>
                <a:cs typeface="Arial" panose="020B0604020202020204" pitchFamily="34" charset="0"/>
              </a:rPr>
              <a:t>CU size restriction of sub-block merge mode is specified as </a:t>
            </a:r>
            <a:r>
              <a:rPr kumimoji="1" lang="en-US" altLang="zh-CN" sz="2400" dirty="0" smtClean="0">
                <a:solidFill>
                  <a:srgbClr val="201F1C"/>
                </a:solidFill>
                <a:latin typeface="Arial" panose="020B0604020202020204" pitchFamily="34" charset="0"/>
                <a:ea typeface="OPPO Sans" pitchFamily="2" charset="-122"/>
                <a:cs typeface="Arial" panose="020B0604020202020204" pitchFamily="34" charset="0"/>
              </a:rPr>
              <a:t>                  “</a:t>
            </a:r>
            <a:r>
              <a:rPr kumimoji="1" lang="en-US" altLang="zh-CN" sz="2400" dirty="0" err="1">
                <a:solidFill>
                  <a:srgbClr val="201F1C"/>
                </a:solidFill>
                <a:latin typeface="Arial" panose="020B0604020202020204" pitchFamily="34" charset="0"/>
                <a:ea typeface="OPPO Sans" pitchFamily="2" charset="-122"/>
                <a:cs typeface="Arial" panose="020B0604020202020204" pitchFamily="34" charset="0"/>
              </a:rPr>
              <a:t>cbWidth</a:t>
            </a:r>
            <a:r>
              <a:rPr kumimoji="1" lang="en-US" altLang="zh-CN" sz="2400" dirty="0">
                <a:solidFill>
                  <a:srgbClr val="201F1C"/>
                </a:solidFill>
                <a:latin typeface="Arial" panose="020B0604020202020204" pitchFamily="34" charset="0"/>
                <a:ea typeface="OPPO Sans" pitchFamily="2" charset="-122"/>
                <a:cs typeface="Arial" panose="020B0604020202020204" pitchFamily="34" charset="0"/>
              </a:rPr>
              <a:t> &gt;= 8 &amp;&amp; </a:t>
            </a:r>
            <a:r>
              <a:rPr kumimoji="1" lang="en-US" altLang="zh-CN" sz="2400" dirty="0" err="1">
                <a:solidFill>
                  <a:srgbClr val="201F1C"/>
                </a:solidFill>
                <a:latin typeface="Arial" panose="020B0604020202020204" pitchFamily="34" charset="0"/>
                <a:ea typeface="OPPO Sans" pitchFamily="2" charset="-122"/>
                <a:cs typeface="Arial" panose="020B0604020202020204" pitchFamily="34" charset="0"/>
              </a:rPr>
              <a:t>cbHeight</a:t>
            </a:r>
            <a:r>
              <a:rPr kumimoji="1" lang="en-US" altLang="zh-CN" sz="2400" dirty="0">
                <a:solidFill>
                  <a:srgbClr val="201F1C"/>
                </a:solidFill>
                <a:latin typeface="Arial" panose="020B0604020202020204" pitchFamily="34" charset="0"/>
                <a:ea typeface="OPPO Sans" pitchFamily="2" charset="-122"/>
                <a:cs typeface="Arial" panose="020B0604020202020204" pitchFamily="34" charset="0"/>
              </a:rPr>
              <a:t> &gt;= 8”. </a:t>
            </a:r>
            <a:endParaRPr kumimoji="1" lang="zh-CN" altLang="en-US" sz="2400" dirty="0">
              <a:solidFill>
                <a:srgbClr val="201F1C"/>
              </a:solidFill>
              <a:latin typeface="Arial" panose="020B0604020202020204" pitchFamily="34" charset="0"/>
              <a:ea typeface="OPPO Sans" pitchFamily="2" charset="-122"/>
              <a:cs typeface="Arial" panose="020B0604020202020204" pitchFamily="34" charset="0"/>
            </a:endParaRPr>
          </a:p>
        </p:txBody>
      </p:sp>
      <p:sp>
        <p:nvSpPr>
          <p:cNvPr id="11" name="灯片编号占位符 10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45A082F-C6C3-8245-845A-6C44C9809FBB}" type="slidenum">
              <a:rPr kumimoji="1" lang="zh-CN" altLang="en-US" smtClean="0"/>
              <a:t>2</a:t>
            </a:fld>
            <a:endParaRPr kumimoji="1" lang="zh-CN" altLang="en-US" dirty="0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D0557908-670E-73FA-1F7E-A9F3099C41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latin typeface="Calibri" panose="020F0502020204030204" pitchFamily="34" charset="0"/>
                <a:cs typeface="Calibri" panose="020F0502020204030204" pitchFamily="34" charset="0"/>
              </a:rPr>
              <a:t>Introduction </a:t>
            </a:r>
            <a:r>
              <a:rPr lang="zh-CN" alt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（</a:t>
            </a:r>
            <a:r>
              <a:rPr lang="en-US" altLang="zh-CN" dirty="0" smtClean="0">
                <a:latin typeface="Calibri" panose="020F0502020204030204" pitchFamily="34" charset="0"/>
                <a:cs typeface="Calibri" panose="020F0502020204030204" pitchFamily="34" charset="0"/>
              </a:rPr>
              <a:t>1</a:t>
            </a:r>
            <a:r>
              <a:rPr lang="zh-CN" alt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）</a:t>
            </a:r>
            <a:endParaRPr lang="zh-CN" alt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19"/>
          <p:cNvSpPr txBox="1"/>
          <p:nvPr/>
        </p:nvSpPr>
        <p:spPr>
          <a:xfrm>
            <a:off x="261794" y="1214819"/>
            <a:ext cx="11671686" cy="472434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704020202090204" pitchFamily="34" charset="0"/>
              <a:buNone/>
              <a:defRPr sz="2500" b="0" i="0" kern="1200">
                <a:solidFill>
                  <a:srgbClr val="FAFAFA"/>
                </a:solidFill>
                <a:latin typeface="OPPO Sans 3.0 Medium" panose="00020600040101010101" pitchFamily="18" charset="-122"/>
                <a:ea typeface="OPPO Sans 3.0 Medium" panose="00020600040101010101" pitchFamily="18" charset="-122"/>
                <a:cs typeface="OPPO Sans 3.0 Medium" panose="00020600040101010101" pitchFamily="18" charset="-12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70402020209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70402020209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7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7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7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7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7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7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1" lang="en-US" altLang="zh-CN" sz="2400" dirty="0">
                <a:solidFill>
                  <a:srgbClr val="201F1C"/>
                </a:solidFill>
                <a:latin typeface="Arial" panose="020B0604020202020204" pitchFamily="34" charset="0"/>
                <a:ea typeface="OPPO Sans" pitchFamily="2" charset="-122"/>
                <a:cs typeface="Arial" panose="020B0604020202020204" pitchFamily="34" charset="0"/>
              </a:rPr>
              <a:t>It is proposed to modify the CU size restriction of sub-block merge mode as “</a:t>
            </a:r>
            <a:r>
              <a:rPr kumimoji="1" lang="en-US" altLang="zh-CN" sz="2400" dirty="0" err="1">
                <a:solidFill>
                  <a:srgbClr val="201F1C"/>
                </a:solidFill>
                <a:latin typeface="Arial" panose="020B0604020202020204" pitchFamily="34" charset="0"/>
                <a:ea typeface="OPPO Sans" pitchFamily="2" charset="-122"/>
                <a:cs typeface="Arial" panose="020B0604020202020204" pitchFamily="34" charset="0"/>
              </a:rPr>
              <a:t>cbWidth</a:t>
            </a:r>
            <a:r>
              <a:rPr kumimoji="1" lang="en-US" altLang="zh-CN" sz="2400" dirty="0">
                <a:solidFill>
                  <a:srgbClr val="201F1C"/>
                </a:solidFill>
                <a:latin typeface="Arial" panose="020B0604020202020204" pitchFamily="34" charset="0"/>
                <a:ea typeface="OPPO Sans" pitchFamily="2" charset="-122"/>
                <a:cs typeface="Arial" panose="020B0604020202020204" pitchFamily="34" charset="0"/>
              </a:rPr>
              <a:t> * </a:t>
            </a:r>
            <a:r>
              <a:rPr kumimoji="1" lang="en-US" altLang="zh-CN" sz="2400" dirty="0" err="1">
                <a:solidFill>
                  <a:srgbClr val="201F1C"/>
                </a:solidFill>
                <a:latin typeface="Arial" panose="020B0604020202020204" pitchFamily="34" charset="0"/>
                <a:ea typeface="OPPO Sans" pitchFamily="2" charset="-122"/>
                <a:cs typeface="Arial" panose="020B0604020202020204" pitchFamily="34" charset="0"/>
              </a:rPr>
              <a:t>cbHeigh</a:t>
            </a:r>
            <a:r>
              <a:rPr kumimoji="1" lang="en-US" altLang="zh-CN" sz="2400" dirty="0">
                <a:solidFill>
                  <a:srgbClr val="201F1C"/>
                </a:solidFill>
                <a:latin typeface="Arial" panose="020B0604020202020204" pitchFamily="34" charset="0"/>
                <a:ea typeface="OPPO Sans" pitchFamily="2" charset="-122"/>
                <a:cs typeface="Arial" panose="020B0604020202020204" pitchFamily="34" charset="0"/>
              </a:rPr>
              <a:t> &gt;= 32”. </a:t>
            </a:r>
            <a:endParaRPr kumimoji="1" lang="en-US" altLang="zh-CN" sz="2400" dirty="0" smtClean="0">
              <a:solidFill>
                <a:srgbClr val="201F1C"/>
              </a:solidFill>
              <a:latin typeface="Arial" panose="020B0604020202020204" pitchFamily="34" charset="0"/>
              <a:ea typeface="OPPO Sans" pitchFamily="2" charset="-122"/>
              <a:cs typeface="Arial" panose="020B0604020202020204" pitchFamily="34" charset="0"/>
            </a:endParaRPr>
          </a:p>
          <a:p>
            <a:pPr marL="285750" indent="-285750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1" lang="en-US" altLang="zh-CN" sz="2400" dirty="0" smtClean="0">
                <a:solidFill>
                  <a:srgbClr val="201F1C"/>
                </a:solidFill>
                <a:latin typeface="Arial" panose="020B0604020202020204" pitchFamily="34" charset="0"/>
                <a:ea typeface="OPPO Sans" pitchFamily="2" charset="-122"/>
                <a:cs typeface="Arial" panose="020B0604020202020204" pitchFamily="34" charset="0"/>
              </a:rPr>
              <a:t>With </a:t>
            </a:r>
            <a:r>
              <a:rPr kumimoji="1" lang="en-US" altLang="zh-CN" sz="2400" dirty="0">
                <a:solidFill>
                  <a:srgbClr val="201F1C"/>
                </a:solidFill>
                <a:latin typeface="Arial" panose="020B0604020202020204" pitchFamily="34" charset="0"/>
                <a:ea typeface="OPPO Sans" pitchFamily="2" charset="-122"/>
                <a:cs typeface="Arial" panose="020B0604020202020204" pitchFamily="34" charset="0"/>
              </a:rPr>
              <a:t>this modification, CUs of size 4*8, 4*16, 4*32… and 8*4, 16*4, 32*4… can apply sub-block merge mode.</a:t>
            </a:r>
            <a:endParaRPr kumimoji="1" lang="zh-CN" altLang="en-US" sz="2400" dirty="0">
              <a:solidFill>
                <a:srgbClr val="201F1C"/>
              </a:solidFill>
              <a:latin typeface="Arial" panose="020B0604020202020204" pitchFamily="34" charset="0"/>
              <a:ea typeface="OPPO Sans" pitchFamily="2" charset="-122"/>
              <a:cs typeface="Arial" panose="020B0604020202020204" pitchFamily="34" charset="0"/>
            </a:endParaRPr>
          </a:p>
        </p:txBody>
      </p:sp>
      <p:sp>
        <p:nvSpPr>
          <p:cNvPr id="11" name="灯片编号占位符 10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45A082F-C6C3-8245-845A-6C44C9809FBB}" type="slidenum">
              <a:rPr kumimoji="1" lang="zh-CN" altLang="en-US" smtClean="0"/>
              <a:t>3</a:t>
            </a:fld>
            <a:endParaRPr kumimoji="1" lang="zh-CN" altLang="en-US" dirty="0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D0557908-670E-73FA-1F7E-A9F3099C41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latin typeface="Calibri" panose="020F0502020204030204" pitchFamily="34" charset="0"/>
                <a:cs typeface="Calibri" panose="020F0502020204030204" pitchFamily="34" charset="0"/>
              </a:rPr>
              <a:t>Proposed aspect 1</a:t>
            </a:r>
            <a:endParaRPr lang="zh-CN" alt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82455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19"/>
          <p:cNvSpPr txBox="1"/>
          <p:nvPr/>
        </p:nvSpPr>
        <p:spPr>
          <a:xfrm>
            <a:off x="261794" y="1214819"/>
            <a:ext cx="11671686" cy="472434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704020202090204" pitchFamily="34" charset="0"/>
              <a:buNone/>
              <a:defRPr sz="2500" b="0" i="0" kern="1200">
                <a:solidFill>
                  <a:srgbClr val="FAFAFA"/>
                </a:solidFill>
                <a:latin typeface="OPPO Sans 3.0 Medium" panose="00020600040101010101" pitchFamily="18" charset="-122"/>
                <a:ea typeface="OPPO Sans 3.0 Medium" panose="00020600040101010101" pitchFamily="18" charset="-122"/>
                <a:cs typeface="OPPO Sans 3.0 Medium" panose="00020600040101010101" pitchFamily="18" charset="-12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70402020209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70402020209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7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7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7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7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7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7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kumimoji="1" lang="zh-CN" altLang="en-US" sz="2400" dirty="0">
              <a:solidFill>
                <a:srgbClr val="201F1C"/>
              </a:solidFill>
              <a:latin typeface="Arial" panose="020B0604020202020204" pitchFamily="34" charset="0"/>
              <a:ea typeface="OPPO Sans" pitchFamily="2" charset="-122"/>
              <a:cs typeface="Arial" panose="020B0604020202020204" pitchFamily="34" charset="0"/>
            </a:endParaRPr>
          </a:p>
        </p:txBody>
      </p:sp>
      <p:sp>
        <p:nvSpPr>
          <p:cNvPr id="11" name="灯片编号占位符 10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45A082F-C6C3-8245-845A-6C44C9809FBB}" type="slidenum">
              <a:rPr kumimoji="1" lang="zh-CN" altLang="en-US" smtClean="0"/>
              <a:t>4</a:t>
            </a:fld>
            <a:endParaRPr kumimoji="1" lang="zh-CN" altLang="en-US" dirty="0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D0557908-670E-73FA-1F7E-A9F3099C41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latin typeface="Calibri" panose="020F0502020204030204" pitchFamily="34" charset="0"/>
                <a:cs typeface="Calibri" panose="020F0502020204030204" pitchFamily="34" charset="0"/>
              </a:rPr>
              <a:t>Simulation results</a:t>
            </a:r>
            <a:endParaRPr lang="zh-CN" alt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76193" y="1712971"/>
            <a:ext cx="8687991" cy="3292197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993801" y="5287499"/>
            <a:ext cx="10647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Aspect 1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743484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19"/>
          <p:cNvSpPr txBox="1"/>
          <p:nvPr/>
        </p:nvSpPr>
        <p:spPr>
          <a:xfrm>
            <a:off x="261794" y="1214819"/>
            <a:ext cx="11671686" cy="472434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704020202090204" pitchFamily="34" charset="0"/>
              <a:buNone/>
              <a:defRPr sz="2500" b="0" i="0" kern="1200">
                <a:solidFill>
                  <a:srgbClr val="FAFAFA"/>
                </a:solidFill>
                <a:latin typeface="OPPO Sans 3.0 Medium" panose="00020600040101010101" pitchFamily="18" charset="-122"/>
                <a:ea typeface="OPPO Sans 3.0 Medium" panose="00020600040101010101" pitchFamily="18" charset="-122"/>
                <a:cs typeface="OPPO Sans 3.0 Medium" panose="00020600040101010101" pitchFamily="18" charset="-12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70402020209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70402020209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7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7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7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7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7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7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1" lang="en-US" altLang="zh-CN" sz="2400" dirty="0">
                <a:solidFill>
                  <a:srgbClr val="201F1C"/>
                </a:solidFill>
                <a:latin typeface="Arial" panose="020B0604020202020204" pitchFamily="34" charset="0"/>
                <a:ea typeface="OPPO Sans" pitchFamily="2" charset="-122"/>
                <a:cs typeface="Arial" panose="020B0604020202020204" pitchFamily="34" charset="0"/>
              </a:rPr>
              <a:t>The usage of affine merge is highly related to the neighboring area of the current block. </a:t>
            </a:r>
            <a:endParaRPr kumimoji="1" lang="en-US" altLang="zh-CN" sz="2400" dirty="0" smtClean="0">
              <a:solidFill>
                <a:srgbClr val="201F1C"/>
              </a:solidFill>
              <a:latin typeface="Arial" panose="020B0604020202020204" pitchFamily="34" charset="0"/>
              <a:ea typeface="OPPO Sans" pitchFamily="2" charset="-122"/>
              <a:cs typeface="Arial" panose="020B0604020202020204" pitchFamily="34" charset="0"/>
            </a:endParaRPr>
          </a:p>
          <a:p>
            <a:pPr marL="971550" lvl="1" indent="-285750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1" lang="en-US" altLang="zh-CN" sz="2300" dirty="0" smtClean="0">
                <a:solidFill>
                  <a:srgbClr val="201F1C"/>
                </a:solidFill>
                <a:latin typeface="Arial" panose="020B0604020202020204" pitchFamily="34" charset="0"/>
                <a:ea typeface="OPPO Sans" pitchFamily="2" charset="-122"/>
                <a:cs typeface="Arial" panose="020B0604020202020204" pitchFamily="34" charset="0"/>
              </a:rPr>
              <a:t>If </a:t>
            </a:r>
            <a:r>
              <a:rPr kumimoji="1" lang="en-US" altLang="zh-CN" sz="2300" dirty="0">
                <a:solidFill>
                  <a:srgbClr val="201F1C"/>
                </a:solidFill>
                <a:latin typeface="Arial" panose="020B0604020202020204" pitchFamily="34" charset="0"/>
                <a:ea typeface="OPPO Sans" pitchFamily="2" charset="-122"/>
                <a:cs typeface="Arial" panose="020B0604020202020204" pitchFamily="34" charset="0"/>
              </a:rPr>
              <a:t>current block is in an affine motion area, it has high probability to use affine merge. </a:t>
            </a:r>
            <a:r>
              <a:rPr kumimoji="1" lang="en-US" altLang="zh-CN" sz="2300" dirty="0" smtClean="0">
                <a:solidFill>
                  <a:srgbClr val="201F1C"/>
                </a:solidFill>
                <a:latin typeface="Arial" panose="020B0604020202020204" pitchFamily="34" charset="0"/>
                <a:ea typeface="OPPO Sans" pitchFamily="2" charset="-122"/>
                <a:cs typeface="Arial" panose="020B0604020202020204" pitchFamily="34" charset="0"/>
              </a:rPr>
              <a:t>On </a:t>
            </a:r>
            <a:r>
              <a:rPr kumimoji="1" lang="en-US" altLang="zh-CN" sz="2300" dirty="0">
                <a:solidFill>
                  <a:srgbClr val="201F1C"/>
                </a:solidFill>
                <a:latin typeface="Arial" panose="020B0604020202020204" pitchFamily="34" charset="0"/>
                <a:ea typeface="OPPO Sans" pitchFamily="2" charset="-122"/>
                <a:cs typeface="Arial" panose="020B0604020202020204" pitchFamily="34" charset="0"/>
              </a:rPr>
              <a:t>the other hand, if current block is in a translational motion area, it has low probability to use affine merge.</a:t>
            </a:r>
            <a:endParaRPr kumimoji="1" lang="zh-CN" altLang="en-US" sz="2300" dirty="0">
              <a:solidFill>
                <a:srgbClr val="201F1C"/>
              </a:solidFill>
              <a:latin typeface="Arial" panose="020B0604020202020204" pitchFamily="34" charset="0"/>
              <a:ea typeface="OPPO Sans" pitchFamily="2" charset="-122"/>
              <a:cs typeface="Arial" panose="020B0604020202020204" pitchFamily="34" charset="0"/>
            </a:endParaRPr>
          </a:p>
        </p:txBody>
      </p:sp>
      <p:sp>
        <p:nvSpPr>
          <p:cNvPr id="11" name="灯片编号占位符 10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45A082F-C6C3-8245-845A-6C44C9809FBB}" type="slidenum">
              <a:rPr kumimoji="1" lang="zh-CN" altLang="en-US" smtClean="0"/>
              <a:t>5</a:t>
            </a:fld>
            <a:endParaRPr kumimoji="1" lang="zh-CN" altLang="en-US" dirty="0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D0557908-670E-73FA-1F7E-A9F3099C41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latin typeface="Calibri" panose="020F0502020204030204" pitchFamily="34" charset="0"/>
                <a:cs typeface="Calibri" panose="020F0502020204030204" pitchFamily="34" charset="0"/>
              </a:rPr>
              <a:t>Introduction </a:t>
            </a:r>
            <a:r>
              <a:rPr lang="zh-CN" alt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（</a:t>
            </a:r>
            <a:r>
              <a:rPr lang="en-US" altLang="zh-CN" dirty="0" smtClean="0">
                <a:latin typeface="Calibri" panose="020F0502020204030204" pitchFamily="34" charset="0"/>
                <a:cs typeface="Calibri" panose="020F0502020204030204" pitchFamily="34" charset="0"/>
              </a:rPr>
              <a:t>2</a:t>
            </a:r>
            <a:r>
              <a:rPr lang="zh-CN" alt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）</a:t>
            </a:r>
            <a:endParaRPr lang="zh-CN" alt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82256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19"/>
          <p:cNvSpPr txBox="1"/>
          <p:nvPr/>
        </p:nvSpPr>
        <p:spPr>
          <a:xfrm>
            <a:off x="261794" y="1214819"/>
            <a:ext cx="11671686" cy="4724342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704020202090204" pitchFamily="34" charset="0"/>
              <a:buNone/>
              <a:defRPr sz="2500" b="0" i="0" kern="1200">
                <a:solidFill>
                  <a:srgbClr val="FAFAFA"/>
                </a:solidFill>
                <a:latin typeface="OPPO Sans 3.0 Medium" panose="00020600040101010101" pitchFamily="18" charset="-122"/>
                <a:ea typeface="OPPO Sans 3.0 Medium" panose="00020600040101010101" pitchFamily="18" charset="-122"/>
                <a:cs typeface="OPPO Sans 3.0 Medium" panose="00020600040101010101" pitchFamily="18" charset="-12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70402020209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70402020209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7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7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7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7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7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7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1" lang="en-US" altLang="zh-CN" sz="2400" dirty="0" smtClean="0">
                <a:solidFill>
                  <a:srgbClr val="201F1C"/>
                </a:solidFill>
                <a:latin typeface="Arial" panose="020B0604020202020204" pitchFamily="34" charset="0"/>
                <a:ea typeface="OPPO Sans" pitchFamily="2" charset="-122"/>
                <a:cs typeface="Arial" panose="020B0604020202020204" pitchFamily="34" charset="0"/>
              </a:rPr>
              <a:t>If </a:t>
            </a:r>
            <a:r>
              <a:rPr kumimoji="1" lang="en-US" altLang="zh-CN" sz="2400" dirty="0">
                <a:solidFill>
                  <a:srgbClr val="201F1C"/>
                </a:solidFill>
                <a:latin typeface="Arial" panose="020B0604020202020204" pitchFamily="34" charset="0"/>
                <a:ea typeface="OPPO Sans" pitchFamily="2" charset="-122"/>
                <a:cs typeface="Arial" panose="020B0604020202020204" pitchFamily="34" charset="0"/>
              </a:rPr>
              <a:t>at least one of the spatial neighboring blocks and non-adjacent blocks is coded with sub-block merge mode or inter affine mode, sub-block merge mode is allowed for current block. Otherwise, sub-block merge mode is forbidden for current block. </a:t>
            </a:r>
            <a:endParaRPr kumimoji="1" lang="en-US" altLang="zh-CN" sz="2400" dirty="0" smtClean="0">
              <a:solidFill>
                <a:srgbClr val="201F1C"/>
              </a:solidFill>
              <a:latin typeface="Arial" panose="020B0604020202020204" pitchFamily="34" charset="0"/>
              <a:ea typeface="OPPO Sans" pitchFamily="2" charset="-122"/>
              <a:cs typeface="Arial" panose="020B0604020202020204" pitchFamily="34" charset="0"/>
            </a:endParaRPr>
          </a:p>
          <a:p>
            <a:pPr marL="285750" indent="-285750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kumimoji="1" lang="en-US" altLang="zh-CN" sz="2400" dirty="0">
              <a:solidFill>
                <a:srgbClr val="201F1C"/>
              </a:solidFill>
              <a:latin typeface="Arial" panose="020B0604020202020204" pitchFamily="34" charset="0"/>
              <a:ea typeface="OPPO Sans" pitchFamily="2" charset="-122"/>
              <a:cs typeface="Arial" panose="020B0604020202020204" pitchFamily="34" charset="0"/>
            </a:endParaRPr>
          </a:p>
          <a:p>
            <a:pPr marL="285750" indent="-285750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1" lang="en-US" altLang="zh-CN" sz="2400" dirty="0" smtClean="0">
                <a:solidFill>
                  <a:srgbClr val="201F1C"/>
                </a:solidFill>
                <a:latin typeface="Arial" panose="020B0604020202020204" pitchFamily="34" charset="0"/>
                <a:ea typeface="OPPO Sans" pitchFamily="2" charset="-122"/>
                <a:cs typeface="Arial" panose="020B0604020202020204" pitchFamily="34" charset="0"/>
              </a:rPr>
              <a:t>If </a:t>
            </a:r>
            <a:r>
              <a:rPr kumimoji="1" lang="en-US" altLang="zh-CN" sz="2400" dirty="0">
                <a:solidFill>
                  <a:srgbClr val="201F1C"/>
                </a:solidFill>
                <a:latin typeface="Arial" panose="020B0604020202020204" pitchFamily="34" charset="0"/>
                <a:ea typeface="OPPO Sans" pitchFamily="2" charset="-122"/>
                <a:cs typeface="Arial" panose="020B0604020202020204" pitchFamily="34" charset="0"/>
              </a:rPr>
              <a:t>sub-block merge mode is forbidden in current block, the encoder will not try sub-block merge mode and do not signal sub-block merge flag, the decoder will not parse this flag</a:t>
            </a:r>
            <a:r>
              <a:rPr kumimoji="1" lang="en-US" altLang="zh-CN" sz="2400" dirty="0" smtClean="0">
                <a:solidFill>
                  <a:srgbClr val="201F1C"/>
                </a:solidFill>
                <a:latin typeface="Arial" panose="020B0604020202020204" pitchFamily="34" charset="0"/>
                <a:ea typeface="OPPO Sans" pitchFamily="2" charset="-122"/>
                <a:cs typeface="Arial" panose="020B0604020202020204" pitchFamily="34" charset="0"/>
              </a:rPr>
              <a:t>.</a:t>
            </a:r>
          </a:p>
          <a:p>
            <a:pPr marL="971550" lvl="1" indent="-285750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1" lang="en-US" altLang="zh-CN" sz="2300" smtClean="0">
                <a:solidFill>
                  <a:srgbClr val="201F1C"/>
                </a:solidFill>
                <a:latin typeface="Arial" panose="020B0604020202020204" pitchFamily="34" charset="0"/>
                <a:ea typeface="OPPO Sans" pitchFamily="2" charset="-122"/>
                <a:cs typeface="Arial" panose="020B0604020202020204" pitchFamily="34" charset="0"/>
              </a:rPr>
              <a:t>Reduce unnecessary encoding time.</a:t>
            </a:r>
            <a:endParaRPr kumimoji="1" lang="en-US" altLang="zh-CN" sz="2300" dirty="0" smtClean="0">
              <a:solidFill>
                <a:srgbClr val="201F1C"/>
              </a:solidFill>
              <a:latin typeface="Arial" panose="020B0604020202020204" pitchFamily="34" charset="0"/>
              <a:ea typeface="OPPO Sans" pitchFamily="2" charset="-122"/>
              <a:cs typeface="Arial" panose="020B0604020202020204" pitchFamily="34" charset="0"/>
            </a:endParaRPr>
          </a:p>
          <a:p>
            <a:pPr marL="971550" lvl="1" indent="-285750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1" lang="en-US" altLang="zh-CN" sz="2300" dirty="0" smtClean="0">
                <a:solidFill>
                  <a:srgbClr val="201F1C"/>
                </a:solidFill>
                <a:latin typeface="Arial" panose="020B0604020202020204" pitchFamily="34" charset="0"/>
                <a:ea typeface="OPPO Sans" pitchFamily="2" charset="-122"/>
                <a:cs typeface="Arial" panose="020B0604020202020204" pitchFamily="34" charset="0"/>
              </a:rPr>
              <a:t>Reduce unnecessary signaling.</a:t>
            </a:r>
            <a:endParaRPr kumimoji="1" lang="zh-CN" altLang="en-US" sz="2300" dirty="0">
              <a:solidFill>
                <a:srgbClr val="201F1C"/>
              </a:solidFill>
              <a:latin typeface="Arial" panose="020B0604020202020204" pitchFamily="34" charset="0"/>
              <a:ea typeface="OPPO Sans" pitchFamily="2" charset="-122"/>
              <a:cs typeface="Arial" panose="020B0604020202020204" pitchFamily="34" charset="0"/>
            </a:endParaRPr>
          </a:p>
        </p:txBody>
      </p:sp>
      <p:sp>
        <p:nvSpPr>
          <p:cNvPr id="11" name="灯片编号占位符 10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45A082F-C6C3-8245-845A-6C44C9809FBB}" type="slidenum">
              <a:rPr kumimoji="1" lang="zh-CN" altLang="en-US" smtClean="0"/>
              <a:t>6</a:t>
            </a:fld>
            <a:endParaRPr kumimoji="1" lang="zh-CN" altLang="en-US" dirty="0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D0557908-670E-73FA-1F7E-A9F3099C41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latin typeface="Calibri" panose="020F0502020204030204" pitchFamily="34" charset="0"/>
                <a:cs typeface="Calibri" panose="020F0502020204030204" pitchFamily="34" charset="0"/>
              </a:rPr>
              <a:t>Proposed aspect 2</a:t>
            </a:r>
            <a:endParaRPr lang="zh-CN" alt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61386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19"/>
          <p:cNvSpPr txBox="1"/>
          <p:nvPr/>
        </p:nvSpPr>
        <p:spPr>
          <a:xfrm>
            <a:off x="261794" y="1214819"/>
            <a:ext cx="11671686" cy="472434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704020202090204" pitchFamily="34" charset="0"/>
              <a:buNone/>
              <a:defRPr sz="2500" b="0" i="0" kern="1200">
                <a:solidFill>
                  <a:srgbClr val="FAFAFA"/>
                </a:solidFill>
                <a:latin typeface="OPPO Sans 3.0 Medium" panose="00020600040101010101" pitchFamily="18" charset="-122"/>
                <a:ea typeface="OPPO Sans 3.0 Medium" panose="00020600040101010101" pitchFamily="18" charset="-122"/>
                <a:cs typeface="OPPO Sans 3.0 Medium" panose="00020600040101010101" pitchFamily="18" charset="-12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70402020209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70402020209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7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7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7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7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7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7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kumimoji="1" lang="zh-CN" altLang="en-US" sz="2400" dirty="0">
              <a:solidFill>
                <a:srgbClr val="201F1C"/>
              </a:solidFill>
              <a:latin typeface="Arial" panose="020B0604020202020204" pitchFamily="34" charset="0"/>
              <a:ea typeface="OPPO Sans" pitchFamily="2" charset="-122"/>
              <a:cs typeface="Arial" panose="020B0604020202020204" pitchFamily="34" charset="0"/>
            </a:endParaRPr>
          </a:p>
        </p:txBody>
      </p:sp>
      <p:sp>
        <p:nvSpPr>
          <p:cNvPr id="11" name="灯片编号占位符 10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45A082F-C6C3-8245-845A-6C44C9809FBB}" type="slidenum">
              <a:rPr kumimoji="1" lang="zh-CN" altLang="en-US" smtClean="0"/>
              <a:t>7</a:t>
            </a:fld>
            <a:endParaRPr kumimoji="1" lang="zh-CN" altLang="en-US" dirty="0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D0557908-670E-73FA-1F7E-A9F3099C41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latin typeface="Calibri" panose="020F0502020204030204" pitchFamily="34" charset="0"/>
                <a:cs typeface="Calibri" panose="020F0502020204030204" pitchFamily="34" charset="0"/>
              </a:rPr>
              <a:t>Simulation results</a:t>
            </a:r>
            <a:endParaRPr lang="zh-CN" alt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1794" y="2847180"/>
            <a:ext cx="5903976" cy="2237232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65770" y="2847180"/>
            <a:ext cx="5903976" cy="2237232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2936631" y="5372100"/>
            <a:ext cx="10647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Aspect 1</a:t>
            </a:r>
            <a:endParaRPr lang="zh-CN" altLang="en-US" dirty="0"/>
          </a:p>
        </p:txBody>
      </p:sp>
      <p:sp>
        <p:nvSpPr>
          <p:cNvPr id="15" name="文本框 14"/>
          <p:cNvSpPr txBox="1"/>
          <p:nvPr/>
        </p:nvSpPr>
        <p:spPr>
          <a:xfrm>
            <a:off x="8206155" y="5372100"/>
            <a:ext cx="21836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Aspect 1 + aspect 2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9582941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19"/>
          <p:cNvSpPr txBox="1"/>
          <p:nvPr/>
        </p:nvSpPr>
        <p:spPr>
          <a:xfrm>
            <a:off x="261794" y="1214819"/>
            <a:ext cx="11671686" cy="472434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704020202090204" pitchFamily="34" charset="0"/>
              <a:buNone/>
              <a:defRPr sz="2500" b="0" i="0" kern="1200">
                <a:solidFill>
                  <a:srgbClr val="FAFAFA"/>
                </a:solidFill>
                <a:latin typeface="OPPO Sans 3.0 Medium" panose="00020600040101010101" pitchFamily="18" charset="-122"/>
                <a:ea typeface="OPPO Sans 3.0 Medium" panose="00020600040101010101" pitchFamily="18" charset="-122"/>
                <a:cs typeface="OPPO Sans 3.0 Medium" panose="00020600040101010101" pitchFamily="18" charset="-12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70402020209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70402020209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7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7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7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7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7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7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1" lang="en-US" altLang="zh-CN" sz="2300" dirty="0">
                <a:solidFill>
                  <a:srgbClr val="201F1C"/>
                </a:solidFill>
                <a:latin typeface="Arial" panose="020B0604020202020204" pitchFamily="34" charset="0"/>
                <a:ea typeface="OPPO Sans" pitchFamily="2" charset="-122"/>
                <a:cs typeface="Arial" panose="020B0604020202020204" pitchFamily="34" charset="0"/>
              </a:rPr>
              <a:t>The proposed method brings -0.09% coding gain in RA with 1.2% </a:t>
            </a:r>
            <a:r>
              <a:rPr kumimoji="1" lang="en-US" altLang="zh-CN" sz="2300" dirty="0" err="1">
                <a:solidFill>
                  <a:srgbClr val="201F1C"/>
                </a:solidFill>
                <a:latin typeface="Arial" panose="020B0604020202020204" pitchFamily="34" charset="0"/>
                <a:ea typeface="OPPO Sans" pitchFamily="2" charset="-122"/>
                <a:cs typeface="Arial" panose="020B0604020202020204" pitchFamily="34" charset="0"/>
              </a:rPr>
              <a:t>EncT</a:t>
            </a:r>
            <a:r>
              <a:rPr kumimoji="1" lang="en-US" altLang="zh-CN" sz="2300" dirty="0">
                <a:solidFill>
                  <a:srgbClr val="201F1C"/>
                </a:solidFill>
                <a:latin typeface="Arial" panose="020B0604020202020204" pitchFamily="34" charset="0"/>
                <a:ea typeface="OPPO Sans" pitchFamily="2" charset="-122"/>
                <a:cs typeface="Arial" panose="020B0604020202020204" pitchFamily="34" charset="0"/>
              </a:rPr>
              <a:t> increase. It is recommended to investigate the proposed methods in EE2</a:t>
            </a:r>
            <a:r>
              <a:rPr kumimoji="1" lang="en-US" altLang="zh-CN" sz="2300" dirty="0" smtClean="0">
                <a:solidFill>
                  <a:srgbClr val="201F1C"/>
                </a:solidFill>
                <a:latin typeface="Arial" panose="020B0604020202020204" pitchFamily="34" charset="0"/>
                <a:ea typeface="OPPO Sans" pitchFamily="2" charset="-122"/>
                <a:cs typeface="Arial" panose="020B0604020202020204" pitchFamily="34" charset="0"/>
              </a:rPr>
              <a:t>.</a:t>
            </a:r>
          </a:p>
          <a:p>
            <a:pPr marL="285750" indent="-285750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kumimoji="1" lang="en-US" altLang="zh-CN" sz="2300" dirty="0">
              <a:solidFill>
                <a:srgbClr val="201F1C"/>
              </a:solidFill>
              <a:latin typeface="Arial" panose="020B0604020202020204" pitchFamily="34" charset="0"/>
              <a:ea typeface="OPPO Sans" pitchFamily="2" charset="-122"/>
              <a:cs typeface="Arial" panose="020B0604020202020204" pitchFamily="34" charset="0"/>
            </a:endParaRPr>
          </a:p>
          <a:p>
            <a:pPr marL="285750" indent="-285750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1" lang="en-US" altLang="zh-CN" sz="2300" dirty="0" smtClean="0">
                <a:solidFill>
                  <a:srgbClr val="201F1C"/>
                </a:solidFill>
                <a:latin typeface="Arial" panose="020B0604020202020204" pitchFamily="34" charset="0"/>
                <a:ea typeface="OPPO Sans" pitchFamily="2" charset="-122"/>
                <a:cs typeface="Arial" panose="020B0604020202020204" pitchFamily="34" charset="0"/>
              </a:rPr>
              <a:t>Thanks Qualcomm for crosschecking</a:t>
            </a:r>
            <a:endParaRPr kumimoji="1" lang="zh-CN" altLang="en-US" sz="2300" dirty="0">
              <a:solidFill>
                <a:srgbClr val="201F1C"/>
              </a:solidFill>
              <a:latin typeface="Arial" panose="020B0604020202020204" pitchFamily="34" charset="0"/>
              <a:ea typeface="OPPO Sans" pitchFamily="2" charset="-122"/>
              <a:cs typeface="Arial" panose="020B0604020202020204" pitchFamily="34" charset="0"/>
            </a:endParaRPr>
          </a:p>
        </p:txBody>
      </p:sp>
      <p:sp>
        <p:nvSpPr>
          <p:cNvPr id="11" name="灯片编号占位符 10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45A082F-C6C3-8245-845A-6C44C9809FBB}" type="slidenum">
              <a:rPr kumimoji="1" lang="zh-CN" altLang="en-US" smtClean="0"/>
              <a:t>8</a:t>
            </a:fld>
            <a:endParaRPr kumimoji="1" lang="zh-CN" altLang="en-US" dirty="0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D0557908-670E-73FA-1F7E-A9F3099C41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latin typeface="Calibri" panose="020F0502020204030204" pitchFamily="34" charset="0"/>
                <a:cs typeface="Calibri" panose="020F0502020204030204" pitchFamily="34" charset="0"/>
              </a:rPr>
              <a:t>Conclusions </a:t>
            </a:r>
            <a:endParaRPr lang="zh-CN" alt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92874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自定义 1">
      <a:dk1>
        <a:srgbClr val="201F1C"/>
      </a:dk1>
      <a:lt1>
        <a:srgbClr val="FAFAFA"/>
      </a:lt1>
      <a:dk2>
        <a:srgbClr val="201F1C"/>
      </a:dk2>
      <a:lt2>
        <a:srgbClr val="FAFAFA"/>
      </a:lt2>
      <a:accent1>
        <a:srgbClr val="046938"/>
      </a:accent1>
      <a:accent2>
        <a:srgbClr val="2CFF73"/>
      </a:accent2>
      <a:accent3>
        <a:srgbClr val="A07E6D"/>
      </a:accent3>
      <a:accent4>
        <a:srgbClr val="B995FF"/>
      </a:accent4>
      <a:accent5>
        <a:srgbClr val="706C66"/>
      </a:accent5>
      <a:accent6>
        <a:srgbClr val="C3BFB9"/>
      </a:accent6>
      <a:hlink>
        <a:srgbClr val="046938"/>
      </a:hlink>
      <a:folHlink>
        <a:srgbClr val="DDD9D3"/>
      </a:folHlink>
    </a:clrScheme>
    <a:fontScheme name="OPPO Sans">
      <a:majorFont>
        <a:latin typeface="OPPO Sans"/>
        <a:ea typeface="OPPO Sans"/>
        <a:cs typeface=""/>
      </a:majorFont>
      <a:minorFont>
        <a:latin typeface="OPPO Sans"/>
        <a:ea typeface="OPPO San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6862</TotalTime>
  <Words>341</Words>
  <Application>Microsoft Office PowerPoint</Application>
  <PresentationFormat>宽屏</PresentationFormat>
  <Paragraphs>41</Paragraphs>
  <Slides>8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4" baseType="lpstr">
      <vt:lpstr>OPPO Sans</vt:lpstr>
      <vt:lpstr>OPPO Sans Medium</vt:lpstr>
      <vt:lpstr>等线</vt:lpstr>
      <vt:lpstr>Arial</vt:lpstr>
      <vt:lpstr>Calibri</vt:lpstr>
      <vt:lpstr>Office 主题​​</vt:lpstr>
      <vt:lpstr>JVET-AI0169 Non-EE2: On sub-block merge mode </vt:lpstr>
      <vt:lpstr>Introduction （1）</vt:lpstr>
      <vt:lpstr>Proposed aspect 1</vt:lpstr>
      <vt:lpstr>Simulation results</vt:lpstr>
      <vt:lpstr>Introduction （2）</vt:lpstr>
      <vt:lpstr>Proposed aspect 2</vt:lpstr>
      <vt:lpstr>Simulation results</vt:lpstr>
      <vt:lpstr>Conclusions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陈霜(Sher)</dc:creator>
  <cp:lastModifiedBy>王凡(Fan Wang)</cp:lastModifiedBy>
  <cp:revision>112</cp:revision>
  <dcterms:created xsi:type="dcterms:W3CDTF">2022-11-04T10:00:12Z</dcterms:created>
  <dcterms:modified xsi:type="dcterms:W3CDTF">2024-07-14T06:27:26Z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2052-3.9.6.6441</vt:lpwstr>
  </property>
</Properties>
</file>