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5" r:id="rId1"/>
  </p:sldMasterIdLst>
  <p:notesMasterIdLst>
    <p:notesMasterId r:id="rId8"/>
  </p:notesMasterIdLst>
  <p:handoutMasterIdLst>
    <p:handoutMasterId r:id="rId9"/>
  </p:handoutMasterIdLst>
  <p:sldIdLst>
    <p:sldId id="328" r:id="rId2"/>
    <p:sldId id="768" r:id="rId3"/>
    <p:sldId id="769" r:id="rId4"/>
    <p:sldId id="770" r:id="rId5"/>
    <p:sldId id="772" r:id="rId6"/>
    <p:sldId id="773" r:id="rId7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912947D-5DCB-4B23-A0C2-50348436056F}">
          <p14:sldIdLst>
            <p14:sldId id="328"/>
            <p14:sldId id="768"/>
            <p14:sldId id="769"/>
            <p14:sldId id="770"/>
            <p14:sldId id="772"/>
            <p14:sldId id="77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754" userDrawn="1">
          <p15:clr>
            <a:srgbClr val="A4A3A4"/>
          </p15:clr>
        </p15:guide>
        <p15:guide id="4" pos="211" userDrawn="1">
          <p15:clr>
            <a:srgbClr val="A4A3A4"/>
          </p15:clr>
        </p15:guide>
        <p15:guide id="5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ong Lim" initials="WL" lastIdx="2" clrIdx="0">
    <p:extLst>
      <p:ext uri="{19B8F6BF-5375-455C-9EA6-DF929625EA0E}">
        <p15:presenceInfo xmlns:p15="http://schemas.microsoft.com/office/powerpoint/2012/main" userId="f4f0974f677403d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4472C4"/>
    <a:srgbClr val="7899D4"/>
    <a:srgbClr val="3967B9"/>
    <a:srgbClr val="2F5597"/>
    <a:srgbClr val="2262A2"/>
    <a:srgbClr val="1D2335"/>
    <a:srgbClr val="0000FF"/>
    <a:srgbClr val="683E63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3377" autoAdjust="0"/>
  </p:normalViewPr>
  <p:slideViewPr>
    <p:cSldViewPr snapToGrid="0" showGuides="1">
      <p:cViewPr>
        <p:scale>
          <a:sx n="84" d="100"/>
          <a:sy n="84" d="100"/>
        </p:scale>
        <p:origin x="1458" y="894"/>
      </p:cViewPr>
      <p:guideLst>
        <p:guide orient="horz" pos="2183"/>
        <p:guide pos="3840"/>
        <p:guide orient="horz" pos="754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>
        <p:scale>
          <a:sx n="125" d="100"/>
          <a:sy n="125" d="100"/>
        </p:scale>
        <p:origin x="3012" y="-109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C11E5EB-D2D6-42F0-B906-5527A3F1B3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48CDBB-0166-4B84-9103-4F009F0D6C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77779-EB9F-4707-9D48-656FF5E8ED57}" type="datetimeFigureOut">
              <a:rPr lang="ko-KR" altLang="en-US" smtClean="0"/>
              <a:t>2024-07-14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8D19CD1-7CCC-4BD0-9737-50A8C3A3E56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012E60F-35B0-47FE-969D-3FC1658D346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620A-CF73-483C-9FAE-546107B4F6C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4385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54980-C2A3-433D-8F32-E8822B83458A}" type="datetimeFigureOut">
              <a:rPr lang="ko-KR" altLang="en-US" smtClean="0"/>
              <a:t>2024-07-14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CAEAC-757E-40A0-9284-C341B3665A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062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949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359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39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9008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52543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ECAEAC-757E-40A0-9284-C341B3665A1C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8720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922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>
            <a:lvl1pPr>
              <a:defRPr sz="1600"/>
            </a:lvl1pPr>
          </a:lstStyle>
          <a:p>
            <a:fld id="{320A176E-8019-4060-9F7F-1D87BA958B2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8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24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20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98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F8C0AF2B-5394-4D99-BFD1-3F03B4903E12}"/>
              </a:ext>
            </a:extLst>
          </p:cNvPr>
          <p:cNvSpPr/>
          <p:nvPr userDrawn="1"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8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자유형: 도형 9">
            <a:extLst>
              <a:ext uri="{FF2B5EF4-FFF2-40B4-BE49-F238E27FC236}">
                <a16:creationId xmlns:a16="http://schemas.microsoft.com/office/drawing/2014/main" id="{944ADB6E-E9F5-46A8-89F8-D41B7B88DE1F}"/>
              </a:ext>
            </a:extLst>
          </p:cNvPr>
          <p:cNvSpPr/>
          <p:nvPr userDrawn="1"/>
        </p:nvSpPr>
        <p:spPr>
          <a:xfrm rot="10800000">
            <a:off x="0" y="0"/>
            <a:ext cx="12192000" cy="904330"/>
          </a:xfrm>
          <a:custGeom>
            <a:avLst/>
            <a:gdLst>
              <a:gd name="connsiteX0" fmla="*/ 12192000 w 12192000"/>
              <a:gd name="connsiteY0" fmla="*/ 904330 h 904330"/>
              <a:gd name="connsiteX1" fmla="*/ 8740140 w 12192000"/>
              <a:gd name="connsiteY1" fmla="*/ 904330 h 904330"/>
              <a:gd name="connsiteX2" fmla="*/ 8199120 w 12192000"/>
              <a:gd name="connsiteY2" fmla="*/ 904330 h 904330"/>
              <a:gd name="connsiteX3" fmla="*/ 0 w 12192000"/>
              <a:gd name="connsiteY3" fmla="*/ 904330 h 904330"/>
              <a:gd name="connsiteX4" fmla="*/ 0 w 12192000"/>
              <a:gd name="connsiteY4" fmla="*/ 119243 h 904330"/>
              <a:gd name="connsiteX5" fmla="*/ 2 w 12192000"/>
              <a:gd name="connsiteY5" fmla="*/ 119243 h 904330"/>
              <a:gd name="connsiteX6" fmla="*/ 3 w 12192000"/>
              <a:gd name="connsiteY6" fmla="*/ 119242 h 904330"/>
              <a:gd name="connsiteX7" fmla="*/ 3 w 12192000"/>
              <a:gd name="connsiteY7" fmla="*/ 0 h 904330"/>
              <a:gd name="connsiteX8" fmla="*/ 3479058 w 12192000"/>
              <a:gd name="connsiteY8" fmla="*/ 0 h 904330"/>
              <a:gd name="connsiteX9" fmla="*/ 3619296 w 12192000"/>
              <a:gd name="connsiteY9" fmla="*/ 119243 h 904330"/>
              <a:gd name="connsiteX10" fmla="*/ 8740140 w 12192000"/>
              <a:gd name="connsiteY10" fmla="*/ 119243 h 904330"/>
              <a:gd name="connsiteX11" fmla="*/ 8740140 w 12192000"/>
              <a:gd name="connsiteY11" fmla="*/ 119675 h 904330"/>
              <a:gd name="connsiteX12" fmla="*/ 12192000 w 12192000"/>
              <a:gd name="connsiteY12" fmla="*/ 119675 h 90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904330">
                <a:moveTo>
                  <a:pt x="12192000" y="904330"/>
                </a:moveTo>
                <a:lnTo>
                  <a:pt x="8740140" y="904330"/>
                </a:lnTo>
                <a:lnTo>
                  <a:pt x="8199120" y="904330"/>
                </a:lnTo>
                <a:lnTo>
                  <a:pt x="0" y="904330"/>
                </a:lnTo>
                <a:lnTo>
                  <a:pt x="0" y="119243"/>
                </a:lnTo>
                <a:lnTo>
                  <a:pt x="2" y="119243"/>
                </a:lnTo>
                <a:lnTo>
                  <a:pt x="3" y="119242"/>
                </a:lnTo>
                <a:lnTo>
                  <a:pt x="3" y="0"/>
                </a:lnTo>
                <a:lnTo>
                  <a:pt x="3479058" y="0"/>
                </a:lnTo>
                <a:lnTo>
                  <a:pt x="3619296" y="119243"/>
                </a:lnTo>
                <a:lnTo>
                  <a:pt x="8740140" y="119243"/>
                </a:lnTo>
                <a:lnTo>
                  <a:pt x="8740140" y="119675"/>
                </a:lnTo>
                <a:lnTo>
                  <a:pt x="12192000" y="119675"/>
                </a:lnTo>
                <a:close/>
              </a:path>
            </a:pathLst>
          </a:custGeom>
          <a:solidFill>
            <a:srgbClr val="060D22">
              <a:alpha val="86000"/>
            </a:srgb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658AA8D8-F483-4D5C-84F3-2CDD5E64B3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3542" t="12237" r="-112" b="54109"/>
          <a:stretch/>
        </p:blipFill>
        <p:spPr>
          <a:xfrm flipH="1">
            <a:off x="9174341" y="1"/>
            <a:ext cx="3017659" cy="904331"/>
          </a:xfrm>
          <a:prstGeom prst="rect">
            <a:avLst/>
          </a:prstGeom>
          <a:effectLst/>
        </p:spPr>
      </p:pic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1231900" y="139700"/>
            <a:ext cx="10121900" cy="548604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3"/>
          </p:nvPr>
        </p:nvSpPr>
        <p:spPr>
          <a:xfrm>
            <a:off x="334435" y="1003300"/>
            <a:ext cx="11527366" cy="5308600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000"/>
            </a:lvl1pPr>
            <a:lvl2pPr marL="685800" indent="-228600"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1800"/>
            </a:lvl2pPr>
            <a:lvl3pPr marL="1143000" indent="-228600"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16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885" y="203289"/>
            <a:ext cx="1302444" cy="4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141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2DE0755-77E6-4D51-86A7-F9FC6A2EE2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6B4AB875-8C66-4A4E-A5A8-FFFDE58D0D96}"/>
              </a:ext>
            </a:extLst>
          </p:cNvPr>
          <p:cNvSpPr/>
          <p:nvPr userDrawn="1"/>
        </p:nvSpPr>
        <p:spPr>
          <a:xfrm>
            <a:off x="0" y="0"/>
            <a:ext cx="12192000" cy="900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 dirty="0"/>
          </a:p>
        </p:txBody>
      </p:sp>
      <p:pic>
        <p:nvPicPr>
          <p:cNvPr id="5" name="그래픽 4">
            <a:extLst>
              <a:ext uri="{FF2B5EF4-FFF2-40B4-BE49-F238E27FC236}">
                <a16:creationId xmlns:a16="http://schemas.microsoft.com/office/drawing/2014/main" id="{C5147EBE-8AAD-48C8-89C3-9D6B599DD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147" t="17927" r="1703" b="75697"/>
          <a:stretch/>
        </p:blipFill>
        <p:spPr>
          <a:xfrm>
            <a:off x="0" y="1"/>
            <a:ext cx="12192000" cy="898879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006E0564-6EBA-48A4-BF2C-9D395F0707A7}"/>
              </a:ext>
            </a:extLst>
          </p:cNvPr>
          <p:cNvSpPr/>
          <p:nvPr userDrawn="1"/>
        </p:nvSpPr>
        <p:spPr>
          <a:xfrm>
            <a:off x="0" y="-1119"/>
            <a:ext cx="12192000" cy="898878"/>
          </a:xfrm>
          <a:prstGeom prst="rect">
            <a:avLst/>
          </a:prstGeom>
          <a:gradFill flip="none" rotWithShape="1">
            <a:gsLst>
              <a:gs pos="0">
                <a:srgbClr val="025FD0">
                  <a:alpha val="88000"/>
                </a:srgbClr>
              </a:gs>
              <a:gs pos="100000">
                <a:srgbClr val="00B0F0">
                  <a:alpha val="87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800" dirty="0"/>
              <a:t>    </a:t>
            </a:r>
            <a:endParaRPr lang="ko-KR" altLang="en-US" sz="1800" dirty="0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7BD5E34E-30C6-471E-900F-4DAE9FDD90B5}"/>
              </a:ext>
            </a:extLst>
          </p:cNvPr>
          <p:cNvSpPr/>
          <p:nvPr userDrawn="1"/>
        </p:nvSpPr>
        <p:spPr>
          <a:xfrm>
            <a:off x="8328456" y="59225"/>
            <a:ext cx="3863545" cy="839655"/>
          </a:xfrm>
          <a:prstGeom prst="trapezoid">
            <a:avLst>
              <a:gd name="adj" fmla="val 10756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0" name="사다리꼴 9">
            <a:extLst>
              <a:ext uri="{FF2B5EF4-FFF2-40B4-BE49-F238E27FC236}">
                <a16:creationId xmlns:a16="http://schemas.microsoft.com/office/drawing/2014/main" id="{279393D0-F65B-4D0A-AD51-16CDBE4FA1EF}"/>
              </a:ext>
            </a:extLst>
          </p:cNvPr>
          <p:cNvSpPr/>
          <p:nvPr userDrawn="1"/>
        </p:nvSpPr>
        <p:spPr>
          <a:xfrm>
            <a:off x="9712413" y="59225"/>
            <a:ext cx="2479588" cy="839655"/>
          </a:xfrm>
          <a:prstGeom prst="trapezoid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814136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DC5282A4-180D-47DC-8084-E1315B5049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88984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70AB82B1-92E6-45BE-8EA0-5D4595E82E53}"/>
              </a:ext>
            </a:extLst>
          </p:cNvPr>
          <p:cNvSpPr/>
          <p:nvPr userDrawn="1"/>
        </p:nvSpPr>
        <p:spPr>
          <a:xfrm>
            <a:off x="0" y="0"/>
            <a:ext cx="12192000" cy="903342"/>
          </a:xfrm>
          <a:prstGeom prst="rect">
            <a:avLst/>
          </a:prstGeom>
          <a:gradFill flip="none" rotWithShape="1">
            <a:gsLst>
              <a:gs pos="0">
                <a:srgbClr val="002060"/>
              </a:gs>
              <a:gs pos="100000">
                <a:srgbClr val="00071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800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CEFA9894-4922-47A2-B629-EB89772059EC}"/>
              </a:ext>
            </a:extLst>
          </p:cNvPr>
          <p:cNvGrpSpPr/>
          <p:nvPr userDrawn="1"/>
        </p:nvGrpSpPr>
        <p:grpSpPr>
          <a:xfrm>
            <a:off x="0" y="-7488"/>
            <a:ext cx="10711330" cy="893102"/>
            <a:chOff x="-60651300" y="173125"/>
            <a:chExt cx="65821988" cy="6736202"/>
          </a:xfrm>
        </p:grpSpPr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18951389-025C-4D49-8AE6-D5EBF4346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7382" y="258142"/>
              <a:ext cx="4998308" cy="6594406"/>
            </a:xfrm>
            <a:prstGeom prst="rect">
              <a:avLst/>
            </a:prstGeom>
          </p:spPr>
        </p:pic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CAFDE5CC-3DCC-48E2-B404-AF2E4B2BB1AB}"/>
                </a:ext>
              </a:extLst>
            </p:cNvPr>
            <p:cNvSpPr/>
            <p:nvPr/>
          </p:nvSpPr>
          <p:spPr>
            <a:xfrm>
              <a:off x="-60651300" y="259494"/>
              <a:ext cx="62762923" cy="6598507"/>
            </a:xfrm>
            <a:prstGeom prst="rect">
              <a:avLst/>
            </a:prstGeom>
            <a:solidFill>
              <a:srgbClr val="0F2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BB805A18-7ADA-4CD4-8892-48C24268A5F8}"/>
                </a:ext>
              </a:extLst>
            </p:cNvPr>
            <p:cNvGrpSpPr/>
            <p:nvPr/>
          </p:nvGrpSpPr>
          <p:grpSpPr>
            <a:xfrm>
              <a:off x="928576" y="173125"/>
              <a:ext cx="4242112" cy="6736202"/>
              <a:chOff x="3847345" y="173125"/>
              <a:chExt cx="4242112" cy="6736202"/>
            </a:xfrm>
          </p:grpSpPr>
          <p:pic>
            <p:nvPicPr>
              <p:cNvPr id="9" name="그림 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7C95A9-FCDF-4BF0-8F35-7CE97B536E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27309" y="173125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0" name="그림 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3BCA3A6-8C22-4970-B8E8-7EE64AA94C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28266" y="488694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1" name="그림 1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0AE9622-06C9-4C31-9012-88E06CED8B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85130" y="1543331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2" name="그림 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F2B5B3B-0361-4895-A566-F91137B250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8378" y="2562763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3" name="그림 1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BA75C7F-C3A5-48EB-895F-837FFD2468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82566" y="331935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4" name="그림 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102F2FE-3DB2-4EEB-9F10-5621AA524B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40735" y="4830228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5" name="그림 1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8B0516B-DBCB-4856-97F0-415A7A465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13530" y="581259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6" name="그림 1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2AC57DD6-C059-4794-976E-284EB9B036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04632" y="24157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7" name="그림 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14AF606-C750-41B7-BAB2-269BFA4EA3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49104" y="6702436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18" name="그림 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9AD807F-3AD3-4886-AC09-101526E033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22510" y="949242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9" name="그림 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DDBB99-F228-4D38-BB8E-E4EB657C5A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2668" y="2084256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0" name="그림 1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402618C-AD75-4889-9D37-D939B23349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4106" y="3001620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1" name="그림 2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ACE45A0-96F8-4778-8C69-E032F8F7FD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870" y="37282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2" name="그림 2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84F4D74-AA72-4E76-BD71-ECF3377B84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19785" y="4461113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3" name="그림 2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0E90B0-BB80-445F-A746-4AEE5AAF43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36277" y="5134557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24" name="그림 2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8A46E67-7437-4083-BC9B-3E2D22B71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78571" y="5408809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5" name="그림 2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18D8285-D2A6-4CA8-BC61-541CC1153A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31636" y="467358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6" name="그림 2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94AD84A-0955-46A2-B866-1A678D71EE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59624" y="401348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7" name="그림 2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22B4BC6-4503-47FA-85A6-249B36AF2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91951" y="2380970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8" name="그림 2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0B8ABB0-D255-4720-A293-C1B4BED4E5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88962" y="2365246"/>
                <a:ext cx="98530" cy="98530"/>
              </a:xfrm>
              <a:prstGeom prst="rect">
                <a:avLst/>
              </a:prstGeom>
            </p:spPr>
          </p:pic>
          <p:pic>
            <p:nvPicPr>
              <p:cNvPr id="29" name="그림 2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5CFC883-7FA0-45A9-9169-DAB0C4FE07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4275" y="1533142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0" name="그림 2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4EEC69BD-7CD4-455A-95BB-B6CBD2BBC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1638" y="406833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1" name="그림 3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3E03DB89-ECB4-4C7F-94D9-5F4F6A4E2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8077" y="3823464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2" name="그림 3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716269B-A64B-4731-B7BD-21D886ED90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9983" y="450705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33" name="그림 3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A90CAE2-9CB7-4578-8026-A51765DB46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60699" y="3534978"/>
                <a:ext cx="468608" cy="468612"/>
              </a:xfrm>
              <a:prstGeom prst="rect">
                <a:avLst/>
              </a:prstGeom>
            </p:spPr>
          </p:pic>
          <p:pic>
            <p:nvPicPr>
              <p:cNvPr id="34" name="그림 3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0B95D52-7ADA-4A82-B477-5023ED004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75683" y="1575417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5" name="그림 34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BB304590-69CC-4186-ACD4-E0FCBA1C6BB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13977" y="2682730"/>
                <a:ext cx="206891" cy="206891"/>
              </a:xfrm>
              <a:prstGeom prst="rect">
                <a:avLst/>
              </a:prstGeom>
            </p:spPr>
          </p:pic>
          <p:pic>
            <p:nvPicPr>
              <p:cNvPr id="36" name="그림 35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DD800CE5-86A7-4532-9149-7D4EF0F2B7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14660" y="4625594"/>
                <a:ext cx="63795" cy="63795"/>
              </a:xfrm>
              <a:prstGeom prst="rect">
                <a:avLst/>
              </a:prstGeom>
            </p:spPr>
          </p:pic>
          <p:pic>
            <p:nvPicPr>
              <p:cNvPr id="37" name="그림 3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60BCF1F-790D-488A-AE3B-7E68B68B8D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52810" y="41698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8" name="그림 3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5EA4CD65-512A-4652-88EA-3049F5521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12551" y="3823464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39" name="그림 3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9550AF37-C03E-4490-AD92-DBB8A88D06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4909" y="318796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40" name="그림 39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E59E0CF-58AF-483A-96DF-48B4CDE670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7345" y="390992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41" name="직선 연결선 40">
                <a:extLst>
                  <a:ext uri="{FF2B5EF4-FFF2-40B4-BE49-F238E27FC236}">
                    <a16:creationId xmlns:a16="http://schemas.microsoft.com/office/drawing/2014/main" id="{BEDB6466-3C44-4A47-B6BE-AE9C8A8A17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6772" y="285390"/>
                <a:ext cx="215609" cy="1821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412CAC5B-1C39-4393-851E-3DEEF5F106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805" y="315682"/>
                <a:ext cx="842583" cy="27724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직선 연결선 42">
                <a:extLst>
                  <a:ext uri="{FF2B5EF4-FFF2-40B4-BE49-F238E27FC236}">
                    <a16:creationId xmlns:a16="http://schemas.microsoft.com/office/drawing/2014/main" id="{956DE4ED-4641-4E5B-91C0-6E895D7BD5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43675" y="602456"/>
                <a:ext cx="538163" cy="40957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1B418DE9-853F-4FEE-8D78-B5D335D9C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600" y="1016794"/>
                <a:ext cx="297656" cy="6238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0EBF01D5-BF0E-4675-BF16-D725B5C3F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79494" y="1635919"/>
                <a:ext cx="73819" cy="519112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DAA8805F-CF43-47F0-897A-3F65E03BD1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39025" y="2152650"/>
                <a:ext cx="14288" cy="280988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570B91AC-71C7-4CBD-9562-E23FD71FBA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424738" y="2433637"/>
                <a:ext cx="14287" cy="24050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:a16="http://schemas.microsoft.com/office/drawing/2014/main" id="{197196E4-3720-485E-9A46-C9ABB377AF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31881" y="2674144"/>
                <a:ext cx="304800" cy="400050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:a16="http://schemas.microsoft.com/office/drawing/2014/main" id="{27198A78-2874-40DE-AB67-A7009667B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9063" y="3071813"/>
                <a:ext cx="266700" cy="36433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:a16="http://schemas.microsoft.com/office/drawing/2014/main" id="{34C9B803-C4FC-4BB7-BDB2-2A2721E20E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677150" y="3440906"/>
                <a:ext cx="326232" cy="35242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:a16="http://schemas.microsoft.com/office/drawing/2014/main" id="{5DFCB9EC-34DA-476A-B72B-81FB2A37CB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74769" y="3790950"/>
                <a:ext cx="35719" cy="27146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56E57C36-F130-4C83-8273-67FB926680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515225" y="4055268"/>
                <a:ext cx="195263" cy="83345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3" name="그림 52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02ACF4B-5606-48AF-9AB5-CF1E2224F2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77377" y="4104463"/>
                <a:ext cx="63795" cy="63795"/>
              </a:xfrm>
              <a:prstGeom prst="rect">
                <a:avLst/>
              </a:prstGeom>
            </p:spPr>
          </p:pic>
          <p:pic>
            <p:nvPicPr>
              <p:cNvPr id="54" name="그림 5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55EE879-A8F5-4B24-A379-ACCE473A628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52605" y="4250644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55" name="직선 연결선 54">
                <a:extLst>
                  <a:ext uri="{FF2B5EF4-FFF2-40B4-BE49-F238E27FC236}">
                    <a16:creationId xmlns:a16="http://schemas.microsoft.com/office/drawing/2014/main" id="{FA00CB4D-DDB7-4E2F-A4A1-CA979A7EEA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519988" y="4138614"/>
                <a:ext cx="83343" cy="1666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직선 연결선 55">
                <a:extLst>
                  <a:ext uri="{FF2B5EF4-FFF2-40B4-BE49-F238E27FC236}">
                    <a16:creationId xmlns:a16="http://schemas.microsoft.com/office/drawing/2014/main" id="{6868DBCE-3006-4A2A-946A-B9A212E4231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4269" y="4293395"/>
                <a:ext cx="116681" cy="242886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11456F8-D250-4827-8717-4ED496273B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81888" y="4533901"/>
                <a:ext cx="7143" cy="180974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7">
                <a:extLst>
                  <a:ext uri="{FF2B5EF4-FFF2-40B4-BE49-F238E27FC236}">
                    <a16:creationId xmlns:a16="http://schemas.microsoft.com/office/drawing/2014/main" id="{01F0FA2C-C651-4F81-9B8E-2B188AE2FA6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43788" y="4724400"/>
                <a:ext cx="40481" cy="21431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직선 연결선 58">
                <a:extLst>
                  <a:ext uri="{FF2B5EF4-FFF2-40B4-BE49-F238E27FC236}">
                    <a16:creationId xmlns:a16="http://schemas.microsoft.com/office/drawing/2014/main" id="{38EAF42B-1571-4710-93EF-5DA1CB8A533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10350" y="4945857"/>
                <a:ext cx="833438" cy="26193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직선 연결선 59">
                <a:extLst>
                  <a:ext uri="{FF2B5EF4-FFF2-40B4-BE49-F238E27FC236}">
                    <a16:creationId xmlns:a16="http://schemas.microsoft.com/office/drawing/2014/main" id="{1BA746A3-DE3C-47CE-98EB-CF7AA0842B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8406" y="5207795"/>
                <a:ext cx="311944" cy="76199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61" name="그림 60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E8551800-7BA9-4C62-A4F9-E330DBAF0B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45738" y="5239041"/>
                <a:ext cx="98530" cy="98530"/>
              </a:xfrm>
              <a:prstGeom prst="rect">
                <a:avLst/>
              </a:prstGeom>
            </p:spPr>
          </p:pic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E650D841-E59A-4255-83E1-6E678761C7E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1719" y="5286376"/>
                <a:ext cx="171450" cy="166687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직선 연결선 62">
                <a:extLst>
                  <a:ext uri="{FF2B5EF4-FFF2-40B4-BE49-F238E27FC236}">
                    <a16:creationId xmlns:a16="http://schemas.microsoft.com/office/drawing/2014/main" id="{7AEF05A7-21D5-4390-8EE0-1625F6236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012656" y="5453063"/>
                <a:ext cx="119063" cy="464343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직선 연결선 63">
                <a:extLst>
                  <a:ext uri="{FF2B5EF4-FFF2-40B4-BE49-F238E27FC236}">
                    <a16:creationId xmlns:a16="http://schemas.microsoft.com/office/drawing/2014/main" id="{A77846DD-8FF9-4FB1-99BD-2FAB6A32FAF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53113" y="5912644"/>
                <a:ext cx="159543" cy="878681"/>
              </a:xfrm>
              <a:prstGeom prst="line">
                <a:avLst/>
              </a:prstGeom>
              <a:ln w="12700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직선 연결선 64">
                <a:extLst>
                  <a:ext uri="{FF2B5EF4-FFF2-40B4-BE49-F238E27FC236}">
                    <a16:creationId xmlns:a16="http://schemas.microsoft.com/office/drawing/2014/main" id="{68D77AF2-C08C-4F39-BEC5-75319469D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19926" y="4138613"/>
                <a:ext cx="519112" cy="1047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직선 연결선 65">
                <a:extLst>
                  <a:ext uri="{FF2B5EF4-FFF2-40B4-BE49-F238E27FC236}">
                    <a16:creationId xmlns:a16="http://schemas.microsoft.com/office/drawing/2014/main" id="{C6CE8B26-DE35-413F-AFF4-516F3B221F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53275" y="4295775"/>
                <a:ext cx="452439" cy="3667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직선 연결선 66">
                <a:extLst>
                  <a:ext uri="{FF2B5EF4-FFF2-40B4-BE49-F238E27FC236}">
                    <a16:creationId xmlns:a16="http://schemas.microsoft.com/office/drawing/2014/main" id="{130281E5-E37D-47EB-A8A5-CFE416ECFE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562725" y="4243388"/>
                <a:ext cx="457200" cy="309562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C4DEFD6C-D7ED-488F-9856-871F49B9FC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029450" y="3871913"/>
                <a:ext cx="100013" cy="3619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DBA7A74D-41EC-4F5D-BA19-ABA73D7F7D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124700" y="3886200"/>
                <a:ext cx="576263" cy="1809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직선 연결선 69">
                <a:extLst>
                  <a:ext uri="{FF2B5EF4-FFF2-40B4-BE49-F238E27FC236}">
                    <a16:creationId xmlns:a16="http://schemas.microsoft.com/office/drawing/2014/main" id="{C24F99B6-7548-4BD7-A6CA-BE35FBF7FD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129465" y="3790950"/>
                <a:ext cx="557209" cy="904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직선 연결선 70">
                <a:extLst>
                  <a:ext uri="{FF2B5EF4-FFF2-40B4-BE49-F238E27FC236}">
                    <a16:creationId xmlns:a16="http://schemas.microsoft.com/office/drawing/2014/main" id="{90145102-5429-4EB4-A512-C77BAC81D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62488"/>
                <a:ext cx="304800" cy="2952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직선 연결선 71">
                <a:extLst>
                  <a:ext uri="{FF2B5EF4-FFF2-40B4-BE49-F238E27FC236}">
                    <a16:creationId xmlns:a16="http://schemas.microsoft.com/office/drawing/2014/main" id="{57E88A7D-9C48-4DEC-88AD-92AF31E779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4657725"/>
                <a:ext cx="347662" cy="66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72">
                <a:extLst>
                  <a:ext uri="{FF2B5EF4-FFF2-40B4-BE49-F238E27FC236}">
                    <a16:creationId xmlns:a16="http://schemas.microsoft.com/office/drawing/2014/main" id="{33E24AAF-CAC9-49AD-9190-179F2DAD5F7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4533900"/>
                <a:ext cx="347663" cy="1285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73">
                <a:extLst>
                  <a:ext uri="{FF2B5EF4-FFF2-40B4-BE49-F238E27FC236}">
                    <a16:creationId xmlns:a16="http://schemas.microsoft.com/office/drawing/2014/main" id="{AB5E6822-1A99-422D-B344-AC3EEC6514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52950"/>
                <a:ext cx="604837" cy="1047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74">
                <a:extLst>
                  <a:ext uri="{FF2B5EF4-FFF2-40B4-BE49-F238E27FC236}">
                    <a16:creationId xmlns:a16="http://schemas.microsoft.com/office/drawing/2014/main" id="{278BCC30-CC97-4EAE-80EE-EFB720E24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9450" y="4229100"/>
                <a:ext cx="109538" cy="4191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>
                <a:extLst>
                  <a:ext uri="{FF2B5EF4-FFF2-40B4-BE49-F238E27FC236}">
                    <a16:creationId xmlns:a16="http://schemas.microsoft.com/office/drawing/2014/main" id="{82F309C6-4596-4889-B472-150BBE1A3D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0788" y="3776663"/>
                <a:ext cx="742950" cy="47148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직선 연결선 76">
                <a:extLst>
                  <a:ext uri="{FF2B5EF4-FFF2-40B4-BE49-F238E27FC236}">
                    <a16:creationId xmlns:a16="http://schemas.microsoft.com/office/drawing/2014/main" id="{6285CC72-64A9-462B-BE7D-4B555BCA53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91363" y="3200400"/>
                <a:ext cx="33337" cy="67627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직선 연결선 77">
                <a:extLst>
                  <a:ext uri="{FF2B5EF4-FFF2-40B4-BE49-F238E27FC236}">
                    <a16:creationId xmlns:a16="http://schemas.microsoft.com/office/drawing/2014/main" id="{93088DAA-4B67-45E5-BED5-1E496B423C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0888" y="3209925"/>
                <a:ext cx="581025" cy="5953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>
                <a:extLst>
                  <a:ext uri="{FF2B5EF4-FFF2-40B4-BE49-F238E27FC236}">
                    <a16:creationId xmlns:a16="http://schemas.microsoft.com/office/drawing/2014/main" id="{77C946C3-4D78-41E4-A61D-A64223E896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075" y="3200400"/>
                <a:ext cx="928688" cy="2428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A7D9FCA3-F0B3-4348-BB54-C81620B12E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9863" y="2790825"/>
                <a:ext cx="1228725" cy="2905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3E96FF22-F491-49F3-AAC1-76EC6A1CD9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24625" y="2676525"/>
                <a:ext cx="919163" cy="1143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A522D69F-FFEA-4E12-B274-05D4A1E40C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280987" cy="26193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직선 연결선 82">
                <a:extLst>
                  <a:ext uri="{FF2B5EF4-FFF2-40B4-BE49-F238E27FC236}">
                    <a16:creationId xmlns:a16="http://schemas.microsoft.com/office/drawing/2014/main" id="{5C68B982-4DDB-4CB7-B902-A23F209517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38988" y="2419350"/>
                <a:ext cx="304800" cy="14288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직선 연결선 83">
                <a:extLst>
                  <a:ext uri="{FF2B5EF4-FFF2-40B4-BE49-F238E27FC236}">
                    <a16:creationId xmlns:a16="http://schemas.microsoft.com/office/drawing/2014/main" id="{5D00F310-5059-416B-8E1E-9372C9B3F5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143750" y="2157413"/>
                <a:ext cx="309563" cy="261937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직선 연결선 84">
                <a:extLst>
                  <a:ext uri="{FF2B5EF4-FFF2-40B4-BE49-F238E27FC236}">
                    <a16:creationId xmlns:a16="http://schemas.microsoft.com/office/drawing/2014/main" id="{E412D56A-4992-4616-A02A-61160DBEF1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24613" y="1014413"/>
                <a:ext cx="676275" cy="1285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직선 연결선 85">
                <a:extLst>
                  <a:ext uri="{FF2B5EF4-FFF2-40B4-BE49-F238E27FC236}">
                    <a16:creationId xmlns:a16="http://schemas.microsoft.com/office/drawing/2014/main" id="{B85BB235-6A2B-41C2-9BD0-B3A89B0E7F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19850" y="600075"/>
                <a:ext cx="109538" cy="53816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직선 연결선 86">
                <a:extLst>
                  <a:ext uri="{FF2B5EF4-FFF2-40B4-BE49-F238E27FC236}">
                    <a16:creationId xmlns:a16="http://schemas.microsoft.com/office/drawing/2014/main" id="{2211E65C-2C99-4246-BE55-5A9E365B1E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91213" y="1123950"/>
                <a:ext cx="533400" cy="5572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직선 연결선 87">
                <a:extLst>
                  <a:ext uri="{FF2B5EF4-FFF2-40B4-BE49-F238E27FC236}">
                    <a16:creationId xmlns:a16="http://schemas.microsoft.com/office/drawing/2014/main" id="{76539607-CADB-4D8E-AFDD-7570D7805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76388"/>
                <a:ext cx="495300" cy="66676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직선 연결선 88">
                <a:extLst>
                  <a:ext uri="{FF2B5EF4-FFF2-40B4-BE49-F238E27FC236}">
                    <a16:creationId xmlns:a16="http://schemas.microsoft.com/office/drawing/2014/main" id="{01E17FDE-2A0A-43F7-AABF-65112231D1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1688" y="1581150"/>
                <a:ext cx="1023937" cy="100013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직선 연결선 89">
                <a:extLst>
                  <a:ext uri="{FF2B5EF4-FFF2-40B4-BE49-F238E27FC236}">
                    <a16:creationId xmlns:a16="http://schemas.microsoft.com/office/drawing/2014/main" id="{CD8B1264-64A1-49FD-93CA-60627033DC3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19863" y="2419350"/>
                <a:ext cx="619125" cy="38100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직선 연결선 90">
                <a:extLst>
                  <a:ext uri="{FF2B5EF4-FFF2-40B4-BE49-F238E27FC236}">
                    <a16:creationId xmlns:a16="http://schemas.microsoft.com/office/drawing/2014/main" id="{9F8E3110-9392-4C1E-8784-C007830BEA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6100" y="1590675"/>
                <a:ext cx="242888" cy="823914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직선 연결선 91">
                <a:extLst>
                  <a:ext uri="{FF2B5EF4-FFF2-40B4-BE49-F238E27FC236}">
                    <a16:creationId xmlns:a16="http://schemas.microsoft.com/office/drawing/2014/main" id="{5B74D4BF-444F-4FD1-9DEC-C5406C9284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891338" y="1009650"/>
                <a:ext cx="204787" cy="5810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직선 연결선 92">
                <a:extLst>
                  <a:ext uri="{FF2B5EF4-FFF2-40B4-BE49-F238E27FC236}">
                    <a16:creationId xmlns:a16="http://schemas.microsoft.com/office/drawing/2014/main" id="{1EFD767E-18B2-417E-B65E-A8216C3F4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4613" y="1128713"/>
                <a:ext cx="476250" cy="44767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직선 연결선 93">
                <a:extLst>
                  <a:ext uri="{FF2B5EF4-FFF2-40B4-BE49-F238E27FC236}">
                    <a16:creationId xmlns:a16="http://schemas.microsoft.com/office/drawing/2014/main" id="{C1DA7AEA-1AF3-4C47-BA14-B5A007C47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1338" y="1581150"/>
                <a:ext cx="561975" cy="5715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직선 연결선 94">
                <a:extLst>
                  <a:ext uri="{FF2B5EF4-FFF2-40B4-BE49-F238E27FC236}">
                    <a16:creationId xmlns:a16="http://schemas.microsoft.com/office/drawing/2014/main" id="{0A4286AC-126E-49BA-82EE-A9B2BFBABD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1688" y="1690688"/>
                <a:ext cx="1262062" cy="728662"/>
              </a:xfrm>
              <a:prstGeom prst="line">
                <a:avLst/>
              </a:prstGeom>
              <a:ln w="9525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직선 연결선 95">
                <a:extLst>
                  <a:ext uri="{FF2B5EF4-FFF2-40B4-BE49-F238E27FC236}">
                    <a16:creationId xmlns:a16="http://schemas.microsoft.com/office/drawing/2014/main" id="{0160E8E0-D0A1-4E19-94CD-9DB577FC6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7400" y="1685925"/>
                <a:ext cx="657225" cy="1104900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직선 연결선 96">
                <a:extLst>
                  <a:ext uri="{FF2B5EF4-FFF2-40B4-BE49-F238E27FC236}">
                    <a16:creationId xmlns:a16="http://schemas.microsoft.com/office/drawing/2014/main" id="{62C1C18A-812C-4EA4-86C6-C3B0492E9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566738" cy="414338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직선 연결선 97">
                <a:extLst>
                  <a:ext uri="{FF2B5EF4-FFF2-40B4-BE49-F238E27FC236}">
                    <a16:creationId xmlns:a16="http://schemas.microsoft.com/office/drawing/2014/main" id="{30E68C48-79CA-4B7B-AF18-810C208F50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4625" y="2790825"/>
                <a:ext cx="600075" cy="1085850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>
                <a:extLst>
                  <a:ext uri="{FF2B5EF4-FFF2-40B4-BE49-F238E27FC236}">
                    <a16:creationId xmlns:a16="http://schemas.microsoft.com/office/drawing/2014/main" id="{E2CD767D-F8B5-4572-84F9-9DC4B7A80DE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2795588"/>
                <a:ext cx="223837" cy="98107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직선 연결선 99">
                <a:extLst>
                  <a:ext uri="{FF2B5EF4-FFF2-40B4-BE49-F238E27FC236}">
                    <a16:creationId xmlns:a16="http://schemas.microsoft.com/office/drawing/2014/main" id="{3FA6E74C-F653-4FEE-95A2-4FF9725265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6913" y="3238500"/>
                <a:ext cx="533400" cy="538163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>
                <a:extLst>
                  <a:ext uri="{FF2B5EF4-FFF2-40B4-BE49-F238E27FC236}">
                    <a16:creationId xmlns:a16="http://schemas.microsoft.com/office/drawing/2014/main" id="{FA97ECD8-A338-46B7-8B9B-068B1C5826D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776913" y="2805113"/>
                <a:ext cx="771525" cy="428625"/>
              </a:xfrm>
              <a:prstGeom prst="line">
                <a:avLst/>
              </a:prstGeom>
              <a:ln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직선 연결선 101">
                <a:extLst>
                  <a:ext uri="{FF2B5EF4-FFF2-40B4-BE49-F238E27FC236}">
                    <a16:creationId xmlns:a16="http://schemas.microsoft.com/office/drawing/2014/main" id="{5EC26818-415A-4C3C-ADBE-092C4F76664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924300" y="3895725"/>
                <a:ext cx="1462088" cy="8572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직선 연결선 102">
                <a:extLst>
                  <a:ext uri="{FF2B5EF4-FFF2-40B4-BE49-F238E27FC236}">
                    <a16:creationId xmlns:a16="http://schemas.microsoft.com/office/drawing/2014/main" id="{E22A8FAB-B5BE-4139-99F0-67D99BD4612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781425"/>
                <a:ext cx="933450" cy="1143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>
                <a:extLst>
                  <a:ext uri="{FF2B5EF4-FFF2-40B4-BE49-F238E27FC236}">
                    <a16:creationId xmlns:a16="http://schemas.microsoft.com/office/drawing/2014/main" id="{074A5E24-4087-45B6-99ED-A0990320DA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81625" y="3238500"/>
                <a:ext cx="390525" cy="657225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77A4196F-6243-4010-8681-F0743A49F7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86388" y="3905250"/>
                <a:ext cx="1176337" cy="64770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320F5E07-2460-448B-8821-FE745573A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7963" y="4548188"/>
                <a:ext cx="52387" cy="6619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106">
                <a:extLst>
                  <a:ext uri="{FF2B5EF4-FFF2-40B4-BE49-F238E27FC236}">
                    <a16:creationId xmlns:a16="http://schemas.microsoft.com/office/drawing/2014/main" id="{0F8A41F8-95A4-4D91-9A7F-50567E7A53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310313" y="4548188"/>
                <a:ext cx="242887" cy="738187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107">
                <a:extLst>
                  <a:ext uri="{FF2B5EF4-FFF2-40B4-BE49-F238E27FC236}">
                    <a16:creationId xmlns:a16="http://schemas.microsoft.com/office/drawing/2014/main" id="{2E392F50-D078-4A73-94D6-A31D734272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6863" y="3905250"/>
                <a:ext cx="919162" cy="138588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108">
                <a:extLst>
                  <a:ext uri="{FF2B5EF4-FFF2-40B4-BE49-F238E27FC236}">
                    <a16:creationId xmlns:a16="http://schemas.microsoft.com/office/drawing/2014/main" id="{A16922C4-E614-4185-BB8E-AD2FA358AF0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919663" y="295275"/>
                <a:ext cx="538162" cy="157163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직선 연결선 109">
                <a:extLst>
                  <a:ext uri="{FF2B5EF4-FFF2-40B4-BE49-F238E27FC236}">
                    <a16:creationId xmlns:a16="http://schemas.microsoft.com/office/drawing/2014/main" id="{706FE979-EDFA-481C-8549-BD18C121D0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1188" y="323850"/>
                <a:ext cx="728662" cy="809625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직선 연결선 110">
                <a:extLst>
                  <a:ext uri="{FF2B5EF4-FFF2-40B4-BE49-F238E27FC236}">
                    <a16:creationId xmlns:a16="http://schemas.microsoft.com/office/drawing/2014/main" id="{21B0702F-16A3-4C26-981A-B573B6C33A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1663" y="323850"/>
                <a:ext cx="190500" cy="1338263"/>
              </a:xfrm>
              <a:prstGeom prst="line">
                <a:avLst/>
              </a:prstGeom>
              <a:ln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2" name="그림 111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C432EA98-7254-49A0-BD74-33FDE6678F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88510" y="3104085"/>
                <a:ext cx="206891" cy="206891"/>
              </a:xfrm>
              <a:prstGeom prst="rect">
                <a:avLst/>
              </a:prstGeom>
            </p:spPr>
          </p:pic>
          <p:cxnSp>
            <p:nvCxnSpPr>
              <p:cNvPr id="113" name="직선 연결선 112">
                <a:extLst>
                  <a:ext uri="{FF2B5EF4-FFF2-40B4-BE49-F238E27FC236}">
                    <a16:creationId xmlns:a16="http://schemas.microsoft.com/office/drawing/2014/main" id="{25DBB69D-8214-42E8-8B05-C103C861BF4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091363" y="2676525"/>
                <a:ext cx="333375" cy="533400"/>
              </a:xfrm>
              <a:prstGeom prst="line">
                <a:avLst/>
              </a:prstGeom>
              <a:ln w="9525">
                <a:solidFill>
                  <a:schemeClr val="bg1">
                    <a:alpha val="5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4" name="그림 113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8BC4FD1F-3AC5-4308-AC9A-15FE434BF3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71270" y="2785970"/>
                <a:ext cx="144472" cy="144472"/>
              </a:xfrm>
              <a:prstGeom prst="rect">
                <a:avLst/>
              </a:prstGeom>
            </p:spPr>
          </p:pic>
          <p:cxnSp>
            <p:nvCxnSpPr>
              <p:cNvPr id="115" name="직선 연결선 114">
                <a:extLst>
                  <a:ext uri="{FF2B5EF4-FFF2-40B4-BE49-F238E27FC236}">
                    <a16:creationId xmlns:a16="http://schemas.microsoft.com/office/drawing/2014/main" id="{76609FDE-0EE8-46F9-9D8F-4A2EBB0C52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3463" y="2857500"/>
                <a:ext cx="933450" cy="381000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직선 연결선 115">
                <a:extLst>
                  <a:ext uri="{FF2B5EF4-FFF2-40B4-BE49-F238E27FC236}">
                    <a16:creationId xmlns:a16="http://schemas.microsoft.com/office/drawing/2014/main" id="{6FDA3CA5-B423-4090-ACCA-2594822DBC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81551" y="1290638"/>
                <a:ext cx="1076324" cy="409575"/>
              </a:xfrm>
              <a:prstGeom prst="line">
                <a:avLst/>
              </a:prstGeom>
              <a:ln>
                <a:solidFill>
                  <a:schemeClr val="bg1"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7" name="그림 116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0D9B7BF9-3ED0-49CE-BD4D-5E9657729D2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alphaModFix amt="2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37813" y="1249795"/>
                <a:ext cx="98530" cy="98530"/>
              </a:xfrm>
              <a:prstGeom prst="rect">
                <a:avLst/>
              </a:prstGeom>
            </p:spPr>
          </p:pic>
          <p:pic>
            <p:nvPicPr>
              <p:cNvPr id="118" name="그림 117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6BBA6668-BAD2-41F8-A698-4F168B28D0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635" y="4588925"/>
                <a:ext cx="144472" cy="144472"/>
              </a:xfrm>
              <a:prstGeom prst="rect">
                <a:avLst/>
              </a:prstGeom>
            </p:spPr>
          </p:pic>
          <p:pic>
            <p:nvPicPr>
              <p:cNvPr id="119" name="그림 118" descr="옅은이(가) 표시된 사진&#10;&#10;자동 생성된 설명">
                <a:extLst>
                  <a:ext uri="{FF2B5EF4-FFF2-40B4-BE49-F238E27FC236}">
                    <a16:creationId xmlns:a16="http://schemas.microsoft.com/office/drawing/2014/main" id="{178F9383-3A65-43DC-813D-E83C13F809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53384" y="1062916"/>
                <a:ext cx="144472" cy="144472"/>
              </a:xfrm>
              <a:prstGeom prst="rect">
                <a:avLst/>
              </a:prstGeom>
            </p:spPr>
          </p:pic>
        </p:grpSp>
      </p:grpSp>
      <p:pic>
        <p:nvPicPr>
          <p:cNvPr id="120" name="그림 119">
            <a:extLst>
              <a:ext uri="{FF2B5EF4-FFF2-40B4-BE49-F238E27FC236}">
                <a16:creationId xmlns:a16="http://schemas.microsoft.com/office/drawing/2014/main" id="{F685053A-8CC6-4B77-A71C-1DE7FBF06EE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4244" y="296350"/>
            <a:ext cx="763322" cy="229784"/>
          </a:xfrm>
          <a:prstGeom prst="rect">
            <a:avLst/>
          </a:prstGeom>
        </p:spPr>
      </p:pic>
      <p:pic>
        <p:nvPicPr>
          <p:cNvPr id="121" name="그래픽 120">
            <a:extLst>
              <a:ext uri="{FF2B5EF4-FFF2-40B4-BE49-F238E27FC236}">
                <a16:creationId xmlns:a16="http://schemas.microsoft.com/office/drawing/2014/main" id="{9A5106EA-9338-4614-92A7-2D1B6518015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43337" y="30613"/>
            <a:ext cx="583372" cy="55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898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0A176E-8019-4060-9F7F-1D87BA958B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782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7" r:id="rId2"/>
    <p:sldLayoutId id="2147483688" r:id="rId3"/>
    <p:sldLayoutId id="2147483673" r:id="rId4"/>
    <p:sldLayoutId id="214748367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5079412" y="12371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Rectangle 98">
            <a:extLst>
              <a:ext uri="{FF2B5EF4-FFF2-40B4-BE49-F238E27FC236}">
                <a16:creationId xmlns:a16="http://schemas.microsoft.com/office/drawing/2014/main" id="{00D2FA7C-951C-481C-BB9E-36895ACAF4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801" y="4787025"/>
            <a:ext cx="8010392" cy="1600438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 defTabSz="881063">
              <a:defRPr/>
            </a:pPr>
            <a:r>
              <a:rPr lang="en-US" altLang="ko-KR" sz="2400" b="1" u="sng" spc="-150" dirty="0">
                <a:solidFill>
                  <a:schemeClr val="bg1"/>
                </a:solidFill>
                <a:latin typeface="+mj-ea"/>
                <a:ea typeface="+mj-ea"/>
              </a:rPr>
              <a:t>Donghyun Kim</a:t>
            </a:r>
            <a:r>
              <a:rPr lang="en-US" altLang="ko-KR" sz="2400" b="1" spc="-150" dirty="0">
                <a:solidFill>
                  <a:schemeClr val="bg1"/>
                </a:solidFill>
                <a:latin typeface="+mj-ea"/>
                <a:ea typeface="+mj-ea"/>
              </a:rPr>
              <a:t>, </a:t>
            </a:r>
            <a:r>
              <a:rPr lang="en-US" altLang="ko-KR" sz="2400" b="1" spc="-150" dirty="0" err="1">
                <a:solidFill>
                  <a:schemeClr val="bg1"/>
                </a:solidFill>
                <a:latin typeface="+mj-ea"/>
                <a:ea typeface="+mj-ea"/>
              </a:rPr>
              <a:t>Jinho</a:t>
            </a:r>
            <a:r>
              <a:rPr lang="en-US" altLang="ko-KR" sz="2400" b="1" spc="-150" dirty="0">
                <a:solidFill>
                  <a:schemeClr val="bg1"/>
                </a:solidFill>
                <a:latin typeface="+mj-ea"/>
                <a:ea typeface="+mj-ea"/>
              </a:rPr>
              <a:t> Lee, Jongho Kim, Woong Lim,</a:t>
            </a:r>
          </a:p>
          <a:p>
            <a:pPr algn="ctr" defTabSz="881063">
              <a:defRPr/>
            </a:pPr>
            <a:r>
              <a:rPr lang="en-US" altLang="ko-KR" sz="2400" b="1" spc="-150" dirty="0">
                <a:solidFill>
                  <a:schemeClr val="bg1"/>
                </a:solidFill>
                <a:latin typeface="+mj-ea"/>
                <a:ea typeface="+mj-ea"/>
              </a:rPr>
              <a:t>Sung-Chang Lim, </a:t>
            </a:r>
            <a:r>
              <a:rPr lang="en-US" altLang="ko-KR" sz="2400" b="1" spc="-150" dirty="0" err="1">
                <a:solidFill>
                  <a:schemeClr val="bg1"/>
                </a:solidFill>
                <a:latin typeface="+mj-ea"/>
                <a:ea typeface="+mj-ea"/>
              </a:rPr>
              <a:t>Jin</a:t>
            </a:r>
            <a:r>
              <a:rPr lang="en-US" altLang="ko-KR" sz="2400" b="1" spc="-150" dirty="0">
                <a:solidFill>
                  <a:schemeClr val="bg1"/>
                </a:solidFill>
                <a:latin typeface="+mj-ea"/>
                <a:ea typeface="+mj-ea"/>
              </a:rPr>
              <a:t> Soo Choi</a:t>
            </a:r>
          </a:p>
          <a:p>
            <a:pPr algn="ctr" defTabSz="881063">
              <a:defRPr/>
            </a:pPr>
            <a:endParaRPr lang="en-US" altLang="ko-KR" sz="2800" spc="-15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defTabSz="881063">
              <a:defRPr/>
            </a:pPr>
            <a:endParaRPr lang="en-US" altLang="ko-KR" sz="2800" spc="-15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9"/>
            <a:ext cx="12192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965" y="6206758"/>
            <a:ext cx="1542308" cy="560129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5DAFD665-8B64-41C8-9722-39E3E886384A}"/>
              </a:ext>
            </a:extLst>
          </p:cNvPr>
          <p:cNvGrpSpPr/>
          <p:nvPr/>
        </p:nvGrpSpPr>
        <p:grpSpPr>
          <a:xfrm>
            <a:off x="-6" y="1757206"/>
            <a:ext cx="12192006" cy="2269944"/>
            <a:chOff x="-6" y="1385888"/>
            <a:chExt cx="12192006" cy="2269944"/>
          </a:xfrm>
        </p:grpSpPr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92D55956-6F4D-43AD-AD0E-EAF701C7C89D}"/>
                </a:ext>
              </a:extLst>
            </p:cNvPr>
            <p:cNvSpPr/>
            <p:nvPr/>
          </p:nvSpPr>
          <p:spPr>
            <a:xfrm>
              <a:off x="-5" y="1385888"/>
              <a:ext cx="12192005" cy="2269944"/>
            </a:xfrm>
            <a:custGeom>
              <a:avLst/>
              <a:gdLst>
                <a:gd name="connsiteX0" fmla="*/ 0 w 12192005"/>
                <a:gd name="connsiteY0" fmla="*/ 0 h 1853634"/>
                <a:gd name="connsiteX1" fmla="*/ 1524007 w 12192005"/>
                <a:gd name="connsiteY1" fmla="*/ 0 h 1853634"/>
                <a:gd name="connsiteX2" fmla="*/ 1817130 w 12192005"/>
                <a:gd name="connsiteY2" fmla="*/ 0 h 1853634"/>
                <a:gd name="connsiteX3" fmla="*/ 3025353 w 12192005"/>
                <a:gd name="connsiteY3" fmla="*/ 0 h 1853634"/>
                <a:gd name="connsiteX4" fmla="*/ 3047998 w 12192005"/>
                <a:gd name="connsiteY4" fmla="*/ 0 h 1853634"/>
                <a:gd name="connsiteX5" fmla="*/ 5017413 w 12192005"/>
                <a:gd name="connsiteY5" fmla="*/ 0 h 1853634"/>
                <a:gd name="connsiteX6" fmla="*/ 5310538 w 12192005"/>
                <a:gd name="connsiteY6" fmla="*/ 238235 h 1853634"/>
                <a:gd name="connsiteX7" fmla="*/ 10668004 w 12192005"/>
                <a:gd name="connsiteY7" fmla="*/ 238235 h 1853634"/>
                <a:gd name="connsiteX8" fmla="*/ 10668004 w 12192005"/>
                <a:gd name="connsiteY8" fmla="*/ 239493 h 1853634"/>
                <a:gd name="connsiteX9" fmla="*/ 12192005 w 12192005"/>
                <a:gd name="connsiteY9" fmla="*/ 239493 h 1853634"/>
                <a:gd name="connsiteX10" fmla="*/ 12192005 w 12192005"/>
                <a:gd name="connsiteY10" fmla="*/ 1853634 h 1853634"/>
                <a:gd name="connsiteX11" fmla="*/ 10273019 w 12192005"/>
                <a:gd name="connsiteY11" fmla="*/ 1853634 h 1853634"/>
                <a:gd name="connsiteX12" fmla="*/ 9144007 w 12192005"/>
                <a:gd name="connsiteY12" fmla="*/ 1853634 h 1853634"/>
                <a:gd name="connsiteX13" fmla="*/ 6948193 w 12192005"/>
                <a:gd name="connsiteY13" fmla="*/ 1853634 h 1853634"/>
                <a:gd name="connsiteX14" fmla="*/ 6553206 w 12192005"/>
                <a:gd name="connsiteY14" fmla="*/ 1532611 h 1853634"/>
                <a:gd name="connsiteX15" fmla="*/ 1524004 w 12192005"/>
                <a:gd name="connsiteY15" fmla="*/ 1532611 h 1853634"/>
                <a:gd name="connsiteX16" fmla="*/ 1524004 w 12192005"/>
                <a:gd name="connsiteY16" fmla="*/ 1531551 h 1853634"/>
                <a:gd name="connsiteX17" fmla="*/ 0 w 12192005"/>
                <a:gd name="connsiteY17" fmla="*/ 1531551 h 1853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192005" h="1853634">
                  <a:moveTo>
                    <a:pt x="0" y="0"/>
                  </a:moveTo>
                  <a:lnTo>
                    <a:pt x="1524007" y="0"/>
                  </a:lnTo>
                  <a:lnTo>
                    <a:pt x="1817130" y="0"/>
                  </a:lnTo>
                  <a:lnTo>
                    <a:pt x="3025353" y="0"/>
                  </a:lnTo>
                  <a:lnTo>
                    <a:pt x="3047998" y="0"/>
                  </a:lnTo>
                  <a:lnTo>
                    <a:pt x="5017413" y="0"/>
                  </a:lnTo>
                  <a:lnTo>
                    <a:pt x="5310538" y="238235"/>
                  </a:lnTo>
                  <a:lnTo>
                    <a:pt x="10668004" y="238235"/>
                  </a:lnTo>
                  <a:lnTo>
                    <a:pt x="10668004" y="239493"/>
                  </a:lnTo>
                  <a:lnTo>
                    <a:pt x="12192005" y="239493"/>
                  </a:lnTo>
                  <a:lnTo>
                    <a:pt x="12192005" y="1853634"/>
                  </a:lnTo>
                  <a:lnTo>
                    <a:pt x="10273019" y="1853634"/>
                  </a:lnTo>
                  <a:lnTo>
                    <a:pt x="9144007" y="1853634"/>
                  </a:lnTo>
                  <a:lnTo>
                    <a:pt x="6948193" y="1853634"/>
                  </a:lnTo>
                  <a:lnTo>
                    <a:pt x="6553206" y="1532611"/>
                  </a:lnTo>
                  <a:lnTo>
                    <a:pt x="1524004" y="1532611"/>
                  </a:lnTo>
                  <a:lnTo>
                    <a:pt x="1524004" y="1531551"/>
                  </a:lnTo>
                  <a:lnTo>
                    <a:pt x="0" y="1531551"/>
                  </a:lnTo>
                  <a:close/>
                </a:path>
              </a:pathLst>
            </a:cu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171" y="1650286"/>
              <a:ext cx="1626278" cy="369332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algn="r" defTabSz="881063">
                <a:defRPr/>
              </a:pPr>
              <a:r>
                <a:rPr lang="en-US" altLang="ko-KR" sz="2400" b="1" spc="-150" dirty="0">
                  <a:solidFill>
                    <a:srgbClr val="FFC000"/>
                  </a:solidFill>
                  <a:latin typeface="+mj-ea"/>
                  <a:ea typeface="+mj-ea"/>
                </a:rPr>
                <a:t>JVET-AI0154</a:t>
              </a:r>
              <a:endPara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  <p:sp>
          <p:nvSpPr>
            <p:cNvPr id="11" name="Rectangle 98">
              <a:extLst>
                <a:ext uri="{FF2B5EF4-FFF2-40B4-BE49-F238E27FC236}">
                  <a16:creationId xmlns:a16="http://schemas.microsoft.com/office/drawing/2014/main" id="{2528035B-9331-4B1E-AC61-A79C12299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" y="2145763"/>
              <a:ext cx="12192006" cy="615553"/>
            </a:xfrm>
            <a:prstGeom prst="rect">
              <a:avLst/>
            </a:prstGeom>
            <a:noFill/>
            <a:ln w="3175" algn="ctr">
              <a:noFill/>
              <a:miter lim="800000"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pPr algn="ctr" defTabSz="881063">
                <a:defRPr/>
              </a:pPr>
              <a:r>
                <a:rPr lang="en-US" altLang="ko-Kore-KR" sz="4000" b="1" spc="-150" dirty="0">
                  <a:gradFill>
                    <a:gsLst>
                      <a:gs pos="0">
                        <a:schemeClr val="bg1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Non-EE2: OBMC extension with intra prediction</a:t>
              </a:r>
              <a:endParaRPr lang="en-US" altLang="ko-KR" sz="40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635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4327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ko-KR" dirty="0"/>
              <a:t>Introduction</a:t>
            </a:r>
            <a:endParaRPr kumimoji="1" lang="ko-Kore-KR" altLang="en-US" dirty="0"/>
          </a:p>
        </p:txBody>
      </p:sp>
      <p:pic>
        <p:nvPicPr>
          <p:cNvPr id="46" name="그림 45">
            <a:extLst>
              <a:ext uri="{FF2B5EF4-FFF2-40B4-BE49-F238E27FC236}">
                <a16:creationId xmlns:a16="http://schemas.microsoft.com/office/drawing/2014/main" id="{2028CEDA-205A-4500-9393-982DF500CC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6"/>
          <a:stretch/>
        </p:blipFill>
        <p:spPr>
          <a:xfrm>
            <a:off x="9022247" y="1940813"/>
            <a:ext cx="3074219" cy="3441886"/>
          </a:xfrm>
          <a:prstGeom prst="rect">
            <a:avLst/>
          </a:prstGeom>
        </p:spPr>
      </p:pic>
      <p:sp>
        <p:nvSpPr>
          <p:cNvPr id="48" name="텍스트 개체 틀 3">
            <a:extLst>
              <a:ext uri="{FF2B5EF4-FFF2-40B4-BE49-F238E27FC236}">
                <a16:creationId xmlns:a16="http://schemas.microsoft.com/office/drawing/2014/main" id="{59631040-8130-467F-81EB-17E8D45F13CA}"/>
              </a:ext>
            </a:extLst>
          </p:cNvPr>
          <p:cNvSpPr txBox="1">
            <a:spLocks/>
          </p:cNvSpPr>
          <p:nvPr/>
        </p:nvSpPr>
        <p:spPr>
          <a:xfrm>
            <a:off x="334435" y="1277257"/>
            <a:ext cx="8599108" cy="41728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60000"/>
                  <a:lumOff val="40000"/>
                </a:schemeClr>
              </a:buClr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60000"/>
                  <a:lumOff val="40000"/>
                </a:schemeClr>
              </a:buClr>
              <a:buFont typeface="Calibri" panose="020F0502020204030204" pitchFamily="34" charset="0"/>
              <a:buChar char="-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altLang="ko-KR" sz="2400" b="1" dirty="0"/>
              <a:t>OBMC in ECM-13.0</a:t>
            </a:r>
            <a:endParaRPr lang="en-US" altLang="ko-KR" sz="500" b="1" dirty="0"/>
          </a:p>
          <a:p>
            <a:pPr lvl="1" hangingPunct="0">
              <a:spcBef>
                <a:spcPts val="1000"/>
              </a:spcBef>
            </a:pPr>
            <a:r>
              <a:rPr lang="en-US" altLang="ko-KR" sz="2000" dirty="0"/>
              <a:t>Boundary pixels of the current block are refined </a:t>
            </a:r>
            <a:r>
              <a:rPr lang="en-CA" altLang="ko-KR" sz="2000" dirty="0"/>
              <a:t>using motion information of neighboring block.</a:t>
            </a:r>
          </a:p>
          <a:p>
            <a:pPr lvl="1" hangingPunct="0">
              <a:spcBef>
                <a:spcPts val="1000"/>
              </a:spcBef>
            </a:pPr>
            <a:r>
              <a:rPr lang="en-CA" altLang="ko-KR" sz="2000" dirty="0"/>
              <a:t>However, boundary pixels </a:t>
            </a:r>
            <a:r>
              <a:rPr lang="en-CA" altLang="ko-KR" sz="2000" u="sng" dirty="0"/>
              <a:t>adjacent to intra block</a:t>
            </a:r>
            <a:r>
              <a:rPr lang="en-CA" altLang="ko-KR" sz="2000" dirty="0"/>
              <a:t> are currently </a:t>
            </a:r>
            <a:r>
              <a:rPr lang="en-CA" altLang="ko-KR" sz="2000" u="sng" dirty="0">
                <a:solidFill>
                  <a:srgbClr val="FF0000"/>
                </a:solidFill>
              </a:rPr>
              <a:t>not refined</a:t>
            </a:r>
            <a:r>
              <a:rPr lang="en-CA" altLang="ko-KR" sz="2000" dirty="0"/>
              <a:t>.</a:t>
            </a:r>
          </a:p>
          <a:p>
            <a:pPr lvl="2" hangingPunct="0">
              <a:spcBef>
                <a:spcPts val="1000"/>
              </a:spcBef>
            </a:pPr>
            <a:r>
              <a:rPr lang="en-US" altLang="ko-KR" dirty="0"/>
              <a:t>There is no motion information available for neighboring intra block.</a:t>
            </a:r>
          </a:p>
          <a:p>
            <a:pPr marL="914400" lvl="2" indent="0" hangingPunct="0">
              <a:spcBef>
                <a:spcPts val="1800"/>
              </a:spcBef>
              <a:buNone/>
            </a:pPr>
            <a:r>
              <a:rPr lang="en-US" altLang="ko-KR" dirty="0">
                <a:sym typeface="Wingdings" panose="05000000000000000000" pitchFamily="2" charset="2"/>
              </a:rPr>
              <a:t> </a:t>
            </a:r>
            <a:r>
              <a:rPr lang="en-US" altLang="ko-KR" u="sng" dirty="0"/>
              <a:t>Discontinuities may still be present</a:t>
            </a:r>
            <a:r>
              <a:rPr lang="en-US" altLang="ko-KR" dirty="0"/>
              <a:t> at these boundary pixels.</a:t>
            </a:r>
          </a:p>
          <a:p>
            <a:pPr hangingPunct="0"/>
            <a:endParaRPr lang="en-US" altLang="ko-KR" sz="2400" dirty="0"/>
          </a:p>
          <a:p>
            <a:pPr hangingPunct="0">
              <a:spcBef>
                <a:spcPts val="2200"/>
              </a:spcBef>
            </a:pPr>
            <a:r>
              <a:rPr lang="en-US" altLang="ko-KR" sz="2400" dirty="0"/>
              <a:t>To address this issue, an OBMC extension</a:t>
            </a:r>
            <a:r>
              <a:rPr lang="en-CA" altLang="ko-KR" sz="2400" dirty="0"/>
              <a:t> that </a:t>
            </a:r>
            <a:r>
              <a:rPr lang="en-US" altLang="ko-KR" sz="2400" dirty="0"/>
              <a:t>also refines </a:t>
            </a:r>
            <a:r>
              <a:rPr lang="en-CA" altLang="ko-KR" sz="2400" dirty="0"/>
              <a:t>the boundary pixels adjacent to intra block is proposed.</a:t>
            </a: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C8585E11-F780-4539-ABBD-3BF8E018929F}"/>
              </a:ext>
            </a:extLst>
          </p:cNvPr>
          <p:cNvCxnSpPr>
            <a:cxnSpLocks/>
          </p:cNvCxnSpPr>
          <p:nvPr/>
        </p:nvCxnSpPr>
        <p:spPr>
          <a:xfrm>
            <a:off x="8795657" y="2576286"/>
            <a:ext cx="2024743" cy="235438"/>
          </a:xfrm>
          <a:prstGeom prst="straightConnector1">
            <a:avLst/>
          </a:prstGeom>
          <a:ln>
            <a:solidFill>
              <a:srgbClr val="FF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46AF4E10-EDCA-46C8-90E1-8012E1B2647B}"/>
              </a:ext>
            </a:extLst>
          </p:cNvPr>
          <p:cNvCxnSpPr>
            <a:cxnSpLocks/>
          </p:cNvCxnSpPr>
          <p:nvPr/>
        </p:nvCxnSpPr>
        <p:spPr>
          <a:xfrm>
            <a:off x="8795657" y="2576286"/>
            <a:ext cx="950686" cy="787399"/>
          </a:xfrm>
          <a:prstGeom prst="straightConnector1">
            <a:avLst/>
          </a:prstGeom>
          <a:ln>
            <a:solidFill>
              <a:srgbClr val="FF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78D54186-3286-4311-9752-E16C07387EE8}"/>
              </a:ext>
            </a:extLst>
          </p:cNvPr>
          <p:cNvSpPr/>
          <p:nvPr/>
        </p:nvSpPr>
        <p:spPr>
          <a:xfrm>
            <a:off x="55545" y="653363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JVET-AI0154</a:t>
            </a:r>
          </a:p>
        </p:txBody>
      </p:sp>
    </p:spTree>
    <p:extLst>
      <p:ext uri="{BB962C8B-B14F-4D97-AF65-F5344CB8AC3E}">
        <p14:creationId xmlns:p14="http://schemas.microsoft.com/office/powerpoint/2010/main" val="2483146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4327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ore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F7137904-248A-46F8-9A0C-3816CE8A825E}"/>
              </a:ext>
            </a:extLst>
          </p:cNvPr>
          <p:cNvSpPr/>
          <p:nvPr/>
        </p:nvSpPr>
        <p:spPr>
          <a:xfrm>
            <a:off x="55545" y="653363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JVET-AI0154</a:t>
            </a:r>
          </a:p>
        </p:txBody>
      </p:sp>
      <p:sp>
        <p:nvSpPr>
          <p:cNvPr id="12" name="텍스트 개체 틀 3">
            <a:extLst>
              <a:ext uri="{FF2B5EF4-FFF2-40B4-BE49-F238E27FC236}">
                <a16:creationId xmlns:a16="http://schemas.microsoft.com/office/drawing/2014/main" id="{C05398DE-5074-427F-8140-6DCF33B691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277258"/>
            <a:ext cx="11527366" cy="5038690"/>
          </a:xfrm>
        </p:spPr>
        <p:txBody>
          <a:bodyPr>
            <a:normAutofit/>
          </a:bodyPr>
          <a:lstStyle/>
          <a:p>
            <a:pPr hangingPunct="0"/>
            <a:r>
              <a:rPr lang="en-US" altLang="ko-KR" sz="2400" b="1" dirty="0"/>
              <a:t>Intra</a:t>
            </a:r>
            <a:r>
              <a:rPr lang="ko-KR" altLang="en-US" sz="2400" b="1" dirty="0"/>
              <a:t> </a:t>
            </a:r>
            <a:r>
              <a:rPr lang="en-US" altLang="ko-KR" sz="2400" b="1" dirty="0"/>
              <a:t>prediction-based refinement for OBMC</a:t>
            </a:r>
          </a:p>
          <a:p>
            <a:pPr lvl="1" hangingPunct="0">
              <a:spcBef>
                <a:spcPts val="1000"/>
              </a:spcBef>
            </a:pPr>
            <a:r>
              <a:rPr lang="en-US" altLang="ko-KR" sz="2000" dirty="0"/>
              <a:t>In addition to the existing OBMC process, the t</a:t>
            </a:r>
            <a:r>
              <a:rPr lang="en-CA" altLang="ko-KR" sz="2000" dirty="0"/>
              <a:t>op and left boundary pixels adjacent to intra block are </a:t>
            </a:r>
            <a:r>
              <a:rPr lang="en-US" altLang="ko-KR" sz="2000" dirty="0"/>
              <a:t>refined.</a:t>
            </a:r>
            <a:endParaRPr lang="en-US" altLang="ko-KR" sz="300" dirty="0"/>
          </a:p>
          <a:p>
            <a:pPr lvl="1" hangingPunct="0">
              <a:spcBef>
                <a:spcPts val="1000"/>
              </a:spcBef>
            </a:pPr>
            <a:r>
              <a:rPr lang="en-US" altLang="ko-KR" sz="2000" dirty="0"/>
              <a:t>I</a:t>
            </a:r>
            <a:r>
              <a:rPr lang="en-CA" altLang="ko-KR" sz="2000" dirty="0" err="1"/>
              <a:t>ntra</a:t>
            </a:r>
            <a:r>
              <a:rPr lang="en-CA" altLang="ko-KR" sz="2000" dirty="0"/>
              <a:t> subblock</a:t>
            </a:r>
            <a:r>
              <a:rPr lang="en-US" altLang="ko-KR" sz="2000" dirty="0"/>
              <a:t>s are</a:t>
            </a:r>
            <a:r>
              <a:rPr lang="en-CA" altLang="ko-KR" sz="2000" dirty="0"/>
              <a:t> generated </a:t>
            </a:r>
            <a:r>
              <a:rPr lang="en-US" altLang="ko-KR" sz="2000" dirty="0"/>
              <a:t>using</a:t>
            </a:r>
            <a:r>
              <a:rPr lang="en-CA" altLang="ko-KR" sz="2000" dirty="0"/>
              <a:t> </a:t>
            </a:r>
            <a:r>
              <a:rPr lang="en-CA" altLang="ko-KR" sz="2000" u="sng" dirty="0"/>
              <a:t>the intra prediction mode derived from neighboring reconstructed samples by applying DIMD</a:t>
            </a:r>
            <a:r>
              <a:rPr lang="en-CA" altLang="ko-KR" sz="2000" dirty="0"/>
              <a:t>.</a:t>
            </a:r>
          </a:p>
          <a:p>
            <a:pPr lvl="1" hangingPunct="0"/>
            <a:endParaRPr lang="en-CA" altLang="ko-KR" sz="2000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BAD1274-C7BD-4914-90C8-7EDF233091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8"/>
          <a:stretch/>
        </p:blipFill>
        <p:spPr bwMode="auto">
          <a:xfrm>
            <a:off x="977160" y="3483429"/>
            <a:ext cx="10237680" cy="31205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461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BCDCC34-251D-EC42-88F2-97BCE0253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514327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4</a:t>
            </a:fld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4AD299A-A91E-7F47-8CD7-C66AE965B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ko-KR" dirty="0"/>
              <a:t>Proposed method</a:t>
            </a:r>
            <a:endParaRPr kumimoji="1" lang="ko-Kore-KR" altLang="en-US" dirty="0"/>
          </a:p>
        </p:txBody>
      </p:sp>
      <p:sp>
        <p:nvSpPr>
          <p:cNvPr id="12" name="텍스트 개체 틀 3">
            <a:extLst>
              <a:ext uri="{FF2B5EF4-FFF2-40B4-BE49-F238E27FC236}">
                <a16:creationId xmlns:a16="http://schemas.microsoft.com/office/drawing/2014/main" id="{C05398DE-5074-427F-8140-6DCF33B691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273209"/>
            <a:ext cx="11527366" cy="5038690"/>
          </a:xfrm>
        </p:spPr>
        <p:txBody>
          <a:bodyPr>
            <a:normAutofit/>
          </a:bodyPr>
          <a:lstStyle/>
          <a:p>
            <a:pPr lvl="1" hangingPunct="0">
              <a:spcBef>
                <a:spcPts val="1000"/>
              </a:spcBef>
            </a:pPr>
            <a:r>
              <a:rPr lang="en-US" altLang="ko-KR" sz="2000" dirty="0"/>
              <a:t>The generated intra subblocks are blended with current inter block.</a:t>
            </a:r>
            <a:endParaRPr lang="en-CA" altLang="ko-KR" sz="100" dirty="0"/>
          </a:p>
          <a:p>
            <a:pPr lvl="2" hangingPunct="0"/>
            <a:r>
              <a:rPr lang="en-US" altLang="ko-KR" dirty="0"/>
              <a:t>Blending weights are identical to those used in OBMC when template matching-based OBMC is not applied.</a:t>
            </a:r>
            <a:endParaRPr lang="ko-KR" altLang="ko-KR" sz="1200" dirty="0"/>
          </a:p>
          <a:p>
            <a:pPr lvl="1" hangingPunct="0">
              <a:spcBef>
                <a:spcPts val="1000"/>
              </a:spcBef>
            </a:pPr>
            <a:r>
              <a:rPr lang="en-US" altLang="ko-KR" sz="2000" dirty="0"/>
              <a:t>Proposed method is performed </a:t>
            </a:r>
            <a:r>
              <a:rPr lang="en-US" altLang="ko-KR" sz="2000" u="sng" dirty="0"/>
              <a:t>only</a:t>
            </a:r>
            <a:r>
              <a:rPr lang="en-US" altLang="ko-KR" sz="2000" dirty="0"/>
              <a:t> when the </a:t>
            </a:r>
            <a:r>
              <a:rPr lang="en-US" altLang="ko-KR" sz="2000" u="sng" dirty="0"/>
              <a:t>DIMD-derived mode falls within the range defined</a:t>
            </a:r>
            <a:r>
              <a:rPr lang="en-US" altLang="ko-KR" sz="2000" dirty="0"/>
              <a:t> according to the availability of </a:t>
            </a:r>
            <a:r>
              <a:rPr lang="en-CA" altLang="ko-KR" sz="2000" dirty="0"/>
              <a:t>neighboring reconstructed samples</a:t>
            </a:r>
            <a:r>
              <a:rPr lang="en-US" altLang="ko-KR" sz="2000" dirty="0"/>
              <a:t>.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C36A0B66-6424-40E4-86E6-BDF21125C2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06" y="2894203"/>
            <a:ext cx="7184388" cy="3894966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F363DBB3-0A0E-440F-A7E8-060205B2D0EE}"/>
              </a:ext>
            </a:extLst>
          </p:cNvPr>
          <p:cNvSpPr/>
          <p:nvPr/>
        </p:nvSpPr>
        <p:spPr>
          <a:xfrm>
            <a:off x="55545" y="653363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JVET-AI0154</a:t>
            </a:r>
          </a:p>
        </p:txBody>
      </p:sp>
    </p:spTree>
    <p:extLst>
      <p:ext uri="{BB962C8B-B14F-4D97-AF65-F5344CB8AC3E}">
        <p14:creationId xmlns:p14="http://schemas.microsoft.com/office/powerpoint/2010/main" val="23773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196974"/>
            <a:ext cx="11527366" cy="5114925"/>
          </a:xfrm>
        </p:spPr>
        <p:txBody>
          <a:bodyPr>
            <a:normAutofit/>
          </a:bodyPr>
          <a:lstStyle/>
          <a:p>
            <a:pPr hangingPunct="0"/>
            <a:r>
              <a:rPr lang="en-CA" altLang="ko-Kore-KR" sz="2400" b="1" dirty="0"/>
              <a:t>Anchor: ECM-13.0 under CTC</a:t>
            </a:r>
            <a:endParaRPr lang="en-CA" altLang="ko-KR" sz="2400" b="1" dirty="0"/>
          </a:p>
          <a:p>
            <a:pPr hangingPunct="0"/>
            <a:r>
              <a:rPr lang="en-US" altLang="ko-KR" sz="2400" b="1" dirty="0"/>
              <a:t>Results</a:t>
            </a:r>
            <a:endParaRPr lang="en-CA" altLang="ko-KR" b="1" dirty="0"/>
          </a:p>
          <a:p>
            <a:pPr lvl="1" hangingPunct="0"/>
            <a:r>
              <a:rPr lang="en-CA" altLang="ko-KR" sz="2000" dirty="0"/>
              <a:t>RA  : {-0.</a:t>
            </a:r>
            <a:r>
              <a:rPr lang="en-US" altLang="ko-KR" sz="2000" dirty="0"/>
              <a:t>04</a:t>
            </a:r>
            <a:r>
              <a:rPr lang="en-CA" altLang="ko-KR" sz="2000" dirty="0"/>
              <a:t>%, -0.</a:t>
            </a:r>
            <a:r>
              <a:rPr lang="en-US" altLang="ko-KR" sz="2000" dirty="0"/>
              <a:t>03</a:t>
            </a:r>
            <a:r>
              <a:rPr lang="en-CA" altLang="ko-KR" sz="2000" dirty="0"/>
              <a:t>%, -0.</a:t>
            </a:r>
            <a:r>
              <a:rPr lang="en-US" altLang="ko-KR" sz="2000" dirty="0"/>
              <a:t>06</a:t>
            </a:r>
            <a:r>
              <a:rPr lang="en-CA" altLang="ko-KR" sz="2000" dirty="0"/>
              <a:t>%; 100.2%, 100.5%}</a:t>
            </a:r>
          </a:p>
          <a:p>
            <a:pPr lvl="1" hangingPunct="0"/>
            <a:r>
              <a:rPr lang="en-CA" altLang="ko-KR" sz="2000" dirty="0"/>
              <a:t>LDB: {-0.04%, 0.02%, -0.22%; 100.4%, 100.4%}</a:t>
            </a:r>
            <a:endParaRPr lang="en-US" altLang="ko-Kore-KR" dirty="0"/>
          </a:p>
        </p:txBody>
      </p:sp>
      <p:sp>
        <p:nvSpPr>
          <p:cNvPr id="10" name="제목 2">
            <a:extLst>
              <a:ext uri="{FF2B5EF4-FFF2-40B4-BE49-F238E27FC236}">
                <a16:creationId xmlns:a16="http://schemas.microsoft.com/office/drawing/2014/main" id="{332F4E9B-955D-405B-B520-95E1672B0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Experimental results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73EB233-6CCB-4095-B950-A91B314D8C6A}"/>
              </a:ext>
            </a:extLst>
          </p:cNvPr>
          <p:cNvSpPr/>
          <p:nvPr/>
        </p:nvSpPr>
        <p:spPr>
          <a:xfrm>
            <a:off x="55545" y="653363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JVET-AI0154</a:t>
            </a:r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C5F04463-2204-4800-94A2-BC35E823BE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490117"/>
              </p:ext>
            </p:extLst>
          </p:nvPr>
        </p:nvGraphicFramePr>
        <p:xfrm>
          <a:off x="76198" y="3192146"/>
          <a:ext cx="6019802" cy="2423160"/>
        </p:xfrm>
        <a:graphic>
          <a:graphicData uri="http://schemas.openxmlformats.org/drawingml/2006/table">
            <a:tbl>
              <a:tblPr/>
              <a:tblGrid>
                <a:gridCol w="895712">
                  <a:extLst>
                    <a:ext uri="{9D8B030D-6E8A-4147-A177-3AD203B41FA5}">
                      <a16:colId xmlns:a16="http://schemas.microsoft.com/office/drawing/2014/main" val="1343095041"/>
                    </a:ext>
                  </a:extLst>
                </a:gridCol>
                <a:gridCol w="833938">
                  <a:extLst>
                    <a:ext uri="{9D8B030D-6E8A-4147-A177-3AD203B41FA5}">
                      <a16:colId xmlns:a16="http://schemas.microsoft.com/office/drawing/2014/main" val="2137673627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2346933984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2525394461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3263031254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1909995250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2440412345"/>
                    </a:ext>
                  </a:extLst>
                </a:gridCol>
                <a:gridCol w="722747">
                  <a:extLst>
                    <a:ext uri="{9D8B030D-6E8A-4147-A177-3AD203B41FA5}">
                      <a16:colId xmlns:a16="http://schemas.microsoft.com/office/drawing/2014/main" val="11992533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430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8506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71587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487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A2*</a:t>
                      </a:r>
                      <a:endParaRPr lang="en-US" sz="14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492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889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22790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4599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889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3946233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8A40A9AB-2B38-471F-B355-7868137AAC76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3192146"/>
          <a:ext cx="6019802" cy="2423160"/>
        </p:xfrm>
        <a:graphic>
          <a:graphicData uri="http://schemas.openxmlformats.org/drawingml/2006/table">
            <a:tbl>
              <a:tblPr/>
              <a:tblGrid>
                <a:gridCol w="895712">
                  <a:extLst>
                    <a:ext uri="{9D8B030D-6E8A-4147-A177-3AD203B41FA5}">
                      <a16:colId xmlns:a16="http://schemas.microsoft.com/office/drawing/2014/main" val="347924626"/>
                    </a:ext>
                  </a:extLst>
                </a:gridCol>
                <a:gridCol w="833938">
                  <a:extLst>
                    <a:ext uri="{9D8B030D-6E8A-4147-A177-3AD203B41FA5}">
                      <a16:colId xmlns:a16="http://schemas.microsoft.com/office/drawing/2014/main" val="2905588348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394203628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485757260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3798501414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3468298776"/>
                    </a:ext>
                  </a:extLst>
                </a:gridCol>
                <a:gridCol w="713481">
                  <a:extLst>
                    <a:ext uri="{9D8B030D-6E8A-4147-A177-3AD203B41FA5}">
                      <a16:colId xmlns:a16="http://schemas.microsoft.com/office/drawing/2014/main" val="1902115656"/>
                    </a:ext>
                  </a:extLst>
                </a:gridCol>
                <a:gridCol w="722747">
                  <a:extLst>
                    <a:ext uri="{9D8B030D-6E8A-4147-A177-3AD203B41FA5}">
                      <a16:colId xmlns:a16="http://schemas.microsoft.com/office/drawing/2014/main" val="26023165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639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0829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600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25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042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B*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1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978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25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2843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752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205461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44E7063-EF0F-4240-8D54-27E250A6C96D}"/>
              </a:ext>
            </a:extLst>
          </p:cNvPr>
          <p:cNvSpPr txBox="1"/>
          <p:nvPr/>
        </p:nvSpPr>
        <p:spPr>
          <a:xfrm>
            <a:off x="8618646" y="5652170"/>
            <a:ext cx="36753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dirty="0"/>
              <a:t>*Some results are copied from the anchor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F4670B-BA2B-4423-AD4A-AFB3615942F2}"/>
              </a:ext>
            </a:extLst>
          </p:cNvPr>
          <p:cNvSpPr txBox="1"/>
          <p:nvPr/>
        </p:nvSpPr>
        <p:spPr>
          <a:xfrm>
            <a:off x="9014438" y="5895746"/>
            <a:ext cx="2984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/>
              <a:t>- (RA) ParkRunning3 / QP22</a:t>
            </a:r>
          </a:p>
          <a:p>
            <a:r>
              <a:rPr lang="en-US" altLang="ko-KR" sz="1400" dirty="0"/>
              <a:t>- (LDB) </a:t>
            </a:r>
            <a:r>
              <a:rPr lang="en-US" altLang="ko-KR" sz="1400" dirty="0" err="1"/>
              <a:t>BasketballDrive</a:t>
            </a:r>
            <a:r>
              <a:rPr lang="en-US" altLang="ko-KR" sz="1400" dirty="0"/>
              <a:t> / QP22, QP27</a:t>
            </a:r>
          </a:p>
          <a:p>
            <a:r>
              <a:rPr lang="en-US" altLang="ko-KR" sz="1400" dirty="0"/>
              <a:t>- (LDB) </a:t>
            </a:r>
            <a:r>
              <a:rPr lang="en-US" altLang="ko-KR" sz="1400" dirty="0" err="1"/>
              <a:t>BQTerrace</a:t>
            </a:r>
            <a:r>
              <a:rPr lang="en-US" altLang="ko-KR" sz="1400" dirty="0"/>
              <a:t> / QP22</a:t>
            </a:r>
          </a:p>
        </p:txBody>
      </p:sp>
    </p:spTree>
    <p:extLst>
      <p:ext uri="{BB962C8B-B14F-4D97-AF65-F5344CB8AC3E}">
        <p14:creationId xmlns:p14="http://schemas.microsoft.com/office/powerpoint/2010/main" val="435364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AF3BEA1B-1F95-603F-1752-DC0A4F174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320A176E-8019-4060-9F7F-1D87BA958B2F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9FBEF70-20E4-2A23-DF69-09D6CBB1B5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435" y="1196974"/>
            <a:ext cx="11527366" cy="5114925"/>
          </a:xfrm>
        </p:spPr>
        <p:txBody>
          <a:bodyPr>
            <a:normAutofit/>
          </a:bodyPr>
          <a:lstStyle/>
          <a:p>
            <a:r>
              <a:rPr lang="en-US" altLang="ko-KR" sz="2400" b="1" dirty="0"/>
              <a:t>Proposed method</a:t>
            </a:r>
          </a:p>
          <a:p>
            <a:pPr lvl="1"/>
            <a:r>
              <a:rPr lang="en-US" altLang="ko-KR" sz="2000" dirty="0"/>
              <a:t>Refinement of top and left boundary pixels adjacent to intra block in OBMC</a:t>
            </a:r>
          </a:p>
          <a:p>
            <a:endParaRPr lang="en-CA" altLang="ko-KR" sz="1200" dirty="0"/>
          </a:p>
          <a:p>
            <a:r>
              <a:rPr lang="en-CA" altLang="ko-KR" sz="2400" b="1" dirty="0"/>
              <a:t>Experimental </a:t>
            </a:r>
            <a:r>
              <a:rPr lang="en-US" altLang="ko-KR" sz="2400" b="1" dirty="0"/>
              <a:t>r</a:t>
            </a:r>
            <a:r>
              <a:rPr lang="en-CA" altLang="ko-KR" sz="2400" b="1" dirty="0" err="1"/>
              <a:t>esult</a:t>
            </a:r>
            <a:r>
              <a:rPr lang="en-US" altLang="ko-KR" sz="2400" b="1" dirty="0"/>
              <a:t>s</a:t>
            </a:r>
            <a:endParaRPr lang="en-CA" altLang="ko-KR" sz="2400" b="1" dirty="0"/>
          </a:p>
          <a:p>
            <a:pPr lvl="1" hangingPunct="0"/>
            <a:r>
              <a:rPr lang="en-CA" altLang="ko-KR" sz="2000" dirty="0"/>
              <a:t>RA  : {-0.</a:t>
            </a:r>
            <a:r>
              <a:rPr lang="en-US" altLang="ko-KR" sz="2000" dirty="0"/>
              <a:t>04</a:t>
            </a:r>
            <a:r>
              <a:rPr lang="en-CA" altLang="ko-KR" sz="2000" dirty="0"/>
              <a:t>%, -0.</a:t>
            </a:r>
            <a:r>
              <a:rPr lang="en-US" altLang="ko-KR" sz="2000" dirty="0"/>
              <a:t>03</a:t>
            </a:r>
            <a:r>
              <a:rPr lang="en-CA" altLang="ko-KR" sz="2000" dirty="0"/>
              <a:t>%, -0.</a:t>
            </a:r>
            <a:r>
              <a:rPr lang="en-US" altLang="ko-KR" sz="2000" dirty="0"/>
              <a:t>06</a:t>
            </a:r>
            <a:r>
              <a:rPr lang="en-CA" altLang="ko-KR" sz="2000" dirty="0"/>
              <a:t>%; 100.2%, 100.5%}</a:t>
            </a:r>
          </a:p>
          <a:p>
            <a:pPr lvl="1" hangingPunct="0"/>
            <a:r>
              <a:rPr lang="en-CA" altLang="ko-KR" sz="2000" dirty="0"/>
              <a:t>LDB: {-0.04%, 0.02%, -0.22%; 100.4%, 100.4%}</a:t>
            </a:r>
          </a:p>
          <a:p>
            <a:pPr lvl="1" hangingPunct="0"/>
            <a:r>
              <a:rPr lang="en-US" altLang="ko-Kore-KR" sz="2000" dirty="0"/>
              <a:t>Some results are copied from the anchor.</a:t>
            </a:r>
          </a:p>
          <a:p>
            <a:endParaRPr lang="en-CA" altLang="ko-Kore-KR" sz="1200" dirty="0"/>
          </a:p>
          <a:p>
            <a:r>
              <a:rPr lang="en-CA" altLang="ko-KR" sz="2400" b="1" dirty="0"/>
              <a:t>Recommendation</a:t>
            </a:r>
          </a:p>
          <a:p>
            <a:pPr lvl="1"/>
            <a:r>
              <a:rPr lang="en-US" altLang="ko-KR" sz="2000" dirty="0"/>
              <a:t>To study the proposal in the next round of EE2.</a:t>
            </a:r>
          </a:p>
        </p:txBody>
      </p:sp>
      <p:sp>
        <p:nvSpPr>
          <p:cNvPr id="7" name="제목 2">
            <a:extLst>
              <a:ext uri="{FF2B5EF4-FFF2-40B4-BE49-F238E27FC236}">
                <a16:creationId xmlns:a16="http://schemas.microsoft.com/office/drawing/2014/main" id="{F050FEB4-789E-4A3D-AF79-F6413A905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5" y="139700"/>
            <a:ext cx="10121900" cy="548604"/>
          </a:xfrm>
        </p:spPr>
        <p:txBody>
          <a:bodyPr/>
          <a:lstStyle/>
          <a:p>
            <a:r>
              <a:rPr kumimoji="1" lang="en-US" altLang="en-US" dirty="0"/>
              <a:t>Conclusion</a:t>
            </a:r>
            <a:endParaRPr kumimoji="1" lang="ko-Kore-KR" altLang="en-US" dirty="0">
              <a:solidFill>
                <a:srgbClr val="FF0000"/>
              </a:solidFill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B29CCEA-9F41-458D-856A-7931EC56B336}"/>
              </a:ext>
            </a:extLst>
          </p:cNvPr>
          <p:cNvSpPr/>
          <p:nvPr/>
        </p:nvSpPr>
        <p:spPr>
          <a:xfrm>
            <a:off x="55545" y="653363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881063">
              <a:defRPr/>
            </a:pPr>
            <a:r>
              <a:rPr lang="en-US" altLang="ko-KR" sz="1600" spc="-150" dirty="0">
                <a:solidFill>
                  <a:schemeClr val="bg2">
                    <a:lumMod val="50000"/>
                  </a:schemeClr>
                </a:solidFill>
              </a:rPr>
              <a:t>JVET-AI0154</a:t>
            </a:r>
          </a:p>
        </p:txBody>
      </p:sp>
    </p:spTree>
    <p:extLst>
      <p:ext uri="{BB962C8B-B14F-4D97-AF65-F5344CB8AC3E}">
        <p14:creationId xmlns:p14="http://schemas.microsoft.com/office/powerpoint/2010/main" val="4099499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132872</TotalTime>
  <Words>615</Words>
  <Application>Microsoft Office PowerPoint</Application>
  <PresentationFormat>와이드스크린</PresentationFormat>
  <Paragraphs>182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Introduction</vt:lpstr>
      <vt:lpstr>Proposed method</vt:lpstr>
      <vt:lpstr>Proposed method</vt:lpstr>
      <vt:lpstr>Experimental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경섭 안</dc:creator>
  <cp:lastModifiedBy>Sung-Chang</cp:lastModifiedBy>
  <cp:revision>909</cp:revision>
  <dcterms:created xsi:type="dcterms:W3CDTF">2020-01-05T07:56:35Z</dcterms:created>
  <dcterms:modified xsi:type="dcterms:W3CDTF">2024-07-14T05:17:45Z</dcterms:modified>
</cp:coreProperties>
</file>