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65" r:id="rId2"/>
    <p:sldId id="262" r:id="rId3"/>
    <p:sldId id="268" r:id="rId4"/>
    <p:sldId id="270" r:id="rId5"/>
    <p:sldId id="266" r:id="rId6"/>
    <p:sldId id="267" r:id="rId7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59574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6" autoAdjust="0"/>
    <p:restoredTop sz="96370" autoAdjust="0"/>
  </p:normalViewPr>
  <p:slideViewPr>
    <p:cSldViewPr snapToGrid="0" showGuides="1">
      <p:cViewPr varScale="1">
        <p:scale>
          <a:sx n="72" d="100"/>
          <a:sy n="72" d="100"/>
        </p:scale>
        <p:origin x="648" y="6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52" d="100"/>
          <a:sy n="52" d="100"/>
        </p:scale>
        <p:origin x="2862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D1929A-C832-4C51-892B-48BBA387B732}" type="datetimeFigureOut">
              <a:rPr kumimoji="1" lang="ja-JP" altLang="en-US" smtClean="0"/>
              <a:t>2024/7/9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7A8D0B-D510-4154-AB0C-777825F0917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513472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A8D0B-D510-4154-AB0C-777825F0917B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307029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A8D0B-D510-4154-AB0C-777825F0917B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720409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A8D0B-D510-4154-AB0C-777825F0917B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926569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カバーページ１（サブタイトルあり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0" y="2646000"/>
            <a:ext cx="12192000" cy="1008000"/>
          </a:xfrm>
        </p:spPr>
        <p:txBody>
          <a:bodyPr wrap="none" lIns="0" tIns="0" rIns="0" bIns="0" anchor="ctr" anchorCtr="1">
            <a:normAutofit/>
          </a:bodyPr>
          <a:lstStyle>
            <a:lvl1pPr algn="ctr">
              <a:defRPr sz="4400" baseline="0">
                <a:solidFill>
                  <a:srgbClr val="59574C"/>
                </a:solidFill>
                <a:latin typeface="(日本語用のフォントを使用)"/>
                <a:ea typeface="HGPｺﾞｼｯｸE" panose="020B0900000000000000" pitchFamily="50" charset="-128"/>
              </a:defRPr>
            </a:lvl1pPr>
          </a:lstStyle>
          <a:p>
            <a:r>
              <a:rPr kumimoji="1" lang="ja-JP" altLang="en-US" dirty="0"/>
              <a:t>プレゼンテーションタイトル</a:t>
            </a:r>
          </a:p>
        </p:txBody>
      </p:sp>
      <p:sp>
        <p:nvSpPr>
          <p:cNvPr id="12" name="テキスト プレースホルダー 11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257200"/>
            <a:ext cx="12192000" cy="432000"/>
          </a:xfrm>
        </p:spPr>
        <p:txBody>
          <a:bodyPr lIns="0" tIns="0" rIns="0" bIns="0"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800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kumimoji="1" lang="ja-JP" altLang="en-US" dirty="0"/>
              <a:t>サブタイトル</a:t>
            </a:r>
          </a:p>
        </p:txBody>
      </p:sp>
      <p:sp>
        <p:nvSpPr>
          <p:cNvPr id="14" name="テキスト プレースホルダー 13"/>
          <p:cNvSpPr>
            <a:spLocks noGrp="1"/>
          </p:cNvSpPr>
          <p:nvPr>
            <p:ph type="body" sz="quarter" idx="11" hasCustomPrompt="1"/>
          </p:nvPr>
        </p:nvSpPr>
        <p:spPr>
          <a:xfrm>
            <a:off x="3215999" y="5058000"/>
            <a:ext cx="5760000" cy="288000"/>
          </a:xfrm>
        </p:spPr>
        <p:txBody>
          <a:bodyPr anchor="ctr" anchorCtr="1">
            <a:noAutofit/>
          </a:bodyPr>
          <a:lstStyle>
            <a:lvl1pPr marL="0" indent="0" algn="ctr">
              <a:buNone/>
              <a:defRPr sz="1400" baseline="0"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/>
              <a:t>社名</a:t>
            </a:r>
          </a:p>
        </p:txBody>
      </p:sp>
      <p:sp>
        <p:nvSpPr>
          <p:cNvPr id="16" name="テキスト プレースホルダー 15"/>
          <p:cNvSpPr>
            <a:spLocks noGrp="1"/>
          </p:cNvSpPr>
          <p:nvPr>
            <p:ph type="body" sz="quarter" idx="12" hasCustomPrompt="1"/>
          </p:nvPr>
        </p:nvSpPr>
        <p:spPr>
          <a:xfrm>
            <a:off x="3216000" y="5436000"/>
            <a:ext cx="5760000" cy="468000"/>
          </a:xfrm>
        </p:spPr>
        <p:txBody>
          <a:bodyPr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aseline="0"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/>
              <a:t>本部名</a:t>
            </a:r>
            <a:endParaRPr kumimoji="1" lang="en-US" altLang="ja-JP" dirty="0"/>
          </a:p>
          <a:p>
            <a:pPr lvl="0"/>
            <a:r>
              <a:rPr kumimoji="1" lang="ja-JP" altLang="en-US" dirty="0"/>
              <a:t>部門名</a:t>
            </a:r>
          </a:p>
        </p:txBody>
      </p:sp>
      <p:sp>
        <p:nvSpPr>
          <p:cNvPr id="11" name="日付プレースホルダー 10"/>
          <p:cNvSpPr>
            <a:spLocks noGrp="1"/>
          </p:cNvSpPr>
          <p:nvPr>
            <p:ph type="dt" sz="half" idx="15"/>
          </p:nvPr>
        </p:nvSpPr>
        <p:spPr>
          <a:xfrm>
            <a:off x="3215999" y="5994000"/>
            <a:ext cx="5760000" cy="288000"/>
          </a:xfrm>
        </p:spPr>
        <p:txBody>
          <a:bodyPr/>
          <a:lstStyle>
            <a:lvl1pPr algn="ctr">
              <a:defRPr sz="1400" baseline="0">
                <a:solidFill>
                  <a:schemeClr val="tx1"/>
                </a:solidFill>
                <a:latin typeface="(日本語用のフォントを使用)"/>
                <a:ea typeface="HGPｺﾞｼｯｸM" panose="020B0600000000000000" pitchFamily="50" charset="-128"/>
              </a:defRPr>
            </a:lvl1pPr>
          </a:lstStyle>
          <a:p>
            <a:fld id="{90DCAEF3-2FE9-4E7A-9654-2F9F5D29C984}" type="datetime1">
              <a:rPr lang="ja-JP" altLang="en-US" smtClean="0">
                <a:latin typeface="HGPｺﾞｼｯｸM" panose="020B0600000000000000" pitchFamily="50" charset="-128"/>
              </a:rPr>
              <a:pPr/>
              <a:t>2024/7/9</a:t>
            </a:fld>
            <a:endParaRPr lang="ja-JP" altLang="en-US" dirty="0"/>
          </a:p>
        </p:txBody>
      </p:sp>
      <p:pic>
        <p:nvPicPr>
          <p:cNvPr id="9" name="図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75999" y="720000"/>
            <a:ext cx="1440000" cy="499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82989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エンド画面（ロボホン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7736" y="685562"/>
            <a:ext cx="9801246" cy="551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1259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白紙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日付プレースホルダー 1"/>
          <p:cNvSpPr>
            <a:spLocks noGrp="1"/>
          </p:cNvSpPr>
          <p:nvPr>
            <p:ph type="dt" sz="half" idx="10"/>
          </p:nvPr>
        </p:nvSpPr>
        <p:spPr>
          <a:xfrm>
            <a:off x="252000" y="6624000"/>
            <a:ext cx="2743200" cy="216000"/>
          </a:xfrm>
        </p:spPr>
        <p:txBody>
          <a:bodyPr/>
          <a:lstStyle>
            <a:lvl1pPr>
              <a:defRPr baseline="0"/>
            </a:lvl1pPr>
          </a:lstStyle>
          <a:p>
            <a:fld id="{144D8984-AA42-45E4-8983-9A2054881900}" type="datetime1">
              <a:rPr lang="ja-JP" altLang="en-US" smtClean="0"/>
              <a:t>2024/7/9</a:t>
            </a:fld>
            <a:endParaRPr lang="ja-JP" altLang="en-US"/>
          </a:p>
        </p:txBody>
      </p:sp>
      <p:sp>
        <p:nvSpPr>
          <p:cNvPr id="10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11379600" y="6624000"/>
            <a:ext cx="540000" cy="216000"/>
          </a:xfrm>
        </p:spPr>
        <p:txBody>
          <a:bodyPr/>
          <a:lstStyle>
            <a:lvl1pPr>
              <a:defRPr baseline="0"/>
            </a:lvl1pPr>
          </a:lstStyle>
          <a:p>
            <a:fld id="{2A9E37A5-A917-4235-ABF6-8CD72E894915}" type="slidenum">
              <a:rPr lang="en-US" altLang="ja-JP" smtClean="0"/>
              <a:pPr/>
              <a:t>‹#›</a:t>
            </a:fld>
            <a:endParaRPr lang="ja-JP" altLang="en-US"/>
          </a:p>
        </p:txBody>
      </p:sp>
      <p:sp>
        <p:nvSpPr>
          <p:cNvPr id="11" name="フッター プレースホルダー 3"/>
          <p:cNvSpPr>
            <a:spLocks noGrp="1"/>
          </p:cNvSpPr>
          <p:nvPr>
            <p:ph type="ftr" sz="quarter" idx="11"/>
          </p:nvPr>
        </p:nvSpPr>
        <p:spPr>
          <a:xfrm>
            <a:off x="9529820" y="6602210"/>
            <a:ext cx="1746503" cy="252000"/>
          </a:xfrm>
        </p:spPr>
        <p:txBody>
          <a:bodyPr/>
          <a:lstStyle/>
          <a:p>
            <a:r>
              <a:rPr kumimoji="1" lang="en-US" altLang="ja-JP" dirty="0"/>
              <a:t>Confidential 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7586158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11" name="日付プレースホルダー 1"/>
          <p:cNvSpPr>
            <a:spLocks noGrp="1"/>
          </p:cNvSpPr>
          <p:nvPr>
            <p:ph type="dt" sz="half" idx="10"/>
          </p:nvPr>
        </p:nvSpPr>
        <p:spPr>
          <a:xfrm>
            <a:off x="252000" y="6624000"/>
            <a:ext cx="2743200" cy="216000"/>
          </a:xfrm>
        </p:spPr>
        <p:txBody>
          <a:bodyPr/>
          <a:lstStyle>
            <a:lvl1pPr>
              <a:defRPr baseline="0"/>
            </a:lvl1pPr>
          </a:lstStyle>
          <a:p>
            <a:fld id="{F68BAD66-5485-4BF5-88CF-01CF8CEDDAD3}" type="datetime1">
              <a:rPr lang="ja-JP" altLang="en-US" smtClean="0"/>
              <a:t>2024/7/9</a:t>
            </a:fld>
            <a:endParaRPr lang="ja-JP" altLang="en-US"/>
          </a:p>
        </p:txBody>
      </p:sp>
      <p:sp>
        <p:nvSpPr>
          <p:cNvPr id="12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11379600" y="6624000"/>
            <a:ext cx="540000" cy="216000"/>
          </a:xfrm>
        </p:spPr>
        <p:txBody>
          <a:bodyPr/>
          <a:lstStyle>
            <a:lvl1pPr>
              <a:defRPr baseline="0"/>
            </a:lvl1pPr>
          </a:lstStyle>
          <a:p>
            <a:fld id="{2A9E37A5-A917-4235-ABF6-8CD72E894915}" type="slidenum">
              <a:rPr lang="en-US" altLang="ja-JP" smtClean="0"/>
              <a:pPr/>
              <a:t>‹#›</a:t>
            </a:fld>
            <a:endParaRPr lang="ja-JP" altLang="en-US"/>
          </a:p>
        </p:txBody>
      </p:sp>
      <p:sp>
        <p:nvSpPr>
          <p:cNvPr id="13" name="フッター プレースホルダー 3"/>
          <p:cNvSpPr>
            <a:spLocks noGrp="1"/>
          </p:cNvSpPr>
          <p:nvPr>
            <p:ph type="ftr" sz="quarter" idx="11"/>
          </p:nvPr>
        </p:nvSpPr>
        <p:spPr>
          <a:xfrm>
            <a:off x="9529820" y="6602210"/>
            <a:ext cx="1746503" cy="252000"/>
          </a:xfrm>
        </p:spPr>
        <p:txBody>
          <a:bodyPr/>
          <a:lstStyle/>
          <a:p>
            <a:r>
              <a:rPr kumimoji="1" lang="en-US" altLang="ja-JP" dirty="0"/>
              <a:t>Confidential 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4734338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8" name="日付プレースホルダー 1"/>
          <p:cNvSpPr>
            <a:spLocks noGrp="1"/>
          </p:cNvSpPr>
          <p:nvPr>
            <p:ph type="dt" sz="half" idx="10"/>
          </p:nvPr>
        </p:nvSpPr>
        <p:spPr>
          <a:xfrm>
            <a:off x="252000" y="6624000"/>
            <a:ext cx="2743200" cy="216000"/>
          </a:xfrm>
        </p:spPr>
        <p:txBody>
          <a:bodyPr/>
          <a:lstStyle>
            <a:lvl1pPr>
              <a:defRPr baseline="0"/>
            </a:lvl1pPr>
          </a:lstStyle>
          <a:p>
            <a:fld id="{A6B0F656-4EE4-4163-B9C3-DDD4915C9549}" type="datetime1">
              <a:rPr lang="ja-JP" altLang="en-US" smtClean="0"/>
              <a:t>2024/7/9</a:t>
            </a:fld>
            <a:endParaRPr lang="ja-JP" altLang="en-US"/>
          </a:p>
        </p:txBody>
      </p:sp>
      <p:sp>
        <p:nvSpPr>
          <p:cNvPr id="9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11379600" y="6624000"/>
            <a:ext cx="540000" cy="216000"/>
          </a:xfrm>
        </p:spPr>
        <p:txBody>
          <a:bodyPr/>
          <a:lstStyle/>
          <a:p>
            <a:fld id="{2A9E37A5-A917-4235-ABF6-8CD72E894915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0" name="フッター プレースホルダー 3"/>
          <p:cNvSpPr>
            <a:spLocks noGrp="1"/>
          </p:cNvSpPr>
          <p:nvPr>
            <p:ph type="ftr" sz="quarter" idx="11"/>
          </p:nvPr>
        </p:nvSpPr>
        <p:spPr>
          <a:xfrm>
            <a:off x="9529820" y="6602210"/>
            <a:ext cx="1746503" cy="252000"/>
          </a:xfrm>
        </p:spPr>
        <p:txBody>
          <a:bodyPr/>
          <a:lstStyle/>
          <a:p>
            <a:r>
              <a:rPr kumimoji="1" lang="en-US" altLang="ja-JP" dirty="0"/>
              <a:t>Confidential 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686500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カバーページ２（サブタイトルなし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0" y="2646000"/>
            <a:ext cx="12192000" cy="1008000"/>
          </a:xfrm>
        </p:spPr>
        <p:txBody>
          <a:bodyPr wrap="none" lIns="0" tIns="0" rIns="0" bIns="0" anchor="ctr" anchorCtr="1">
            <a:normAutofit/>
          </a:bodyPr>
          <a:lstStyle>
            <a:lvl1pPr algn="ctr">
              <a:defRPr sz="4400" baseline="0">
                <a:solidFill>
                  <a:srgbClr val="59574C"/>
                </a:solidFill>
                <a:latin typeface="(日本語用のフォントを使用)"/>
                <a:ea typeface="HGPｺﾞｼｯｸE" panose="020B0900000000000000" pitchFamily="50" charset="-128"/>
              </a:defRPr>
            </a:lvl1pPr>
          </a:lstStyle>
          <a:p>
            <a:r>
              <a:rPr kumimoji="1" lang="ja-JP" altLang="en-US" dirty="0"/>
              <a:t>プレゼンテーションタイトル</a:t>
            </a:r>
          </a:p>
        </p:txBody>
      </p:sp>
      <p:sp>
        <p:nvSpPr>
          <p:cNvPr id="14" name="テキスト プレースホルダー 13"/>
          <p:cNvSpPr>
            <a:spLocks noGrp="1"/>
          </p:cNvSpPr>
          <p:nvPr>
            <p:ph type="body" sz="quarter" idx="11" hasCustomPrompt="1"/>
          </p:nvPr>
        </p:nvSpPr>
        <p:spPr>
          <a:xfrm>
            <a:off x="3215999" y="5058000"/>
            <a:ext cx="5760000" cy="288000"/>
          </a:xfrm>
        </p:spPr>
        <p:txBody>
          <a:bodyPr anchor="ctr" anchorCtr="1">
            <a:noAutofit/>
          </a:bodyPr>
          <a:lstStyle>
            <a:lvl1pPr marL="0" indent="0" algn="ctr">
              <a:buNone/>
              <a:defRPr sz="1400" baseline="0"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/>
              <a:t>社名</a:t>
            </a:r>
          </a:p>
        </p:txBody>
      </p:sp>
      <p:sp>
        <p:nvSpPr>
          <p:cNvPr id="16" name="テキスト プレースホルダー 15"/>
          <p:cNvSpPr>
            <a:spLocks noGrp="1"/>
          </p:cNvSpPr>
          <p:nvPr>
            <p:ph type="body" sz="quarter" idx="12" hasCustomPrompt="1"/>
          </p:nvPr>
        </p:nvSpPr>
        <p:spPr>
          <a:xfrm>
            <a:off x="3216000" y="5436000"/>
            <a:ext cx="5760000" cy="468000"/>
          </a:xfrm>
        </p:spPr>
        <p:txBody>
          <a:bodyPr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aseline="0"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/>
              <a:t>本部名</a:t>
            </a:r>
            <a:endParaRPr kumimoji="1" lang="en-US" altLang="ja-JP" dirty="0"/>
          </a:p>
          <a:p>
            <a:pPr lvl="0"/>
            <a:r>
              <a:rPr kumimoji="1" lang="ja-JP" altLang="en-US" dirty="0"/>
              <a:t>部門名</a:t>
            </a:r>
          </a:p>
        </p:txBody>
      </p:sp>
      <p:sp>
        <p:nvSpPr>
          <p:cNvPr id="11" name="日付プレースホルダー 10"/>
          <p:cNvSpPr>
            <a:spLocks noGrp="1"/>
          </p:cNvSpPr>
          <p:nvPr>
            <p:ph type="dt" sz="half" idx="15"/>
          </p:nvPr>
        </p:nvSpPr>
        <p:spPr>
          <a:xfrm>
            <a:off x="3215999" y="5994000"/>
            <a:ext cx="5760000" cy="288000"/>
          </a:xfrm>
        </p:spPr>
        <p:txBody>
          <a:bodyPr/>
          <a:lstStyle>
            <a:lvl1pPr algn="ctr">
              <a:defRPr sz="1400" baseline="0">
                <a:solidFill>
                  <a:schemeClr val="tx1"/>
                </a:solidFill>
                <a:latin typeface="(日本語用のフォントを使用)"/>
                <a:ea typeface="HGPｺﾞｼｯｸM" panose="020B0600000000000000" pitchFamily="50" charset="-128"/>
              </a:defRPr>
            </a:lvl1pPr>
          </a:lstStyle>
          <a:p>
            <a:fld id="{9082DA5B-CFED-4EA9-A9CF-51D6B7194673}" type="datetime1">
              <a:rPr lang="ja-JP" altLang="en-US" smtClean="0">
                <a:latin typeface="HGPｺﾞｼｯｸM" panose="020B0600000000000000" pitchFamily="50" charset="-128"/>
              </a:rPr>
              <a:pPr/>
              <a:t>2024/7/9</a:t>
            </a:fld>
            <a:endParaRPr lang="ja-JP" altLang="en-US" dirty="0"/>
          </a:p>
        </p:txBody>
      </p:sp>
      <p:pic>
        <p:nvPicPr>
          <p:cNvPr id="9" name="図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75999" y="720000"/>
            <a:ext cx="1440000" cy="499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24246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インデックス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aseline="0"/>
            </a:lvl1pPr>
          </a:lstStyle>
          <a:p>
            <a:fld id="{79AB4D3F-2AE4-467C-9678-D47D57DA8B15}" type="datetime1">
              <a:rPr lang="ja-JP" altLang="en-US" smtClean="0"/>
              <a:t>2024/7/9</a:t>
            </a:fld>
            <a:endParaRPr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grpSp>
        <p:nvGrpSpPr>
          <p:cNvPr id="5" name="グループ化 4"/>
          <p:cNvGrpSpPr/>
          <p:nvPr userDrawn="1"/>
        </p:nvGrpSpPr>
        <p:grpSpPr>
          <a:xfrm>
            <a:off x="251295" y="197326"/>
            <a:ext cx="11688705" cy="531096"/>
            <a:chOff x="251295" y="197326"/>
            <a:chExt cx="11688705" cy="531096"/>
          </a:xfrm>
        </p:grpSpPr>
        <p:cxnSp>
          <p:nvCxnSpPr>
            <p:cNvPr id="6" name="直線コネクタ 5"/>
            <p:cNvCxnSpPr/>
            <p:nvPr/>
          </p:nvCxnSpPr>
          <p:spPr>
            <a:xfrm>
              <a:off x="251295" y="728422"/>
              <a:ext cx="11688705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7" name="図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860000" y="197326"/>
              <a:ext cx="1080000" cy="374982"/>
            </a:xfrm>
            <a:prstGeom prst="rect">
              <a:avLst/>
            </a:prstGeom>
          </p:spPr>
        </p:pic>
      </p:grpSp>
      <p:sp>
        <p:nvSpPr>
          <p:cNvPr id="8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10342800" cy="277200"/>
          </a:xfrm>
        </p:spPr>
        <p:txBody>
          <a:bodyPr vert="horz" lIns="0" tIns="0" rIns="0" bIns="0" rtlCol="0" anchor="ctr">
            <a:normAutofit/>
          </a:bodyPr>
          <a:lstStyle>
            <a:lvl1pPr>
              <a:defRPr lang="ja-JP" altLang="en-US" sz="1800"/>
            </a:lvl1pPr>
          </a:lstStyle>
          <a:p>
            <a:pPr lvl="0"/>
            <a:r>
              <a:rPr kumimoji="1" lang="ja-JP" altLang="en-US"/>
              <a:t>マスター タイトルの書式設定</a:t>
            </a:r>
          </a:p>
        </p:txBody>
      </p:sp>
      <p:sp>
        <p:nvSpPr>
          <p:cNvPr id="13" name="テキスト プレースホルダー 12"/>
          <p:cNvSpPr>
            <a:spLocks noGrp="1"/>
          </p:cNvSpPr>
          <p:nvPr>
            <p:ph type="body" sz="quarter" idx="13"/>
          </p:nvPr>
        </p:nvSpPr>
        <p:spPr>
          <a:xfrm>
            <a:off x="4899600" y="1843200"/>
            <a:ext cx="5188297" cy="3171600"/>
          </a:xfrm>
        </p:spPr>
        <p:txBody>
          <a:bodyPr anchor="ctr" anchorCtr="0"/>
          <a:lstStyle>
            <a:lvl1pPr marL="514350" indent="-514350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1pPr>
            <a:lvl2pPr marL="914400" indent="-457200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2pPr>
            <a:lvl3pPr marL="1371600" indent="-457200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3pPr>
            <a:lvl4pPr marL="1714500" indent="-342900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4pPr>
            <a:lvl5pPr marL="2171700" indent="-342900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5pPr>
          </a:lstStyle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10" name="フッター プレースホルダー 3"/>
          <p:cNvSpPr>
            <a:spLocks noGrp="1"/>
          </p:cNvSpPr>
          <p:nvPr>
            <p:ph type="ftr" sz="quarter" idx="11"/>
          </p:nvPr>
        </p:nvSpPr>
        <p:spPr>
          <a:xfrm>
            <a:off x="9529820" y="6602210"/>
            <a:ext cx="1746503" cy="252000"/>
          </a:xfrm>
        </p:spPr>
        <p:txBody>
          <a:bodyPr/>
          <a:lstStyle/>
          <a:p>
            <a:r>
              <a:rPr kumimoji="1" lang="en-US" altLang="ja-JP" dirty="0"/>
              <a:t>Confidential 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2276701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コンテンツ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10342800" cy="277200"/>
          </a:xfrm>
        </p:spPr>
        <p:txBody>
          <a:bodyPr lIns="0" tIns="0" rIns="0" bIns="0">
            <a:normAutofit/>
          </a:bodyPr>
          <a:lstStyle>
            <a:lvl1pPr>
              <a:defRPr sz="1800" baseline="0">
                <a:solidFill>
                  <a:srgbClr val="59574C"/>
                </a:solidFill>
                <a:latin typeface="(日本語用のフォントを使用)"/>
                <a:ea typeface="HGPｺﾞｼｯｸM" panose="020B0600000000000000" pitchFamily="50" charset="-128"/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grpSp>
        <p:nvGrpSpPr>
          <p:cNvPr id="6" name="グループ化 5"/>
          <p:cNvGrpSpPr/>
          <p:nvPr userDrawn="1"/>
        </p:nvGrpSpPr>
        <p:grpSpPr>
          <a:xfrm>
            <a:off x="251295" y="197326"/>
            <a:ext cx="11688705" cy="531096"/>
            <a:chOff x="251295" y="197326"/>
            <a:chExt cx="11688705" cy="531096"/>
          </a:xfrm>
        </p:grpSpPr>
        <p:cxnSp>
          <p:nvCxnSpPr>
            <p:cNvPr id="7" name="直線コネクタ 6"/>
            <p:cNvCxnSpPr/>
            <p:nvPr/>
          </p:nvCxnSpPr>
          <p:spPr>
            <a:xfrm>
              <a:off x="251295" y="728422"/>
              <a:ext cx="11688705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8" name="図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860000" y="197326"/>
              <a:ext cx="1080000" cy="374982"/>
            </a:xfrm>
            <a:prstGeom prst="rect">
              <a:avLst/>
            </a:prstGeom>
          </p:spPr>
        </p:pic>
      </p:grpSp>
      <p:sp>
        <p:nvSpPr>
          <p:cNvPr id="10" name="日付プレースホルダー 1"/>
          <p:cNvSpPr>
            <a:spLocks noGrp="1"/>
          </p:cNvSpPr>
          <p:nvPr>
            <p:ph type="dt" sz="half" idx="10"/>
          </p:nvPr>
        </p:nvSpPr>
        <p:spPr>
          <a:xfrm>
            <a:off x="252000" y="6624000"/>
            <a:ext cx="2743200" cy="216000"/>
          </a:xfrm>
        </p:spPr>
        <p:txBody>
          <a:bodyPr/>
          <a:lstStyle>
            <a:lvl1pPr>
              <a:defRPr baseline="0"/>
            </a:lvl1pPr>
          </a:lstStyle>
          <a:p>
            <a:fld id="{34031DBB-3291-48BB-BC28-17084E3E4F7C}" type="datetime1">
              <a:rPr lang="ja-JP" altLang="en-US" smtClean="0"/>
              <a:t>2024/7/9</a:t>
            </a:fld>
            <a:endParaRPr lang="ja-JP" altLang="en-US"/>
          </a:p>
        </p:txBody>
      </p:sp>
      <p:sp>
        <p:nvSpPr>
          <p:cNvPr id="11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11379600" y="6624000"/>
            <a:ext cx="540000" cy="216000"/>
          </a:xfrm>
        </p:spPr>
        <p:txBody>
          <a:bodyPr/>
          <a:lstStyle>
            <a:lvl1pPr>
              <a:defRPr baseline="0"/>
            </a:lvl1pPr>
          </a:lstStyle>
          <a:p>
            <a:fld id="{2A9E37A5-A917-4235-ABF6-8CD72E894915}" type="slidenum">
              <a:rPr lang="en-US" altLang="ja-JP" smtClean="0"/>
              <a:pPr/>
              <a:t>‹#›</a:t>
            </a:fld>
            <a:endParaRPr lang="ja-JP" altLang="en-US"/>
          </a:p>
        </p:txBody>
      </p:sp>
      <p:sp>
        <p:nvSpPr>
          <p:cNvPr id="12" name="フッター プレースホルダー 3"/>
          <p:cNvSpPr>
            <a:spLocks noGrp="1"/>
          </p:cNvSpPr>
          <p:nvPr>
            <p:ph type="ftr" sz="quarter" idx="11"/>
          </p:nvPr>
        </p:nvSpPr>
        <p:spPr>
          <a:xfrm>
            <a:off x="9529820" y="6602210"/>
            <a:ext cx="1746503" cy="252000"/>
          </a:xfrm>
        </p:spPr>
        <p:txBody>
          <a:bodyPr/>
          <a:lstStyle/>
          <a:p>
            <a:r>
              <a:rPr kumimoji="1" lang="en-US" altLang="ja-JP" dirty="0"/>
              <a:t>Confidential 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6330947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コンテンツ_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10342800" cy="277200"/>
          </a:xfrm>
        </p:spPr>
        <p:txBody>
          <a:bodyPr vert="horz" lIns="0" tIns="0" rIns="0" bIns="0" rtlCol="0" anchor="ctr">
            <a:normAutofit/>
          </a:bodyPr>
          <a:lstStyle>
            <a:lvl1pPr>
              <a:defRPr lang="ja-JP" altLang="en-US" sz="1800"/>
            </a:lvl1pPr>
          </a:lstStyle>
          <a:p>
            <a:pPr lvl="0"/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294" y="828000"/>
            <a:ext cx="11668305" cy="5770800"/>
          </a:xfrm>
        </p:spPr>
        <p:txBody>
          <a:bodyPr lIns="0" tIns="0" rIns="0" bIns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grpSp>
        <p:nvGrpSpPr>
          <p:cNvPr id="10" name="グループ化 9"/>
          <p:cNvGrpSpPr/>
          <p:nvPr userDrawn="1"/>
        </p:nvGrpSpPr>
        <p:grpSpPr>
          <a:xfrm>
            <a:off x="251295" y="197326"/>
            <a:ext cx="11688705" cy="531096"/>
            <a:chOff x="251295" y="197326"/>
            <a:chExt cx="11688705" cy="531096"/>
          </a:xfrm>
        </p:grpSpPr>
        <p:cxnSp>
          <p:nvCxnSpPr>
            <p:cNvPr id="11" name="直線コネクタ 10"/>
            <p:cNvCxnSpPr/>
            <p:nvPr/>
          </p:nvCxnSpPr>
          <p:spPr>
            <a:xfrm>
              <a:off x="251295" y="728422"/>
              <a:ext cx="11688705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2" name="図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860000" y="197326"/>
              <a:ext cx="1080000" cy="374982"/>
            </a:xfrm>
            <a:prstGeom prst="rect">
              <a:avLst/>
            </a:prstGeom>
          </p:spPr>
        </p:pic>
      </p:grpSp>
      <p:sp>
        <p:nvSpPr>
          <p:cNvPr id="13" name="日付プレースホルダー 1"/>
          <p:cNvSpPr>
            <a:spLocks noGrp="1"/>
          </p:cNvSpPr>
          <p:nvPr>
            <p:ph type="dt" sz="half" idx="10"/>
          </p:nvPr>
        </p:nvSpPr>
        <p:spPr>
          <a:xfrm>
            <a:off x="252000" y="6624000"/>
            <a:ext cx="2743200" cy="216000"/>
          </a:xfrm>
        </p:spPr>
        <p:txBody>
          <a:bodyPr/>
          <a:lstStyle>
            <a:lvl1pPr>
              <a:defRPr b="1" baseline="0">
                <a:solidFill>
                  <a:schemeClr val="tx1"/>
                </a:solidFill>
              </a:defRPr>
            </a:lvl1pPr>
          </a:lstStyle>
          <a:p>
            <a:r>
              <a:rPr lang="en-US" altLang="ja-JP" dirty="0"/>
              <a:t>JVT-</a:t>
            </a:r>
            <a:r>
              <a:rPr lang="en-US" altLang="ja-JP" dirty="0" err="1"/>
              <a:t>Af</a:t>
            </a:r>
            <a:r>
              <a:rPr lang="ja-JP" altLang="en-US" dirty="0"/>
              <a:t>ｘｘｘｘ</a:t>
            </a:r>
          </a:p>
        </p:txBody>
      </p:sp>
      <p:sp>
        <p:nvSpPr>
          <p:cNvPr id="14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11379600" y="6624000"/>
            <a:ext cx="540000" cy="216000"/>
          </a:xfrm>
        </p:spPr>
        <p:txBody>
          <a:bodyPr/>
          <a:lstStyle/>
          <a:p>
            <a:fld id="{2A9E37A5-A917-4235-ABF6-8CD72E894915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5" name="フッター プレースホルダー 3"/>
          <p:cNvSpPr>
            <a:spLocks noGrp="1"/>
          </p:cNvSpPr>
          <p:nvPr>
            <p:ph type="ftr" sz="quarter" idx="11"/>
          </p:nvPr>
        </p:nvSpPr>
        <p:spPr>
          <a:xfrm>
            <a:off x="9529820" y="6602210"/>
            <a:ext cx="1746503" cy="252000"/>
          </a:xfrm>
        </p:spPr>
        <p:txBody>
          <a:bodyPr/>
          <a:lstStyle/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8450565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コンテンツ_03(2 つのコンテンツ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10342800" cy="277200"/>
          </a:xfrm>
        </p:spPr>
        <p:txBody>
          <a:bodyPr vert="horz" lIns="0" tIns="0" rIns="0" bIns="0" rtlCol="0" anchor="ctr">
            <a:normAutofit/>
          </a:bodyPr>
          <a:lstStyle>
            <a:lvl1pPr>
              <a:defRPr lang="ja-JP" altLang="en-US" sz="1800"/>
            </a:lvl1pPr>
          </a:lstStyle>
          <a:p>
            <a:pPr lvl="0"/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252000" y="828000"/>
            <a:ext cx="5724000" cy="5757386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95600" y="828000"/>
            <a:ext cx="5724000" cy="5756400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grpSp>
        <p:nvGrpSpPr>
          <p:cNvPr id="8" name="グループ化 7"/>
          <p:cNvGrpSpPr/>
          <p:nvPr userDrawn="1"/>
        </p:nvGrpSpPr>
        <p:grpSpPr>
          <a:xfrm>
            <a:off x="251295" y="197326"/>
            <a:ext cx="11688705" cy="531096"/>
            <a:chOff x="251295" y="197326"/>
            <a:chExt cx="11688705" cy="531096"/>
          </a:xfrm>
        </p:grpSpPr>
        <p:cxnSp>
          <p:nvCxnSpPr>
            <p:cNvPr id="9" name="直線コネクタ 8"/>
            <p:cNvCxnSpPr/>
            <p:nvPr/>
          </p:nvCxnSpPr>
          <p:spPr>
            <a:xfrm>
              <a:off x="251295" y="728422"/>
              <a:ext cx="11688705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0" name="図 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860000" y="197326"/>
              <a:ext cx="1080000" cy="374982"/>
            </a:xfrm>
            <a:prstGeom prst="rect">
              <a:avLst/>
            </a:prstGeom>
          </p:spPr>
        </p:pic>
      </p:grpSp>
      <p:sp>
        <p:nvSpPr>
          <p:cNvPr id="11" name="日付プレースホルダー 1"/>
          <p:cNvSpPr>
            <a:spLocks noGrp="1"/>
          </p:cNvSpPr>
          <p:nvPr>
            <p:ph type="dt" sz="half" idx="10"/>
          </p:nvPr>
        </p:nvSpPr>
        <p:spPr>
          <a:xfrm>
            <a:off x="252000" y="6624000"/>
            <a:ext cx="2743200" cy="216000"/>
          </a:xfrm>
        </p:spPr>
        <p:txBody>
          <a:bodyPr/>
          <a:lstStyle>
            <a:lvl1pPr>
              <a:defRPr baseline="0"/>
            </a:lvl1pPr>
          </a:lstStyle>
          <a:p>
            <a:fld id="{1F8B608F-4DEC-4D1D-B141-E614FF5669E8}" type="datetime1">
              <a:rPr lang="ja-JP" altLang="en-US" smtClean="0"/>
              <a:t>2024/7/9</a:t>
            </a:fld>
            <a:endParaRPr lang="ja-JP" altLang="en-US"/>
          </a:p>
        </p:txBody>
      </p:sp>
      <p:sp>
        <p:nvSpPr>
          <p:cNvPr id="12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11379600" y="6624000"/>
            <a:ext cx="540000" cy="216000"/>
          </a:xfrm>
        </p:spPr>
        <p:txBody>
          <a:bodyPr/>
          <a:lstStyle>
            <a:lvl1pPr>
              <a:defRPr baseline="0"/>
            </a:lvl1pPr>
          </a:lstStyle>
          <a:p>
            <a:fld id="{2A9E37A5-A917-4235-ABF6-8CD72E894915}" type="slidenum">
              <a:rPr lang="en-US" altLang="ja-JP" smtClean="0"/>
              <a:pPr/>
              <a:t>‹#›</a:t>
            </a:fld>
            <a:endParaRPr lang="ja-JP" altLang="en-US"/>
          </a:p>
        </p:txBody>
      </p:sp>
      <p:sp>
        <p:nvSpPr>
          <p:cNvPr id="13" name="フッター プレースホルダー 3"/>
          <p:cNvSpPr>
            <a:spLocks noGrp="1"/>
          </p:cNvSpPr>
          <p:nvPr>
            <p:ph type="ftr" sz="quarter" idx="11"/>
          </p:nvPr>
        </p:nvSpPr>
        <p:spPr>
          <a:xfrm>
            <a:off x="9529820" y="6602210"/>
            <a:ext cx="1746503" cy="252000"/>
          </a:xfrm>
        </p:spPr>
        <p:txBody>
          <a:bodyPr/>
          <a:lstStyle/>
          <a:p>
            <a:r>
              <a:rPr kumimoji="1" lang="en-US" altLang="ja-JP" dirty="0"/>
              <a:t>Confidential 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324928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コンテンツ_04(比較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10342800" cy="277200"/>
          </a:xfrm>
        </p:spPr>
        <p:txBody>
          <a:bodyPr vert="horz" lIns="0" tIns="0" rIns="0" bIns="0" rtlCol="0" anchor="ctr">
            <a:normAutofit/>
          </a:bodyPr>
          <a:lstStyle>
            <a:lvl1pPr>
              <a:defRPr lang="ja-JP" altLang="en-US" sz="1800"/>
            </a:lvl1pPr>
          </a:lstStyle>
          <a:p>
            <a:pPr lvl="0"/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251294" y="857251"/>
            <a:ext cx="5724000" cy="8280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251295" y="1685250"/>
            <a:ext cx="5724000" cy="4877781"/>
          </a:xfrm>
        </p:spPr>
        <p:txBody>
          <a:bodyPr/>
          <a:lstStyle/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857251"/>
            <a:ext cx="5724000" cy="8280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198" y="1685249"/>
            <a:ext cx="5747402" cy="4877781"/>
          </a:xfrm>
        </p:spPr>
        <p:txBody>
          <a:bodyPr/>
          <a:lstStyle/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grpSp>
        <p:nvGrpSpPr>
          <p:cNvPr id="10" name="グループ化 9"/>
          <p:cNvGrpSpPr/>
          <p:nvPr userDrawn="1"/>
        </p:nvGrpSpPr>
        <p:grpSpPr>
          <a:xfrm>
            <a:off x="251295" y="197326"/>
            <a:ext cx="11688705" cy="531096"/>
            <a:chOff x="251295" y="197326"/>
            <a:chExt cx="11688705" cy="531096"/>
          </a:xfrm>
        </p:grpSpPr>
        <p:cxnSp>
          <p:nvCxnSpPr>
            <p:cNvPr id="11" name="直線コネクタ 10"/>
            <p:cNvCxnSpPr/>
            <p:nvPr/>
          </p:nvCxnSpPr>
          <p:spPr>
            <a:xfrm>
              <a:off x="251295" y="728422"/>
              <a:ext cx="11688705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2" name="図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860000" y="197326"/>
              <a:ext cx="1080000" cy="374982"/>
            </a:xfrm>
            <a:prstGeom prst="rect">
              <a:avLst/>
            </a:prstGeom>
          </p:spPr>
        </p:pic>
      </p:grpSp>
      <p:sp>
        <p:nvSpPr>
          <p:cNvPr id="16" name="日付プレースホルダー 1"/>
          <p:cNvSpPr>
            <a:spLocks noGrp="1"/>
          </p:cNvSpPr>
          <p:nvPr>
            <p:ph type="dt" sz="half" idx="10"/>
          </p:nvPr>
        </p:nvSpPr>
        <p:spPr>
          <a:xfrm>
            <a:off x="252000" y="6624000"/>
            <a:ext cx="2743200" cy="216000"/>
          </a:xfrm>
        </p:spPr>
        <p:txBody>
          <a:bodyPr/>
          <a:lstStyle>
            <a:lvl1pPr>
              <a:defRPr baseline="0"/>
            </a:lvl1pPr>
          </a:lstStyle>
          <a:p>
            <a:fld id="{F1A58DF4-246C-48C1-B3B6-DF06CB441F9A}" type="datetime1">
              <a:rPr lang="ja-JP" altLang="en-US" smtClean="0"/>
              <a:t>2024/7/9</a:t>
            </a:fld>
            <a:endParaRPr lang="ja-JP" altLang="en-US"/>
          </a:p>
        </p:txBody>
      </p:sp>
      <p:sp>
        <p:nvSpPr>
          <p:cNvPr id="17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11379600" y="6624000"/>
            <a:ext cx="540000" cy="216000"/>
          </a:xfrm>
        </p:spPr>
        <p:txBody>
          <a:bodyPr/>
          <a:lstStyle>
            <a:lvl1pPr>
              <a:defRPr baseline="0"/>
            </a:lvl1pPr>
          </a:lstStyle>
          <a:p>
            <a:fld id="{2A9E37A5-A917-4235-ABF6-8CD72E894915}" type="slidenum">
              <a:rPr lang="en-US" altLang="ja-JP" smtClean="0"/>
              <a:pPr/>
              <a:t>‹#›</a:t>
            </a:fld>
            <a:endParaRPr lang="ja-JP" altLang="en-US"/>
          </a:p>
        </p:txBody>
      </p:sp>
      <p:sp>
        <p:nvSpPr>
          <p:cNvPr id="18" name="フッター プレースホルダー 3"/>
          <p:cNvSpPr>
            <a:spLocks noGrp="1"/>
          </p:cNvSpPr>
          <p:nvPr>
            <p:ph type="ftr" sz="quarter" idx="11"/>
          </p:nvPr>
        </p:nvSpPr>
        <p:spPr>
          <a:xfrm>
            <a:off x="9529820" y="6602210"/>
            <a:ext cx="1746503" cy="252000"/>
          </a:xfrm>
        </p:spPr>
        <p:txBody>
          <a:bodyPr/>
          <a:lstStyle/>
          <a:p>
            <a:r>
              <a:rPr kumimoji="1" lang="en-US" altLang="ja-JP" dirty="0"/>
              <a:t>Confidential 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1440136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エンド画面（基本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800" y="684000"/>
            <a:ext cx="9795228" cy="551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32491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エンド画面（ロボホンありNew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800" y="684000"/>
            <a:ext cx="9795228" cy="5511600"/>
          </a:xfrm>
          <a:prstGeom prst="rect">
            <a:avLst/>
          </a:prstGeom>
        </p:spPr>
      </p:pic>
      <p:pic>
        <p:nvPicPr>
          <p:cNvPr id="3" name="図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6456" y="2772000"/>
            <a:ext cx="2361334" cy="3568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20071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252000" y="6624000"/>
            <a:ext cx="2743200" cy="216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defRPr>
            </a:lvl1pPr>
          </a:lstStyle>
          <a:p>
            <a:fld id="{C05EB7AA-217B-4EAE-BEC9-43341D9BD9B2}" type="datetime1">
              <a:rPr lang="ja-JP" altLang="en-US" smtClean="0"/>
              <a:pPr/>
              <a:t>2024/7/9</a:t>
            </a:fld>
            <a:endParaRPr lang="ja-JP" alt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10299600" y="6624000"/>
            <a:ext cx="1080000" cy="216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ctr">
              <a:defRPr lang="en-US" altLang="ja-JP" sz="1000" baseline="0" smtClean="0">
                <a:solidFill>
                  <a:schemeClr val="tx1">
                    <a:tint val="75000"/>
                  </a:schemeClr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defRPr>
            </a:lvl1pPr>
          </a:lstStyle>
          <a:p>
            <a:r>
              <a:rPr lang="en-US" dirty="0"/>
              <a:t>Confidential </a:t>
            </a: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11379600" y="6624000"/>
            <a:ext cx="540000" cy="216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lang="ja-JP" altLang="en-US" sz="1000" baseline="0" smtClean="0">
                <a:solidFill>
                  <a:schemeClr val="tx1">
                    <a:tint val="75000"/>
                  </a:schemeClr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defRPr>
            </a:lvl1pPr>
          </a:lstStyle>
          <a:p>
            <a:fld id="{2A9E37A5-A917-4235-ABF6-8CD72E894915}" type="slidenum">
              <a:rPr lang="en-US" altLang="ja-JP" smtClean="0"/>
              <a:pPr/>
              <a:t>‹#›</a:t>
            </a:fld>
            <a:endParaRPr lang="en-US" altLang="ja-JP" dirty="0"/>
          </a:p>
        </p:txBody>
      </p:sp>
      <p:sp>
        <p:nvSpPr>
          <p:cNvPr id="7" name="フッター プレースホルダー 4"/>
          <p:cNvSpPr txBox="1">
            <a:spLocks/>
          </p:cNvSpPr>
          <p:nvPr userDrawn="1"/>
        </p:nvSpPr>
        <p:spPr>
          <a:xfrm>
            <a:off x="6184800" y="6624000"/>
            <a:ext cx="4114800" cy="2520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ja-JP"/>
            </a:defPPr>
            <a:lvl1pPr marL="0" algn="ct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ja-JP" altLang="en-US" dirty="0">
              <a:latin typeface="HGｺﾞｼｯｸM" panose="020B0609000000000000" pitchFamily="49" charset="-128"/>
              <a:ea typeface="HGｺﾞｼｯｸM" panose="020B0609000000000000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627950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6" r:id="rId2"/>
    <p:sldLayoutId id="2147483655" r:id="rId3"/>
    <p:sldLayoutId id="2147483654" r:id="rId4"/>
    <p:sldLayoutId id="2147483650" r:id="rId5"/>
    <p:sldLayoutId id="2147483652" r:id="rId6"/>
    <p:sldLayoutId id="2147483653" r:id="rId7"/>
    <p:sldLayoutId id="2147483658" r:id="rId8"/>
    <p:sldLayoutId id="2147483667" r:id="rId9"/>
    <p:sldLayoutId id="2147483659" r:id="rId10"/>
    <p:sldLayoutId id="2147483660" r:id="rId11"/>
    <p:sldLayoutId id="2147483656" r:id="rId12"/>
    <p:sldLayoutId id="2147483657" r:id="rId13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2400" kern="1200" baseline="0">
          <a:solidFill>
            <a:srgbClr val="59574C"/>
          </a:solidFill>
          <a:latin typeface="(日本語用のフォントを使用)"/>
          <a:ea typeface="HGPｺﾞｼｯｸM" panose="020B0600000000000000" pitchFamily="50" charset="-128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57D0338-6734-4194-84C4-13115B110E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2340167"/>
            <a:ext cx="12191999" cy="1008000"/>
          </a:xfrm>
        </p:spPr>
        <p:txBody>
          <a:bodyPr>
            <a:noAutofit/>
          </a:bodyPr>
          <a:lstStyle/>
          <a:p>
            <a:r>
              <a:rPr lang="en-CA" altLang="ja-JP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ja-JP" altLang="ja-JP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on-EE2:</a:t>
            </a:r>
            <a:r>
              <a:rPr lang="en-CA" altLang="ja-JP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Disabling the combination of TIMD-ISP </a:t>
            </a:r>
            <a:br>
              <a:rPr lang="en-CA" altLang="ja-JP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CA" altLang="ja-JP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TIMD-MRL</a:t>
            </a:r>
            <a:endParaRPr kumimoji="1" lang="ja-JP" altLang="en-US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6FA59CDF-4B19-416F-9426-1EDB06CB216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215999" y="3806833"/>
            <a:ext cx="5760000" cy="288000"/>
          </a:xfrm>
        </p:spPr>
        <p:txBody>
          <a:bodyPr/>
          <a:lstStyle/>
          <a:p>
            <a:r>
              <a:rPr kumimoji="1" lang="en-US" altLang="ja-JP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Sharp Corporation</a:t>
            </a:r>
            <a:endParaRPr kumimoji="1" lang="ja-JP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77869D38-F1B0-4714-980B-ECDC7ABBEA8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215999" y="4517833"/>
            <a:ext cx="5760000" cy="1422000"/>
          </a:xfrm>
        </p:spPr>
        <p:txBody>
          <a:bodyPr/>
          <a:lstStyle/>
          <a:p>
            <a:r>
              <a:rPr kumimoji="1" lang="en-US" altLang="ja-JP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Zheming Fan</a:t>
            </a:r>
          </a:p>
          <a:p>
            <a:r>
              <a:rPr lang="en-US" altLang="ja-JP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Takeshi </a:t>
            </a:r>
            <a:r>
              <a:rPr lang="en-US" altLang="ja-JP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Chujoh</a:t>
            </a:r>
            <a:br>
              <a:rPr lang="en-US" altLang="ja-JP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ja-JP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Tomohiro </a:t>
            </a:r>
            <a:r>
              <a:rPr lang="en-US" altLang="ja-JP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Ikai</a:t>
            </a:r>
            <a:endParaRPr lang="en-US" altLang="ja-JP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テキスト プレースホルダー 2">
            <a:extLst>
              <a:ext uri="{FF2B5EF4-FFF2-40B4-BE49-F238E27FC236}">
                <a16:creationId xmlns:a16="http://schemas.microsoft.com/office/drawing/2014/main" id="{16C6130B-A3F5-4023-A962-111A94E85DB9}"/>
              </a:ext>
            </a:extLst>
          </p:cNvPr>
          <p:cNvSpPr txBox="1">
            <a:spLocks/>
          </p:cNvSpPr>
          <p:nvPr/>
        </p:nvSpPr>
        <p:spPr>
          <a:xfrm>
            <a:off x="3215999" y="1673833"/>
            <a:ext cx="5760000" cy="288000"/>
          </a:xfrm>
          <a:prstGeom prst="rect">
            <a:avLst/>
          </a:prstGeom>
        </p:spPr>
        <p:txBody>
          <a:bodyPr vert="horz" lIns="91440" tIns="45720" rIns="91440" bIns="45720" rtlCol="0" anchor="ctr" anchorCtr="1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1400" kern="1200" baseline="0">
                <a:solidFill>
                  <a:schemeClr val="tx1"/>
                </a:solidFill>
                <a:latin typeface="(日本語用のフォントを使用)"/>
                <a:ea typeface="HGPｺﾞｼｯｸM" panose="020B0600000000000000" pitchFamily="50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 baseline="0">
                <a:solidFill>
                  <a:schemeClr val="tx1"/>
                </a:solidFill>
                <a:latin typeface="(日本語用のフォントを使用)"/>
                <a:ea typeface="HGPｺﾞｼｯｸM" panose="020B0600000000000000" pitchFamily="50" charset="-128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 baseline="0">
                <a:solidFill>
                  <a:schemeClr val="tx1"/>
                </a:solidFill>
                <a:latin typeface="(日本語用のフォントを使用)"/>
                <a:ea typeface="HGPｺﾞｼｯｸM" panose="020B0600000000000000" pitchFamily="50" charset="-128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 baseline="0">
                <a:solidFill>
                  <a:schemeClr val="tx1"/>
                </a:solidFill>
                <a:latin typeface="(日本語用のフォントを使用)"/>
                <a:ea typeface="HGPｺﾞｼｯｸM" panose="020B0600000000000000" pitchFamily="50" charset="-128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 baseline="0">
                <a:solidFill>
                  <a:schemeClr val="tx1"/>
                </a:solidFill>
                <a:latin typeface="(日本語用のフォントを使用)"/>
                <a:ea typeface="HGPｺﾞｼｯｸM" panose="020B0600000000000000" pitchFamily="50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JVET-AI0080</a:t>
            </a:r>
            <a:endParaRPr lang="ja-JP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28992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10342800" cy="277200"/>
          </a:xfrm>
        </p:spPr>
        <p:txBody>
          <a:bodyPr/>
          <a:lstStyle/>
          <a:p>
            <a:r>
              <a:rPr kumimoji="1" lang="en-US" altLang="ja-JP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Proposal (test1)</a:t>
            </a:r>
            <a:endParaRPr kumimoji="1" lang="ja-JP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294" y="1292235"/>
            <a:ext cx="5016932" cy="4728737"/>
          </a:xfrm>
        </p:spPr>
        <p:txBody>
          <a:bodyPr>
            <a:noAutofit/>
          </a:bodyPr>
          <a:lstStyle/>
          <a:p>
            <a:pPr hangingPunct="0"/>
            <a:r>
              <a:rPr lang="en-CA" altLang="ja-JP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This proposal suggests disabling the combination of TIMD and ISP (</a:t>
            </a:r>
            <a:r>
              <a:rPr lang="en-CA" altLang="ja-JP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TIMD-ISP</a:t>
            </a:r>
            <a:r>
              <a:rPr lang="en-CA" altLang="ja-JP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 and the combination of TIMD and MR</a:t>
            </a:r>
            <a:r>
              <a:rPr lang="en-US" altLang="ja-JP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CA" altLang="ja-JP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CA" altLang="ja-JP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TIMD-MRL</a:t>
            </a:r>
            <a:r>
              <a:rPr lang="en-CA" altLang="ja-JP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in the current ECM.</a:t>
            </a:r>
          </a:p>
          <a:p>
            <a:pPr hangingPunct="0"/>
            <a:endParaRPr lang="en-CA" altLang="ja-JP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hangingPunct="0"/>
            <a:endParaRPr lang="en-CA" altLang="ja-JP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/>
            <a:r>
              <a:rPr lang="en-US" altLang="ja-JP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0.03% </a:t>
            </a:r>
            <a:r>
              <a:rPr lang="en-US" altLang="ja-JP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luma</a:t>
            </a:r>
            <a:r>
              <a:rPr lang="en-US" altLang="ja-JP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loss for </a:t>
            </a:r>
            <a:r>
              <a:rPr lang="en-US" altLang="ja-JP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3% </a:t>
            </a:r>
            <a:r>
              <a:rPr lang="en-US" altLang="ja-JP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EncT</a:t>
            </a:r>
            <a:r>
              <a:rPr lang="en-US" altLang="ja-JP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reduction.</a:t>
            </a:r>
          </a:p>
          <a:p>
            <a:pPr marL="285750" indent="-285750"/>
            <a:r>
              <a:rPr lang="en-US" altLang="ja-JP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Come from </a:t>
            </a:r>
            <a:r>
              <a:rPr lang="en-CA" altLang="ja-JP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reducing RDO tests in encoder.</a:t>
            </a:r>
          </a:p>
          <a:p>
            <a:pPr marL="285750" indent="-285750"/>
            <a:r>
              <a:rPr lang="en-CA" altLang="ja-JP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When </a:t>
            </a:r>
            <a:r>
              <a:rPr lang="en-CA" altLang="ja-JP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timd_flag</a:t>
            </a:r>
            <a:r>
              <a:rPr lang="en-CA" altLang="ja-JP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is true, no further encoding or decoding operations will be performed on the corresponding flags for ISP and MRL.</a:t>
            </a:r>
            <a:endParaRPr lang="ja-JP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hangingPunct="0"/>
            <a:endParaRPr lang="en-CA" altLang="ja-JP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テキスト プレースホルダー 11"/>
          <p:cNvSpPr txBox="1">
            <a:spLocks/>
          </p:cNvSpPr>
          <p:nvPr/>
        </p:nvSpPr>
        <p:spPr>
          <a:xfrm>
            <a:off x="3728533" y="6624000"/>
            <a:ext cx="4734934" cy="216000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1050" kern="1200" baseline="0">
                <a:solidFill>
                  <a:srgbClr val="9A9A96"/>
                </a:solidFill>
                <a:latin typeface="+mj-lt"/>
                <a:ea typeface="源ノ角ゴシック JP Regular" panose="020B0500000000000000" pitchFamily="34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dirty="0">
                <a:latin typeface="Times New Roman" panose="02020603050405020304" pitchFamily="18" charset="0"/>
                <a:ea typeface="HGPｺﾞｼｯｸM" panose="020B0600000000000000" pitchFamily="50" charset="-128"/>
                <a:cs typeface="Times New Roman" panose="02020603050405020304" pitchFamily="18" charset="0"/>
              </a:rPr>
              <a:t>Copyright © All rights reserved, SHARP CORPORATION</a:t>
            </a:r>
            <a:endParaRPr lang="ja-JP" altLang="en-US" dirty="0">
              <a:latin typeface="Times New Roman" panose="02020603050405020304" pitchFamily="18" charset="0"/>
              <a:ea typeface="HGPｺﾞｼｯｸM" panose="020B0600000000000000" pitchFamily="50" charset="-128"/>
              <a:cs typeface="Times New Roman" panose="02020603050405020304" pitchFamily="18" charset="0"/>
            </a:endParaRPr>
          </a:p>
        </p:txBody>
      </p:sp>
      <p:sp>
        <p:nvSpPr>
          <p:cNvPr id="12" name="日付プレースホルダー 11"/>
          <p:cNvSpPr>
            <a:spLocks noGrp="1"/>
          </p:cNvSpPr>
          <p:nvPr>
            <p:ph type="dt" sz="half" idx="10"/>
          </p:nvPr>
        </p:nvSpPr>
        <p:spPr>
          <a:xfrm>
            <a:off x="251294" y="6575565"/>
            <a:ext cx="2743200" cy="216000"/>
          </a:xfrm>
        </p:spPr>
        <p:txBody>
          <a:bodyPr/>
          <a:lstStyle/>
          <a:p>
            <a:r>
              <a:rPr lang="en-US" altLang="ja-JP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JVET-AI0080</a:t>
            </a:r>
            <a:endParaRPr lang="ja-JP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スライド番号プレースホルダー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kumimoji="1" lang="ja-JP" altLang="en-US" sz="20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fld>
            <a:endParaRPr kumimoji="1" lang="ja-JP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14920D32-7EC6-48B3-8983-93C4277F6D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9721522"/>
              </p:ext>
            </p:extLst>
          </p:nvPr>
        </p:nvGraphicFramePr>
        <p:xfrm>
          <a:off x="5446643" y="870148"/>
          <a:ext cx="6472960" cy="5553075"/>
        </p:xfrm>
        <a:graphic>
          <a:graphicData uri="http://schemas.openxmlformats.org/drawingml/2006/table">
            <a:tbl>
              <a:tblPr/>
              <a:tblGrid>
                <a:gridCol w="814402">
                  <a:extLst>
                    <a:ext uri="{9D8B030D-6E8A-4147-A177-3AD203B41FA5}">
                      <a16:colId xmlns:a16="http://schemas.microsoft.com/office/drawing/2014/main" val="3829645941"/>
                    </a:ext>
                  </a:extLst>
                </a:gridCol>
                <a:gridCol w="806719">
                  <a:extLst>
                    <a:ext uri="{9D8B030D-6E8A-4147-A177-3AD203B41FA5}">
                      <a16:colId xmlns:a16="http://schemas.microsoft.com/office/drawing/2014/main" val="619186663"/>
                    </a:ext>
                  </a:extLst>
                </a:gridCol>
                <a:gridCol w="806719">
                  <a:extLst>
                    <a:ext uri="{9D8B030D-6E8A-4147-A177-3AD203B41FA5}">
                      <a16:colId xmlns:a16="http://schemas.microsoft.com/office/drawing/2014/main" val="1786358213"/>
                    </a:ext>
                  </a:extLst>
                </a:gridCol>
                <a:gridCol w="806719">
                  <a:extLst>
                    <a:ext uri="{9D8B030D-6E8A-4147-A177-3AD203B41FA5}">
                      <a16:colId xmlns:a16="http://schemas.microsoft.com/office/drawing/2014/main" val="1967193362"/>
                    </a:ext>
                  </a:extLst>
                </a:gridCol>
                <a:gridCol w="806719">
                  <a:extLst>
                    <a:ext uri="{9D8B030D-6E8A-4147-A177-3AD203B41FA5}">
                      <a16:colId xmlns:a16="http://schemas.microsoft.com/office/drawing/2014/main" val="3863928636"/>
                    </a:ext>
                  </a:extLst>
                </a:gridCol>
                <a:gridCol w="806719">
                  <a:extLst>
                    <a:ext uri="{9D8B030D-6E8A-4147-A177-3AD203B41FA5}">
                      <a16:colId xmlns:a16="http://schemas.microsoft.com/office/drawing/2014/main" val="1580991881"/>
                    </a:ext>
                  </a:extLst>
                </a:gridCol>
                <a:gridCol w="806719">
                  <a:extLst>
                    <a:ext uri="{9D8B030D-6E8A-4147-A177-3AD203B41FA5}">
                      <a16:colId xmlns:a16="http://schemas.microsoft.com/office/drawing/2014/main" val="1004147384"/>
                    </a:ext>
                  </a:extLst>
                </a:gridCol>
                <a:gridCol w="818244">
                  <a:extLst>
                    <a:ext uri="{9D8B030D-6E8A-4147-A177-3AD203B41FA5}">
                      <a16:colId xmlns:a16="http://schemas.microsoft.com/office/drawing/2014/main" val="2983939294"/>
                    </a:ext>
                  </a:extLst>
                </a:gridCol>
              </a:tblGrid>
              <a:tr h="192049"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All Intra Main 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2289841"/>
                  </a:ext>
                </a:extLst>
              </a:tr>
              <a:tr h="192049"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Over ECM-13.0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33752239"/>
                  </a:ext>
                </a:extLst>
              </a:tr>
              <a:tr h="374590"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EncVmPeak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DecVmPeak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9759876"/>
                  </a:ext>
                </a:extLst>
              </a:tr>
              <a:tr h="19204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0.15%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97.5%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100.3%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99.0%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100.1%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0350368"/>
                  </a:ext>
                </a:extLst>
              </a:tr>
              <a:tr h="19204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0.00%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0.03%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-0.01%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97.9%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101.0%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100.7%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99.8%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1544081"/>
                  </a:ext>
                </a:extLst>
              </a:tr>
              <a:tr h="19204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-0.13%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97.3%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104.7%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2077703"/>
                  </a:ext>
                </a:extLst>
              </a:tr>
              <a:tr h="19204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97.3%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100.3%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98.5%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9302823"/>
                  </a:ext>
                </a:extLst>
              </a:tr>
              <a:tr h="19204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97.4%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99.7%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99.8%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9627062"/>
                  </a:ext>
                </a:extLst>
              </a:tr>
              <a:tr h="19204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0.03%</a:t>
                      </a:r>
                      <a:endParaRPr lang="ja-JP" sz="14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-0.01%</a:t>
                      </a:r>
                      <a:endParaRPr lang="ja-JP" sz="14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0.00%</a:t>
                      </a:r>
                      <a:endParaRPr lang="ja-JP" sz="14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97.4%</a:t>
                      </a:r>
                      <a:endParaRPr lang="ja-JP" sz="14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100.2%</a:t>
                      </a:r>
                      <a:endParaRPr lang="ja-JP" sz="14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100.9%</a:t>
                      </a:r>
                      <a:endParaRPr lang="ja-JP" sz="14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100.0%</a:t>
                      </a:r>
                      <a:endParaRPr lang="ja-JP" sz="14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2395523"/>
                  </a:ext>
                </a:extLst>
              </a:tr>
              <a:tr h="19204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-0.26%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97.7%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99.4%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69426802"/>
                  </a:ext>
                </a:extLst>
              </a:tr>
              <a:tr h="19204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0.16%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98.0%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99.8%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99.6%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99.9%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2352597"/>
                  </a:ext>
                </a:extLst>
              </a:tr>
              <a:tr h="192049"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463594"/>
                  </a:ext>
                </a:extLst>
              </a:tr>
              <a:tr h="192049"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58075058"/>
                  </a:ext>
                </a:extLst>
              </a:tr>
              <a:tr h="192049"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Over ECM-13.0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3859442"/>
                  </a:ext>
                </a:extLst>
              </a:tr>
              <a:tr h="374590"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EncVmPeak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DecVmPeak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529949"/>
                  </a:ext>
                </a:extLst>
              </a:tr>
              <a:tr h="19204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-0.03%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-0.09%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-0.09%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99.7%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100.0%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100.0%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100.0%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8981752"/>
                  </a:ext>
                </a:extLst>
              </a:tr>
              <a:tr h="19204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0.01%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0.04%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0.06%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99.7%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100.0%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100.4%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100.0%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5205754"/>
                  </a:ext>
                </a:extLst>
              </a:tr>
              <a:tr h="19204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-0.09%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99.8%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100.3%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100.9%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4487164"/>
                  </a:ext>
                </a:extLst>
              </a:tr>
              <a:tr h="19204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99.8%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100.4%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100.4%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100.9%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7708100"/>
                  </a:ext>
                </a:extLst>
              </a:tr>
              <a:tr h="19204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96487622"/>
                  </a:ext>
                </a:extLst>
              </a:tr>
              <a:tr h="19204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0.01%</a:t>
                      </a:r>
                      <a:endParaRPr lang="ja-JP" sz="14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0.01%</a:t>
                      </a:r>
                      <a:endParaRPr lang="ja-JP" sz="14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-0.02%</a:t>
                      </a:r>
                      <a:endParaRPr lang="ja-JP" sz="14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99.8%</a:t>
                      </a:r>
                      <a:endParaRPr lang="ja-JP" sz="14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100.2%</a:t>
                      </a:r>
                      <a:endParaRPr lang="ja-JP" sz="14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100.2%</a:t>
                      </a:r>
                      <a:endParaRPr lang="ja-JP" sz="14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100.6%</a:t>
                      </a:r>
                      <a:endParaRPr lang="ja-JP" sz="14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649877"/>
                  </a:ext>
                </a:extLst>
              </a:tr>
              <a:tr h="19204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-0.11%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99.7%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100.2%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99.9%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100.9%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50291923"/>
                  </a:ext>
                </a:extLst>
              </a:tr>
              <a:tr h="19204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-0.45%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99.8%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100.1%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100.1%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100.9%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97921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367273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10342800" cy="277200"/>
          </a:xfrm>
        </p:spPr>
        <p:txBody>
          <a:bodyPr/>
          <a:lstStyle/>
          <a:p>
            <a:r>
              <a:rPr kumimoji="1" lang="en-US" altLang="ja-JP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Proposal (test2)</a:t>
            </a:r>
            <a:endParaRPr kumimoji="1" lang="ja-JP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72400" y="1256867"/>
            <a:ext cx="4981602" cy="4074790"/>
          </a:xfrm>
        </p:spPr>
        <p:txBody>
          <a:bodyPr>
            <a:noAutofit/>
          </a:bodyPr>
          <a:lstStyle/>
          <a:p>
            <a:pPr hangingPunct="0"/>
            <a:r>
              <a:rPr lang="en-CA" altLang="ja-JP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test1, the number of RDO required in the encoder is reduced. Based on test1, test2 suggests using other intra modes to replace TIMD-ISP and TIMD-MREF in the RDO list.</a:t>
            </a:r>
          </a:p>
          <a:p>
            <a:pPr hangingPunct="0"/>
            <a:endParaRPr lang="en-CA" altLang="ja-JP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/>
            <a:r>
              <a:rPr lang="en-US" altLang="ja-JP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0.07%</a:t>
            </a:r>
            <a:r>
              <a:rPr lang="en-US" altLang="ja-JP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ja-JP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luma</a:t>
            </a:r>
            <a:r>
              <a:rPr lang="en-US" altLang="ja-JP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gain without change </a:t>
            </a:r>
            <a:r>
              <a:rPr lang="en-US" altLang="ja-JP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EncT</a:t>
            </a:r>
            <a:r>
              <a:rPr lang="en-US" altLang="ja-JP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and </a:t>
            </a:r>
            <a:r>
              <a:rPr lang="en-US" altLang="ja-JP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DecT</a:t>
            </a:r>
            <a:r>
              <a:rPr lang="en-US" altLang="ja-JP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285750" indent="-285750"/>
            <a:r>
              <a:rPr lang="en-US" altLang="ja-JP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Gain come from using good candidates to replace bad candidates in </a:t>
            </a:r>
            <a:r>
              <a:rPr lang="en-US" altLang="ja-JP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rdo_list</a:t>
            </a:r>
            <a:r>
              <a:rPr lang="en-US" altLang="ja-JP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285750" indent="-285750"/>
            <a:r>
              <a:rPr lang="en-US" altLang="ja-JP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Averagely the number of </a:t>
            </a:r>
            <a:r>
              <a:rPr lang="en-US" altLang="ja-JP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rdo</a:t>
            </a:r>
            <a:r>
              <a:rPr lang="en-US" altLang="ja-JP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tests remain same.</a:t>
            </a:r>
          </a:p>
          <a:p>
            <a:pPr marL="285750" indent="-285750"/>
            <a:endParaRPr lang="ja-JP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hangingPunct="0"/>
            <a:endParaRPr lang="en-CA" altLang="ja-JP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テキスト プレースホルダー 11"/>
          <p:cNvSpPr txBox="1">
            <a:spLocks/>
          </p:cNvSpPr>
          <p:nvPr/>
        </p:nvSpPr>
        <p:spPr>
          <a:xfrm>
            <a:off x="3728533" y="6624000"/>
            <a:ext cx="4734934" cy="216000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1050" kern="1200" baseline="0">
                <a:solidFill>
                  <a:srgbClr val="9A9A96"/>
                </a:solidFill>
                <a:latin typeface="+mj-lt"/>
                <a:ea typeface="源ノ角ゴシック JP Regular" panose="020B0500000000000000" pitchFamily="34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dirty="0">
                <a:latin typeface="Times New Roman" panose="02020603050405020304" pitchFamily="18" charset="0"/>
                <a:ea typeface="HGPｺﾞｼｯｸM" panose="020B0600000000000000" pitchFamily="50" charset="-128"/>
                <a:cs typeface="Times New Roman" panose="02020603050405020304" pitchFamily="18" charset="0"/>
              </a:rPr>
              <a:t>Copyright © All rights reserved, SHARP CORPORATION</a:t>
            </a:r>
            <a:endParaRPr lang="ja-JP" altLang="en-US" dirty="0">
              <a:latin typeface="Times New Roman" panose="02020603050405020304" pitchFamily="18" charset="0"/>
              <a:ea typeface="HGPｺﾞｼｯｸM" panose="020B0600000000000000" pitchFamily="50" charset="-128"/>
              <a:cs typeface="Times New Roman" panose="02020603050405020304" pitchFamily="18" charset="0"/>
            </a:endParaRPr>
          </a:p>
        </p:txBody>
      </p:sp>
      <p:sp>
        <p:nvSpPr>
          <p:cNvPr id="12" name="日付プレースホルダー 11"/>
          <p:cNvSpPr>
            <a:spLocks noGrp="1"/>
          </p:cNvSpPr>
          <p:nvPr>
            <p:ph type="dt" sz="half" idx="10"/>
          </p:nvPr>
        </p:nvSpPr>
        <p:spPr>
          <a:xfrm>
            <a:off x="251294" y="6575565"/>
            <a:ext cx="2743200" cy="216000"/>
          </a:xfrm>
        </p:spPr>
        <p:txBody>
          <a:bodyPr/>
          <a:lstStyle/>
          <a:p>
            <a:r>
              <a:rPr lang="en-US" altLang="ja-JP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JVET-AI0080</a:t>
            </a:r>
            <a:endParaRPr lang="ja-JP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スライド番号プレースホルダー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kumimoji="1" lang="ja-JP" altLang="en-US" sz="20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fld>
            <a:endParaRPr kumimoji="1" lang="ja-JP" alt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表 7">
            <a:extLst>
              <a:ext uri="{FF2B5EF4-FFF2-40B4-BE49-F238E27FC236}">
                <a16:creationId xmlns:a16="http://schemas.microsoft.com/office/drawing/2014/main" id="{4DF99F39-6B86-4539-966E-B73BD768D43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6687424"/>
              </p:ext>
            </p:extLst>
          </p:nvPr>
        </p:nvGraphicFramePr>
        <p:xfrm>
          <a:off x="5481472" y="877038"/>
          <a:ext cx="6438128" cy="5553075"/>
        </p:xfrm>
        <a:graphic>
          <a:graphicData uri="http://schemas.openxmlformats.org/drawingml/2006/table">
            <a:tbl>
              <a:tblPr/>
              <a:tblGrid>
                <a:gridCol w="810019">
                  <a:extLst>
                    <a:ext uri="{9D8B030D-6E8A-4147-A177-3AD203B41FA5}">
                      <a16:colId xmlns:a16="http://schemas.microsoft.com/office/drawing/2014/main" val="1879723465"/>
                    </a:ext>
                  </a:extLst>
                </a:gridCol>
                <a:gridCol w="802378">
                  <a:extLst>
                    <a:ext uri="{9D8B030D-6E8A-4147-A177-3AD203B41FA5}">
                      <a16:colId xmlns:a16="http://schemas.microsoft.com/office/drawing/2014/main" val="1821404902"/>
                    </a:ext>
                  </a:extLst>
                </a:gridCol>
                <a:gridCol w="802378">
                  <a:extLst>
                    <a:ext uri="{9D8B030D-6E8A-4147-A177-3AD203B41FA5}">
                      <a16:colId xmlns:a16="http://schemas.microsoft.com/office/drawing/2014/main" val="3299698"/>
                    </a:ext>
                  </a:extLst>
                </a:gridCol>
                <a:gridCol w="802378">
                  <a:extLst>
                    <a:ext uri="{9D8B030D-6E8A-4147-A177-3AD203B41FA5}">
                      <a16:colId xmlns:a16="http://schemas.microsoft.com/office/drawing/2014/main" val="2806382662"/>
                    </a:ext>
                  </a:extLst>
                </a:gridCol>
                <a:gridCol w="802378">
                  <a:extLst>
                    <a:ext uri="{9D8B030D-6E8A-4147-A177-3AD203B41FA5}">
                      <a16:colId xmlns:a16="http://schemas.microsoft.com/office/drawing/2014/main" val="3137830633"/>
                    </a:ext>
                  </a:extLst>
                </a:gridCol>
                <a:gridCol w="802378">
                  <a:extLst>
                    <a:ext uri="{9D8B030D-6E8A-4147-A177-3AD203B41FA5}">
                      <a16:colId xmlns:a16="http://schemas.microsoft.com/office/drawing/2014/main" val="1417559782"/>
                    </a:ext>
                  </a:extLst>
                </a:gridCol>
                <a:gridCol w="802378">
                  <a:extLst>
                    <a:ext uri="{9D8B030D-6E8A-4147-A177-3AD203B41FA5}">
                      <a16:colId xmlns:a16="http://schemas.microsoft.com/office/drawing/2014/main" val="1182008169"/>
                    </a:ext>
                  </a:extLst>
                </a:gridCol>
                <a:gridCol w="813841">
                  <a:extLst>
                    <a:ext uri="{9D8B030D-6E8A-4147-A177-3AD203B41FA5}">
                      <a16:colId xmlns:a16="http://schemas.microsoft.com/office/drawing/2014/main" val="1573519177"/>
                    </a:ext>
                  </a:extLst>
                </a:gridCol>
              </a:tblGrid>
              <a:tr h="194039"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All Intra Main 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29360203"/>
                  </a:ext>
                </a:extLst>
              </a:tr>
              <a:tr h="194039"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Over ECM-13.0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62238139"/>
                  </a:ext>
                </a:extLst>
              </a:tr>
              <a:tr h="365165"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EncVmPeak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DecVmPeak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94090574"/>
                  </a:ext>
                </a:extLst>
              </a:tr>
              <a:tr h="19403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99.7%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28448"/>
                  </a:ext>
                </a:extLst>
              </a:tr>
              <a:tr h="19403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-0.05%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0.00%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0.05%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100.1%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101.1%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99.9%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99.9%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5433082"/>
                  </a:ext>
                </a:extLst>
              </a:tr>
              <a:tr h="19403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99.2%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9205766"/>
                  </a:ext>
                </a:extLst>
              </a:tr>
              <a:tr h="19403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-0.09%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98.5%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1436518"/>
                  </a:ext>
                </a:extLst>
              </a:tr>
              <a:tr h="19403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-0.09%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0276558"/>
                  </a:ext>
                </a:extLst>
              </a:tr>
              <a:tr h="19403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-0.07%</a:t>
                      </a:r>
                      <a:endParaRPr lang="ja-JP" sz="14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-0.03%</a:t>
                      </a:r>
                      <a:endParaRPr lang="ja-JP" sz="14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-0.01%</a:t>
                      </a:r>
                      <a:endParaRPr lang="ja-JP" sz="14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100.4%</a:t>
                      </a:r>
                      <a:endParaRPr lang="ja-JP" sz="14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100.3%</a:t>
                      </a:r>
                      <a:endParaRPr lang="ja-JP" sz="14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99.5%</a:t>
                      </a:r>
                      <a:endParaRPr lang="ja-JP" sz="14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100.0%</a:t>
                      </a:r>
                      <a:endParaRPr lang="ja-JP" sz="14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3703699"/>
                  </a:ext>
                </a:extLst>
              </a:tr>
              <a:tr h="19403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-0.11%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101.4%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99.1%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3643005"/>
                  </a:ext>
                </a:extLst>
              </a:tr>
              <a:tr h="19403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102.0%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8121371"/>
                  </a:ext>
                </a:extLst>
              </a:tr>
              <a:tr h="194039"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5065709"/>
                  </a:ext>
                </a:extLst>
              </a:tr>
              <a:tr h="194039"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7836406"/>
                  </a:ext>
                </a:extLst>
              </a:tr>
              <a:tr h="194039"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Over ECM-13.0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70339642"/>
                  </a:ext>
                </a:extLst>
              </a:tr>
              <a:tr h="365165"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EncVmPeak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DecVmPeak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4656848"/>
                  </a:ext>
                </a:extLst>
              </a:tr>
              <a:tr h="19403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-0.03%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-0.16%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-0.25%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100.2%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99.5%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100.0%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100.0%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5533373"/>
                  </a:ext>
                </a:extLst>
              </a:tr>
              <a:tr h="19403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-0.02%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-0.04%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-0.05%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100.4%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100.1%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100.0%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100.0%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673055"/>
                  </a:ext>
                </a:extLst>
              </a:tr>
              <a:tr h="19403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99.9%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101.5%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8937575"/>
                  </a:ext>
                </a:extLst>
              </a:tr>
              <a:tr h="19403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99.7%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99.8%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101.5%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3597598"/>
                  </a:ext>
                </a:extLst>
              </a:tr>
              <a:tr h="19403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0998068"/>
                  </a:ext>
                </a:extLst>
              </a:tr>
              <a:tr h="19403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-0.02%</a:t>
                      </a:r>
                      <a:endParaRPr lang="ja-JP" sz="14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-0.03%</a:t>
                      </a:r>
                      <a:endParaRPr lang="ja-JP" sz="14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-0.03%</a:t>
                      </a:r>
                      <a:endParaRPr lang="ja-JP" sz="14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100.2%</a:t>
                      </a:r>
                      <a:endParaRPr lang="ja-JP" sz="14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100.0%</a:t>
                      </a:r>
                      <a:endParaRPr lang="ja-JP" sz="14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100.0%</a:t>
                      </a:r>
                      <a:endParaRPr lang="ja-JP" sz="14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游明朝" panose="02020400000000000000" pitchFamily="18" charset="-128"/>
                          <a:cs typeface="Times New Roman" panose="02020603050405020304" pitchFamily="18" charset="0"/>
                        </a:rPr>
                        <a:t>100.9%</a:t>
                      </a:r>
                      <a:endParaRPr lang="ja-JP" sz="14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游明朝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8270446"/>
                  </a:ext>
                </a:extLst>
              </a:tr>
              <a:tr h="19403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-0.24%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99.9%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101.5%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7930559"/>
                  </a:ext>
                </a:extLst>
              </a:tr>
              <a:tr h="19403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99.7%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100.1%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  <a:cs typeface="Times New Roman" panose="02020603050405020304" pitchFamily="18" charset="0"/>
                        </a:rPr>
                        <a:t>101.5%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435898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583651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FC0C957-8C40-46A0-B3A0-5B806D0240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Proposal (test2: </a:t>
            </a:r>
            <a:r>
              <a:rPr lang="en-US" altLang="ja-JP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rdo</a:t>
            </a:r>
            <a:r>
              <a:rPr lang="en-US" altLang="ja-JP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list generation)</a:t>
            </a:r>
            <a:endParaRPr kumimoji="1" lang="ja-JP" altLang="en-US" dirty="0"/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FD6CD22-FD11-42BF-BF51-1B6E11057E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JVT-AI0080</a:t>
            </a:r>
            <a:endParaRPr lang="ja-JP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555283A4-6C70-4D19-9060-3DBFDF1D7A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kumimoji="1" lang="ja-JP" altLang="en-US" sz="2000" b="1" smtClean="0"/>
              <a:t>4</a:t>
            </a:fld>
            <a:endParaRPr kumimoji="1" lang="ja-JP" altLang="en-US" sz="2000" b="1" dirty="0"/>
          </a:p>
        </p:txBody>
      </p:sp>
      <p:graphicFrame>
        <p:nvGraphicFramePr>
          <p:cNvPr id="7" name="表 6">
            <a:extLst>
              <a:ext uri="{FF2B5EF4-FFF2-40B4-BE49-F238E27FC236}">
                <a16:creationId xmlns:a16="http://schemas.microsoft.com/office/drawing/2014/main" id="{8D4D2B17-5265-4C0B-A0B7-F91F2AF5789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7368759"/>
              </p:ext>
            </p:extLst>
          </p:nvPr>
        </p:nvGraphicFramePr>
        <p:xfrm>
          <a:off x="318675" y="840444"/>
          <a:ext cx="10063575" cy="5669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8261">
                  <a:extLst>
                    <a:ext uri="{9D8B030D-6E8A-4147-A177-3AD203B41FA5}">
                      <a16:colId xmlns:a16="http://schemas.microsoft.com/office/drawing/2014/main" val="2576183513"/>
                    </a:ext>
                  </a:extLst>
                </a:gridCol>
                <a:gridCol w="1710589">
                  <a:extLst>
                    <a:ext uri="{9D8B030D-6E8A-4147-A177-3AD203B41FA5}">
                      <a16:colId xmlns:a16="http://schemas.microsoft.com/office/drawing/2014/main" val="3591748169"/>
                    </a:ext>
                  </a:extLst>
                </a:gridCol>
                <a:gridCol w="1676400">
                  <a:extLst>
                    <a:ext uri="{9D8B030D-6E8A-4147-A177-3AD203B41FA5}">
                      <a16:colId xmlns:a16="http://schemas.microsoft.com/office/drawing/2014/main" val="4207285028"/>
                    </a:ext>
                  </a:extLst>
                </a:gridCol>
                <a:gridCol w="1885950">
                  <a:extLst>
                    <a:ext uri="{9D8B030D-6E8A-4147-A177-3AD203B41FA5}">
                      <a16:colId xmlns:a16="http://schemas.microsoft.com/office/drawing/2014/main" val="3811279753"/>
                    </a:ext>
                  </a:extLst>
                </a:gridCol>
                <a:gridCol w="1990725">
                  <a:extLst>
                    <a:ext uri="{9D8B030D-6E8A-4147-A177-3AD203B41FA5}">
                      <a16:colId xmlns:a16="http://schemas.microsoft.com/office/drawing/2014/main" val="2896645189"/>
                    </a:ext>
                  </a:extLst>
                </a:gridCol>
                <a:gridCol w="1771650">
                  <a:extLst>
                    <a:ext uri="{9D8B030D-6E8A-4147-A177-3AD203B41FA5}">
                      <a16:colId xmlns:a16="http://schemas.microsoft.com/office/drawing/2014/main" val="2782254478"/>
                    </a:ext>
                  </a:extLst>
                </a:gridCol>
              </a:tblGrid>
              <a:tr h="34419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ECM13</a:t>
                      </a:r>
                      <a:endParaRPr kumimoji="1" lang="ja-JP" altLang="en-US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en-US" altLang="ja-JP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Proposal (test2)</a:t>
                      </a:r>
                      <a:endParaRPr kumimoji="1" lang="ja-JP" altLang="en-US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0402544"/>
                  </a:ext>
                </a:extLst>
              </a:tr>
              <a:tr h="34419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Adding method</a:t>
                      </a:r>
                      <a:endParaRPr kumimoji="1" lang="ja-JP" altLang="en-US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b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rdoListNum</a:t>
                      </a:r>
                      <a:endParaRPr kumimoji="1" lang="ja-JP" altLang="en-US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b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intraTools</a:t>
                      </a:r>
                      <a:endParaRPr kumimoji="1" lang="ja-JP" altLang="en-US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rowSpan="10">
                  <a:txBody>
                    <a:bodyPr/>
                    <a:lstStyle/>
                    <a:p>
                      <a:pPr algn="ctr"/>
                      <a:endParaRPr kumimoji="1" lang="ja-JP" altLang="en-US" sz="12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b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rdoListNum</a:t>
                      </a:r>
                      <a:endParaRPr kumimoji="1" lang="ja-JP" altLang="en-US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b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intraTools</a:t>
                      </a:r>
                      <a:endParaRPr kumimoji="1" lang="ja-JP" altLang="en-US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79382701"/>
                  </a:ext>
                </a:extLst>
              </a:tr>
              <a:tr h="430238">
                <a:tc rowSpan="4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update()</a:t>
                      </a:r>
                      <a:endParaRPr kumimoji="1" lang="ja-JP" altLang="en-US" sz="12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kumimoji="1" lang="ja-JP" altLang="en-US" sz="12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+ n (n is determined by </a:t>
                      </a:r>
                      <a:r>
                        <a:rPr kumimoji="1" lang="en-US" altLang="ja-JP" sz="1200" b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mip</a:t>
                      </a:r>
                      <a:r>
                        <a:rPr kumimoji="1" lang="en-US" altLang="ja-JP" sz="12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kumimoji="1" lang="ja-JP" altLang="en-US" sz="12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2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</a:t>
                      </a:r>
                      <a:r>
                        <a:rPr kumimoji="1" lang="en-US" altLang="ja-JP" sz="12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 k</a:t>
                      </a:r>
                      <a:r>
                        <a:rPr kumimoji="1" lang="en-US" altLang="ja-JP" sz="12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+ n (n is determined by </a:t>
                      </a:r>
                      <a:r>
                        <a:rPr kumimoji="1" lang="en-US" altLang="ja-JP" sz="1200" b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mip</a:t>
                      </a:r>
                      <a:r>
                        <a:rPr kumimoji="1" lang="en-US" altLang="ja-JP" sz="12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kumimoji="1" lang="ja-JP" altLang="en-US" sz="12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2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11127830"/>
                  </a:ext>
                </a:extLst>
              </a:tr>
              <a:tr h="1118618">
                <a:tc vMerge="1">
                  <a:txBody>
                    <a:bodyPr/>
                    <a:lstStyle/>
                    <a:p>
                      <a:endParaRPr kumimoji="1" lang="ja-JP" altLang="en-US" sz="12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2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Angular mode, planar(</a:t>
                      </a:r>
                      <a:r>
                        <a:rPr kumimoji="1" lang="en-US" altLang="ja-JP" sz="1200" b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Hor,Ver</a:t>
                      </a:r>
                      <a:r>
                        <a:rPr kumimoji="1" lang="en-US" altLang="ja-JP" sz="12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),</a:t>
                      </a:r>
                    </a:p>
                    <a:p>
                      <a:r>
                        <a:rPr kumimoji="1" lang="en-US" altLang="ja-JP" sz="12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Angular mode+-1,</a:t>
                      </a:r>
                    </a:p>
                    <a:p>
                      <a:r>
                        <a:rPr kumimoji="1" lang="en-US" altLang="ja-JP" sz="12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TMRL,</a:t>
                      </a:r>
                    </a:p>
                    <a:p>
                      <a:r>
                        <a:rPr kumimoji="1" lang="en-US" altLang="ja-JP" sz="1200" b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intraTMP</a:t>
                      </a:r>
                      <a:r>
                        <a:rPr kumimoji="1" lang="en-US" altLang="ja-JP" sz="12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</a:p>
                    <a:p>
                      <a:r>
                        <a:rPr kumimoji="1" lang="en-US" altLang="ja-JP" sz="12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MIP,</a:t>
                      </a:r>
                      <a:endParaRPr kumimoji="1" lang="ja-JP" altLang="en-US" sz="12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2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Angular mode, planar(</a:t>
                      </a:r>
                      <a:r>
                        <a:rPr kumimoji="1" lang="en-US" altLang="ja-JP" sz="1200" b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Hor,Ver</a:t>
                      </a:r>
                      <a:r>
                        <a:rPr kumimoji="1" lang="en-US" altLang="ja-JP" sz="12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),</a:t>
                      </a:r>
                    </a:p>
                    <a:p>
                      <a:r>
                        <a:rPr kumimoji="1" lang="en-US" altLang="ja-JP" sz="12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Angular mode+-1,</a:t>
                      </a:r>
                    </a:p>
                    <a:p>
                      <a:r>
                        <a:rPr kumimoji="1" lang="en-US" altLang="ja-JP" sz="12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TMRL,</a:t>
                      </a:r>
                    </a:p>
                    <a:p>
                      <a:r>
                        <a:rPr kumimoji="1" lang="en-US" altLang="ja-JP" sz="1200" b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intraTMP</a:t>
                      </a:r>
                      <a:r>
                        <a:rPr kumimoji="1" lang="en-US" altLang="ja-JP" sz="12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</a:p>
                    <a:p>
                      <a:r>
                        <a:rPr kumimoji="1" lang="en-US" altLang="ja-JP" sz="12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MIP,</a:t>
                      </a:r>
                      <a:endParaRPr kumimoji="1" lang="ja-JP" altLang="en-US" sz="12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83808901"/>
                  </a:ext>
                </a:extLst>
              </a:tr>
              <a:tr h="430238">
                <a:tc vMerge="1">
                  <a:txBody>
                    <a:bodyPr/>
                    <a:lstStyle/>
                    <a:p>
                      <a:endParaRPr kumimoji="1" lang="ja-JP" altLang="en-US" sz="12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 (derives by </a:t>
                      </a:r>
                      <a:r>
                        <a:rPr lang="en-US" altLang="ja-JP" sz="1200" b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reduceHadCandList</a:t>
                      </a:r>
                      <a:r>
                        <a:rPr kumimoji="1" lang="en-US" altLang="ja-JP" sz="12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kumimoji="1" lang="ja-JP" altLang="en-US" sz="12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2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 </a:t>
                      </a:r>
                      <a:r>
                        <a:rPr kumimoji="1" lang="en-US" altLang="ja-JP" sz="12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 k</a:t>
                      </a:r>
                      <a:r>
                        <a:rPr kumimoji="1" lang="en-US" altLang="ja-JP" sz="12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(derives by </a:t>
                      </a:r>
                      <a:r>
                        <a:rPr lang="en-US" altLang="ja-JP" sz="1200" b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reduceHadCandList</a:t>
                      </a:r>
                      <a:r>
                        <a:rPr kumimoji="1" lang="en-US" altLang="ja-JP" sz="12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kumimoji="1" lang="ja-JP" altLang="en-US" sz="12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sz="12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0199305"/>
                  </a:ext>
                </a:extLst>
              </a:tr>
              <a:tr h="430238">
                <a:tc vMerge="1">
                  <a:txBody>
                    <a:bodyPr/>
                    <a:lstStyle/>
                    <a:p>
                      <a:endParaRPr kumimoji="1" lang="ja-JP" altLang="en-US" sz="12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2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SGPM,</a:t>
                      </a:r>
                    </a:p>
                    <a:p>
                      <a:r>
                        <a:rPr kumimoji="1" lang="en-US" altLang="ja-JP" sz="12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EIP</a:t>
                      </a:r>
                      <a:endParaRPr kumimoji="1" lang="ja-JP" altLang="en-US" sz="12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2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SGPM,</a:t>
                      </a:r>
                    </a:p>
                    <a:p>
                      <a:r>
                        <a:rPr kumimoji="1" lang="en-US" altLang="ja-JP" sz="12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EIP</a:t>
                      </a:r>
                      <a:endParaRPr kumimoji="1" lang="ja-JP" altLang="en-US" sz="12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755694"/>
                  </a:ext>
                </a:extLst>
              </a:tr>
              <a:tr h="258143">
                <a:tc rowSpan="5">
                  <a:txBody>
                    <a:bodyPr/>
                    <a:lstStyle/>
                    <a:p>
                      <a:r>
                        <a:rPr kumimoji="1" lang="en-US" altLang="ja-JP" sz="1200" b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Push_back</a:t>
                      </a:r>
                      <a:r>
                        <a:rPr kumimoji="1" lang="en-US" altLang="ja-JP" sz="12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()</a:t>
                      </a:r>
                      <a:endParaRPr kumimoji="1" lang="ja-JP" altLang="en-US" sz="12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u+2</a:t>
                      </a:r>
                      <a:endParaRPr kumimoji="1" lang="ja-JP" altLang="en-US" sz="12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b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mpm</a:t>
                      </a:r>
                      <a:endParaRPr kumimoji="1" lang="ja-JP" altLang="en-US" sz="12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 </a:t>
                      </a:r>
                      <a:r>
                        <a:rPr kumimoji="1" lang="en-US" altLang="ja-JP" sz="12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 k</a:t>
                      </a:r>
                      <a:r>
                        <a:rPr kumimoji="1" lang="en-US" altLang="ja-JP" sz="12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+2</a:t>
                      </a:r>
                      <a:endParaRPr kumimoji="1" lang="ja-JP" altLang="en-US" sz="12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b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mpm</a:t>
                      </a:r>
                      <a:endParaRPr kumimoji="1" lang="ja-JP" altLang="en-US" sz="12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896513803"/>
                  </a:ext>
                </a:extLst>
              </a:tr>
              <a:tr h="430238">
                <a:tc vMerge="1">
                  <a:txBody>
                    <a:bodyPr/>
                    <a:lstStyle/>
                    <a:p>
                      <a:endParaRPr kumimoji="1" lang="ja-JP" altLang="en-US" sz="12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u+2+1+1</a:t>
                      </a:r>
                      <a:endParaRPr kumimoji="1" lang="ja-JP" altLang="en-US" sz="12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DIMD,</a:t>
                      </a:r>
                    </a:p>
                    <a:p>
                      <a:r>
                        <a:rPr kumimoji="1" lang="en-US" altLang="ja-JP" sz="12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OBIC</a:t>
                      </a:r>
                      <a:endParaRPr kumimoji="1" lang="ja-JP" altLang="en-US" sz="12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 </a:t>
                      </a:r>
                      <a:r>
                        <a:rPr kumimoji="1" lang="en-US" altLang="ja-JP" sz="12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 k</a:t>
                      </a:r>
                      <a:r>
                        <a:rPr kumimoji="1" lang="en-US" altLang="ja-JP" sz="12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+2+1+1</a:t>
                      </a:r>
                      <a:endParaRPr kumimoji="1" lang="ja-JP" altLang="en-US" sz="12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DIMD,</a:t>
                      </a:r>
                    </a:p>
                    <a:p>
                      <a:r>
                        <a:rPr kumimoji="1" lang="en-US" altLang="ja-JP" sz="12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OBIC</a:t>
                      </a:r>
                      <a:endParaRPr kumimoji="1" lang="ja-JP" altLang="en-US" sz="12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93087335"/>
                  </a:ext>
                </a:extLst>
              </a:tr>
              <a:tr h="258143">
                <a:tc vMerge="1">
                  <a:txBody>
                    <a:bodyPr/>
                    <a:lstStyle/>
                    <a:p>
                      <a:endParaRPr kumimoji="1" lang="ja-JP" altLang="en-US" sz="12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u+2+1+1+1</a:t>
                      </a:r>
                      <a:endParaRPr kumimoji="1" lang="ja-JP" altLang="en-US" sz="12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TIMD</a:t>
                      </a:r>
                      <a:endParaRPr kumimoji="1" lang="ja-JP" altLang="en-US" sz="12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 </a:t>
                      </a:r>
                      <a:r>
                        <a:rPr kumimoji="1" lang="en-US" altLang="ja-JP" sz="12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 k</a:t>
                      </a:r>
                      <a:r>
                        <a:rPr kumimoji="1" lang="en-US" altLang="ja-JP" sz="12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+2+1+1+1</a:t>
                      </a:r>
                      <a:endParaRPr kumimoji="1" lang="ja-JP" altLang="en-US" sz="12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TIMD</a:t>
                      </a:r>
                      <a:endParaRPr kumimoji="1" lang="ja-JP" altLang="en-US" sz="12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83869665"/>
                  </a:ext>
                </a:extLst>
              </a:tr>
              <a:tr h="602333">
                <a:tc vMerge="1">
                  <a:txBody>
                    <a:bodyPr/>
                    <a:lstStyle/>
                    <a:p>
                      <a:endParaRPr kumimoji="1" lang="ja-JP" altLang="en-US" sz="12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u+2+1+1+1+k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Combinations</a:t>
                      </a:r>
                    </a:p>
                    <a:p>
                      <a:r>
                        <a:rPr kumimoji="1" lang="en-US" altLang="ja-JP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kumimoji="1" lang="en-US" altLang="ja-JP" sz="12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timd</a:t>
                      </a:r>
                      <a:r>
                        <a:rPr kumimoji="1" lang="en-US" altLang="ja-JP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and </a:t>
                      </a:r>
                      <a:r>
                        <a:rPr kumimoji="1" lang="en-US" altLang="ja-JP" sz="12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isp</a:t>
                      </a:r>
                      <a:r>
                        <a:rPr kumimoji="1" lang="en-US" altLang="ja-JP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</a:p>
                    <a:p>
                      <a:r>
                        <a:rPr kumimoji="1" lang="en-US" altLang="ja-JP" sz="12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timd</a:t>
                      </a:r>
                      <a:r>
                        <a:rPr kumimoji="1" lang="en-US" altLang="ja-JP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and </a:t>
                      </a:r>
                      <a:r>
                        <a:rPr kumimoji="1" lang="en-US" altLang="ja-JP" sz="12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mrl</a:t>
                      </a:r>
                      <a:r>
                        <a:rPr kumimoji="1" lang="en-US" altLang="ja-JP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kumimoji="1" lang="ja-JP" altLang="en-US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u+2+1+1+1+k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Combinations</a:t>
                      </a:r>
                    </a:p>
                    <a:p>
                      <a:r>
                        <a:rPr kumimoji="1" lang="en-US" altLang="ja-JP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kumimoji="1" lang="en-US" altLang="ja-JP" sz="12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timd</a:t>
                      </a:r>
                      <a:r>
                        <a:rPr kumimoji="1" lang="en-US" altLang="ja-JP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and </a:t>
                      </a:r>
                      <a:r>
                        <a:rPr kumimoji="1" lang="en-US" altLang="ja-JP" sz="12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isp</a:t>
                      </a:r>
                      <a:r>
                        <a:rPr kumimoji="1" lang="en-US" altLang="ja-JP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</a:p>
                    <a:p>
                      <a:r>
                        <a:rPr kumimoji="1" lang="en-US" altLang="ja-JP" sz="12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timd</a:t>
                      </a:r>
                      <a:r>
                        <a:rPr kumimoji="1" lang="en-US" altLang="ja-JP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and </a:t>
                      </a:r>
                      <a:r>
                        <a:rPr kumimoji="1" lang="en-US" altLang="ja-JP" sz="12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mrl</a:t>
                      </a:r>
                      <a:r>
                        <a:rPr kumimoji="1" lang="en-US" altLang="ja-JP" sz="12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kumimoji="1" lang="ja-JP" altLang="en-US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86734678"/>
                  </a:ext>
                </a:extLst>
              </a:tr>
              <a:tr h="258143">
                <a:tc vMerge="1">
                  <a:txBody>
                    <a:bodyPr/>
                    <a:lstStyle/>
                    <a:p>
                      <a:endParaRPr kumimoji="1" lang="ja-JP" altLang="en-US" sz="12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u+2+1+1+1+k+I</a:t>
                      </a:r>
                      <a:r>
                        <a:rPr kumimoji="1" lang="ja-JP" altLang="en-US" sz="12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1" lang="en-US" altLang="ja-JP" sz="12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(u+5+k+I)</a:t>
                      </a:r>
                      <a:endParaRPr kumimoji="1" lang="ja-JP" altLang="en-US" sz="12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ISP</a:t>
                      </a:r>
                      <a:endParaRPr kumimoji="1" lang="ja-JP" altLang="en-US" sz="12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</a:t>
                      </a:r>
                      <a:r>
                        <a:rPr kumimoji="1" lang="en-US" altLang="ja-JP" sz="12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 k</a:t>
                      </a:r>
                      <a:r>
                        <a:rPr kumimoji="1" lang="en-US" altLang="ja-JP" sz="1200" b="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1" lang="en-US" altLang="ja-JP" sz="12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+2+1+1+1+I (u+k+5+I)</a:t>
                      </a:r>
                      <a:endParaRPr kumimoji="1" lang="ja-JP" altLang="en-US" sz="12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ISP</a:t>
                      </a:r>
                      <a:endParaRPr kumimoji="1" lang="ja-JP" altLang="en-US" sz="12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60425462"/>
                  </a:ext>
                </a:extLst>
              </a:tr>
            </a:tbl>
          </a:graphicData>
        </a:graphic>
      </p:graphicFrame>
      <p:sp>
        <p:nvSpPr>
          <p:cNvPr id="8" name="矢印: 右 7">
            <a:extLst>
              <a:ext uri="{FF2B5EF4-FFF2-40B4-BE49-F238E27FC236}">
                <a16:creationId xmlns:a16="http://schemas.microsoft.com/office/drawing/2014/main" id="{11C7E4F5-ACBA-4A88-A407-1992219E1F0C}"/>
              </a:ext>
            </a:extLst>
          </p:cNvPr>
          <p:cNvSpPr/>
          <p:nvPr/>
        </p:nvSpPr>
        <p:spPr>
          <a:xfrm>
            <a:off x="5189552" y="3606944"/>
            <a:ext cx="973123" cy="68789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9" name="直線コネクタ 8">
            <a:extLst>
              <a:ext uri="{FF2B5EF4-FFF2-40B4-BE49-F238E27FC236}">
                <a16:creationId xmlns:a16="http://schemas.microsoft.com/office/drawing/2014/main" id="{EE085355-CA26-4591-AC8C-145FDB5E2F83}"/>
              </a:ext>
            </a:extLst>
          </p:cNvPr>
          <p:cNvCxnSpPr>
            <a:cxnSpLocks/>
          </p:cNvCxnSpPr>
          <p:nvPr/>
        </p:nvCxnSpPr>
        <p:spPr>
          <a:xfrm>
            <a:off x="6632324" y="5428707"/>
            <a:ext cx="3738693" cy="61239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線コネクタ 9">
            <a:extLst>
              <a:ext uri="{FF2B5EF4-FFF2-40B4-BE49-F238E27FC236}">
                <a16:creationId xmlns:a16="http://schemas.microsoft.com/office/drawing/2014/main" id="{01734235-BEC4-4294-9845-D4E564986368}"/>
              </a:ext>
            </a:extLst>
          </p:cNvPr>
          <p:cNvCxnSpPr>
            <a:cxnSpLocks/>
          </p:cNvCxnSpPr>
          <p:nvPr/>
        </p:nvCxnSpPr>
        <p:spPr>
          <a:xfrm flipV="1">
            <a:off x="6643557" y="5409556"/>
            <a:ext cx="3738693" cy="61239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吹き出し: 左矢印 2">
            <a:extLst>
              <a:ext uri="{FF2B5EF4-FFF2-40B4-BE49-F238E27FC236}">
                <a16:creationId xmlns:a16="http://schemas.microsoft.com/office/drawing/2014/main" id="{697DB1C4-8130-4817-8A78-537935D497CB}"/>
              </a:ext>
            </a:extLst>
          </p:cNvPr>
          <p:cNvSpPr/>
          <p:nvPr/>
        </p:nvSpPr>
        <p:spPr>
          <a:xfrm>
            <a:off x="10447941" y="4951828"/>
            <a:ext cx="1428624" cy="1420837"/>
          </a:xfrm>
          <a:prstGeom prst="leftArrowCallout">
            <a:avLst/>
          </a:prstGeom>
          <a:noFill/>
          <a:ln>
            <a:solidFill>
              <a:srgbClr val="5957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rgbClr val="59574C"/>
              </a:solidFill>
              <a:latin typeface="HGSｺﾞｼｯｸM" panose="020B0600000000000000" pitchFamily="50" charset="-128"/>
              <a:ea typeface="HGSｺﾞｼｯｸM" panose="020B0600000000000000" pitchFamily="50" charset="-128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679EB0C9-65FA-4538-BBAD-C7FCB6C871E1}"/>
              </a:ext>
            </a:extLst>
          </p:cNvPr>
          <p:cNvSpPr txBox="1"/>
          <p:nvPr/>
        </p:nvSpPr>
        <p:spPr>
          <a:xfrm>
            <a:off x="10904073" y="5292914"/>
            <a:ext cx="108790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b="1" dirty="0">
                <a:latin typeface="Times New Roman" panose="02020603050405020304" pitchFamily="18" charset="0"/>
                <a:ea typeface="HGPｺﾞｼｯｸM" panose="020B0600000000000000" pitchFamily="50" charset="-128"/>
                <a:cs typeface="Times New Roman" panose="02020603050405020304" pitchFamily="18" charset="0"/>
              </a:rPr>
              <a:t>Reducing k </a:t>
            </a:r>
          </a:p>
          <a:p>
            <a:r>
              <a:rPr lang="en-US" altLang="ja-JP" sz="1400" b="1" dirty="0">
                <a:latin typeface="Times New Roman" panose="02020603050405020304" pitchFamily="18" charset="0"/>
                <a:ea typeface="HGPｺﾞｼｯｸM" panose="020B0600000000000000" pitchFamily="50" charset="-128"/>
                <a:cs typeface="Times New Roman" panose="02020603050405020304" pitchFamily="18" charset="0"/>
              </a:rPr>
              <a:t>candidates</a:t>
            </a:r>
          </a:p>
          <a:p>
            <a:r>
              <a:rPr lang="en-US" altLang="ja-JP" sz="1400" b="1" dirty="0">
                <a:latin typeface="Times New Roman" panose="02020603050405020304" pitchFamily="18" charset="0"/>
                <a:ea typeface="HGPｺﾞｼｯｸM" panose="020B0600000000000000" pitchFamily="50" charset="-128"/>
                <a:cs typeface="Times New Roman" panose="02020603050405020304" pitchFamily="18" charset="0"/>
              </a:rPr>
              <a:t>in</a:t>
            </a:r>
            <a:r>
              <a:rPr kumimoji="1" lang="en-US" altLang="ja-JP" sz="1400" b="1" dirty="0">
                <a:latin typeface="Times New Roman" panose="02020603050405020304" pitchFamily="18" charset="0"/>
                <a:ea typeface="HGPｺﾞｼｯｸM" panose="020B0600000000000000" pitchFamily="50" charset="-128"/>
                <a:cs typeface="Times New Roman" panose="02020603050405020304" pitchFamily="18" charset="0"/>
              </a:rPr>
              <a:t> </a:t>
            </a:r>
            <a:r>
              <a:rPr kumimoji="1" lang="en-US" altLang="ja-JP" sz="1400" b="1" dirty="0" err="1">
                <a:latin typeface="Times New Roman" panose="02020603050405020304" pitchFamily="18" charset="0"/>
                <a:ea typeface="HGPｺﾞｼｯｸM" panose="020B0600000000000000" pitchFamily="50" charset="-128"/>
                <a:cs typeface="Times New Roman" panose="02020603050405020304" pitchFamily="18" charset="0"/>
              </a:rPr>
              <a:t>rdo</a:t>
            </a:r>
            <a:r>
              <a:rPr kumimoji="1" lang="en-US" altLang="ja-JP" sz="1400" b="1" dirty="0">
                <a:latin typeface="Times New Roman" panose="02020603050405020304" pitchFamily="18" charset="0"/>
                <a:ea typeface="HGPｺﾞｼｯｸM" panose="020B0600000000000000" pitchFamily="50" charset="-128"/>
                <a:cs typeface="Times New Roman" panose="02020603050405020304" pitchFamily="18" charset="0"/>
              </a:rPr>
              <a:t> list</a:t>
            </a:r>
            <a:endParaRPr kumimoji="1" lang="ja-JP" altLang="en-US" sz="1400" b="1" dirty="0">
              <a:latin typeface="Times New Roman" panose="02020603050405020304" pitchFamily="18" charset="0"/>
              <a:ea typeface="HGPｺﾞｼｯｸM" panose="020B0600000000000000" pitchFamily="50" charset="-128"/>
              <a:cs typeface="Times New Roman" panose="02020603050405020304" pitchFamily="18" charset="0"/>
            </a:endParaRPr>
          </a:p>
        </p:txBody>
      </p:sp>
      <p:sp>
        <p:nvSpPr>
          <p:cNvPr id="11" name="吹き出し: 左矢印 10">
            <a:extLst>
              <a:ext uri="{FF2B5EF4-FFF2-40B4-BE49-F238E27FC236}">
                <a16:creationId xmlns:a16="http://schemas.microsoft.com/office/drawing/2014/main" id="{A798BDF3-C3CB-4047-9213-6BB18E6A4518}"/>
              </a:ext>
            </a:extLst>
          </p:cNvPr>
          <p:cNvSpPr/>
          <p:nvPr/>
        </p:nvSpPr>
        <p:spPr>
          <a:xfrm>
            <a:off x="10482585" y="1038665"/>
            <a:ext cx="1393979" cy="1420837"/>
          </a:xfrm>
          <a:prstGeom prst="leftArrowCallout">
            <a:avLst/>
          </a:prstGeom>
          <a:noFill/>
          <a:ln>
            <a:solidFill>
              <a:srgbClr val="5957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rgbClr val="59574C"/>
              </a:solidFill>
              <a:latin typeface="HGSｺﾞｼｯｸM" panose="020B0600000000000000" pitchFamily="50" charset="-128"/>
              <a:ea typeface="HGSｺﾞｼｯｸM" panose="020B0600000000000000" pitchFamily="50" charset="-128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16708162-4636-4FD2-AD31-ECF5FCFDCFFC}"/>
              </a:ext>
            </a:extLst>
          </p:cNvPr>
          <p:cNvSpPr txBox="1"/>
          <p:nvPr/>
        </p:nvSpPr>
        <p:spPr>
          <a:xfrm>
            <a:off x="10938718" y="1379751"/>
            <a:ext cx="108790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b="1" dirty="0">
                <a:latin typeface="Times New Roman" panose="02020603050405020304" pitchFamily="18" charset="0"/>
                <a:ea typeface="HGPｺﾞｼｯｸM" panose="020B0600000000000000" pitchFamily="50" charset="-128"/>
                <a:cs typeface="Times New Roman" panose="02020603050405020304" pitchFamily="18" charset="0"/>
              </a:rPr>
              <a:t>Adding</a:t>
            </a:r>
            <a:r>
              <a:rPr kumimoji="1" lang="en-US" altLang="ja-JP" sz="1400" b="1" dirty="0">
                <a:latin typeface="Times New Roman" panose="02020603050405020304" pitchFamily="18" charset="0"/>
                <a:ea typeface="HGPｺﾞｼｯｸM" panose="020B0600000000000000" pitchFamily="50" charset="-128"/>
                <a:cs typeface="Times New Roman" panose="02020603050405020304" pitchFamily="18" charset="0"/>
              </a:rPr>
              <a:t> k </a:t>
            </a:r>
          </a:p>
          <a:p>
            <a:r>
              <a:rPr lang="en-US" altLang="ja-JP" sz="1400" b="1" dirty="0">
                <a:latin typeface="Times New Roman" panose="02020603050405020304" pitchFamily="18" charset="0"/>
                <a:ea typeface="HGPｺﾞｼｯｸM" panose="020B0600000000000000" pitchFamily="50" charset="-128"/>
                <a:cs typeface="Times New Roman" panose="02020603050405020304" pitchFamily="18" charset="0"/>
              </a:rPr>
              <a:t>candidates</a:t>
            </a:r>
          </a:p>
          <a:p>
            <a:r>
              <a:rPr lang="en-US" altLang="ja-JP" sz="1400" b="1" dirty="0">
                <a:latin typeface="Times New Roman" panose="02020603050405020304" pitchFamily="18" charset="0"/>
                <a:ea typeface="HGPｺﾞｼｯｸM" panose="020B0600000000000000" pitchFamily="50" charset="-128"/>
                <a:cs typeface="Times New Roman" panose="02020603050405020304" pitchFamily="18" charset="0"/>
              </a:rPr>
              <a:t>in</a:t>
            </a:r>
            <a:r>
              <a:rPr kumimoji="1" lang="en-US" altLang="ja-JP" sz="1400" b="1" dirty="0">
                <a:latin typeface="Times New Roman" panose="02020603050405020304" pitchFamily="18" charset="0"/>
                <a:ea typeface="HGPｺﾞｼｯｸM" panose="020B0600000000000000" pitchFamily="50" charset="-128"/>
                <a:cs typeface="Times New Roman" panose="02020603050405020304" pitchFamily="18" charset="0"/>
              </a:rPr>
              <a:t> </a:t>
            </a:r>
            <a:r>
              <a:rPr kumimoji="1" lang="en-US" altLang="ja-JP" sz="1400" b="1" dirty="0" err="1">
                <a:latin typeface="Times New Roman" panose="02020603050405020304" pitchFamily="18" charset="0"/>
                <a:ea typeface="HGPｺﾞｼｯｸM" panose="020B0600000000000000" pitchFamily="50" charset="-128"/>
                <a:cs typeface="Times New Roman" panose="02020603050405020304" pitchFamily="18" charset="0"/>
              </a:rPr>
              <a:t>rdo</a:t>
            </a:r>
            <a:r>
              <a:rPr kumimoji="1" lang="en-US" altLang="ja-JP" sz="1400" b="1" dirty="0">
                <a:latin typeface="Times New Roman" panose="02020603050405020304" pitchFamily="18" charset="0"/>
                <a:ea typeface="HGPｺﾞｼｯｸM" panose="020B0600000000000000" pitchFamily="50" charset="-128"/>
                <a:cs typeface="Times New Roman" panose="02020603050405020304" pitchFamily="18" charset="0"/>
              </a:rPr>
              <a:t> list</a:t>
            </a:r>
            <a:endParaRPr kumimoji="1" lang="ja-JP" altLang="en-US" sz="1400" b="1" dirty="0">
              <a:latin typeface="Times New Roman" panose="02020603050405020304" pitchFamily="18" charset="0"/>
              <a:ea typeface="HGPｺﾞｼｯｸM" panose="020B0600000000000000" pitchFamily="50" charset="-128"/>
              <a:cs typeface="Times New Roman" panose="02020603050405020304" pitchFamily="18" charset="0"/>
            </a:endParaRPr>
          </a:p>
        </p:txBody>
      </p:sp>
      <p:cxnSp>
        <p:nvCxnSpPr>
          <p:cNvPr id="14" name="直線矢印コネクタ 13">
            <a:extLst>
              <a:ext uri="{FF2B5EF4-FFF2-40B4-BE49-F238E27FC236}">
                <a16:creationId xmlns:a16="http://schemas.microsoft.com/office/drawing/2014/main" id="{6107087A-52A5-46A1-8C14-B41F0FA5C99A}"/>
              </a:ext>
            </a:extLst>
          </p:cNvPr>
          <p:cNvCxnSpPr>
            <a:stCxn id="11" idx="2"/>
            <a:endCxn id="3" idx="0"/>
          </p:cNvCxnSpPr>
          <p:nvPr/>
        </p:nvCxnSpPr>
        <p:spPr>
          <a:xfrm flipH="1">
            <a:off x="11412426" y="2459502"/>
            <a:ext cx="11255" cy="2492326"/>
          </a:xfrm>
          <a:prstGeom prst="straightConnector1">
            <a:avLst/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E366A128-8CCE-488F-B53F-4CB09B3BBF57}"/>
              </a:ext>
            </a:extLst>
          </p:cNvPr>
          <p:cNvSpPr txBox="1"/>
          <p:nvPr/>
        </p:nvSpPr>
        <p:spPr>
          <a:xfrm>
            <a:off x="10480341" y="3304562"/>
            <a:ext cx="1524681" cy="646331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dirty="0">
                <a:latin typeface="Times New Roman" panose="02020603050405020304" pitchFamily="18" charset="0"/>
                <a:ea typeface="HGPｺﾞｼｯｸM" panose="020B0600000000000000" pitchFamily="50" charset="-128"/>
                <a:cs typeface="Times New Roman" panose="02020603050405020304" pitchFamily="18" charset="0"/>
              </a:rPr>
              <a:t>Remain same</a:t>
            </a:r>
          </a:p>
          <a:p>
            <a:r>
              <a:rPr lang="en-US" altLang="ja-JP" dirty="0" err="1">
                <a:latin typeface="Times New Roman" panose="02020603050405020304" pitchFamily="18" charset="0"/>
                <a:ea typeface="HGPｺﾞｼｯｸM" panose="020B0600000000000000" pitchFamily="50" charset="-128"/>
                <a:cs typeface="Times New Roman" panose="02020603050405020304" pitchFamily="18" charset="0"/>
              </a:rPr>
              <a:t>Rdo</a:t>
            </a:r>
            <a:r>
              <a:rPr lang="en-US" altLang="ja-JP" dirty="0">
                <a:latin typeface="Times New Roman" panose="02020603050405020304" pitchFamily="18" charset="0"/>
                <a:ea typeface="HGPｺﾞｼｯｸM" panose="020B0600000000000000" pitchFamily="50" charset="-128"/>
                <a:cs typeface="Times New Roman" panose="02020603050405020304" pitchFamily="18" charset="0"/>
              </a:rPr>
              <a:t> tests</a:t>
            </a:r>
            <a:endParaRPr kumimoji="1" lang="ja-JP" altLang="en-US" dirty="0">
              <a:latin typeface="Times New Roman" panose="02020603050405020304" pitchFamily="18" charset="0"/>
              <a:ea typeface="HGPｺﾞｼｯｸM" panose="020B0600000000000000" pitchFamily="50" charset="-128"/>
              <a:cs typeface="Times New Roman" panose="02020603050405020304" pitchFamily="18" charset="0"/>
            </a:endParaRPr>
          </a:p>
        </p:txBody>
      </p:sp>
      <p:sp>
        <p:nvSpPr>
          <p:cNvPr id="16" name="テキスト プレースホルダー 11">
            <a:extLst>
              <a:ext uri="{FF2B5EF4-FFF2-40B4-BE49-F238E27FC236}">
                <a16:creationId xmlns:a16="http://schemas.microsoft.com/office/drawing/2014/main" id="{6E8E5EF2-D9A3-4FCF-B1EB-600666C2090D}"/>
              </a:ext>
            </a:extLst>
          </p:cNvPr>
          <p:cNvSpPr txBox="1">
            <a:spLocks/>
          </p:cNvSpPr>
          <p:nvPr/>
        </p:nvSpPr>
        <p:spPr>
          <a:xfrm>
            <a:off x="3728533" y="6624000"/>
            <a:ext cx="4734934" cy="216000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1050" kern="1200" baseline="0">
                <a:solidFill>
                  <a:srgbClr val="9A9A96"/>
                </a:solidFill>
                <a:latin typeface="+mj-lt"/>
                <a:ea typeface="源ノ角ゴシック JP Regular" panose="020B0500000000000000" pitchFamily="34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dirty="0">
                <a:latin typeface="Times New Roman" panose="02020603050405020304" pitchFamily="18" charset="0"/>
                <a:ea typeface="HGPｺﾞｼｯｸM" panose="020B0600000000000000" pitchFamily="50" charset="-128"/>
                <a:cs typeface="Times New Roman" panose="02020603050405020304" pitchFamily="18" charset="0"/>
              </a:rPr>
              <a:t>Copyright © All rights reserved, SHARP CORPORATION</a:t>
            </a:r>
            <a:endParaRPr lang="ja-JP" altLang="en-US" dirty="0">
              <a:latin typeface="Times New Roman" panose="02020603050405020304" pitchFamily="18" charset="0"/>
              <a:ea typeface="HGPｺﾞｼｯｸM" panose="020B0600000000000000" pitchFamily="50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6835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10342800" cy="277200"/>
          </a:xfrm>
        </p:spPr>
        <p:txBody>
          <a:bodyPr/>
          <a:lstStyle/>
          <a:p>
            <a:r>
              <a:rPr kumimoji="1" lang="en-US" altLang="ja-JP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Conclusion</a:t>
            </a:r>
            <a:endParaRPr kumimoji="1" lang="ja-JP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294" y="773723"/>
            <a:ext cx="11668305" cy="5825077"/>
          </a:xfrm>
        </p:spPr>
        <p:txBody>
          <a:bodyPr>
            <a:noAutofit/>
          </a:bodyPr>
          <a:lstStyle/>
          <a:p>
            <a:pPr hangingPunct="0"/>
            <a:r>
              <a:rPr lang="en-CA" altLang="ja-JP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Test 1</a:t>
            </a:r>
            <a:r>
              <a:rPr lang="en-CA" altLang="ja-JP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marL="0" indent="0" hangingPunct="0">
              <a:buNone/>
            </a:pPr>
            <a:r>
              <a:rPr lang="en-CA" altLang="ja-JP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CA" altLang="ja-JP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[0.03%, -0.01%, 0.00%, 97.4%, 100.2%] in AI , [0.01%, 0.01%, -0.02%, 99.8%, 100.2%] in RA. </a:t>
            </a:r>
          </a:p>
          <a:p>
            <a:pPr marL="0" indent="0" hangingPunct="0">
              <a:buNone/>
            </a:pPr>
            <a:r>
              <a:rPr lang="en-CA" altLang="ja-JP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By disabling two TIMD-related combinations to achieve a reduction in encoding time, the average result is a </a:t>
            </a:r>
            <a:r>
              <a:rPr lang="en-CA" altLang="ja-JP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0.03% </a:t>
            </a:r>
            <a:r>
              <a:rPr lang="en-CA" altLang="ja-JP" sz="2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luma</a:t>
            </a:r>
            <a:r>
              <a:rPr lang="en-CA" altLang="ja-JP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loss for a 3% </a:t>
            </a:r>
            <a:r>
              <a:rPr lang="en-CA" altLang="ja-JP" sz="2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EncT</a:t>
            </a:r>
            <a:r>
              <a:rPr lang="en-CA" altLang="ja-JP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reduction</a:t>
            </a:r>
            <a:r>
              <a:rPr lang="en-CA" altLang="ja-JP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ja-JP" altLang="ja-JP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hangingPunct="0"/>
            <a:r>
              <a:rPr lang="en-CA" altLang="ja-JP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Test 2</a:t>
            </a:r>
            <a:r>
              <a:rPr lang="en-CA" altLang="ja-JP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marL="0" indent="0" hangingPunct="0">
              <a:buNone/>
            </a:pPr>
            <a:r>
              <a:rPr lang="en-CA" altLang="ja-JP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 </a:t>
            </a:r>
            <a:r>
              <a:rPr lang="en-CA" altLang="ja-JP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[-0.07%, -0.03%, -0.01%, 100.4%, 100.3%] in AI , [-0.02%, -0.03%, -0.03%, 100.2%, 100.0%] in RA</a:t>
            </a:r>
          </a:p>
          <a:p>
            <a:pPr marL="0" indent="0" hangingPunct="0">
              <a:buNone/>
            </a:pPr>
            <a:r>
              <a:rPr lang="en-CA" altLang="ja-JP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Based on Test 1, using other intra modes to replace TIMD-ISP and TIMD-MREF in the RDO list, the result is a </a:t>
            </a:r>
            <a:r>
              <a:rPr lang="en-CA" altLang="ja-JP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0.07% </a:t>
            </a:r>
            <a:r>
              <a:rPr lang="en-CA" altLang="ja-JP" sz="2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luma</a:t>
            </a:r>
            <a:r>
              <a:rPr lang="en-CA" altLang="ja-JP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gain without significant changing </a:t>
            </a:r>
            <a:r>
              <a:rPr lang="en-CA" altLang="ja-JP" sz="2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EncT</a:t>
            </a:r>
            <a:r>
              <a:rPr lang="en-CA" altLang="ja-JP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and </a:t>
            </a:r>
            <a:r>
              <a:rPr lang="en-CA" altLang="ja-JP" sz="2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DecT</a:t>
            </a:r>
            <a:r>
              <a:rPr lang="en-CA" altLang="ja-JP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endParaRPr lang="en-CA" altLang="ja-JP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CA" altLang="ja-JP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CA" altLang="ja-JP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Thanks </a:t>
            </a:r>
            <a:r>
              <a:rPr lang="en-CA" altLang="ja-JP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oppo</a:t>
            </a:r>
            <a:r>
              <a:rPr lang="en-CA" altLang="ja-JP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for crosschecking.</a:t>
            </a:r>
            <a:endParaRPr lang="ja-JP" altLang="ja-JP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kumimoji="1" lang="ja-JP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テキスト プレースホルダー 11"/>
          <p:cNvSpPr txBox="1">
            <a:spLocks/>
          </p:cNvSpPr>
          <p:nvPr/>
        </p:nvSpPr>
        <p:spPr>
          <a:xfrm>
            <a:off x="3728533" y="6624000"/>
            <a:ext cx="4734934" cy="216000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1050" kern="1200" baseline="0">
                <a:solidFill>
                  <a:srgbClr val="9A9A96"/>
                </a:solidFill>
                <a:latin typeface="+mj-lt"/>
                <a:ea typeface="源ノ角ゴシック JP Regular" panose="020B0500000000000000" pitchFamily="34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Copyright © All rights reserved, SHARP CORPORATION</a:t>
            </a:r>
            <a:endParaRPr lang="ja-JP" altLang="en-US" dirty="0"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</p:txBody>
      </p:sp>
      <p:sp>
        <p:nvSpPr>
          <p:cNvPr id="12" name="日付プレースホルダー 11"/>
          <p:cNvSpPr>
            <a:spLocks noGrp="1"/>
          </p:cNvSpPr>
          <p:nvPr>
            <p:ph type="dt" sz="half" idx="10"/>
          </p:nvPr>
        </p:nvSpPr>
        <p:spPr>
          <a:xfrm>
            <a:off x="251294" y="6566400"/>
            <a:ext cx="2743200" cy="216000"/>
          </a:xfrm>
        </p:spPr>
        <p:txBody>
          <a:bodyPr/>
          <a:lstStyle/>
          <a:p>
            <a:r>
              <a:rPr lang="en-US" altLang="ja-JP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JVET-AI0080</a:t>
            </a:r>
            <a:endParaRPr lang="ja-JP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スライド番号プレースホルダー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kumimoji="1" lang="ja-JP" altLang="en-US" sz="2000" b="1" smtClean="0"/>
              <a:t>5</a:t>
            </a:fld>
            <a:endParaRPr kumimoji="1" lang="ja-JP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11937828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1">
            <a:extLst>
              <a:ext uri="{FF2B5EF4-FFF2-40B4-BE49-F238E27FC236}">
                <a16:creationId xmlns:a16="http://schemas.microsoft.com/office/drawing/2014/main" id="{2236E8F9-B653-4634-89A7-C86258D39FB6}"/>
              </a:ext>
            </a:extLst>
          </p:cNvPr>
          <p:cNvSpPr txBox="1">
            <a:spLocks/>
          </p:cNvSpPr>
          <p:nvPr/>
        </p:nvSpPr>
        <p:spPr>
          <a:xfrm>
            <a:off x="3728533" y="6624000"/>
            <a:ext cx="4734934" cy="216000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1050" kern="1200" baseline="0">
                <a:solidFill>
                  <a:srgbClr val="9A9A96"/>
                </a:solidFill>
                <a:latin typeface="+mj-lt"/>
                <a:ea typeface="源ノ角ゴシック JP Regular" panose="020B0500000000000000" pitchFamily="34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 baseline="0">
                <a:solidFill>
                  <a:schemeClr val="tx1"/>
                </a:solidFill>
                <a:latin typeface="+mn-lt"/>
                <a:ea typeface="源ノ角ゴシック JP Regular" panose="020B0500000000000000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dirty="0">
                <a:latin typeface="Times New Roman" panose="02020603050405020304" pitchFamily="18" charset="0"/>
                <a:ea typeface="HGPｺﾞｼｯｸM" panose="020B0600000000000000" pitchFamily="50" charset="-128"/>
                <a:cs typeface="Times New Roman" panose="02020603050405020304" pitchFamily="18" charset="0"/>
              </a:rPr>
              <a:t>Copyright © All rights reserved, SHARP CORPORATION</a:t>
            </a:r>
            <a:endParaRPr lang="ja-JP" altLang="en-US" dirty="0">
              <a:latin typeface="Times New Roman" panose="02020603050405020304" pitchFamily="18" charset="0"/>
              <a:ea typeface="HGPｺﾞｼｯｸM" panose="020B0600000000000000" pitchFamily="50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2977329"/>
      </p:ext>
    </p:extLst>
  </p:cSld>
  <p:clrMapOvr>
    <a:masterClrMapping/>
  </p:clrMapOvr>
</p:sld>
</file>

<file path=ppt/theme/theme1.xml><?xml version="1.0" encoding="utf-8"?>
<a:theme xmlns:a="http://schemas.openxmlformats.org/drawingml/2006/main" name="Be Original.テーマ">
  <a:themeElements>
    <a:clrScheme name="スタイルガイドライン">
      <a:dk1>
        <a:srgbClr val="59574C"/>
      </a:dk1>
      <a:lt1>
        <a:srgbClr val="FBFAF1"/>
      </a:lt1>
      <a:dk2>
        <a:srgbClr val="44546A"/>
      </a:dk2>
      <a:lt2>
        <a:srgbClr val="E7E6E6"/>
      </a:lt2>
      <a:accent1>
        <a:srgbClr val="7BA6DE"/>
      </a:accent1>
      <a:accent2>
        <a:srgbClr val="D45D00"/>
      </a:accent2>
      <a:accent3>
        <a:srgbClr val="DBDACB"/>
      </a:accent3>
      <a:accent4>
        <a:srgbClr val="FFA300"/>
      </a:accent4>
      <a:accent5>
        <a:srgbClr val="236192"/>
      </a:accent5>
      <a:accent6>
        <a:srgbClr val="035F1D"/>
      </a:accent6>
      <a:hlink>
        <a:srgbClr val="0563C1"/>
      </a:hlink>
      <a:folHlink>
        <a:srgbClr val="954F72"/>
      </a:folHlink>
    </a:clrScheme>
    <a:fontScheme name="スタイルガイドライン準拠">
      <a:majorFont>
        <a:latin typeface="Source Sans Pro"/>
        <a:ea typeface="源ノ角ゴシック JP Medium"/>
        <a:cs typeface=""/>
      </a:majorFont>
      <a:minorFont>
        <a:latin typeface="Source Sans Pro Black"/>
        <a:ea typeface="源ノ角ゴシック JP Norm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solidFill>
            <a:srgbClr val="59574C"/>
          </a:solidFill>
        </a:ln>
      </a:spPr>
      <a:bodyPr rtlCol="0" anchor="ctr"/>
      <a:lstStyle>
        <a:defPPr algn="ctr">
          <a:defRPr kumimoji="1" dirty="0" smtClean="0">
            <a:solidFill>
              <a:srgbClr val="59574C"/>
            </a:solidFill>
            <a:latin typeface="HGSｺﾞｼｯｸM" panose="020B0600000000000000" pitchFamily="50" charset="-128"/>
            <a:ea typeface="HGSｺﾞｼｯｸM" panose="020B0600000000000000" pitchFamily="50" charset="-128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kumimoji="1" dirty="0" smtClean="0">
            <a:latin typeface="HGPｺﾞｼｯｸM" panose="020B0600000000000000" pitchFamily="50" charset="-128"/>
            <a:ea typeface="HGPｺﾞｼｯｸM" panose="020B0600000000000000" pitchFamily="50" charset="-128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3021</TotalTime>
  <Words>1176</Words>
  <Application>Microsoft Office PowerPoint</Application>
  <PresentationFormat>ワイド画面</PresentationFormat>
  <Paragraphs>394</Paragraphs>
  <Slides>6</Slides>
  <Notes>3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13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20" baseType="lpstr">
      <vt:lpstr>(日本語用のフォントを使用)</vt:lpstr>
      <vt:lpstr>HGPｺﾞｼｯｸE</vt:lpstr>
      <vt:lpstr>HGPｺﾞｼｯｸM</vt:lpstr>
      <vt:lpstr>HGSｺﾞｼｯｸM</vt:lpstr>
      <vt:lpstr>HGｺﾞｼｯｸM</vt:lpstr>
      <vt:lpstr>ＭＳ Ｐゴシック</vt:lpstr>
      <vt:lpstr>源ノ角ゴシック JP Normal</vt:lpstr>
      <vt:lpstr>游明朝</vt:lpstr>
      <vt:lpstr>Arial</vt:lpstr>
      <vt:lpstr>Calibri</vt:lpstr>
      <vt:lpstr>Source Sans Pro Black</vt:lpstr>
      <vt:lpstr>Tahoma</vt:lpstr>
      <vt:lpstr>Times New Roman</vt:lpstr>
      <vt:lpstr>Be Original.テーマ</vt:lpstr>
      <vt:lpstr>Non-EE2: Disabling the combination of TIMD-ISP  and TIMD-MRL</vt:lpstr>
      <vt:lpstr>Proposal (test1)</vt:lpstr>
      <vt:lpstr>Proposal (test2)</vt:lpstr>
      <vt:lpstr>Proposal (test2: rdo list generation)</vt:lpstr>
      <vt:lpstr>Conclusion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米津研太/参事</dc:creator>
  <cp:lastModifiedBy>范哲銘/研究員</cp:lastModifiedBy>
  <cp:revision>163</cp:revision>
  <dcterms:created xsi:type="dcterms:W3CDTF">2017-02-21T01:46:25Z</dcterms:created>
  <dcterms:modified xsi:type="dcterms:W3CDTF">2024-07-09T08:21:11Z</dcterms:modified>
</cp:coreProperties>
</file>