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2"/>
  </p:notesMasterIdLst>
  <p:sldIdLst>
    <p:sldId id="278" r:id="rId6"/>
    <p:sldId id="279" r:id="rId7"/>
    <p:sldId id="284" r:id="rId8"/>
    <p:sldId id="282" r:id="rId9"/>
    <p:sldId id="285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49D5B3-82B7-4985-8A8A-DC868E6CDC08}" v="1" dt="2024-04-21T13:18:55.4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22" autoAdjust="0"/>
    <p:restoredTop sz="94601" autoAdjust="0"/>
  </p:normalViewPr>
  <p:slideViewPr>
    <p:cSldViewPr snapToGrid="0" snapToObjects="1">
      <p:cViewPr varScale="1">
        <p:scale>
          <a:sx n="77" d="100"/>
          <a:sy n="77" d="100"/>
        </p:scale>
        <p:origin x="468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es Bonnineau" userId="bf76835a-d414-4ad6-adca-521ac648efa9" providerId="ADAL" clId="{1C49D5B3-82B7-4985-8A8A-DC868E6CDC08}"/>
    <pc:docChg chg="custSel addSld delSld modSld">
      <pc:chgData name="Charles Bonnineau" userId="bf76835a-d414-4ad6-adca-521ac648efa9" providerId="ADAL" clId="{1C49D5B3-82B7-4985-8A8A-DC868E6CDC08}" dt="2024-04-21T15:39:25.092" v="36" actId="20577"/>
      <pc:docMkLst>
        <pc:docMk/>
      </pc:docMkLst>
      <pc:sldChg chg="modSp mod">
        <pc:chgData name="Charles Bonnineau" userId="bf76835a-d414-4ad6-adca-521ac648efa9" providerId="ADAL" clId="{1C49D5B3-82B7-4985-8A8A-DC868E6CDC08}" dt="2024-04-21T15:09:02.319" v="17" actId="20577"/>
        <pc:sldMkLst>
          <pc:docMk/>
          <pc:sldMk cId="2742681280" sldId="279"/>
        </pc:sldMkLst>
        <pc:spChg chg="mod">
          <ac:chgData name="Charles Bonnineau" userId="bf76835a-d414-4ad6-adca-521ac648efa9" providerId="ADAL" clId="{1C49D5B3-82B7-4985-8A8A-DC868E6CDC08}" dt="2024-04-21T15:09:02.319" v="17" actId="20577"/>
          <ac:spMkLst>
            <pc:docMk/>
            <pc:sldMk cId="2742681280" sldId="279"/>
            <ac:spMk id="3" creationId="{0847A6AA-F330-5114-0FD6-F9B58859F06F}"/>
          </ac:spMkLst>
        </pc:spChg>
        <pc:spChg chg="mod">
          <ac:chgData name="Charles Bonnineau" userId="bf76835a-d414-4ad6-adca-521ac648efa9" providerId="ADAL" clId="{1C49D5B3-82B7-4985-8A8A-DC868E6CDC08}" dt="2024-04-21T15:08:59.169" v="16" actId="6549"/>
          <ac:spMkLst>
            <pc:docMk/>
            <pc:sldMk cId="2742681280" sldId="279"/>
            <ac:spMk id="8" creationId="{092A981A-7411-CA89-3DC3-3C60A0A09B37}"/>
          </ac:spMkLst>
        </pc:spChg>
      </pc:sldChg>
      <pc:sldChg chg="modSp mod">
        <pc:chgData name="Charles Bonnineau" userId="bf76835a-d414-4ad6-adca-521ac648efa9" providerId="ADAL" clId="{1C49D5B3-82B7-4985-8A8A-DC868E6CDC08}" dt="2024-04-21T15:09:15.470" v="20" actId="20577"/>
        <pc:sldMkLst>
          <pc:docMk/>
          <pc:sldMk cId="3321779977" sldId="281"/>
        </pc:sldMkLst>
        <pc:spChg chg="mod">
          <ac:chgData name="Charles Bonnineau" userId="bf76835a-d414-4ad6-adca-521ac648efa9" providerId="ADAL" clId="{1C49D5B3-82B7-4985-8A8A-DC868E6CDC08}" dt="2024-04-21T15:09:15.470" v="20" actId="20577"/>
          <ac:spMkLst>
            <pc:docMk/>
            <pc:sldMk cId="3321779977" sldId="281"/>
            <ac:spMk id="4" creationId="{2AD47F17-3573-8096-F83D-E92F75D4A38F}"/>
          </ac:spMkLst>
        </pc:spChg>
      </pc:sldChg>
      <pc:sldChg chg="modSp mod">
        <pc:chgData name="Charles Bonnineau" userId="bf76835a-d414-4ad6-adca-521ac648efa9" providerId="ADAL" clId="{1C49D5B3-82B7-4985-8A8A-DC868E6CDC08}" dt="2024-04-21T15:09:07.386" v="18" actId="20577"/>
        <pc:sldMkLst>
          <pc:docMk/>
          <pc:sldMk cId="1198801115" sldId="282"/>
        </pc:sldMkLst>
        <pc:spChg chg="mod">
          <ac:chgData name="Charles Bonnineau" userId="bf76835a-d414-4ad6-adca-521ac648efa9" providerId="ADAL" clId="{1C49D5B3-82B7-4985-8A8A-DC868E6CDC08}" dt="2024-04-21T15:09:07.386" v="18" actId="20577"/>
          <ac:spMkLst>
            <pc:docMk/>
            <pc:sldMk cId="1198801115" sldId="282"/>
            <ac:spMk id="4" creationId="{67682076-841F-3183-3DD1-C16CDA351FF9}"/>
          </ac:spMkLst>
        </pc:spChg>
      </pc:sldChg>
      <pc:sldChg chg="modSp mod">
        <pc:chgData name="Charles Bonnineau" userId="bf76835a-d414-4ad6-adca-521ac648efa9" providerId="ADAL" clId="{1C49D5B3-82B7-4985-8A8A-DC868E6CDC08}" dt="2024-04-21T15:08:42.190" v="6" actId="14100"/>
        <pc:sldMkLst>
          <pc:docMk/>
          <pc:sldMk cId="985474935" sldId="284"/>
        </pc:sldMkLst>
        <pc:spChg chg="mod">
          <ac:chgData name="Charles Bonnineau" userId="bf76835a-d414-4ad6-adca-521ac648efa9" providerId="ADAL" clId="{1C49D5B3-82B7-4985-8A8A-DC868E6CDC08}" dt="2024-04-21T15:08:42.190" v="6" actId="14100"/>
          <ac:spMkLst>
            <pc:docMk/>
            <pc:sldMk cId="985474935" sldId="284"/>
            <ac:spMk id="6" creationId="{E5D6825E-0079-D5D0-E4E2-BAD81C5FDA34}"/>
          </ac:spMkLst>
        </pc:spChg>
      </pc:sldChg>
      <pc:sldChg chg="modSp mod">
        <pc:chgData name="Charles Bonnineau" userId="bf76835a-d414-4ad6-adca-521ac648efa9" providerId="ADAL" clId="{1C49D5B3-82B7-4985-8A8A-DC868E6CDC08}" dt="2024-04-21T15:39:25.092" v="36" actId="20577"/>
        <pc:sldMkLst>
          <pc:docMk/>
          <pc:sldMk cId="1504248842" sldId="285"/>
        </pc:sldMkLst>
        <pc:graphicFrameChg chg="modGraphic">
          <ac:chgData name="Charles Bonnineau" userId="bf76835a-d414-4ad6-adca-521ac648efa9" providerId="ADAL" clId="{1C49D5B3-82B7-4985-8A8A-DC868E6CDC08}" dt="2024-04-21T15:39:17.674" v="28" actId="20577"/>
          <ac:graphicFrameMkLst>
            <pc:docMk/>
            <pc:sldMk cId="1504248842" sldId="285"/>
            <ac:graphicFrameMk id="9" creationId="{6C5F3021-0E1B-6500-05D7-8C71160023BF}"/>
          </ac:graphicFrameMkLst>
        </pc:graphicFrameChg>
        <pc:graphicFrameChg chg="modGraphic">
          <ac:chgData name="Charles Bonnineau" userId="bf76835a-d414-4ad6-adca-521ac648efa9" providerId="ADAL" clId="{1C49D5B3-82B7-4985-8A8A-DC868E6CDC08}" dt="2024-04-21T15:39:25.092" v="36" actId="20577"/>
          <ac:graphicFrameMkLst>
            <pc:docMk/>
            <pc:sldMk cId="1504248842" sldId="285"/>
            <ac:graphicFrameMk id="11" creationId="{76BFF9C6-F1D3-1027-71CA-37972081C454}"/>
          </ac:graphicFrameMkLst>
        </pc:graphicFrameChg>
      </pc:sldChg>
      <pc:sldChg chg="addSp delSp modSp new del mod">
        <pc:chgData name="Charles Bonnineau" userId="bf76835a-d414-4ad6-adca-521ac648efa9" providerId="ADAL" clId="{1C49D5B3-82B7-4985-8A8A-DC868E6CDC08}" dt="2024-04-21T13:19:05.587" v="4" actId="47"/>
        <pc:sldMkLst>
          <pc:docMk/>
          <pc:sldMk cId="1944389830" sldId="286"/>
        </pc:sldMkLst>
        <pc:spChg chg="del">
          <ac:chgData name="Charles Bonnineau" userId="bf76835a-d414-4ad6-adca-521ac648efa9" providerId="ADAL" clId="{1C49D5B3-82B7-4985-8A8A-DC868E6CDC08}" dt="2024-04-21T13:18:55.408" v="1"/>
          <ac:spMkLst>
            <pc:docMk/>
            <pc:sldMk cId="1944389830" sldId="286"/>
            <ac:spMk id="6" creationId="{FCD334F1-5630-0B8A-72CB-11F25CA88F3F}"/>
          </ac:spMkLst>
        </pc:spChg>
        <pc:graphicFrameChg chg="add mod modGraphic">
          <ac:chgData name="Charles Bonnineau" userId="bf76835a-d414-4ad6-adca-521ac648efa9" providerId="ADAL" clId="{1C49D5B3-82B7-4985-8A8A-DC868E6CDC08}" dt="2024-04-21T13:18:59.858" v="3" actId="1076"/>
          <ac:graphicFrameMkLst>
            <pc:docMk/>
            <pc:sldMk cId="1944389830" sldId="286"/>
            <ac:graphicFrameMk id="7" creationId="{04D0C109-5385-84CE-3A97-6DCA86A4A34D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Subtitle goes here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4/21/2024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©2024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2286" y="2906011"/>
            <a:ext cx="10387427" cy="1045977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JVET-AH0307</a:t>
            </a:r>
            <a:br>
              <a:rPr lang="en-US" sz="3200" dirty="0"/>
            </a:br>
            <a:br>
              <a:rPr lang="en-US" sz="3200" dirty="0"/>
            </a:br>
            <a:r>
              <a:rPr lang="en-US" sz="3200" dirty="0"/>
              <a:t>AHG12: Multiple Transform Set Selection for Intra MTS</a:t>
            </a:r>
            <a:br>
              <a:rPr lang="en-US" sz="3200" dirty="0"/>
            </a:br>
            <a:br>
              <a:rPr lang="en-US" sz="3200" dirty="0"/>
            </a:br>
            <a:r>
              <a:rPr lang="en-US" sz="2000" u="sng" dirty="0"/>
              <a:t>Charles Bonnineau</a:t>
            </a:r>
            <a:r>
              <a:rPr lang="en-US" sz="2000" dirty="0"/>
              <a:t> , Karam Naser, Saurabh Puri, Fabrice Le L</a:t>
            </a:r>
            <a:r>
              <a:rPr lang="fr-FR" sz="2000" dirty="0"/>
              <a:t>é</a:t>
            </a:r>
            <a:r>
              <a:rPr lang="en-US" sz="2000" dirty="0" err="1"/>
              <a:t>annec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4731307-20D5-5E24-DEC1-5767B2F1E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MTSS for MTS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E6210E3-1ABF-C1B9-E8A0-CEC1C436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4/21/2024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47A6AA-F330-5114-0FD6-F9B58859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C72BA-F05B-7A51-16F5-25058FA5B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92A981A-7411-CA89-3DC3-3C60A0A09B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Explicit intra MTS in current ECM</a:t>
            </a:r>
          </a:p>
          <a:p>
            <a:pPr lvl="1"/>
            <a:r>
              <a:rPr lang="en-US" dirty="0"/>
              <a:t>LUT which maps a transform set to the intra mode of the block</a:t>
            </a:r>
          </a:p>
          <a:p>
            <a:pPr lvl="1"/>
            <a:r>
              <a:rPr lang="en-US" dirty="0"/>
              <a:t>Each transform set is composed of 6 separable transform pairs candidates</a:t>
            </a:r>
          </a:p>
          <a:p>
            <a:pPr lvl="1"/>
            <a:r>
              <a:rPr lang="en-US" dirty="0"/>
              <a:t>1, 4 or 6 transform pair candidates are tested depending on the sum of absolute value of transform coefficients</a:t>
            </a:r>
          </a:p>
          <a:p>
            <a:pPr lvl="1"/>
            <a:r>
              <a:rPr lang="en-US" dirty="0"/>
              <a:t>Some modes derive a VIPM to select a transform set in the LUT</a:t>
            </a:r>
          </a:p>
          <a:p>
            <a:endParaRPr lang="en-US" dirty="0"/>
          </a:p>
          <a:p>
            <a:r>
              <a:rPr lang="en-US" dirty="0"/>
              <a:t>EE2-4.1 proposes MTSS which tests one additional transform set for LFNST/NSPT for some modes using a VIPM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26812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5B781-D17F-4FF6-FCE1-5A38235BA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FE2387-9958-D800-71C6-E7701582B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B674C0-F106-AE3D-DA31-516BC330C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©2024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F64918-1EF2-4841-66E3-F46970FBA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D6825E-0079-D5D0-E4E2-BAD81C5FDA3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90688"/>
            <a:ext cx="11403850" cy="494286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We propose MTSS for intra MTS for </a:t>
            </a:r>
            <a:r>
              <a:rPr lang="en-US" b="1" dirty="0"/>
              <a:t>DIMD</a:t>
            </a:r>
            <a:r>
              <a:rPr lang="en-US" dirty="0"/>
              <a:t>, </a:t>
            </a:r>
            <a:r>
              <a:rPr lang="en-US" b="1" dirty="0"/>
              <a:t>TIMD</a:t>
            </a:r>
            <a:r>
              <a:rPr lang="en-US" dirty="0"/>
              <a:t>, </a:t>
            </a:r>
            <a:r>
              <a:rPr lang="en-US" b="1" dirty="0"/>
              <a:t>IntraTMP </a:t>
            </a:r>
            <a:r>
              <a:rPr lang="en-US" dirty="0"/>
              <a:t>and </a:t>
            </a:r>
            <a:r>
              <a:rPr lang="en-US" b="1" dirty="0"/>
              <a:t>EIP </a:t>
            </a:r>
            <a:r>
              <a:rPr lang="en-US" dirty="0"/>
              <a:t>modes</a:t>
            </a:r>
          </a:p>
          <a:p>
            <a:pPr lvl="1"/>
            <a:r>
              <a:rPr lang="en-US" dirty="0"/>
              <a:t>Planar transform set is used as alternative transform set</a:t>
            </a:r>
          </a:p>
          <a:p>
            <a:pPr lvl="1"/>
            <a:r>
              <a:rPr lang="en-US" dirty="0"/>
              <a:t>The number of candidates in the alternative transform set depends on number of candidates in the initial transform set 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/>
              <a:t>A flag is used to signal if the alternative transform set is selected by the encoder</a:t>
            </a:r>
          </a:p>
          <a:p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93E2D8-AB27-D3D2-B6A2-CB7521B1B1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796728"/>
              </p:ext>
            </p:extLst>
          </p:nvPr>
        </p:nvGraphicFramePr>
        <p:xfrm>
          <a:off x="3452697" y="3518343"/>
          <a:ext cx="5431906" cy="1752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5953">
                  <a:extLst>
                    <a:ext uri="{9D8B030D-6E8A-4147-A177-3AD203B41FA5}">
                      <a16:colId xmlns:a16="http://schemas.microsoft.com/office/drawing/2014/main" val="1294931347"/>
                    </a:ext>
                  </a:extLst>
                </a:gridCol>
                <a:gridCol w="2715953">
                  <a:extLst>
                    <a:ext uri="{9D8B030D-6E8A-4147-A177-3AD203B41FA5}">
                      <a16:colId xmlns:a16="http://schemas.microsoft.com/office/drawing/2014/main" val="2722244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#tr pair candidates in </a:t>
                      </a:r>
                      <a:r>
                        <a:rPr lang="en-US" b="1" dirty="0"/>
                        <a:t>initial</a:t>
                      </a:r>
                      <a:r>
                        <a:rPr lang="en-US" dirty="0"/>
                        <a:t> tr 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#tr pair candidates in </a:t>
                      </a:r>
                      <a:r>
                        <a:rPr lang="en-US" b="1" dirty="0"/>
                        <a:t>alternative</a:t>
                      </a:r>
                      <a:r>
                        <a:rPr lang="en-US" dirty="0"/>
                        <a:t> tr set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899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3212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748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2170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5474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835683D1-C2F9-0E64-BA9B-01792358D520}"/>
              </a:ext>
            </a:extLst>
          </p:cNvPr>
          <p:cNvGraphicFramePr>
            <a:graphicFrameLocks noGrp="1"/>
          </p:cNvGraphicFramePr>
          <p:nvPr/>
        </p:nvGraphicFramePr>
        <p:xfrm>
          <a:off x="3279890" y="2720744"/>
          <a:ext cx="4873510" cy="2645280"/>
        </p:xfrm>
        <a:graphic>
          <a:graphicData uri="http://schemas.openxmlformats.org/drawingml/2006/table">
            <a:tbl>
              <a:tblPr/>
              <a:tblGrid>
                <a:gridCol w="1120590">
                  <a:extLst>
                    <a:ext uri="{9D8B030D-6E8A-4147-A177-3AD203B41FA5}">
                      <a16:colId xmlns:a16="http://schemas.microsoft.com/office/drawing/2014/main" val="564251995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2267515267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887386231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357835963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128529410"/>
                    </a:ext>
                  </a:extLst>
                </a:gridCol>
                <a:gridCol w="750584">
                  <a:extLst>
                    <a:ext uri="{9D8B030D-6E8A-4147-A177-3AD203B41FA5}">
                      <a16:colId xmlns:a16="http://schemas.microsoft.com/office/drawing/2014/main" val="973020533"/>
                    </a:ext>
                  </a:extLst>
                </a:gridCol>
              </a:tblGrid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007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8095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9718381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8242740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1463592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556626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9044719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0221843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271327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318137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32632565"/>
                  </a:ext>
                </a:extLst>
              </a:tr>
              <a:tr h="2204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5493859"/>
                  </a:ext>
                </a:extLst>
              </a:tr>
            </a:tbl>
          </a:graphicData>
        </a:graphic>
      </p:graphicFrame>
      <p:sp>
        <p:nvSpPr>
          <p:cNvPr id="18" name="Content Placeholder 5">
            <a:extLst>
              <a:ext uri="{FF2B5EF4-FFF2-40B4-BE49-F238E27FC236}">
                <a16:creationId xmlns:a16="http://schemas.microsoft.com/office/drawing/2014/main" id="{DB66F074-EC54-5CF2-9AC9-EF2A705A32E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681163"/>
            <a:ext cx="11231880" cy="4441825"/>
          </a:xfrm>
        </p:spPr>
        <p:txBody>
          <a:bodyPr/>
          <a:lstStyle/>
          <a:p>
            <a:r>
              <a:rPr lang="en-US" dirty="0"/>
              <a:t>MTSS for intra MTS on top of ECM-12.0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8801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71071B-0CA7-D2E1-97E7-9EED4166C12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5038" y="1819275"/>
            <a:ext cx="11231880" cy="4441825"/>
          </a:xfrm>
        </p:spPr>
        <p:txBody>
          <a:bodyPr>
            <a:normAutofit/>
          </a:bodyPr>
          <a:lstStyle/>
          <a:p>
            <a:r>
              <a:rPr lang="en-US" sz="2400" dirty="0"/>
              <a:t>Gains are additive with MTSS LFNST/NSPT combinations: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E34A7A-CF02-59E8-A964-5841147FC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Combination with MTSS for LFNST/NSPT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6CDFF0-0099-1345-92F8-F972DF9C5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682076-841F-3183-3DD1-C16CDA351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C3A954-E8EA-5E80-AAF9-68DC8FDA7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54E9363-FB27-DB19-BD17-448D50049334}"/>
              </a:ext>
            </a:extLst>
          </p:cNvPr>
          <p:cNvSpPr txBox="1">
            <a:spLocks/>
          </p:cNvSpPr>
          <p:nvPr/>
        </p:nvSpPr>
        <p:spPr>
          <a:xfrm>
            <a:off x="856716" y="2493484"/>
            <a:ext cx="518350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/>
            <a:r>
              <a:rPr lang="en-US" sz="2000" b="1" dirty="0"/>
              <a:t>MTSS MTS </a:t>
            </a:r>
            <a:r>
              <a:rPr lang="en-US" sz="2000" dirty="0"/>
              <a:t>+ JVET-AH0184 Test1 + JVET-AH0237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6C5F3021-0E1B-6500-05D7-8C7116002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365935"/>
              </p:ext>
            </p:extLst>
          </p:nvPr>
        </p:nvGraphicFramePr>
        <p:xfrm>
          <a:off x="822617" y="3056661"/>
          <a:ext cx="4944101" cy="2506512"/>
        </p:xfrm>
        <a:graphic>
          <a:graphicData uri="http://schemas.openxmlformats.org/drawingml/2006/table">
            <a:tbl>
              <a:tblPr/>
              <a:tblGrid>
                <a:gridCol w="1136821">
                  <a:extLst>
                    <a:ext uri="{9D8B030D-6E8A-4147-A177-3AD203B41FA5}">
                      <a16:colId xmlns:a16="http://schemas.microsoft.com/office/drawing/2014/main" val="3018487480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15575982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87603657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503312595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04671194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3428279848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054228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80220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926136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13503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483357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75472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024777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2463096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0512314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99604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230201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0471184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76BFF9C6-F1D3-1027-71CA-37972081C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107432"/>
              </p:ext>
            </p:extLst>
          </p:nvPr>
        </p:nvGraphicFramePr>
        <p:xfrm>
          <a:off x="6506614" y="3068637"/>
          <a:ext cx="4944101" cy="2506512"/>
        </p:xfrm>
        <a:graphic>
          <a:graphicData uri="http://schemas.openxmlformats.org/drawingml/2006/table">
            <a:tbl>
              <a:tblPr/>
              <a:tblGrid>
                <a:gridCol w="1136821">
                  <a:extLst>
                    <a:ext uri="{9D8B030D-6E8A-4147-A177-3AD203B41FA5}">
                      <a16:colId xmlns:a16="http://schemas.microsoft.com/office/drawing/2014/main" val="432128559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68594967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705965053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2288970005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4068814830"/>
                    </a:ext>
                  </a:extLst>
                </a:gridCol>
                <a:gridCol w="761456">
                  <a:extLst>
                    <a:ext uri="{9D8B030D-6E8A-4147-A177-3AD203B41FA5}">
                      <a16:colId xmlns:a16="http://schemas.microsoft.com/office/drawing/2014/main" val="1634860619"/>
                    </a:ext>
                  </a:extLst>
                </a:gridCol>
              </a:tblGrid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1672015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ECM-12.0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2585122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991807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68329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496560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72034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56857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098170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5109249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5511763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8905801"/>
                  </a:ext>
                </a:extLst>
              </a:tr>
              <a:tr h="2088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#DIV/0!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624099"/>
                  </a:ext>
                </a:extLst>
              </a:tr>
            </a:tbl>
          </a:graphicData>
        </a:graphic>
      </p:graphicFrame>
      <p:sp>
        <p:nvSpPr>
          <p:cNvPr id="12" name="Title 1">
            <a:extLst>
              <a:ext uri="{FF2B5EF4-FFF2-40B4-BE49-F238E27FC236}">
                <a16:creationId xmlns:a16="http://schemas.microsoft.com/office/drawing/2014/main" id="{D8BC006D-57E2-3830-0937-78A7C1B953BC}"/>
              </a:ext>
            </a:extLst>
          </p:cNvPr>
          <p:cNvSpPr txBox="1">
            <a:spLocks/>
          </p:cNvSpPr>
          <p:nvPr/>
        </p:nvSpPr>
        <p:spPr>
          <a:xfrm>
            <a:off x="6386913" y="2493484"/>
            <a:ext cx="5183501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1" algn="ctr"/>
            <a:r>
              <a:rPr lang="en-US" sz="1600" dirty="0"/>
              <a:t>JVET-AH0184 Test1 + JVET-AH0237</a:t>
            </a:r>
          </a:p>
        </p:txBody>
      </p:sp>
    </p:spTree>
    <p:extLst>
      <p:ext uri="{BB962C8B-B14F-4D97-AF65-F5344CB8AC3E}">
        <p14:creationId xmlns:p14="http://schemas.microsoft.com/office/powerpoint/2010/main" val="15042488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436935-ACC1-582B-43EE-A07458B9D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0EBF62-20A1-488B-09D2-FE033FB79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AD47F17-3573-8096-F83D-E92F75D4A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©2024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7437FF-CD7C-D9A5-3FD4-3F7D27F0E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111164-3885-BAC6-C219-00E949FEE7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We recommend further study of the proposed method in EE2.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779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1e335c9-c7dd-45dc-84b8-eddb87d3556b">7PQRWAFCCWW3-237322997-668</_dlc_DocId>
    <_dlc_DocIdUrl xmlns="41e335c9-c7dd-45dc-84b8-eddb87d3556b">
      <Url>https://interdigital-7d9e3d65e455f3.sharepoint.com/sites/IDCPolicyPortal/PolicyPortal/_layouts/15/DocIdRedir.aspx?ID=7PQRWAFCCWW3-237322997-668</Url>
      <Description>7PQRWAFCCWW3-237322997-668</Description>
    </_dlc_DocIdUrl>
    <PolicyName xmlns="9370b037-d122-4fa6-98b2-d3ea85b5d53b">InterDigital 2022 PPT Template</PolicyName>
    <DocumentID xmlns="9370b037-d122-4fa6-98b2-d3ea85b5d53b">CP-377</DocumentID>
    <PolicyClassification xmlns="9370b037-d122-4fa6-98b2-d3ea85b5d53b">2</PolicyClassification>
    <PolicyType xmlns="9370b037-d122-4fa6-98b2-d3ea85b5d53b">7</PolicyType>
    <TaxCatchAll xmlns="41e335c9-c7dd-45dc-84b8-eddb87d3556b" xsi:nil="true"/>
    <DocumentVersion xmlns="9370b037-d122-4fa6-98b2-d3ea85b5d53b">New</DocumentVersion>
    <RevisionNumber xmlns="9370b037-d122-4fa6-98b2-d3ea85b5d53b">New</RevisionNumber>
    <DocumentStatus xmlns="9370b037-d122-4fa6-98b2-d3ea85b5d53b">Updated - Approved</DocumentStatus>
    <Onboarding_Link xmlns="540012fb-dd5c-4f9b-bee2-b45babd7a31c">false</Onboarding_Link>
    <References xmlns="540012FB-DD5C-4F9B-BEE2-B45BABD7A31C">N/A</References>
    <Business_x0020_Center xmlns="540012fb-dd5c-4f9b-bee2-b45babd7a31c">Communications</Business_x0020_Center>
    <Business_x0020_Process xmlns="540012fb-dd5c-4f9b-bee2-b45babd7a31c">PowerPoint Template</Business_x0020_Process>
    <EffectiveDate xmlns="540012FB-DD5C-4F9B-BEE2-B45BABD7A31C">2021-12-14T00:00:00+00:00</EffectiveDate>
    <Subject_x0020_Matter_x0020_Expert xmlns="540012fb-dd5c-4f9b-bee2-b45babd7a31c">
      <UserInfo>
        <DisplayName>Lauren D'Amore</DisplayName>
        <AccountId>38</AccountId>
        <AccountType/>
      </UserInfo>
    </Subject_x0020_Matter_x0020_Expert>
    <Business_x0020_Group0 xmlns="540012fb-dd5c-4f9b-bee2-b45babd7a31c">Marketing</Business_x0020_Group0>
    <EndDate xmlns="540012FB-DD5C-4F9B-BEE2-B45BABD7A31C">2022-12-15T00:00:00+00:00</EndDate>
    <DateLastPublished xmlns="540012FB-DD5C-4F9B-BEE2-B45BABD7A31C">2022-01-10T19:54:04+00:00</DateLastPublished>
    <DateDraftCompleted xmlns="540012FB-DD5C-4F9B-BEE2-B45BABD7A31C" xsi:nil="true"/>
    <DateStarted xmlns="540012FB-DD5C-4F9B-BEE2-B45BABD7A31C">2021-12-14T15:37:46+00:00</DateStarted>
    <ApprovedDate xmlns="540012FB-DD5C-4F9B-BEE2-B45BABD7A31C">2021-12-14T15:41:58+00:00</ApprovedDate>
    <Document_x0020_Type xmlns="540012fb-dd5c-4f9b-bee2-b45babd7a31c">Template</Document_x0020_Type>
    <IsReferencedBy xmlns="540012FB-DD5C-4F9B-BEE2-B45BABD7A31C" xsi:nil="true"/>
    <ReviewInterval xmlns="540012FB-DD5C-4F9B-BEE2-B45BABD7A31C" xsi:nil="true"/>
    <NextReviewDate xmlns="540012FB-DD5C-4F9B-BEE2-B45BABD7A31C">2022-10-15T00:00:00+00:00</NextReviewDate>
    <DocumentOwner xmlns="540012FB-DD5C-4F9B-BEE2-B45BABD7A31C">Lauren D'Amore</DocumentOwner>
    <DateReviewCompleted xmlns="540012FB-DD5C-4F9B-BEE2-B45BABD7A31C" xsi:nil="true"/>
    <DatePublished xmlns="540012FB-DD5C-4F9B-BEE2-B45BABD7A31C">2021-12-14T15:42:05+00:00</DatePublished>
    <FinalApprover xmlns="540012FB-DD5C-4F9B-BEE2-B45BABD7A31C" xsi:nil="true"/>
    <DateCreated xmlns="540012FB-DD5C-4F9B-BEE2-B45BABD7A31C" xsi:nil="true"/>
    <LastRenewedOn xmlns="540012FB-DD5C-4F9B-BEE2-B45BABD7A31C" xsi:nil="true"/>
    <SupportingDocuments xmlns="540012FB-DD5C-4F9B-BEE2-B45BABD7A31C">No</SupportingDocuments>
    <RemainderInDays xmlns="540012FB-DD5C-4F9B-BEE2-B45BABD7A31C">60</RemainderInDays>
    <PolicyDocID xmlns="540012FB-DD5C-4F9B-BEE2-B45BABD7A31C">459</PolicyDocI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olicyDocumentContentType" ma:contentTypeID="0x01010075428067C04A48E2B0CACFA5C27F8E72002EF63300ABC49943B5AC89A2F27C2FB5" ma:contentTypeVersion="38" ma:contentTypeDescription="My Content Type" ma:contentTypeScope="" ma:versionID="ede5bee7955a1b093497a11cef5ca49b">
  <xsd:schema xmlns:xsd="http://www.w3.org/2001/XMLSchema" xmlns:xs="http://www.w3.org/2001/XMLSchema" xmlns:p="http://schemas.microsoft.com/office/2006/metadata/properties" xmlns:ns2="9370b037-d122-4fa6-98b2-d3ea85b5d53b" xmlns:ns3="540012FB-DD5C-4F9B-BEE2-B45BABD7A31C" xmlns:ns4="540012fb-dd5c-4f9b-bee2-b45babd7a31c" xmlns:ns5="41e335c9-c7dd-45dc-84b8-eddb87d3556b" targetNamespace="http://schemas.microsoft.com/office/2006/metadata/properties" ma:root="true" ma:fieldsID="ac2063736446772d57011607534cbc41" ns2:_="" ns3:_="" ns4:_="" ns5:_="">
    <xsd:import namespace="9370b037-d122-4fa6-98b2-d3ea85b5d53b"/>
    <xsd:import namespace="540012FB-DD5C-4F9B-BEE2-B45BABD7A31C"/>
    <xsd:import namespace="540012fb-dd5c-4f9b-bee2-b45babd7a31c"/>
    <xsd:import namespace="41e335c9-c7dd-45dc-84b8-eddb87d3556b"/>
    <xsd:element name="properties">
      <xsd:complexType>
        <xsd:sequence>
          <xsd:element name="documentManagement">
            <xsd:complexType>
              <xsd:all>
                <xsd:element ref="ns2:PolicyName" minOccurs="0"/>
                <xsd:element ref="ns2:DocumentID"/>
                <xsd:element ref="ns2:PolicyClassification"/>
                <xsd:element ref="ns2:PolicyType"/>
                <xsd:element ref="ns2:DocumentStatus" minOccurs="0"/>
                <xsd:element ref="ns2:DocumentVersion"/>
                <xsd:element ref="ns2:RevisionNumber"/>
                <xsd:element ref="ns3:EffectiveDate"/>
                <xsd:element ref="ns3:References"/>
                <xsd:element ref="ns3:IsReferencedBy" minOccurs="0"/>
                <xsd:element ref="ns3:ApprovedDate" minOccurs="0"/>
                <xsd:element ref="ns3:EndDate" minOccurs="0"/>
                <xsd:element ref="ns3:RemainderInDays"/>
                <xsd:element ref="ns3:PolicyDocID" minOccurs="0"/>
                <xsd:element ref="ns3:SupportingDocuments" minOccurs="0"/>
                <xsd:element ref="ns3:DocumentOwner" minOccurs="0"/>
                <xsd:element ref="ns3:FinalApprover" minOccurs="0"/>
                <xsd:element ref="ns3:DateCreated" minOccurs="0"/>
                <xsd:element ref="ns3:DateDraftCompleted" minOccurs="0"/>
                <xsd:element ref="ns3:DateReviewCompleted" minOccurs="0"/>
                <xsd:element ref="ns3:DatePublished" minOccurs="0"/>
                <xsd:element ref="ns3:ReviewInterval" minOccurs="0"/>
                <xsd:element ref="ns3:NextReviewDate" minOccurs="0"/>
                <xsd:element ref="ns3:DateLastPublished" minOccurs="0"/>
                <xsd:element ref="ns3:DateStarted" minOccurs="0"/>
                <xsd:element ref="ns3:LastRenewedOn" minOccurs="0"/>
                <xsd:element ref="ns4:Business_x0020_Center" minOccurs="0"/>
                <xsd:element ref="ns5:TaxCatchAll" minOccurs="0"/>
                <xsd:element ref="ns4:Business_x0020_Process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Document_x0020_Type" minOccurs="0"/>
                <xsd:element ref="ns4:Business_x0020_Group0" minOccurs="0"/>
                <xsd:element ref="ns4:MediaServiceDateTaken" minOccurs="0"/>
                <xsd:element ref="ns5:_dlc_DocId" minOccurs="0"/>
                <xsd:element ref="ns5:_dlc_DocIdUrl" minOccurs="0"/>
                <xsd:element ref="ns5:_dlc_DocIdPersistId" minOccurs="0"/>
                <xsd:element ref="ns4:Subject_x0020_Matter_x0020_Expert" minOccurs="0"/>
                <xsd:element ref="ns4:Onboarding_Link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2:SharedWithUsers" minOccurs="0"/>
                <xsd:element ref="ns2:SharedWithDetail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70b037-d122-4fa6-98b2-d3ea85b5d53b" elementFormDefault="qualified">
    <xsd:import namespace="http://schemas.microsoft.com/office/2006/documentManagement/types"/>
    <xsd:import namespace="http://schemas.microsoft.com/office/infopath/2007/PartnerControls"/>
    <xsd:element name="PolicyName" ma:index="8" nillable="true" ma:displayName="Policy Name" ma:internalName="PolicyName">
      <xsd:simpleType>
        <xsd:restriction base="dms:Text"/>
      </xsd:simpleType>
    </xsd:element>
    <xsd:element name="DocumentID" ma:index="9" ma:displayName="Document ID" ma:indexed="true" ma:internalName="DocumentID">
      <xsd:simpleType>
        <xsd:restriction base="dms:Text"/>
      </xsd:simpleType>
    </xsd:element>
    <xsd:element name="PolicyClassification" ma:index="10" ma:displayName="Policy Classification" ma:list="{4FE4CBDC-EE0C-44B8-A1B6-90C5ADF139EB}" ma:internalName="PolicyClassification" ma:showField="Title" ma:web="{9370b037-d122-4fa6-98b2-d3ea85b5d53b}">
      <xsd:simpleType>
        <xsd:restriction base="dms:Lookup"/>
      </xsd:simpleType>
    </xsd:element>
    <xsd:element name="PolicyType" ma:index="11" ma:displayName="Policy Type" ma:list="{6AF292CD-4649-49A9-9017-1BF20DFA0359}" ma:internalName="PolicyType" ma:showField="Title" ma:web="{9370b037-d122-4fa6-98b2-d3ea85b5d53b}">
      <xsd:simpleType>
        <xsd:restriction base="dms:Lookup"/>
      </xsd:simpleType>
    </xsd:element>
    <xsd:element name="DocumentStatus" ma:index="12" nillable="true" ma:displayName="Document Status" ma:default="Not Started" ma:internalName="DocumentStatus">
      <xsd:simpleType>
        <xsd:restriction base="dms:Text"/>
      </xsd:simpleType>
    </xsd:element>
    <xsd:element name="DocumentVersion" ma:index="13" ma:displayName="Document Version" ma:default="New" ma:internalName="DocumentVersion">
      <xsd:simpleType>
        <xsd:restriction base="dms:Text"/>
      </xsd:simpleType>
    </xsd:element>
    <xsd:element name="RevisionNumber" ma:index="14" ma:displayName="Revision Number" ma:default="New" ma:internalName="RevisionNumber">
      <xsd:simpleType>
        <xsd:restriction base="dms:Text"/>
      </xsd:simpleType>
    </xsd:element>
    <xsd:element name="SharedWithUsers" ma:index="5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5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EffectiveDate" ma:index="15" ma:displayName="Effective Date" ma:default="[Today]" ma:format="DateOnly" ma:internalName="EffectiveDate">
      <xsd:simpleType>
        <xsd:restriction base="dms:DateTime"/>
      </xsd:simpleType>
    </xsd:element>
    <xsd:element name="References" ma:index="16" ma:displayName="References" ma:default="N/A" ma:internalName="References">
      <xsd:simpleType>
        <xsd:restriction base="dms:Text"/>
      </xsd:simpleType>
    </xsd:element>
    <xsd:element name="IsReferencedBy" ma:index="17" nillable="true" ma:displayName="Is Referenced By" ma:internalName="IsReferencedBy">
      <xsd:simpleType>
        <xsd:restriction base="dms:Text"/>
      </xsd:simpleType>
    </xsd:element>
    <xsd:element name="ApprovedDate" ma:index="18" nillable="true" ma:displayName="Approved Date" ma:format="DateOnly" ma:internalName="ApprovedDate">
      <xsd:simpleType>
        <xsd:restriction base="dms:DateTime"/>
      </xsd:simpleType>
    </xsd:element>
    <xsd:element name="EndDate" ma:index="19" nillable="true" ma:displayName="End Date" ma:format="DateOnly" ma:internalName="EndDate">
      <xsd:simpleType>
        <xsd:restriction base="dms:DateTime"/>
      </xsd:simpleType>
    </xsd:element>
    <xsd:element name="RemainderInDays" ma:index="20" ma:displayName="Reminder in Days" ma:default="60" ma:internalName="RemainderInDays">
      <xsd:simpleType>
        <xsd:restriction base="dms:Number"/>
      </xsd:simpleType>
    </xsd:element>
    <xsd:element name="PolicyDocID" ma:index="21" nillable="true" ma:displayName="Policy Doc ID" ma:internalName="PolicyDocID">
      <xsd:simpleType>
        <xsd:restriction base="dms:Number"/>
      </xsd:simpleType>
    </xsd:element>
    <xsd:element name="SupportingDocuments" ma:index="22" nillable="true" ma:displayName="Supporting Documents" ma:default="No" ma:internalName="SupportingDocuments">
      <xsd:simpleType>
        <xsd:restriction base="dms:Choice">
          <xsd:enumeration value="Yes"/>
          <xsd:enumeration value="No"/>
        </xsd:restriction>
      </xsd:simpleType>
    </xsd:element>
    <xsd:element name="DocumentOwner" ma:index="23" nillable="true" ma:displayName="Document Owner" ma:internalName="DocumentOwner">
      <xsd:simpleType>
        <xsd:restriction base="dms:Text">
          <xsd:maxLength value="255"/>
        </xsd:restriction>
      </xsd:simpleType>
    </xsd:element>
    <xsd:element name="FinalApprover" ma:index="24" nillable="true" ma:displayName="Final Approver" ma:internalName="FinalApprover">
      <xsd:simpleType>
        <xsd:restriction base="dms:Text"/>
      </xsd:simpleType>
    </xsd:element>
    <xsd:element name="DateCreated" ma:index="25" nillable="true" ma:displayName="Date Created" ma:format="DateOnly" ma:internalName="DateCreated">
      <xsd:simpleType>
        <xsd:restriction base="dms:DateTime"/>
      </xsd:simpleType>
    </xsd:element>
    <xsd:element name="DateDraftCompleted" ma:index="26" nillable="true" ma:displayName="Date Draft Completed" ma:format="DateOnly" ma:internalName="DateDraftCompleted">
      <xsd:simpleType>
        <xsd:restriction base="dms:DateTime"/>
      </xsd:simpleType>
    </xsd:element>
    <xsd:element name="DateReviewCompleted" ma:index="27" nillable="true" ma:displayName="Date Review Completed" ma:format="DateOnly" ma:internalName="DateReviewCompleted">
      <xsd:simpleType>
        <xsd:restriction base="dms:DateTime"/>
      </xsd:simpleType>
    </xsd:element>
    <xsd:element name="DatePublished" ma:index="28" nillable="true" ma:displayName="Date Published" ma:format="DateOnly" ma:internalName="DatePublished">
      <xsd:simpleType>
        <xsd:restriction base="dms:DateTime"/>
      </xsd:simpleType>
    </xsd:element>
    <xsd:element name="ReviewInterval" ma:index="29" nillable="true" ma:displayName="Review Interval" ma:internalName="ReviewInterval">
      <xsd:simpleType>
        <xsd:restriction base="dms:Number"/>
      </xsd:simpleType>
    </xsd:element>
    <xsd:element name="NextReviewDate" ma:index="30" nillable="true" ma:displayName="Next Review Date" ma:format="DateOnly" ma:internalName="NextReviewDate">
      <xsd:simpleType>
        <xsd:restriction base="dms:DateTime"/>
      </xsd:simpleType>
    </xsd:element>
    <xsd:element name="DateLastPublished" ma:index="31" nillable="true" ma:displayName="Date Last Published" ma:format="DateOnly" ma:internalName="DateLastPublished">
      <xsd:simpleType>
        <xsd:restriction base="dms:DateTime"/>
      </xsd:simpleType>
    </xsd:element>
    <xsd:element name="DateStarted" ma:index="32" nillable="true" ma:displayName="Date Started" ma:format="DateOnly" ma:internalName="DateStarted">
      <xsd:simpleType>
        <xsd:restriction base="dms:DateTime"/>
      </xsd:simpleType>
    </xsd:element>
    <xsd:element name="LastRenewedOn" ma:index="33" nillable="true" ma:displayName="Last Renewed On" ma:format="DateOnly" ma:internalName="LastRenewedOn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0012fb-dd5c-4f9b-bee2-b45babd7a31c" elementFormDefault="qualified">
    <xsd:import namespace="http://schemas.microsoft.com/office/2006/documentManagement/types"/>
    <xsd:import namespace="http://schemas.microsoft.com/office/infopath/2007/PartnerControls"/>
    <xsd:element name="Business_x0020_Center" ma:index="34" nillable="true" ma:displayName="Business Center" ma:description="Finance&#10;Information Systems&#10;Human Resources&#10;Finance&#10;Corporate Development&#10;Corporate Communications&#10;Government Affairs&#10;Licensing&#10;Legal&#10;Research and Innovation" ma:format="Dropdown" ma:internalName="Business_x0020_Center">
      <xsd:simpleType>
        <xsd:restriction base="dms:Choice">
          <xsd:enumeration value="Finance"/>
          <xsd:enumeration value="Information Services"/>
          <xsd:enumeration value="Human Resources"/>
          <xsd:enumeration value="Finance"/>
          <xsd:enumeration value="Corporate Development"/>
          <xsd:enumeration value="Communications"/>
          <xsd:enumeration value="Government Affairs"/>
          <xsd:enumeration value="Licensing"/>
          <xsd:enumeration value="Legal"/>
          <xsd:enumeration value="Research and Innovation"/>
        </xsd:restriction>
      </xsd:simpleType>
    </xsd:element>
    <xsd:element name="Business_x0020_Process" ma:index="36" nillable="true" ma:displayName="Business Process" ma:internalName="Business_x0020_Process">
      <xsd:simpleType>
        <xsd:restriction base="dms:Text">
          <xsd:maxLength value="255"/>
        </xsd:restriction>
      </xsd:simpleType>
    </xsd:element>
    <xsd:element name="MediaServiceMetadata" ma:index="37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8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4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Document_x0020_Type" ma:index="41" nillable="true" ma:displayName="Document Type" ma:format="Dropdown" ma:internalName="Document_x0020_Type">
      <xsd:simpleType>
        <xsd:restriction base="dms:Choice">
          <xsd:enumeration value="Desk Manual"/>
          <xsd:enumeration value="Form"/>
          <xsd:enumeration value="Guideline"/>
          <xsd:enumeration value="Notices"/>
          <xsd:enumeration value="Policy"/>
          <xsd:enumeration value="Procedure"/>
          <xsd:enumeration value="Reference"/>
          <xsd:enumeration value="Standard"/>
          <xsd:enumeration value="Template"/>
          <xsd:enumeration value="Video"/>
          <xsd:enumeration value="Work Instruction"/>
          <xsd:enumeration value="Other"/>
        </xsd:restriction>
      </xsd:simpleType>
    </xsd:element>
    <xsd:element name="Business_x0020_Group0" ma:index="42" nillable="true" ma:displayName="Business Group" ma:internalName="Business_x0020_Group0">
      <xsd:simpleType>
        <xsd:restriction base="dms:Text">
          <xsd:maxLength value="255"/>
        </xsd:restriction>
      </xsd:simpleType>
    </xsd:element>
    <xsd:element name="MediaServiceDateTaken" ma:index="43" nillable="true" ma:displayName="MediaServiceDateTaken" ma:hidden="true" ma:internalName="MediaServiceDateTaken" ma:readOnly="true">
      <xsd:simpleType>
        <xsd:restriction base="dms:Text"/>
      </xsd:simpleType>
    </xsd:element>
    <xsd:element name="Subject_x0020_Matter_x0020_Expert" ma:index="47" nillable="true" ma:displayName="Subject Matter Expert" ma:list="UserInfo" ma:SharePointGroup="0" ma:internalName="Subject_x0020_Matter_x0020_Expert" ma:showField="Titl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Onboarding_Link" ma:index="48" nillable="true" ma:displayName="Onboarding_Link" ma:default="0" ma:description="Is this document linked to HR Onboarding materials?" ma:internalName="Onboarding_Link">
      <xsd:simpleType>
        <xsd:restriction base="dms:Boolean"/>
      </xsd:simpleType>
    </xsd:element>
    <xsd:element name="MediaServiceAutoTags" ma:index="49" nillable="true" ma:displayName="Tags" ma:internalName="MediaServiceAutoTags" ma:readOnly="true">
      <xsd:simpleType>
        <xsd:restriction base="dms:Text"/>
      </xsd:simpleType>
    </xsd:element>
    <xsd:element name="MediaServiceGenerationTime" ma:index="5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5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5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5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e335c9-c7dd-45dc-84b8-eddb87d3556b" elementFormDefault="qualified">
    <xsd:import namespace="http://schemas.microsoft.com/office/2006/documentManagement/types"/>
    <xsd:import namespace="http://schemas.microsoft.com/office/infopath/2007/PartnerControls"/>
    <xsd:element name="TaxCatchAll" ma:index="35" nillable="true" ma:displayName="Taxonomy Catch All Column" ma:hidden="true" ma:list="{81f0bee2-3072-4df8-adcf-ca5617d29546}" ma:internalName="TaxCatchAll" ma:showField="CatchAllData" ma:web="41e335c9-c7dd-45dc-84b8-eddb87d3556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44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45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46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BDEEC6-C9BF-4A0E-926F-FAAB0F097597}">
  <ds:schemaRefs>
    <ds:schemaRef ds:uri="http://schemas.microsoft.com/office/2006/documentManagement/types"/>
    <ds:schemaRef ds:uri="540012FB-DD5C-4F9B-BEE2-B45BABD7A31C"/>
    <ds:schemaRef ds:uri="http://purl.org/dc/elements/1.1/"/>
    <ds:schemaRef ds:uri="41e335c9-c7dd-45dc-84b8-eddb87d3556b"/>
    <ds:schemaRef ds:uri="9370b037-d122-4fa6-98b2-d3ea85b5d53b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40012fb-dd5c-4f9b-bee2-b45babd7a31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49DE40E-86FE-40C8-B694-98FA475D9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370b037-d122-4fa6-98b2-d3ea85b5d53b"/>
    <ds:schemaRef ds:uri="540012FB-DD5C-4F9B-BEE2-B45BABD7A31C"/>
    <ds:schemaRef ds:uri="540012fb-dd5c-4f9b-bee2-b45babd7a31c"/>
    <ds:schemaRef ds:uri="41e335c9-c7dd-45dc-84b8-eddb87d3556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E6EF817-F66E-472F-94B4-17FDE455302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3095</TotalTime>
  <Words>725</Words>
  <Application>Microsoft Office PowerPoint</Application>
  <PresentationFormat>Widescreen</PresentationFormat>
  <Paragraphs>236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Century Gothic</vt:lpstr>
      <vt:lpstr>Office Theme</vt:lpstr>
      <vt:lpstr>JVET-AH0307  AHG12: Multiple Transform Set Selection for Intra MTS  Charles Bonnineau , Karam Naser, Saurabh Puri, Fabrice Le Léannec</vt:lpstr>
      <vt:lpstr>MTSS for MTS</vt:lpstr>
      <vt:lpstr>Proposed method</vt:lpstr>
      <vt:lpstr>Results</vt:lpstr>
      <vt:lpstr>Combination with MTSS for LFNST/NSPT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Charles Bonnineau</cp:lastModifiedBy>
  <cp:revision>276</cp:revision>
  <dcterms:created xsi:type="dcterms:W3CDTF">2021-03-31T15:29:37Z</dcterms:created>
  <dcterms:modified xsi:type="dcterms:W3CDTF">2024-04-21T15:39:25Z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0x01010075428067C04A48E2B0CACFA5C27F8E72002EF63300ABC49943B5AC89A2F27C2FB5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