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notesMasterIdLst>
    <p:notesMasterId r:id="rId22"/>
  </p:notesMasterIdLst>
  <p:handoutMasterIdLst>
    <p:handoutMasterId r:id="rId23"/>
  </p:handoutMasterIdLst>
  <p:sldIdLst>
    <p:sldId id="604" r:id="rId5"/>
    <p:sldId id="605" r:id="rId6"/>
    <p:sldId id="606" r:id="rId7"/>
    <p:sldId id="620" r:id="rId8"/>
    <p:sldId id="609" r:id="rId9"/>
    <p:sldId id="607" r:id="rId10"/>
    <p:sldId id="608" r:id="rId11"/>
    <p:sldId id="610" r:id="rId12"/>
    <p:sldId id="611" r:id="rId13"/>
    <p:sldId id="612" r:id="rId14"/>
    <p:sldId id="613" r:id="rId15"/>
    <p:sldId id="616" r:id="rId16"/>
    <p:sldId id="617" r:id="rId17"/>
    <p:sldId id="614" r:id="rId18"/>
    <p:sldId id="615" r:id="rId19"/>
    <p:sldId id="619" r:id="rId20"/>
    <p:sldId id="618" r:id="rId2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ry-Luc Champel" initials="MC" lastIdx="1" clrIdx="0">
    <p:extLst>
      <p:ext uri="{19B8F6BF-5375-455C-9EA6-DF929625EA0E}">
        <p15:presenceInfo xmlns:p15="http://schemas.microsoft.com/office/powerpoint/2012/main" userId="58b50b414dcfee87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53"/>
    <a:srgbClr val="FF9147"/>
    <a:srgbClr val="FFC39B"/>
    <a:srgbClr val="FFEBDD"/>
    <a:srgbClr val="FFDCC5"/>
    <a:srgbClr val="FFD5B9"/>
    <a:srgbClr val="FFEDE1"/>
    <a:srgbClr val="FFDAC1"/>
    <a:srgbClr val="FFD2B3"/>
    <a:srgbClr val="FFB68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E391D87-9ED4-40E2-9BBE-C3D0FEE0F8A1}" v="214" dt="2024-04-19T10:35:21.779"/>
    <p1510:client id="{958600E5-10F0-4326-989D-980CA1043DEF}" v="1301" dt="2024-04-19T15:49:21.15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741" autoAdjust="0"/>
    <p:restoredTop sz="95308" autoAdjust="0"/>
  </p:normalViewPr>
  <p:slideViewPr>
    <p:cSldViewPr snapToGrid="0">
      <p:cViewPr>
        <p:scale>
          <a:sx n="100" d="100"/>
          <a:sy n="100" d="100"/>
        </p:scale>
        <p:origin x="636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7" d="100"/>
          <a:sy n="87" d="100"/>
        </p:scale>
        <p:origin x="2988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commentAuthors" Target="commentAuthor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Relationship Id="rId30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hsen Abdoli" userId="ad22c464-8bfe-40b9-ade6-e363761b96ea" providerId="ADAL" clId="{4E391D87-9ED4-40E2-9BBE-C3D0FEE0F8A1}"/>
    <pc:docChg chg="undo redo custSel addSld delSld modSld sldOrd">
      <pc:chgData name="Mohsen Abdoli" userId="ad22c464-8bfe-40b9-ade6-e363761b96ea" providerId="ADAL" clId="{4E391D87-9ED4-40E2-9BBE-C3D0FEE0F8A1}" dt="2024-04-19T10:35:55.464" v="4304" actId="403"/>
      <pc:docMkLst>
        <pc:docMk/>
      </pc:docMkLst>
      <pc:sldChg chg="del">
        <pc:chgData name="Mohsen Abdoli" userId="ad22c464-8bfe-40b9-ade6-e363761b96ea" providerId="ADAL" clId="{4E391D87-9ED4-40E2-9BBE-C3D0FEE0F8A1}" dt="2024-04-19T10:25:54.831" v="4125" actId="47"/>
        <pc:sldMkLst>
          <pc:docMk/>
          <pc:sldMk cId="3368537418" sldId="595"/>
        </pc:sldMkLst>
      </pc:sldChg>
      <pc:sldChg chg="addSp delSp modSp mod">
        <pc:chgData name="Mohsen Abdoli" userId="ad22c464-8bfe-40b9-ade6-e363761b96ea" providerId="ADAL" clId="{4E391D87-9ED4-40E2-9BBE-C3D0FEE0F8A1}" dt="2024-04-19T10:26:03.403" v="4127" actId="27636"/>
        <pc:sldMkLst>
          <pc:docMk/>
          <pc:sldMk cId="822804893" sldId="604"/>
        </pc:sldMkLst>
        <pc:spChg chg="add mod">
          <ac:chgData name="Mohsen Abdoli" userId="ad22c464-8bfe-40b9-ade6-e363761b96ea" providerId="ADAL" clId="{4E391D87-9ED4-40E2-9BBE-C3D0FEE0F8A1}" dt="2024-04-19T10:26:03.395" v="4126" actId="2711"/>
          <ac:spMkLst>
            <pc:docMk/>
            <pc:sldMk cId="822804893" sldId="604"/>
            <ac:spMk id="2" creationId="{117FBB06-84F8-AD67-5AF2-75C04625BA3F}"/>
          </ac:spMkLst>
        </pc:spChg>
        <pc:spChg chg="mod">
          <ac:chgData name="Mohsen Abdoli" userId="ad22c464-8bfe-40b9-ade6-e363761b96ea" providerId="ADAL" clId="{4E391D87-9ED4-40E2-9BBE-C3D0FEE0F8A1}" dt="2024-04-19T10:26:03.403" v="4127" actId="27636"/>
          <ac:spMkLst>
            <pc:docMk/>
            <pc:sldMk cId="822804893" sldId="604"/>
            <ac:spMk id="5" creationId="{6900611D-ACE0-4E45-85F2-9583AFB5FE93}"/>
          </ac:spMkLst>
        </pc:spChg>
        <pc:spChg chg="del mod">
          <ac:chgData name="Mohsen Abdoli" userId="ad22c464-8bfe-40b9-ade6-e363761b96ea" providerId="ADAL" clId="{4E391D87-9ED4-40E2-9BBE-C3D0FEE0F8A1}" dt="2024-04-19T06:43:50.269" v="43" actId="478"/>
          <ac:spMkLst>
            <pc:docMk/>
            <pc:sldMk cId="822804893" sldId="604"/>
            <ac:spMk id="6" creationId="{BB1CC588-877F-423C-A18E-C3465615A1DA}"/>
          </ac:spMkLst>
        </pc:spChg>
      </pc:sldChg>
      <pc:sldChg chg="addSp delSp modSp new mod modAnim">
        <pc:chgData name="Mohsen Abdoli" userId="ad22c464-8bfe-40b9-ade6-e363761b96ea" providerId="ADAL" clId="{4E391D87-9ED4-40E2-9BBE-C3D0FEE0F8A1}" dt="2024-04-19T10:26:38.197" v="4130"/>
        <pc:sldMkLst>
          <pc:docMk/>
          <pc:sldMk cId="685517215" sldId="605"/>
        </pc:sldMkLst>
        <pc:spChg chg="mod">
          <ac:chgData name="Mohsen Abdoli" userId="ad22c464-8bfe-40b9-ade6-e363761b96ea" providerId="ADAL" clId="{4E391D87-9ED4-40E2-9BBE-C3D0FEE0F8A1}" dt="2024-04-19T06:45:36.274" v="203" actId="20577"/>
          <ac:spMkLst>
            <pc:docMk/>
            <pc:sldMk cId="685517215" sldId="605"/>
            <ac:spMk id="2" creationId="{DCED7532-ECB5-3D93-8DB8-16684D91E17B}"/>
          </ac:spMkLst>
        </pc:spChg>
        <pc:spChg chg="mod">
          <ac:chgData name="Mohsen Abdoli" userId="ad22c464-8bfe-40b9-ade6-e363761b96ea" providerId="ADAL" clId="{4E391D87-9ED4-40E2-9BBE-C3D0FEE0F8A1}" dt="2024-04-19T07:10:36.682" v="1324"/>
          <ac:spMkLst>
            <pc:docMk/>
            <pc:sldMk cId="685517215" sldId="605"/>
            <ac:spMk id="3" creationId="{02E8A6E4-5EDA-2431-0776-B9A55154A58D}"/>
          </ac:spMkLst>
        </pc:spChg>
        <pc:spChg chg="mod">
          <ac:chgData name="Mohsen Abdoli" userId="ad22c464-8bfe-40b9-ade6-e363761b96ea" providerId="ADAL" clId="{4E391D87-9ED4-40E2-9BBE-C3D0FEE0F8A1}" dt="2024-04-19T07:18:13.612" v="1543" actId="1038"/>
          <ac:spMkLst>
            <pc:docMk/>
            <pc:sldMk cId="685517215" sldId="605"/>
            <ac:spMk id="4" creationId="{22440161-1A17-4425-8FA6-84B1105EB112}"/>
          </ac:spMkLst>
        </pc:spChg>
        <pc:spChg chg="add mod">
          <ac:chgData name="Mohsen Abdoli" userId="ad22c464-8bfe-40b9-ade6-e363761b96ea" providerId="ADAL" clId="{4E391D87-9ED4-40E2-9BBE-C3D0FEE0F8A1}" dt="2024-04-19T07:18:13.612" v="1543" actId="1038"/>
          <ac:spMkLst>
            <pc:docMk/>
            <pc:sldMk cId="685517215" sldId="605"/>
            <ac:spMk id="5" creationId="{DB200198-2526-AF81-10C8-6B9D64DB1382}"/>
          </ac:spMkLst>
        </pc:spChg>
        <pc:spChg chg="add mod">
          <ac:chgData name="Mohsen Abdoli" userId="ad22c464-8bfe-40b9-ade6-e363761b96ea" providerId="ADAL" clId="{4E391D87-9ED4-40E2-9BBE-C3D0FEE0F8A1}" dt="2024-04-19T07:13:55.084" v="1366" actId="1076"/>
          <ac:spMkLst>
            <pc:docMk/>
            <pc:sldMk cId="685517215" sldId="605"/>
            <ac:spMk id="6" creationId="{582759A8-D81F-6B69-B303-BBC246BD015D}"/>
          </ac:spMkLst>
        </pc:spChg>
        <pc:spChg chg="add mod">
          <ac:chgData name="Mohsen Abdoli" userId="ad22c464-8bfe-40b9-ade6-e363761b96ea" providerId="ADAL" clId="{4E391D87-9ED4-40E2-9BBE-C3D0FEE0F8A1}" dt="2024-04-19T07:13:52.193" v="1365" actId="1076"/>
          <ac:spMkLst>
            <pc:docMk/>
            <pc:sldMk cId="685517215" sldId="605"/>
            <ac:spMk id="7" creationId="{763969FD-501A-8EA7-7FFB-F606CC6F6583}"/>
          </ac:spMkLst>
        </pc:spChg>
        <pc:spChg chg="add mod">
          <ac:chgData name="Mohsen Abdoli" userId="ad22c464-8bfe-40b9-ade6-e363761b96ea" providerId="ADAL" clId="{4E391D87-9ED4-40E2-9BBE-C3D0FEE0F8A1}" dt="2024-04-19T07:13:57.712" v="1367" actId="1076"/>
          <ac:spMkLst>
            <pc:docMk/>
            <pc:sldMk cId="685517215" sldId="605"/>
            <ac:spMk id="8" creationId="{395A3BBF-76C4-3A1B-4D4B-568496C6A9F0}"/>
          </ac:spMkLst>
        </pc:spChg>
        <pc:spChg chg="add del mod">
          <ac:chgData name="Mohsen Abdoli" userId="ad22c464-8bfe-40b9-ade6-e363761b96ea" providerId="ADAL" clId="{4E391D87-9ED4-40E2-9BBE-C3D0FEE0F8A1}" dt="2024-04-19T07:12:28.725" v="1347" actId="478"/>
          <ac:spMkLst>
            <pc:docMk/>
            <pc:sldMk cId="685517215" sldId="605"/>
            <ac:spMk id="9" creationId="{CDF30C63-7B9B-B8F8-3E0E-AA85B74AABFB}"/>
          </ac:spMkLst>
        </pc:spChg>
        <pc:spChg chg="add mod">
          <ac:chgData name="Mohsen Abdoli" userId="ad22c464-8bfe-40b9-ade6-e363761b96ea" providerId="ADAL" clId="{4E391D87-9ED4-40E2-9BBE-C3D0FEE0F8A1}" dt="2024-04-19T07:12:01.026" v="1339" actId="571"/>
          <ac:spMkLst>
            <pc:docMk/>
            <pc:sldMk cId="685517215" sldId="605"/>
            <ac:spMk id="10" creationId="{C218F088-9259-9F1E-5F03-170846989465}"/>
          </ac:spMkLst>
        </pc:spChg>
        <pc:spChg chg="add mod">
          <ac:chgData name="Mohsen Abdoli" userId="ad22c464-8bfe-40b9-ade6-e363761b96ea" providerId="ADAL" clId="{4E391D87-9ED4-40E2-9BBE-C3D0FEE0F8A1}" dt="2024-04-19T07:12:01.026" v="1339" actId="571"/>
          <ac:spMkLst>
            <pc:docMk/>
            <pc:sldMk cId="685517215" sldId="605"/>
            <ac:spMk id="11" creationId="{19F10399-EB55-5FDC-4E21-8BCF3F6D3CB2}"/>
          </ac:spMkLst>
        </pc:spChg>
        <pc:spChg chg="add del mod">
          <ac:chgData name="Mohsen Abdoli" userId="ad22c464-8bfe-40b9-ade6-e363761b96ea" providerId="ADAL" clId="{4E391D87-9ED4-40E2-9BBE-C3D0FEE0F8A1}" dt="2024-04-19T07:12:26.993" v="1346" actId="478"/>
          <ac:spMkLst>
            <pc:docMk/>
            <pc:sldMk cId="685517215" sldId="605"/>
            <ac:spMk id="12" creationId="{D613EC54-4700-B182-FB28-A25FC59A78C3}"/>
          </ac:spMkLst>
        </pc:spChg>
        <pc:spChg chg="add mod">
          <ac:chgData name="Mohsen Abdoli" userId="ad22c464-8bfe-40b9-ade6-e363761b96ea" providerId="ADAL" clId="{4E391D87-9ED4-40E2-9BBE-C3D0FEE0F8A1}" dt="2024-04-19T07:13:28.038" v="1361" actId="1076"/>
          <ac:spMkLst>
            <pc:docMk/>
            <pc:sldMk cId="685517215" sldId="605"/>
            <ac:spMk id="13" creationId="{40D76DED-2F41-71E2-BE76-9CBF28D92D47}"/>
          </ac:spMkLst>
        </pc:spChg>
        <pc:spChg chg="add mod">
          <ac:chgData name="Mohsen Abdoli" userId="ad22c464-8bfe-40b9-ade6-e363761b96ea" providerId="ADAL" clId="{4E391D87-9ED4-40E2-9BBE-C3D0FEE0F8A1}" dt="2024-04-19T07:13:25.885" v="1359" actId="14100"/>
          <ac:spMkLst>
            <pc:docMk/>
            <pc:sldMk cId="685517215" sldId="605"/>
            <ac:spMk id="14" creationId="{E8AD7C0E-0142-1150-2328-7C1470E751F1}"/>
          </ac:spMkLst>
        </pc:spChg>
        <pc:spChg chg="add mod">
          <ac:chgData name="Mohsen Abdoli" userId="ad22c464-8bfe-40b9-ade6-e363761b96ea" providerId="ADAL" clId="{4E391D87-9ED4-40E2-9BBE-C3D0FEE0F8A1}" dt="2024-04-19T07:13:45.572" v="1364" actId="14100"/>
          <ac:spMkLst>
            <pc:docMk/>
            <pc:sldMk cId="685517215" sldId="605"/>
            <ac:spMk id="15" creationId="{8B2A1415-4CFA-6773-D768-D99210C6C4DC}"/>
          </ac:spMkLst>
        </pc:spChg>
        <pc:spChg chg="add mod">
          <ac:chgData name="Mohsen Abdoli" userId="ad22c464-8bfe-40b9-ade6-e363761b96ea" providerId="ADAL" clId="{4E391D87-9ED4-40E2-9BBE-C3D0FEE0F8A1}" dt="2024-04-19T07:18:13.612" v="1543" actId="1038"/>
          <ac:spMkLst>
            <pc:docMk/>
            <pc:sldMk cId="685517215" sldId="605"/>
            <ac:spMk id="16" creationId="{E006E346-92AA-0E7D-BAFB-AF8FCCE62CB2}"/>
          </ac:spMkLst>
        </pc:spChg>
        <pc:spChg chg="add mod">
          <ac:chgData name="Mohsen Abdoli" userId="ad22c464-8bfe-40b9-ade6-e363761b96ea" providerId="ADAL" clId="{4E391D87-9ED4-40E2-9BBE-C3D0FEE0F8A1}" dt="2024-04-19T07:18:13.612" v="1543" actId="1038"/>
          <ac:spMkLst>
            <pc:docMk/>
            <pc:sldMk cId="685517215" sldId="605"/>
            <ac:spMk id="17" creationId="{B4D25366-0B0F-7CAE-E111-5341A06AB2BE}"/>
          </ac:spMkLst>
        </pc:spChg>
        <pc:spChg chg="add mod">
          <ac:chgData name="Mohsen Abdoli" userId="ad22c464-8bfe-40b9-ade6-e363761b96ea" providerId="ADAL" clId="{4E391D87-9ED4-40E2-9BBE-C3D0FEE0F8A1}" dt="2024-04-19T07:18:13.612" v="1543" actId="1038"/>
          <ac:spMkLst>
            <pc:docMk/>
            <pc:sldMk cId="685517215" sldId="605"/>
            <ac:spMk id="18" creationId="{749DF895-CBAB-CD1B-4496-D7DFA09D740D}"/>
          </ac:spMkLst>
        </pc:spChg>
        <pc:spChg chg="add mod">
          <ac:chgData name="Mohsen Abdoli" userId="ad22c464-8bfe-40b9-ade6-e363761b96ea" providerId="ADAL" clId="{4E391D87-9ED4-40E2-9BBE-C3D0FEE0F8A1}" dt="2024-04-19T07:18:13.612" v="1543" actId="1038"/>
          <ac:spMkLst>
            <pc:docMk/>
            <pc:sldMk cId="685517215" sldId="605"/>
            <ac:spMk id="19" creationId="{79C19B8E-130B-0C93-A536-365A5FA82ADA}"/>
          </ac:spMkLst>
        </pc:spChg>
        <pc:spChg chg="add mod">
          <ac:chgData name="Mohsen Abdoli" userId="ad22c464-8bfe-40b9-ade6-e363761b96ea" providerId="ADAL" clId="{4E391D87-9ED4-40E2-9BBE-C3D0FEE0F8A1}" dt="2024-04-19T07:18:13.612" v="1543" actId="1038"/>
          <ac:spMkLst>
            <pc:docMk/>
            <pc:sldMk cId="685517215" sldId="605"/>
            <ac:spMk id="20" creationId="{E1ED128B-5AA2-821A-72DE-FAFF0EFE4A0A}"/>
          </ac:spMkLst>
        </pc:spChg>
        <pc:spChg chg="add mod">
          <ac:chgData name="Mohsen Abdoli" userId="ad22c464-8bfe-40b9-ade6-e363761b96ea" providerId="ADAL" clId="{4E391D87-9ED4-40E2-9BBE-C3D0FEE0F8A1}" dt="2024-04-19T07:18:13.612" v="1543" actId="1038"/>
          <ac:spMkLst>
            <pc:docMk/>
            <pc:sldMk cId="685517215" sldId="605"/>
            <ac:spMk id="21" creationId="{426434D4-88DC-86B4-F6CA-476E41DF503E}"/>
          </ac:spMkLst>
        </pc:spChg>
      </pc:sldChg>
      <pc:sldChg chg="del">
        <pc:chgData name="Mohsen Abdoli" userId="ad22c464-8bfe-40b9-ade6-e363761b96ea" providerId="ADAL" clId="{4E391D87-9ED4-40E2-9BBE-C3D0FEE0F8A1}" dt="2024-04-19T06:45:15.550" v="181" actId="47"/>
        <pc:sldMkLst>
          <pc:docMk/>
          <pc:sldMk cId="2301178864" sldId="605"/>
        </pc:sldMkLst>
      </pc:sldChg>
      <pc:sldChg chg="del">
        <pc:chgData name="Mohsen Abdoli" userId="ad22c464-8bfe-40b9-ade6-e363761b96ea" providerId="ADAL" clId="{4E391D87-9ED4-40E2-9BBE-C3D0FEE0F8A1}" dt="2024-04-19T06:45:16.004" v="182" actId="47"/>
        <pc:sldMkLst>
          <pc:docMk/>
          <pc:sldMk cId="1548318659" sldId="606"/>
        </pc:sldMkLst>
      </pc:sldChg>
      <pc:sldChg chg="modSp new mod modAnim">
        <pc:chgData name="Mohsen Abdoli" userId="ad22c464-8bfe-40b9-ade6-e363761b96ea" providerId="ADAL" clId="{4E391D87-9ED4-40E2-9BBE-C3D0FEE0F8A1}" dt="2024-04-19T10:26:55.592" v="4132"/>
        <pc:sldMkLst>
          <pc:docMk/>
          <pc:sldMk cId="3863469749" sldId="606"/>
        </pc:sldMkLst>
        <pc:spChg chg="mod">
          <ac:chgData name="Mohsen Abdoli" userId="ad22c464-8bfe-40b9-ade6-e363761b96ea" providerId="ADAL" clId="{4E391D87-9ED4-40E2-9BBE-C3D0FEE0F8A1}" dt="2024-04-19T06:45:46.103" v="225" actId="20577"/>
          <ac:spMkLst>
            <pc:docMk/>
            <pc:sldMk cId="3863469749" sldId="606"/>
            <ac:spMk id="2" creationId="{7F2AFA04-8EE4-F0E1-477B-C925A47498CA}"/>
          </ac:spMkLst>
        </pc:spChg>
        <pc:spChg chg="mod">
          <ac:chgData name="Mohsen Abdoli" userId="ad22c464-8bfe-40b9-ade6-e363761b96ea" providerId="ADAL" clId="{4E391D87-9ED4-40E2-9BBE-C3D0FEE0F8A1}" dt="2024-04-19T07:00:45.342" v="843" actId="27636"/>
          <ac:spMkLst>
            <pc:docMk/>
            <pc:sldMk cId="3863469749" sldId="606"/>
            <ac:spMk id="3" creationId="{0E77DD22-5AC0-6496-1BC8-3939053E1320}"/>
          </ac:spMkLst>
        </pc:spChg>
      </pc:sldChg>
      <pc:sldChg chg="addSp delSp modSp new mod modAnim">
        <pc:chgData name="Mohsen Abdoli" userId="ad22c464-8bfe-40b9-ade6-e363761b96ea" providerId="ADAL" clId="{4E391D87-9ED4-40E2-9BBE-C3D0FEE0F8A1}" dt="2024-04-19T10:29:22.441" v="4186" actId="313"/>
        <pc:sldMkLst>
          <pc:docMk/>
          <pc:sldMk cId="1471118825" sldId="607"/>
        </pc:sldMkLst>
        <pc:spChg chg="mod">
          <ac:chgData name="Mohsen Abdoli" userId="ad22c464-8bfe-40b9-ade6-e363761b96ea" providerId="ADAL" clId="{4E391D87-9ED4-40E2-9BBE-C3D0FEE0F8A1}" dt="2024-04-19T06:46:26.861" v="300" actId="5793"/>
          <ac:spMkLst>
            <pc:docMk/>
            <pc:sldMk cId="1471118825" sldId="607"/>
            <ac:spMk id="2" creationId="{42327FD4-6A82-809A-4C5C-39533701D4FB}"/>
          </ac:spMkLst>
        </pc:spChg>
        <pc:spChg chg="del">
          <ac:chgData name="Mohsen Abdoli" userId="ad22c464-8bfe-40b9-ade6-e363761b96ea" providerId="ADAL" clId="{4E391D87-9ED4-40E2-9BBE-C3D0FEE0F8A1}" dt="2024-04-19T06:46:29.760" v="301" actId="478"/>
          <ac:spMkLst>
            <pc:docMk/>
            <pc:sldMk cId="1471118825" sldId="607"/>
            <ac:spMk id="3" creationId="{4A1841F6-9B2F-8360-22BF-EF23A6183903}"/>
          </ac:spMkLst>
        </pc:spChg>
        <pc:spChg chg="add mod">
          <ac:chgData name="Mohsen Abdoli" userId="ad22c464-8bfe-40b9-ade6-e363761b96ea" providerId="ADAL" clId="{4E391D87-9ED4-40E2-9BBE-C3D0FEE0F8A1}" dt="2024-04-19T10:29:22.441" v="4186" actId="313"/>
          <ac:spMkLst>
            <pc:docMk/>
            <pc:sldMk cId="1471118825" sldId="607"/>
            <ac:spMk id="6" creationId="{97F4CC69-E6FC-BC02-A817-EBE7C6A0D79A}"/>
          </ac:spMkLst>
        </pc:spChg>
        <pc:picChg chg="add mod">
          <ac:chgData name="Mohsen Abdoli" userId="ad22c464-8bfe-40b9-ade6-e363761b96ea" providerId="ADAL" clId="{4E391D87-9ED4-40E2-9BBE-C3D0FEE0F8A1}" dt="2024-04-19T10:27:47.103" v="4170" actId="1038"/>
          <ac:picMkLst>
            <pc:docMk/>
            <pc:sldMk cId="1471118825" sldId="607"/>
            <ac:picMk id="5" creationId="{A6267D5E-1523-1701-76A3-5BE03C4A00B5}"/>
          </ac:picMkLst>
        </pc:picChg>
      </pc:sldChg>
      <pc:sldChg chg="del">
        <pc:chgData name="Mohsen Abdoli" userId="ad22c464-8bfe-40b9-ade6-e363761b96ea" providerId="ADAL" clId="{4E391D87-9ED4-40E2-9BBE-C3D0FEE0F8A1}" dt="2024-04-19T06:45:16.455" v="183" actId="47"/>
        <pc:sldMkLst>
          <pc:docMk/>
          <pc:sldMk cId="3806083582" sldId="607"/>
        </pc:sldMkLst>
      </pc:sldChg>
      <pc:sldChg chg="del">
        <pc:chgData name="Mohsen Abdoli" userId="ad22c464-8bfe-40b9-ade6-e363761b96ea" providerId="ADAL" clId="{4E391D87-9ED4-40E2-9BBE-C3D0FEE0F8A1}" dt="2024-04-19T06:45:16.858" v="184" actId="47"/>
        <pc:sldMkLst>
          <pc:docMk/>
          <pc:sldMk cId="606039547" sldId="608"/>
        </pc:sldMkLst>
      </pc:sldChg>
      <pc:sldChg chg="addSp modSp add mod modAnim">
        <pc:chgData name="Mohsen Abdoli" userId="ad22c464-8bfe-40b9-ade6-e363761b96ea" providerId="ADAL" clId="{4E391D87-9ED4-40E2-9BBE-C3D0FEE0F8A1}" dt="2024-04-19T10:30:33.715" v="4229"/>
        <pc:sldMkLst>
          <pc:docMk/>
          <pc:sldMk cId="986649496" sldId="608"/>
        </pc:sldMkLst>
        <pc:spChg chg="mod">
          <ac:chgData name="Mohsen Abdoli" userId="ad22c464-8bfe-40b9-ade6-e363761b96ea" providerId="ADAL" clId="{4E391D87-9ED4-40E2-9BBE-C3D0FEE0F8A1}" dt="2024-04-19T06:46:38.106" v="306" actId="20577"/>
          <ac:spMkLst>
            <pc:docMk/>
            <pc:sldMk cId="986649496" sldId="608"/>
            <ac:spMk id="2" creationId="{42327FD4-6A82-809A-4C5C-39533701D4FB}"/>
          </ac:spMkLst>
        </pc:spChg>
        <pc:spChg chg="add mod">
          <ac:chgData name="Mohsen Abdoli" userId="ad22c464-8bfe-40b9-ade6-e363761b96ea" providerId="ADAL" clId="{4E391D87-9ED4-40E2-9BBE-C3D0FEE0F8A1}" dt="2024-04-19T10:29:55.848" v="4224" actId="20577"/>
          <ac:spMkLst>
            <pc:docMk/>
            <pc:sldMk cId="986649496" sldId="608"/>
            <ac:spMk id="5" creationId="{5825A073-DAB4-96C0-F236-ED913F24D0B2}"/>
          </ac:spMkLst>
        </pc:spChg>
        <pc:picChg chg="add mod">
          <ac:chgData name="Mohsen Abdoli" userId="ad22c464-8bfe-40b9-ade6-e363761b96ea" providerId="ADAL" clId="{4E391D87-9ED4-40E2-9BBE-C3D0FEE0F8A1}" dt="2024-04-19T07:54:45.703" v="2277" actId="1038"/>
          <ac:picMkLst>
            <pc:docMk/>
            <pc:sldMk cId="986649496" sldId="608"/>
            <ac:picMk id="3" creationId="{61D4A217-23FD-2FDF-7FE7-1F9DC86B2260}"/>
          </ac:picMkLst>
        </pc:picChg>
      </pc:sldChg>
      <pc:sldChg chg="del">
        <pc:chgData name="Mohsen Abdoli" userId="ad22c464-8bfe-40b9-ade6-e363761b96ea" providerId="ADAL" clId="{4E391D87-9ED4-40E2-9BBE-C3D0FEE0F8A1}" dt="2024-04-19T06:45:17.545" v="185" actId="47"/>
        <pc:sldMkLst>
          <pc:docMk/>
          <pc:sldMk cId="1099447309" sldId="609"/>
        </pc:sldMkLst>
      </pc:sldChg>
      <pc:sldChg chg="addSp delSp modSp new mod">
        <pc:chgData name="Mohsen Abdoli" userId="ad22c464-8bfe-40b9-ade6-e363761b96ea" providerId="ADAL" clId="{4E391D87-9ED4-40E2-9BBE-C3D0FEE0F8A1}" dt="2024-04-19T07:21:05.380" v="1549" actId="20577"/>
        <pc:sldMkLst>
          <pc:docMk/>
          <pc:sldMk cId="4072824897" sldId="609"/>
        </pc:sldMkLst>
        <pc:spChg chg="mod">
          <ac:chgData name="Mohsen Abdoli" userId="ad22c464-8bfe-40b9-ade6-e363761b96ea" providerId="ADAL" clId="{4E391D87-9ED4-40E2-9BBE-C3D0FEE0F8A1}" dt="2024-04-19T07:04:23.668" v="1067" actId="404"/>
          <ac:spMkLst>
            <pc:docMk/>
            <pc:sldMk cId="4072824897" sldId="609"/>
            <ac:spMk id="2" creationId="{E471B029-1C57-C965-4D73-677E3E2D3FF3}"/>
          </ac:spMkLst>
        </pc:spChg>
        <pc:spChg chg="add del mod">
          <ac:chgData name="Mohsen Abdoli" userId="ad22c464-8bfe-40b9-ade6-e363761b96ea" providerId="ADAL" clId="{4E391D87-9ED4-40E2-9BBE-C3D0FEE0F8A1}" dt="2024-04-19T07:04:23.473" v="1060" actId="478"/>
          <ac:spMkLst>
            <pc:docMk/>
            <pc:sldMk cId="4072824897" sldId="609"/>
            <ac:spMk id="3" creationId="{C8DC88A1-9014-3E71-29E9-416BAD756159}"/>
          </ac:spMkLst>
        </pc:spChg>
        <pc:spChg chg="add del mod">
          <ac:chgData name="Mohsen Abdoli" userId="ad22c464-8bfe-40b9-ade6-e363761b96ea" providerId="ADAL" clId="{4E391D87-9ED4-40E2-9BBE-C3D0FEE0F8A1}" dt="2024-04-19T07:21:05.380" v="1549" actId="20577"/>
          <ac:spMkLst>
            <pc:docMk/>
            <pc:sldMk cId="4072824897" sldId="609"/>
            <ac:spMk id="9" creationId="{CB9CB192-6A67-0DAE-953E-51135F6C2184}"/>
          </ac:spMkLst>
        </pc:spChg>
        <pc:picChg chg="add mod">
          <ac:chgData name="Mohsen Abdoli" userId="ad22c464-8bfe-40b9-ade6-e363761b96ea" providerId="ADAL" clId="{4E391D87-9ED4-40E2-9BBE-C3D0FEE0F8A1}" dt="2024-04-19T07:01:33.398" v="862"/>
          <ac:picMkLst>
            <pc:docMk/>
            <pc:sldMk cId="4072824897" sldId="609"/>
            <ac:picMk id="5" creationId="{67FECD04-F938-2263-9D31-D24A59763E01}"/>
          </ac:picMkLst>
        </pc:picChg>
        <pc:picChg chg="add mod">
          <ac:chgData name="Mohsen Abdoli" userId="ad22c464-8bfe-40b9-ade6-e363761b96ea" providerId="ADAL" clId="{4E391D87-9ED4-40E2-9BBE-C3D0FEE0F8A1}" dt="2024-04-19T07:01:41.585" v="868"/>
          <ac:picMkLst>
            <pc:docMk/>
            <pc:sldMk cId="4072824897" sldId="609"/>
            <ac:picMk id="6" creationId="{D17D768F-55F7-9071-3FA6-BF5C3789443A}"/>
          </ac:picMkLst>
        </pc:picChg>
        <pc:picChg chg="add mod">
          <ac:chgData name="Mohsen Abdoli" userId="ad22c464-8bfe-40b9-ade6-e363761b96ea" providerId="ADAL" clId="{4E391D87-9ED4-40E2-9BBE-C3D0FEE0F8A1}" dt="2024-04-19T07:04:23.412" v="1059" actId="1076"/>
          <ac:picMkLst>
            <pc:docMk/>
            <pc:sldMk cId="4072824897" sldId="609"/>
            <ac:picMk id="7" creationId="{23659D2A-ABF3-7884-A3AA-2B77EA0A4AA8}"/>
          </ac:picMkLst>
        </pc:picChg>
      </pc:sldChg>
      <pc:sldChg chg="addSp delSp modSp add mod modAnim">
        <pc:chgData name="Mohsen Abdoli" userId="ad22c464-8bfe-40b9-ade6-e363761b96ea" providerId="ADAL" clId="{4E391D87-9ED4-40E2-9BBE-C3D0FEE0F8A1}" dt="2024-04-19T10:32:16.991" v="4241" actId="403"/>
        <pc:sldMkLst>
          <pc:docMk/>
          <pc:sldMk cId="1565521185" sldId="610"/>
        </pc:sldMkLst>
        <pc:spChg chg="mod">
          <ac:chgData name="Mohsen Abdoli" userId="ad22c464-8bfe-40b9-ade6-e363761b96ea" providerId="ADAL" clId="{4E391D87-9ED4-40E2-9BBE-C3D0FEE0F8A1}" dt="2024-04-19T07:22:57.838" v="1596" actId="20577"/>
          <ac:spMkLst>
            <pc:docMk/>
            <pc:sldMk cId="1565521185" sldId="610"/>
            <ac:spMk id="2" creationId="{42327FD4-6A82-809A-4C5C-39533701D4FB}"/>
          </ac:spMkLst>
        </pc:spChg>
        <pc:spChg chg="add mod">
          <ac:chgData name="Mohsen Abdoli" userId="ad22c464-8bfe-40b9-ade6-e363761b96ea" providerId="ADAL" clId="{4E391D87-9ED4-40E2-9BBE-C3D0FEE0F8A1}" dt="2024-04-19T10:32:16.991" v="4241" actId="403"/>
          <ac:spMkLst>
            <pc:docMk/>
            <pc:sldMk cId="1565521185" sldId="610"/>
            <ac:spMk id="6" creationId="{473AA2AD-B6CA-F872-8882-6C582218F4EB}"/>
          </ac:spMkLst>
        </pc:spChg>
        <pc:spChg chg="add mod">
          <ac:chgData name="Mohsen Abdoli" userId="ad22c464-8bfe-40b9-ade6-e363761b96ea" providerId="ADAL" clId="{4E391D87-9ED4-40E2-9BBE-C3D0FEE0F8A1}" dt="2024-04-19T10:30:56.161" v="4232" actId="113"/>
          <ac:spMkLst>
            <pc:docMk/>
            <pc:sldMk cId="1565521185" sldId="610"/>
            <ac:spMk id="7" creationId="{79B9F6EB-1149-CCD7-A877-D97BCA8F7C17}"/>
          </ac:spMkLst>
        </pc:spChg>
        <pc:picChg chg="del">
          <ac:chgData name="Mohsen Abdoli" userId="ad22c464-8bfe-40b9-ade6-e363761b96ea" providerId="ADAL" clId="{4E391D87-9ED4-40E2-9BBE-C3D0FEE0F8A1}" dt="2024-04-19T07:22:27.616" v="1551" actId="478"/>
          <ac:picMkLst>
            <pc:docMk/>
            <pc:sldMk cId="1565521185" sldId="610"/>
            <ac:picMk id="3" creationId="{61D4A217-23FD-2FDF-7FE7-1F9DC86B2260}"/>
          </ac:picMkLst>
        </pc:picChg>
        <pc:picChg chg="add mod">
          <ac:chgData name="Mohsen Abdoli" userId="ad22c464-8bfe-40b9-ade6-e363761b96ea" providerId="ADAL" clId="{4E391D87-9ED4-40E2-9BBE-C3D0FEE0F8A1}" dt="2024-04-19T08:13:10.439" v="2993" actId="1036"/>
          <ac:picMkLst>
            <pc:docMk/>
            <pc:sldMk cId="1565521185" sldId="610"/>
            <ac:picMk id="5" creationId="{28CB9D32-00C9-679E-095E-EBA568008B46}"/>
          </ac:picMkLst>
        </pc:picChg>
      </pc:sldChg>
      <pc:sldChg chg="add del">
        <pc:chgData name="Mohsen Abdoli" userId="ad22c464-8bfe-40b9-ade6-e363761b96ea" providerId="ADAL" clId="{4E391D87-9ED4-40E2-9BBE-C3D0FEE0F8A1}" dt="2024-04-19T07:06:38.249" v="1131"/>
        <pc:sldMkLst>
          <pc:docMk/>
          <pc:sldMk cId="2868739815" sldId="610"/>
        </pc:sldMkLst>
      </pc:sldChg>
      <pc:sldChg chg="addSp modSp add mod modAnim">
        <pc:chgData name="Mohsen Abdoli" userId="ad22c464-8bfe-40b9-ade6-e363761b96ea" providerId="ADAL" clId="{4E391D87-9ED4-40E2-9BBE-C3D0FEE0F8A1}" dt="2024-04-19T10:32:47.888" v="4246"/>
        <pc:sldMkLst>
          <pc:docMk/>
          <pc:sldMk cId="248441669" sldId="611"/>
        </pc:sldMkLst>
        <pc:spChg chg="mod">
          <ac:chgData name="Mohsen Abdoli" userId="ad22c464-8bfe-40b9-ade6-e363761b96ea" providerId="ADAL" clId="{4E391D87-9ED4-40E2-9BBE-C3D0FEE0F8A1}" dt="2024-04-19T07:23:31.001" v="1608" actId="27636"/>
          <ac:spMkLst>
            <pc:docMk/>
            <pc:sldMk cId="248441669" sldId="611"/>
            <ac:spMk id="2" creationId="{42327FD4-6A82-809A-4C5C-39533701D4FB}"/>
          </ac:spMkLst>
        </pc:spChg>
        <pc:spChg chg="add mod">
          <ac:chgData name="Mohsen Abdoli" userId="ad22c464-8bfe-40b9-ade6-e363761b96ea" providerId="ADAL" clId="{4E391D87-9ED4-40E2-9BBE-C3D0FEE0F8A1}" dt="2024-04-19T10:32:09.487" v="4239" actId="403"/>
          <ac:spMkLst>
            <pc:docMk/>
            <pc:sldMk cId="248441669" sldId="611"/>
            <ac:spMk id="3" creationId="{0E3F8864-FB38-167E-5103-E04F466EFF79}"/>
          </ac:spMkLst>
        </pc:spChg>
        <pc:picChg chg="mod">
          <ac:chgData name="Mohsen Abdoli" userId="ad22c464-8bfe-40b9-ade6-e363761b96ea" providerId="ADAL" clId="{4E391D87-9ED4-40E2-9BBE-C3D0FEE0F8A1}" dt="2024-04-19T07:23:43.065" v="1609" actId="14826"/>
          <ac:picMkLst>
            <pc:docMk/>
            <pc:sldMk cId="248441669" sldId="611"/>
            <ac:picMk id="5" creationId="{28CB9D32-00C9-679E-095E-EBA568008B46}"/>
          </ac:picMkLst>
        </pc:picChg>
      </pc:sldChg>
      <pc:sldChg chg="addSp delSp modSp add mod">
        <pc:chgData name="Mohsen Abdoli" userId="ad22c464-8bfe-40b9-ade6-e363761b96ea" providerId="ADAL" clId="{4E391D87-9ED4-40E2-9BBE-C3D0FEE0F8A1}" dt="2024-04-19T10:35:55.464" v="4304" actId="403"/>
        <pc:sldMkLst>
          <pc:docMk/>
          <pc:sldMk cId="1065380536" sldId="612"/>
        </pc:sldMkLst>
        <pc:spChg chg="mod">
          <ac:chgData name="Mohsen Abdoli" userId="ad22c464-8bfe-40b9-ade6-e363761b96ea" providerId="ADAL" clId="{4E391D87-9ED4-40E2-9BBE-C3D0FEE0F8A1}" dt="2024-04-19T07:24:37.674" v="1630" actId="20577"/>
          <ac:spMkLst>
            <pc:docMk/>
            <pc:sldMk cId="1065380536" sldId="612"/>
            <ac:spMk id="2" creationId="{42327FD4-6A82-809A-4C5C-39533701D4FB}"/>
          </ac:spMkLst>
        </pc:spChg>
        <pc:spChg chg="add mod">
          <ac:chgData name="Mohsen Abdoli" userId="ad22c464-8bfe-40b9-ade6-e363761b96ea" providerId="ADAL" clId="{4E391D87-9ED4-40E2-9BBE-C3D0FEE0F8A1}" dt="2024-04-19T10:35:55.464" v="4304" actId="403"/>
          <ac:spMkLst>
            <pc:docMk/>
            <pc:sldMk cId="1065380536" sldId="612"/>
            <ac:spMk id="6" creationId="{613CD89F-C0DE-81F8-5ED1-717E211076D2}"/>
          </ac:spMkLst>
        </pc:spChg>
        <pc:picChg chg="add mod modCrop">
          <ac:chgData name="Mohsen Abdoli" userId="ad22c464-8bfe-40b9-ade6-e363761b96ea" providerId="ADAL" clId="{4E391D87-9ED4-40E2-9BBE-C3D0FEE0F8A1}" dt="2024-04-19T09:14:35.761" v="3644" actId="1038"/>
          <ac:picMkLst>
            <pc:docMk/>
            <pc:sldMk cId="1065380536" sldId="612"/>
            <ac:picMk id="3" creationId="{9A9ADE82-0FEA-4EAE-C738-076563252A64}"/>
          </ac:picMkLst>
        </pc:picChg>
        <pc:picChg chg="del">
          <ac:chgData name="Mohsen Abdoli" userId="ad22c464-8bfe-40b9-ade6-e363761b96ea" providerId="ADAL" clId="{4E391D87-9ED4-40E2-9BBE-C3D0FEE0F8A1}" dt="2024-04-19T07:24:41.634" v="1631" actId="478"/>
          <ac:picMkLst>
            <pc:docMk/>
            <pc:sldMk cId="1065380536" sldId="612"/>
            <ac:picMk id="5" creationId="{28CB9D32-00C9-679E-095E-EBA568008B46}"/>
          </ac:picMkLst>
        </pc:picChg>
      </pc:sldChg>
      <pc:sldChg chg="addSp modSp add mod modAnim">
        <pc:chgData name="Mohsen Abdoli" userId="ad22c464-8bfe-40b9-ade6-e363761b96ea" providerId="ADAL" clId="{4E391D87-9ED4-40E2-9BBE-C3D0FEE0F8A1}" dt="2024-04-19T10:33:43.760" v="4263"/>
        <pc:sldMkLst>
          <pc:docMk/>
          <pc:sldMk cId="3411110047" sldId="613"/>
        </pc:sldMkLst>
        <pc:spChg chg="mod">
          <ac:chgData name="Mohsen Abdoli" userId="ad22c464-8bfe-40b9-ade6-e363761b96ea" providerId="ADAL" clId="{4E391D87-9ED4-40E2-9BBE-C3D0FEE0F8A1}" dt="2024-04-19T07:41:13.503" v="1655" actId="20577"/>
          <ac:spMkLst>
            <pc:docMk/>
            <pc:sldMk cId="3411110047" sldId="613"/>
            <ac:spMk id="2" creationId="{42327FD4-6A82-809A-4C5C-39533701D4FB}"/>
          </ac:spMkLst>
        </pc:spChg>
        <pc:spChg chg="add mod">
          <ac:chgData name="Mohsen Abdoli" userId="ad22c464-8bfe-40b9-ade6-e363761b96ea" providerId="ADAL" clId="{4E391D87-9ED4-40E2-9BBE-C3D0FEE0F8A1}" dt="2024-04-19T10:33:25.837" v="4260" actId="20577"/>
          <ac:spMkLst>
            <pc:docMk/>
            <pc:sldMk cId="3411110047" sldId="613"/>
            <ac:spMk id="5" creationId="{B6CF37A7-A9D6-29D0-CD1A-169A61066BEB}"/>
          </ac:spMkLst>
        </pc:spChg>
        <pc:picChg chg="mod modCrop">
          <ac:chgData name="Mohsen Abdoli" userId="ad22c464-8bfe-40b9-ade6-e363761b96ea" providerId="ADAL" clId="{4E391D87-9ED4-40E2-9BBE-C3D0FEE0F8A1}" dt="2024-04-19T09:15:18.285" v="3671" actId="1038"/>
          <ac:picMkLst>
            <pc:docMk/>
            <pc:sldMk cId="3411110047" sldId="613"/>
            <ac:picMk id="3" creationId="{9A9ADE82-0FEA-4EAE-C738-076563252A64}"/>
          </ac:picMkLst>
        </pc:picChg>
      </pc:sldChg>
      <pc:sldChg chg="addSp delSp modSp add mod modAnim">
        <pc:chgData name="Mohsen Abdoli" userId="ad22c464-8bfe-40b9-ade6-e363761b96ea" providerId="ADAL" clId="{4E391D87-9ED4-40E2-9BBE-C3D0FEE0F8A1}" dt="2024-04-19T10:35:21.779" v="4287" actId="403"/>
        <pc:sldMkLst>
          <pc:docMk/>
          <pc:sldMk cId="3928188831" sldId="614"/>
        </pc:sldMkLst>
        <pc:spChg chg="mod">
          <ac:chgData name="Mohsen Abdoli" userId="ad22c464-8bfe-40b9-ade6-e363761b96ea" providerId="ADAL" clId="{4E391D87-9ED4-40E2-9BBE-C3D0FEE0F8A1}" dt="2024-04-19T07:41:37.704" v="1680" actId="20577"/>
          <ac:spMkLst>
            <pc:docMk/>
            <pc:sldMk cId="3928188831" sldId="614"/>
            <ac:spMk id="2" creationId="{42327FD4-6A82-809A-4C5C-39533701D4FB}"/>
          </ac:spMkLst>
        </pc:spChg>
        <pc:spChg chg="add mod">
          <ac:chgData name="Mohsen Abdoli" userId="ad22c464-8bfe-40b9-ade6-e363761b96ea" providerId="ADAL" clId="{4E391D87-9ED4-40E2-9BBE-C3D0FEE0F8A1}" dt="2024-04-19T10:35:21.779" v="4287" actId="403"/>
          <ac:spMkLst>
            <pc:docMk/>
            <pc:sldMk cId="3928188831" sldId="614"/>
            <ac:spMk id="6" creationId="{A284367D-65F9-8222-9069-2A6AD25B6A1C}"/>
          </ac:spMkLst>
        </pc:spChg>
        <pc:spChg chg="add">
          <ac:chgData name="Mohsen Abdoli" userId="ad22c464-8bfe-40b9-ade6-e363761b96ea" providerId="ADAL" clId="{4E391D87-9ED4-40E2-9BBE-C3D0FEE0F8A1}" dt="2024-04-19T10:24:32.213" v="4039"/>
          <ac:spMkLst>
            <pc:docMk/>
            <pc:sldMk cId="3928188831" sldId="614"/>
            <ac:spMk id="7" creationId="{889ED93D-6ABF-C882-9161-98688CE453F3}"/>
          </ac:spMkLst>
        </pc:spChg>
        <pc:picChg chg="del">
          <ac:chgData name="Mohsen Abdoli" userId="ad22c464-8bfe-40b9-ade6-e363761b96ea" providerId="ADAL" clId="{4E391D87-9ED4-40E2-9BBE-C3D0FEE0F8A1}" dt="2024-04-19T07:41:44.462" v="1681" actId="478"/>
          <ac:picMkLst>
            <pc:docMk/>
            <pc:sldMk cId="3928188831" sldId="614"/>
            <ac:picMk id="3" creationId="{9A9ADE82-0FEA-4EAE-C738-076563252A64}"/>
          </ac:picMkLst>
        </pc:picChg>
        <pc:picChg chg="add mod">
          <ac:chgData name="Mohsen Abdoli" userId="ad22c464-8bfe-40b9-ade6-e363761b96ea" providerId="ADAL" clId="{4E391D87-9ED4-40E2-9BBE-C3D0FEE0F8A1}" dt="2024-04-19T07:41:53.595" v="1698" actId="1076"/>
          <ac:picMkLst>
            <pc:docMk/>
            <pc:sldMk cId="3928188831" sldId="614"/>
            <ac:picMk id="5" creationId="{71682692-3D12-B1D8-2DFB-F48310332142}"/>
          </ac:picMkLst>
        </pc:picChg>
      </pc:sldChg>
      <pc:sldChg chg="addSp modSp add mod">
        <pc:chgData name="Mohsen Abdoli" userId="ad22c464-8bfe-40b9-ade6-e363761b96ea" providerId="ADAL" clId="{4E391D87-9ED4-40E2-9BBE-C3D0FEE0F8A1}" dt="2024-04-19T10:35:15.400" v="4286" actId="403"/>
        <pc:sldMkLst>
          <pc:docMk/>
          <pc:sldMk cId="3312201081" sldId="615"/>
        </pc:sldMkLst>
        <pc:spChg chg="mod">
          <ac:chgData name="Mohsen Abdoli" userId="ad22c464-8bfe-40b9-ade6-e363761b96ea" providerId="ADAL" clId="{4E391D87-9ED4-40E2-9BBE-C3D0FEE0F8A1}" dt="2024-04-19T07:42:01.811" v="1703" actId="20577"/>
          <ac:spMkLst>
            <pc:docMk/>
            <pc:sldMk cId="3312201081" sldId="615"/>
            <ac:spMk id="2" creationId="{42327FD4-6A82-809A-4C5C-39533701D4FB}"/>
          </ac:spMkLst>
        </pc:spChg>
        <pc:spChg chg="add mod">
          <ac:chgData name="Mohsen Abdoli" userId="ad22c464-8bfe-40b9-ade6-e363761b96ea" providerId="ADAL" clId="{4E391D87-9ED4-40E2-9BBE-C3D0FEE0F8A1}" dt="2024-04-19T10:35:15.400" v="4286" actId="403"/>
          <ac:spMkLst>
            <pc:docMk/>
            <pc:sldMk cId="3312201081" sldId="615"/>
            <ac:spMk id="3" creationId="{D0219B64-0AD1-520F-E18B-25E6EB2DF581}"/>
          </ac:spMkLst>
        </pc:spChg>
        <pc:picChg chg="mod">
          <ac:chgData name="Mohsen Abdoli" userId="ad22c464-8bfe-40b9-ade6-e363761b96ea" providerId="ADAL" clId="{4E391D87-9ED4-40E2-9BBE-C3D0FEE0F8A1}" dt="2024-04-19T07:42:43.486" v="1747" actId="1037"/>
          <ac:picMkLst>
            <pc:docMk/>
            <pc:sldMk cId="3312201081" sldId="615"/>
            <ac:picMk id="5" creationId="{71682692-3D12-B1D8-2DFB-F48310332142}"/>
          </ac:picMkLst>
        </pc:picChg>
      </pc:sldChg>
      <pc:sldChg chg="addSp modSp add mod modAnim">
        <pc:chgData name="Mohsen Abdoli" userId="ad22c464-8bfe-40b9-ade6-e363761b96ea" providerId="ADAL" clId="{4E391D87-9ED4-40E2-9BBE-C3D0FEE0F8A1}" dt="2024-04-19T10:34:30.954" v="4276"/>
        <pc:sldMkLst>
          <pc:docMk/>
          <pc:sldMk cId="2526514336" sldId="616"/>
        </pc:sldMkLst>
        <pc:spChg chg="mod">
          <ac:chgData name="Mohsen Abdoli" userId="ad22c464-8bfe-40b9-ade6-e363761b96ea" providerId="ADAL" clId="{4E391D87-9ED4-40E2-9BBE-C3D0FEE0F8A1}" dt="2024-04-19T07:43:04.458" v="1750" actId="20577"/>
          <ac:spMkLst>
            <pc:docMk/>
            <pc:sldMk cId="2526514336" sldId="616"/>
            <ac:spMk id="2" creationId="{42327FD4-6A82-809A-4C5C-39533701D4FB}"/>
          </ac:spMkLst>
        </pc:spChg>
        <pc:spChg chg="add mod">
          <ac:chgData name="Mohsen Abdoli" userId="ad22c464-8bfe-40b9-ade6-e363761b96ea" providerId="ADAL" clId="{4E391D87-9ED4-40E2-9BBE-C3D0FEE0F8A1}" dt="2024-04-19T10:34:15.169" v="4273" actId="403"/>
          <ac:spMkLst>
            <pc:docMk/>
            <pc:sldMk cId="2526514336" sldId="616"/>
            <ac:spMk id="5" creationId="{1097CF42-7ECA-62D2-0D92-8D29EA4A83CA}"/>
          </ac:spMkLst>
        </pc:spChg>
        <pc:picChg chg="mod modCrop">
          <ac:chgData name="Mohsen Abdoli" userId="ad22c464-8bfe-40b9-ade6-e363761b96ea" providerId="ADAL" clId="{4E391D87-9ED4-40E2-9BBE-C3D0FEE0F8A1}" dt="2024-04-19T09:18:27.205" v="3750" actId="1038"/>
          <ac:picMkLst>
            <pc:docMk/>
            <pc:sldMk cId="2526514336" sldId="616"/>
            <ac:picMk id="3" creationId="{9A9ADE82-0FEA-4EAE-C738-076563252A64}"/>
          </ac:picMkLst>
        </pc:picChg>
      </pc:sldChg>
      <pc:sldChg chg="addSp modSp add mod ord modAnim">
        <pc:chgData name="Mohsen Abdoli" userId="ad22c464-8bfe-40b9-ade6-e363761b96ea" providerId="ADAL" clId="{4E391D87-9ED4-40E2-9BBE-C3D0FEE0F8A1}" dt="2024-04-19T10:34:58.237" v="4284"/>
        <pc:sldMkLst>
          <pc:docMk/>
          <pc:sldMk cId="3992104429" sldId="617"/>
        </pc:sldMkLst>
        <pc:spChg chg="mod">
          <ac:chgData name="Mohsen Abdoli" userId="ad22c464-8bfe-40b9-ade6-e363761b96ea" providerId="ADAL" clId="{4E391D87-9ED4-40E2-9BBE-C3D0FEE0F8A1}" dt="2024-04-19T07:43:21.276" v="1757" actId="20577"/>
          <ac:spMkLst>
            <pc:docMk/>
            <pc:sldMk cId="3992104429" sldId="617"/>
            <ac:spMk id="2" creationId="{42327FD4-6A82-809A-4C5C-39533701D4FB}"/>
          </ac:spMkLst>
        </pc:spChg>
        <pc:spChg chg="add mod">
          <ac:chgData name="Mohsen Abdoli" userId="ad22c464-8bfe-40b9-ade6-e363761b96ea" providerId="ADAL" clId="{4E391D87-9ED4-40E2-9BBE-C3D0FEE0F8A1}" dt="2024-04-19T10:34:45.393" v="4281" actId="20577"/>
          <ac:spMkLst>
            <pc:docMk/>
            <pc:sldMk cId="3992104429" sldId="617"/>
            <ac:spMk id="5" creationId="{D3BAA10A-E8D7-EAE4-102E-685BC4F28AC2}"/>
          </ac:spMkLst>
        </pc:spChg>
        <pc:picChg chg="mod modCrop">
          <ac:chgData name="Mohsen Abdoli" userId="ad22c464-8bfe-40b9-ade6-e363761b96ea" providerId="ADAL" clId="{4E391D87-9ED4-40E2-9BBE-C3D0FEE0F8A1}" dt="2024-04-19T09:18:50.903" v="3774" actId="1038"/>
          <ac:picMkLst>
            <pc:docMk/>
            <pc:sldMk cId="3992104429" sldId="617"/>
            <ac:picMk id="3" creationId="{9A9ADE82-0FEA-4EAE-C738-076563252A64}"/>
          </ac:picMkLst>
        </pc:picChg>
      </pc:sldChg>
      <pc:sldChg chg="modSp new mod">
        <pc:chgData name="Mohsen Abdoli" userId="ad22c464-8bfe-40b9-ade6-e363761b96ea" providerId="ADAL" clId="{4E391D87-9ED4-40E2-9BBE-C3D0FEE0F8A1}" dt="2024-04-19T10:35:34.343" v="4303" actId="20577"/>
        <pc:sldMkLst>
          <pc:docMk/>
          <pc:sldMk cId="1410696975" sldId="618"/>
        </pc:sldMkLst>
        <pc:spChg chg="mod">
          <ac:chgData name="Mohsen Abdoli" userId="ad22c464-8bfe-40b9-ade6-e363761b96ea" providerId="ADAL" clId="{4E391D87-9ED4-40E2-9BBE-C3D0FEE0F8A1}" dt="2024-04-19T10:35:34.343" v="4303" actId="20577"/>
          <ac:spMkLst>
            <pc:docMk/>
            <pc:sldMk cId="1410696975" sldId="618"/>
            <ac:spMk id="3" creationId="{5D126357-0431-0126-29AB-BBC9662F6C57}"/>
          </ac:spMkLst>
        </pc:spChg>
      </pc:sldChg>
    </pc:docChg>
  </pc:docChgLst>
  <pc:docChgLst>
    <pc:chgData name="Mohsen Abdoli" userId="ad22c464-8bfe-40b9-ade6-e363761b96ea" providerId="ADAL" clId="{958600E5-10F0-4326-989D-980CA1043DEF}"/>
    <pc:docChg chg="undo redo custSel addSld modSld sldOrd">
      <pc:chgData name="Mohsen Abdoli" userId="ad22c464-8bfe-40b9-ade6-e363761b96ea" providerId="ADAL" clId="{958600E5-10F0-4326-989D-980CA1043DEF}" dt="2024-04-19T15:49:27.509" v="2518" actId="1076"/>
      <pc:docMkLst>
        <pc:docMk/>
      </pc:docMkLst>
      <pc:sldChg chg="modSp mod">
        <pc:chgData name="Mohsen Abdoli" userId="ad22c464-8bfe-40b9-ade6-e363761b96ea" providerId="ADAL" clId="{958600E5-10F0-4326-989D-980CA1043DEF}" dt="2024-04-19T12:51:01.759" v="35" actId="14100"/>
        <pc:sldMkLst>
          <pc:docMk/>
          <pc:sldMk cId="685517215" sldId="605"/>
        </pc:sldMkLst>
        <pc:spChg chg="mod">
          <ac:chgData name="Mohsen Abdoli" userId="ad22c464-8bfe-40b9-ade6-e363761b96ea" providerId="ADAL" clId="{958600E5-10F0-4326-989D-980CA1043DEF}" dt="2024-04-19T12:51:01.759" v="35" actId="14100"/>
          <ac:spMkLst>
            <pc:docMk/>
            <pc:sldMk cId="685517215" sldId="605"/>
            <ac:spMk id="5" creationId="{DB200198-2526-AF81-10C8-6B9D64DB1382}"/>
          </ac:spMkLst>
        </pc:spChg>
        <pc:spChg chg="mod">
          <ac:chgData name="Mohsen Abdoli" userId="ad22c464-8bfe-40b9-ade6-e363761b96ea" providerId="ADAL" clId="{958600E5-10F0-4326-989D-980CA1043DEF}" dt="2024-04-19T12:40:25.960" v="26" actId="1035"/>
          <ac:spMkLst>
            <pc:docMk/>
            <pc:sldMk cId="685517215" sldId="605"/>
            <ac:spMk id="19" creationId="{79C19B8E-130B-0C93-A536-365A5FA82ADA}"/>
          </ac:spMkLst>
        </pc:spChg>
        <pc:spChg chg="mod">
          <ac:chgData name="Mohsen Abdoli" userId="ad22c464-8bfe-40b9-ade6-e363761b96ea" providerId="ADAL" clId="{958600E5-10F0-4326-989D-980CA1043DEF}" dt="2024-04-19T12:40:19.387" v="21" actId="20577"/>
          <ac:spMkLst>
            <pc:docMk/>
            <pc:sldMk cId="685517215" sldId="605"/>
            <ac:spMk id="20" creationId="{E1ED128B-5AA2-821A-72DE-FAFF0EFE4A0A}"/>
          </ac:spMkLst>
        </pc:spChg>
      </pc:sldChg>
      <pc:sldChg chg="addSp delSp modSp mod ord modAnim">
        <pc:chgData name="Mohsen Abdoli" userId="ad22c464-8bfe-40b9-ade6-e363761b96ea" providerId="ADAL" clId="{958600E5-10F0-4326-989D-980CA1043DEF}" dt="2024-04-19T15:49:27.509" v="2518" actId="1076"/>
        <pc:sldMkLst>
          <pc:docMk/>
          <pc:sldMk cId="3863469749" sldId="606"/>
        </pc:sldMkLst>
        <pc:spChg chg="mod">
          <ac:chgData name="Mohsen Abdoli" userId="ad22c464-8bfe-40b9-ade6-e363761b96ea" providerId="ADAL" clId="{958600E5-10F0-4326-989D-980CA1043DEF}" dt="2024-04-19T15:08:32.589" v="2177" actId="20577"/>
          <ac:spMkLst>
            <pc:docMk/>
            <pc:sldMk cId="3863469749" sldId="606"/>
            <ac:spMk id="3" creationId="{0E77DD22-5AC0-6496-1BC8-3939053E1320}"/>
          </ac:spMkLst>
        </pc:spChg>
        <pc:spChg chg="add mod">
          <ac:chgData name="Mohsen Abdoli" userId="ad22c464-8bfe-40b9-ade6-e363761b96ea" providerId="ADAL" clId="{958600E5-10F0-4326-989D-980CA1043DEF}" dt="2024-04-19T15:13:24.744" v="2476" actId="1037"/>
          <ac:spMkLst>
            <pc:docMk/>
            <pc:sldMk cId="3863469749" sldId="606"/>
            <ac:spMk id="7" creationId="{C8C52864-FE14-7427-4CFA-2D33F76DF03F}"/>
          </ac:spMkLst>
        </pc:spChg>
        <pc:spChg chg="add del mod">
          <ac:chgData name="Mohsen Abdoli" userId="ad22c464-8bfe-40b9-ade6-e363761b96ea" providerId="ADAL" clId="{958600E5-10F0-4326-989D-980CA1043DEF}" dt="2024-04-19T15:07:01.933" v="2064" actId="478"/>
          <ac:spMkLst>
            <pc:docMk/>
            <pc:sldMk cId="3863469749" sldId="606"/>
            <ac:spMk id="16" creationId="{B2C8B9FF-6BBA-1070-1CA4-338FB8578519}"/>
          </ac:spMkLst>
        </pc:spChg>
        <pc:spChg chg="add del mod">
          <ac:chgData name="Mohsen Abdoli" userId="ad22c464-8bfe-40b9-ade6-e363761b96ea" providerId="ADAL" clId="{958600E5-10F0-4326-989D-980CA1043DEF}" dt="2024-04-19T14:57:22.091" v="1518" actId="478"/>
          <ac:spMkLst>
            <pc:docMk/>
            <pc:sldMk cId="3863469749" sldId="606"/>
            <ac:spMk id="17" creationId="{4F0C6D13-1DA7-6650-5617-8D31C2F5812A}"/>
          </ac:spMkLst>
        </pc:spChg>
        <pc:spChg chg="add mod">
          <ac:chgData name="Mohsen Abdoli" userId="ad22c464-8bfe-40b9-ade6-e363761b96ea" providerId="ADAL" clId="{958600E5-10F0-4326-989D-980CA1043DEF}" dt="2024-04-19T15:13:24.744" v="2476" actId="1037"/>
          <ac:spMkLst>
            <pc:docMk/>
            <pc:sldMk cId="3863469749" sldId="606"/>
            <ac:spMk id="20" creationId="{70BBB0CB-790D-AA8C-7027-B450E18A4B80}"/>
          </ac:spMkLst>
        </pc:spChg>
        <pc:spChg chg="add mod">
          <ac:chgData name="Mohsen Abdoli" userId="ad22c464-8bfe-40b9-ade6-e363761b96ea" providerId="ADAL" clId="{958600E5-10F0-4326-989D-980CA1043DEF}" dt="2024-04-19T15:13:30.523" v="2491" actId="1035"/>
          <ac:spMkLst>
            <pc:docMk/>
            <pc:sldMk cId="3863469749" sldId="606"/>
            <ac:spMk id="21" creationId="{FA34EE42-7FE9-CC94-B9BE-11756CB0FC6F}"/>
          </ac:spMkLst>
        </pc:spChg>
        <pc:spChg chg="add mod">
          <ac:chgData name="Mohsen Abdoli" userId="ad22c464-8bfe-40b9-ade6-e363761b96ea" providerId="ADAL" clId="{958600E5-10F0-4326-989D-980CA1043DEF}" dt="2024-04-19T15:13:24.744" v="2476" actId="1037"/>
          <ac:spMkLst>
            <pc:docMk/>
            <pc:sldMk cId="3863469749" sldId="606"/>
            <ac:spMk id="22" creationId="{90086C60-2D2E-60F4-2B1A-963175B0A11E}"/>
          </ac:spMkLst>
        </pc:spChg>
        <pc:spChg chg="add mod">
          <ac:chgData name="Mohsen Abdoli" userId="ad22c464-8bfe-40b9-ade6-e363761b96ea" providerId="ADAL" clId="{958600E5-10F0-4326-989D-980CA1043DEF}" dt="2024-04-19T15:13:24.744" v="2476" actId="1037"/>
          <ac:spMkLst>
            <pc:docMk/>
            <pc:sldMk cId="3863469749" sldId="606"/>
            <ac:spMk id="23" creationId="{02C72D65-CA7E-CDEC-E0E0-0A219D09DE39}"/>
          </ac:spMkLst>
        </pc:spChg>
        <pc:spChg chg="add mod">
          <ac:chgData name="Mohsen Abdoli" userId="ad22c464-8bfe-40b9-ade6-e363761b96ea" providerId="ADAL" clId="{958600E5-10F0-4326-989D-980CA1043DEF}" dt="2024-04-19T15:13:24.744" v="2476" actId="1037"/>
          <ac:spMkLst>
            <pc:docMk/>
            <pc:sldMk cId="3863469749" sldId="606"/>
            <ac:spMk id="24" creationId="{1790664F-9775-D628-B82A-610E16548439}"/>
          </ac:spMkLst>
        </pc:spChg>
        <pc:spChg chg="add mod">
          <ac:chgData name="Mohsen Abdoli" userId="ad22c464-8bfe-40b9-ade6-e363761b96ea" providerId="ADAL" clId="{958600E5-10F0-4326-989D-980CA1043DEF}" dt="2024-04-19T15:13:24.744" v="2476" actId="1037"/>
          <ac:spMkLst>
            <pc:docMk/>
            <pc:sldMk cId="3863469749" sldId="606"/>
            <ac:spMk id="25" creationId="{D27D3138-4FAF-4D13-D6B1-1BEE47232CAD}"/>
          </ac:spMkLst>
        </pc:spChg>
        <pc:spChg chg="add mod">
          <ac:chgData name="Mohsen Abdoli" userId="ad22c464-8bfe-40b9-ade6-e363761b96ea" providerId="ADAL" clId="{958600E5-10F0-4326-989D-980CA1043DEF}" dt="2024-04-19T15:13:24.744" v="2476" actId="1037"/>
          <ac:spMkLst>
            <pc:docMk/>
            <pc:sldMk cId="3863469749" sldId="606"/>
            <ac:spMk id="28" creationId="{61AD8DC8-C87D-E29E-DB85-74F647CB05AF}"/>
          </ac:spMkLst>
        </pc:spChg>
        <pc:spChg chg="add mod">
          <ac:chgData name="Mohsen Abdoli" userId="ad22c464-8bfe-40b9-ade6-e363761b96ea" providerId="ADAL" clId="{958600E5-10F0-4326-989D-980CA1043DEF}" dt="2024-04-19T15:13:24.744" v="2476" actId="1037"/>
          <ac:spMkLst>
            <pc:docMk/>
            <pc:sldMk cId="3863469749" sldId="606"/>
            <ac:spMk id="29" creationId="{4F272B80-A3E5-E51A-E0A8-92A2A40673D3}"/>
          </ac:spMkLst>
        </pc:spChg>
        <pc:spChg chg="add mod">
          <ac:chgData name="Mohsen Abdoli" userId="ad22c464-8bfe-40b9-ade6-e363761b96ea" providerId="ADAL" clId="{958600E5-10F0-4326-989D-980CA1043DEF}" dt="2024-04-19T15:13:24.744" v="2476" actId="1037"/>
          <ac:spMkLst>
            <pc:docMk/>
            <pc:sldMk cId="3863469749" sldId="606"/>
            <ac:spMk id="30" creationId="{7C7B6920-259F-345B-CA8E-E36B9DF227A5}"/>
          </ac:spMkLst>
        </pc:spChg>
        <pc:spChg chg="add mod">
          <ac:chgData name="Mohsen Abdoli" userId="ad22c464-8bfe-40b9-ade6-e363761b96ea" providerId="ADAL" clId="{958600E5-10F0-4326-989D-980CA1043DEF}" dt="2024-04-19T15:13:24.744" v="2476" actId="1037"/>
          <ac:spMkLst>
            <pc:docMk/>
            <pc:sldMk cId="3863469749" sldId="606"/>
            <ac:spMk id="31" creationId="{7B8D6CF7-022E-3AFC-0526-474180B143B5}"/>
          </ac:spMkLst>
        </pc:spChg>
        <pc:spChg chg="add mod">
          <ac:chgData name="Mohsen Abdoli" userId="ad22c464-8bfe-40b9-ade6-e363761b96ea" providerId="ADAL" clId="{958600E5-10F0-4326-989D-980CA1043DEF}" dt="2024-04-19T15:13:24.744" v="2476" actId="1037"/>
          <ac:spMkLst>
            <pc:docMk/>
            <pc:sldMk cId="3863469749" sldId="606"/>
            <ac:spMk id="32" creationId="{48A9FD27-CCCB-8D73-4E6B-672C987AB22E}"/>
          </ac:spMkLst>
        </pc:spChg>
        <pc:spChg chg="add mod">
          <ac:chgData name="Mohsen Abdoli" userId="ad22c464-8bfe-40b9-ade6-e363761b96ea" providerId="ADAL" clId="{958600E5-10F0-4326-989D-980CA1043DEF}" dt="2024-04-19T15:13:24.744" v="2476" actId="1037"/>
          <ac:spMkLst>
            <pc:docMk/>
            <pc:sldMk cId="3863469749" sldId="606"/>
            <ac:spMk id="33" creationId="{E9880124-8BC6-5F41-E604-A33A19D2B43D}"/>
          </ac:spMkLst>
        </pc:spChg>
        <pc:spChg chg="add mod">
          <ac:chgData name="Mohsen Abdoli" userId="ad22c464-8bfe-40b9-ade6-e363761b96ea" providerId="ADAL" clId="{958600E5-10F0-4326-989D-980CA1043DEF}" dt="2024-04-19T15:13:24.744" v="2476" actId="1037"/>
          <ac:spMkLst>
            <pc:docMk/>
            <pc:sldMk cId="3863469749" sldId="606"/>
            <ac:spMk id="34" creationId="{273D50DB-C927-EE73-9F16-5389734AFAB3}"/>
          </ac:spMkLst>
        </pc:spChg>
        <pc:spChg chg="add mod">
          <ac:chgData name="Mohsen Abdoli" userId="ad22c464-8bfe-40b9-ade6-e363761b96ea" providerId="ADAL" clId="{958600E5-10F0-4326-989D-980CA1043DEF}" dt="2024-04-19T15:13:24.744" v="2476" actId="1037"/>
          <ac:spMkLst>
            <pc:docMk/>
            <pc:sldMk cId="3863469749" sldId="606"/>
            <ac:spMk id="50" creationId="{EC9A2884-20CA-FCD6-DC05-AC7230F7CCC7}"/>
          </ac:spMkLst>
        </pc:spChg>
        <pc:spChg chg="add mod">
          <ac:chgData name="Mohsen Abdoli" userId="ad22c464-8bfe-40b9-ade6-e363761b96ea" providerId="ADAL" clId="{958600E5-10F0-4326-989D-980CA1043DEF}" dt="2024-04-19T15:49:27.509" v="2518" actId="1076"/>
          <ac:spMkLst>
            <pc:docMk/>
            <pc:sldMk cId="3863469749" sldId="606"/>
            <ac:spMk id="78" creationId="{CBA6BD67-6BBC-EE32-AE81-D3F7D97FC33F}"/>
          </ac:spMkLst>
        </pc:spChg>
        <pc:spChg chg="add mod">
          <ac:chgData name="Mohsen Abdoli" userId="ad22c464-8bfe-40b9-ade6-e363761b96ea" providerId="ADAL" clId="{958600E5-10F0-4326-989D-980CA1043DEF}" dt="2024-04-19T15:49:22.955" v="2517" actId="1036"/>
          <ac:spMkLst>
            <pc:docMk/>
            <pc:sldMk cId="3863469749" sldId="606"/>
            <ac:spMk id="79" creationId="{F0BA8B93-1B86-EB43-A06F-948476E3A522}"/>
          </ac:spMkLst>
        </pc:spChg>
        <pc:graphicFrameChg chg="add del mod modGraphic">
          <ac:chgData name="Mohsen Abdoli" userId="ad22c464-8bfe-40b9-ade6-e363761b96ea" providerId="ADAL" clId="{958600E5-10F0-4326-989D-980CA1043DEF}" dt="2024-04-19T14:52:15.959" v="1348" actId="478"/>
          <ac:graphicFrameMkLst>
            <pc:docMk/>
            <pc:sldMk cId="3863469749" sldId="606"/>
            <ac:graphicFrameMk id="5" creationId="{5BD1E840-993C-8459-E395-4FBB5B67579A}"/>
          </ac:graphicFrameMkLst>
        </pc:graphicFrameChg>
        <pc:graphicFrameChg chg="add del mod modGraphic">
          <ac:chgData name="Mohsen Abdoli" userId="ad22c464-8bfe-40b9-ade6-e363761b96ea" providerId="ADAL" clId="{958600E5-10F0-4326-989D-980CA1043DEF}" dt="2024-04-19T14:54:27.140" v="1392" actId="478"/>
          <ac:graphicFrameMkLst>
            <pc:docMk/>
            <pc:sldMk cId="3863469749" sldId="606"/>
            <ac:graphicFrameMk id="6" creationId="{3EFAFA82-C6B8-B4B1-8D9E-5FDAAF9018A7}"/>
          </ac:graphicFrameMkLst>
        </pc:graphicFrameChg>
        <pc:cxnChg chg="add mod">
          <ac:chgData name="Mohsen Abdoli" userId="ad22c464-8bfe-40b9-ade6-e363761b96ea" providerId="ADAL" clId="{958600E5-10F0-4326-989D-980CA1043DEF}" dt="2024-04-19T15:13:24.744" v="2476" actId="1037"/>
          <ac:cxnSpMkLst>
            <pc:docMk/>
            <pc:sldMk cId="3863469749" sldId="606"/>
            <ac:cxnSpMk id="9" creationId="{B94A1688-B373-AC09-862E-6C82FD6FCB97}"/>
          </ac:cxnSpMkLst>
        </pc:cxnChg>
        <pc:cxnChg chg="add mod">
          <ac:chgData name="Mohsen Abdoli" userId="ad22c464-8bfe-40b9-ade6-e363761b96ea" providerId="ADAL" clId="{958600E5-10F0-4326-989D-980CA1043DEF}" dt="2024-04-19T15:13:24.744" v="2476" actId="1037"/>
          <ac:cxnSpMkLst>
            <pc:docMk/>
            <pc:sldMk cId="3863469749" sldId="606"/>
            <ac:cxnSpMk id="12" creationId="{55C2DCDC-14A4-FAAB-410C-1C04C24DA25E}"/>
          </ac:cxnSpMkLst>
        </pc:cxnChg>
        <pc:cxnChg chg="add del mod">
          <ac:chgData name="Mohsen Abdoli" userId="ad22c464-8bfe-40b9-ade6-e363761b96ea" providerId="ADAL" clId="{958600E5-10F0-4326-989D-980CA1043DEF}" dt="2024-04-19T14:57:22.091" v="1518" actId="478"/>
          <ac:cxnSpMkLst>
            <pc:docMk/>
            <pc:sldMk cId="3863469749" sldId="606"/>
            <ac:cxnSpMk id="18" creationId="{A41D184E-8FD8-6E6B-9A3E-C44CE3097488}"/>
          </ac:cxnSpMkLst>
        </pc:cxnChg>
        <pc:cxnChg chg="add del mod">
          <ac:chgData name="Mohsen Abdoli" userId="ad22c464-8bfe-40b9-ade6-e363761b96ea" providerId="ADAL" clId="{958600E5-10F0-4326-989D-980CA1043DEF}" dt="2024-04-19T14:57:22.091" v="1518" actId="478"/>
          <ac:cxnSpMkLst>
            <pc:docMk/>
            <pc:sldMk cId="3863469749" sldId="606"/>
            <ac:cxnSpMk id="19" creationId="{960B065B-6159-87F3-4188-9A7466490BF0}"/>
          </ac:cxnSpMkLst>
        </pc:cxnChg>
        <pc:cxnChg chg="add mod">
          <ac:chgData name="Mohsen Abdoli" userId="ad22c464-8bfe-40b9-ade6-e363761b96ea" providerId="ADAL" clId="{958600E5-10F0-4326-989D-980CA1043DEF}" dt="2024-04-19T15:13:24.744" v="2476" actId="1037"/>
          <ac:cxnSpMkLst>
            <pc:docMk/>
            <pc:sldMk cId="3863469749" sldId="606"/>
            <ac:cxnSpMk id="26" creationId="{F8A4C5A5-AFE1-B497-06C7-7C2CD2D37D9E}"/>
          </ac:cxnSpMkLst>
        </pc:cxnChg>
        <pc:cxnChg chg="add mod">
          <ac:chgData name="Mohsen Abdoli" userId="ad22c464-8bfe-40b9-ade6-e363761b96ea" providerId="ADAL" clId="{958600E5-10F0-4326-989D-980CA1043DEF}" dt="2024-04-19T15:13:24.744" v="2476" actId="1037"/>
          <ac:cxnSpMkLst>
            <pc:docMk/>
            <pc:sldMk cId="3863469749" sldId="606"/>
            <ac:cxnSpMk id="27" creationId="{76583520-3523-1E0F-D6E3-F59305D24245}"/>
          </ac:cxnSpMkLst>
        </pc:cxnChg>
        <pc:cxnChg chg="add mod">
          <ac:chgData name="Mohsen Abdoli" userId="ad22c464-8bfe-40b9-ade6-e363761b96ea" providerId="ADAL" clId="{958600E5-10F0-4326-989D-980CA1043DEF}" dt="2024-04-19T15:13:24.744" v="2476" actId="1037"/>
          <ac:cxnSpMkLst>
            <pc:docMk/>
            <pc:sldMk cId="3863469749" sldId="606"/>
            <ac:cxnSpMk id="36" creationId="{9B451F76-3D6A-9C86-BB65-6BE185930D3A}"/>
          </ac:cxnSpMkLst>
        </pc:cxnChg>
        <pc:cxnChg chg="add del mod">
          <ac:chgData name="Mohsen Abdoli" userId="ad22c464-8bfe-40b9-ade6-e363761b96ea" providerId="ADAL" clId="{958600E5-10F0-4326-989D-980CA1043DEF}" dt="2024-04-19T15:13:24.744" v="2476" actId="1037"/>
          <ac:cxnSpMkLst>
            <pc:docMk/>
            <pc:sldMk cId="3863469749" sldId="606"/>
            <ac:cxnSpMk id="38" creationId="{857FB45D-D606-5BA2-EE2E-C7EAB4BC7BEE}"/>
          </ac:cxnSpMkLst>
        </pc:cxnChg>
        <pc:cxnChg chg="add mod">
          <ac:chgData name="Mohsen Abdoli" userId="ad22c464-8bfe-40b9-ade6-e363761b96ea" providerId="ADAL" clId="{958600E5-10F0-4326-989D-980CA1043DEF}" dt="2024-04-19T15:13:24.744" v="2476" actId="1037"/>
          <ac:cxnSpMkLst>
            <pc:docMk/>
            <pc:sldMk cId="3863469749" sldId="606"/>
            <ac:cxnSpMk id="39" creationId="{923038B8-15C7-3D71-3092-468CE42C0D99}"/>
          </ac:cxnSpMkLst>
        </pc:cxnChg>
        <pc:cxnChg chg="add mod">
          <ac:chgData name="Mohsen Abdoli" userId="ad22c464-8bfe-40b9-ade6-e363761b96ea" providerId="ADAL" clId="{958600E5-10F0-4326-989D-980CA1043DEF}" dt="2024-04-19T15:13:24.744" v="2476" actId="1037"/>
          <ac:cxnSpMkLst>
            <pc:docMk/>
            <pc:sldMk cId="3863469749" sldId="606"/>
            <ac:cxnSpMk id="42" creationId="{27B2C751-8271-85EC-1285-74AD98E30517}"/>
          </ac:cxnSpMkLst>
        </pc:cxnChg>
        <pc:cxnChg chg="add mod">
          <ac:chgData name="Mohsen Abdoli" userId="ad22c464-8bfe-40b9-ade6-e363761b96ea" providerId="ADAL" clId="{958600E5-10F0-4326-989D-980CA1043DEF}" dt="2024-04-19T15:13:24.744" v="2476" actId="1037"/>
          <ac:cxnSpMkLst>
            <pc:docMk/>
            <pc:sldMk cId="3863469749" sldId="606"/>
            <ac:cxnSpMk id="51" creationId="{E60026AB-598B-6DF9-5192-0013AA1CEF5F}"/>
          </ac:cxnSpMkLst>
        </pc:cxnChg>
        <pc:cxnChg chg="add mod">
          <ac:chgData name="Mohsen Abdoli" userId="ad22c464-8bfe-40b9-ade6-e363761b96ea" providerId="ADAL" clId="{958600E5-10F0-4326-989D-980CA1043DEF}" dt="2024-04-19T15:13:24.744" v="2476" actId="1037"/>
          <ac:cxnSpMkLst>
            <pc:docMk/>
            <pc:sldMk cId="3863469749" sldId="606"/>
            <ac:cxnSpMk id="64" creationId="{578928BA-181F-F71C-6881-106DD8212C09}"/>
          </ac:cxnSpMkLst>
        </pc:cxnChg>
        <pc:cxnChg chg="add mod">
          <ac:chgData name="Mohsen Abdoli" userId="ad22c464-8bfe-40b9-ade6-e363761b96ea" providerId="ADAL" clId="{958600E5-10F0-4326-989D-980CA1043DEF}" dt="2024-04-19T15:13:24.744" v="2476" actId="1037"/>
          <ac:cxnSpMkLst>
            <pc:docMk/>
            <pc:sldMk cId="3863469749" sldId="606"/>
            <ac:cxnSpMk id="67" creationId="{1181EB54-EE82-E5EE-1BC6-4F05F03099F5}"/>
          </ac:cxnSpMkLst>
        </pc:cxnChg>
        <pc:cxnChg chg="add mod">
          <ac:chgData name="Mohsen Abdoli" userId="ad22c464-8bfe-40b9-ade6-e363761b96ea" providerId="ADAL" clId="{958600E5-10F0-4326-989D-980CA1043DEF}" dt="2024-04-19T15:13:24.744" v="2476" actId="1037"/>
          <ac:cxnSpMkLst>
            <pc:docMk/>
            <pc:sldMk cId="3863469749" sldId="606"/>
            <ac:cxnSpMk id="69" creationId="{A56BD5C2-D5FD-3D69-3A08-E3DF6F597634}"/>
          </ac:cxnSpMkLst>
        </pc:cxnChg>
        <pc:cxnChg chg="add mod">
          <ac:chgData name="Mohsen Abdoli" userId="ad22c464-8bfe-40b9-ade6-e363761b96ea" providerId="ADAL" clId="{958600E5-10F0-4326-989D-980CA1043DEF}" dt="2024-04-19T15:13:24.744" v="2476" actId="1037"/>
          <ac:cxnSpMkLst>
            <pc:docMk/>
            <pc:sldMk cId="3863469749" sldId="606"/>
            <ac:cxnSpMk id="76" creationId="{EF5DB11A-69AD-B86A-A386-03B2BC07B7B6}"/>
          </ac:cxnSpMkLst>
        </pc:cxnChg>
      </pc:sldChg>
      <pc:sldChg chg="modSp modAnim">
        <pc:chgData name="Mohsen Abdoli" userId="ad22c464-8bfe-40b9-ade6-e363761b96ea" providerId="ADAL" clId="{958600E5-10F0-4326-989D-980CA1043DEF}" dt="2024-04-19T12:37:59.612" v="3" actId="6549"/>
        <pc:sldMkLst>
          <pc:docMk/>
          <pc:sldMk cId="986649496" sldId="608"/>
        </pc:sldMkLst>
        <pc:spChg chg="mod">
          <ac:chgData name="Mohsen Abdoli" userId="ad22c464-8bfe-40b9-ade6-e363761b96ea" providerId="ADAL" clId="{958600E5-10F0-4326-989D-980CA1043DEF}" dt="2024-04-19T12:37:59.612" v="3" actId="6549"/>
          <ac:spMkLst>
            <pc:docMk/>
            <pc:sldMk cId="986649496" sldId="608"/>
            <ac:spMk id="5" creationId="{5825A073-DAB4-96C0-F236-ED913F24D0B2}"/>
          </ac:spMkLst>
        </pc:spChg>
      </pc:sldChg>
      <pc:sldChg chg="addSp delSp mod">
        <pc:chgData name="Mohsen Abdoli" userId="ad22c464-8bfe-40b9-ade6-e363761b96ea" providerId="ADAL" clId="{958600E5-10F0-4326-989D-980CA1043DEF}" dt="2024-04-19T12:37:27.985" v="1"/>
        <pc:sldMkLst>
          <pc:docMk/>
          <pc:sldMk cId="4072824897" sldId="609"/>
        </pc:sldMkLst>
        <pc:picChg chg="add">
          <ac:chgData name="Mohsen Abdoli" userId="ad22c464-8bfe-40b9-ade6-e363761b96ea" providerId="ADAL" clId="{958600E5-10F0-4326-989D-980CA1043DEF}" dt="2024-04-19T12:37:27.985" v="1"/>
          <ac:picMkLst>
            <pc:docMk/>
            <pc:sldMk cId="4072824897" sldId="609"/>
            <ac:picMk id="3" creationId="{807FBEE8-5E99-D46A-1F14-45033265FE58}"/>
          </ac:picMkLst>
        </pc:picChg>
        <pc:picChg chg="del">
          <ac:chgData name="Mohsen Abdoli" userId="ad22c464-8bfe-40b9-ade6-e363761b96ea" providerId="ADAL" clId="{958600E5-10F0-4326-989D-980CA1043DEF}" dt="2024-04-19T12:37:25.239" v="0" actId="478"/>
          <ac:picMkLst>
            <pc:docMk/>
            <pc:sldMk cId="4072824897" sldId="609"/>
            <ac:picMk id="7" creationId="{23659D2A-ABF3-7884-A3AA-2B77EA0A4AA8}"/>
          </ac:picMkLst>
        </pc:picChg>
      </pc:sldChg>
      <pc:sldChg chg="modSp mod">
        <pc:chgData name="Mohsen Abdoli" userId="ad22c464-8bfe-40b9-ade6-e363761b96ea" providerId="ADAL" clId="{958600E5-10F0-4326-989D-980CA1043DEF}" dt="2024-04-19T12:47:36.138" v="34" actId="20577"/>
        <pc:sldMkLst>
          <pc:docMk/>
          <pc:sldMk cId="1565521185" sldId="610"/>
        </pc:sldMkLst>
        <pc:spChg chg="mod">
          <ac:chgData name="Mohsen Abdoli" userId="ad22c464-8bfe-40b9-ade6-e363761b96ea" providerId="ADAL" clId="{958600E5-10F0-4326-989D-980CA1043DEF}" dt="2024-04-19T12:47:36.138" v="34" actId="20577"/>
          <ac:spMkLst>
            <pc:docMk/>
            <pc:sldMk cId="1565521185" sldId="610"/>
            <ac:spMk id="6" creationId="{473AA2AD-B6CA-F872-8882-6C582218F4EB}"/>
          </ac:spMkLst>
        </pc:spChg>
      </pc:sldChg>
      <pc:sldChg chg="modSp mod">
        <pc:chgData name="Mohsen Abdoli" userId="ad22c464-8bfe-40b9-ade6-e363761b96ea" providerId="ADAL" clId="{958600E5-10F0-4326-989D-980CA1043DEF}" dt="2024-04-19T12:55:09.304" v="129" actId="20577"/>
        <pc:sldMkLst>
          <pc:docMk/>
          <pc:sldMk cId="1065380536" sldId="612"/>
        </pc:sldMkLst>
        <pc:spChg chg="mod">
          <ac:chgData name="Mohsen Abdoli" userId="ad22c464-8bfe-40b9-ade6-e363761b96ea" providerId="ADAL" clId="{958600E5-10F0-4326-989D-980CA1043DEF}" dt="2024-04-19T12:55:09.304" v="129" actId="20577"/>
          <ac:spMkLst>
            <pc:docMk/>
            <pc:sldMk cId="1065380536" sldId="612"/>
            <ac:spMk id="6" creationId="{613CD89F-C0DE-81F8-5ED1-717E211076D2}"/>
          </ac:spMkLst>
        </pc:spChg>
      </pc:sldChg>
      <pc:sldChg chg="addSp delSp modSp mod">
        <pc:chgData name="Mohsen Abdoli" userId="ad22c464-8bfe-40b9-ade6-e363761b96ea" providerId="ADAL" clId="{958600E5-10F0-4326-989D-980CA1043DEF}" dt="2024-04-19T14:01:10.299" v="134" actId="14826"/>
        <pc:sldMkLst>
          <pc:docMk/>
          <pc:sldMk cId="3928188831" sldId="614"/>
        </pc:sldMkLst>
        <pc:spChg chg="mod">
          <ac:chgData name="Mohsen Abdoli" userId="ad22c464-8bfe-40b9-ade6-e363761b96ea" providerId="ADAL" clId="{958600E5-10F0-4326-989D-980CA1043DEF}" dt="2024-04-19T13:59:07.792" v="130" actId="20577"/>
          <ac:spMkLst>
            <pc:docMk/>
            <pc:sldMk cId="3928188831" sldId="614"/>
            <ac:spMk id="6" creationId="{A284367D-65F9-8222-9069-2A6AD25B6A1C}"/>
          </ac:spMkLst>
        </pc:spChg>
        <pc:picChg chg="add del mod">
          <ac:chgData name="Mohsen Abdoli" userId="ad22c464-8bfe-40b9-ade6-e363761b96ea" providerId="ADAL" clId="{958600E5-10F0-4326-989D-980CA1043DEF}" dt="2024-04-19T14:01:10.299" v="134" actId="14826"/>
          <ac:picMkLst>
            <pc:docMk/>
            <pc:sldMk cId="3928188831" sldId="614"/>
            <ac:picMk id="5" creationId="{71682692-3D12-B1D8-2DFB-F48310332142}"/>
          </ac:picMkLst>
        </pc:picChg>
      </pc:sldChg>
      <pc:sldChg chg="addSp modSp mod">
        <pc:chgData name="Mohsen Abdoli" userId="ad22c464-8bfe-40b9-ade6-e363761b96ea" providerId="ADAL" clId="{958600E5-10F0-4326-989D-980CA1043DEF}" dt="2024-04-19T14:02:29.098" v="227" actId="20577"/>
        <pc:sldMkLst>
          <pc:docMk/>
          <pc:sldMk cId="3312201081" sldId="615"/>
        </pc:sldMkLst>
        <pc:spChg chg="add mod">
          <ac:chgData name="Mohsen Abdoli" userId="ad22c464-8bfe-40b9-ade6-e363761b96ea" providerId="ADAL" clId="{958600E5-10F0-4326-989D-980CA1043DEF}" dt="2024-04-19T14:02:29.098" v="227" actId="20577"/>
          <ac:spMkLst>
            <pc:docMk/>
            <pc:sldMk cId="3312201081" sldId="615"/>
            <ac:spMk id="6" creationId="{446525E3-7B58-6958-AFD6-5E1C15A0EC46}"/>
          </ac:spMkLst>
        </pc:spChg>
        <pc:picChg chg="mod">
          <ac:chgData name="Mohsen Abdoli" userId="ad22c464-8bfe-40b9-ade6-e363761b96ea" providerId="ADAL" clId="{958600E5-10F0-4326-989D-980CA1043DEF}" dt="2024-04-19T14:01:25.485" v="135" actId="14826"/>
          <ac:picMkLst>
            <pc:docMk/>
            <pc:sldMk cId="3312201081" sldId="615"/>
            <ac:picMk id="5" creationId="{71682692-3D12-B1D8-2DFB-F48310332142}"/>
          </ac:picMkLst>
        </pc:picChg>
      </pc:sldChg>
      <pc:sldChg chg="addSp delSp modSp new mod modAnim">
        <pc:chgData name="Mohsen Abdoli" userId="ad22c464-8bfe-40b9-ade6-e363761b96ea" providerId="ADAL" clId="{958600E5-10F0-4326-989D-980CA1043DEF}" dt="2024-04-19T15:45:10.962" v="2507" actId="6549"/>
        <pc:sldMkLst>
          <pc:docMk/>
          <pc:sldMk cId="3993538596" sldId="619"/>
        </pc:sldMkLst>
        <pc:spChg chg="mod">
          <ac:chgData name="Mohsen Abdoli" userId="ad22c464-8bfe-40b9-ade6-e363761b96ea" providerId="ADAL" clId="{958600E5-10F0-4326-989D-980CA1043DEF}" dt="2024-04-19T14:03:42.879" v="242" actId="20577"/>
          <ac:spMkLst>
            <pc:docMk/>
            <pc:sldMk cId="3993538596" sldId="619"/>
            <ac:spMk id="2" creationId="{648989F4-0577-1F7A-372E-203B5131F081}"/>
          </ac:spMkLst>
        </pc:spChg>
        <pc:spChg chg="del">
          <ac:chgData name="Mohsen Abdoli" userId="ad22c464-8bfe-40b9-ade6-e363761b96ea" providerId="ADAL" clId="{958600E5-10F0-4326-989D-980CA1043DEF}" dt="2024-04-19T14:03:50.633" v="243" actId="478"/>
          <ac:spMkLst>
            <pc:docMk/>
            <pc:sldMk cId="3993538596" sldId="619"/>
            <ac:spMk id="3" creationId="{0A89B655-F21E-3B47-5493-3B7909B77651}"/>
          </ac:spMkLst>
        </pc:spChg>
        <pc:spChg chg="add mod">
          <ac:chgData name="Mohsen Abdoli" userId="ad22c464-8bfe-40b9-ade6-e363761b96ea" providerId="ADAL" clId="{958600E5-10F0-4326-989D-980CA1043DEF}" dt="2024-04-19T15:45:10.962" v="2507" actId="6549"/>
          <ac:spMkLst>
            <pc:docMk/>
            <pc:sldMk cId="3993538596" sldId="619"/>
            <ac:spMk id="5" creationId="{20C37EAA-DE10-633F-A306-99E9BF80AB75}"/>
          </ac:spMkLst>
        </pc:spChg>
      </pc:sldChg>
      <pc:sldChg chg="modSp add mod">
        <pc:chgData name="Mohsen Abdoli" userId="ad22c464-8bfe-40b9-ade6-e363761b96ea" providerId="ADAL" clId="{958600E5-10F0-4326-989D-980CA1043DEF}" dt="2024-04-19T15:08:03.532" v="2152" actId="20577"/>
        <pc:sldMkLst>
          <pc:docMk/>
          <pc:sldMk cId="2507831031" sldId="620"/>
        </pc:sldMkLst>
        <pc:spChg chg="mod">
          <ac:chgData name="Mohsen Abdoli" userId="ad22c464-8bfe-40b9-ade6-e363761b96ea" providerId="ADAL" clId="{958600E5-10F0-4326-989D-980CA1043DEF}" dt="2024-04-19T15:08:03.532" v="2152" actId="20577"/>
          <ac:spMkLst>
            <pc:docMk/>
            <pc:sldMk cId="2507831031" sldId="620"/>
            <ac:spMk id="3" creationId="{0E77DD22-5AC0-6496-1BC8-3939053E1320}"/>
          </ac:spMkLst>
        </pc:spChg>
      </pc:sldChg>
    </pc:docChg>
  </pc:docChgLst>
  <pc:docChgLst>
    <pc:chgData name="Ramin Ghaznavi Youvalari" userId="fb9922c7-f767-4dee-8991-44d8a290b4bf" providerId="ADAL" clId="{2C0A8D18-2255-B34E-AF1D-FCE21EAAE11A}"/>
    <pc:docChg chg="undo custSel addSld delSld modSld sldOrd">
      <pc:chgData name="Ramin Ghaznavi Youvalari" userId="fb9922c7-f767-4dee-8991-44d8a290b4bf" providerId="ADAL" clId="{2C0A8D18-2255-B34E-AF1D-FCE21EAAE11A}" dt="2024-01-17T12:33:38.500" v="124" actId="20577"/>
      <pc:docMkLst>
        <pc:docMk/>
      </pc:docMkLst>
      <pc:sldChg chg="modSp mod">
        <pc:chgData name="Ramin Ghaznavi Youvalari" userId="fb9922c7-f767-4dee-8991-44d8a290b4bf" providerId="ADAL" clId="{2C0A8D18-2255-B34E-AF1D-FCE21EAAE11A}" dt="2024-01-16T13:16:11.355" v="113" actId="20577"/>
        <pc:sldMkLst>
          <pc:docMk/>
          <pc:sldMk cId="3368537418" sldId="595"/>
        </pc:sldMkLst>
        <pc:spChg chg="mod">
          <ac:chgData name="Ramin Ghaznavi Youvalari" userId="fb9922c7-f767-4dee-8991-44d8a290b4bf" providerId="ADAL" clId="{2C0A8D18-2255-B34E-AF1D-FCE21EAAE11A}" dt="2024-01-16T13:07:37.909" v="13"/>
          <ac:spMkLst>
            <pc:docMk/>
            <pc:sldMk cId="3368537418" sldId="595"/>
            <ac:spMk id="2" creationId="{7A8768A2-92F9-4C94-B4BE-8A5223E250F8}"/>
          </ac:spMkLst>
        </pc:spChg>
        <pc:spChg chg="mod">
          <ac:chgData name="Ramin Ghaznavi Youvalari" userId="fb9922c7-f767-4dee-8991-44d8a290b4bf" providerId="ADAL" clId="{2C0A8D18-2255-B34E-AF1D-FCE21EAAE11A}" dt="2024-01-16T13:16:11.355" v="113" actId="20577"/>
          <ac:spMkLst>
            <pc:docMk/>
            <pc:sldMk cId="3368537418" sldId="595"/>
            <ac:spMk id="3" creationId="{B3ACE914-FF93-4FAC-BFC1-2006088A4636}"/>
          </ac:spMkLst>
        </pc:spChg>
      </pc:sldChg>
      <pc:sldChg chg="del">
        <pc:chgData name="Ramin Ghaznavi Youvalari" userId="fb9922c7-f767-4dee-8991-44d8a290b4bf" providerId="ADAL" clId="{2C0A8D18-2255-B34E-AF1D-FCE21EAAE11A}" dt="2024-01-16T13:06:45.761" v="8" actId="2696"/>
        <pc:sldMkLst>
          <pc:docMk/>
          <pc:sldMk cId="2179350845" sldId="599"/>
        </pc:sldMkLst>
      </pc:sldChg>
      <pc:sldChg chg="del">
        <pc:chgData name="Ramin Ghaznavi Youvalari" userId="fb9922c7-f767-4dee-8991-44d8a290b4bf" providerId="ADAL" clId="{2C0A8D18-2255-B34E-AF1D-FCE21EAAE11A}" dt="2024-01-16T13:07:56.159" v="15" actId="2696"/>
        <pc:sldMkLst>
          <pc:docMk/>
          <pc:sldMk cId="3465213272" sldId="600"/>
        </pc:sldMkLst>
      </pc:sldChg>
      <pc:sldChg chg="del">
        <pc:chgData name="Ramin Ghaznavi Youvalari" userId="fb9922c7-f767-4dee-8991-44d8a290b4bf" providerId="ADAL" clId="{2C0A8D18-2255-B34E-AF1D-FCE21EAAE11A}" dt="2024-01-16T13:08:03.765" v="17" actId="2696"/>
        <pc:sldMkLst>
          <pc:docMk/>
          <pc:sldMk cId="7142245" sldId="601"/>
        </pc:sldMkLst>
      </pc:sldChg>
      <pc:sldChg chg="del">
        <pc:chgData name="Ramin Ghaznavi Youvalari" userId="fb9922c7-f767-4dee-8991-44d8a290b4bf" providerId="ADAL" clId="{2C0A8D18-2255-B34E-AF1D-FCE21EAAE11A}" dt="2024-01-16T13:07:52.510" v="14" actId="2696"/>
        <pc:sldMkLst>
          <pc:docMk/>
          <pc:sldMk cId="1118190166" sldId="602"/>
        </pc:sldMkLst>
      </pc:sldChg>
      <pc:sldChg chg="del">
        <pc:chgData name="Ramin Ghaznavi Youvalari" userId="fb9922c7-f767-4dee-8991-44d8a290b4bf" providerId="ADAL" clId="{2C0A8D18-2255-B34E-AF1D-FCE21EAAE11A}" dt="2024-01-16T13:07:59.342" v="16" actId="2696"/>
        <pc:sldMkLst>
          <pc:docMk/>
          <pc:sldMk cId="2173786224" sldId="603"/>
        </pc:sldMkLst>
      </pc:sldChg>
      <pc:sldChg chg="modSp mod">
        <pc:chgData name="Ramin Ghaznavi Youvalari" userId="fb9922c7-f767-4dee-8991-44d8a290b4bf" providerId="ADAL" clId="{2C0A8D18-2255-B34E-AF1D-FCE21EAAE11A}" dt="2024-01-16T13:06:26.833" v="7" actId="27636"/>
        <pc:sldMkLst>
          <pc:docMk/>
          <pc:sldMk cId="822804893" sldId="604"/>
        </pc:sldMkLst>
        <pc:spChg chg="mod">
          <ac:chgData name="Ramin Ghaznavi Youvalari" userId="fb9922c7-f767-4dee-8991-44d8a290b4bf" providerId="ADAL" clId="{2C0A8D18-2255-B34E-AF1D-FCE21EAAE11A}" dt="2024-01-16T13:06:01.588" v="3" actId="27636"/>
          <ac:spMkLst>
            <pc:docMk/>
            <pc:sldMk cId="822804893" sldId="604"/>
            <ac:spMk id="5" creationId="{6900611D-ACE0-4E45-85F2-9583AFB5FE93}"/>
          </ac:spMkLst>
        </pc:spChg>
        <pc:spChg chg="mod">
          <ac:chgData name="Ramin Ghaznavi Youvalari" userId="fb9922c7-f767-4dee-8991-44d8a290b4bf" providerId="ADAL" clId="{2C0A8D18-2255-B34E-AF1D-FCE21EAAE11A}" dt="2024-01-16T13:06:26.833" v="7" actId="27636"/>
          <ac:spMkLst>
            <pc:docMk/>
            <pc:sldMk cId="822804893" sldId="604"/>
            <ac:spMk id="6" creationId="{BB1CC588-877F-423C-A18E-C3465615A1DA}"/>
          </ac:spMkLst>
        </pc:spChg>
      </pc:sldChg>
      <pc:sldChg chg="addSp delSp modSp add mod setBg">
        <pc:chgData name="Ramin Ghaznavi Youvalari" userId="fb9922c7-f767-4dee-8991-44d8a290b4bf" providerId="ADAL" clId="{2C0A8D18-2255-B34E-AF1D-FCE21EAAE11A}" dt="2024-01-16T13:18:00.611" v="116"/>
        <pc:sldMkLst>
          <pc:docMk/>
          <pc:sldMk cId="2301178864" sldId="605"/>
        </pc:sldMkLst>
        <pc:spChg chg="mod">
          <ac:chgData name="Ramin Ghaznavi Youvalari" userId="fb9922c7-f767-4dee-8991-44d8a290b4bf" providerId="ADAL" clId="{2C0A8D18-2255-B34E-AF1D-FCE21EAAE11A}" dt="2024-01-16T13:18:00.611" v="116"/>
          <ac:spMkLst>
            <pc:docMk/>
            <pc:sldMk cId="2301178864" sldId="605"/>
            <ac:spMk id="2" creationId="{7A8768A2-92F9-4C94-B4BE-8A5223E250F8}"/>
          </ac:spMkLst>
        </pc:spChg>
        <pc:spChg chg="mod">
          <ac:chgData name="Ramin Ghaznavi Youvalari" userId="fb9922c7-f767-4dee-8991-44d8a290b4bf" providerId="ADAL" clId="{2C0A8D18-2255-B34E-AF1D-FCE21EAAE11A}" dt="2024-01-16T13:16:22.082" v="114" actId="255"/>
          <ac:spMkLst>
            <pc:docMk/>
            <pc:sldMk cId="2301178864" sldId="605"/>
            <ac:spMk id="3" creationId="{B3ACE914-FF93-4FAC-BFC1-2006088A4636}"/>
          </ac:spMkLst>
        </pc:spChg>
        <pc:spChg chg="mod ord">
          <ac:chgData name="Ramin Ghaznavi Youvalari" userId="fb9922c7-f767-4dee-8991-44d8a290b4bf" providerId="ADAL" clId="{2C0A8D18-2255-B34E-AF1D-FCE21EAAE11A}" dt="2024-01-16T13:09:08.584" v="25" actId="26606"/>
          <ac:spMkLst>
            <pc:docMk/>
            <pc:sldMk cId="2301178864" sldId="605"/>
            <ac:spMk id="4" creationId="{C075F701-B64C-4302-BF53-6DB5DA28393F}"/>
          </ac:spMkLst>
        </pc:spChg>
        <pc:spChg chg="add del">
          <ac:chgData name="Ramin Ghaznavi Youvalari" userId="fb9922c7-f767-4dee-8991-44d8a290b4bf" providerId="ADAL" clId="{2C0A8D18-2255-B34E-AF1D-FCE21EAAE11A}" dt="2024-01-16T13:09:08.584" v="25" actId="26606"/>
          <ac:spMkLst>
            <pc:docMk/>
            <pc:sldMk cId="2301178864" sldId="605"/>
            <ac:spMk id="10" creationId="{C33BF9DD-8A45-4EEE-B231-0A14D322E5F9}"/>
          </ac:spMkLst>
        </pc:spChg>
        <pc:spChg chg="add del">
          <ac:chgData name="Ramin Ghaznavi Youvalari" userId="fb9922c7-f767-4dee-8991-44d8a290b4bf" providerId="ADAL" clId="{2C0A8D18-2255-B34E-AF1D-FCE21EAAE11A}" dt="2024-01-16T13:09:08.584" v="25" actId="26606"/>
          <ac:spMkLst>
            <pc:docMk/>
            <pc:sldMk cId="2301178864" sldId="605"/>
            <ac:spMk id="14" creationId="{D5FBCAC9-BD8B-4F3B-AD74-EF37D4211349}"/>
          </ac:spMkLst>
        </pc:spChg>
        <pc:spChg chg="add del">
          <ac:chgData name="Ramin Ghaznavi Youvalari" userId="fb9922c7-f767-4dee-8991-44d8a290b4bf" providerId="ADAL" clId="{2C0A8D18-2255-B34E-AF1D-FCE21EAAE11A}" dt="2024-01-16T13:09:08.584" v="25" actId="26606"/>
          <ac:spMkLst>
            <pc:docMk/>
            <pc:sldMk cId="2301178864" sldId="605"/>
            <ac:spMk id="16" creationId="{9556C5A8-AD7E-4CE7-87BE-9EA3B5E1786F}"/>
          </ac:spMkLst>
        </pc:spChg>
        <pc:picChg chg="add mod ord">
          <ac:chgData name="Ramin Ghaznavi Youvalari" userId="fb9922c7-f767-4dee-8991-44d8a290b4bf" providerId="ADAL" clId="{2C0A8D18-2255-B34E-AF1D-FCE21EAAE11A}" dt="2024-01-16T13:11:00.536" v="71" actId="1076"/>
          <ac:picMkLst>
            <pc:docMk/>
            <pc:sldMk cId="2301178864" sldId="605"/>
            <ac:picMk id="5" creationId="{D7CF75E6-8BA6-BE61-D3D3-8E5BADEE0515}"/>
          </ac:picMkLst>
        </pc:picChg>
        <pc:cxnChg chg="add del">
          <ac:chgData name="Ramin Ghaznavi Youvalari" userId="fb9922c7-f767-4dee-8991-44d8a290b4bf" providerId="ADAL" clId="{2C0A8D18-2255-B34E-AF1D-FCE21EAAE11A}" dt="2024-01-16T13:09:08.584" v="25" actId="26606"/>
          <ac:cxnSpMkLst>
            <pc:docMk/>
            <pc:sldMk cId="2301178864" sldId="605"/>
            <ac:cxnSpMk id="12" creationId="{9020DCC9-F851-4562-BB20-1AB3C51BFD08}"/>
          </ac:cxnSpMkLst>
        </pc:cxnChg>
      </pc:sldChg>
      <pc:sldChg chg="addSp modSp add mod ord">
        <pc:chgData name="Ramin Ghaznavi Youvalari" userId="fb9922c7-f767-4dee-8991-44d8a290b4bf" providerId="ADAL" clId="{2C0A8D18-2255-B34E-AF1D-FCE21EAAE11A}" dt="2024-01-17T12:33:23.501" v="121" actId="20577"/>
        <pc:sldMkLst>
          <pc:docMk/>
          <pc:sldMk cId="1548318659" sldId="606"/>
        </pc:sldMkLst>
        <pc:spChg chg="mod">
          <ac:chgData name="Ramin Ghaznavi Youvalari" userId="fb9922c7-f767-4dee-8991-44d8a290b4bf" providerId="ADAL" clId="{2C0A8D18-2255-B34E-AF1D-FCE21EAAE11A}" dt="2024-01-16T13:11:47.919" v="76"/>
          <ac:spMkLst>
            <pc:docMk/>
            <pc:sldMk cId="1548318659" sldId="606"/>
            <ac:spMk id="2" creationId="{7A8768A2-92F9-4C94-B4BE-8A5223E250F8}"/>
          </ac:spMkLst>
        </pc:spChg>
        <pc:spChg chg="mod">
          <ac:chgData name="Ramin Ghaznavi Youvalari" userId="fb9922c7-f767-4dee-8991-44d8a290b4bf" providerId="ADAL" clId="{2C0A8D18-2255-B34E-AF1D-FCE21EAAE11A}" dt="2024-01-17T12:33:23.501" v="121" actId="20577"/>
          <ac:spMkLst>
            <pc:docMk/>
            <pc:sldMk cId="1548318659" sldId="606"/>
            <ac:spMk id="3" creationId="{B3ACE914-FF93-4FAC-BFC1-2006088A4636}"/>
          </ac:spMkLst>
        </pc:spChg>
        <pc:graphicFrameChg chg="add mod">
          <ac:chgData name="Ramin Ghaznavi Youvalari" userId="fb9922c7-f767-4dee-8991-44d8a290b4bf" providerId="ADAL" clId="{2C0A8D18-2255-B34E-AF1D-FCE21EAAE11A}" dt="2024-01-16T13:12:24.819" v="79" actId="1076"/>
          <ac:graphicFrameMkLst>
            <pc:docMk/>
            <pc:sldMk cId="1548318659" sldId="606"/>
            <ac:graphicFrameMk id="5" creationId="{ACB5D97B-F0C8-C0CE-009D-D330C1917A1B}"/>
          </ac:graphicFrameMkLst>
        </pc:graphicFrameChg>
      </pc:sldChg>
      <pc:sldChg chg="delSp modSp add mod">
        <pc:chgData name="Ramin Ghaznavi Youvalari" userId="fb9922c7-f767-4dee-8991-44d8a290b4bf" providerId="ADAL" clId="{2C0A8D18-2255-B34E-AF1D-FCE21EAAE11A}" dt="2024-01-17T12:33:38.500" v="124" actId="20577"/>
        <pc:sldMkLst>
          <pc:docMk/>
          <pc:sldMk cId="3806083582" sldId="607"/>
        </pc:sldMkLst>
        <pc:spChg chg="mod">
          <ac:chgData name="Ramin Ghaznavi Youvalari" userId="fb9922c7-f767-4dee-8991-44d8a290b4bf" providerId="ADAL" clId="{2C0A8D18-2255-B34E-AF1D-FCE21EAAE11A}" dt="2024-01-17T12:33:38.500" v="124" actId="20577"/>
          <ac:spMkLst>
            <pc:docMk/>
            <pc:sldMk cId="3806083582" sldId="607"/>
            <ac:spMk id="3" creationId="{B3ACE914-FF93-4FAC-BFC1-2006088A4636}"/>
          </ac:spMkLst>
        </pc:spChg>
        <pc:graphicFrameChg chg="del">
          <ac:chgData name="Ramin Ghaznavi Youvalari" userId="fb9922c7-f767-4dee-8991-44d8a290b4bf" providerId="ADAL" clId="{2C0A8D18-2255-B34E-AF1D-FCE21EAAE11A}" dt="2024-01-16T13:12:53.486" v="81" actId="478"/>
          <ac:graphicFrameMkLst>
            <pc:docMk/>
            <pc:sldMk cId="3806083582" sldId="607"/>
            <ac:graphicFrameMk id="5" creationId="{ACB5D97B-F0C8-C0CE-009D-D330C1917A1B}"/>
          </ac:graphicFrameMkLst>
        </pc:graphicFrameChg>
      </pc:sldChg>
      <pc:sldChg chg="addSp delSp modSp add mod ord">
        <pc:chgData name="Ramin Ghaznavi Youvalari" userId="fb9922c7-f767-4dee-8991-44d8a290b4bf" providerId="ADAL" clId="{2C0A8D18-2255-B34E-AF1D-FCE21EAAE11A}" dt="2024-01-17T09:48:41.160" v="120" actId="1076"/>
        <pc:sldMkLst>
          <pc:docMk/>
          <pc:sldMk cId="606039547" sldId="608"/>
        </pc:sldMkLst>
        <pc:spChg chg="mod">
          <ac:chgData name="Ramin Ghaznavi Youvalari" userId="fb9922c7-f767-4dee-8991-44d8a290b4bf" providerId="ADAL" clId="{2C0A8D18-2255-B34E-AF1D-FCE21EAAE11A}" dt="2024-01-16T13:13:16.556" v="85"/>
          <ac:spMkLst>
            <pc:docMk/>
            <pc:sldMk cId="606039547" sldId="608"/>
            <ac:spMk id="2" creationId="{7A8768A2-92F9-4C94-B4BE-8A5223E250F8}"/>
          </ac:spMkLst>
        </pc:spChg>
        <pc:spChg chg="del mod">
          <ac:chgData name="Ramin Ghaznavi Youvalari" userId="fb9922c7-f767-4dee-8991-44d8a290b4bf" providerId="ADAL" clId="{2C0A8D18-2255-B34E-AF1D-FCE21EAAE11A}" dt="2024-01-16T13:13:34.661" v="88" actId="478"/>
          <ac:spMkLst>
            <pc:docMk/>
            <pc:sldMk cId="606039547" sldId="608"/>
            <ac:spMk id="3" creationId="{B3ACE914-FF93-4FAC-BFC1-2006088A4636}"/>
          </ac:spMkLst>
        </pc:spChg>
        <pc:picChg chg="add mod">
          <ac:chgData name="Ramin Ghaznavi Youvalari" userId="fb9922c7-f767-4dee-8991-44d8a290b4bf" providerId="ADAL" clId="{2C0A8D18-2255-B34E-AF1D-FCE21EAAE11A}" dt="2024-01-17T09:48:41.160" v="120" actId="1076"/>
          <ac:picMkLst>
            <pc:docMk/>
            <pc:sldMk cId="606039547" sldId="608"/>
            <ac:picMk id="3" creationId="{605797C0-6C04-97D5-EB84-8A94AB7FD245}"/>
          </ac:picMkLst>
        </pc:picChg>
        <pc:picChg chg="add del mod">
          <ac:chgData name="Ramin Ghaznavi Youvalari" userId="fb9922c7-f767-4dee-8991-44d8a290b4bf" providerId="ADAL" clId="{2C0A8D18-2255-B34E-AF1D-FCE21EAAE11A}" dt="2024-01-17T09:48:09.821" v="117" actId="478"/>
          <ac:picMkLst>
            <pc:docMk/>
            <pc:sldMk cId="606039547" sldId="608"/>
            <ac:picMk id="5" creationId="{91B7C082-2FBA-FE45-FD80-325A98CC212A}"/>
          </ac:picMkLst>
        </pc:picChg>
      </pc:sldChg>
      <pc:sldChg chg="modSp add mod">
        <pc:chgData name="Ramin Ghaznavi Youvalari" userId="fb9922c7-f767-4dee-8991-44d8a290b4bf" providerId="ADAL" clId="{2C0A8D18-2255-B34E-AF1D-FCE21EAAE11A}" dt="2024-01-16T13:14:25.738" v="98" actId="20577"/>
        <pc:sldMkLst>
          <pc:docMk/>
          <pc:sldMk cId="1099447309" sldId="609"/>
        </pc:sldMkLst>
        <pc:spChg chg="mod">
          <ac:chgData name="Ramin Ghaznavi Youvalari" userId="fb9922c7-f767-4dee-8991-44d8a290b4bf" providerId="ADAL" clId="{2C0A8D18-2255-B34E-AF1D-FCE21EAAE11A}" dt="2024-01-16T13:14:03.204" v="91"/>
          <ac:spMkLst>
            <pc:docMk/>
            <pc:sldMk cId="1099447309" sldId="609"/>
            <ac:spMk id="2" creationId="{7A8768A2-92F9-4C94-B4BE-8A5223E250F8}"/>
          </ac:spMkLst>
        </pc:spChg>
        <pc:spChg chg="mod">
          <ac:chgData name="Ramin Ghaznavi Youvalari" userId="fb9922c7-f767-4dee-8991-44d8a290b4bf" providerId="ADAL" clId="{2C0A8D18-2255-B34E-AF1D-FCE21EAAE11A}" dt="2024-01-16T13:14:25.738" v="98" actId="20577"/>
          <ac:spMkLst>
            <pc:docMk/>
            <pc:sldMk cId="1099447309" sldId="609"/>
            <ac:spMk id="3" creationId="{B3ACE914-FF93-4FAC-BFC1-2006088A4636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A9D5B87-F48F-467D-8316-6F67632ED6B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27BCF97-9189-4C05-9F87-23A3F2332CF4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C5F3602-E4F2-40AA-BB5D-2B017FE547C4}" type="datetimeFigureOut">
              <a:rPr lang="en-US" smtClean="0"/>
              <a:t>4/19/2024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C0E993E-D230-4635-BE24-A7C7940B685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0B85808-49E4-4ED9-B30D-F66439F47A8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6DAE8A-BC92-4234-8B39-F27B914E4E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733713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FD3DE37-79BB-4896-9BB5-53AB977D136D}" type="datetimeFigureOut">
              <a:rPr lang="en-US" smtClean="0"/>
              <a:t>4/19/2024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6CCCA36-1B41-459C-B9D9-F4E1156B14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3997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Pr>
        <a:gradFill flip="none" rotWithShape="1">
          <a:gsLst>
            <a:gs pos="86000">
              <a:srgbClr val="FFB685">
                <a:alpha val="75000"/>
              </a:srgbClr>
            </a:gs>
            <a:gs pos="64000">
              <a:srgbClr val="FFDCC5">
                <a:alpha val="40000"/>
              </a:srgbClr>
            </a:gs>
            <a:gs pos="38000">
              <a:schemeClr val="bg1"/>
            </a:gs>
            <a:gs pos="100000">
              <a:srgbClr val="FF7619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066799" y="2503554"/>
            <a:ext cx="10058400" cy="1850891"/>
          </a:xfrm>
        </p:spPr>
        <p:txBody>
          <a:bodyPr anchor="ctr">
            <a:normAutofit/>
          </a:bodyPr>
          <a:lstStyle>
            <a:lvl1pPr algn="ctr">
              <a:lnSpc>
                <a:spcPct val="85000"/>
              </a:lnSpc>
              <a:defRPr sz="5400" spc="-50" baseline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393575" y="4949911"/>
            <a:ext cx="7404847" cy="1149675"/>
          </a:xfrm>
        </p:spPr>
        <p:txBody>
          <a:bodyPr lIns="91440" rIns="91440">
            <a:normAutofit/>
          </a:bodyPr>
          <a:lstStyle>
            <a:lvl1pPr marL="0" indent="0" algn="ctr">
              <a:buNone/>
              <a:defRPr sz="3200" i="0" cap="all" spc="2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zh-CN" altLang="en-US" dirty="0"/>
              <a:t>单击此处编辑母版副标题样式</a:t>
            </a:r>
            <a:endParaRPr lang="en-US" dirty="0"/>
          </a:p>
        </p:txBody>
      </p:sp>
      <p:sp>
        <p:nvSpPr>
          <p:cNvPr id="9" name="矩形 16">
            <a:extLst>
              <a:ext uri="{FF2B5EF4-FFF2-40B4-BE49-F238E27FC236}">
                <a16:creationId xmlns:a16="http://schemas.microsoft.com/office/drawing/2014/main" id="{C238DDC1-55F6-44F2-9279-4D27C5211E97}"/>
              </a:ext>
            </a:extLst>
          </p:cNvPr>
          <p:cNvSpPr/>
          <p:nvPr userDrawn="1"/>
        </p:nvSpPr>
        <p:spPr>
          <a:xfrm>
            <a:off x="0" y="6596390"/>
            <a:ext cx="12192000" cy="261610"/>
          </a:xfrm>
          <a:prstGeom prst="rect">
            <a:avLst/>
          </a:prstGeom>
          <a:solidFill>
            <a:srgbClr val="FF7619"/>
          </a:solidFill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1100" b="1" cap="all" dirty="0">
                <a:solidFill>
                  <a:prstClr val="black"/>
                </a:solidFill>
              </a:rPr>
              <a:t>小米集团技术委员会 </a:t>
            </a:r>
            <a:r>
              <a:rPr lang="en-US" altLang="zh-CN" sz="1100" b="1" cap="all" dirty="0">
                <a:solidFill>
                  <a:prstClr val="black"/>
                </a:solidFill>
              </a:rPr>
              <a:t>- </a:t>
            </a:r>
            <a:r>
              <a:rPr lang="zh-CN" altLang="en-US" sz="1100" b="1" cap="all" dirty="0">
                <a:solidFill>
                  <a:prstClr val="black"/>
                </a:solidFill>
              </a:rPr>
              <a:t>标准与新技术部  </a:t>
            </a:r>
            <a:r>
              <a:rPr kumimoji="0" lang="en-US" altLang="zh-CN" sz="1100" b="1" i="0" u="none" strike="noStrike" kern="1200" cap="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Copyright 2024,  all rights reserved</a:t>
            </a:r>
            <a:endParaRPr kumimoji="0" lang="zh-CN" altLang="en-US" sz="1100" b="1" i="0" u="none" strike="noStrike" kern="1200" cap="all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027274D0-C478-4DB6-B14C-4ABA0801F40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7390" y="336457"/>
            <a:ext cx="1397220" cy="17179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91380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7" name="矩形 16">
            <a:extLst>
              <a:ext uri="{FF2B5EF4-FFF2-40B4-BE49-F238E27FC236}">
                <a16:creationId xmlns:a16="http://schemas.microsoft.com/office/drawing/2014/main" id="{143429F2-D541-43C9-9B6C-A48577D2C57B}"/>
              </a:ext>
            </a:extLst>
          </p:cNvPr>
          <p:cNvSpPr/>
          <p:nvPr userDrawn="1"/>
        </p:nvSpPr>
        <p:spPr>
          <a:xfrm>
            <a:off x="0" y="6596390"/>
            <a:ext cx="12192000" cy="261610"/>
          </a:xfrm>
          <a:prstGeom prst="rect">
            <a:avLst/>
          </a:prstGeom>
          <a:solidFill>
            <a:srgbClr val="FF8633"/>
          </a:solidFill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1100" b="1" cap="all" dirty="0">
                <a:solidFill>
                  <a:prstClr val="black"/>
                </a:solidFill>
              </a:rPr>
              <a:t>小米集团技术委员会 </a:t>
            </a:r>
            <a:r>
              <a:rPr lang="en-US" altLang="zh-CN" sz="1100" b="1" cap="all" dirty="0">
                <a:solidFill>
                  <a:prstClr val="black"/>
                </a:solidFill>
              </a:rPr>
              <a:t>- </a:t>
            </a:r>
            <a:r>
              <a:rPr lang="zh-CN" altLang="en-US" sz="1100" b="1" cap="all" dirty="0">
                <a:solidFill>
                  <a:prstClr val="black"/>
                </a:solidFill>
              </a:rPr>
              <a:t>标准与新技术部  </a:t>
            </a:r>
            <a:r>
              <a:rPr kumimoji="0" lang="en-US" altLang="zh-CN" sz="1100" b="1" i="0" u="none" strike="noStrike" kern="1200" cap="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Copyright 2024,  all rights reserved</a:t>
            </a:r>
            <a:endParaRPr kumimoji="0" lang="zh-CN" altLang="en-US" sz="1100" b="1" i="0" u="none" strike="noStrike" kern="1200" cap="all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幻灯片编号">
            <a:extLst>
              <a:ext uri="{FF2B5EF4-FFF2-40B4-BE49-F238E27FC236}">
                <a16:creationId xmlns:a16="http://schemas.microsoft.com/office/drawing/2014/main" id="{BEC53EF5-6451-460A-8E8E-0CA5039EB982}"/>
              </a:ext>
            </a:extLst>
          </p:cNvPr>
          <p:cNvSpPr txBox="1">
            <a:spLocks noGrp="1"/>
          </p:cNvSpPr>
          <p:nvPr>
            <p:ph type="sldNum" sz="quarter" idx="2"/>
          </p:nvPr>
        </p:nvSpPr>
        <p:spPr>
          <a:xfrm>
            <a:off x="10575175" y="6528500"/>
            <a:ext cx="1312025" cy="382884"/>
          </a:xfrm>
          <a:prstGeom prst="rect">
            <a:avLst/>
          </a:prstGeom>
        </p:spPr>
        <p:txBody>
          <a:bodyPr/>
          <a:lstStyle>
            <a:lvl1pPr algn="r">
              <a:defRPr b="1"/>
            </a:lvl1pPr>
          </a:lstStyle>
          <a:p>
            <a:fld id="{86CB4B4D-7CA3-9044-876B-883B54F8677D}" type="slidenum">
              <a:rPr lang="fr-FR" smtClean="0"/>
              <a:pPr/>
              <a:t>‹#›</a:t>
            </a:fld>
            <a:endParaRPr lang="fr-FR" dirty="0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C1E24205-50E2-4A05-ABCA-009EF8D0530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6826" y="98031"/>
            <a:ext cx="500352" cy="6152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55377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506" y="116542"/>
            <a:ext cx="11030174" cy="722623"/>
          </a:xfrm>
        </p:spPr>
        <p:txBody>
          <a:bodyPr/>
          <a:lstStyle>
            <a:lvl1pPr marL="0">
              <a:defRPr/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97280" y="1222049"/>
            <a:ext cx="10058400" cy="5044280"/>
          </a:xfrm>
        </p:spPr>
        <p:txBody>
          <a:bodyPr/>
          <a:lstStyle>
            <a:lvl1pPr>
              <a:defRPr sz="2800" b="1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defRPr>
            </a:lvl1pPr>
            <a:lvl2pPr>
              <a:defRPr sz="24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defRPr>
            </a:lvl2pPr>
            <a:lvl3pPr>
              <a:defRPr sz="2000">
                <a:latin typeface="+mn-lt"/>
              </a:defRPr>
            </a:lvl3pPr>
            <a:lvl4pPr>
              <a:defRPr sz="1800">
                <a:latin typeface="+mn-lt"/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7" name="幻灯片编号">
            <a:extLst>
              <a:ext uri="{FF2B5EF4-FFF2-40B4-BE49-F238E27FC236}">
                <a16:creationId xmlns:a16="http://schemas.microsoft.com/office/drawing/2014/main" id="{8EAC6922-795E-4BB6-9976-CA3B373D92FA}"/>
              </a:ext>
            </a:extLst>
          </p:cNvPr>
          <p:cNvSpPr txBox="1">
            <a:spLocks noGrp="1"/>
          </p:cNvSpPr>
          <p:nvPr>
            <p:ph type="sldNum" sz="quarter" idx="2"/>
          </p:nvPr>
        </p:nvSpPr>
        <p:spPr>
          <a:xfrm>
            <a:off x="10575175" y="6528500"/>
            <a:ext cx="1312025" cy="382884"/>
          </a:xfrm>
          <a:prstGeom prst="rect">
            <a:avLst/>
          </a:prstGeom>
        </p:spPr>
        <p:txBody>
          <a:bodyPr/>
          <a:lstStyle>
            <a:lvl1pPr algn="r">
              <a:defRPr b="1"/>
            </a:lvl1pPr>
          </a:lstStyle>
          <a:p>
            <a:fld id="{86CB4B4D-7CA3-9044-876B-883B54F8677D}" type="slidenum">
              <a:rPr lang="fr-FR" smtClean="0"/>
              <a:pPr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46615083"/>
      </p:ext>
    </p:extLst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Pr>
        <a:gradFill>
          <a:gsLst>
            <a:gs pos="72000">
              <a:srgbClr val="FFEBDD"/>
            </a:gs>
            <a:gs pos="41000">
              <a:schemeClr val="bg1"/>
            </a:gs>
            <a:gs pos="100000">
              <a:srgbClr val="FF9953"/>
            </a:gs>
          </a:gsLst>
          <a:lin ang="78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0328" y="422609"/>
            <a:ext cx="10870603" cy="1629225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5400" b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72931" y="2275444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cxnSp>
        <p:nvCxnSpPr>
          <p:cNvPr id="9" name="Straight Connector 8"/>
          <p:cNvCxnSpPr>
            <a:cxnSpLocks/>
          </p:cNvCxnSpPr>
          <p:nvPr/>
        </p:nvCxnSpPr>
        <p:spPr>
          <a:xfrm>
            <a:off x="372931" y="2164976"/>
            <a:ext cx="10870603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16">
            <a:extLst>
              <a:ext uri="{FF2B5EF4-FFF2-40B4-BE49-F238E27FC236}">
                <a16:creationId xmlns:a16="http://schemas.microsoft.com/office/drawing/2014/main" id="{6214F692-E04F-45DC-A997-ECBB4ECD6FDB}"/>
              </a:ext>
            </a:extLst>
          </p:cNvPr>
          <p:cNvSpPr/>
          <p:nvPr userDrawn="1"/>
        </p:nvSpPr>
        <p:spPr>
          <a:xfrm>
            <a:off x="0" y="6596390"/>
            <a:ext cx="12192000" cy="261610"/>
          </a:xfrm>
          <a:prstGeom prst="rect">
            <a:avLst/>
          </a:prstGeom>
          <a:solidFill>
            <a:srgbClr val="FF8633"/>
          </a:solidFill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1100" b="1" cap="all" dirty="0">
                <a:solidFill>
                  <a:prstClr val="black"/>
                </a:solidFill>
              </a:rPr>
              <a:t>小米集团技术委员会 </a:t>
            </a:r>
            <a:r>
              <a:rPr lang="en-US" altLang="zh-CN" sz="1100" b="1" cap="all" dirty="0">
                <a:solidFill>
                  <a:prstClr val="black"/>
                </a:solidFill>
              </a:rPr>
              <a:t>- </a:t>
            </a:r>
            <a:r>
              <a:rPr lang="zh-CN" altLang="en-US" sz="1100" b="1" cap="all" dirty="0">
                <a:solidFill>
                  <a:prstClr val="black"/>
                </a:solidFill>
              </a:rPr>
              <a:t>标准与新技术部  </a:t>
            </a:r>
            <a:r>
              <a:rPr kumimoji="0" lang="en-US" altLang="zh-CN" sz="1100" b="1" i="0" u="none" strike="noStrike" kern="1200" cap="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Copyright 2024,  all rights reserved</a:t>
            </a:r>
            <a:endParaRPr kumimoji="0" lang="zh-CN" altLang="en-US" sz="1100" b="1" i="0" u="none" strike="noStrike" kern="1200" cap="all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6660E38D-5E03-4FF1-A608-F304CACBF5E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6826" y="98031"/>
            <a:ext cx="500352" cy="6152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17613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340659" y="1187865"/>
            <a:ext cx="5694380" cy="4681229"/>
          </a:xfrm>
        </p:spPr>
        <p:txBody>
          <a:bodyPr/>
          <a:lstStyle>
            <a:lvl1pPr>
              <a:defRPr b="1">
                <a:solidFill>
                  <a:schemeClr val="tx1">
                    <a:lumMod val="85000"/>
                    <a:lumOff val="15000"/>
                  </a:schemeClr>
                </a:solidFill>
                <a:ea typeface="Arial Unicode MS" panose="020B0604020202020204"/>
              </a:defRPr>
            </a:lvl1pPr>
            <a:lvl2pPr>
              <a:defRPr>
                <a:solidFill>
                  <a:schemeClr val="tx1">
                    <a:lumMod val="85000"/>
                    <a:lumOff val="15000"/>
                  </a:schemeClr>
                </a:solidFill>
                <a:ea typeface="Arial Unicode MS" panose="020B0604020202020204"/>
              </a:defRPr>
            </a:lvl2pPr>
            <a:lvl3pPr>
              <a:defRPr>
                <a:ea typeface="Arial Unicode MS" panose="020B0604020202020204"/>
              </a:defRPr>
            </a:lvl3pPr>
            <a:lvl4pPr>
              <a:defRPr>
                <a:ea typeface="Arial Unicode MS" panose="020B0604020202020204"/>
              </a:defRPr>
            </a:lvl4pPr>
            <a:lvl5pPr>
              <a:defRPr>
                <a:ea typeface="Arial Unicode MS" panose="020B0604020202020204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19" y="1187866"/>
            <a:ext cx="5633421" cy="4681230"/>
          </a:xfrm>
        </p:spPr>
        <p:txBody>
          <a:bodyPr/>
          <a:lstStyle>
            <a:lvl1pPr>
              <a:defRPr b="1">
                <a:solidFill>
                  <a:schemeClr val="tx1">
                    <a:lumMod val="85000"/>
                    <a:lumOff val="15000"/>
                  </a:schemeClr>
                </a:solidFill>
                <a:ea typeface="Arial Unicode MS" panose="020B0604020202020204"/>
              </a:defRPr>
            </a:lvl1pPr>
            <a:lvl2pPr>
              <a:defRPr>
                <a:solidFill>
                  <a:schemeClr val="tx1">
                    <a:lumMod val="85000"/>
                    <a:lumOff val="15000"/>
                  </a:schemeClr>
                </a:solidFill>
                <a:ea typeface="Arial Unicode MS" panose="020B0604020202020204"/>
              </a:defRPr>
            </a:lvl2pPr>
            <a:lvl3pPr>
              <a:defRPr>
                <a:ea typeface="Arial Unicode MS" panose="020B0604020202020204"/>
              </a:defRPr>
            </a:lvl3pPr>
            <a:lvl4pPr>
              <a:defRPr>
                <a:ea typeface="Arial Unicode MS" panose="020B0604020202020204"/>
              </a:defRPr>
            </a:lvl4pPr>
            <a:lvl5pPr>
              <a:defRPr>
                <a:ea typeface="Arial Unicode MS" panose="020B0604020202020204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8" name="幻灯片编号">
            <a:extLst>
              <a:ext uri="{FF2B5EF4-FFF2-40B4-BE49-F238E27FC236}">
                <a16:creationId xmlns:a16="http://schemas.microsoft.com/office/drawing/2014/main" id="{ABAE451F-BE1F-434F-8FDE-BB1DB04FA6C8}"/>
              </a:ext>
            </a:extLst>
          </p:cNvPr>
          <p:cNvSpPr txBox="1">
            <a:spLocks noGrp="1"/>
          </p:cNvSpPr>
          <p:nvPr>
            <p:ph type="sldNum" sz="quarter" idx="10"/>
          </p:nvPr>
        </p:nvSpPr>
        <p:spPr>
          <a:xfrm>
            <a:off x="10575175" y="6528500"/>
            <a:ext cx="1312025" cy="382884"/>
          </a:xfrm>
          <a:prstGeom prst="rect">
            <a:avLst/>
          </a:prstGeom>
        </p:spPr>
        <p:txBody>
          <a:bodyPr/>
          <a:lstStyle>
            <a:lvl1pPr algn="r">
              <a:defRPr b="1"/>
            </a:lvl1pPr>
          </a:lstStyle>
          <a:p>
            <a:fld id="{86CB4B4D-7CA3-9044-876B-883B54F8677D}" type="slidenum">
              <a:rPr lang="fr-FR" smtClean="0"/>
              <a:pPr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467829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434353"/>
            <a:ext cx="5577840" cy="753035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4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339788"/>
            <a:ext cx="5577840" cy="3620746"/>
          </a:xfrm>
        </p:spPr>
        <p:txBody>
          <a:bodyPr/>
          <a:lstStyle>
            <a:lvl1pPr>
              <a:defRPr sz="2000" b="1">
                <a:solidFill>
                  <a:schemeClr val="tx1">
                    <a:lumMod val="85000"/>
                    <a:lumOff val="15000"/>
                  </a:schemeClr>
                </a:solidFill>
                <a:ea typeface="Arial Unicode MS" panose="020B0604020202020204"/>
              </a:defRPr>
            </a:lvl1pPr>
            <a:lvl2pPr>
              <a:defRPr>
                <a:ea typeface="Arial Unicode MS" panose="020B0604020202020204"/>
              </a:defRPr>
            </a:lvl2pPr>
            <a:lvl3pPr>
              <a:defRPr>
                <a:ea typeface="Arial Unicode MS" panose="020B0604020202020204"/>
              </a:defRPr>
            </a:lvl3pPr>
            <a:lvl4pPr>
              <a:defRPr>
                <a:ea typeface="Arial Unicode MS" panose="020B0604020202020204"/>
              </a:defRPr>
            </a:lvl4pPr>
            <a:lvl5pPr>
              <a:defRPr>
                <a:ea typeface="Arial Unicode MS" panose="020B0604020202020204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434353"/>
            <a:ext cx="5669280" cy="753035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4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339788"/>
            <a:ext cx="5669280" cy="3620746"/>
          </a:xfrm>
        </p:spPr>
        <p:txBody>
          <a:bodyPr/>
          <a:lstStyle>
            <a:lvl1pPr>
              <a:defRPr sz="2000" b="1">
                <a:solidFill>
                  <a:schemeClr val="tx1">
                    <a:lumMod val="85000"/>
                    <a:lumOff val="15000"/>
                  </a:schemeClr>
                </a:solidFill>
                <a:ea typeface="Arial Unicode MS" panose="020B0604020202020204"/>
              </a:defRPr>
            </a:lvl1pPr>
            <a:lvl2pPr>
              <a:defRPr>
                <a:ea typeface="Arial Unicode MS" panose="020B0604020202020204"/>
              </a:defRPr>
            </a:lvl2pPr>
            <a:lvl3pPr>
              <a:defRPr>
                <a:ea typeface="Arial Unicode MS" panose="020B0604020202020204"/>
              </a:defRPr>
            </a:lvl3pPr>
            <a:lvl4pPr>
              <a:defRPr>
                <a:ea typeface="Arial Unicode MS" panose="020B0604020202020204"/>
              </a:defRPr>
            </a:lvl4pPr>
            <a:lvl5pPr>
              <a:defRPr>
                <a:ea typeface="Arial Unicode MS" panose="020B0604020202020204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10" name="Title Placeholder 1">
            <a:extLst>
              <a:ext uri="{FF2B5EF4-FFF2-40B4-BE49-F238E27FC236}">
                <a16:creationId xmlns:a16="http://schemas.microsoft.com/office/drawing/2014/main" id="{A8BAC526-C427-4827-8229-E9C7333318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6856" y="116545"/>
            <a:ext cx="10058400" cy="71878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12" name="幻灯片编号">
            <a:extLst>
              <a:ext uri="{FF2B5EF4-FFF2-40B4-BE49-F238E27FC236}">
                <a16:creationId xmlns:a16="http://schemas.microsoft.com/office/drawing/2014/main" id="{26F98CB0-EFCB-4CD4-A86C-C5706ED56359}"/>
              </a:ext>
            </a:extLst>
          </p:cNvPr>
          <p:cNvSpPr txBox="1">
            <a:spLocks noGrp="1"/>
          </p:cNvSpPr>
          <p:nvPr>
            <p:ph type="sldNum" sz="quarter" idx="10"/>
          </p:nvPr>
        </p:nvSpPr>
        <p:spPr>
          <a:xfrm>
            <a:off x="10575175" y="6528500"/>
            <a:ext cx="1312025" cy="382884"/>
          </a:xfrm>
          <a:prstGeom prst="rect">
            <a:avLst/>
          </a:prstGeom>
        </p:spPr>
        <p:txBody>
          <a:bodyPr/>
          <a:lstStyle>
            <a:lvl1pPr algn="r">
              <a:defRPr b="1"/>
            </a:lvl1pPr>
          </a:lstStyle>
          <a:p>
            <a:fld id="{86CB4B4D-7CA3-9044-876B-883B54F8677D}" type="slidenum">
              <a:rPr lang="fr-FR" smtClean="0"/>
              <a:pPr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64494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Placeholder 1">
            <a:extLst>
              <a:ext uri="{FF2B5EF4-FFF2-40B4-BE49-F238E27FC236}">
                <a16:creationId xmlns:a16="http://schemas.microsoft.com/office/drawing/2014/main" id="{AC6D51D2-C549-4579-B851-306D47A2EE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6856" y="116545"/>
            <a:ext cx="10058400" cy="71878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7" name="幻灯片编号">
            <a:extLst>
              <a:ext uri="{FF2B5EF4-FFF2-40B4-BE49-F238E27FC236}">
                <a16:creationId xmlns:a16="http://schemas.microsoft.com/office/drawing/2014/main" id="{C05F180D-37B7-4287-9D53-17C3B76F9427}"/>
              </a:ext>
            </a:extLst>
          </p:cNvPr>
          <p:cNvSpPr txBox="1">
            <a:spLocks noGrp="1"/>
          </p:cNvSpPr>
          <p:nvPr>
            <p:ph type="sldNum" sz="quarter" idx="2"/>
          </p:nvPr>
        </p:nvSpPr>
        <p:spPr>
          <a:xfrm>
            <a:off x="10575175" y="6539258"/>
            <a:ext cx="1312025" cy="382884"/>
          </a:xfrm>
          <a:prstGeom prst="rect">
            <a:avLst/>
          </a:prstGeom>
        </p:spPr>
        <p:txBody>
          <a:bodyPr/>
          <a:lstStyle>
            <a:lvl1pPr algn="r">
              <a:defRPr b="1"/>
            </a:lvl1pPr>
          </a:lstStyle>
          <a:p>
            <a:fld id="{86CB4B4D-7CA3-9044-876B-883B54F8677D}" type="slidenum">
              <a:rPr lang="fr-FR" smtClean="0"/>
              <a:pPr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657438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16">
            <a:extLst>
              <a:ext uri="{FF2B5EF4-FFF2-40B4-BE49-F238E27FC236}">
                <a16:creationId xmlns:a16="http://schemas.microsoft.com/office/drawing/2014/main" id="{8381E0D2-9DE5-4F3B-99C9-F7D61449054D}"/>
              </a:ext>
            </a:extLst>
          </p:cNvPr>
          <p:cNvSpPr/>
          <p:nvPr userDrawn="1"/>
        </p:nvSpPr>
        <p:spPr>
          <a:xfrm>
            <a:off x="0" y="6596390"/>
            <a:ext cx="12192000" cy="261610"/>
          </a:xfrm>
          <a:prstGeom prst="rect">
            <a:avLst/>
          </a:prstGeom>
          <a:solidFill>
            <a:srgbClr val="FF8633"/>
          </a:solidFill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1100" b="1" cap="all" dirty="0">
                <a:solidFill>
                  <a:prstClr val="black"/>
                </a:solidFill>
              </a:rPr>
              <a:t>小米集团技术委员会 </a:t>
            </a:r>
            <a:r>
              <a:rPr lang="en-US" altLang="zh-CN" sz="1100" b="1" cap="all" dirty="0">
                <a:solidFill>
                  <a:prstClr val="black"/>
                </a:solidFill>
              </a:rPr>
              <a:t>- </a:t>
            </a:r>
            <a:r>
              <a:rPr lang="zh-CN" altLang="en-US" sz="1100" b="1" cap="all" dirty="0">
                <a:solidFill>
                  <a:prstClr val="black"/>
                </a:solidFill>
              </a:rPr>
              <a:t>标准与新技术部  </a:t>
            </a:r>
            <a:r>
              <a:rPr kumimoji="0" lang="en-US" altLang="zh-CN" sz="1100" b="1" i="0" u="none" strike="noStrike" kern="1200" cap="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Copyright 2024,  all rights reserved</a:t>
            </a:r>
            <a:endParaRPr kumimoji="0" lang="zh-CN" altLang="en-US" sz="1100" b="1" i="0" u="none" strike="noStrike" kern="1200" cap="all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幻灯片编号">
            <a:extLst>
              <a:ext uri="{FF2B5EF4-FFF2-40B4-BE49-F238E27FC236}">
                <a16:creationId xmlns:a16="http://schemas.microsoft.com/office/drawing/2014/main" id="{471428E6-486D-415E-86E9-97B4CEB52764}"/>
              </a:ext>
            </a:extLst>
          </p:cNvPr>
          <p:cNvSpPr txBox="1">
            <a:spLocks noGrp="1"/>
          </p:cNvSpPr>
          <p:nvPr>
            <p:ph type="sldNum" sz="quarter" idx="2"/>
          </p:nvPr>
        </p:nvSpPr>
        <p:spPr>
          <a:xfrm>
            <a:off x="10575175" y="6528500"/>
            <a:ext cx="1312025" cy="382884"/>
          </a:xfrm>
          <a:prstGeom prst="rect">
            <a:avLst/>
          </a:prstGeom>
        </p:spPr>
        <p:txBody>
          <a:bodyPr/>
          <a:lstStyle>
            <a:lvl1pPr algn="r">
              <a:defRPr b="1"/>
            </a:lvl1pPr>
          </a:lstStyle>
          <a:p>
            <a:fld id="{86CB4B4D-7CA3-9044-876B-883B54F8677D}" type="slidenum">
              <a:rPr lang="fr-FR" smtClean="0"/>
              <a:pPr/>
              <a:t>‹#›</a:t>
            </a:fld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00766D7F-247F-4494-AD5A-9217EB136FE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6826" y="98031"/>
            <a:ext cx="500352" cy="6152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74647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16">
            <a:extLst>
              <a:ext uri="{FF2B5EF4-FFF2-40B4-BE49-F238E27FC236}">
                <a16:creationId xmlns:a16="http://schemas.microsoft.com/office/drawing/2014/main" id="{71B7A3D6-CB65-4C97-B8BE-E5872AF69941}"/>
              </a:ext>
            </a:extLst>
          </p:cNvPr>
          <p:cNvSpPr/>
          <p:nvPr userDrawn="1"/>
        </p:nvSpPr>
        <p:spPr>
          <a:xfrm>
            <a:off x="0" y="6596390"/>
            <a:ext cx="12192000" cy="261610"/>
          </a:xfrm>
          <a:prstGeom prst="rect">
            <a:avLst/>
          </a:prstGeom>
          <a:solidFill>
            <a:srgbClr val="FF8633"/>
          </a:solidFill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1100" b="1" cap="all" dirty="0">
                <a:solidFill>
                  <a:prstClr val="black"/>
                </a:solidFill>
              </a:rPr>
              <a:t>                                小米集团技术委员会 </a:t>
            </a:r>
            <a:r>
              <a:rPr lang="en-US" altLang="zh-CN" sz="1100" b="1" cap="all" dirty="0">
                <a:solidFill>
                  <a:prstClr val="black"/>
                </a:solidFill>
              </a:rPr>
              <a:t>- </a:t>
            </a:r>
            <a:r>
              <a:rPr lang="zh-CN" altLang="en-US" sz="1100" b="1" cap="all" dirty="0">
                <a:solidFill>
                  <a:prstClr val="black"/>
                </a:solidFill>
              </a:rPr>
              <a:t>标准与新技术部  </a:t>
            </a:r>
            <a:r>
              <a:rPr kumimoji="0" lang="en-US" altLang="zh-CN" sz="1100" b="1" i="0" u="none" strike="noStrike" kern="1200" cap="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Copyright 2024,  all rights reserved</a:t>
            </a:r>
            <a:endParaRPr kumimoji="0" lang="zh-CN" altLang="en-US" sz="1100" b="1" i="0" u="none" strike="noStrike" kern="1200" cap="all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Rectangle 7"/>
          <p:cNvSpPr/>
          <p:nvPr userDrawn="1"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rgbClr val="BD58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200" b="0">
                <a:solidFill>
                  <a:srgbClr val="FFFFFF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>
            <a:lvl1pPr>
              <a:defRPr sz="2800" b="1">
                <a:solidFill>
                  <a:schemeClr val="tx1">
                    <a:lumMod val="85000"/>
                    <a:lumOff val="15000"/>
                  </a:schemeClr>
                </a:solidFill>
                <a:ea typeface="Arial Unicode MS" panose="020B0604020202020204"/>
              </a:defRPr>
            </a:lvl1pPr>
            <a:lvl2pPr>
              <a:defRPr>
                <a:solidFill>
                  <a:schemeClr val="tx1">
                    <a:lumMod val="85000"/>
                    <a:lumOff val="15000"/>
                  </a:schemeClr>
                </a:solidFill>
                <a:ea typeface="Arial Unicode MS" panose="020B0604020202020204"/>
              </a:defRPr>
            </a:lvl2pPr>
            <a:lvl3pPr>
              <a:defRPr sz="2000">
                <a:ea typeface="Arial Unicode MS" panose="020B0604020202020204"/>
              </a:defRPr>
            </a:lvl3pPr>
            <a:lvl4pPr>
              <a:defRPr sz="1800">
                <a:ea typeface="Arial Unicode MS" panose="020B0604020202020204"/>
              </a:defRPr>
            </a:lvl4pPr>
            <a:lvl5pPr>
              <a:defRPr>
                <a:ea typeface="Arial Unicode MS" panose="020B0604020202020204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 b="1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3" name="幻灯片编号">
            <a:extLst>
              <a:ext uri="{FF2B5EF4-FFF2-40B4-BE49-F238E27FC236}">
                <a16:creationId xmlns:a16="http://schemas.microsoft.com/office/drawing/2014/main" id="{3BA75596-6051-49F7-BA89-BDF42A355992}"/>
              </a:ext>
            </a:extLst>
          </p:cNvPr>
          <p:cNvSpPr txBox="1">
            <a:spLocks noGrp="1"/>
          </p:cNvSpPr>
          <p:nvPr>
            <p:ph type="sldNum" sz="quarter" idx="10"/>
          </p:nvPr>
        </p:nvSpPr>
        <p:spPr>
          <a:xfrm>
            <a:off x="10575175" y="6528500"/>
            <a:ext cx="1312025" cy="382884"/>
          </a:xfrm>
          <a:prstGeom prst="rect">
            <a:avLst/>
          </a:prstGeom>
        </p:spPr>
        <p:txBody>
          <a:bodyPr/>
          <a:lstStyle>
            <a:lvl1pPr algn="r">
              <a:defRPr b="1"/>
            </a:lvl1pPr>
          </a:lstStyle>
          <a:p>
            <a:fld id="{86CB4B4D-7CA3-9044-876B-883B54F8677D}" type="slidenum">
              <a:rPr lang="fr-FR" smtClean="0"/>
              <a:pPr/>
              <a:t>‹#›</a:t>
            </a:fld>
            <a:endParaRPr lang="fr-FR"/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854B8E81-B3C3-4F18-B92F-5B702B54A26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6826" y="98031"/>
            <a:ext cx="500352" cy="6152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01602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Title Placeholder 1">
            <a:extLst>
              <a:ext uri="{FF2B5EF4-FFF2-40B4-BE49-F238E27FC236}">
                <a16:creationId xmlns:a16="http://schemas.microsoft.com/office/drawing/2014/main" id="{772B0354-F662-4949-8154-16B0E141B7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6856" y="116545"/>
            <a:ext cx="10058400" cy="71878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8" name="幻灯片编号">
            <a:extLst>
              <a:ext uri="{FF2B5EF4-FFF2-40B4-BE49-F238E27FC236}">
                <a16:creationId xmlns:a16="http://schemas.microsoft.com/office/drawing/2014/main" id="{4581C19D-DF69-48CE-96AA-B58D9B3D6201}"/>
              </a:ext>
            </a:extLst>
          </p:cNvPr>
          <p:cNvSpPr txBox="1">
            <a:spLocks noGrp="1"/>
          </p:cNvSpPr>
          <p:nvPr>
            <p:ph type="sldNum" sz="quarter" idx="2"/>
          </p:nvPr>
        </p:nvSpPr>
        <p:spPr>
          <a:xfrm>
            <a:off x="10575175" y="6528500"/>
            <a:ext cx="1312025" cy="382884"/>
          </a:xfrm>
          <a:prstGeom prst="rect">
            <a:avLst/>
          </a:prstGeom>
        </p:spPr>
        <p:txBody>
          <a:bodyPr/>
          <a:lstStyle>
            <a:lvl1pPr algn="r">
              <a:defRPr b="1"/>
            </a:lvl1pPr>
          </a:lstStyle>
          <a:p>
            <a:fld id="{86CB4B4D-7CA3-9044-876B-883B54F8677D}" type="slidenum">
              <a:rPr lang="fr-FR" smtClean="0"/>
              <a:pPr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62215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3914" y="34022"/>
            <a:ext cx="11275404" cy="728738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135739"/>
            <a:ext cx="10058400" cy="4733356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</p:txBody>
      </p:sp>
      <p:sp>
        <p:nvSpPr>
          <p:cNvPr id="17" name="矩形 16"/>
          <p:cNvSpPr/>
          <p:nvPr/>
        </p:nvSpPr>
        <p:spPr>
          <a:xfrm>
            <a:off x="0" y="6596390"/>
            <a:ext cx="12192000" cy="261610"/>
          </a:xfrm>
          <a:prstGeom prst="rect">
            <a:avLst/>
          </a:prstGeom>
          <a:solidFill>
            <a:srgbClr val="FF8633"/>
          </a:solidFill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1100" b="1" cap="all" dirty="0">
                <a:solidFill>
                  <a:prstClr val="black"/>
                </a:solidFill>
              </a:rPr>
              <a:t>小米集团技术委员会 </a:t>
            </a:r>
            <a:r>
              <a:rPr lang="en-US" altLang="zh-CN" sz="1100" b="1" cap="all" dirty="0">
                <a:solidFill>
                  <a:prstClr val="black"/>
                </a:solidFill>
              </a:rPr>
              <a:t>- </a:t>
            </a:r>
            <a:r>
              <a:rPr lang="zh-CN" altLang="en-US" sz="1100" b="1" cap="all" dirty="0">
                <a:solidFill>
                  <a:prstClr val="black"/>
                </a:solidFill>
              </a:rPr>
              <a:t>标准与新技术部  </a:t>
            </a:r>
            <a:r>
              <a:rPr kumimoji="0" lang="en-US" altLang="zh-CN" sz="1100" b="1" i="0" u="none" strike="noStrike" kern="1200" cap="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Copyright 2024,  all rights reserved</a:t>
            </a:r>
            <a:endParaRPr kumimoji="0" lang="zh-CN" altLang="en-US" sz="1100" b="1" i="0" u="none" strike="noStrike" kern="1200" cap="all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12" name="Straight Connector 9">
            <a:extLst>
              <a:ext uri="{FF2B5EF4-FFF2-40B4-BE49-F238E27FC236}">
                <a16:creationId xmlns:a16="http://schemas.microsoft.com/office/drawing/2014/main" id="{EF6486CC-A419-47DB-AE97-687783F97157}"/>
              </a:ext>
            </a:extLst>
          </p:cNvPr>
          <p:cNvCxnSpPr/>
          <p:nvPr userDrawn="1"/>
        </p:nvCxnSpPr>
        <p:spPr>
          <a:xfrm>
            <a:off x="0" y="797437"/>
            <a:ext cx="12192000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幻灯片编号">
            <a:extLst>
              <a:ext uri="{FF2B5EF4-FFF2-40B4-BE49-F238E27FC236}">
                <a16:creationId xmlns:a16="http://schemas.microsoft.com/office/drawing/2014/main" id="{AEF8560A-07C1-48B1-A51C-2CC6DC5A4F35}"/>
              </a:ext>
            </a:extLst>
          </p:cNvPr>
          <p:cNvSpPr txBox="1">
            <a:spLocks noGrp="1"/>
          </p:cNvSpPr>
          <p:nvPr>
            <p:ph type="sldNum" sz="quarter" idx="4"/>
          </p:nvPr>
        </p:nvSpPr>
        <p:spPr>
          <a:xfrm>
            <a:off x="10575175" y="6517742"/>
            <a:ext cx="1312025" cy="382884"/>
          </a:xfrm>
          <a:prstGeom prst="rect">
            <a:avLst/>
          </a:prstGeom>
        </p:spPr>
        <p:txBody>
          <a:bodyPr/>
          <a:lstStyle>
            <a:lvl1pPr algn="r">
              <a:defRPr b="1">
                <a:solidFill>
                  <a:schemeClr val="bg1"/>
                </a:solidFill>
              </a:defRPr>
            </a:lvl1pPr>
          </a:lstStyle>
          <a:p>
            <a:fld id="{86CB4B4D-7CA3-9044-876B-883B54F8677D}" type="slidenum">
              <a:rPr lang="fr-FR" smtClean="0"/>
              <a:pPr/>
              <a:t>‹#›</a:t>
            </a:fld>
            <a:endParaRPr lang="fr-FR" dirty="0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04083B96-F9BE-45E6-BCE1-56F5EDC97DD8}"/>
              </a:ext>
            </a:extLst>
          </p:cNvPr>
          <p:cNvPicPr>
            <a:picLocks noChangeAspect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6826" y="98031"/>
            <a:ext cx="500352" cy="6152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75461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</p:sldLayoutIdLst>
  <p:hf hdr="0" ftr="0" dt="0"/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Arial Unicode MS" panose="020B0604020202020204" pitchFamily="34" charset="-122"/>
          <a:ea typeface="Arial Unicode MS" panose="020B0604020202020204" pitchFamily="34" charset="-122"/>
          <a:cs typeface="Arial Unicode MS" panose="020B0604020202020204" pitchFamily="34" charset="-122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Wingdings" panose="05000000000000000000" pitchFamily="2" charset="2"/>
        <a:buChar char="n"/>
        <a:defRPr sz="2800" b="1" kern="1200">
          <a:solidFill>
            <a:schemeClr val="tx1">
              <a:lumMod val="85000"/>
              <a:lumOff val="15000"/>
            </a:schemeClr>
          </a:solidFill>
          <a:latin typeface="Arial Unicode MS" panose="020B0604020202020204"/>
          <a:ea typeface="Arial Unicode MS" panose="020B0604020202020204"/>
          <a:cs typeface="Arial Unicode MS" panose="020B0604020202020204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anose="020F0502020204030204" pitchFamily="34" charset="0"/>
        <a:buChar char="●"/>
        <a:defRPr sz="2400" kern="1200">
          <a:solidFill>
            <a:schemeClr val="tx1">
              <a:lumMod val="85000"/>
              <a:lumOff val="15000"/>
            </a:schemeClr>
          </a:solidFill>
          <a:latin typeface="Arial Unicode MS" panose="020B0604020202020204"/>
          <a:ea typeface="Arial Unicode MS" panose="020B0604020202020204"/>
          <a:cs typeface="Arial Unicode MS" panose="020B0604020202020204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宋体" panose="02010600030101010101" pitchFamily="2" charset="-122"/>
        <a:buChar char="－"/>
        <a:defRPr sz="2000" kern="1200">
          <a:solidFill>
            <a:schemeClr val="tx1">
              <a:lumMod val="75000"/>
              <a:lumOff val="25000"/>
            </a:schemeClr>
          </a:solidFill>
          <a:latin typeface="Arial Unicode MS" panose="020B0604020202020204"/>
          <a:ea typeface="Arial Unicode MS" panose="020B0604020202020204"/>
          <a:cs typeface="Arial Unicode MS" panose="020B0604020202020204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600" kern="1200">
          <a:solidFill>
            <a:schemeClr val="tx1">
              <a:lumMod val="75000"/>
              <a:lumOff val="25000"/>
            </a:schemeClr>
          </a:solidFill>
          <a:latin typeface="Arial Unicode MS" panose="020B0604020202020204"/>
          <a:ea typeface="Arial Unicode MS" panose="020B0604020202020204"/>
          <a:cs typeface="Arial Unicode MS" panose="020B0604020202020204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sv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6900611D-ACE0-4E45-85F2-9583AFB5FE9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5400" dirty="0">
                <a:latin typeface="+mj-lt"/>
                <a:cs typeface="Times New Roman" panose="02020603050405020304" pitchFamily="18" charset="0"/>
              </a:rPr>
              <a:t>AHG7 Statistical analysis of luma and chroma intra tools in ECM versions</a:t>
            </a:r>
            <a:endParaRPr lang="en-GB" dirty="0">
              <a:latin typeface="+mj-lt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17FBB06-84F8-AD67-5AF2-75C04625BA3F}"/>
              </a:ext>
            </a:extLst>
          </p:cNvPr>
          <p:cNvSpPr txBox="1"/>
          <p:nvPr/>
        </p:nvSpPr>
        <p:spPr>
          <a:xfrm>
            <a:off x="2834145" y="5000017"/>
            <a:ext cx="652370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u="sng" dirty="0">
                <a:latin typeface="+mj-lt"/>
                <a:cs typeface="Times New Roman" panose="02020603050405020304" pitchFamily="18" charset="0"/>
              </a:rPr>
              <a:t>Mohsen Abdoli</a:t>
            </a:r>
            <a:r>
              <a:rPr lang="en-US" sz="2000" dirty="0">
                <a:latin typeface="+mj-lt"/>
                <a:cs typeface="Times New Roman" panose="02020603050405020304" pitchFamily="18" charset="0"/>
              </a:rPr>
              <a:t>, Ramin G. Youvalari, Alexandre Tissier (Xiaomi)</a:t>
            </a:r>
          </a:p>
          <a:p>
            <a:pPr algn="ctr"/>
            <a:r>
              <a:rPr lang="en-US" sz="2000" dirty="0">
                <a:latin typeface="+mj-lt"/>
                <a:cs typeface="Times New Roman" panose="02020603050405020304" pitchFamily="18" charset="0"/>
              </a:rPr>
              <a:t>Karam Naser, Kevin Reuzé, Fabrice Le Léannec (</a:t>
            </a:r>
            <a:r>
              <a:rPr lang="en-US" sz="2000" dirty="0" err="1">
                <a:latin typeface="+mj-lt"/>
                <a:cs typeface="Times New Roman" panose="02020603050405020304" pitchFamily="18" charset="0"/>
              </a:rPr>
              <a:t>InterDigital</a:t>
            </a:r>
            <a:r>
              <a:rPr lang="en-US" sz="2000" dirty="0">
                <a:latin typeface="+mj-lt"/>
                <a:cs typeface="Times New Roman" panose="02020603050405020304" pitchFamily="18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8228048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327FD4-6A82-809A-4C5C-39533701D4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506" y="116542"/>
            <a:ext cx="11573158" cy="722623"/>
          </a:xfrm>
        </p:spPr>
        <p:txBody>
          <a:bodyPr>
            <a:normAutofit/>
          </a:bodyPr>
          <a:lstStyle/>
          <a:p>
            <a:r>
              <a:rPr lang="en-US" sz="4000" dirty="0"/>
              <a:t>Block-wise – CTC classes – ECM-12.0 – Luma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0344616-DFB8-B5B4-DC3B-8D374CE59DB8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fr-FR" smtClean="0"/>
              <a:pPr/>
              <a:t>10</a:t>
            </a:fld>
            <a:endParaRPr lang="fr-FR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A9ADE82-0FEA-4EAE-C738-076563252A6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93" r="4994"/>
          <a:stretch/>
        </p:blipFill>
        <p:spPr bwMode="auto">
          <a:xfrm>
            <a:off x="5880100" y="1093304"/>
            <a:ext cx="6121400" cy="4937760"/>
          </a:xfrm>
          <a:prstGeom prst="rect">
            <a:avLst/>
          </a:prstGeom>
          <a:noFill/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613CD89F-C0DE-81F8-5ED1-717E211076D2}"/>
              </a:ext>
            </a:extLst>
          </p:cNvPr>
          <p:cNvSpPr txBox="1"/>
          <p:nvPr/>
        </p:nvSpPr>
        <p:spPr>
          <a:xfrm>
            <a:off x="406400" y="1328807"/>
            <a:ext cx="53848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/>
              <a:t>Observations:</a:t>
            </a:r>
          </a:p>
          <a:p>
            <a:endParaRPr lang="en-US" sz="2000" dirty="0"/>
          </a:p>
          <a:p>
            <a:r>
              <a:rPr lang="en-US" sz="2000" dirty="0"/>
              <a:t>All tools mostly stable, except for </a:t>
            </a:r>
            <a:r>
              <a:rPr lang="en-US" sz="2000" dirty="0" err="1"/>
              <a:t>IntraTmp</a:t>
            </a:r>
            <a:r>
              <a:rPr lang="en-US" sz="2000" dirty="0"/>
              <a:t> that has a relatively high fluctuation over different classes.</a:t>
            </a:r>
          </a:p>
          <a:p>
            <a:pPr marL="285750" indent="-285750">
              <a:buFontTx/>
              <a:buChar char="-"/>
            </a:pPr>
            <a:endParaRPr lang="en-US" sz="2000" dirty="0"/>
          </a:p>
          <a:p>
            <a:endParaRPr lang="en-US" sz="2000" dirty="0"/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06538053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327FD4-6A82-809A-4C5C-39533701D4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506" y="116542"/>
            <a:ext cx="11573158" cy="722623"/>
          </a:xfrm>
        </p:spPr>
        <p:txBody>
          <a:bodyPr>
            <a:normAutofit/>
          </a:bodyPr>
          <a:lstStyle/>
          <a:p>
            <a:r>
              <a:rPr lang="en-US" sz="4000" dirty="0"/>
              <a:t>Block-wise – CTC classes – ECM-12.0 – Chroma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0344616-DFB8-B5B4-DC3B-8D374CE59DB8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fr-FR" smtClean="0"/>
              <a:pPr/>
              <a:t>11</a:t>
            </a:fld>
            <a:endParaRPr lang="fr-FR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A9ADE82-0FEA-4EAE-C738-076563252A6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31" r="5512"/>
          <a:stretch/>
        </p:blipFill>
        <p:spPr bwMode="auto">
          <a:xfrm>
            <a:off x="5969000" y="1227488"/>
            <a:ext cx="6146800" cy="4669392"/>
          </a:xfrm>
          <a:prstGeom prst="rect">
            <a:avLst/>
          </a:prstGeom>
          <a:noFill/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6CF37A7-A9D6-29D0-CD1A-169A61066BEB}"/>
              </a:ext>
            </a:extLst>
          </p:cNvPr>
          <p:cNvSpPr txBox="1"/>
          <p:nvPr/>
        </p:nvSpPr>
        <p:spPr>
          <a:xfrm>
            <a:off x="406400" y="1328807"/>
            <a:ext cx="5384800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/>
              <a:t>Observations</a:t>
            </a:r>
            <a:r>
              <a:rPr lang="en-US" sz="2000" dirty="0"/>
              <a:t>:</a:t>
            </a:r>
          </a:p>
          <a:p>
            <a:endParaRPr lang="en-US" sz="2000" dirty="0"/>
          </a:p>
          <a:p>
            <a:pPr marL="285750" indent="-285750">
              <a:buFontTx/>
              <a:buChar char="-"/>
            </a:pPr>
            <a:r>
              <a:rPr lang="en-US" sz="2000" dirty="0"/>
              <a:t>CCCM selection rate tends to increase with the video resolution</a:t>
            </a:r>
          </a:p>
          <a:p>
            <a:pPr marL="285750" indent="-285750">
              <a:buFontTx/>
              <a:buChar char="-"/>
            </a:pPr>
            <a:endParaRPr lang="en-US" sz="2000" dirty="0"/>
          </a:p>
          <a:p>
            <a:pPr marL="285750" indent="-285750">
              <a:buFontTx/>
              <a:buChar char="-"/>
            </a:pPr>
            <a:r>
              <a:rPr lang="en-US" sz="2000" dirty="0"/>
              <a:t>CCP merge also has a higher selection rate in large resolutions</a:t>
            </a:r>
          </a:p>
          <a:p>
            <a:pPr marL="285750" indent="-285750">
              <a:buFontTx/>
              <a:buChar char="-"/>
            </a:pPr>
            <a:endParaRPr lang="en-US" sz="2000" dirty="0"/>
          </a:p>
          <a:p>
            <a:pPr marL="285750" indent="-285750">
              <a:buFontTx/>
              <a:buChar char="-"/>
            </a:pPr>
            <a:r>
              <a:rPr lang="en-US" sz="2000" dirty="0"/>
              <a:t>DM mode is selected less often in high resolutions</a:t>
            </a:r>
          </a:p>
          <a:p>
            <a:pPr marL="285750" indent="-285750">
              <a:buFontTx/>
              <a:buChar char="-"/>
            </a:pPr>
            <a:endParaRPr lang="en-US" sz="2000" dirty="0"/>
          </a:p>
          <a:p>
            <a:endParaRPr lang="en-US" sz="2000" dirty="0"/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411110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327FD4-6A82-809A-4C5C-39533701D4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506" y="116542"/>
            <a:ext cx="11573158" cy="722623"/>
          </a:xfrm>
        </p:spPr>
        <p:txBody>
          <a:bodyPr>
            <a:normAutofit/>
          </a:bodyPr>
          <a:lstStyle/>
          <a:p>
            <a:r>
              <a:rPr lang="en-US" sz="4000" dirty="0"/>
              <a:t>Block-wise – QP – ECM-12.0 – Luma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0344616-DFB8-B5B4-DC3B-8D374CE59DB8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fr-FR" smtClean="0"/>
              <a:pPr/>
              <a:t>12</a:t>
            </a:fld>
            <a:endParaRPr lang="fr-FR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A9ADE82-0FEA-4EAE-C738-076563252A6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59" r="6889"/>
          <a:stretch/>
        </p:blipFill>
        <p:spPr bwMode="auto">
          <a:xfrm>
            <a:off x="5905500" y="1107033"/>
            <a:ext cx="6057900" cy="4910302"/>
          </a:xfrm>
          <a:prstGeom prst="rect">
            <a:avLst/>
          </a:prstGeom>
          <a:noFill/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097CF42-7ECA-62D2-0D92-8D29EA4A83CA}"/>
              </a:ext>
            </a:extLst>
          </p:cNvPr>
          <p:cNvSpPr txBox="1"/>
          <p:nvPr/>
        </p:nvSpPr>
        <p:spPr>
          <a:xfrm>
            <a:off x="406400" y="1328807"/>
            <a:ext cx="5384800" cy="3816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Observations</a:t>
            </a:r>
            <a:r>
              <a:rPr lang="en-US" sz="2000" dirty="0"/>
              <a:t>:</a:t>
            </a:r>
          </a:p>
          <a:p>
            <a:pPr marL="285750" indent="-285750">
              <a:buFontTx/>
              <a:buChar char="-"/>
            </a:pPr>
            <a:endParaRPr lang="en-US" sz="2000" dirty="0"/>
          </a:p>
          <a:p>
            <a:pPr marL="285750" indent="-285750">
              <a:buFontTx/>
              <a:buChar char="-"/>
            </a:pPr>
            <a:r>
              <a:rPr lang="en-US" sz="2000" dirty="0"/>
              <a:t>As QP increases, the regular IPM is selected less often, while TIMD gets selected more frequently.</a:t>
            </a:r>
          </a:p>
          <a:p>
            <a:pPr marL="285750" indent="-285750">
              <a:buFontTx/>
              <a:buChar char="-"/>
            </a:pPr>
            <a:endParaRPr lang="en-US" sz="2000" dirty="0"/>
          </a:p>
          <a:p>
            <a:pPr marL="285750" indent="-285750">
              <a:buFontTx/>
              <a:buChar char="-"/>
            </a:pPr>
            <a:r>
              <a:rPr lang="en-US" sz="2000" dirty="0"/>
              <a:t>MIP gets selected more often in high QPs</a:t>
            </a:r>
          </a:p>
          <a:p>
            <a:pPr marL="285750" indent="-285750">
              <a:buFontTx/>
              <a:buChar char="-"/>
            </a:pPr>
            <a:endParaRPr lang="en-US" sz="2000" dirty="0"/>
          </a:p>
          <a:p>
            <a:pPr marL="285750" indent="-285750">
              <a:buFontTx/>
              <a:buChar char="-"/>
            </a:pPr>
            <a:r>
              <a:rPr lang="en-US" sz="2000" dirty="0"/>
              <a:t>Other tools seem stable</a:t>
            </a:r>
          </a:p>
          <a:p>
            <a:pPr marL="285750" indent="-285750">
              <a:buFontTx/>
              <a:buChar char="-"/>
            </a:pPr>
            <a:endParaRPr lang="en-US" sz="2000" dirty="0"/>
          </a:p>
          <a:p>
            <a:endParaRPr lang="en-US" sz="2000" dirty="0"/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5265143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327FD4-6A82-809A-4C5C-39533701D4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506" y="116542"/>
            <a:ext cx="11573158" cy="722623"/>
          </a:xfrm>
        </p:spPr>
        <p:txBody>
          <a:bodyPr>
            <a:normAutofit/>
          </a:bodyPr>
          <a:lstStyle/>
          <a:p>
            <a:r>
              <a:rPr lang="en-US" sz="4000" dirty="0"/>
              <a:t>Block-wise – QP – ECM-12.0 – Chroma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0344616-DFB8-B5B4-DC3B-8D374CE59DB8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fr-FR" smtClean="0"/>
              <a:pPr/>
              <a:t>13</a:t>
            </a:fld>
            <a:endParaRPr lang="fr-FR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A9ADE82-0FEA-4EAE-C738-076563252A6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21" t="6495" r="6373"/>
          <a:stretch/>
        </p:blipFill>
        <p:spPr bwMode="auto">
          <a:xfrm>
            <a:off x="5943600" y="1485900"/>
            <a:ext cx="6032500" cy="4462562"/>
          </a:xfrm>
          <a:prstGeom prst="rect">
            <a:avLst/>
          </a:prstGeom>
          <a:noFill/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3BAA10A-E8D7-EAE4-102E-685BC4F28AC2}"/>
              </a:ext>
            </a:extLst>
          </p:cNvPr>
          <p:cNvSpPr txBox="1"/>
          <p:nvPr/>
        </p:nvSpPr>
        <p:spPr>
          <a:xfrm>
            <a:off x="406400" y="1328807"/>
            <a:ext cx="5384800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/>
              <a:t>Observations</a:t>
            </a:r>
            <a:r>
              <a:rPr lang="en-US" sz="2000" dirty="0"/>
              <a:t>:</a:t>
            </a:r>
          </a:p>
          <a:p>
            <a:pPr marL="285750" indent="-285750">
              <a:buFontTx/>
              <a:buChar char="-"/>
            </a:pPr>
            <a:endParaRPr lang="en-US" sz="2000" dirty="0"/>
          </a:p>
          <a:p>
            <a:pPr marL="285750" indent="-285750">
              <a:buFontTx/>
              <a:buChar char="-"/>
            </a:pPr>
            <a:r>
              <a:rPr lang="en-US" sz="2000" dirty="0"/>
              <a:t>CCCM gets selected less often in higher QPs</a:t>
            </a:r>
          </a:p>
          <a:p>
            <a:pPr marL="285750" indent="-285750">
              <a:buFontTx/>
              <a:buChar char="-"/>
            </a:pPr>
            <a:endParaRPr lang="en-US" sz="2000" dirty="0"/>
          </a:p>
          <a:p>
            <a:pPr marL="285750" indent="-285750">
              <a:buFontTx/>
              <a:buChar char="-"/>
            </a:pPr>
            <a:r>
              <a:rPr lang="en-US" sz="2000" dirty="0"/>
              <a:t>CCLM gets more selected in higher QPs </a:t>
            </a:r>
          </a:p>
          <a:p>
            <a:pPr marL="285750" indent="-285750">
              <a:buFontTx/>
              <a:buChar char="-"/>
            </a:pPr>
            <a:endParaRPr lang="en-US" sz="2000" dirty="0"/>
          </a:p>
          <a:p>
            <a:pPr marL="285750" indent="-285750">
              <a:buFontTx/>
              <a:buChar char="-"/>
            </a:pPr>
            <a:r>
              <a:rPr lang="en-US" sz="2000" dirty="0"/>
              <a:t>CCP merge gets selected more often in higher QPs</a:t>
            </a:r>
          </a:p>
          <a:p>
            <a:endParaRPr lang="en-US" sz="2000" dirty="0"/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992104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327FD4-6A82-809A-4C5C-39533701D4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506" y="116542"/>
            <a:ext cx="11573158" cy="722623"/>
          </a:xfrm>
        </p:spPr>
        <p:txBody>
          <a:bodyPr>
            <a:normAutofit/>
          </a:bodyPr>
          <a:lstStyle/>
          <a:p>
            <a:r>
              <a:rPr lang="en-US" sz="4000" dirty="0"/>
              <a:t>BVI DVC vs. JVET CTC – ECM-12.0 – Luma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0344616-DFB8-B5B4-DC3B-8D374CE59DB8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fr-FR" smtClean="0"/>
              <a:pPr/>
              <a:t>14</a:t>
            </a:fld>
            <a:endParaRPr lang="fr-FR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1682692-3D12-B1D8-2DFB-F4831033214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5805" y="2880360"/>
            <a:ext cx="8869370" cy="3383280"/>
          </a:xfrm>
          <a:prstGeom prst="rect">
            <a:avLst/>
          </a:prstGeom>
          <a:noFill/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284367D-65F9-8222-9069-2A6AD25B6A1C}"/>
              </a:ext>
            </a:extLst>
          </p:cNvPr>
          <p:cNvSpPr txBox="1"/>
          <p:nvPr/>
        </p:nvSpPr>
        <p:spPr>
          <a:xfrm>
            <a:off x="406400" y="1316107"/>
            <a:ext cx="1117600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Everything seems pretty stable (good news!)</a:t>
            </a:r>
          </a:p>
          <a:p>
            <a:endParaRPr lang="en-US" sz="2000" dirty="0"/>
          </a:p>
          <a:p>
            <a:r>
              <a:rPr lang="en-US" sz="2000" dirty="0"/>
              <a:t>MIP in particular: By putting together the stable statistics of MIP from earlier, one can roughly conclude that MIP has had reliable matrix training with almost no over-fitting.</a:t>
            </a:r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928188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327FD4-6A82-809A-4C5C-39533701D4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506" y="116542"/>
            <a:ext cx="11573158" cy="722623"/>
          </a:xfrm>
        </p:spPr>
        <p:txBody>
          <a:bodyPr>
            <a:normAutofit/>
          </a:bodyPr>
          <a:lstStyle/>
          <a:p>
            <a:r>
              <a:rPr lang="en-US" sz="4000" dirty="0"/>
              <a:t>BVI DVC vs. JVET CTC – ECM-12.0 – Chroma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0344616-DFB8-B5B4-DC3B-8D374CE59DB8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fr-FR" smtClean="0"/>
              <a:pPr/>
              <a:t>15</a:t>
            </a:fld>
            <a:endParaRPr lang="fr-FR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1682692-3D12-B1D8-2DFB-F483103321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 bwMode="auto">
          <a:xfrm>
            <a:off x="1531449" y="2932896"/>
            <a:ext cx="9072437" cy="3365755"/>
          </a:xfrm>
          <a:prstGeom prst="rect">
            <a:avLst/>
          </a:prstGeom>
          <a:noFill/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D0219B64-0AD1-520F-E18B-25E6EB2DF581}"/>
              </a:ext>
            </a:extLst>
          </p:cNvPr>
          <p:cNvSpPr txBox="1"/>
          <p:nvPr/>
        </p:nvSpPr>
        <p:spPr>
          <a:xfrm>
            <a:off x="406400" y="1316107"/>
            <a:ext cx="11176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No noticeable difference.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46525E3-7B58-6958-AFD6-5E1C15A0EC46}"/>
              </a:ext>
            </a:extLst>
          </p:cNvPr>
          <p:cNvSpPr txBox="1"/>
          <p:nvPr/>
        </p:nvSpPr>
        <p:spPr>
          <a:xfrm>
            <a:off x="3589506" y="2691308"/>
            <a:ext cx="52822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BVI-DVC                                                                          CTC </a:t>
            </a:r>
          </a:p>
        </p:txBody>
      </p:sp>
    </p:spTree>
    <p:extLst>
      <p:ext uri="{BB962C8B-B14F-4D97-AF65-F5344CB8AC3E}">
        <p14:creationId xmlns:p14="http://schemas.microsoft.com/office/powerpoint/2010/main" val="331220108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8989F4-0577-1F7A-372E-203B5131F0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17D65A2-86E5-5063-7B6A-92DAABC17ACF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fr-FR" smtClean="0"/>
              <a:pPr/>
              <a:t>16</a:t>
            </a:fld>
            <a:endParaRPr lang="fr-FR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0C37EAA-DE10-633F-A306-99E9BF80AB75}"/>
              </a:ext>
            </a:extLst>
          </p:cNvPr>
          <p:cNvSpPr txBox="1"/>
          <p:nvPr/>
        </p:nvSpPr>
        <p:spPr>
          <a:xfrm>
            <a:off x="406400" y="1316107"/>
            <a:ext cx="11176000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Selection rate of tools (block-wise and pixel-wise) presented under different coding parameters/settings.</a:t>
            </a:r>
          </a:p>
          <a:p>
            <a:endParaRPr lang="en-US" sz="2000" dirty="0"/>
          </a:p>
          <a:p>
            <a:r>
              <a:rPr lang="en-US" sz="2000" dirty="0"/>
              <a:t>Intra tools (luma and chroma) were studied. Some interesting behaviors and patterns have been identified.</a:t>
            </a:r>
          </a:p>
          <a:p>
            <a:endParaRPr lang="en-US" sz="2000" dirty="0"/>
          </a:p>
          <a:p>
            <a:r>
              <a:rPr lang="en-US" sz="2000" dirty="0"/>
              <a:t>Possibly useful when a formal standardization is to be kicked-off.</a:t>
            </a:r>
          </a:p>
          <a:p>
            <a:endParaRPr lang="en-US" sz="2000" dirty="0"/>
          </a:p>
          <a:p>
            <a:r>
              <a:rPr lang="en-US" sz="2000" dirty="0"/>
              <a:t>Many more analysis possible:</a:t>
            </a:r>
          </a:p>
          <a:p>
            <a:pPr marL="342900" indent="-342900">
              <a:buFontTx/>
              <a:buChar char="-"/>
            </a:pPr>
            <a:r>
              <a:rPr lang="en-US" sz="2000" dirty="0"/>
              <a:t>Intra in P/B-slices</a:t>
            </a:r>
          </a:p>
          <a:p>
            <a:pPr marL="342900" indent="-342900">
              <a:buFontTx/>
              <a:buChar char="-"/>
            </a:pPr>
            <a:r>
              <a:rPr lang="en-US" sz="2000" dirty="0"/>
              <a:t>Inter tools</a:t>
            </a:r>
          </a:p>
          <a:p>
            <a:pPr marL="342900" indent="-342900">
              <a:buFontTx/>
              <a:buChar char="-"/>
            </a:pPr>
            <a:r>
              <a:rPr lang="en-US" sz="2000" dirty="0"/>
              <a:t>AHG7 tool-off bitstreams</a:t>
            </a:r>
          </a:p>
          <a:p>
            <a:pPr marL="342900" indent="-342900">
              <a:buFontTx/>
              <a:buChar char="-"/>
            </a:pPr>
            <a:r>
              <a:rPr lang="en-US" sz="2000" dirty="0"/>
              <a:t>Any suggestion?</a:t>
            </a:r>
          </a:p>
          <a:p>
            <a:endParaRPr lang="en-US" sz="2000" dirty="0"/>
          </a:p>
          <a:p>
            <a:r>
              <a:rPr lang="en-US" sz="2000" dirty="0"/>
              <a:t>Follow up contributions for next versions of ECM</a:t>
            </a:r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9935385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62FCAA-85E6-AA18-EB6F-313B4449D9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D126357-0431-0126-29AB-BBC9662F6C5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en-US" dirty="0"/>
          </a:p>
          <a:p>
            <a:pPr marL="0" indent="0" algn="ctr">
              <a:buNone/>
            </a:pPr>
            <a:endParaRPr lang="en-US" dirty="0"/>
          </a:p>
          <a:p>
            <a:pPr marL="0" indent="0" algn="ctr">
              <a:buNone/>
            </a:pPr>
            <a:endParaRPr lang="en-US" dirty="0"/>
          </a:p>
          <a:p>
            <a:pPr marL="0" indent="0" algn="ctr">
              <a:buNone/>
            </a:pPr>
            <a:r>
              <a:rPr lang="en-US" dirty="0"/>
              <a:t>Thank you!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A0CA94A-DC2E-E620-3989-AD78928057B2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fr-FR" smtClean="0"/>
              <a:pPr/>
              <a:t>17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106969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ED7532-ECB5-3D93-8DB8-16684D91E1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Tools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2E8A6E4-5EDA-2431-0776-B9A55154A58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24784" y="1222049"/>
            <a:ext cx="5511471" cy="5044280"/>
          </a:xfrm>
        </p:spPr>
        <p:txBody>
          <a:bodyPr>
            <a:normAutofit/>
          </a:bodyPr>
          <a:lstStyle/>
          <a:p>
            <a:pPr marL="457200" marR="0" indent="0" algn="just" hangingPunct="0">
              <a:lnSpc>
                <a:spcPct val="150000"/>
              </a:lnSpc>
              <a:spcBef>
                <a:spcPts val="1200"/>
              </a:spcBef>
              <a:spcAft>
                <a:spcPts val="300"/>
              </a:spcAft>
              <a:buNone/>
              <a:tabLst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b="1" dirty="0">
                <a:effectLst/>
                <a:latin typeface="+mj-lt"/>
              </a:rPr>
              <a:t>Luma</a:t>
            </a:r>
            <a:endParaRPr lang="en-US" sz="1800" b="1" dirty="0">
              <a:effectLst/>
              <a:latin typeface="+mj-lt"/>
            </a:endParaRPr>
          </a:p>
          <a:p>
            <a:pPr marL="342900" indent="-342900" algn="just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1800" dirty="0">
                <a:effectLst/>
                <a:latin typeface="+mj-lt"/>
                <a:ea typeface="Times New Roman" panose="02020603050405020304" pitchFamily="18" charset="0"/>
              </a:rPr>
              <a:t>Intra Block Copy (IBC) for natural content</a:t>
            </a:r>
          </a:p>
          <a:p>
            <a:pPr marL="342900" marR="0" lvl="0" indent="-342900" algn="just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1800" dirty="0">
                <a:effectLst/>
                <a:latin typeface="+mj-lt"/>
                <a:ea typeface="Times New Roman" panose="02020603050405020304" pitchFamily="18" charset="0"/>
              </a:rPr>
              <a:t>Intra with Template Matching (</a:t>
            </a:r>
            <a:r>
              <a:rPr lang="en-CA" sz="1800" dirty="0" err="1">
                <a:effectLst/>
                <a:latin typeface="+mj-lt"/>
                <a:ea typeface="Times New Roman" panose="02020603050405020304" pitchFamily="18" charset="0"/>
              </a:rPr>
              <a:t>IntraTmp</a:t>
            </a:r>
            <a:r>
              <a:rPr lang="en-CA" sz="1800" dirty="0">
                <a:effectLst/>
                <a:latin typeface="+mj-lt"/>
                <a:ea typeface="Times New Roman" panose="02020603050405020304" pitchFamily="18" charset="0"/>
              </a:rPr>
              <a:t>) </a:t>
            </a:r>
            <a:endParaRPr lang="en-US" sz="1800" dirty="0">
              <a:effectLst/>
              <a:latin typeface="+mj-lt"/>
              <a:ea typeface="Times New Roman" panose="02020603050405020304" pitchFamily="18" charset="0"/>
            </a:endParaRPr>
          </a:p>
          <a:p>
            <a:pPr marL="342900" indent="-342900" algn="just" hangingPunct="0">
              <a:lnSpc>
                <a:spcPct val="150000"/>
              </a:lnSpc>
              <a:spcBef>
                <a:spcPts val="680"/>
              </a:spcBef>
              <a:spcAft>
                <a:spcPts val="0"/>
              </a:spcAft>
              <a:buFont typeface="Symbol" panose="05050102010706020507" pitchFamily="18" charset="2"/>
              <a:buChar char="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1800" dirty="0">
                <a:effectLst/>
                <a:latin typeface="+mj-lt"/>
                <a:ea typeface="Times New Roman" panose="02020603050405020304" pitchFamily="18" charset="0"/>
              </a:rPr>
              <a:t>Decoder-side Intra Mode Derivation (DIMD)</a:t>
            </a:r>
          </a:p>
          <a:p>
            <a:pPr marL="342900" marR="0" lvl="0" indent="-342900" algn="just" hangingPunct="0">
              <a:lnSpc>
                <a:spcPct val="150000"/>
              </a:lnSpc>
              <a:spcBef>
                <a:spcPts val="680"/>
              </a:spcBef>
              <a:spcAft>
                <a:spcPts val="0"/>
              </a:spcAft>
              <a:buFont typeface="Symbol" panose="05050102010706020507" pitchFamily="18" charset="2"/>
              <a:buChar char="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1800" dirty="0">
                <a:effectLst/>
                <a:latin typeface="+mj-lt"/>
                <a:ea typeface="Times New Roman" panose="02020603050405020304" pitchFamily="18" charset="0"/>
              </a:rPr>
              <a:t>Spatial Geometric Partition Mode (SGPM)</a:t>
            </a:r>
          </a:p>
          <a:p>
            <a:pPr marL="342900" marR="0" lvl="0" indent="-342900" algn="just" hangingPunct="0">
              <a:lnSpc>
                <a:spcPct val="150000"/>
              </a:lnSpc>
              <a:spcBef>
                <a:spcPts val="680"/>
              </a:spcBef>
              <a:spcAft>
                <a:spcPts val="0"/>
              </a:spcAft>
              <a:buFont typeface="Symbol" panose="05050102010706020507" pitchFamily="18" charset="2"/>
              <a:buChar char="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1800" dirty="0">
                <a:effectLst/>
                <a:latin typeface="+mj-lt"/>
                <a:ea typeface="Times New Roman" panose="02020603050405020304" pitchFamily="18" charset="0"/>
              </a:rPr>
              <a:t>Template-based Intra Mode Derivation (TIMD) </a:t>
            </a:r>
            <a:endParaRPr lang="en-US" sz="1800" dirty="0">
              <a:effectLst/>
              <a:latin typeface="+mj-lt"/>
              <a:ea typeface="Times New Roman" panose="02020603050405020304" pitchFamily="18" charset="0"/>
            </a:endParaRPr>
          </a:p>
          <a:p>
            <a:pPr marL="342900" indent="-342900" algn="just" hangingPunct="0">
              <a:lnSpc>
                <a:spcPct val="150000"/>
              </a:lnSpc>
              <a:spcBef>
                <a:spcPts val="680"/>
              </a:spcBef>
              <a:spcAft>
                <a:spcPts val="0"/>
              </a:spcAft>
              <a:buFont typeface="Symbol" panose="05050102010706020507" pitchFamily="18" charset="2"/>
              <a:buChar char="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1800" dirty="0">
                <a:effectLst/>
                <a:latin typeface="+mj-lt"/>
                <a:ea typeface="Times New Roman" panose="02020603050405020304" pitchFamily="18" charset="0"/>
              </a:rPr>
              <a:t>Regular luma Intra Prediction Mode (IPM)</a:t>
            </a:r>
          </a:p>
          <a:p>
            <a:pPr marL="342900" marR="0" lvl="0" indent="-342900" algn="just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1800" dirty="0">
                <a:effectLst/>
                <a:latin typeface="+mj-lt"/>
                <a:ea typeface="Times New Roman" panose="02020603050405020304" pitchFamily="18" charset="0"/>
              </a:rPr>
              <a:t>Template-based Multiple Reference Line (TMRL)</a:t>
            </a:r>
            <a:endParaRPr lang="en-US" sz="1800" dirty="0">
              <a:effectLst/>
              <a:latin typeface="+mj-lt"/>
              <a:ea typeface="Times New Roman" panose="02020603050405020304" pitchFamily="18" charset="0"/>
            </a:endParaRPr>
          </a:p>
          <a:p>
            <a:pPr marL="342900" indent="-342900" algn="just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1800" dirty="0">
                <a:effectLst/>
                <a:latin typeface="+mj-lt"/>
                <a:ea typeface="Times New Roman" panose="02020603050405020304" pitchFamily="18" charset="0"/>
              </a:rPr>
              <a:t>Extrapolation filter-based Intra Prediction (EIP)</a:t>
            </a:r>
          </a:p>
          <a:p>
            <a:pPr marL="342900" indent="-342900" algn="just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1800" dirty="0">
                <a:effectLst/>
                <a:latin typeface="+mj-lt"/>
                <a:ea typeface="Times New Roman" panose="02020603050405020304" pitchFamily="18" charset="0"/>
              </a:rPr>
              <a:t>Matrix-based Intra Prediction (MIP)</a:t>
            </a:r>
            <a:endParaRPr lang="en-US" sz="1800" dirty="0">
              <a:effectLst/>
              <a:latin typeface="+mj-lt"/>
              <a:ea typeface="Times New Roman" panose="02020603050405020304" pitchFamily="18" charset="0"/>
            </a:endParaRPr>
          </a:p>
          <a:p>
            <a:pPr marL="342900" marR="0" lvl="0" indent="-342900" algn="just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US" sz="1800" dirty="0">
              <a:effectLst/>
              <a:latin typeface="+mj-lt"/>
              <a:ea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en-US" dirty="0">
              <a:latin typeface="+mj-lt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2440161-1A17-4425-8FA6-84B1105EB112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>
          <a:xfrm>
            <a:off x="10419533" y="6528500"/>
            <a:ext cx="1312025" cy="382884"/>
          </a:xfrm>
        </p:spPr>
        <p:txBody>
          <a:bodyPr/>
          <a:lstStyle/>
          <a:p>
            <a:fld id="{86CB4B4D-7CA3-9044-876B-883B54F8677D}" type="slidenum">
              <a:rPr lang="fr-FR" smtClean="0"/>
              <a:pPr/>
              <a:t>2</a:t>
            </a:fld>
            <a:endParaRPr lang="fr-FR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DB200198-2526-AF81-10C8-6B9D64DB1382}"/>
              </a:ext>
            </a:extLst>
          </p:cNvPr>
          <p:cNvSpPr txBox="1">
            <a:spLocks/>
          </p:cNvSpPr>
          <p:nvPr/>
        </p:nvSpPr>
        <p:spPr>
          <a:xfrm>
            <a:off x="7233443" y="1222049"/>
            <a:ext cx="5373604" cy="504428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Wingdings" panose="05000000000000000000" pitchFamily="2" charset="2"/>
              <a:buChar char="n"/>
              <a:defRPr sz="2800" b="1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Arial Unicode MS" panose="020B0604020202020204"/>
                <a:cs typeface="Arial Unicode MS" panose="020B0604020202020204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●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Arial Unicode MS" panose="020B0604020202020204"/>
                <a:cs typeface="Arial Unicode MS" panose="020B0604020202020204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宋体" panose="02010600030101010101" pitchFamily="2" charset="-122"/>
              <a:buChar char="－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Arial Unicode MS" panose="020B0604020202020204"/>
                <a:cs typeface="Arial Unicode MS" panose="020B0604020202020204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Arial Unicode MS" panose="020B0604020202020204"/>
                <a:cs typeface="Arial Unicode MS" panose="020B0604020202020204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0" algn="just" hangingPunct="0">
              <a:lnSpc>
                <a:spcPct val="150000"/>
              </a:lnSpc>
              <a:spcAft>
                <a:spcPts val="300"/>
              </a:spcAft>
              <a:buFont typeface="Wingdings" panose="05000000000000000000" pitchFamily="2" charset="2"/>
              <a:buNone/>
              <a:tabLst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dirty="0">
                <a:latin typeface="+mj-lt"/>
              </a:rPr>
              <a:t>Chroma</a:t>
            </a:r>
            <a:endParaRPr lang="en-CA" sz="1800" dirty="0">
              <a:latin typeface="+mj-lt"/>
            </a:endParaRPr>
          </a:p>
          <a:p>
            <a:pPr marL="342900" marR="0" lvl="0" indent="-342900" algn="just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1800" dirty="0">
                <a:effectLst/>
                <a:latin typeface="+mj-lt"/>
                <a:ea typeface="Times New Roman" panose="02020603050405020304" pitchFamily="18" charset="0"/>
              </a:rPr>
              <a:t>Regular chroma IPM</a:t>
            </a:r>
          </a:p>
          <a:p>
            <a:pPr marL="342900" marR="0" lvl="0" indent="-342900" algn="just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1800" dirty="0">
                <a:effectLst/>
                <a:latin typeface="+mj-lt"/>
                <a:ea typeface="Times New Roman" panose="02020603050405020304" pitchFamily="18" charset="0"/>
              </a:rPr>
              <a:t>Direct Mode (DM)</a:t>
            </a:r>
          </a:p>
          <a:p>
            <a:pPr marL="342900" marR="0" lvl="0" indent="-342900" algn="just" hangingPunct="0">
              <a:lnSpc>
                <a:spcPct val="150000"/>
              </a:lnSpc>
              <a:spcBef>
                <a:spcPts val="680"/>
              </a:spcBef>
              <a:spcAft>
                <a:spcPts val="0"/>
              </a:spcAft>
              <a:buFont typeface="Symbol" panose="05050102010706020507" pitchFamily="18" charset="2"/>
              <a:buChar char="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1800" dirty="0">
                <a:effectLst/>
                <a:latin typeface="+mj-lt"/>
                <a:ea typeface="Times New Roman" panose="02020603050405020304" pitchFamily="18" charset="0"/>
              </a:rPr>
              <a:t>Chroma DIMD</a:t>
            </a:r>
            <a:endParaRPr lang="en-US" sz="1800" dirty="0">
              <a:effectLst/>
              <a:latin typeface="+mj-lt"/>
              <a:ea typeface="Times New Roman" panose="02020603050405020304" pitchFamily="18" charset="0"/>
            </a:endParaRPr>
          </a:p>
          <a:p>
            <a:pPr marL="342900" marR="0" lvl="0" indent="-342900" algn="just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1800" dirty="0">
                <a:effectLst/>
                <a:latin typeface="+mj-lt"/>
                <a:ea typeface="Times New Roman" panose="02020603050405020304" pitchFamily="18" charset="0"/>
              </a:rPr>
              <a:t>Cross-Component Linear Model (CCLM)</a:t>
            </a:r>
            <a:endParaRPr lang="en-US" sz="1800" dirty="0">
              <a:effectLst/>
              <a:latin typeface="+mj-lt"/>
              <a:ea typeface="Times New Roman" panose="02020603050405020304" pitchFamily="18" charset="0"/>
            </a:endParaRPr>
          </a:p>
          <a:p>
            <a:pPr marL="342900" marR="0" lvl="0" indent="-342900" algn="just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1800" dirty="0">
                <a:effectLst/>
                <a:latin typeface="+mj-lt"/>
                <a:ea typeface="Times New Roman" panose="02020603050405020304" pitchFamily="18" charset="0"/>
              </a:rPr>
              <a:t>Convolutional Cross-Component Model (CCCM) </a:t>
            </a:r>
            <a:endParaRPr lang="en-US" sz="1800" dirty="0">
              <a:effectLst/>
              <a:latin typeface="+mj-lt"/>
              <a:ea typeface="Times New Roman" panose="02020603050405020304" pitchFamily="18" charset="0"/>
            </a:endParaRPr>
          </a:p>
          <a:p>
            <a:pPr marL="342900" marR="0" lvl="0" indent="-342900" algn="just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1800" dirty="0">
                <a:effectLst/>
                <a:latin typeface="+mj-lt"/>
                <a:ea typeface="Times New Roman" panose="02020603050405020304" pitchFamily="18" charset="0"/>
              </a:rPr>
              <a:t>Gradient-based Linear Model (GLM) </a:t>
            </a:r>
            <a:endParaRPr lang="en-US" sz="1800" dirty="0">
              <a:effectLst/>
              <a:latin typeface="+mj-lt"/>
              <a:ea typeface="Times New Roman" panose="02020603050405020304" pitchFamily="18" charset="0"/>
            </a:endParaRPr>
          </a:p>
          <a:p>
            <a:pPr marL="342900" marR="0" lvl="0" indent="-342900" algn="just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1800" dirty="0">
                <a:effectLst/>
                <a:latin typeface="+mj-lt"/>
                <a:ea typeface="Times New Roman" panose="02020603050405020304" pitchFamily="18" charset="0"/>
              </a:rPr>
              <a:t>Cross Component Prediction (CCP) merge</a:t>
            </a:r>
            <a:endParaRPr lang="en-US" sz="1800" dirty="0">
              <a:effectLst/>
              <a:latin typeface="+mj-lt"/>
              <a:ea typeface="Times New Roman" panose="02020603050405020304" pitchFamily="18" charset="0"/>
            </a:endParaRPr>
          </a:p>
          <a:p>
            <a:pPr marL="342900" marR="0" lvl="0" indent="-342900" algn="just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1800" dirty="0">
                <a:effectLst/>
                <a:latin typeface="+mj-lt"/>
                <a:ea typeface="Times New Roman" panose="02020603050405020304" pitchFamily="18" charset="0"/>
              </a:rPr>
              <a:t>Direct Block Vector (DBV) </a:t>
            </a:r>
            <a:endParaRPr lang="en-US" sz="1800" dirty="0">
              <a:effectLst/>
              <a:latin typeface="+mj-lt"/>
              <a:ea typeface="Times New Roman" panose="02020603050405020304" pitchFamily="18" charset="0"/>
            </a:endParaRPr>
          </a:p>
          <a:p>
            <a:pPr marL="342900" marR="0" lvl="0" indent="-342900" algn="just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CA" sz="1800" dirty="0">
              <a:effectLst/>
              <a:latin typeface="+mj-lt"/>
              <a:ea typeface="Times New Roman" panose="02020603050405020304" pitchFamily="18" charset="0"/>
            </a:endParaRPr>
          </a:p>
          <a:p>
            <a:pPr marL="342900" marR="0" lvl="0" indent="-342900" algn="just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US" sz="1800" dirty="0">
              <a:latin typeface="+mj-lt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82759A8-D81F-6B69-B303-BBC246BD015D}"/>
              </a:ext>
            </a:extLst>
          </p:cNvPr>
          <p:cNvSpPr txBox="1"/>
          <p:nvPr/>
        </p:nvSpPr>
        <p:spPr>
          <a:xfrm rot="16200000">
            <a:off x="-156751" y="3930600"/>
            <a:ext cx="1188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IPM-based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63969FD-501A-8EA7-7FFB-F606CC6F6583}"/>
              </a:ext>
            </a:extLst>
          </p:cNvPr>
          <p:cNvSpPr txBox="1"/>
          <p:nvPr/>
        </p:nvSpPr>
        <p:spPr>
          <a:xfrm rot="16200000">
            <a:off x="71271" y="2457114"/>
            <a:ext cx="10683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BV-based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95A3BBF-76C4-3A1B-4D4B-568496C6A9F0}"/>
              </a:ext>
            </a:extLst>
          </p:cNvPr>
          <p:cNvSpPr txBox="1"/>
          <p:nvPr/>
        </p:nvSpPr>
        <p:spPr>
          <a:xfrm rot="16200000">
            <a:off x="223914" y="5440431"/>
            <a:ext cx="7312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Other</a:t>
            </a:r>
          </a:p>
        </p:txBody>
      </p:sp>
      <p:sp>
        <p:nvSpPr>
          <p:cNvPr id="13" name="Left Bracket 12">
            <a:extLst>
              <a:ext uri="{FF2B5EF4-FFF2-40B4-BE49-F238E27FC236}">
                <a16:creationId xmlns:a16="http://schemas.microsoft.com/office/drawing/2014/main" id="{40D76DED-2F41-71E2-BE76-9CBF28D92D47}"/>
              </a:ext>
            </a:extLst>
          </p:cNvPr>
          <p:cNvSpPr/>
          <p:nvPr/>
        </p:nvSpPr>
        <p:spPr>
          <a:xfrm>
            <a:off x="742950" y="2152650"/>
            <a:ext cx="184150" cy="1473200"/>
          </a:xfrm>
          <a:prstGeom prst="leftBracket">
            <a:avLst>
              <a:gd name="adj" fmla="val 49712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Left Bracket 13">
            <a:extLst>
              <a:ext uri="{FF2B5EF4-FFF2-40B4-BE49-F238E27FC236}">
                <a16:creationId xmlns:a16="http://schemas.microsoft.com/office/drawing/2014/main" id="{E8AD7C0E-0142-1150-2328-7C1470E751F1}"/>
              </a:ext>
            </a:extLst>
          </p:cNvPr>
          <p:cNvSpPr/>
          <p:nvPr/>
        </p:nvSpPr>
        <p:spPr>
          <a:xfrm>
            <a:off x="589559" y="3124200"/>
            <a:ext cx="303142" cy="1930400"/>
          </a:xfrm>
          <a:prstGeom prst="leftBracket">
            <a:avLst>
              <a:gd name="adj" fmla="val 49712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Left Bracket 14">
            <a:extLst>
              <a:ext uri="{FF2B5EF4-FFF2-40B4-BE49-F238E27FC236}">
                <a16:creationId xmlns:a16="http://schemas.microsoft.com/office/drawing/2014/main" id="{8B2A1415-4CFA-6773-D768-D99210C6C4DC}"/>
              </a:ext>
            </a:extLst>
          </p:cNvPr>
          <p:cNvSpPr/>
          <p:nvPr/>
        </p:nvSpPr>
        <p:spPr>
          <a:xfrm>
            <a:off x="742950" y="5339310"/>
            <a:ext cx="184150" cy="571575"/>
          </a:xfrm>
          <a:prstGeom prst="leftBracket">
            <a:avLst>
              <a:gd name="adj" fmla="val 49712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006E346-92AA-0E7D-BAFB-AF8FCCE62CB2}"/>
              </a:ext>
            </a:extLst>
          </p:cNvPr>
          <p:cNvSpPr txBox="1"/>
          <p:nvPr/>
        </p:nvSpPr>
        <p:spPr>
          <a:xfrm rot="16200000">
            <a:off x="6193157" y="2482800"/>
            <a:ext cx="1188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IPM-based</a:t>
            </a:r>
          </a:p>
        </p:txBody>
      </p:sp>
      <p:sp>
        <p:nvSpPr>
          <p:cNvPr id="17" name="Left Bracket 16">
            <a:extLst>
              <a:ext uri="{FF2B5EF4-FFF2-40B4-BE49-F238E27FC236}">
                <a16:creationId xmlns:a16="http://schemas.microsoft.com/office/drawing/2014/main" id="{B4D25366-0B0F-7CAE-E111-5341A06AB2BE}"/>
              </a:ext>
            </a:extLst>
          </p:cNvPr>
          <p:cNvSpPr/>
          <p:nvPr/>
        </p:nvSpPr>
        <p:spPr>
          <a:xfrm>
            <a:off x="7001750" y="2159000"/>
            <a:ext cx="201141" cy="1016933"/>
          </a:xfrm>
          <a:prstGeom prst="leftBracket">
            <a:avLst>
              <a:gd name="adj" fmla="val 49712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Left Bracket 17">
            <a:extLst>
              <a:ext uri="{FF2B5EF4-FFF2-40B4-BE49-F238E27FC236}">
                <a16:creationId xmlns:a16="http://schemas.microsoft.com/office/drawing/2014/main" id="{749DF895-CBAB-CD1B-4496-D7DFA09D740D}"/>
              </a:ext>
            </a:extLst>
          </p:cNvPr>
          <p:cNvSpPr/>
          <p:nvPr/>
        </p:nvSpPr>
        <p:spPr>
          <a:xfrm>
            <a:off x="6999939" y="3485183"/>
            <a:ext cx="201141" cy="1302717"/>
          </a:xfrm>
          <a:prstGeom prst="leftBracket">
            <a:avLst>
              <a:gd name="adj" fmla="val 49712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79C19B8E-130B-0C93-A536-365A5FA82ADA}"/>
              </a:ext>
            </a:extLst>
          </p:cNvPr>
          <p:cNvSpPr txBox="1"/>
          <p:nvPr/>
        </p:nvSpPr>
        <p:spPr>
          <a:xfrm rot="16200000">
            <a:off x="6129894" y="3881494"/>
            <a:ext cx="12802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Cross-comp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E1ED128B-5AA2-821A-72DE-FAFF0EFE4A0A}"/>
              </a:ext>
            </a:extLst>
          </p:cNvPr>
          <p:cNvSpPr txBox="1"/>
          <p:nvPr/>
        </p:nvSpPr>
        <p:spPr>
          <a:xfrm rot="16200000">
            <a:off x="6379513" y="4973303"/>
            <a:ext cx="87338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BV-based</a:t>
            </a:r>
          </a:p>
        </p:txBody>
      </p:sp>
      <p:sp>
        <p:nvSpPr>
          <p:cNvPr id="21" name="Left Bracket 20">
            <a:extLst>
              <a:ext uri="{FF2B5EF4-FFF2-40B4-BE49-F238E27FC236}">
                <a16:creationId xmlns:a16="http://schemas.microsoft.com/office/drawing/2014/main" id="{426434D4-88DC-86B4-F6CA-476E41DF503E}"/>
              </a:ext>
            </a:extLst>
          </p:cNvPr>
          <p:cNvSpPr/>
          <p:nvPr/>
        </p:nvSpPr>
        <p:spPr>
          <a:xfrm>
            <a:off x="6999939" y="5021883"/>
            <a:ext cx="201141" cy="254967"/>
          </a:xfrm>
          <a:prstGeom prst="leftBracket">
            <a:avLst>
              <a:gd name="adj" fmla="val 49712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5517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13" grpId="0" animBg="1"/>
      <p:bldP spid="14" grpId="0" animBg="1"/>
      <p:bldP spid="15" grpId="0" animBg="1"/>
      <p:bldP spid="16" grpId="0"/>
      <p:bldP spid="17" grpId="0" animBg="1"/>
      <p:bldP spid="18" grpId="0" animBg="1"/>
      <p:bldP spid="19" grpId="0"/>
      <p:bldP spid="20" grpId="0"/>
      <p:bldP spid="2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2AFA04-8EE4-F0E1-477B-C925A47498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Methodology - Metrics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0E77DD22-5AC0-6496-1BC8-3939053E1320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295275" y="842668"/>
                <a:ext cx="6181726" cy="4710034"/>
              </a:xfrm>
            </p:spPr>
            <p:txBody>
              <a:bodyPr>
                <a:normAutofit/>
              </a:bodyPr>
              <a:lstStyle/>
              <a:p>
                <a:r>
                  <a:rPr lang="en-US" sz="2400" dirty="0"/>
                  <a:t> Tool selection rate:</a:t>
                </a:r>
              </a:p>
              <a:p>
                <a:pPr marL="201168" lvl="1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1800" b="0" i="1" smtClean="0">
                          <a:latin typeface="Cambria Math" panose="02040503050406030204" pitchFamily="18" charset="0"/>
                        </a:rPr>
                        <m:t>𝑆𝑒𝑙𝑒𝑐𝑡𝑖𝑜𝑛𝑅𝑎𝑡𝑒</m:t>
                      </m:r>
                      <m:d>
                        <m:dPr>
                          <m:ctrlPr>
                            <a:rPr lang="en-US" sz="180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1800" b="0" i="1" smtClean="0">
                              <a:latin typeface="Cambria Math" panose="02040503050406030204" pitchFamily="18" charset="0"/>
                            </a:rPr>
                            <m:t>𝑇𝑜𝑜𝑙𝑋</m:t>
                          </m:r>
                        </m:e>
                      </m:d>
                      <m:r>
                        <a:rPr lang="en-US" sz="18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18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1800" b="0" i="1" smtClean="0">
                              <a:latin typeface="Cambria Math" panose="02040503050406030204" pitchFamily="18" charset="0"/>
                            </a:rPr>
                            <m:t>𝑇𝑜𝑜𝑙𝑊𝑒𝑖𝑔h𝑡</m:t>
                          </m:r>
                          <m:r>
                            <a:rPr lang="en-US" sz="1800" b="0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sz="1800" b="0" i="1" smtClean="0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US" sz="1800" b="0" i="1" smtClean="0">
                              <a:latin typeface="Cambria Math" panose="02040503050406030204" pitchFamily="18" charset="0"/>
                            </a:rPr>
                            <m:t>𝑇𝑜𝑜𝑙𝑋</m:t>
                          </m:r>
                          <m:r>
                            <a:rPr lang="en-US" sz="1800" b="0" i="1" smtClean="0">
                              <a:latin typeface="Cambria Math" panose="02040503050406030204" pitchFamily="18" charset="0"/>
                            </a:rPr>
                            <m:t>) </m:t>
                          </m:r>
                        </m:num>
                        <m:den>
                          <m:nary>
                            <m:naryPr>
                              <m:chr m:val="∑"/>
                              <m:supHide m:val="on"/>
                              <m:ctrlPr>
                                <a:rPr lang="en-US" sz="1800" i="1" smtClean="0">
                                  <a:latin typeface="Cambria Math" panose="02040503050406030204" pitchFamily="18" charset="0"/>
                                </a:rPr>
                              </m:ctrlPr>
                            </m:naryPr>
                            <m:sub>
                              <m:r>
                                <m:rPr>
                                  <m:brk m:alnAt="7"/>
                                </m:rPr>
                                <a:rPr lang="en-US" sz="1800" b="0" i="1" smtClean="0">
                                  <a:latin typeface="Cambria Math" panose="02040503050406030204" pitchFamily="18" charset="0"/>
                                </a:rPr>
                                <m:t>𝑎𝑙𝑙</m:t>
                              </m:r>
                              <m:r>
                                <a:rPr lang="en-US" sz="1800" b="0" i="1" smtClean="0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en-US" sz="1800" b="0" i="1" smtClean="0">
                                  <a:latin typeface="Cambria Math" panose="02040503050406030204" pitchFamily="18" charset="0"/>
                                </a:rPr>
                                <m:t>𝑇𝑜𝑜𝑙𝑌</m:t>
                              </m:r>
                            </m:sub>
                            <m:sup/>
                            <m:e>
                              <m:r>
                                <a:rPr lang="en-US" sz="1800" b="0" i="1" smtClean="0">
                                  <a:latin typeface="Cambria Math" panose="02040503050406030204" pitchFamily="18" charset="0"/>
                                </a:rPr>
                                <m:t>𝑇𝑜𝑜𝑙𝑊</m:t>
                              </m:r>
                              <m:r>
                                <a:rPr lang="en-US" sz="1800" b="0" i="1">
                                  <a:latin typeface="Cambria Math" panose="02040503050406030204" pitchFamily="18" charset="0"/>
                                </a:rPr>
                                <m:t>𝑒𝑖𝑔h𝑡</m:t>
                              </m:r>
                              <m:r>
                                <a:rPr lang="en-US" sz="1800" b="0" i="1" smtClean="0">
                                  <a:latin typeface="Cambria Math" panose="02040503050406030204" pitchFamily="18" charset="0"/>
                                </a:rPr>
                                <m:t>  (</m:t>
                              </m:r>
                              <m:r>
                                <a:rPr lang="en-US" sz="1800" b="0" i="1">
                                  <a:latin typeface="Cambria Math" panose="02040503050406030204" pitchFamily="18" charset="0"/>
                                </a:rPr>
                                <m:t>𝑇𝑜𝑜𝑙𝑌</m:t>
                              </m:r>
                              <m:r>
                                <a:rPr lang="en-US" sz="1800" b="0" i="1" smtClean="0">
                                  <a:latin typeface="Cambria Math" panose="02040503050406030204" pitchFamily="18" charset="0"/>
                                </a:rPr>
                                <m:t>) </m:t>
                              </m:r>
                            </m:e>
                          </m:nary>
                        </m:den>
                      </m:f>
                    </m:oMath>
                  </m:oMathPara>
                </a14:m>
                <a:endParaRPr lang="en-US" sz="1800" dirty="0"/>
              </a:p>
              <a:p>
                <a:pPr marL="201168" lvl="1" indent="0">
                  <a:buNone/>
                </a:pPr>
                <a:endParaRPr lang="en-US" sz="1800" dirty="0"/>
              </a:p>
              <a:p>
                <a:pPr marL="201168" lvl="1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1800" i="1">
                          <a:latin typeface="Cambria Math" panose="02040503050406030204" pitchFamily="18" charset="0"/>
                        </a:rPr>
                        <m:t>𝑇𝑜𝑜𝑙𝑊𝑒𝑖𝑔h𝑡</m:t>
                      </m:r>
                      <m:r>
                        <a:rPr lang="en-US" sz="1800" i="1"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US" sz="1800" i="1">
                          <a:latin typeface="Cambria Math" panose="02040503050406030204" pitchFamily="18" charset="0"/>
                        </a:rPr>
                        <m:t>𝑇𝑜𝑜𝑙𝑌</m:t>
                      </m:r>
                      <m:r>
                        <a:rPr lang="en-US" sz="1800" i="1">
                          <a:latin typeface="Cambria Math" panose="02040503050406030204" pitchFamily="18" charset="0"/>
                        </a:rPr>
                        <m:t>)=</m:t>
                      </m:r>
                      <m:nary>
                        <m:naryPr>
                          <m:chr m:val="∑"/>
                          <m:limLoc m:val="subSup"/>
                          <m:supHide m:val="on"/>
                          <m:ctrlPr>
                            <a:rPr lang="en-US" sz="1800" i="1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eqArr>
                            <m:eqArrPr>
                              <m:ctrlPr>
                                <a:rPr lang="en-US" sz="1800" i="1"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m:rPr>
                                  <m:brk m:alnAt="9"/>
                                </m:rPr>
                                <a:rPr lang="en-US" sz="1800" i="1"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  <m:r>
                                <a:rPr lang="en-US" sz="1800" i="1">
                                  <a:latin typeface="Cambria Math" panose="02040503050406030204" pitchFamily="18" charset="0"/>
                                </a:rPr>
                                <m:t>𝑙𝑙</m:t>
                              </m:r>
                              <m:r>
                                <a:rPr lang="en-US" sz="1800" i="1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en-US" sz="1800" i="1">
                                  <a:latin typeface="Cambria Math" panose="02040503050406030204" pitchFamily="18" charset="0"/>
                                </a:rPr>
                                <m:t>𝐶𝑈𝑠</m:t>
                              </m:r>
                              <m:r>
                                <a:rPr lang="en-US" sz="1800" i="1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en-US" sz="1800" i="1">
                                  <a:latin typeface="Cambria Math" panose="02040503050406030204" pitchFamily="18" charset="0"/>
                                </a:rPr>
                                <m:t>𝑐𝑜𝑑𝑒𝑑</m:t>
                              </m:r>
                            </m:e>
                            <m:e>
                              <m:r>
                                <a:rPr lang="en-US" sz="1800" i="1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en-US" sz="1800" i="1">
                                  <a:latin typeface="Cambria Math" panose="02040503050406030204" pitchFamily="18" charset="0"/>
                                </a:rPr>
                                <m:t>𝑏𝑦</m:t>
                              </m:r>
                              <m:r>
                                <a:rPr lang="en-US" sz="1800" i="1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en-US" sz="1800" i="1">
                                  <a:latin typeface="Cambria Math" panose="02040503050406030204" pitchFamily="18" charset="0"/>
                                </a:rPr>
                                <m:t>𝑇𝑜𝑜𝑙𝑌</m:t>
                              </m:r>
                            </m:e>
                          </m:eqArr>
                        </m:sub>
                        <m:sup/>
                        <m:e>
                          <m:r>
                            <a:rPr lang="en-US" sz="1800" i="1">
                              <a:latin typeface="Cambria Math" panose="02040503050406030204" pitchFamily="18" charset="0"/>
                            </a:rPr>
                            <m:t>𝑤𝑒𝑖𝑔h𝑡</m:t>
                          </m:r>
                          <m:r>
                            <a:rPr lang="en-US" sz="1800" i="1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US" sz="1800" i="1">
                              <a:latin typeface="Cambria Math" panose="02040503050406030204" pitchFamily="18" charset="0"/>
                            </a:rPr>
                            <m:t>𝐶𝑈</m:t>
                          </m:r>
                          <m:r>
                            <a:rPr lang="en-US" sz="1800" i="1">
                              <a:latin typeface="Cambria Math" panose="02040503050406030204" pitchFamily="18" charset="0"/>
                            </a:rPr>
                            <m:t>)</m:t>
                          </m:r>
                        </m:e>
                      </m:nary>
                    </m:oMath>
                  </m:oMathPara>
                </a14:m>
                <a:endParaRPr lang="en-US" sz="1800" dirty="0"/>
              </a:p>
              <a:p>
                <a:pPr marL="201168" lvl="1" indent="0" algn="ctr">
                  <a:buNone/>
                </a:pPr>
                <a:endParaRPr lang="en-US" sz="1800" b="0" i="1" dirty="0">
                  <a:latin typeface="Cambria Math" panose="02040503050406030204" pitchFamily="18" charset="0"/>
                </a:endParaRPr>
              </a:p>
              <a:p>
                <a:endParaRPr lang="en-US" sz="2000" dirty="0"/>
              </a:p>
              <a:p>
                <a:endParaRPr lang="en-US" sz="2000" dirty="0"/>
              </a:p>
              <a:p>
                <a:r>
                  <a:rPr lang="en-US" sz="2000" dirty="0"/>
                  <a:t> Granularity:</a:t>
                </a:r>
              </a:p>
              <a:p>
                <a:pPr lvl="1"/>
                <a:r>
                  <a:rPr lang="en-US" sz="1800" dirty="0"/>
                  <a:t>Block-wise </a:t>
                </a:r>
              </a:p>
              <a:p>
                <a:pPr lvl="1"/>
                <a:r>
                  <a:rPr lang="en-US" sz="1800" dirty="0"/>
                  <a:t>Pixel-wise (normalized)</a:t>
                </a:r>
              </a:p>
              <a:p>
                <a:pPr marL="201168" lvl="1" indent="0">
                  <a:buNone/>
                </a:pPr>
                <a:endParaRPr lang="en-US" sz="1800" b="0" i="1" dirty="0">
                  <a:latin typeface="Cambria Math" panose="02040503050406030204" pitchFamily="18" charset="0"/>
                </a:endParaRPr>
              </a:p>
            </p:txBody>
          </p:sp>
        </mc:Choice>
        <mc:Fallback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0E77DD22-5AC0-6496-1BC8-3939053E1320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95275" y="842668"/>
                <a:ext cx="6181726" cy="4710034"/>
              </a:xfrm>
              <a:blipFill>
                <a:blip r:embed="rId2"/>
                <a:stretch>
                  <a:fillRect l="-2759" t="-181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178A3DC-A375-4A8E-A0DC-3A627C2C2CE9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fr-FR" smtClean="0"/>
              <a:pPr/>
              <a:t>3</a:t>
            </a:fld>
            <a:endParaRPr lang="fr-FR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8C52864-FE14-7427-4CFA-2D33F76DF03F}"/>
              </a:ext>
            </a:extLst>
          </p:cNvPr>
          <p:cNvSpPr/>
          <p:nvPr/>
        </p:nvSpPr>
        <p:spPr>
          <a:xfrm>
            <a:off x="5137260" y="3973210"/>
            <a:ext cx="1089497" cy="826851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 anchor="ctr">
            <a:spAutoFit/>
          </a:bodyPr>
          <a:lstStyle/>
          <a:p>
            <a:pPr algn="ctr"/>
            <a:endParaRPr lang="en-US" sz="1100" b="1" cap="all" dirty="0">
              <a:solidFill>
                <a:prstClr val="black"/>
              </a:solidFill>
            </a:endParaRP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B94A1688-B373-AC09-862E-6C82FD6FCB97}"/>
              </a:ext>
            </a:extLst>
          </p:cNvPr>
          <p:cNvCxnSpPr>
            <a:cxnSpLocks/>
          </p:cNvCxnSpPr>
          <p:nvPr/>
        </p:nvCxnSpPr>
        <p:spPr>
          <a:xfrm>
            <a:off x="5137260" y="3973210"/>
            <a:ext cx="1420745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5C2DCDC-14A4-FAAB-410C-1C04C24DA25E}"/>
              </a:ext>
            </a:extLst>
          </p:cNvPr>
          <p:cNvCxnSpPr>
            <a:cxnSpLocks/>
          </p:cNvCxnSpPr>
          <p:nvPr/>
        </p:nvCxnSpPr>
        <p:spPr>
          <a:xfrm>
            <a:off x="5137260" y="3973210"/>
            <a:ext cx="0" cy="100614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70BBB0CB-790D-AA8C-7027-B450E18A4B80}"/>
              </a:ext>
            </a:extLst>
          </p:cNvPr>
          <p:cNvSpPr txBox="1"/>
          <p:nvPr/>
        </p:nvSpPr>
        <p:spPr>
          <a:xfrm>
            <a:off x="6795319" y="3138318"/>
            <a:ext cx="30084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Block-wise               Pixel-wise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FA34EE42-7FE9-CC94-B9BE-11756CB0FC6F}"/>
              </a:ext>
            </a:extLst>
          </p:cNvPr>
          <p:cNvSpPr txBox="1"/>
          <p:nvPr/>
        </p:nvSpPr>
        <p:spPr>
          <a:xfrm>
            <a:off x="7285634" y="4124636"/>
            <a:ext cx="301686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1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90086C60-2D2E-60F4-2B1A-963175B0A11E}"/>
              </a:ext>
            </a:extLst>
          </p:cNvPr>
          <p:cNvSpPr/>
          <p:nvPr/>
        </p:nvSpPr>
        <p:spPr>
          <a:xfrm>
            <a:off x="5454691" y="4249598"/>
            <a:ext cx="365760" cy="182880"/>
          </a:xfrm>
          <a:prstGeom prst="rect">
            <a:avLst/>
          </a:prstGeom>
          <a:solidFill>
            <a:srgbClr val="FF8633"/>
          </a:solidFill>
        </p:spPr>
        <p:txBody>
          <a:bodyPr wrap="square" rtlCol="0" anchor="ctr">
            <a:spAutoFit/>
          </a:bodyPr>
          <a:lstStyle/>
          <a:p>
            <a:pPr algn="ctr"/>
            <a:endParaRPr lang="en-US" sz="1100" b="1" cap="all" dirty="0">
              <a:solidFill>
                <a:prstClr val="black"/>
              </a:solidFill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02C72D65-CA7E-CDEC-E0E0-0A219D09DE39}"/>
              </a:ext>
            </a:extLst>
          </p:cNvPr>
          <p:cNvSpPr txBox="1"/>
          <p:nvPr/>
        </p:nvSpPr>
        <p:spPr>
          <a:xfrm>
            <a:off x="5258054" y="4215905"/>
            <a:ext cx="25680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/>
              <a:t>4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1790664F-9775-D628-B82A-610E16548439}"/>
              </a:ext>
            </a:extLst>
          </p:cNvPr>
          <p:cNvSpPr txBox="1"/>
          <p:nvPr/>
        </p:nvSpPr>
        <p:spPr>
          <a:xfrm>
            <a:off x="5483265" y="4041777"/>
            <a:ext cx="25680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/>
              <a:t>8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D27D3138-4FAF-4D13-D6B1-1BEE47232CAD}"/>
              </a:ext>
            </a:extLst>
          </p:cNvPr>
          <p:cNvSpPr/>
          <p:nvPr/>
        </p:nvSpPr>
        <p:spPr>
          <a:xfrm>
            <a:off x="5117642" y="5365673"/>
            <a:ext cx="1089497" cy="826851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 anchor="ctr">
            <a:spAutoFit/>
          </a:bodyPr>
          <a:lstStyle/>
          <a:p>
            <a:pPr algn="ctr"/>
            <a:endParaRPr lang="en-US" sz="1100" b="1" cap="all" dirty="0">
              <a:solidFill>
                <a:prstClr val="black"/>
              </a:solidFill>
            </a:endParaRP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8A4C5A5-AFE1-B497-06C7-7C2CD2D37D9E}"/>
              </a:ext>
            </a:extLst>
          </p:cNvPr>
          <p:cNvCxnSpPr>
            <a:cxnSpLocks/>
          </p:cNvCxnSpPr>
          <p:nvPr/>
        </p:nvCxnSpPr>
        <p:spPr>
          <a:xfrm>
            <a:off x="5117642" y="5365673"/>
            <a:ext cx="1420745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76583520-3523-1E0F-D6E3-F59305D24245}"/>
              </a:ext>
            </a:extLst>
          </p:cNvPr>
          <p:cNvCxnSpPr>
            <a:cxnSpLocks/>
          </p:cNvCxnSpPr>
          <p:nvPr/>
        </p:nvCxnSpPr>
        <p:spPr>
          <a:xfrm>
            <a:off x="5117642" y="5365673"/>
            <a:ext cx="0" cy="98777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8" name="Rectangle 27">
            <a:extLst>
              <a:ext uri="{FF2B5EF4-FFF2-40B4-BE49-F238E27FC236}">
                <a16:creationId xmlns:a16="http://schemas.microsoft.com/office/drawing/2014/main" id="{61AD8DC8-C87D-E29E-DB85-74F647CB05AF}"/>
              </a:ext>
            </a:extLst>
          </p:cNvPr>
          <p:cNvSpPr/>
          <p:nvPr/>
        </p:nvSpPr>
        <p:spPr>
          <a:xfrm>
            <a:off x="5435073" y="5642061"/>
            <a:ext cx="365760" cy="182880"/>
          </a:xfrm>
          <a:prstGeom prst="rect">
            <a:avLst/>
          </a:prstGeom>
          <a:solidFill>
            <a:srgbClr val="FF8633"/>
          </a:solidFill>
        </p:spPr>
        <p:txBody>
          <a:bodyPr wrap="square" rtlCol="0" anchor="ctr">
            <a:spAutoFit/>
          </a:bodyPr>
          <a:lstStyle/>
          <a:p>
            <a:pPr algn="ctr"/>
            <a:endParaRPr lang="en-US" sz="1100" b="1" cap="all" dirty="0">
              <a:solidFill>
                <a:prstClr val="black"/>
              </a:solidFill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4F272B80-A3E5-E51A-E0A8-92A2A40673D3}"/>
              </a:ext>
            </a:extLst>
          </p:cNvPr>
          <p:cNvSpPr txBox="1"/>
          <p:nvPr/>
        </p:nvSpPr>
        <p:spPr>
          <a:xfrm>
            <a:off x="5238436" y="5608368"/>
            <a:ext cx="25680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/>
              <a:t>4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7C7B6920-259F-345B-CA8E-E36B9DF227A5}"/>
              </a:ext>
            </a:extLst>
          </p:cNvPr>
          <p:cNvSpPr txBox="1"/>
          <p:nvPr/>
        </p:nvSpPr>
        <p:spPr>
          <a:xfrm>
            <a:off x="5463647" y="5434240"/>
            <a:ext cx="25680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/>
              <a:t>8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7B8D6CF7-022E-3AFC-0526-474180B143B5}"/>
              </a:ext>
            </a:extLst>
          </p:cNvPr>
          <p:cNvSpPr txBox="1"/>
          <p:nvPr/>
        </p:nvSpPr>
        <p:spPr>
          <a:xfrm>
            <a:off x="5082162" y="3691133"/>
            <a:ext cx="119936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/>
              <a:t>Class D (416x240)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48A9FD27-CCCB-8D73-4E6B-672C987AB22E}"/>
              </a:ext>
            </a:extLst>
          </p:cNvPr>
          <p:cNvSpPr txBox="1"/>
          <p:nvPr/>
        </p:nvSpPr>
        <p:spPr>
          <a:xfrm>
            <a:off x="5062706" y="5089286"/>
            <a:ext cx="133402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/>
              <a:t>Class B (1920x1080)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3" name="TextBox 32">
                <a:extLst>
                  <a:ext uri="{FF2B5EF4-FFF2-40B4-BE49-F238E27FC236}">
                    <a16:creationId xmlns:a16="http://schemas.microsoft.com/office/drawing/2014/main" id="{E9880124-8BC6-5F41-E604-A33A19D2B43D}"/>
                  </a:ext>
                </a:extLst>
              </p:cNvPr>
              <p:cNvSpPr txBox="1"/>
              <p:nvPr/>
            </p:nvSpPr>
            <p:spPr>
              <a:xfrm>
                <a:off x="8556487" y="3989369"/>
                <a:ext cx="1090042" cy="5203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4×8</m:t>
                          </m:r>
                        </m:num>
                        <m:den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416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×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240</m:t>
                          </m:r>
                        </m:den>
                      </m:f>
                    </m:oMath>
                  </m:oMathPara>
                </a14:m>
                <a:endParaRPr lang="en-US" dirty="0"/>
              </a:p>
            </p:txBody>
          </p:sp>
        </mc:Choice>
        <mc:Fallback>
          <p:sp>
            <p:nvSpPr>
              <p:cNvPr id="33" name="TextBox 32">
                <a:extLst>
                  <a:ext uri="{FF2B5EF4-FFF2-40B4-BE49-F238E27FC236}">
                    <a16:creationId xmlns:a16="http://schemas.microsoft.com/office/drawing/2014/main" id="{E9880124-8BC6-5F41-E604-A33A19D2B43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56487" y="3989369"/>
                <a:ext cx="1090042" cy="520399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273D50DB-C927-EE73-9F16-5389734AFAB3}"/>
                  </a:ext>
                </a:extLst>
              </p:cNvPr>
              <p:cNvSpPr txBox="1"/>
              <p:nvPr/>
            </p:nvSpPr>
            <p:spPr>
              <a:xfrm>
                <a:off x="8478966" y="5339835"/>
                <a:ext cx="1346522" cy="5203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4×8</m:t>
                          </m:r>
                        </m:num>
                        <m:den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1920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×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1080</m:t>
                          </m:r>
                        </m:den>
                      </m:f>
                    </m:oMath>
                  </m:oMathPara>
                </a14:m>
                <a:endParaRPr lang="en-US" dirty="0"/>
              </a:p>
            </p:txBody>
          </p:sp>
        </mc:Choice>
        <mc:Fallback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273D50DB-C927-EE73-9F16-5389734AFAB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78966" y="5339835"/>
                <a:ext cx="1346522" cy="520399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9B451F76-3D6A-9C86-BB65-6BE185930D3A}"/>
              </a:ext>
            </a:extLst>
          </p:cNvPr>
          <p:cNvCxnSpPr>
            <a:cxnSpLocks/>
          </p:cNvCxnSpPr>
          <p:nvPr/>
        </p:nvCxnSpPr>
        <p:spPr>
          <a:xfrm>
            <a:off x="8259211" y="3089517"/>
            <a:ext cx="0" cy="3265684"/>
          </a:xfrm>
          <a:prstGeom prst="line">
            <a:avLst/>
          </a:prstGeom>
          <a:ln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857FB45D-D606-5BA2-EE2E-C7EAB4BC7BEE}"/>
              </a:ext>
            </a:extLst>
          </p:cNvPr>
          <p:cNvCxnSpPr>
            <a:cxnSpLocks/>
          </p:cNvCxnSpPr>
          <p:nvPr/>
        </p:nvCxnSpPr>
        <p:spPr>
          <a:xfrm>
            <a:off x="6655971" y="2674830"/>
            <a:ext cx="0" cy="3680371"/>
          </a:xfrm>
          <a:prstGeom prst="line">
            <a:avLst/>
          </a:prstGeom>
          <a:ln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923038B8-15C7-3D71-3092-468CE42C0D99}"/>
              </a:ext>
            </a:extLst>
          </p:cNvPr>
          <p:cNvCxnSpPr>
            <a:cxnSpLocks/>
          </p:cNvCxnSpPr>
          <p:nvPr/>
        </p:nvCxnSpPr>
        <p:spPr>
          <a:xfrm>
            <a:off x="4991344" y="5091290"/>
            <a:ext cx="5040125" cy="0"/>
          </a:xfrm>
          <a:prstGeom prst="line">
            <a:avLst/>
          </a:prstGeom>
          <a:ln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27B2C751-8271-85EC-1285-74AD98E30517}"/>
              </a:ext>
            </a:extLst>
          </p:cNvPr>
          <p:cNvCxnSpPr>
            <a:cxnSpLocks/>
          </p:cNvCxnSpPr>
          <p:nvPr/>
        </p:nvCxnSpPr>
        <p:spPr>
          <a:xfrm>
            <a:off x="4991344" y="3642238"/>
            <a:ext cx="5040125" cy="0"/>
          </a:xfrm>
          <a:prstGeom prst="line">
            <a:avLst/>
          </a:prstGeom>
          <a:ln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50" name="TextBox 49">
                <a:extLst>
                  <a:ext uri="{FF2B5EF4-FFF2-40B4-BE49-F238E27FC236}">
                    <a16:creationId xmlns:a16="http://schemas.microsoft.com/office/drawing/2014/main" id="{EC9A2884-20CA-FCD6-DC05-AC7230F7CCC7}"/>
                  </a:ext>
                </a:extLst>
              </p:cNvPr>
              <p:cNvSpPr txBox="1"/>
              <p:nvPr/>
            </p:nvSpPr>
            <p:spPr>
              <a:xfrm>
                <a:off x="7432285" y="2674830"/>
                <a:ext cx="2168327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 xmlns:m="http://schemas.openxmlformats.org/officeDocument/2006/math">
                    <m:r>
                      <a:rPr lang="en-US" sz="1800" i="1" smtClean="0">
                        <a:latin typeface="Cambria Math" panose="02040503050406030204" pitchFamily="18" charset="0"/>
                      </a:rPr>
                      <m:t>𝑤𝑒𝑖𝑔h𝑡</m:t>
                    </m:r>
                    <m:r>
                      <a:rPr lang="en-US" sz="1800" i="1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sz="1800" b="0" i="1" smtClean="0">
                        <a:latin typeface="Cambria Math" panose="02040503050406030204" pitchFamily="18" charset="0"/>
                      </a:rPr>
                      <m:t>𝐶𝑈</m:t>
                    </m:r>
                    <m:r>
                      <a:rPr lang="en-US" sz="1800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dirty="0"/>
                  <a:t>:</a:t>
                </a:r>
              </a:p>
            </p:txBody>
          </p:sp>
        </mc:Choice>
        <mc:Fallback>
          <p:sp>
            <p:nvSpPr>
              <p:cNvPr id="50" name="TextBox 49">
                <a:extLst>
                  <a:ext uri="{FF2B5EF4-FFF2-40B4-BE49-F238E27FC236}">
                    <a16:creationId xmlns:a16="http://schemas.microsoft.com/office/drawing/2014/main" id="{EC9A2884-20CA-FCD6-DC05-AC7230F7CCC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32285" y="2674830"/>
                <a:ext cx="2168327" cy="369332"/>
              </a:xfrm>
              <a:prstGeom prst="rect">
                <a:avLst/>
              </a:prstGeom>
              <a:blipFill>
                <a:blip r:embed="rId5"/>
                <a:stretch>
                  <a:fillRect l="-843" t="-10000" b="-26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E60026AB-598B-6DF9-5192-0013AA1CEF5F}"/>
              </a:ext>
            </a:extLst>
          </p:cNvPr>
          <p:cNvCxnSpPr>
            <a:cxnSpLocks/>
          </p:cNvCxnSpPr>
          <p:nvPr/>
        </p:nvCxnSpPr>
        <p:spPr>
          <a:xfrm>
            <a:off x="10031469" y="2674830"/>
            <a:ext cx="0" cy="3680371"/>
          </a:xfrm>
          <a:prstGeom prst="line">
            <a:avLst/>
          </a:prstGeom>
          <a:ln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4" name="Straight Connector 63">
            <a:extLst>
              <a:ext uri="{FF2B5EF4-FFF2-40B4-BE49-F238E27FC236}">
                <a16:creationId xmlns:a16="http://schemas.microsoft.com/office/drawing/2014/main" id="{578928BA-181F-F71C-6881-106DD8212C09}"/>
              </a:ext>
            </a:extLst>
          </p:cNvPr>
          <p:cNvCxnSpPr>
            <a:cxnSpLocks/>
          </p:cNvCxnSpPr>
          <p:nvPr/>
        </p:nvCxnSpPr>
        <p:spPr>
          <a:xfrm>
            <a:off x="6655971" y="2674830"/>
            <a:ext cx="3375497" cy="0"/>
          </a:xfrm>
          <a:prstGeom prst="line">
            <a:avLst/>
          </a:prstGeom>
          <a:ln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7" name="Straight Connector 66">
            <a:extLst>
              <a:ext uri="{FF2B5EF4-FFF2-40B4-BE49-F238E27FC236}">
                <a16:creationId xmlns:a16="http://schemas.microsoft.com/office/drawing/2014/main" id="{1181EB54-EE82-E5EE-1BC6-4F05F03099F5}"/>
              </a:ext>
            </a:extLst>
          </p:cNvPr>
          <p:cNvCxnSpPr>
            <a:cxnSpLocks/>
          </p:cNvCxnSpPr>
          <p:nvPr/>
        </p:nvCxnSpPr>
        <p:spPr>
          <a:xfrm>
            <a:off x="4991344" y="3642238"/>
            <a:ext cx="0" cy="2743387"/>
          </a:xfrm>
          <a:prstGeom prst="line">
            <a:avLst/>
          </a:prstGeom>
          <a:ln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9" name="Straight Connector 68">
            <a:extLst>
              <a:ext uri="{FF2B5EF4-FFF2-40B4-BE49-F238E27FC236}">
                <a16:creationId xmlns:a16="http://schemas.microsoft.com/office/drawing/2014/main" id="{A56BD5C2-D5FD-3D69-3A08-E3DF6F597634}"/>
              </a:ext>
            </a:extLst>
          </p:cNvPr>
          <p:cNvCxnSpPr>
            <a:cxnSpLocks/>
          </p:cNvCxnSpPr>
          <p:nvPr/>
        </p:nvCxnSpPr>
        <p:spPr>
          <a:xfrm flipV="1">
            <a:off x="4991344" y="6364293"/>
            <a:ext cx="5040124" cy="21332"/>
          </a:xfrm>
          <a:prstGeom prst="line">
            <a:avLst/>
          </a:prstGeom>
          <a:ln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6" name="Straight Connector 75">
            <a:extLst>
              <a:ext uri="{FF2B5EF4-FFF2-40B4-BE49-F238E27FC236}">
                <a16:creationId xmlns:a16="http://schemas.microsoft.com/office/drawing/2014/main" id="{EF5DB11A-69AD-B86A-A386-03B2BC07B7B6}"/>
              </a:ext>
            </a:extLst>
          </p:cNvPr>
          <p:cNvCxnSpPr>
            <a:cxnSpLocks/>
          </p:cNvCxnSpPr>
          <p:nvPr/>
        </p:nvCxnSpPr>
        <p:spPr>
          <a:xfrm>
            <a:off x="6655971" y="3089517"/>
            <a:ext cx="3375498" cy="0"/>
          </a:xfrm>
          <a:prstGeom prst="line">
            <a:avLst/>
          </a:prstGeom>
          <a:ln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8" name="TextBox 77">
            <a:extLst>
              <a:ext uri="{FF2B5EF4-FFF2-40B4-BE49-F238E27FC236}">
                <a16:creationId xmlns:a16="http://schemas.microsoft.com/office/drawing/2014/main" id="{CBA6BD67-6BBC-EE32-AE81-D3F7D97FC33F}"/>
              </a:ext>
            </a:extLst>
          </p:cNvPr>
          <p:cNvSpPr txBox="1"/>
          <p:nvPr/>
        </p:nvSpPr>
        <p:spPr>
          <a:xfrm>
            <a:off x="5440015" y="4193179"/>
            <a:ext cx="34977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/>
              <a:t>CU</a:t>
            </a: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F0BA8B93-1B86-EB43-A06F-948476E3A522}"/>
              </a:ext>
            </a:extLst>
          </p:cNvPr>
          <p:cNvSpPr txBox="1"/>
          <p:nvPr/>
        </p:nvSpPr>
        <p:spPr>
          <a:xfrm>
            <a:off x="5420397" y="5603319"/>
            <a:ext cx="34977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/>
              <a:t>CU</a:t>
            </a:r>
          </a:p>
        </p:txBody>
      </p:sp>
    </p:spTree>
    <p:extLst>
      <p:ext uri="{BB962C8B-B14F-4D97-AF65-F5344CB8AC3E}">
        <p14:creationId xmlns:p14="http://schemas.microsoft.com/office/powerpoint/2010/main" val="38634697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2AFA04-8EE4-F0E1-477B-C925A47498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Methodology - Metrics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77DD22-5AC0-6496-1BC8-3939053E13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222049"/>
            <a:ext cx="11430000" cy="5044280"/>
          </a:xfrm>
        </p:spPr>
        <p:txBody>
          <a:bodyPr>
            <a:normAutofit/>
          </a:bodyPr>
          <a:lstStyle/>
          <a:p>
            <a:r>
              <a:rPr lang="en-US" dirty="0"/>
              <a:t>Parameters</a:t>
            </a:r>
          </a:p>
          <a:p>
            <a:pPr lvl="1"/>
            <a:endParaRPr lang="en-US" dirty="0"/>
          </a:p>
          <a:p>
            <a:pPr lvl="1"/>
            <a:r>
              <a:rPr lang="en-US" dirty="0"/>
              <a:t> ECM version: ECM-1.0 … ECM-12.0</a:t>
            </a:r>
          </a:p>
          <a:p>
            <a:pPr lvl="1"/>
            <a:endParaRPr lang="en-US" dirty="0"/>
          </a:p>
          <a:p>
            <a:pPr lvl="1"/>
            <a:r>
              <a:rPr lang="en-US" dirty="0"/>
              <a:t> QP: 22,27,32,37</a:t>
            </a:r>
          </a:p>
          <a:p>
            <a:pPr lvl="1"/>
            <a:endParaRPr lang="en-US" dirty="0"/>
          </a:p>
          <a:p>
            <a:pPr lvl="1"/>
            <a:r>
              <a:rPr lang="en-US" dirty="0"/>
              <a:t> CTC class</a:t>
            </a:r>
          </a:p>
          <a:p>
            <a:pPr lvl="1"/>
            <a:endParaRPr lang="en-US" dirty="0"/>
          </a:p>
          <a:p>
            <a:pPr lvl="1"/>
            <a:r>
              <a:rPr lang="en-US" dirty="0"/>
              <a:t> Dataset: JVET CTC, BVI-DVC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178A3DC-A375-4A8E-A0DC-3A627C2C2CE9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fr-FR" smtClean="0"/>
              <a:pPr/>
              <a:t>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078310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71B029-1C57-C965-4D73-677E3E2D3F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ECM gains</a:t>
            </a:r>
            <a:r>
              <a:rPr lang="en-US" sz="4000" baseline="30000" dirty="0"/>
              <a:t>(</a:t>
            </a:r>
            <a:r>
              <a:rPr lang="en-US" sz="4000" dirty="0"/>
              <a:t>*</a:t>
            </a:r>
            <a:r>
              <a:rPr lang="en-US" sz="4000" baseline="30000" dirty="0"/>
              <a:t>)</a:t>
            </a:r>
            <a:endParaRPr lang="en-US" baseline="300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386D327-7B92-F782-AAAB-FB452A516F47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fr-FR" smtClean="0"/>
              <a:pPr/>
              <a:t>5</a:t>
            </a:fld>
            <a:endParaRPr lang="fr-FR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B9CB192-6A67-0DAE-953E-51135F6C2184}"/>
              </a:ext>
            </a:extLst>
          </p:cNvPr>
          <p:cNvSpPr txBox="1"/>
          <p:nvPr/>
        </p:nvSpPr>
        <p:spPr>
          <a:xfrm>
            <a:off x="311284" y="6075083"/>
            <a:ext cx="1071988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baseline="30000" dirty="0"/>
              <a:t>(</a:t>
            </a:r>
            <a:r>
              <a:rPr lang="en-US" sz="1800" dirty="0"/>
              <a:t>*</a:t>
            </a:r>
            <a:r>
              <a:rPr lang="en-US" sz="1800" baseline="30000" dirty="0"/>
              <a:t>) </a:t>
            </a:r>
            <a:r>
              <a:rPr lang="en-US" dirty="0"/>
              <a:t>Minor inaccuracy due to changes in anchor performance measurement, in particular around ECM-4.0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07FBEE8-5E99-D46A-1F14-45033265FE5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8515" y="1639669"/>
            <a:ext cx="9534970" cy="35786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282489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327FD4-6A82-809A-4C5C-39533701D4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Block-wise – ECM versions – Luma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0344616-DFB8-B5B4-DC3B-8D374CE59DB8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fr-FR" smtClean="0"/>
              <a:pPr/>
              <a:t>6</a:t>
            </a:fld>
            <a:endParaRPr lang="fr-FR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6267D5E-1523-1701-76A3-5BE03C4A00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7466" y="1077792"/>
            <a:ext cx="6889412" cy="5212080"/>
          </a:xfrm>
          <a:prstGeom prst="rect">
            <a:avLst/>
          </a:prstGeom>
          <a:noFill/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7F4CC69-E6FC-BC02-A817-EBE7C6A0D79A}"/>
              </a:ext>
            </a:extLst>
          </p:cNvPr>
          <p:cNvSpPr txBox="1"/>
          <p:nvPr/>
        </p:nvSpPr>
        <p:spPr>
          <a:xfrm>
            <a:off x="304800" y="1077792"/>
            <a:ext cx="4737100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/>
              <a:t>Observations</a:t>
            </a:r>
            <a:r>
              <a:rPr lang="en-US" sz="2000" dirty="0"/>
              <a:t>:</a:t>
            </a:r>
          </a:p>
          <a:p>
            <a:endParaRPr lang="en-US" sz="2000" dirty="0"/>
          </a:p>
          <a:p>
            <a:pPr marL="285750" indent="-285750">
              <a:buFontTx/>
              <a:buChar char="-"/>
            </a:pPr>
            <a:r>
              <a:rPr lang="en-US" sz="2000" dirty="0"/>
              <a:t>Significant drop in regular IPM </a:t>
            </a:r>
          </a:p>
          <a:p>
            <a:r>
              <a:rPr lang="en-US" sz="2000" dirty="0"/>
              <a:t>     (69% </a:t>
            </a:r>
            <a:r>
              <a:rPr lang="en-US" sz="2000" dirty="0">
                <a:sym typeface="Wingdings" panose="05000000000000000000" pitchFamily="2" charset="2"/>
              </a:rPr>
              <a:t></a:t>
            </a:r>
            <a:r>
              <a:rPr lang="en-US" sz="2000" dirty="0"/>
              <a:t> 32%)</a:t>
            </a:r>
          </a:p>
          <a:p>
            <a:pPr marL="285750" indent="-285750">
              <a:buFontTx/>
              <a:buChar char="-"/>
            </a:pPr>
            <a:endParaRPr lang="en-US" sz="2000" dirty="0"/>
          </a:p>
          <a:p>
            <a:pPr marL="285750" indent="-285750">
              <a:buFontTx/>
              <a:buChar char="-"/>
            </a:pPr>
            <a:r>
              <a:rPr lang="en-US" sz="2000" dirty="0"/>
              <a:t>TIMD and DIMD also have stable behavior</a:t>
            </a:r>
          </a:p>
          <a:p>
            <a:pPr marL="285750" indent="-285750">
              <a:buFontTx/>
              <a:buChar char="-"/>
            </a:pPr>
            <a:endParaRPr lang="en-US" sz="2000" dirty="0"/>
          </a:p>
          <a:p>
            <a:pPr marL="285750" indent="-285750">
              <a:buFontTx/>
              <a:buChar char="-"/>
            </a:pPr>
            <a:r>
              <a:rPr lang="en-US" sz="2000" dirty="0"/>
              <a:t>MIP seems to have overlap only with EIP</a:t>
            </a:r>
          </a:p>
          <a:p>
            <a:pPr marL="285750" indent="-285750">
              <a:buFontTx/>
              <a:buChar char="-"/>
            </a:pPr>
            <a:endParaRPr lang="en-US" sz="2000" dirty="0"/>
          </a:p>
          <a:p>
            <a:pPr marL="285750" indent="-285750">
              <a:buFontTx/>
              <a:buChar char="-"/>
            </a:pPr>
            <a:r>
              <a:rPr lang="en-US" sz="2000" dirty="0" err="1"/>
              <a:t>IntraTmp</a:t>
            </a:r>
            <a:r>
              <a:rPr lang="en-US" sz="2000" dirty="0"/>
              <a:t> has a boost at ECM-9.0</a:t>
            </a:r>
          </a:p>
          <a:p>
            <a:pPr marL="285750" indent="-285750">
              <a:buFontTx/>
              <a:buChar char="-"/>
            </a:pPr>
            <a:endParaRPr lang="en-US" sz="2000" dirty="0"/>
          </a:p>
          <a:p>
            <a:pPr marL="285750" indent="-285750">
              <a:buFontTx/>
              <a:buChar char="-"/>
            </a:pPr>
            <a:r>
              <a:rPr lang="en-US" sz="2000" dirty="0"/>
              <a:t>IBC accounts for a large gain with a very low selection rate. Reason unclear…</a:t>
            </a:r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471118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327FD4-6A82-809A-4C5C-39533701D4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Block-wise – ECM versions – Chroma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0344616-DFB8-B5B4-DC3B-8D374CE59DB8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fr-FR" smtClean="0"/>
              <a:pPr/>
              <a:t>7</a:t>
            </a:fld>
            <a:endParaRPr lang="fr-FR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1D4A217-23FD-2FDF-7FE7-1F9DC86B226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443"/>
          <a:stretch/>
        </p:blipFill>
        <p:spPr bwMode="auto">
          <a:xfrm>
            <a:off x="5090840" y="1199466"/>
            <a:ext cx="6865933" cy="438912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825A073-DAB4-96C0-F236-ED913F24D0B2}"/>
              </a:ext>
            </a:extLst>
          </p:cNvPr>
          <p:cNvSpPr txBox="1"/>
          <p:nvPr/>
        </p:nvSpPr>
        <p:spPr>
          <a:xfrm>
            <a:off x="292100" y="1077792"/>
            <a:ext cx="4850860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/>
              <a:t>Observations</a:t>
            </a:r>
            <a:r>
              <a:rPr lang="en-US" sz="2000" dirty="0"/>
              <a:t>:</a:t>
            </a:r>
          </a:p>
          <a:p>
            <a:endParaRPr lang="en-US" sz="2000" dirty="0"/>
          </a:p>
          <a:p>
            <a:pPr marL="285750" indent="-285750">
              <a:buFontTx/>
              <a:buChar char="-"/>
            </a:pPr>
            <a:r>
              <a:rPr lang="en-US" sz="2000" dirty="0"/>
              <a:t>Regular IPM not as popular as in luma</a:t>
            </a:r>
          </a:p>
          <a:p>
            <a:pPr marL="285750" indent="-285750">
              <a:buFontTx/>
              <a:buChar char="-"/>
            </a:pPr>
            <a:endParaRPr lang="en-US" sz="2000" dirty="0"/>
          </a:p>
          <a:p>
            <a:pPr marL="285750" indent="-285750">
              <a:buFontTx/>
              <a:buChar char="-"/>
            </a:pPr>
            <a:r>
              <a:rPr lang="en-US" sz="2000" dirty="0"/>
              <a:t>Major change of distribution upon adoption of CCCM. </a:t>
            </a:r>
          </a:p>
          <a:p>
            <a:pPr marL="285750" indent="-285750">
              <a:buFontTx/>
              <a:buChar char="-"/>
            </a:pPr>
            <a:endParaRPr lang="en-US" sz="2000" dirty="0"/>
          </a:p>
          <a:p>
            <a:pPr marL="285750" indent="-285750">
              <a:buFontTx/>
              <a:buChar char="-"/>
            </a:pPr>
            <a:r>
              <a:rPr lang="en-US" sz="2000" dirty="0"/>
              <a:t>Significant drop in CCLM (52% </a:t>
            </a:r>
            <a:r>
              <a:rPr lang="en-US" sz="2000" dirty="0">
                <a:sym typeface="Wingdings" panose="05000000000000000000" pitchFamily="2" charset="2"/>
              </a:rPr>
              <a:t> 8%)</a:t>
            </a:r>
          </a:p>
          <a:p>
            <a:pPr marL="285750" indent="-285750">
              <a:buFontTx/>
              <a:buChar char="-"/>
            </a:pPr>
            <a:endParaRPr lang="en-US" sz="2000" dirty="0">
              <a:sym typeface="Wingdings" panose="05000000000000000000" pitchFamily="2" charset="2"/>
            </a:endParaRPr>
          </a:p>
          <a:p>
            <a:pPr marL="285750" indent="-285750">
              <a:buFontTx/>
              <a:buChar char="-"/>
            </a:pPr>
            <a:r>
              <a:rPr lang="en-US" sz="2000" dirty="0">
                <a:sym typeface="Wingdings" panose="05000000000000000000" pitchFamily="2" charset="2"/>
              </a:rPr>
              <a:t>Boost in CCP merge in ECM-12.0</a:t>
            </a:r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986649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327FD4-6A82-809A-4C5C-39533701D4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Block-wise vs. pixel-wise – ECM-12.0 – Luma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0344616-DFB8-B5B4-DC3B-8D374CE59DB8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fr-FR" smtClean="0"/>
              <a:pPr/>
              <a:t>8</a:t>
            </a:fld>
            <a:endParaRPr lang="fr-FR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8CB9D32-00C9-679E-095E-EBA568008B4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1699" y="3493494"/>
            <a:ext cx="9168602" cy="2926080"/>
          </a:xfrm>
          <a:prstGeom prst="rect">
            <a:avLst/>
          </a:prstGeom>
          <a:noFill/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73AA2AD-B6CA-F872-8882-6C582218F4EB}"/>
              </a:ext>
            </a:extLst>
          </p:cNvPr>
          <p:cNvSpPr txBox="1"/>
          <p:nvPr/>
        </p:nvSpPr>
        <p:spPr>
          <a:xfrm>
            <a:off x="304800" y="1077792"/>
            <a:ext cx="53848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How to interpret</a:t>
            </a:r>
            <a:r>
              <a:rPr lang="en-US" dirty="0"/>
              <a:t>: </a:t>
            </a:r>
          </a:p>
          <a:p>
            <a:pPr marL="285750" indent="-285750">
              <a:buFontTx/>
              <a:buChar char="-"/>
            </a:pPr>
            <a:r>
              <a:rPr lang="en-US" dirty="0"/>
              <a:t>When pixel-wise selection rate is larger, the tool tends to get selected for larger CUs (vice versa)</a:t>
            </a:r>
          </a:p>
          <a:p>
            <a:r>
              <a:rPr lang="en-US" b="1" dirty="0"/>
              <a:t>Reasons</a:t>
            </a:r>
            <a:r>
              <a:rPr lang="en-US" dirty="0"/>
              <a:t>:</a:t>
            </a:r>
          </a:p>
          <a:p>
            <a:pPr marL="285750" indent="-285750">
              <a:buFontTx/>
              <a:buChar char="-"/>
            </a:pPr>
            <a:r>
              <a:rPr lang="en-US" dirty="0"/>
              <a:t>Normative constraints: tool is enabled for certain CU sizes (e.g. EIP etc.)</a:t>
            </a:r>
          </a:p>
          <a:p>
            <a:pPr marL="285750" indent="-285750">
              <a:buFontTx/>
              <a:buChar char="-"/>
            </a:pPr>
            <a:r>
              <a:rPr lang="en-US" dirty="0"/>
              <a:t>Encoder choice: tool is simply more interesting for certain CU sizes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9B9F6EB-1149-CCD7-A877-D97BCA8F7C17}"/>
              </a:ext>
            </a:extLst>
          </p:cNvPr>
          <p:cNvSpPr txBox="1"/>
          <p:nvPr/>
        </p:nvSpPr>
        <p:spPr>
          <a:xfrm>
            <a:off x="6096000" y="1074807"/>
            <a:ext cx="53848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Observations</a:t>
            </a:r>
            <a:r>
              <a:rPr lang="en-US" dirty="0"/>
              <a:t>: </a:t>
            </a:r>
          </a:p>
          <a:p>
            <a:pPr marL="285750" indent="-285750">
              <a:buFontTx/>
              <a:buChar char="-"/>
            </a:pPr>
            <a:r>
              <a:rPr lang="en-US" dirty="0"/>
              <a:t>IBC, </a:t>
            </a:r>
            <a:r>
              <a:rPr lang="en-US" dirty="0" err="1"/>
              <a:t>IntraTmp</a:t>
            </a:r>
            <a:r>
              <a:rPr lang="en-US" dirty="0"/>
              <a:t> and MIP tend to get selected for larger blocks</a:t>
            </a:r>
          </a:p>
          <a:p>
            <a:pPr marL="285750" indent="-285750">
              <a:buFontTx/>
              <a:buChar char="-"/>
            </a:pPr>
            <a:r>
              <a:rPr lang="en-US" dirty="0"/>
              <a:t>TIMD, regular IPM and EIP tend to get selected for smaller blocks</a:t>
            </a:r>
          </a:p>
          <a:p>
            <a:pPr marL="285750" indent="-285750">
              <a:buFontTx/>
              <a:buChar char="-"/>
            </a:pPr>
            <a:r>
              <a:rPr lang="en-US" dirty="0"/>
              <a:t>Other tools (DIMD, SGPM and TMRL) do not show any particular tendency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5521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327FD4-6A82-809A-4C5C-39533701D4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506" y="116542"/>
            <a:ext cx="11573158" cy="722623"/>
          </a:xfrm>
        </p:spPr>
        <p:txBody>
          <a:bodyPr>
            <a:normAutofit/>
          </a:bodyPr>
          <a:lstStyle/>
          <a:p>
            <a:r>
              <a:rPr lang="en-US" sz="4000" dirty="0"/>
              <a:t>Block-wise vs. pixel-wise – ECM-12.0 – Chroma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0344616-DFB8-B5B4-DC3B-8D374CE59DB8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fr-FR" smtClean="0"/>
              <a:pPr/>
              <a:t>9</a:t>
            </a:fld>
            <a:endParaRPr lang="fr-FR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8CB9D32-00C9-679E-095E-EBA568008B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511699" y="3659888"/>
            <a:ext cx="9168602" cy="2237692"/>
          </a:xfrm>
          <a:prstGeom prst="rect">
            <a:avLst/>
          </a:prstGeom>
          <a:noFill/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0E3F8864-FB38-167E-5103-E04F466EFF79}"/>
              </a:ext>
            </a:extLst>
          </p:cNvPr>
          <p:cNvSpPr txBox="1"/>
          <p:nvPr/>
        </p:nvSpPr>
        <p:spPr>
          <a:xfrm>
            <a:off x="647700" y="1074807"/>
            <a:ext cx="10833100" cy="25237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/>
              <a:t>Observations: </a:t>
            </a:r>
          </a:p>
          <a:p>
            <a:pPr marL="285750" indent="-285750">
              <a:buFontTx/>
              <a:buChar char="-"/>
            </a:pPr>
            <a:r>
              <a:rPr lang="en-US" sz="2000" dirty="0"/>
              <a:t>Regular IPM tends to be used for smaller blocks.</a:t>
            </a:r>
          </a:p>
          <a:p>
            <a:pPr marL="285750" indent="-285750">
              <a:buFontTx/>
              <a:buChar char="-"/>
            </a:pPr>
            <a:r>
              <a:rPr lang="en-US" sz="2000" dirty="0"/>
              <a:t>DBV tends to be used for larger blocks.</a:t>
            </a:r>
          </a:p>
          <a:p>
            <a:pPr marL="285750" indent="-285750">
              <a:buFontTx/>
              <a:buChar char="-"/>
            </a:pPr>
            <a:r>
              <a:rPr lang="en-US" sz="2000" dirty="0"/>
              <a:t>DM slightly tends to be used for smaller blocks.</a:t>
            </a:r>
          </a:p>
          <a:p>
            <a:pPr marL="285750" indent="-285750">
              <a:buFontTx/>
              <a:buChar char="-"/>
            </a:pPr>
            <a:r>
              <a:rPr lang="en-US" sz="2000" dirty="0"/>
              <a:t>CCP merge slightly tends to be used for larger blocks.</a:t>
            </a:r>
          </a:p>
          <a:p>
            <a:pPr marL="285750" indent="-285750">
              <a:buFontTx/>
              <a:buChar char="-"/>
            </a:pPr>
            <a:r>
              <a:rPr lang="en-US" sz="2000" dirty="0"/>
              <a:t>Other tools (DIMD, CCLM, CCCM, GLM) do not show any particular tendency</a:t>
            </a:r>
          </a:p>
          <a:p>
            <a:endParaRPr lang="en-US" sz="20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441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回顾">
  <a:themeElements>
    <a:clrScheme name="橙色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回顾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回顾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>
    <a:spDef>
      <a:spPr>
        <a:solidFill>
          <a:srgbClr val="FF8633"/>
        </a:solidFill>
      </a:spPr>
      <a:bodyPr wrap="square">
        <a:spAutoFit/>
      </a:bodyPr>
      <a:lstStyle>
        <a:defPPr algn="ctr">
          <a:defRPr sz="1100" b="1" cap="all" dirty="0">
            <a:solidFill>
              <a:prstClr val="black"/>
            </a:solidFill>
          </a:defRPr>
        </a:defPPr>
      </a:lstStyle>
    </a:spDef>
  </a:objectDefaults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98371A9B2F58942932503DC52E58014" ma:contentTypeVersion="18" ma:contentTypeDescription="Create a new document." ma:contentTypeScope="" ma:versionID="01809db376712fa946ce722ad5d78250">
  <xsd:schema xmlns:xsd="http://www.w3.org/2001/XMLSchema" xmlns:xs="http://www.w3.org/2001/XMLSchema" xmlns:p="http://schemas.microsoft.com/office/2006/metadata/properties" xmlns:ns2="c872df49-ebad-488d-a324-025e4f6ab39d" xmlns:ns3="229579ab-57a9-4bef-bc1b-2624410c5e1c" targetNamespace="http://schemas.microsoft.com/office/2006/metadata/properties" ma:root="true" ma:fieldsID="1604e198a4664f3c935e540a36b19d86" ns2:_="" ns3:_="">
    <xsd:import namespace="c872df49-ebad-488d-a324-025e4f6ab39d"/>
    <xsd:import namespace="229579ab-57a9-4bef-bc1b-2624410c5e1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Location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872df49-ebad-488d-a324-025e4f6ab39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0" nillable="true" ma:taxonomy="true" ma:internalName="lcf76f155ced4ddcb4097134ff3c332f" ma:taxonomyFieldName="MediaServiceImageTags" ma:displayName="Image Tags" ma:readOnly="false" ma:fieldId="{5cf76f15-5ced-4ddc-b409-7134ff3c332f}" ma:taxonomyMulti="true" ma:sspId="7dbd0030-07c0-4a98-9599-2ee23b3d861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2" nillable="true" ma:displayName="Location" ma:internalName="MediaServiceLocation" ma:readOnly="true">
      <xsd:simpleType>
        <xsd:restriction base="dms:Text"/>
      </xsd:simpleType>
    </xsd:element>
    <xsd:element name="MediaServiceObjectDetectorVersions" ma:index="23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29579ab-57a9-4bef-bc1b-2624410c5e1c" elementFormDefault="qualified">
    <xsd:import namespace="http://schemas.microsoft.com/office/2006/documentManagement/types"/>
    <xsd:import namespace="http://schemas.microsoft.com/office/infopath/2007/PartnerControls"/>
    <xsd:element name="SharedWithUsers" ma:index="15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1" nillable="true" ma:displayName="Taxonomy Catch All Column" ma:hidden="true" ma:list="{55a11255-d231-44fb-ac06-d878e89fe159}" ma:internalName="TaxCatchAll" ma:showField="CatchAllData" ma:web="229579ab-57a9-4bef-bc1b-2624410c5e1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229579ab-57a9-4bef-bc1b-2624410c5e1c" xsi:nil="true"/>
    <lcf76f155ced4ddcb4097134ff3c332f xmlns="c872df49-ebad-488d-a324-025e4f6ab39d">
      <Terms xmlns="http://schemas.microsoft.com/office/infopath/2007/PartnerControls"/>
    </lcf76f155ced4ddcb4097134ff3c332f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81CA4F1-A1C0-4F89-99C1-1745C58412D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872df49-ebad-488d-a324-025e4f6ab39d"/>
    <ds:schemaRef ds:uri="229579ab-57a9-4bef-bc1b-2624410c5e1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AC4FFF8A-5B8B-44E9-9440-D7B91A98DBB2}">
  <ds:schemaRefs>
    <ds:schemaRef ds:uri="c872df49-ebad-488d-a324-025e4f6ab39d"/>
    <ds:schemaRef ds:uri="http://purl.org/dc/dcmitype/"/>
    <ds:schemaRef ds:uri="http://purl.org/dc/terms/"/>
    <ds:schemaRef ds:uri="http://purl.org/dc/elements/1.1/"/>
    <ds:schemaRef ds:uri="229579ab-57a9-4bef-bc1b-2624410c5e1c"/>
    <ds:schemaRef ds:uri="http://www.w3.org/XML/1998/namespace"/>
    <ds:schemaRef ds:uri="http://schemas.microsoft.com/office/2006/metadata/properties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</ds:schemaRefs>
</ds:datastoreItem>
</file>

<file path=customXml/itemProps3.xml><?xml version="1.0" encoding="utf-8"?>
<ds:datastoreItem xmlns:ds="http://schemas.openxmlformats.org/officeDocument/2006/customXml" ds:itemID="{0EA9C63B-5ED3-4629-A184-394BC20F55CA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WUS-general summary</Template>
  <TotalTime>0</TotalTime>
  <Words>820</Words>
  <Application>Microsoft Office PowerPoint</Application>
  <PresentationFormat>Widescreen</PresentationFormat>
  <Paragraphs>183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4" baseType="lpstr">
      <vt:lpstr>宋体</vt:lpstr>
      <vt:lpstr>Arial Unicode MS</vt:lpstr>
      <vt:lpstr>Calibri</vt:lpstr>
      <vt:lpstr>Cambria Math</vt:lpstr>
      <vt:lpstr>Symbol</vt:lpstr>
      <vt:lpstr>Wingdings</vt:lpstr>
      <vt:lpstr>回顾</vt:lpstr>
      <vt:lpstr>AHG7 Statistical analysis of luma and chroma intra tools in ECM versions</vt:lpstr>
      <vt:lpstr>Tools</vt:lpstr>
      <vt:lpstr>Methodology - Metrics</vt:lpstr>
      <vt:lpstr>Methodology - Metrics</vt:lpstr>
      <vt:lpstr>ECM gains(*)</vt:lpstr>
      <vt:lpstr>Block-wise – ECM versions – Luma </vt:lpstr>
      <vt:lpstr>Block-wise – ECM versions – Chroma </vt:lpstr>
      <vt:lpstr>Block-wise vs. pixel-wise – ECM-12.0 – Luma </vt:lpstr>
      <vt:lpstr>Block-wise vs. pixel-wise – ECM-12.0 – Chroma </vt:lpstr>
      <vt:lpstr>Block-wise – CTC classes – ECM-12.0 – Luma </vt:lpstr>
      <vt:lpstr>Block-wise – CTC classes – ECM-12.0 – Chroma </vt:lpstr>
      <vt:lpstr>Block-wise – QP – ECM-12.0 – Luma </vt:lpstr>
      <vt:lpstr>Block-wise – QP – ECM-12.0 – Chroma </vt:lpstr>
      <vt:lpstr>BVI DVC vs. JVET CTC – ECM-12.0 – Luma </vt:lpstr>
      <vt:lpstr>BVI DVC vs. JVET CTC – ECM-12.0 – Chroma </vt:lpstr>
      <vt:lpstr>Conclusion</vt:lpstr>
      <vt:lpstr>PowerPoint Presentation</vt:lpstr>
    </vt:vector>
  </TitlesOfParts>
  <Company>Xiaomi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Xiaomi</dc:creator>
  <cp:lastModifiedBy>AbdoliMohsen AbdoliMohsen</cp:lastModifiedBy>
  <cp:revision>910</cp:revision>
  <dcterms:created xsi:type="dcterms:W3CDTF">2018-04-28T02:54:17Z</dcterms:created>
  <dcterms:modified xsi:type="dcterms:W3CDTF">2024-04-19T15:49:30Z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0x010100598371A9B2F58942932503DC52E58014</vt:lpwstr>
  </property>
  <property fmtid="{D5CDD505-2E9C-101B-9397-08002B2CF9AE}" pid="3" name="CWMa9f2b830b38611ee80004f3c00004f3c">
    <vt:lpwstr>CWMbdIbc2OoAu+TvyauV19F27sWhx2gE3r56lcdiCPHBPKYYFVjF4kv6gSUM3mXkrU+9cYg4oGIS8AI2hKBnSRmUg==</vt:lpwstr>
  </property>
  <property fmtid="{D5CDD505-2E9C-101B-9397-08002B2CF9AE}" pid="4" name="MediaServiceImageTags">
    <vt:lpwstr/>
  </property>
</Properties>
</file>