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78" r:id="rId5"/>
    <p:sldId id="305" r:id="rId6"/>
    <p:sldId id="306" r:id="rId7"/>
    <p:sldId id="320" r:id="rId8"/>
    <p:sldId id="317" r:id="rId9"/>
    <p:sldId id="318" r:id="rId10"/>
    <p:sldId id="319" r:id="rId11"/>
    <p:sldId id="313" r:id="rId12"/>
    <p:sldId id="302" r:id="rId13"/>
    <p:sldId id="30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95275A-3C21-4624-840A-AE5D244590D4}" v="73" dt="2024-04-21T10:17:04.446"/>
    <p1510:client id="{FB51FF36-D74A-4551-BE9E-FD8734B8F752}" v="1" dt="2024-04-21T10:27:28.6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orient="horz" pos="4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an Utida" userId="1f0d8543-6cc6-45c6-8ff1-d0ea0b06ff3e" providerId="ADAL" clId="{60E158BD-FC57-46A7-A871-FCC96C0E5472}"/>
    <pc:docChg chg="custSel modSld">
      <pc:chgData name="Renan Utida" userId="1f0d8543-6cc6-45c6-8ff1-d0ea0b06ff3e" providerId="ADAL" clId="{60E158BD-FC57-46A7-A871-FCC96C0E5472}" dt="2024-04-15T17:44:15.969" v="2" actId="1076"/>
      <pc:docMkLst>
        <pc:docMk/>
      </pc:docMkLst>
      <pc:sldChg chg="addSp delSp modSp mod">
        <pc:chgData name="Renan Utida" userId="1f0d8543-6cc6-45c6-8ff1-d0ea0b06ff3e" providerId="ADAL" clId="{60E158BD-FC57-46A7-A871-FCC96C0E5472}" dt="2024-04-15T17:44:15.969" v="2" actId="1076"/>
        <pc:sldMkLst>
          <pc:docMk/>
          <pc:sldMk cId="2494573711" sldId="317"/>
        </pc:sldMkLst>
        <pc:grpChg chg="del">
          <ac:chgData name="Renan Utida" userId="1f0d8543-6cc6-45c6-8ff1-d0ea0b06ff3e" providerId="ADAL" clId="{60E158BD-FC57-46A7-A871-FCC96C0E5472}" dt="2024-04-15T17:44:11.392" v="0" actId="478"/>
          <ac:grpSpMkLst>
            <pc:docMk/>
            <pc:sldMk cId="2494573711" sldId="317"/>
            <ac:grpSpMk id="23" creationId="{55B591B6-BA19-F5F6-235C-31899072FC75}"/>
          </ac:grpSpMkLst>
        </pc:grpChg>
        <pc:picChg chg="add mod">
          <ac:chgData name="Renan Utida" userId="1f0d8543-6cc6-45c6-8ff1-d0ea0b06ff3e" providerId="ADAL" clId="{60E158BD-FC57-46A7-A871-FCC96C0E5472}" dt="2024-04-15T17:44:15.969" v="2" actId="1076"/>
          <ac:picMkLst>
            <pc:docMk/>
            <pc:sldMk cId="2494573711" sldId="317"/>
            <ac:picMk id="8" creationId="{1C7AF73A-548B-9867-2700-D2E10511CFEA}"/>
          </ac:picMkLst>
        </pc:picChg>
      </pc:sldChg>
    </pc:docChg>
  </pc:docChgLst>
  <pc:docChgLst>
    <pc:chgData name="Saurabh Puri" userId="b967bc3c-ecb9-4b15-bfb4-e31a45f0eac8" providerId="ADAL" clId="{FB51FF36-D74A-4551-BE9E-FD8734B8F752}"/>
    <pc:docChg chg="addSld modSld">
      <pc:chgData name="Saurabh Puri" userId="b967bc3c-ecb9-4b15-bfb4-e31a45f0eac8" providerId="ADAL" clId="{FB51FF36-D74A-4551-BE9E-FD8734B8F752}" dt="2024-04-21T10:27:32.814" v="9" actId="6549"/>
      <pc:docMkLst>
        <pc:docMk/>
      </pc:docMkLst>
      <pc:sldChg chg="modSp add mod">
        <pc:chgData name="Saurabh Puri" userId="b967bc3c-ecb9-4b15-bfb4-e31a45f0eac8" providerId="ADAL" clId="{FB51FF36-D74A-4551-BE9E-FD8734B8F752}" dt="2024-04-21T10:27:32.814" v="9" actId="6549"/>
        <pc:sldMkLst>
          <pc:docMk/>
          <pc:sldMk cId="2833278634" sldId="307"/>
        </pc:sldMkLst>
        <pc:spChg chg="mod">
          <ac:chgData name="Saurabh Puri" userId="b967bc3c-ecb9-4b15-bfb4-e31a45f0eac8" providerId="ADAL" clId="{FB51FF36-D74A-4551-BE9E-FD8734B8F752}" dt="2024-04-21T10:27:32.814" v="9" actId="6549"/>
          <ac:spMkLst>
            <pc:docMk/>
            <pc:sldMk cId="2833278634" sldId="307"/>
            <ac:spMk id="2" creationId="{9BEE2993-DC35-4E87-3FE2-8DEAD13FADBE}"/>
          </ac:spMkLst>
        </pc:spChg>
      </pc:sldChg>
    </pc:docChg>
  </pc:docChgLst>
  <pc:docChgLst>
    <pc:chgData name="Renan Utida" userId="1f0d8543-6cc6-45c6-8ff1-d0ea0b06ff3e" providerId="ADAL" clId="{CE947F46-E86A-4B73-8D4C-41DEDAD72F52}"/>
    <pc:docChg chg="undo custSel modSld">
      <pc:chgData name="Renan Utida" userId="1f0d8543-6cc6-45c6-8ff1-d0ea0b06ff3e" providerId="ADAL" clId="{CE947F46-E86A-4B73-8D4C-41DEDAD72F52}" dt="2024-04-11T20:46:04.362" v="35" actId="20577"/>
      <pc:docMkLst>
        <pc:docMk/>
      </pc:docMkLst>
      <pc:sldChg chg="delSp modSp mod">
        <pc:chgData name="Renan Utida" userId="1f0d8543-6cc6-45c6-8ff1-d0ea0b06ff3e" providerId="ADAL" clId="{CE947F46-E86A-4B73-8D4C-41DEDAD72F52}" dt="2024-04-11T20:40:34.022" v="1" actId="478"/>
        <pc:sldMkLst>
          <pc:docMk/>
          <pc:sldMk cId="3428629291" sldId="278"/>
        </pc:sldMkLst>
        <pc:spChg chg="del mod">
          <ac:chgData name="Renan Utida" userId="1f0d8543-6cc6-45c6-8ff1-d0ea0b06ff3e" providerId="ADAL" clId="{CE947F46-E86A-4B73-8D4C-41DEDAD72F52}" dt="2024-04-11T20:40:34.022" v="1" actId="478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">
        <pc:chgData name="Renan Utida" userId="1f0d8543-6cc6-45c6-8ff1-d0ea0b06ff3e" providerId="ADAL" clId="{CE947F46-E86A-4B73-8D4C-41DEDAD72F52}" dt="2024-04-11T20:41:07.177" v="11" actId="20577"/>
        <pc:sldMkLst>
          <pc:docMk/>
          <pc:sldMk cId="2787790200" sldId="305"/>
        </pc:sldMkLst>
        <pc:spChg chg="mod">
          <ac:chgData name="Renan Utida" userId="1f0d8543-6cc6-45c6-8ff1-d0ea0b06ff3e" providerId="ADAL" clId="{CE947F46-E86A-4B73-8D4C-41DEDAD72F52}" dt="2024-04-11T20:41:07.177" v="11" actId="20577"/>
          <ac:spMkLst>
            <pc:docMk/>
            <pc:sldMk cId="2787790200" sldId="305"/>
            <ac:spMk id="6" creationId="{EF664D96-8247-FF96-B5D2-E434D18CDC39}"/>
          </ac:spMkLst>
        </pc:spChg>
      </pc:sldChg>
      <pc:sldChg chg="modSp mod">
        <pc:chgData name="Renan Utida" userId="1f0d8543-6cc6-45c6-8ff1-d0ea0b06ff3e" providerId="ADAL" clId="{CE947F46-E86A-4B73-8D4C-41DEDAD72F52}" dt="2024-04-11T20:46:04.362" v="35" actId="20577"/>
        <pc:sldMkLst>
          <pc:docMk/>
          <pc:sldMk cId="1452024189" sldId="306"/>
        </pc:sldMkLst>
        <pc:spChg chg="mod">
          <ac:chgData name="Renan Utida" userId="1f0d8543-6cc6-45c6-8ff1-d0ea0b06ff3e" providerId="ADAL" clId="{CE947F46-E86A-4B73-8D4C-41DEDAD72F52}" dt="2024-04-11T20:46:04.362" v="35" actId="20577"/>
          <ac:spMkLst>
            <pc:docMk/>
            <pc:sldMk cId="1452024189" sldId="306"/>
            <ac:spMk id="6" creationId="{EF664D96-8247-FF96-B5D2-E434D18CDC39}"/>
          </ac:spMkLst>
        </pc:spChg>
      </pc:sldChg>
    </pc:docChg>
  </pc:docChgLst>
  <pc:docChgLst>
    <pc:chgData name="Renan Utida" userId="1f0d8543-6cc6-45c6-8ff1-d0ea0b06ff3e" providerId="ADAL" clId="{39505B31-F968-4FAA-9A18-4A87B7DF7309}"/>
    <pc:docChg chg="undo custSel addSld delSld modSld">
      <pc:chgData name="Renan Utida" userId="1f0d8543-6cc6-45c6-8ff1-d0ea0b06ff3e" providerId="ADAL" clId="{39505B31-F968-4FAA-9A18-4A87B7DF7309}" dt="2024-04-12T16:55:04.514" v="1062" actId="20577"/>
      <pc:docMkLst>
        <pc:docMk/>
      </pc:docMkLst>
      <pc:sldChg chg="modSp mod">
        <pc:chgData name="Renan Utida" userId="1f0d8543-6cc6-45c6-8ff1-d0ea0b06ff3e" providerId="ADAL" clId="{39505B31-F968-4FAA-9A18-4A87B7DF7309}" dt="2024-04-12T16:42:39.790" v="710" actId="20577"/>
        <pc:sldMkLst>
          <pc:docMk/>
          <pc:sldMk cId="2833278634" sldId="307"/>
        </pc:sldMkLst>
        <pc:spChg chg="mod">
          <ac:chgData name="Renan Utida" userId="1f0d8543-6cc6-45c6-8ff1-d0ea0b06ff3e" providerId="ADAL" clId="{39505B31-F968-4FAA-9A18-4A87B7DF7309}" dt="2024-04-12T16:42:39.790" v="710" actId="20577"/>
          <ac:spMkLst>
            <pc:docMk/>
            <pc:sldMk cId="2833278634" sldId="307"/>
            <ac:spMk id="2" creationId="{9BEE2993-DC35-4E87-3FE2-8DEAD13FADBE}"/>
          </ac:spMkLst>
        </pc:spChg>
      </pc:sldChg>
      <pc:sldChg chg="modSp mod">
        <pc:chgData name="Renan Utida" userId="1f0d8543-6cc6-45c6-8ff1-d0ea0b06ff3e" providerId="ADAL" clId="{39505B31-F968-4FAA-9A18-4A87B7DF7309}" dt="2024-04-12T16:55:04.514" v="1062" actId="20577"/>
        <pc:sldMkLst>
          <pc:docMk/>
          <pc:sldMk cId="1628297362" sldId="313"/>
        </pc:sldMkLst>
        <pc:spChg chg="mod">
          <ac:chgData name="Renan Utida" userId="1f0d8543-6cc6-45c6-8ff1-d0ea0b06ff3e" providerId="ADAL" clId="{39505B31-F968-4FAA-9A18-4A87B7DF7309}" dt="2024-04-12T16:55:04.514" v="1062" actId="20577"/>
          <ac:spMkLst>
            <pc:docMk/>
            <pc:sldMk cId="1628297362" sldId="313"/>
            <ac:spMk id="6" creationId="{EF664D96-8247-FF96-B5D2-E434D18CDC39}"/>
          </ac:spMkLst>
        </pc:spChg>
      </pc:sldChg>
      <pc:sldChg chg="addSp delSp modSp mod">
        <pc:chgData name="Renan Utida" userId="1f0d8543-6cc6-45c6-8ff1-d0ea0b06ff3e" providerId="ADAL" clId="{39505B31-F968-4FAA-9A18-4A87B7DF7309}" dt="2024-04-12T16:28:12.994" v="642" actId="1035"/>
        <pc:sldMkLst>
          <pc:docMk/>
          <pc:sldMk cId="3650003249" sldId="318"/>
        </pc:sldMkLst>
        <pc:spChg chg="mod">
          <ac:chgData name="Renan Utida" userId="1f0d8543-6cc6-45c6-8ff1-d0ea0b06ff3e" providerId="ADAL" clId="{39505B31-F968-4FAA-9A18-4A87B7DF7309}" dt="2024-04-12T16:27:12.827" v="613" actId="20577"/>
          <ac:spMkLst>
            <pc:docMk/>
            <pc:sldMk cId="3650003249" sldId="318"/>
            <ac:spMk id="6" creationId="{28DA204A-50DB-734D-B87F-808DC6D9C08F}"/>
          </ac:spMkLst>
        </pc:spChg>
        <pc:picChg chg="add mod">
          <ac:chgData name="Renan Utida" userId="1f0d8543-6cc6-45c6-8ff1-d0ea0b06ff3e" providerId="ADAL" clId="{39505B31-F968-4FAA-9A18-4A87B7DF7309}" dt="2024-04-12T16:28:10.046" v="636" actId="1035"/>
          <ac:picMkLst>
            <pc:docMk/>
            <pc:sldMk cId="3650003249" sldId="318"/>
            <ac:picMk id="7" creationId="{5DEE88AE-8190-BE10-73EF-BE2FA5FB8473}"/>
          </ac:picMkLst>
        </pc:picChg>
        <pc:picChg chg="add del mod">
          <ac:chgData name="Renan Utida" userId="1f0d8543-6cc6-45c6-8ff1-d0ea0b06ff3e" providerId="ADAL" clId="{39505B31-F968-4FAA-9A18-4A87B7DF7309}" dt="2024-04-12T16:26:07.547" v="594" actId="478"/>
          <ac:picMkLst>
            <pc:docMk/>
            <pc:sldMk cId="3650003249" sldId="318"/>
            <ac:picMk id="8" creationId="{A3A36408-3828-F8D4-328B-DB578DBA860F}"/>
          </ac:picMkLst>
        </pc:picChg>
        <pc:picChg chg="add mod">
          <ac:chgData name="Renan Utida" userId="1f0d8543-6cc6-45c6-8ff1-d0ea0b06ff3e" providerId="ADAL" clId="{39505B31-F968-4FAA-9A18-4A87B7DF7309}" dt="2024-04-12T16:28:12.994" v="642" actId="1035"/>
          <ac:picMkLst>
            <pc:docMk/>
            <pc:sldMk cId="3650003249" sldId="318"/>
            <ac:picMk id="9" creationId="{7255FA3B-A6AA-32DD-7A60-A982E4B223E4}"/>
          </ac:picMkLst>
        </pc:picChg>
      </pc:sldChg>
      <pc:sldChg chg="addSp delSp modSp add mod">
        <pc:chgData name="Renan Utida" userId="1f0d8543-6cc6-45c6-8ff1-d0ea0b06ff3e" providerId="ADAL" clId="{39505B31-F968-4FAA-9A18-4A87B7DF7309}" dt="2024-04-12T16:53:29.500" v="986" actId="2062"/>
        <pc:sldMkLst>
          <pc:docMk/>
          <pc:sldMk cId="2001420429" sldId="319"/>
        </pc:sldMkLst>
        <pc:spChg chg="mod">
          <ac:chgData name="Renan Utida" userId="1f0d8543-6cc6-45c6-8ff1-d0ea0b06ff3e" providerId="ADAL" clId="{39505B31-F968-4FAA-9A18-4A87B7DF7309}" dt="2024-04-12T16:29:49.059" v="682" actId="20577"/>
          <ac:spMkLst>
            <pc:docMk/>
            <pc:sldMk cId="2001420429" sldId="319"/>
            <ac:spMk id="6" creationId="{28DA204A-50DB-734D-B87F-808DC6D9C08F}"/>
          </ac:spMkLst>
        </pc:spChg>
        <pc:spChg chg="add mod">
          <ac:chgData name="Renan Utida" userId="1f0d8543-6cc6-45c6-8ff1-d0ea0b06ff3e" providerId="ADAL" clId="{39505B31-F968-4FAA-9A18-4A87B7DF7309}" dt="2024-04-12T16:52:51.551" v="945" actId="1036"/>
          <ac:spMkLst>
            <pc:docMk/>
            <pc:sldMk cId="2001420429" sldId="319"/>
            <ac:spMk id="11" creationId="{47EE3757-8231-5433-8B08-99E9CC8E009F}"/>
          </ac:spMkLst>
        </pc:spChg>
        <pc:spChg chg="add mod">
          <ac:chgData name="Renan Utida" userId="1f0d8543-6cc6-45c6-8ff1-d0ea0b06ff3e" providerId="ADAL" clId="{39505B31-F968-4FAA-9A18-4A87B7DF7309}" dt="2024-04-12T16:52:35.065" v="920" actId="1076"/>
          <ac:spMkLst>
            <pc:docMk/>
            <pc:sldMk cId="2001420429" sldId="319"/>
            <ac:spMk id="12" creationId="{428C449F-5F78-8ECE-B3A5-292BDAE5FFF3}"/>
          </ac:spMkLst>
        </pc:spChg>
        <pc:spChg chg="add mod">
          <ac:chgData name="Renan Utida" userId="1f0d8543-6cc6-45c6-8ff1-d0ea0b06ff3e" providerId="ADAL" clId="{39505B31-F968-4FAA-9A18-4A87B7DF7309}" dt="2024-04-12T16:53:01.698" v="983" actId="1036"/>
          <ac:spMkLst>
            <pc:docMk/>
            <pc:sldMk cId="2001420429" sldId="319"/>
            <ac:spMk id="13" creationId="{0762144A-7A6B-8D8D-4CC9-A599CFC3B802}"/>
          </ac:spMkLst>
        </pc:spChg>
        <pc:graphicFrameChg chg="add del mod modGraphic">
          <ac:chgData name="Renan Utida" userId="1f0d8543-6cc6-45c6-8ff1-d0ea0b06ff3e" providerId="ADAL" clId="{39505B31-F968-4FAA-9A18-4A87B7DF7309}" dt="2024-04-12T16:36:40.793" v="703" actId="478"/>
          <ac:graphicFrameMkLst>
            <pc:docMk/>
            <pc:sldMk cId="2001420429" sldId="319"/>
            <ac:graphicFrameMk id="8" creationId="{F0C6515A-0BB3-FC9E-751A-870600656337}"/>
          </ac:graphicFrameMkLst>
        </pc:graphicFrameChg>
        <pc:graphicFrameChg chg="add mod modGraphic">
          <ac:chgData name="Renan Utida" userId="1f0d8543-6cc6-45c6-8ff1-d0ea0b06ff3e" providerId="ADAL" clId="{39505B31-F968-4FAA-9A18-4A87B7DF7309}" dt="2024-04-12T16:53:29.500" v="986" actId="2062"/>
          <ac:graphicFrameMkLst>
            <pc:docMk/>
            <pc:sldMk cId="2001420429" sldId="319"/>
            <ac:graphicFrameMk id="10" creationId="{404E0679-CD70-7D23-9CEC-48D66A7EDC08}"/>
          </ac:graphicFrameMkLst>
        </pc:graphicFrameChg>
        <pc:picChg chg="del">
          <ac:chgData name="Renan Utida" userId="1f0d8543-6cc6-45c6-8ff1-d0ea0b06ff3e" providerId="ADAL" clId="{39505B31-F968-4FAA-9A18-4A87B7DF7309}" dt="2024-04-12T16:29:37.658" v="672" actId="478"/>
          <ac:picMkLst>
            <pc:docMk/>
            <pc:sldMk cId="2001420429" sldId="319"/>
            <ac:picMk id="7" creationId="{5DEE88AE-8190-BE10-73EF-BE2FA5FB8473}"/>
          </ac:picMkLst>
        </pc:picChg>
        <pc:picChg chg="del">
          <ac:chgData name="Renan Utida" userId="1f0d8543-6cc6-45c6-8ff1-d0ea0b06ff3e" providerId="ADAL" clId="{39505B31-F968-4FAA-9A18-4A87B7DF7309}" dt="2024-04-12T16:29:39.203" v="673" actId="478"/>
          <ac:picMkLst>
            <pc:docMk/>
            <pc:sldMk cId="2001420429" sldId="319"/>
            <ac:picMk id="9" creationId="{7255FA3B-A6AA-32DD-7A60-A982E4B223E4}"/>
          </ac:picMkLst>
        </pc:picChg>
      </pc:sldChg>
      <pc:sldChg chg="new del">
        <pc:chgData name="Renan Utida" userId="1f0d8543-6cc6-45c6-8ff1-d0ea0b06ff3e" providerId="ADAL" clId="{39505B31-F968-4FAA-9A18-4A87B7DF7309}" dt="2024-04-12T16:29:19.838" v="651" actId="47"/>
        <pc:sldMkLst>
          <pc:docMk/>
          <pc:sldMk cId="2011905816" sldId="319"/>
        </pc:sldMkLst>
      </pc:sldChg>
      <pc:sldChg chg="addSp delSp modSp add del mod">
        <pc:chgData name="Renan Utida" userId="1f0d8543-6cc6-45c6-8ff1-d0ea0b06ff3e" providerId="ADAL" clId="{39505B31-F968-4FAA-9A18-4A87B7DF7309}" dt="2024-04-12T16:29:07.105" v="649" actId="47"/>
        <pc:sldMkLst>
          <pc:docMk/>
          <pc:sldMk cId="2040857044" sldId="319"/>
        </pc:sldMkLst>
        <pc:spChg chg="mod">
          <ac:chgData name="Renan Utida" userId="1f0d8543-6cc6-45c6-8ff1-d0ea0b06ff3e" providerId="ADAL" clId="{39505B31-F968-4FAA-9A18-4A87B7DF7309}" dt="2024-04-12T16:27:42.242" v="627" actId="20577"/>
          <ac:spMkLst>
            <pc:docMk/>
            <pc:sldMk cId="2040857044" sldId="319"/>
            <ac:spMk id="6" creationId="{28DA204A-50DB-734D-B87F-808DC6D9C08F}"/>
          </ac:spMkLst>
        </pc:spChg>
        <pc:picChg chg="del">
          <ac:chgData name="Renan Utida" userId="1f0d8543-6cc6-45c6-8ff1-d0ea0b06ff3e" providerId="ADAL" clId="{39505B31-F968-4FAA-9A18-4A87B7DF7309}" dt="2024-04-12T16:27:43.757" v="628" actId="478"/>
          <ac:picMkLst>
            <pc:docMk/>
            <pc:sldMk cId="2040857044" sldId="319"/>
            <ac:picMk id="7" creationId="{5DEE88AE-8190-BE10-73EF-BE2FA5FB8473}"/>
          </ac:picMkLst>
        </pc:picChg>
        <pc:picChg chg="add mod">
          <ac:chgData name="Renan Utida" userId="1f0d8543-6cc6-45c6-8ff1-d0ea0b06ff3e" providerId="ADAL" clId="{39505B31-F968-4FAA-9A18-4A87B7DF7309}" dt="2024-04-12T16:28:28.451" v="645" actId="14100"/>
          <ac:picMkLst>
            <pc:docMk/>
            <pc:sldMk cId="2040857044" sldId="319"/>
            <ac:picMk id="8" creationId="{495A869B-0605-F4E3-A2FD-1D0576CEB9C2}"/>
          </ac:picMkLst>
        </pc:picChg>
        <pc:picChg chg="del">
          <ac:chgData name="Renan Utida" userId="1f0d8543-6cc6-45c6-8ff1-d0ea0b06ff3e" providerId="ADAL" clId="{39505B31-F968-4FAA-9A18-4A87B7DF7309}" dt="2024-04-12T16:27:45.616" v="629" actId="478"/>
          <ac:picMkLst>
            <pc:docMk/>
            <pc:sldMk cId="2040857044" sldId="319"/>
            <ac:picMk id="9" creationId="{7255FA3B-A6AA-32DD-7A60-A982E4B223E4}"/>
          </ac:picMkLst>
        </pc:picChg>
        <pc:picChg chg="add del mod">
          <ac:chgData name="Renan Utida" userId="1f0d8543-6cc6-45c6-8ff1-d0ea0b06ff3e" providerId="ADAL" clId="{39505B31-F968-4FAA-9A18-4A87B7DF7309}" dt="2024-04-12T16:29:01.975" v="648" actId="478"/>
          <ac:picMkLst>
            <pc:docMk/>
            <pc:sldMk cId="2040857044" sldId="319"/>
            <ac:picMk id="10" creationId="{40911290-8F3B-58B2-2484-BACAEE0B0A27}"/>
          </ac:picMkLst>
        </pc:picChg>
      </pc:sldChg>
    </pc:docChg>
  </pc:docChgLst>
  <pc:docChgLst>
    <pc:chgData name="Saurabh Puri" userId="b967bc3c-ecb9-4b15-bfb4-e31a45f0eac8" providerId="ADAL" clId="{5795275A-3C21-4624-840A-AE5D244590D4}"/>
    <pc:docChg chg="undo custSel addSld delSld modSld sldOrd">
      <pc:chgData name="Saurabh Puri" userId="b967bc3c-ecb9-4b15-bfb4-e31a45f0eac8" providerId="ADAL" clId="{5795275A-3C21-4624-840A-AE5D244590D4}" dt="2024-04-21T10:23:26.327" v="688" actId="47"/>
      <pc:docMkLst>
        <pc:docMk/>
      </pc:docMkLst>
      <pc:sldChg chg="modSp mod">
        <pc:chgData name="Saurabh Puri" userId="b967bc3c-ecb9-4b15-bfb4-e31a45f0eac8" providerId="ADAL" clId="{5795275A-3C21-4624-840A-AE5D244590D4}" dt="2024-04-21T10:05:20.341" v="564" actId="15"/>
        <pc:sldMkLst>
          <pc:docMk/>
          <pc:sldMk cId="1452024189" sldId="306"/>
        </pc:sldMkLst>
        <pc:spChg chg="mod">
          <ac:chgData name="Saurabh Puri" userId="b967bc3c-ecb9-4b15-bfb4-e31a45f0eac8" providerId="ADAL" clId="{5795275A-3C21-4624-840A-AE5D244590D4}" dt="2024-04-21T09:58:54.672" v="501" actId="20577"/>
          <ac:spMkLst>
            <pc:docMk/>
            <pc:sldMk cId="1452024189" sldId="306"/>
            <ac:spMk id="2" creationId="{9BEE2993-DC35-4E87-3FE2-8DEAD13FADBE}"/>
          </ac:spMkLst>
        </pc:spChg>
        <pc:spChg chg="mod">
          <ac:chgData name="Saurabh Puri" userId="b967bc3c-ecb9-4b15-bfb4-e31a45f0eac8" providerId="ADAL" clId="{5795275A-3C21-4624-840A-AE5D244590D4}" dt="2024-04-21T10:05:20.341" v="564" actId="15"/>
          <ac:spMkLst>
            <pc:docMk/>
            <pc:sldMk cId="1452024189" sldId="306"/>
            <ac:spMk id="6" creationId="{EF664D96-8247-FF96-B5D2-E434D18CDC39}"/>
          </ac:spMkLst>
        </pc:spChg>
      </pc:sldChg>
      <pc:sldChg chg="del">
        <pc:chgData name="Saurabh Puri" userId="b967bc3c-ecb9-4b15-bfb4-e31a45f0eac8" providerId="ADAL" clId="{5795275A-3C21-4624-840A-AE5D244590D4}" dt="2024-04-21T09:36:44.376" v="62" actId="47"/>
        <pc:sldMkLst>
          <pc:docMk/>
          <pc:sldMk cId="2833278634" sldId="307"/>
        </pc:sldMkLst>
      </pc:sldChg>
      <pc:sldChg chg="modSp mod">
        <pc:chgData name="Saurabh Puri" userId="b967bc3c-ecb9-4b15-bfb4-e31a45f0eac8" providerId="ADAL" clId="{5795275A-3C21-4624-840A-AE5D244590D4}" dt="2024-04-21T10:22:45.338" v="687" actId="20577"/>
        <pc:sldMkLst>
          <pc:docMk/>
          <pc:sldMk cId="1628297362" sldId="313"/>
        </pc:sldMkLst>
        <pc:spChg chg="mod">
          <ac:chgData name="Saurabh Puri" userId="b967bc3c-ecb9-4b15-bfb4-e31a45f0eac8" providerId="ADAL" clId="{5795275A-3C21-4624-840A-AE5D244590D4}" dt="2024-04-21T10:22:45.338" v="687" actId="20577"/>
          <ac:spMkLst>
            <pc:docMk/>
            <pc:sldMk cId="1628297362" sldId="313"/>
            <ac:spMk id="6" creationId="{EF664D96-8247-FF96-B5D2-E434D18CDC39}"/>
          </ac:spMkLst>
        </pc:spChg>
      </pc:sldChg>
      <pc:sldChg chg="modSp del mod ord">
        <pc:chgData name="Saurabh Puri" userId="b967bc3c-ecb9-4b15-bfb4-e31a45f0eac8" providerId="ADAL" clId="{5795275A-3C21-4624-840A-AE5D244590D4}" dt="2024-04-21T10:23:26.327" v="688" actId="47"/>
        <pc:sldMkLst>
          <pc:docMk/>
          <pc:sldMk cId="3907767687" sldId="314"/>
        </pc:sldMkLst>
        <pc:spChg chg="mod">
          <ac:chgData name="Saurabh Puri" userId="b967bc3c-ecb9-4b15-bfb4-e31a45f0eac8" providerId="ADAL" clId="{5795275A-3C21-4624-840A-AE5D244590D4}" dt="2024-04-21T09:48:41.146" v="169" actId="20577"/>
          <ac:spMkLst>
            <pc:docMk/>
            <pc:sldMk cId="3907767687" sldId="314"/>
            <ac:spMk id="6" creationId="{EF664D96-8247-FF96-B5D2-E434D18CDC39}"/>
          </ac:spMkLst>
        </pc:spChg>
      </pc:sldChg>
      <pc:sldChg chg="del ord">
        <pc:chgData name="Saurabh Puri" userId="b967bc3c-ecb9-4b15-bfb4-e31a45f0eac8" providerId="ADAL" clId="{5795275A-3C21-4624-840A-AE5D244590D4}" dt="2024-04-21T10:23:26.327" v="688" actId="47"/>
        <pc:sldMkLst>
          <pc:docMk/>
          <pc:sldMk cId="3476659148" sldId="315"/>
        </pc:sldMkLst>
      </pc:sldChg>
      <pc:sldChg chg="modSp mod">
        <pc:chgData name="Saurabh Puri" userId="b967bc3c-ecb9-4b15-bfb4-e31a45f0eac8" providerId="ADAL" clId="{5795275A-3C21-4624-840A-AE5D244590D4}" dt="2024-04-21T10:06:51.929" v="592" actId="207"/>
        <pc:sldMkLst>
          <pc:docMk/>
          <pc:sldMk cId="3650003249" sldId="318"/>
        </pc:sldMkLst>
        <pc:spChg chg="mod">
          <ac:chgData name="Saurabh Puri" userId="b967bc3c-ecb9-4b15-bfb4-e31a45f0eac8" providerId="ADAL" clId="{5795275A-3C21-4624-840A-AE5D244590D4}" dt="2024-04-21T10:06:51.929" v="592" actId="207"/>
          <ac:spMkLst>
            <pc:docMk/>
            <pc:sldMk cId="3650003249" sldId="318"/>
            <ac:spMk id="6" creationId="{28DA204A-50DB-734D-B87F-808DC6D9C08F}"/>
          </ac:spMkLst>
        </pc:spChg>
      </pc:sldChg>
      <pc:sldChg chg="addSp modSp mod">
        <pc:chgData name="Saurabh Puri" userId="b967bc3c-ecb9-4b15-bfb4-e31a45f0eac8" providerId="ADAL" clId="{5795275A-3C21-4624-840A-AE5D244590D4}" dt="2024-04-21T10:18:12.007" v="640" actId="13926"/>
        <pc:sldMkLst>
          <pc:docMk/>
          <pc:sldMk cId="2001420429" sldId="319"/>
        </pc:sldMkLst>
        <pc:spChg chg="add mod">
          <ac:chgData name="Saurabh Puri" userId="b967bc3c-ecb9-4b15-bfb4-e31a45f0eac8" providerId="ADAL" clId="{5795275A-3C21-4624-840A-AE5D244590D4}" dt="2024-04-15T17:20:29.921" v="51" actId="14100"/>
          <ac:spMkLst>
            <pc:docMk/>
            <pc:sldMk cId="2001420429" sldId="319"/>
            <ac:spMk id="7" creationId="{AAEC7A76-F723-9057-A189-BED6A5432B38}"/>
          </ac:spMkLst>
        </pc:spChg>
        <pc:spChg chg="add">
          <ac:chgData name="Saurabh Puri" userId="b967bc3c-ecb9-4b15-bfb4-e31a45f0eac8" providerId="ADAL" clId="{5795275A-3C21-4624-840A-AE5D244590D4}" dt="2024-04-21T10:12:31.817" v="593" actId="11529"/>
          <ac:spMkLst>
            <pc:docMk/>
            <pc:sldMk cId="2001420429" sldId="319"/>
            <ac:spMk id="8" creationId="{50E86566-101F-17F9-CAAC-59D3806690CB}"/>
          </ac:spMkLst>
        </pc:spChg>
        <pc:spChg chg="add mod">
          <ac:chgData name="Saurabh Puri" userId="b967bc3c-ecb9-4b15-bfb4-e31a45f0eac8" providerId="ADAL" clId="{5795275A-3C21-4624-840A-AE5D244590D4}" dt="2024-04-21T10:12:53.237" v="612" actId="1076"/>
          <ac:spMkLst>
            <pc:docMk/>
            <pc:sldMk cId="2001420429" sldId="319"/>
            <ac:spMk id="9" creationId="{DABFA888-B92E-2871-7C47-D90C6D421676}"/>
          </ac:spMkLst>
        </pc:spChg>
        <pc:spChg chg="add mod">
          <ac:chgData name="Saurabh Puri" userId="b967bc3c-ecb9-4b15-bfb4-e31a45f0eac8" providerId="ADAL" clId="{5795275A-3C21-4624-840A-AE5D244590D4}" dt="2024-04-21T10:13:06.820" v="615" actId="14100"/>
          <ac:spMkLst>
            <pc:docMk/>
            <pc:sldMk cId="2001420429" sldId="319"/>
            <ac:spMk id="14" creationId="{B7F4DAC1-D7C0-A0BA-789B-58CD7BD68982}"/>
          </ac:spMkLst>
        </pc:spChg>
        <pc:spChg chg="add mod">
          <ac:chgData name="Saurabh Puri" userId="b967bc3c-ecb9-4b15-bfb4-e31a45f0eac8" providerId="ADAL" clId="{5795275A-3C21-4624-840A-AE5D244590D4}" dt="2024-04-21T10:13:20.470" v="626" actId="20577"/>
          <ac:spMkLst>
            <pc:docMk/>
            <pc:sldMk cId="2001420429" sldId="319"/>
            <ac:spMk id="15" creationId="{A20F236D-2B44-D950-1007-84D095DBCC18}"/>
          </ac:spMkLst>
        </pc:spChg>
        <pc:graphicFrameChg chg="mod modGraphic">
          <ac:chgData name="Saurabh Puri" userId="b967bc3c-ecb9-4b15-bfb4-e31a45f0eac8" providerId="ADAL" clId="{5795275A-3C21-4624-840A-AE5D244590D4}" dt="2024-04-21T10:18:12.007" v="640" actId="13926"/>
          <ac:graphicFrameMkLst>
            <pc:docMk/>
            <pc:sldMk cId="2001420429" sldId="319"/>
            <ac:graphicFrameMk id="10" creationId="{404E0679-CD70-7D23-9CEC-48D66A7EDC08}"/>
          </ac:graphicFrameMkLst>
        </pc:graphicFrameChg>
      </pc:sldChg>
      <pc:sldChg chg="addSp delSp modSp new mod">
        <pc:chgData name="Saurabh Puri" userId="b967bc3c-ecb9-4b15-bfb4-e31a45f0eac8" providerId="ADAL" clId="{5795275A-3C21-4624-840A-AE5D244590D4}" dt="2024-04-21T10:05:43.645" v="578" actId="20577"/>
        <pc:sldMkLst>
          <pc:docMk/>
          <pc:sldMk cId="4287367739" sldId="320"/>
        </pc:sldMkLst>
        <pc:spChg chg="mod">
          <ac:chgData name="Saurabh Puri" userId="b967bc3c-ecb9-4b15-bfb4-e31a45f0eac8" providerId="ADAL" clId="{5795275A-3C21-4624-840A-AE5D244590D4}" dt="2024-04-21T09:59:18.954" v="514" actId="6549"/>
          <ac:spMkLst>
            <pc:docMk/>
            <pc:sldMk cId="4287367739" sldId="320"/>
            <ac:spMk id="2" creationId="{9417952B-3227-3890-27DE-5BAD70D457BE}"/>
          </ac:spMkLst>
        </pc:spChg>
        <pc:spChg chg="del">
          <ac:chgData name="Saurabh Puri" userId="b967bc3c-ecb9-4b15-bfb4-e31a45f0eac8" providerId="ADAL" clId="{5795275A-3C21-4624-840A-AE5D244590D4}" dt="2024-04-21T09:49:58.082" v="171" actId="3680"/>
          <ac:spMkLst>
            <pc:docMk/>
            <pc:sldMk cId="4287367739" sldId="320"/>
            <ac:spMk id="6" creationId="{2B16840E-6BBA-0799-EBD4-BB29E1F33121}"/>
          </ac:spMkLst>
        </pc:spChg>
        <pc:spChg chg="add mod">
          <ac:chgData name="Saurabh Puri" userId="b967bc3c-ecb9-4b15-bfb4-e31a45f0eac8" providerId="ADAL" clId="{5795275A-3C21-4624-840A-AE5D244590D4}" dt="2024-04-21T09:59:39.517" v="523" actId="5793"/>
          <ac:spMkLst>
            <pc:docMk/>
            <pc:sldMk cId="4287367739" sldId="320"/>
            <ac:spMk id="8" creationId="{99015CBA-8938-4CE4-CEEB-6121DF457FF7}"/>
          </ac:spMkLst>
        </pc:spChg>
        <pc:graphicFrameChg chg="add mod ord modGraphic">
          <ac:chgData name="Saurabh Puri" userId="b967bc3c-ecb9-4b15-bfb4-e31a45f0eac8" providerId="ADAL" clId="{5795275A-3C21-4624-840A-AE5D244590D4}" dt="2024-04-21T10:05:43.645" v="578" actId="20577"/>
          <ac:graphicFrameMkLst>
            <pc:docMk/>
            <pc:sldMk cId="4287367739" sldId="320"/>
            <ac:graphicFrameMk id="7" creationId="{47669FC7-D07E-09F9-2A40-EC7F731174A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Section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9671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BE0FDD-5822-C5CF-C445-C72AEC83C1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97" y="6356350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68" y="0"/>
            <a:ext cx="12197167" cy="6856276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©2024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3" name="Picture 2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E1C8E5-F16B-335E-4241-44DB2663B8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67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1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6" r:id="rId4"/>
    <p:sldLayoutId id="2147483654" r:id="rId5"/>
    <p:sldLayoutId id="2147483680" r:id="rId6"/>
    <p:sldLayoutId id="2147483679" r:id="rId7"/>
    <p:sldLayoutId id="2147483653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/>
              <a:t>JVET-AH0220</a:t>
            </a:r>
            <a:br>
              <a:rPr lang="en-US" sz="4000"/>
            </a:br>
            <a:br>
              <a:rPr lang="en-US" sz="4000"/>
            </a:br>
            <a:r>
              <a:rPr lang="en-US" sz="4000"/>
              <a:t>AHG15: Configurations for gaming sequences 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Annex LDB (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JVET-AE0163)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4/21/2024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10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JVET-AE0163 proposed slight modification on LDB/LDP encoder configuration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maximum MTT hierarchy depth in slices with slice temporal depth &gt;= 2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332222</a:t>
            </a: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Drawbacks on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33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2222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Frames with temporal depth of 1 and 2 have the same QP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not also set the max. MTT hierarchy depth with the same value?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Frames with temporal depth of 3 (highest QP) has a large amount of encoding time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Represent half of all encoded frames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278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/>
              <a:t>Motivation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4/21/2024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AHG15 mandates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test conditions appropriate for gaming applications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Investigate possibilities to enhance compression capability for gaming content.</a:t>
            </a:r>
            <a:endParaRPr lang="en-US" sz="20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Take advantage of existing configurations used in CTC (per-class config)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encoding time for LDB is still problematic for investigating new coding tools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Reach for encoding time reduction 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790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Current Proposal – Part 1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4/21/2024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5" y="1441174"/>
            <a:ext cx="11231880" cy="4819927"/>
          </a:xfrm>
        </p:spPr>
        <p:txBody>
          <a:bodyPr>
            <a:normAutofit/>
          </a:bodyPr>
          <a:lstStyle/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1. Directly use the AI/RA per-class configurations from JVET CTC</a:t>
            </a:r>
            <a:endParaRPr lang="en-US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AI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Affects only 4k sequences by increasing maximum CTU size to 256</a:t>
            </a:r>
          </a:p>
          <a:p>
            <a:pPr lvl="3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CTUSize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256</a:t>
            </a:r>
            <a:endParaRPr lang="en-US" dirty="0">
              <a:effectLst/>
              <a:highlight>
                <a:srgbClr val="FFFF00"/>
              </a:highlight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RA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Use class A configuration for 4k sequences (not tested)</a:t>
            </a:r>
            <a:endParaRPr lang="en-US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Use class B configuration for full-HD sequences</a:t>
            </a:r>
          </a:p>
          <a:p>
            <a:pPr lvl="3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classB_randomaccess.cfg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LDB 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Use class B configuration for full-HD sequences </a:t>
            </a:r>
          </a:p>
          <a:p>
            <a:pPr lvl="3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332222</a:t>
            </a:r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 4k sequence is tested under LDB/LDP for AHG15</a:t>
            </a:r>
          </a:p>
        </p:txBody>
      </p:sp>
    </p:spTree>
    <p:extLst>
      <p:ext uri="{BB962C8B-B14F-4D97-AF65-F5344CB8AC3E}">
        <p14:creationId xmlns:p14="http://schemas.microsoft.com/office/powerpoint/2010/main" val="1452024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7952B-3227-3890-27DE-5BAD70D45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Proposal – Part 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33BD8D-6954-4742-A6B2-5AE0348D8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953770-BF86-846C-85A6-74A09FC68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294E90-7D20-5714-F8EC-8AB76D08F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7669FC7-D07E-09F9-2A40-EC7F731174A2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97271679"/>
              </p:ext>
            </p:extLst>
          </p:nvPr>
        </p:nvGraphicFramePr>
        <p:xfrm>
          <a:off x="2714625" y="1965325"/>
          <a:ext cx="6029325" cy="404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9711">
                  <a:extLst>
                    <a:ext uri="{9D8B030D-6E8A-4147-A177-3AD203B41FA5}">
                      <a16:colId xmlns:a16="http://schemas.microsoft.com/office/drawing/2014/main" val="1890259301"/>
                    </a:ext>
                  </a:extLst>
                </a:gridCol>
                <a:gridCol w="4459614">
                  <a:extLst>
                    <a:ext uri="{9D8B030D-6E8A-4147-A177-3AD203B41FA5}">
                      <a16:colId xmlns:a16="http://schemas.microsoft.com/office/drawing/2014/main" val="3970790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 tests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MaxMTTHierarchyDepthByTidOverrideByQP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064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Default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22 3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2222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052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Test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22 3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2222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020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Test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22 3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111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286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Test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22 3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2222</a:t>
                      </a:r>
                    </a:p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 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022830"/>
                  </a:ext>
                </a:extLst>
              </a:tr>
              <a:tr h="442595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Test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22 3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2222</a:t>
                      </a:r>
                    </a:p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 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804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Test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22 3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111</a:t>
                      </a:r>
                    </a:p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 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479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/>
                        <a:t>Test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22 3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111</a:t>
                      </a:r>
                    </a:p>
                    <a:p>
                      <a:pPr algn="ctr"/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27 3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111</a:t>
                      </a:r>
                      <a:endParaRPr lang="en-US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04608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9015CBA-8938-4CE4-CEEB-6121DF457FF7}"/>
              </a:ext>
            </a:extLst>
          </p:cNvPr>
          <p:cNvSpPr txBox="1"/>
          <p:nvPr/>
        </p:nvSpPr>
        <p:spPr>
          <a:xfrm>
            <a:off x="1544320" y="1502887"/>
            <a:ext cx="8439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Proposed variations of LDB configs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367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8D7D1-2F2D-53AE-0E07-9AFA353B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 – Part 1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C68461-F395-3B13-B2DA-9641D5BCD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A1271B-92EC-507B-46A6-82D2247CD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3AE56C-D6BA-93F9-AD25-B79BE52D8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F7305D-86C8-E9DC-943C-B5F92609D47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900"/>
              <a:t>Overall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 sz="1900"/>
              <a:t>Example in RA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pPr marL="285750" marR="0" indent="-285750" algn="just" hangingPunct="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marR="0" indent="-285750" algn="just" hangingPunct="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9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Summary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AI, encoding gain of 0.02% and encoding time reduction of 3%.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RA, encoding gain of 0.24% and encoding time increase of only 2%.</a:t>
            </a:r>
          </a:p>
          <a:p>
            <a:pPr marL="1200150" lvl="2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en-CA" sz="140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 to more than 10 days encoding time reduction for QP22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LDB, encoding loss of 0.16% and encoding time reduction of 7%.</a:t>
            </a:r>
            <a:endParaRPr lang="en-US" sz="160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/>
          </a:p>
        </p:txBody>
      </p:sp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id="{3DE411D9-4C5B-651E-4B3C-F8AE4E4CF2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8205223"/>
              </p:ext>
            </p:extLst>
          </p:nvPr>
        </p:nvGraphicFramePr>
        <p:xfrm>
          <a:off x="2209800" y="1855616"/>
          <a:ext cx="7772400" cy="10131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6320">
                  <a:extLst>
                    <a:ext uri="{9D8B030D-6E8A-4147-A177-3AD203B41FA5}">
                      <a16:colId xmlns:a16="http://schemas.microsoft.com/office/drawing/2014/main" val="657398511"/>
                    </a:ext>
                  </a:extLst>
                </a:gridCol>
                <a:gridCol w="1036320">
                  <a:extLst>
                    <a:ext uri="{9D8B030D-6E8A-4147-A177-3AD203B41FA5}">
                      <a16:colId xmlns:a16="http://schemas.microsoft.com/office/drawing/2014/main" val="1732045196"/>
                    </a:ext>
                  </a:extLst>
                </a:gridCol>
                <a:gridCol w="1036320">
                  <a:extLst>
                    <a:ext uri="{9D8B030D-6E8A-4147-A177-3AD203B41FA5}">
                      <a16:colId xmlns:a16="http://schemas.microsoft.com/office/drawing/2014/main" val="852316916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4159216960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2506851513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3533269949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1151108319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1366642857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1360285043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842691520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1099419626"/>
                    </a:ext>
                  </a:extLst>
                </a:gridCol>
                <a:gridCol w="518160">
                  <a:extLst>
                    <a:ext uri="{9D8B030D-6E8A-4147-A177-3AD203B41FA5}">
                      <a16:colId xmlns:a16="http://schemas.microsoft.com/office/drawing/2014/main" val="204213320"/>
                    </a:ext>
                  </a:extLst>
                </a:gridCol>
              </a:tblGrid>
              <a:tr h="18605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BD-rate5 q12345 (piecewise cubic)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BD-rate4 q2345 (piecewise cubic)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BD-rate4 q1234 (piecewise cubic)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1847256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 err="1">
                          <a:effectLst/>
                        </a:rPr>
                        <a:t>EncR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DecR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Y-PSNR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U-PSNR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V-PSNR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Y-PSNR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U-PSNR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V-PSNR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Y-PSNR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U-PSNR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V-PSNR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12259956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AI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96.64%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101.05%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-0.17%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-0.33%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-0.36%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-0.60%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-0.12%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-0.20%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66435540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102.01%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100.06%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-0.24%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-0.22%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-0.61%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-0.15%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0.11%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28482770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LDB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92.79%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99.41%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0.16%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0.20%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0.22%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0.21%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0.25%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0.28%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790776627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1C7AF73A-548B-9867-2700-D2E10511C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6346" y="3283201"/>
            <a:ext cx="4572638" cy="11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73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45DCD-D185-AE86-4BC5-54EF2F232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 – Part 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79248C-4EF1-9CE6-0505-5932204CB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AB6426-5D8E-49DD-194C-31090C8F2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AEEDA-58F7-4E23-AFB3-8BC9613D5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DA204A-50DB-734D-B87F-808DC6D9C08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Some examples for QP 22 only (BD-rate for q2345 is 0%)</a:t>
            </a:r>
          </a:p>
          <a:p>
            <a:pPr lvl="1"/>
            <a:r>
              <a:rPr lang="en-US" dirty="0"/>
              <a:t>Default CTC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Test #2 (</a:t>
            </a:r>
            <a:r>
              <a:rPr lang="en-US" sz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MaxMTTHierarchyDepthByTidOverrideByQP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22 3</a:t>
            </a:r>
            <a:r>
              <a:rPr lang="en-US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111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5DEE88AE-8190-BE10-73EF-BE2FA5FB8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787" y="2161571"/>
            <a:ext cx="8238295" cy="1741836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7255FA3B-A6AA-32DD-7A60-A982E4B22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562" y="4417451"/>
            <a:ext cx="8238744" cy="173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03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45DCD-D185-AE86-4BC5-54EF2F232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 – Part 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79248C-4EF1-9CE6-0505-5932204CB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AB6426-5D8E-49DD-194C-31090C8F2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AEEDA-58F7-4E23-AFB3-8BC9613D5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DA204A-50DB-734D-B87F-808DC6D9C08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Comparative results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04E0679-CD70-7D23-9CEC-48D66A7EDC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288454"/>
              </p:ext>
            </p:extLst>
          </p:nvPr>
        </p:nvGraphicFramePr>
        <p:xfrm>
          <a:off x="589935" y="1877961"/>
          <a:ext cx="11135339" cy="38852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7412">
                  <a:extLst>
                    <a:ext uri="{9D8B030D-6E8A-4147-A177-3AD203B41FA5}">
                      <a16:colId xmlns:a16="http://schemas.microsoft.com/office/drawing/2014/main" val="1710651902"/>
                    </a:ext>
                  </a:extLst>
                </a:gridCol>
                <a:gridCol w="1227865">
                  <a:extLst>
                    <a:ext uri="{9D8B030D-6E8A-4147-A177-3AD203B41FA5}">
                      <a16:colId xmlns:a16="http://schemas.microsoft.com/office/drawing/2014/main" val="4277104610"/>
                    </a:ext>
                  </a:extLst>
                </a:gridCol>
                <a:gridCol w="1223101">
                  <a:extLst>
                    <a:ext uri="{9D8B030D-6E8A-4147-A177-3AD203B41FA5}">
                      <a16:colId xmlns:a16="http://schemas.microsoft.com/office/drawing/2014/main" val="1977304848"/>
                    </a:ext>
                  </a:extLst>
                </a:gridCol>
                <a:gridCol w="1227865">
                  <a:extLst>
                    <a:ext uri="{9D8B030D-6E8A-4147-A177-3AD203B41FA5}">
                      <a16:colId xmlns:a16="http://schemas.microsoft.com/office/drawing/2014/main" val="1526503878"/>
                    </a:ext>
                  </a:extLst>
                </a:gridCol>
                <a:gridCol w="1073042">
                  <a:extLst>
                    <a:ext uri="{9D8B030D-6E8A-4147-A177-3AD203B41FA5}">
                      <a16:colId xmlns:a16="http://schemas.microsoft.com/office/drawing/2014/main" val="790001342"/>
                    </a:ext>
                  </a:extLst>
                </a:gridCol>
                <a:gridCol w="1221910">
                  <a:extLst>
                    <a:ext uri="{9D8B030D-6E8A-4147-A177-3AD203B41FA5}">
                      <a16:colId xmlns:a16="http://schemas.microsoft.com/office/drawing/2014/main" val="2280412984"/>
                    </a:ext>
                  </a:extLst>
                </a:gridCol>
                <a:gridCol w="1327904">
                  <a:extLst>
                    <a:ext uri="{9D8B030D-6E8A-4147-A177-3AD203B41FA5}">
                      <a16:colId xmlns:a16="http://schemas.microsoft.com/office/drawing/2014/main" val="3773779171"/>
                    </a:ext>
                  </a:extLst>
                </a:gridCol>
                <a:gridCol w="1273120">
                  <a:extLst>
                    <a:ext uri="{9D8B030D-6E8A-4147-A177-3AD203B41FA5}">
                      <a16:colId xmlns:a16="http://schemas.microsoft.com/office/drawing/2014/main" val="2168015391"/>
                    </a:ext>
                  </a:extLst>
                </a:gridCol>
                <a:gridCol w="1273120">
                  <a:extLst>
                    <a:ext uri="{9D8B030D-6E8A-4147-A177-3AD203B41FA5}">
                      <a16:colId xmlns:a16="http://schemas.microsoft.com/office/drawing/2014/main" val="3600136399"/>
                    </a:ext>
                  </a:extLst>
                </a:gridCol>
              </a:tblGrid>
              <a:tr h="161883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Config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err="1">
                          <a:effectLst/>
                        </a:rPr>
                        <a:t>EncR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QP22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Worst-case reduction [days]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err="1">
                          <a:effectLst/>
                        </a:rPr>
                        <a:t>EncR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QP27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Worst-case reduction [days]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err="1">
                          <a:effectLst/>
                        </a:rPr>
                        <a:t>EncR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Mean (%)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BD-rate (Y)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Q12345 (%)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BD-rate (Y)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Q2345 (%)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BD-rate (Y)</a:t>
                      </a:r>
                      <a:endParaRPr lang="en-US" sz="14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Q1234 (%)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0962128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Default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-5.82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92.8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0.16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0.21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9415239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Test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-6.86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91.2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0.19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0.24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8752833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Test 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0.54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-8.38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88.3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0.42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0.54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33204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Test 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400" dirty="0">
                          <a:effectLst/>
                        </a:rPr>
                        <a:t>-5.82 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0.77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-2.83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88.7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0.48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0.13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504790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Test 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400" dirty="0">
                          <a:effectLst/>
                        </a:rPr>
                        <a:t>-6.86 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0.71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-3.43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86.0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0.17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0.75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91809510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Test 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0.54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-8.38</a:t>
                      </a:r>
                      <a:r>
                        <a:rPr lang="en-CA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0.71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-3.43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83.5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0.83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0.17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1.05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3403040"/>
                  </a:ext>
                </a:extLst>
              </a:tr>
              <a:tr h="3237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Test 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0.54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400" dirty="0">
                          <a:effectLst/>
                        </a:rPr>
                        <a:t>-8.38 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0.63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-4.43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81.6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1.33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0.38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1.67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6186166"/>
                  </a:ext>
                </a:extLst>
              </a:tr>
            </a:tbl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7EE3757-8231-5433-8B08-99E9CC8E009F}"/>
              </a:ext>
            </a:extLst>
          </p:cNvPr>
          <p:cNvSpPr/>
          <p:nvPr/>
        </p:nvSpPr>
        <p:spPr>
          <a:xfrm>
            <a:off x="616604" y="5132437"/>
            <a:ext cx="11108670" cy="3048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8C449F-5F78-8ECE-B3A5-292BDAE5FFF3}"/>
              </a:ext>
            </a:extLst>
          </p:cNvPr>
          <p:cNvSpPr txBox="1"/>
          <p:nvPr/>
        </p:nvSpPr>
        <p:spPr>
          <a:xfrm>
            <a:off x="589935" y="5891769"/>
            <a:ext cx="4837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/>
              <a:t>* </a:t>
            </a:r>
            <a:r>
              <a:rPr lang="en-US" sz="1600"/>
              <a:t>Possibly best trade-off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62144A-7A6B-8D8D-4CC9-A599CFC3B802}"/>
              </a:ext>
            </a:extLst>
          </p:cNvPr>
          <p:cNvSpPr txBox="1"/>
          <p:nvPr/>
        </p:nvSpPr>
        <p:spPr>
          <a:xfrm>
            <a:off x="11691537" y="5056860"/>
            <a:ext cx="260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/>
              <a:t>*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AEC7A76-F723-9057-A189-BED6A5432B38}"/>
              </a:ext>
            </a:extLst>
          </p:cNvPr>
          <p:cNvSpPr/>
          <p:nvPr/>
        </p:nvSpPr>
        <p:spPr>
          <a:xfrm>
            <a:off x="9210676" y="1852286"/>
            <a:ext cx="1247774" cy="4039484"/>
          </a:xfrm>
          <a:prstGeom prst="roundRect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50E86566-101F-17F9-CAAC-59D3806690CB}"/>
              </a:ext>
            </a:extLst>
          </p:cNvPr>
          <p:cNvSpPr/>
          <p:nvPr/>
        </p:nvSpPr>
        <p:spPr>
          <a:xfrm>
            <a:off x="361950" y="3648075"/>
            <a:ext cx="227985" cy="7239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BFA888-B92E-2871-7C47-D90C6D421676}"/>
              </a:ext>
            </a:extLst>
          </p:cNvPr>
          <p:cNvSpPr txBox="1"/>
          <p:nvPr/>
        </p:nvSpPr>
        <p:spPr>
          <a:xfrm>
            <a:off x="-50566" y="3748682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/>
              <a:t>QP 22 </a:t>
            </a:r>
          </a:p>
          <a:p>
            <a:pPr algn="l"/>
            <a:r>
              <a:rPr lang="en-US" sz="1200" dirty="0"/>
              <a:t>only</a:t>
            </a:r>
          </a:p>
        </p:txBody>
      </p:sp>
      <p:sp>
        <p:nvSpPr>
          <p:cNvPr id="14" name="Left Brace 13">
            <a:extLst>
              <a:ext uri="{FF2B5EF4-FFF2-40B4-BE49-F238E27FC236}">
                <a16:creationId xmlns:a16="http://schemas.microsoft.com/office/drawing/2014/main" id="{B7F4DAC1-D7C0-A0BA-789B-58CD7BD68982}"/>
              </a:ext>
            </a:extLst>
          </p:cNvPr>
          <p:cNvSpPr/>
          <p:nvPr/>
        </p:nvSpPr>
        <p:spPr>
          <a:xfrm>
            <a:off x="335282" y="4570165"/>
            <a:ext cx="158114" cy="105911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0F236D-2B44-D950-1007-84D095DBCC18}"/>
              </a:ext>
            </a:extLst>
          </p:cNvPr>
          <p:cNvSpPr txBox="1"/>
          <p:nvPr/>
        </p:nvSpPr>
        <p:spPr>
          <a:xfrm>
            <a:off x="-93678" y="4854872"/>
            <a:ext cx="827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/>
              <a:t>QP 22 &amp; </a:t>
            </a:r>
          </a:p>
          <a:p>
            <a:pPr algn="l"/>
            <a:r>
              <a:rPr lang="en-US" sz="1200" dirty="0"/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001420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4/21/2024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/>
              <a:t>CONFIDENTIAL AND PROPRIETARY</a:t>
            </a:r>
          </a:p>
          <a:p>
            <a:r>
              <a:rPr lang="en-US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8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 CTC per-class configurations is proposed to improve encoding gain and/or encoding time.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AI, the gains are minor, but consistent.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RA, the gains are more expressive, with minor encoding time increase.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LDB, besides the CTC configuration, other configuration variants are proposed.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Worst-case encoder runtime (in this presentation Level1 QP 22) can be reduced up to more than 8 days, hence more convenient to use in practice.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to adopt (for continuation of investigations on gaming sequences):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CTC configurations for AI and RA, according to frame size;</a:t>
            </a:r>
          </a:p>
          <a:p>
            <a:pPr marL="742950" lvl="1" indent="-285750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Test 5</a:t>
            </a:r>
            <a:r>
              <a:rPr lang="en-US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LDB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297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16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13" ma:contentTypeDescription="Create a new document." ma:contentTypeScope="" ma:versionID="2575abda276b8a529d631159451dfe36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68b9255cd90f3156eab3cae7098d2a7a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329901e3-e383-43e0-ad52-a1b5b715238d"/>
    <ds:schemaRef ds:uri="694186ad-8afc-44c2-8d3b-cf76e504906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11F51E-FB6E-43BF-8658-D839053608C4}">
  <ds:schemaRefs>
    <ds:schemaRef ds:uri="329901e3-e383-43e0-ad52-a1b5b715238d"/>
    <ds:schemaRef ds:uri="694186ad-8afc-44c2-8d3b-cf76e504906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</Words>
  <Application>Microsoft Office PowerPoint</Application>
  <PresentationFormat>Widescreen</PresentationFormat>
  <Paragraphs>261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Courier New</vt:lpstr>
      <vt:lpstr>Times New Roman</vt:lpstr>
      <vt:lpstr>Office Theme</vt:lpstr>
      <vt:lpstr>JVET-AH0220  AHG15: Configurations for gaming sequences </vt:lpstr>
      <vt:lpstr>Motivation</vt:lpstr>
      <vt:lpstr>Current Proposal – Part 1</vt:lpstr>
      <vt:lpstr>Current Proposal – Part 2</vt:lpstr>
      <vt:lpstr>Results – Part 1</vt:lpstr>
      <vt:lpstr>Results – Part 2</vt:lpstr>
      <vt:lpstr>Results – Part 2</vt:lpstr>
      <vt:lpstr>Conclusion</vt:lpstr>
      <vt:lpstr>PowerPoint Presentation</vt:lpstr>
      <vt:lpstr>Annex LDB (JVET-AE0163)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Saurabh Puri</cp:lastModifiedBy>
  <cp:revision>1</cp:revision>
  <dcterms:created xsi:type="dcterms:W3CDTF">2021-03-31T15:29:37Z</dcterms:created>
  <dcterms:modified xsi:type="dcterms:W3CDTF">2024-04-21T10:27:38Z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0x01010066316E3A957B7741835719A6DB62C2A3</vt:lpwstr>
  </property>
</Properties>
</file>