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78" r:id="rId5"/>
    <p:sldId id="305" r:id="rId6"/>
    <p:sldId id="307" r:id="rId7"/>
    <p:sldId id="306" r:id="rId8"/>
    <p:sldId id="314" r:id="rId9"/>
    <p:sldId id="315" r:id="rId10"/>
    <p:sldId id="317" r:id="rId11"/>
    <p:sldId id="318" r:id="rId12"/>
    <p:sldId id="319" r:id="rId13"/>
    <p:sldId id="313" r:id="rId14"/>
    <p:sldId id="30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505B31-F968-4FAA-9A18-4A87B7DF7309}" v="13" dt="2024-04-12T16:52:00.752"/>
    <p1510:client id="{587BD4FC-C11C-4F1E-B5C7-D23343D61202}" v="16" dt="2024-04-11T20:28:39.7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78" d="100"/>
          <a:sy n="78" d="100"/>
        </p:scale>
        <p:origin x="1248" y="62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n Utida" userId="1f0d8543-6cc6-45c6-8ff1-d0ea0b06ff3e" providerId="ADAL" clId="{CE947F46-E86A-4B73-8D4C-41DEDAD72F52}"/>
    <pc:docChg chg="undo custSel modSld">
      <pc:chgData name="Renan Utida" userId="1f0d8543-6cc6-45c6-8ff1-d0ea0b06ff3e" providerId="ADAL" clId="{CE947F46-E86A-4B73-8D4C-41DEDAD72F52}" dt="2024-04-11T20:46:04.362" v="35" actId="20577"/>
      <pc:docMkLst>
        <pc:docMk/>
      </pc:docMkLst>
      <pc:sldChg chg="delSp modSp mod">
        <pc:chgData name="Renan Utida" userId="1f0d8543-6cc6-45c6-8ff1-d0ea0b06ff3e" providerId="ADAL" clId="{CE947F46-E86A-4B73-8D4C-41DEDAD72F52}" dt="2024-04-11T20:40:34.022" v="1" actId="478"/>
        <pc:sldMkLst>
          <pc:docMk/>
          <pc:sldMk cId="3428629291" sldId="278"/>
        </pc:sldMkLst>
        <pc:spChg chg="del mod">
          <ac:chgData name="Renan Utida" userId="1f0d8543-6cc6-45c6-8ff1-d0ea0b06ff3e" providerId="ADAL" clId="{CE947F46-E86A-4B73-8D4C-41DEDAD72F52}" dt="2024-04-11T20:40:34.022" v="1" actId="478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Renan Utida" userId="1f0d8543-6cc6-45c6-8ff1-d0ea0b06ff3e" providerId="ADAL" clId="{CE947F46-E86A-4B73-8D4C-41DEDAD72F52}" dt="2024-04-11T20:41:07.177" v="11" actId="20577"/>
        <pc:sldMkLst>
          <pc:docMk/>
          <pc:sldMk cId="2787790200" sldId="305"/>
        </pc:sldMkLst>
        <pc:spChg chg="mod">
          <ac:chgData name="Renan Utida" userId="1f0d8543-6cc6-45c6-8ff1-d0ea0b06ff3e" providerId="ADAL" clId="{CE947F46-E86A-4B73-8D4C-41DEDAD72F52}" dt="2024-04-11T20:41:07.177" v="11" actId="20577"/>
          <ac:spMkLst>
            <pc:docMk/>
            <pc:sldMk cId="2787790200" sldId="305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CE947F46-E86A-4B73-8D4C-41DEDAD72F52}" dt="2024-04-11T20:46:04.362" v="35" actId="20577"/>
        <pc:sldMkLst>
          <pc:docMk/>
          <pc:sldMk cId="1452024189" sldId="306"/>
        </pc:sldMkLst>
        <pc:spChg chg="mod">
          <ac:chgData name="Renan Utida" userId="1f0d8543-6cc6-45c6-8ff1-d0ea0b06ff3e" providerId="ADAL" clId="{CE947F46-E86A-4B73-8D4C-41DEDAD72F52}" dt="2024-04-11T20:46:04.362" v="35" actId="20577"/>
          <ac:spMkLst>
            <pc:docMk/>
            <pc:sldMk cId="1452024189" sldId="306"/>
            <ac:spMk id="6" creationId="{EF664D96-8247-FF96-B5D2-E434D18CDC39}"/>
          </ac:spMkLst>
        </pc:spChg>
      </pc:sldChg>
    </pc:docChg>
  </pc:docChgLst>
  <pc:docChgLst>
    <pc:chgData name="Renan Utida" userId="1f0d8543-6cc6-45c6-8ff1-d0ea0b06ff3e" providerId="ADAL" clId="{39505B31-F968-4FAA-9A18-4A87B7DF7309}"/>
    <pc:docChg chg="undo custSel addSld delSld modSld">
      <pc:chgData name="Renan Utida" userId="1f0d8543-6cc6-45c6-8ff1-d0ea0b06ff3e" providerId="ADAL" clId="{39505B31-F968-4FAA-9A18-4A87B7DF7309}" dt="2024-04-12T16:55:04.514" v="1062" actId="20577"/>
      <pc:docMkLst>
        <pc:docMk/>
      </pc:docMkLst>
      <pc:sldChg chg="modSp mod">
        <pc:chgData name="Renan Utida" userId="1f0d8543-6cc6-45c6-8ff1-d0ea0b06ff3e" providerId="ADAL" clId="{39505B31-F968-4FAA-9A18-4A87B7DF7309}" dt="2024-04-12T16:42:39.790" v="710" actId="20577"/>
        <pc:sldMkLst>
          <pc:docMk/>
          <pc:sldMk cId="2833278634" sldId="307"/>
        </pc:sldMkLst>
        <pc:spChg chg="mod">
          <ac:chgData name="Renan Utida" userId="1f0d8543-6cc6-45c6-8ff1-d0ea0b06ff3e" providerId="ADAL" clId="{39505B31-F968-4FAA-9A18-4A87B7DF7309}" dt="2024-04-12T16:42:39.790" v="710" actId="20577"/>
          <ac:spMkLst>
            <pc:docMk/>
            <pc:sldMk cId="2833278634" sldId="307"/>
            <ac:spMk id="2" creationId="{9BEE2993-DC35-4E87-3FE2-8DEAD13FADBE}"/>
          </ac:spMkLst>
        </pc:spChg>
      </pc:sldChg>
      <pc:sldChg chg="modSp mod">
        <pc:chgData name="Renan Utida" userId="1f0d8543-6cc6-45c6-8ff1-d0ea0b06ff3e" providerId="ADAL" clId="{39505B31-F968-4FAA-9A18-4A87B7DF7309}" dt="2024-04-12T16:55:04.514" v="1062" actId="20577"/>
        <pc:sldMkLst>
          <pc:docMk/>
          <pc:sldMk cId="1628297362" sldId="313"/>
        </pc:sldMkLst>
        <pc:spChg chg="mod">
          <ac:chgData name="Renan Utida" userId="1f0d8543-6cc6-45c6-8ff1-d0ea0b06ff3e" providerId="ADAL" clId="{39505B31-F968-4FAA-9A18-4A87B7DF7309}" dt="2024-04-12T16:55:04.514" v="1062" actId="20577"/>
          <ac:spMkLst>
            <pc:docMk/>
            <pc:sldMk cId="1628297362" sldId="313"/>
            <ac:spMk id="6" creationId="{EF664D96-8247-FF96-B5D2-E434D18CDC39}"/>
          </ac:spMkLst>
        </pc:spChg>
      </pc:sldChg>
      <pc:sldChg chg="addSp delSp modSp mod">
        <pc:chgData name="Renan Utida" userId="1f0d8543-6cc6-45c6-8ff1-d0ea0b06ff3e" providerId="ADAL" clId="{39505B31-F968-4FAA-9A18-4A87B7DF7309}" dt="2024-04-12T16:28:12.994" v="642" actId="1035"/>
        <pc:sldMkLst>
          <pc:docMk/>
          <pc:sldMk cId="3650003249" sldId="318"/>
        </pc:sldMkLst>
        <pc:spChg chg="mod">
          <ac:chgData name="Renan Utida" userId="1f0d8543-6cc6-45c6-8ff1-d0ea0b06ff3e" providerId="ADAL" clId="{39505B31-F968-4FAA-9A18-4A87B7DF7309}" dt="2024-04-12T16:27:12.827" v="613" actId="20577"/>
          <ac:spMkLst>
            <pc:docMk/>
            <pc:sldMk cId="3650003249" sldId="318"/>
            <ac:spMk id="6" creationId="{28DA204A-50DB-734D-B87F-808DC6D9C08F}"/>
          </ac:spMkLst>
        </pc:spChg>
        <pc:picChg chg="add mod">
          <ac:chgData name="Renan Utida" userId="1f0d8543-6cc6-45c6-8ff1-d0ea0b06ff3e" providerId="ADAL" clId="{39505B31-F968-4FAA-9A18-4A87B7DF7309}" dt="2024-04-12T16:28:10.046" v="636" actId="1035"/>
          <ac:picMkLst>
            <pc:docMk/>
            <pc:sldMk cId="3650003249" sldId="318"/>
            <ac:picMk id="7" creationId="{5DEE88AE-8190-BE10-73EF-BE2FA5FB8473}"/>
          </ac:picMkLst>
        </pc:picChg>
        <pc:picChg chg="add del mod">
          <ac:chgData name="Renan Utida" userId="1f0d8543-6cc6-45c6-8ff1-d0ea0b06ff3e" providerId="ADAL" clId="{39505B31-F968-4FAA-9A18-4A87B7DF7309}" dt="2024-04-12T16:26:07.547" v="594" actId="478"/>
          <ac:picMkLst>
            <pc:docMk/>
            <pc:sldMk cId="3650003249" sldId="318"/>
            <ac:picMk id="8" creationId="{A3A36408-3828-F8D4-328B-DB578DBA860F}"/>
          </ac:picMkLst>
        </pc:picChg>
        <pc:picChg chg="add mod">
          <ac:chgData name="Renan Utida" userId="1f0d8543-6cc6-45c6-8ff1-d0ea0b06ff3e" providerId="ADAL" clId="{39505B31-F968-4FAA-9A18-4A87B7DF7309}" dt="2024-04-12T16:28:12.994" v="642" actId="1035"/>
          <ac:picMkLst>
            <pc:docMk/>
            <pc:sldMk cId="3650003249" sldId="318"/>
            <ac:picMk id="9" creationId="{7255FA3B-A6AA-32DD-7A60-A982E4B223E4}"/>
          </ac:picMkLst>
        </pc:picChg>
      </pc:sldChg>
      <pc:sldChg chg="addSp delSp modSp add mod">
        <pc:chgData name="Renan Utida" userId="1f0d8543-6cc6-45c6-8ff1-d0ea0b06ff3e" providerId="ADAL" clId="{39505B31-F968-4FAA-9A18-4A87B7DF7309}" dt="2024-04-12T16:53:29.500" v="986" actId="2062"/>
        <pc:sldMkLst>
          <pc:docMk/>
          <pc:sldMk cId="2001420429" sldId="319"/>
        </pc:sldMkLst>
        <pc:spChg chg="mod">
          <ac:chgData name="Renan Utida" userId="1f0d8543-6cc6-45c6-8ff1-d0ea0b06ff3e" providerId="ADAL" clId="{39505B31-F968-4FAA-9A18-4A87B7DF7309}" dt="2024-04-12T16:29:49.059" v="682" actId="20577"/>
          <ac:spMkLst>
            <pc:docMk/>
            <pc:sldMk cId="2001420429" sldId="319"/>
            <ac:spMk id="6" creationId="{28DA204A-50DB-734D-B87F-808DC6D9C08F}"/>
          </ac:spMkLst>
        </pc:spChg>
        <pc:spChg chg="add mod">
          <ac:chgData name="Renan Utida" userId="1f0d8543-6cc6-45c6-8ff1-d0ea0b06ff3e" providerId="ADAL" clId="{39505B31-F968-4FAA-9A18-4A87B7DF7309}" dt="2024-04-12T16:52:51.551" v="945" actId="1036"/>
          <ac:spMkLst>
            <pc:docMk/>
            <pc:sldMk cId="2001420429" sldId="319"/>
            <ac:spMk id="11" creationId="{47EE3757-8231-5433-8B08-99E9CC8E009F}"/>
          </ac:spMkLst>
        </pc:spChg>
        <pc:spChg chg="add mod">
          <ac:chgData name="Renan Utida" userId="1f0d8543-6cc6-45c6-8ff1-d0ea0b06ff3e" providerId="ADAL" clId="{39505B31-F968-4FAA-9A18-4A87B7DF7309}" dt="2024-04-12T16:52:35.065" v="920" actId="1076"/>
          <ac:spMkLst>
            <pc:docMk/>
            <pc:sldMk cId="2001420429" sldId="319"/>
            <ac:spMk id="12" creationId="{428C449F-5F78-8ECE-B3A5-292BDAE5FFF3}"/>
          </ac:spMkLst>
        </pc:spChg>
        <pc:spChg chg="add mod">
          <ac:chgData name="Renan Utida" userId="1f0d8543-6cc6-45c6-8ff1-d0ea0b06ff3e" providerId="ADAL" clId="{39505B31-F968-4FAA-9A18-4A87B7DF7309}" dt="2024-04-12T16:53:01.698" v="983" actId="1036"/>
          <ac:spMkLst>
            <pc:docMk/>
            <pc:sldMk cId="2001420429" sldId="319"/>
            <ac:spMk id="13" creationId="{0762144A-7A6B-8D8D-4CC9-A599CFC3B802}"/>
          </ac:spMkLst>
        </pc:spChg>
        <pc:graphicFrameChg chg="add del mod modGraphic">
          <ac:chgData name="Renan Utida" userId="1f0d8543-6cc6-45c6-8ff1-d0ea0b06ff3e" providerId="ADAL" clId="{39505B31-F968-4FAA-9A18-4A87B7DF7309}" dt="2024-04-12T16:36:40.793" v="703" actId="478"/>
          <ac:graphicFrameMkLst>
            <pc:docMk/>
            <pc:sldMk cId="2001420429" sldId="319"/>
            <ac:graphicFrameMk id="8" creationId="{F0C6515A-0BB3-FC9E-751A-870600656337}"/>
          </ac:graphicFrameMkLst>
        </pc:graphicFrameChg>
        <pc:graphicFrameChg chg="add mod modGraphic">
          <ac:chgData name="Renan Utida" userId="1f0d8543-6cc6-45c6-8ff1-d0ea0b06ff3e" providerId="ADAL" clId="{39505B31-F968-4FAA-9A18-4A87B7DF7309}" dt="2024-04-12T16:53:29.500" v="986" actId="2062"/>
          <ac:graphicFrameMkLst>
            <pc:docMk/>
            <pc:sldMk cId="2001420429" sldId="319"/>
            <ac:graphicFrameMk id="10" creationId="{404E0679-CD70-7D23-9CEC-48D66A7EDC08}"/>
          </ac:graphicFrameMkLst>
        </pc:graphicFrameChg>
        <pc:picChg chg="del">
          <ac:chgData name="Renan Utida" userId="1f0d8543-6cc6-45c6-8ff1-d0ea0b06ff3e" providerId="ADAL" clId="{39505B31-F968-4FAA-9A18-4A87B7DF7309}" dt="2024-04-12T16:29:37.658" v="672" actId="478"/>
          <ac:picMkLst>
            <pc:docMk/>
            <pc:sldMk cId="2001420429" sldId="319"/>
            <ac:picMk id="7" creationId="{5DEE88AE-8190-BE10-73EF-BE2FA5FB8473}"/>
          </ac:picMkLst>
        </pc:picChg>
        <pc:picChg chg="del">
          <ac:chgData name="Renan Utida" userId="1f0d8543-6cc6-45c6-8ff1-d0ea0b06ff3e" providerId="ADAL" clId="{39505B31-F968-4FAA-9A18-4A87B7DF7309}" dt="2024-04-12T16:29:39.203" v="673" actId="478"/>
          <ac:picMkLst>
            <pc:docMk/>
            <pc:sldMk cId="2001420429" sldId="319"/>
            <ac:picMk id="9" creationId="{7255FA3B-A6AA-32DD-7A60-A982E4B223E4}"/>
          </ac:picMkLst>
        </pc:picChg>
      </pc:sldChg>
      <pc:sldChg chg="new del">
        <pc:chgData name="Renan Utida" userId="1f0d8543-6cc6-45c6-8ff1-d0ea0b06ff3e" providerId="ADAL" clId="{39505B31-F968-4FAA-9A18-4A87B7DF7309}" dt="2024-04-12T16:29:19.838" v="651" actId="47"/>
        <pc:sldMkLst>
          <pc:docMk/>
          <pc:sldMk cId="2011905816" sldId="319"/>
        </pc:sldMkLst>
      </pc:sldChg>
      <pc:sldChg chg="addSp delSp modSp add del mod">
        <pc:chgData name="Renan Utida" userId="1f0d8543-6cc6-45c6-8ff1-d0ea0b06ff3e" providerId="ADAL" clId="{39505B31-F968-4FAA-9A18-4A87B7DF7309}" dt="2024-04-12T16:29:07.105" v="649" actId="47"/>
        <pc:sldMkLst>
          <pc:docMk/>
          <pc:sldMk cId="2040857044" sldId="319"/>
        </pc:sldMkLst>
        <pc:spChg chg="mod">
          <ac:chgData name="Renan Utida" userId="1f0d8543-6cc6-45c6-8ff1-d0ea0b06ff3e" providerId="ADAL" clId="{39505B31-F968-4FAA-9A18-4A87B7DF7309}" dt="2024-04-12T16:27:42.242" v="627" actId="20577"/>
          <ac:spMkLst>
            <pc:docMk/>
            <pc:sldMk cId="2040857044" sldId="319"/>
            <ac:spMk id="6" creationId="{28DA204A-50DB-734D-B87F-808DC6D9C08F}"/>
          </ac:spMkLst>
        </pc:spChg>
        <pc:picChg chg="del">
          <ac:chgData name="Renan Utida" userId="1f0d8543-6cc6-45c6-8ff1-d0ea0b06ff3e" providerId="ADAL" clId="{39505B31-F968-4FAA-9A18-4A87B7DF7309}" dt="2024-04-12T16:27:43.757" v="628" actId="478"/>
          <ac:picMkLst>
            <pc:docMk/>
            <pc:sldMk cId="2040857044" sldId="319"/>
            <ac:picMk id="7" creationId="{5DEE88AE-8190-BE10-73EF-BE2FA5FB8473}"/>
          </ac:picMkLst>
        </pc:picChg>
        <pc:picChg chg="add mod">
          <ac:chgData name="Renan Utida" userId="1f0d8543-6cc6-45c6-8ff1-d0ea0b06ff3e" providerId="ADAL" clId="{39505B31-F968-4FAA-9A18-4A87B7DF7309}" dt="2024-04-12T16:28:28.451" v="645" actId="14100"/>
          <ac:picMkLst>
            <pc:docMk/>
            <pc:sldMk cId="2040857044" sldId="319"/>
            <ac:picMk id="8" creationId="{495A869B-0605-F4E3-A2FD-1D0576CEB9C2}"/>
          </ac:picMkLst>
        </pc:picChg>
        <pc:picChg chg="del">
          <ac:chgData name="Renan Utida" userId="1f0d8543-6cc6-45c6-8ff1-d0ea0b06ff3e" providerId="ADAL" clId="{39505B31-F968-4FAA-9A18-4A87B7DF7309}" dt="2024-04-12T16:27:45.616" v="629" actId="478"/>
          <ac:picMkLst>
            <pc:docMk/>
            <pc:sldMk cId="2040857044" sldId="319"/>
            <ac:picMk id="9" creationId="{7255FA3B-A6AA-32DD-7A60-A982E4B223E4}"/>
          </ac:picMkLst>
        </pc:picChg>
        <pc:picChg chg="add del mod">
          <ac:chgData name="Renan Utida" userId="1f0d8543-6cc6-45c6-8ff1-d0ea0b06ff3e" providerId="ADAL" clId="{39505B31-F968-4FAA-9A18-4A87B7DF7309}" dt="2024-04-12T16:29:01.975" v="648" actId="478"/>
          <ac:picMkLst>
            <pc:docMk/>
            <pc:sldMk cId="2040857044" sldId="319"/>
            <ac:picMk id="10" creationId="{40911290-8F3B-58B2-2484-BACAEE0B0A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JVET-AH0220</a:t>
            </a: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AHG15: Configurations for gaming sequences 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CTC per-class configurations is proposed to improve encoding gain and/or encoding time.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AI, the gains are minor, but consistent.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RA, the gains are more expressive, with minor encoding time increase.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LDB, besides the CTC configuration, other configuration variants are proposed.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Worst-case encoder runtime (Level1 QP 22) can be reduced up to more than 8 days, hence more convenient to use in practice.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to adopt (for continuation of investigations on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gaming sequences):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CTC configurations for AI and RA, according to frame size;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Variant 5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LDB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297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AHG15 mandates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test conditions appropriate for gaming applications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Investigate possibilities to enhance compression capability for gaming content.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advantage of existing configurations used in CTC (per-class config)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for LDB is still problematic for investigating new coding tools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Reach for encoding time reduction 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90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Background for LDB (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JVET-AE0163)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 proposed slight modification on LDB/LDP encoder configuration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hierarchy depth in slices with slice temporal depth &gt;= 2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Drawbacks on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2222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Frames with temporal depth of 1 and 2 have the same QP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not also set the max. MTT hierarchy depth with the same value?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Frames with temporal depth of 3 (highest QP) has a large amount of encoding time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 half of all encoded frames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27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Proposal - Part 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Direct use of per-class configurations from CTC</a:t>
            </a: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AI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Affects only 4k sequences by increasing maximum CTU size to 256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class A configuration for 4k sequences (not tested)</a:t>
            </a:r>
            <a:endParaRPr lang="en-US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class B configuration for full-HD sequences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LDB (Test #0)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class B configuration for full-HD sequences 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 4k sequence is tested under LDB/LDP for AHG15</a:t>
            </a:r>
          </a:p>
        </p:txBody>
      </p:sp>
    </p:spTree>
    <p:extLst>
      <p:ext uri="{BB962C8B-B14F-4D97-AF65-F5344CB8AC3E}">
        <p14:creationId xmlns:p14="http://schemas.microsoft.com/office/powerpoint/2010/main" val="145202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Proposal -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5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 fontScale="85000" lnSpcReduction="20000"/>
          </a:bodyPr>
          <a:lstStyle/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1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Apply variations of </a:t>
            </a:r>
            <a:r>
              <a:rPr lang="en-US" sz="21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 for LDB, for encoding time reduction</a:t>
            </a: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1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#1:</a:t>
            </a:r>
            <a:endParaRPr lang="en-US" sz="2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 22 only, reduce max MTT depth in slices with slice temporal depth = 1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2222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1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#2:</a:t>
            </a:r>
            <a:endParaRPr lang="en-US" sz="2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 22 only, reduce max MTT depth in slices with slice temporal depth 1 and 3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111</a:t>
            </a: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1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#3: 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QPs 22 and 27, reduce max MTT depth in slices with slice temporal depth = 2 (as in JVET-AH0163, but also for QP27)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332222</a:t>
            </a:r>
          </a:p>
          <a:p>
            <a:pPr marL="914400" lvl="2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27 332222</a:t>
            </a:r>
          </a:p>
          <a:p>
            <a:pPr marL="914400" lvl="2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1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#4: 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9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QPs 22 and 27, reduce max MTT depth in slices with slice temporal depth = 1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2222</a:t>
            </a:r>
          </a:p>
          <a:p>
            <a:pPr marL="914400" lvl="2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27 3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2222</a:t>
            </a:r>
          </a:p>
        </p:txBody>
      </p:sp>
    </p:spTree>
    <p:extLst>
      <p:ext uri="{BB962C8B-B14F-4D97-AF65-F5344CB8AC3E}">
        <p14:creationId xmlns:p14="http://schemas.microsoft.com/office/powerpoint/2010/main" val="3907767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Proposal -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6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Apply variations of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 for LDB for encoding time reduction</a:t>
            </a: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#5:</a:t>
            </a: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 22 only, reduce max MTT depth in slices with slice temporal depth 1 and 3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111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 27 only, reduce max MTT depth in slices with slice temporal depth = 1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27 3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2222</a:t>
            </a:r>
            <a:endParaRPr lang="en-US" sz="1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914400" lvl="2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#6: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QPs 22 and 27, reduce max MTT depth in slices with slice temporal depth 1 and 3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111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914400" lvl="2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27 3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111</a:t>
            </a:r>
          </a:p>
        </p:txBody>
      </p:sp>
    </p:spTree>
    <p:extLst>
      <p:ext uri="{BB962C8B-B14F-4D97-AF65-F5344CB8AC3E}">
        <p14:creationId xmlns:p14="http://schemas.microsoft.com/office/powerpoint/2010/main" val="347665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8D7D1-2F2D-53AE-0E07-9AFA353B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– Part 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C68461-F395-3B13-B2DA-9641D5BCD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A1271B-92EC-507B-46A6-82D2247CD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3AE56C-D6BA-93F9-AD25-B79BE52D8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7305D-86C8-E9DC-943C-B5F92609D47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900" dirty="0"/>
              <a:t>Overall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900" dirty="0"/>
              <a:t>Example in RA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marR="0" indent="-285750" algn="just" hangingPunct="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indent="-285750" algn="just" hangingPunct="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Summary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AI, encoding gain of 0.02% and encoding time reduction of 3%.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RA, encoding gain of 0.24% and encoding time increase of only 2%.</a:t>
            </a:r>
          </a:p>
          <a:p>
            <a:pPr marL="1200150" lvl="2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CA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 to more than 10 days encoding time reduction for QP22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LDB, encoding loss of 0.16% and encoding time reduction of 7%.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3DE411D9-4C5B-651E-4B3C-F8AE4E4CF2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8205223"/>
              </p:ext>
            </p:extLst>
          </p:nvPr>
        </p:nvGraphicFramePr>
        <p:xfrm>
          <a:off x="2209800" y="1855616"/>
          <a:ext cx="7772400" cy="10131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6320">
                  <a:extLst>
                    <a:ext uri="{9D8B030D-6E8A-4147-A177-3AD203B41FA5}">
                      <a16:colId xmlns:a16="http://schemas.microsoft.com/office/drawing/2014/main" val="657398511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1732045196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852316916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4159216960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2506851513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3533269949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151108319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366642857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360285043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842691520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099419626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204213320"/>
                    </a:ext>
                  </a:extLst>
                </a:gridCol>
              </a:tblGrid>
              <a:tr h="18605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BD-rate5 q12345 (piecewise cubic)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BD-rate4 q2345 (piecewise cubic)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BD-rate4 q1234 (piecewise cubic)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1847256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 err="1">
                          <a:effectLst/>
                        </a:rPr>
                        <a:t>EncR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DecR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12259956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96.64%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101.05%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-0.33%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-0.36%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-0.60%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-0.20%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66435540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102.01%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100.06%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-0.24%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-0.22%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-0.61%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0.11%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2848277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LDB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92.79%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99.41%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0.16%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0.00%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0.28%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790776627"/>
                  </a:ext>
                </a:extLst>
              </a:tr>
            </a:tbl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id="{55B591B6-BA19-F5F6-235C-31899072FC75}"/>
              </a:ext>
            </a:extLst>
          </p:cNvPr>
          <p:cNvGrpSpPr>
            <a:grpSpLocks noChangeAspect="1"/>
          </p:cNvGrpSpPr>
          <p:nvPr/>
        </p:nvGrpSpPr>
        <p:grpSpPr>
          <a:xfrm>
            <a:off x="1638300" y="3448423"/>
            <a:ext cx="8915400" cy="1103127"/>
            <a:chOff x="3101897" y="2534134"/>
            <a:chExt cx="5943600" cy="735418"/>
          </a:xfrm>
        </p:grpSpPr>
        <p:pic>
          <p:nvPicPr>
            <p:cNvPr id="21" name="Picture 20" descr="A screenshot of a spreadsheet&#10;&#10;Description automatically generated">
              <a:extLst>
                <a:ext uri="{FF2B5EF4-FFF2-40B4-BE49-F238E27FC236}">
                  <a16:creationId xmlns:a16="http://schemas.microsoft.com/office/drawing/2014/main" id="{40979B46-5675-8918-D43E-7C80C99304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9902"/>
            <a:stretch/>
          </p:blipFill>
          <p:spPr>
            <a:xfrm>
              <a:off x="3101897" y="2534134"/>
              <a:ext cx="5943600" cy="222444"/>
            </a:xfrm>
            <a:prstGeom prst="rect">
              <a:avLst/>
            </a:prstGeom>
          </p:spPr>
        </p:pic>
        <p:pic>
          <p:nvPicPr>
            <p:cNvPr id="22" name="Picture 21" descr="A calendar with numbers and numbers&#10;&#10;Description automatically generated">
              <a:extLst>
                <a:ext uri="{FF2B5EF4-FFF2-40B4-BE49-F238E27FC236}">
                  <a16:creationId xmlns:a16="http://schemas.microsoft.com/office/drawing/2014/main" id="{D8D8C0A9-0308-7E29-8D29-5DC760F4CB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797" b="79783"/>
            <a:stretch/>
          </p:blipFill>
          <p:spPr>
            <a:xfrm>
              <a:off x="3101897" y="2752136"/>
              <a:ext cx="5943600" cy="5174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4573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45DCD-D185-AE86-4BC5-54EF2F232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–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79248C-4EF1-9CE6-0505-5932204CB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B6426-5D8E-49DD-194C-31090C8F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AEEDA-58F7-4E23-AFB3-8BC9613D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DA204A-50DB-734D-B87F-808DC6D9C0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Some examples for QP 22 only (BD-rate for q2345 is 0%)</a:t>
            </a:r>
          </a:p>
          <a:p>
            <a:pPr lvl="1"/>
            <a:r>
              <a:rPr lang="en-US" dirty="0"/>
              <a:t>Test #0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Test #2</a:t>
            </a:r>
          </a:p>
          <a:p>
            <a:pPr lvl="1"/>
            <a:endParaRPr lang="en-US"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5DEE88AE-8190-BE10-73EF-BE2FA5FB8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787" y="2161571"/>
            <a:ext cx="8238295" cy="1741836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7255FA3B-A6AA-32DD-7A60-A982E4B22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562" y="4417451"/>
            <a:ext cx="8238744" cy="173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03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45DCD-D185-AE86-4BC5-54EF2F232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–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79248C-4EF1-9CE6-0505-5932204CB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B6426-5D8E-49DD-194C-31090C8F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AEEDA-58F7-4E23-AFB3-8BC9613D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DA204A-50DB-734D-B87F-808DC6D9C0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Comparative results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04E0679-CD70-7D23-9CEC-48D66A7ED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984855"/>
              </p:ext>
            </p:extLst>
          </p:nvPr>
        </p:nvGraphicFramePr>
        <p:xfrm>
          <a:off x="589935" y="1877961"/>
          <a:ext cx="11135339" cy="38852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7412">
                  <a:extLst>
                    <a:ext uri="{9D8B030D-6E8A-4147-A177-3AD203B41FA5}">
                      <a16:colId xmlns:a16="http://schemas.microsoft.com/office/drawing/2014/main" val="1710651902"/>
                    </a:ext>
                  </a:extLst>
                </a:gridCol>
                <a:gridCol w="1227865">
                  <a:extLst>
                    <a:ext uri="{9D8B030D-6E8A-4147-A177-3AD203B41FA5}">
                      <a16:colId xmlns:a16="http://schemas.microsoft.com/office/drawing/2014/main" val="4277104610"/>
                    </a:ext>
                  </a:extLst>
                </a:gridCol>
                <a:gridCol w="1223101">
                  <a:extLst>
                    <a:ext uri="{9D8B030D-6E8A-4147-A177-3AD203B41FA5}">
                      <a16:colId xmlns:a16="http://schemas.microsoft.com/office/drawing/2014/main" val="1977304848"/>
                    </a:ext>
                  </a:extLst>
                </a:gridCol>
                <a:gridCol w="1227865">
                  <a:extLst>
                    <a:ext uri="{9D8B030D-6E8A-4147-A177-3AD203B41FA5}">
                      <a16:colId xmlns:a16="http://schemas.microsoft.com/office/drawing/2014/main" val="1526503878"/>
                    </a:ext>
                  </a:extLst>
                </a:gridCol>
                <a:gridCol w="1073042">
                  <a:extLst>
                    <a:ext uri="{9D8B030D-6E8A-4147-A177-3AD203B41FA5}">
                      <a16:colId xmlns:a16="http://schemas.microsoft.com/office/drawing/2014/main" val="790001342"/>
                    </a:ext>
                  </a:extLst>
                </a:gridCol>
                <a:gridCol w="1221910">
                  <a:extLst>
                    <a:ext uri="{9D8B030D-6E8A-4147-A177-3AD203B41FA5}">
                      <a16:colId xmlns:a16="http://schemas.microsoft.com/office/drawing/2014/main" val="2280412984"/>
                    </a:ext>
                  </a:extLst>
                </a:gridCol>
                <a:gridCol w="1327904">
                  <a:extLst>
                    <a:ext uri="{9D8B030D-6E8A-4147-A177-3AD203B41FA5}">
                      <a16:colId xmlns:a16="http://schemas.microsoft.com/office/drawing/2014/main" val="3773779171"/>
                    </a:ext>
                  </a:extLst>
                </a:gridCol>
                <a:gridCol w="1273120">
                  <a:extLst>
                    <a:ext uri="{9D8B030D-6E8A-4147-A177-3AD203B41FA5}">
                      <a16:colId xmlns:a16="http://schemas.microsoft.com/office/drawing/2014/main" val="2168015391"/>
                    </a:ext>
                  </a:extLst>
                </a:gridCol>
                <a:gridCol w="1273120">
                  <a:extLst>
                    <a:ext uri="{9D8B030D-6E8A-4147-A177-3AD203B41FA5}">
                      <a16:colId xmlns:a16="http://schemas.microsoft.com/office/drawing/2014/main" val="3600136399"/>
                    </a:ext>
                  </a:extLst>
                </a:gridCol>
              </a:tblGrid>
              <a:tr h="16188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Config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EncR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QP22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Worst-case reduction [days]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EncR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QP27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Worst-case reduction [days]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EncR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Mean (%)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BD-rate (Y)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Q12345 (%)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BD-rate (Y)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Q2345 (%)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BD-rate (Y)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Q1234 (%)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0962128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Default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0.69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-5.82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92.8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9415239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Variant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-6.86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91.2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8752833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Variant 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-8.38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88.3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0.42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33204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Variant 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-2.83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88.7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0.48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0.13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504790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Variant 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-3.43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86.0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0.60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0.17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0.75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91809510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Variant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-3.43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83.5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0.83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0.17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1.05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3403040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Variant 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-4.43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81.6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0.38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1.67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6186166"/>
                  </a:ext>
                </a:extLst>
              </a:tr>
            </a:tbl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7EE3757-8231-5433-8B08-99E9CC8E009F}"/>
              </a:ext>
            </a:extLst>
          </p:cNvPr>
          <p:cNvSpPr/>
          <p:nvPr/>
        </p:nvSpPr>
        <p:spPr>
          <a:xfrm>
            <a:off x="616604" y="5132437"/>
            <a:ext cx="11108670" cy="304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8C449F-5F78-8ECE-B3A5-292BDAE5FFF3}"/>
              </a:ext>
            </a:extLst>
          </p:cNvPr>
          <p:cNvSpPr txBox="1"/>
          <p:nvPr/>
        </p:nvSpPr>
        <p:spPr>
          <a:xfrm>
            <a:off x="589935" y="5891769"/>
            <a:ext cx="4837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* </a:t>
            </a:r>
            <a:r>
              <a:rPr lang="en-US" sz="1600" dirty="0"/>
              <a:t>Possibly best trade-off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62144A-7A6B-8D8D-4CC9-A599CFC3B802}"/>
              </a:ext>
            </a:extLst>
          </p:cNvPr>
          <p:cNvSpPr txBox="1"/>
          <p:nvPr/>
        </p:nvSpPr>
        <p:spPr>
          <a:xfrm>
            <a:off x="11691537" y="5056860"/>
            <a:ext cx="260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001420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13" ma:contentTypeDescription="Create a new document." ma:contentTypeScope="" ma:versionID="2575abda276b8a529d631159451dfe36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68b9255cd90f3156eab3cae7098d2a7a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694186ad-8afc-44c2-8d3b-cf76e504906d"/>
    <ds:schemaRef ds:uri="http://schemas.microsoft.com/office/2006/documentManagement/types"/>
    <ds:schemaRef ds:uri="329901e3-e383-43e0-ad52-a1b5b715238d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11F51E-FB6E-43BF-8658-D83905360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3434</TotalTime>
  <Words>1018</Words>
  <Application>Microsoft Office PowerPoint</Application>
  <PresentationFormat>Widescreen</PresentationFormat>
  <Paragraphs>267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Courier New</vt:lpstr>
      <vt:lpstr>Times New Roman</vt:lpstr>
      <vt:lpstr>Office Theme</vt:lpstr>
      <vt:lpstr>JVET-AH0220  AHG15: Configurations for gaming sequences </vt:lpstr>
      <vt:lpstr>Motivation</vt:lpstr>
      <vt:lpstr>Background for LDB (JVET-AE0163)</vt:lpstr>
      <vt:lpstr>Current Proposal - Part 1</vt:lpstr>
      <vt:lpstr>Current Proposal - Part 2</vt:lpstr>
      <vt:lpstr>Current Proposal - Part 2</vt:lpstr>
      <vt:lpstr>Results – Part 1</vt:lpstr>
      <vt:lpstr>Results – Part 2</vt:lpstr>
      <vt:lpstr>Results – Part 2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Renan Utida</cp:lastModifiedBy>
  <cp:revision>39</cp:revision>
  <dcterms:created xsi:type="dcterms:W3CDTF">2021-03-31T15:29:37Z</dcterms:created>
  <dcterms:modified xsi:type="dcterms:W3CDTF">2024-04-12T16:55:04Z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0x01010066316E3A957B7741835719A6DB62C2A3</vt:lpwstr>
  </property>
</Properties>
</file>