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833" r:id="rId1"/>
  </p:sldMasterIdLst>
  <p:notesMasterIdLst>
    <p:notesMasterId r:id="rId6"/>
  </p:notesMasterIdLst>
  <p:handoutMasterIdLst>
    <p:handoutMasterId r:id="rId7"/>
  </p:handoutMasterIdLst>
  <p:sldIdLst>
    <p:sldId id="2142533578" r:id="rId2"/>
    <p:sldId id="887" r:id="rId3"/>
    <p:sldId id="2142533616" r:id="rId4"/>
    <p:sldId id="2142533615" r:id="rId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tyler lynch" initials="tl" lastIdx="24" clrIdx="0">
    <p:extLst>
      <p:ext uri="{19B8F6BF-5375-455C-9EA6-DF929625EA0E}">
        <p15:presenceInfo xmlns:p15="http://schemas.microsoft.com/office/powerpoint/2012/main" userId="4d79623da105b09d"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253DC"/>
    <a:srgbClr val="0B2742"/>
    <a:srgbClr val="4A5A75"/>
    <a:srgbClr val="DEE3EC"/>
    <a:srgbClr val="FFFFFF"/>
    <a:srgbClr val="ECECEC"/>
    <a:srgbClr val="FF40FF"/>
    <a:srgbClr val="06050B"/>
    <a:srgbClr val="020625"/>
    <a:srgbClr val="7BA0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BE4DB32C-3292-A740-80AE-7AA7E29BF66F}" v="33" dt="2023-02-03T21:05:01.210"/>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6311" autoAdjust="0"/>
  </p:normalViewPr>
  <p:slideViewPr>
    <p:cSldViewPr snapToGrid="0">
      <p:cViewPr varScale="1">
        <p:scale>
          <a:sx n="111" d="100"/>
          <a:sy n="111" d="100"/>
        </p:scale>
        <p:origin x="594" y="96"/>
      </p:cViewPr>
      <p:guideLst/>
    </p:cSldViewPr>
  </p:slideViewPr>
  <p:outlineViewPr>
    <p:cViewPr>
      <p:scale>
        <a:sx n="33" d="100"/>
        <a:sy n="33" d="100"/>
      </p:scale>
      <p:origin x="0" y="-38178"/>
    </p:cViewPr>
  </p:outlineViewPr>
  <p:notesTextViewPr>
    <p:cViewPr>
      <p:scale>
        <a:sx n="1" d="1"/>
        <a:sy n="1" d="1"/>
      </p:scale>
      <p:origin x="0" y="0"/>
    </p:cViewPr>
  </p:notesTextViewPr>
  <p:sorterViewPr>
    <p:cViewPr varScale="1">
      <p:scale>
        <a:sx n="1" d="1"/>
        <a:sy n="1" d="1"/>
      </p:scale>
      <p:origin x="0" y="0"/>
    </p:cViewPr>
  </p:sorter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commentAuthors" Target="commentAuthors.xml"/><Relationship Id="rId13" Type="http://schemas.microsoft.com/office/2015/10/relationships/revisionInfo" Target="revisionInfo.xml"/><Relationship Id="rId3" Type="http://schemas.openxmlformats.org/officeDocument/2006/relationships/slide" Target="slides/slide2.xml"/><Relationship Id="rId7" Type="http://schemas.openxmlformats.org/officeDocument/2006/relationships/handoutMaster" Target="handoutMasters/handoutMaster1.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notesMaster" Target="notesMasters/notesMaster1.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857161BF-B23B-4394-A96E-F4360C628196}"/>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32EFA4A7-9429-4DF7-ABF5-D9E5B2540EA3}"/>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BAD32F0-874C-4AAC-9514-AAD3E6FF80D6}" type="datetimeFigureOut">
              <a:rPr lang="en-US" smtClean="0"/>
              <a:t>4/19/2024</a:t>
            </a:fld>
            <a:endParaRPr lang="en-US"/>
          </a:p>
        </p:txBody>
      </p:sp>
      <p:sp>
        <p:nvSpPr>
          <p:cNvPr id="4" name="Footer Placeholder 3">
            <a:extLst>
              <a:ext uri="{FF2B5EF4-FFF2-40B4-BE49-F238E27FC236}">
                <a16:creationId xmlns:a16="http://schemas.microsoft.com/office/drawing/2014/main" id="{7FFAA4EB-3327-4214-8C66-D022262D928B}"/>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C59F6045-FEC1-483F-916F-4A70D359C005}"/>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6F42476-7A7B-40F5-8A25-2A09BD3C8867}" type="slidenum">
              <a:rPr lang="en-US" smtClean="0"/>
              <a:t>‹#›</a:t>
            </a:fld>
            <a:endParaRPr lang="en-US"/>
          </a:p>
        </p:txBody>
      </p:sp>
    </p:spTree>
    <p:extLst>
      <p:ext uri="{BB962C8B-B14F-4D97-AF65-F5344CB8AC3E}">
        <p14:creationId xmlns:p14="http://schemas.microsoft.com/office/powerpoint/2010/main" val="250396735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de-DE"/>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26D1935-2548-4788-81DD-641A298E824F}" type="datetimeFigureOut">
              <a:rPr lang="de-DE" smtClean="0"/>
              <a:t>19.04.2024</a:t>
            </a:fld>
            <a:endParaRPr lang="de-DE"/>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de-DE"/>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de-DE"/>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C75E7E4-6857-4F03-A780-9887AA86825E}" type="slidenum">
              <a:rPr lang="de-DE" smtClean="0"/>
              <a:t>‹#›</a:t>
            </a:fld>
            <a:endParaRPr lang="de-DE"/>
          </a:p>
        </p:txBody>
      </p:sp>
    </p:spTree>
    <p:extLst>
      <p:ext uri="{BB962C8B-B14F-4D97-AF65-F5344CB8AC3E}">
        <p14:creationId xmlns:p14="http://schemas.microsoft.com/office/powerpoint/2010/main" val="157648362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57.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3.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5.png"/><Relationship Id="rId1" Type="http://schemas.openxmlformats.org/officeDocument/2006/relationships/slideMaster" Target="../slideMasters/slideMaster1.xml"/><Relationship Id="rId5" Type="http://schemas.openxmlformats.org/officeDocument/2006/relationships/image" Target="../media/image8.svg"/><Relationship Id="rId4" Type="http://schemas.openxmlformats.org/officeDocument/2006/relationships/image" Target="../media/image7.png"/></Relationships>
</file>

<file path=ppt/slideLayouts/_rels/slideLayout94.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5.png"/><Relationship Id="rId1" Type="http://schemas.openxmlformats.org/officeDocument/2006/relationships/slideMaster" Target="../slideMasters/slideMaster1.xml"/><Relationship Id="rId5" Type="http://schemas.openxmlformats.org/officeDocument/2006/relationships/image" Target="../media/image8.svg"/><Relationship Id="rId4" Type="http://schemas.openxmlformats.org/officeDocument/2006/relationships/image" Target="../media/image7.png"/></Relationships>
</file>

<file path=ppt/slideLayouts/_rels/slideLayout95.xml.rels><?xml version="1.0" encoding="UTF-8" standalone="yes"?>
<Relationships xmlns="http://schemas.openxmlformats.org/package/2006/relationships"><Relationship Id="rId3" Type="http://schemas.openxmlformats.org/officeDocument/2006/relationships/image" Target="../media/image11.svg"/><Relationship Id="rId2" Type="http://schemas.openxmlformats.org/officeDocument/2006/relationships/image" Target="../media/image10.png"/><Relationship Id="rId1" Type="http://schemas.openxmlformats.org/officeDocument/2006/relationships/slideMaster" Target="../slideMasters/slideMaster1.xml"/><Relationship Id="rId5" Type="http://schemas.openxmlformats.org/officeDocument/2006/relationships/image" Target="../media/image13.svg"/><Relationship Id="rId4" Type="http://schemas.openxmlformats.org/officeDocument/2006/relationships/image" Target="../media/image12.png"/></Relationships>
</file>

<file path=ppt/slideLayouts/_rels/slideLayout96.xml.rels><?xml version="1.0" encoding="UTF-8" standalone="yes"?>
<Relationships xmlns="http://schemas.openxmlformats.org/package/2006/relationships"><Relationship Id="rId3" Type="http://schemas.openxmlformats.org/officeDocument/2006/relationships/image" Target="../media/image14.svg"/><Relationship Id="rId2" Type="http://schemas.openxmlformats.org/officeDocument/2006/relationships/image" Target="../media/image10.png"/><Relationship Id="rId1" Type="http://schemas.openxmlformats.org/officeDocument/2006/relationships/slideMaster" Target="../slideMasters/slideMaster1.xml"/><Relationship Id="rId5" Type="http://schemas.openxmlformats.org/officeDocument/2006/relationships/image" Target="../media/image15.svg"/><Relationship Id="rId4" Type="http://schemas.openxmlformats.org/officeDocument/2006/relationships/image" Target="../media/image12.png"/></Relationships>
</file>

<file path=ppt/slideLayouts/_rels/slideLayout97.xml.rels><?xml version="1.0" encoding="UTF-8" standalone="yes"?>
<Relationships xmlns="http://schemas.openxmlformats.org/package/2006/relationships"><Relationship Id="rId3" Type="http://schemas.openxmlformats.org/officeDocument/2006/relationships/image" Target="../media/image14.svg"/><Relationship Id="rId2" Type="http://schemas.openxmlformats.org/officeDocument/2006/relationships/image" Target="../media/image10.png"/><Relationship Id="rId1" Type="http://schemas.openxmlformats.org/officeDocument/2006/relationships/slideMaster" Target="../slideMasters/slideMaster1.xml"/><Relationship Id="rId5" Type="http://schemas.openxmlformats.org/officeDocument/2006/relationships/image" Target="../media/image15.svg"/><Relationship Id="rId4" Type="http://schemas.openxmlformats.org/officeDocument/2006/relationships/image" Target="../media/image12.png"/></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Photo">
    <p:bg>
      <p:bgPr>
        <a:solidFill>
          <a:schemeClr val="tx2"/>
        </a:solidFill>
        <a:effectLst/>
      </p:bgPr>
    </p:bg>
    <p:spTree>
      <p:nvGrpSpPr>
        <p:cNvPr id="1" name=""/>
        <p:cNvGrpSpPr/>
        <p:nvPr/>
      </p:nvGrpSpPr>
      <p:grpSpPr>
        <a:xfrm>
          <a:off x="0" y="0"/>
          <a:ext cx="0" cy="0"/>
          <a:chOff x="0" y="0"/>
          <a:chExt cx="0" cy="0"/>
        </a:xfrm>
      </p:grpSpPr>
      <p:sp>
        <p:nvSpPr>
          <p:cNvPr id="8" name="Picture Placeholder 2">
            <a:extLst>
              <a:ext uri="{FF2B5EF4-FFF2-40B4-BE49-F238E27FC236}">
                <a16:creationId xmlns:a16="http://schemas.microsoft.com/office/drawing/2014/main" id="{C8744E5A-C06A-4B60-BDC7-1D821CA9F5B0}"/>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9" name="Text Placeholder 7">
            <a:extLst>
              <a:ext uri="{FF2B5EF4-FFF2-40B4-BE49-F238E27FC236}">
                <a16:creationId xmlns:a16="http://schemas.microsoft.com/office/drawing/2014/main" id="{9640E281-C50E-4848-91E6-FC33A602A642}"/>
              </a:ext>
            </a:extLst>
          </p:cNvPr>
          <p:cNvSpPr>
            <a:spLocks noGrp="1"/>
          </p:cNvSpPr>
          <p:nvPr>
            <p:ph type="body" sz="quarter" idx="10" hasCustomPrompt="1"/>
          </p:nvPr>
        </p:nvSpPr>
        <p:spPr bwMode="gray">
          <a:xfrm>
            <a:off x="495300" y="4195085"/>
            <a:ext cx="833437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bg1"/>
                </a:solidFill>
              </a:defRPr>
            </a:lvl1pPr>
            <a:lvl2pPr marL="0" indent="0">
              <a:lnSpc>
                <a:spcPct val="96000"/>
              </a:lnSpc>
              <a:spcBef>
                <a:spcPts val="0"/>
              </a:spcBef>
              <a:buFont typeface="Microsoft Sans Serif" panose="020B0604020202020204" pitchFamily="34" charset="0"/>
              <a:buNone/>
              <a:defRPr sz="16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 Employing entity</a:t>
            </a:r>
          </a:p>
          <a:p>
            <a:pPr lvl="1"/>
            <a:endParaRPr lang="en-US" dirty="0"/>
          </a:p>
        </p:txBody>
      </p:sp>
      <p:sp>
        <p:nvSpPr>
          <p:cNvPr id="13" name="Text Placeholder 5">
            <a:extLst>
              <a:ext uri="{FF2B5EF4-FFF2-40B4-BE49-F238E27FC236}">
                <a16:creationId xmlns:a16="http://schemas.microsoft.com/office/drawing/2014/main" id="{A4169139-C0DB-6241-B1E6-BBBF31EE728E}"/>
              </a:ext>
            </a:extLst>
          </p:cNvPr>
          <p:cNvSpPr>
            <a:spLocks noGrp="1"/>
          </p:cNvSpPr>
          <p:nvPr>
            <p:ph type="body" sz="quarter" idx="13" hasCustomPrompt="1"/>
          </p:nvPr>
        </p:nvSpPr>
        <p:spPr bwMode="gray">
          <a:xfrm>
            <a:off x="8829675" y="512165"/>
            <a:ext cx="2867025" cy="262176"/>
          </a:xfrm>
          <a:prstGeom prst="rect">
            <a:avLst/>
          </a:prstGeom>
        </p:spPr>
        <p:txBody>
          <a:bodyPr wrap="none"/>
          <a:lstStyle>
            <a:lvl1pPr marL="0" indent="0" algn="r">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14" name="Text Placeholder 48">
            <a:extLst>
              <a:ext uri="{FF2B5EF4-FFF2-40B4-BE49-F238E27FC236}">
                <a16:creationId xmlns:a16="http://schemas.microsoft.com/office/drawing/2014/main" id="{79B5B91D-44E9-C946-8602-7115E58F4F7F}"/>
              </a:ext>
            </a:extLst>
          </p:cNvPr>
          <p:cNvSpPr>
            <a:spLocks noGrp="1"/>
          </p:cNvSpPr>
          <p:nvPr>
            <p:ph type="body" sz="quarter" idx="14" hasCustomPrompt="1"/>
          </p:nvPr>
        </p:nvSpPr>
        <p:spPr bwMode="gray">
          <a:xfrm>
            <a:off x="479626" y="5520817"/>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6" name="Title 2">
            <a:extLst>
              <a:ext uri="{FF2B5EF4-FFF2-40B4-BE49-F238E27FC236}">
                <a16:creationId xmlns:a16="http://schemas.microsoft.com/office/drawing/2014/main" id="{62C0E76A-32B9-4D4D-B734-7A849718BDEC}"/>
              </a:ext>
            </a:extLst>
          </p:cNvPr>
          <p:cNvSpPr>
            <a:spLocks noGrp="1"/>
          </p:cNvSpPr>
          <p:nvPr>
            <p:ph type="title"/>
          </p:nvPr>
        </p:nvSpPr>
        <p:spPr bwMode="gray">
          <a:xfrm>
            <a:off x="431638" y="2631736"/>
            <a:ext cx="8416582" cy="1445909"/>
          </a:xfrm>
        </p:spPr>
        <p:txBody>
          <a:bodyPr wrap="square">
            <a:spAutoFit/>
          </a:bodyPr>
          <a:lstStyle>
            <a:lvl1pPr>
              <a:lnSpc>
                <a:spcPct val="87000"/>
              </a:lnSpc>
              <a:defRPr sz="5400">
                <a:solidFill>
                  <a:schemeClr val="bg1"/>
                </a:solidFill>
              </a:defRPr>
            </a:lvl1pPr>
          </a:lstStyle>
          <a:p>
            <a:r>
              <a:rPr lang="en-US"/>
              <a:t>Click to edit Master title style</a:t>
            </a:r>
            <a:endParaRPr lang="en-US" dirty="0"/>
          </a:p>
        </p:txBody>
      </p:sp>
      <p:sp>
        <p:nvSpPr>
          <p:cNvPr id="20" name="Freeform 5">
            <a:extLst>
              <a:ext uri="{FF2B5EF4-FFF2-40B4-BE49-F238E27FC236}">
                <a16:creationId xmlns:a16="http://schemas.microsoft.com/office/drawing/2014/main" id="{6E23F990-94BF-5E49-B3E1-907A3E5E23F6}"/>
              </a:ext>
            </a:extLst>
          </p:cNvPr>
          <p:cNvSpPr>
            <a:spLocks noChangeAspect="1" noEditPoints="1"/>
          </p:cNvSpPr>
          <p:nvPr userDrawn="1"/>
        </p:nvSpPr>
        <p:spPr bwMode="black">
          <a:xfrm>
            <a:off x="482438" y="460180"/>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1" name="Text Placeholder 7">
            <a:extLst>
              <a:ext uri="{FF2B5EF4-FFF2-40B4-BE49-F238E27FC236}">
                <a16:creationId xmlns:a16="http://schemas.microsoft.com/office/drawing/2014/main" id="{CF15FD80-2861-F44E-7FFE-F838CFAF2B7A}"/>
              </a:ext>
            </a:extLst>
          </p:cNvPr>
          <p:cNvSpPr>
            <a:spLocks noGrp="1"/>
          </p:cNvSpPr>
          <p:nvPr>
            <p:ph type="body" sz="quarter" idx="12" hasCustomPrompt="1"/>
          </p:nvPr>
        </p:nvSpPr>
        <p:spPr bwMode="gray">
          <a:xfrm>
            <a:off x="3103563" y="512165"/>
            <a:ext cx="4783137" cy="226772"/>
          </a:xfrm>
          <a:prstGeom prst="rect">
            <a:avLst/>
          </a:prstGeom>
        </p:spPr>
        <p:txBody>
          <a:bodyPr wrap="none"/>
          <a:lstStyle>
            <a:lvl1pPr marL="0" indent="0" algn="r">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3" name="TextBox 2">
            <a:extLst>
              <a:ext uri="{FF2B5EF4-FFF2-40B4-BE49-F238E27FC236}">
                <a16:creationId xmlns:a16="http://schemas.microsoft.com/office/drawing/2014/main" id="{6377F854-B030-1E1F-537A-F62E5E18D681}"/>
              </a:ext>
            </a:extLst>
          </p:cNvPr>
          <p:cNvSpPr txBox="1"/>
          <p:nvPr userDrawn="1"/>
        </p:nvSpPr>
        <p:spPr>
          <a:xfrm>
            <a:off x="479708" y="6521993"/>
            <a:ext cx="524770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60000"/>
                    <a:lumOff val="40000"/>
                  </a:schemeClr>
                </a:solidFill>
              </a:rPr>
              <a:t>Snapdragon and Qualcomm branded products are products of Qualcomm Technologies, Inc. and/or its subsidiaries.</a:t>
            </a:r>
          </a:p>
        </p:txBody>
      </p:sp>
    </p:spTree>
    <p:extLst>
      <p:ext uri="{BB962C8B-B14F-4D97-AF65-F5344CB8AC3E}">
        <p14:creationId xmlns:p14="http://schemas.microsoft.com/office/powerpoint/2010/main" val="22552373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Agenda Gun Metal">
    <p:bg>
      <p:bgPr>
        <a:solidFill>
          <a:schemeClr val="accent5"/>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99AD5696-B4ED-4B82-A4B1-160E4E14F343}"/>
              </a:ext>
            </a:extLst>
          </p:cNvPr>
          <p:cNvSpPr txBox="1"/>
          <p:nvPr userDrawn="1"/>
        </p:nvSpPr>
        <p:spPr>
          <a:xfrm rot="5400000">
            <a:off x="8435813" y="2737543"/>
            <a:ext cx="5288307" cy="1559722"/>
          </a:xfrm>
          <a:prstGeom prst="rect">
            <a:avLst/>
          </a:prstGeom>
          <a:noFill/>
          <a:effectLst/>
        </p:spPr>
        <p:txBody>
          <a:bodyPr wrap="none" lIns="0" tIns="0" rIns="0" bIns="0" rtlCol="0">
            <a:spAutoFit/>
          </a:bodyPr>
          <a:lstStyle/>
          <a:p>
            <a:pPr algn="ctr">
              <a:lnSpc>
                <a:spcPct val="87000"/>
              </a:lnSpc>
              <a:spcBef>
                <a:spcPct val="0"/>
              </a:spcBef>
              <a:defRPr/>
            </a:pPr>
            <a:r>
              <a:rPr lang="en-US" sz="11650">
                <a:solidFill>
                  <a:srgbClr val="36445C"/>
                </a:solidFill>
                <a:effectLst>
                  <a:innerShdw blurRad="38100" dist="25400" dir="8100000">
                    <a:prstClr val="black">
                      <a:alpha val="50000"/>
                    </a:prstClr>
                  </a:innerShdw>
                </a:effectLst>
              </a:rPr>
              <a:t>Agenda</a:t>
            </a:r>
          </a:p>
        </p:txBody>
      </p:sp>
      <p:sp>
        <p:nvSpPr>
          <p:cNvPr id="6" name="Content Placeholder 19">
            <a:extLst>
              <a:ext uri="{FF2B5EF4-FFF2-40B4-BE49-F238E27FC236}">
                <a16:creationId xmlns:a16="http://schemas.microsoft.com/office/drawing/2014/main" id="{E8E71E0A-85CF-2F4F-AD72-0AE19BB5CA8C}"/>
              </a:ext>
            </a:extLst>
          </p:cNvPr>
          <p:cNvSpPr>
            <a:spLocks noGrp="1"/>
          </p:cNvSpPr>
          <p:nvPr>
            <p:ph sz="quarter" idx="10"/>
          </p:nvPr>
        </p:nvSpPr>
        <p:spPr>
          <a:xfrm>
            <a:off x="777874" y="957452"/>
            <a:ext cx="9253538" cy="5319779"/>
          </a:xfrm>
          <a:prstGeom prst="rect">
            <a:avLst/>
          </a:prstGeom>
        </p:spPr>
        <p:txBody>
          <a:bodyPr>
            <a:normAutofit/>
          </a:bodyPr>
          <a:lstStyle>
            <a:lvl1pPr marL="914400" indent="-914400">
              <a:lnSpc>
                <a:spcPct val="90000"/>
              </a:lnSpc>
              <a:spcBef>
                <a:spcPts val="0"/>
              </a:spcBef>
              <a:spcAft>
                <a:spcPts val="900"/>
              </a:spcAft>
              <a:buClr>
                <a:schemeClr val="bg1"/>
              </a:buClr>
              <a:buFont typeface="+mj-lt"/>
              <a:buAutoNum type="arabicPeriod"/>
              <a:defRPr sz="5400">
                <a:solidFill>
                  <a:schemeClr val="bg1"/>
                </a:solidFill>
              </a:defRPr>
            </a:lvl1pPr>
            <a:lvl2pPr marL="0" indent="0">
              <a:lnSpc>
                <a:spcPct val="107000"/>
              </a:lnSpc>
              <a:spcBef>
                <a:spcPts val="0"/>
              </a:spcBef>
              <a:spcAft>
                <a:spcPts val="1800"/>
              </a:spcAft>
              <a:buClr>
                <a:schemeClr val="bg1"/>
              </a:buClr>
              <a:buFont typeface="+mj-lt"/>
              <a:buNone/>
              <a:defRPr sz="5400">
                <a:solidFill>
                  <a:schemeClr val="bg1"/>
                </a:solidFill>
              </a:defRPr>
            </a:lvl2pPr>
            <a:lvl3pPr marL="342900" indent="-342900">
              <a:lnSpc>
                <a:spcPct val="107000"/>
              </a:lnSpc>
              <a:spcBef>
                <a:spcPts val="0"/>
              </a:spcBef>
              <a:spcAft>
                <a:spcPts val="1800"/>
              </a:spcAft>
              <a:buClr>
                <a:schemeClr val="bg1"/>
              </a:buClr>
              <a:buFont typeface="+mj-lt"/>
              <a:buAutoNum type="arabicPeriod"/>
              <a:defRPr sz="5400">
                <a:solidFill>
                  <a:schemeClr val="bg1"/>
                </a:solidFill>
              </a:defRPr>
            </a:lvl3pPr>
            <a:lvl4pPr marL="342900" indent="-342900">
              <a:lnSpc>
                <a:spcPct val="107000"/>
              </a:lnSpc>
              <a:spcBef>
                <a:spcPts val="0"/>
              </a:spcBef>
              <a:spcAft>
                <a:spcPts val="1800"/>
              </a:spcAft>
              <a:buClr>
                <a:schemeClr val="bg1"/>
              </a:buClr>
              <a:buFont typeface="+mj-lt"/>
              <a:buAutoNum type="arabicPeriod"/>
              <a:defRPr sz="5400">
                <a:solidFill>
                  <a:schemeClr val="bg1"/>
                </a:solidFill>
              </a:defRPr>
            </a:lvl4pPr>
            <a:lvl5pPr marL="342900" indent="-342900">
              <a:lnSpc>
                <a:spcPct val="107000"/>
              </a:lnSpc>
              <a:spcBef>
                <a:spcPts val="0"/>
              </a:spcBef>
              <a:spcAft>
                <a:spcPts val="1800"/>
              </a:spcAft>
              <a:buClr>
                <a:schemeClr val="bg1"/>
              </a:buClr>
              <a:buFont typeface="+mj-lt"/>
              <a:buAutoNum type="arabicPeriod"/>
              <a:defRPr sz="54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20047352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Agenda Midnight">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99AD5696-B4ED-4B82-A4B1-160E4E14F343}"/>
              </a:ext>
            </a:extLst>
          </p:cNvPr>
          <p:cNvSpPr txBox="1"/>
          <p:nvPr userDrawn="1"/>
        </p:nvSpPr>
        <p:spPr>
          <a:xfrm rot="5400000">
            <a:off x="8435813" y="2737543"/>
            <a:ext cx="5288307" cy="1559722"/>
          </a:xfrm>
          <a:prstGeom prst="rect">
            <a:avLst/>
          </a:prstGeom>
          <a:noFill/>
          <a:effectLst/>
        </p:spPr>
        <p:txBody>
          <a:bodyPr wrap="none" lIns="0" tIns="0" rIns="0" bIns="0" rtlCol="0">
            <a:spAutoFit/>
          </a:bodyPr>
          <a:lstStyle/>
          <a:p>
            <a:pPr algn="ctr">
              <a:lnSpc>
                <a:spcPct val="87000"/>
              </a:lnSpc>
              <a:spcBef>
                <a:spcPct val="0"/>
              </a:spcBef>
              <a:defRPr/>
            </a:pPr>
            <a:r>
              <a:rPr lang="en-US" sz="11650" dirty="0">
                <a:solidFill>
                  <a:schemeClr val="accent6">
                    <a:lumMod val="50000"/>
                  </a:schemeClr>
                </a:solidFill>
                <a:effectLst>
                  <a:innerShdw blurRad="38100" dist="25400" dir="8100000">
                    <a:prstClr val="black">
                      <a:alpha val="50000"/>
                    </a:prstClr>
                  </a:innerShdw>
                </a:effectLst>
              </a:rPr>
              <a:t>Agenda</a:t>
            </a:r>
          </a:p>
        </p:txBody>
      </p:sp>
      <p:sp>
        <p:nvSpPr>
          <p:cNvPr id="8" name="Content Placeholder 19">
            <a:extLst>
              <a:ext uri="{FF2B5EF4-FFF2-40B4-BE49-F238E27FC236}">
                <a16:creationId xmlns:a16="http://schemas.microsoft.com/office/drawing/2014/main" id="{10968AA9-77DE-9242-845F-5A78D07B68BE}"/>
              </a:ext>
            </a:extLst>
          </p:cNvPr>
          <p:cNvSpPr>
            <a:spLocks noGrp="1"/>
          </p:cNvSpPr>
          <p:nvPr>
            <p:ph sz="quarter" idx="10"/>
          </p:nvPr>
        </p:nvSpPr>
        <p:spPr>
          <a:xfrm>
            <a:off x="777874" y="957452"/>
            <a:ext cx="9253538" cy="5319779"/>
          </a:xfrm>
          <a:prstGeom prst="rect">
            <a:avLst/>
          </a:prstGeom>
        </p:spPr>
        <p:txBody>
          <a:bodyPr>
            <a:normAutofit/>
          </a:bodyPr>
          <a:lstStyle>
            <a:lvl1pPr marL="914400" indent="-914400">
              <a:lnSpc>
                <a:spcPct val="90000"/>
              </a:lnSpc>
              <a:spcBef>
                <a:spcPts val="0"/>
              </a:spcBef>
              <a:spcAft>
                <a:spcPts val="900"/>
              </a:spcAft>
              <a:buClr>
                <a:schemeClr val="bg1"/>
              </a:buClr>
              <a:buFont typeface="+mj-lt"/>
              <a:buAutoNum type="arabicPeriod"/>
              <a:defRPr sz="5400">
                <a:solidFill>
                  <a:schemeClr val="bg1"/>
                </a:solidFill>
              </a:defRPr>
            </a:lvl1pPr>
            <a:lvl2pPr marL="0" indent="0">
              <a:lnSpc>
                <a:spcPct val="107000"/>
              </a:lnSpc>
              <a:spcBef>
                <a:spcPts val="0"/>
              </a:spcBef>
              <a:spcAft>
                <a:spcPts val="1800"/>
              </a:spcAft>
              <a:buClr>
                <a:schemeClr val="bg1"/>
              </a:buClr>
              <a:buFont typeface="+mj-lt"/>
              <a:buNone/>
              <a:defRPr sz="5400">
                <a:solidFill>
                  <a:schemeClr val="bg1"/>
                </a:solidFill>
              </a:defRPr>
            </a:lvl2pPr>
            <a:lvl3pPr marL="342900" indent="-342900">
              <a:lnSpc>
                <a:spcPct val="107000"/>
              </a:lnSpc>
              <a:spcBef>
                <a:spcPts val="0"/>
              </a:spcBef>
              <a:spcAft>
                <a:spcPts val="1800"/>
              </a:spcAft>
              <a:buClr>
                <a:schemeClr val="bg1"/>
              </a:buClr>
              <a:buFont typeface="+mj-lt"/>
              <a:buAutoNum type="arabicPeriod"/>
              <a:defRPr sz="5400">
                <a:solidFill>
                  <a:schemeClr val="bg1"/>
                </a:solidFill>
              </a:defRPr>
            </a:lvl3pPr>
            <a:lvl4pPr marL="342900" indent="-342900">
              <a:lnSpc>
                <a:spcPct val="107000"/>
              </a:lnSpc>
              <a:spcBef>
                <a:spcPts val="0"/>
              </a:spcBef>
              <a:spcAft>
                <a:spcPts val="1800"/>
              </a:spcAft>
              <a:buClr>
                <a:schemeClr val="bg1"/>
              </a:buClr>
              <a:buFont typeface="+mj-lt"/>
              <a:buAutoNum type="arabicPeriod"/>
              <a:defRPr sz="5400">
                <a:solidFill>
                  <a:schemeClr val="bg1"/>
                </a:solidFill>
              </a:defRPr>
            </a:lvl4pPr>
            <a:lvl5pPr marL="342900" indent="-342900">
              <a:lnSpc>
                <a:spcPct val="107000"/>
              </a:lnSpc>
              <a:spcBef>
                <a:spcPts val="0"/>
              </a:spcBef>
              <a:spcAft>
                <a:spcPts val="1800"/>
              </a:spcAft>
              <a:buClr>
                <a:schemeClr val="bg1"/>
              </a:buClr>
              <a:buFont typeface="+mj-lt"/>
              <a:buAutoNum type="arabicPeriod"/>
              <a:defRPr sz="54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26593488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Agenda 2 White">
    <p:bg>
      <p:bgPr>
        <a:solidFill>
          <a:srgbClr val="FFFFFF"/>
        </a:solidFill>
        <a:effectLst/>
      </p:bgPr>
    </p:bg>
    <p:spTree>
      <p:nvGrpSpPr>
        <p:cNvPr id="1" name=""/>
        <p:cNvGrpSpPr/>
        <p:nvPr/>
      </p:nvGrpSpPr>
      <p:grpSpPr>
        <a:xfrm>
          <a:off x="0" y="0"/>
          <a:ext cx="0" cy="0"/>
          <a:chOff x="0" y="0"/>
          <a:chExt cx="0" cy="0"/>
        </a:xfrm>
      </p:grpSpPr>
      <p:sp>
        <p:nvSpPr>
          <p:cNvPr id="7" name="Rectangle: Single Corner Rounded 55">
            <a:extLst>
              <a:ext uri="{FF2B5EF4-FFF2-40B4-BE49-F238E27FC236}">
                <a16:creationId xmlns:a16="http://schemas.microsoft.com/office/drawing/2014/main" id="{A6727AA1-A1B1-4941-9657-C92FF7F7A61A}"/>
              </a:ext>
            </a:extLst>
          </p:cNvPr>
          <p:cNvSpPr/>
          <p:nvPr userDrawn="1"/>
        </p:nvSpPr>
        <p:spPr bwMode="gray">
          <a:xfrm>
            <a:off x="-114299" y="-127002"/>
            <a:ext cx="973370" cy="6482082"/>
          </a:xfrm>
          <a:prstGeom prst="roundRect">
            <a:avLst>
              <a:gd name="adj" fmla="val 8455"/>
            </a:avLst>
          </a:prstGeom>
          <a:solidFill>
            <a:schemeClr val="bg1"/>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5" name="Content Placeholder 18">
            <a:extLst>
              <a:ext uri="{FF2B5EF4-FFF2-40B4-BE49-F238E27FC236}">
                <a16:creationId xmlns:a16="http://schemas.microsoft.com/office/drawing/2014/main" id="{B4C11CA4-B58A-1E45-86AF-685220A2EC36}"/>
              </a:ext>
            </a:extLst>
          </p:cNvPr>
          <p:cNvSpPr>
            <a:spLocks noGrp="1"/>
          </p:cNvSpPr>
          <p:nvPr>
            <p:ph sz="quarter" idx="10"/>
          </p:nvPr>
        </p:nvSpPr>
        <p:spPr>
          <a:xfrm>
            <a:off x="1833336" y="1015156"/>
            <a:ext cx="9148989" cy="5339923"/>
          </a:xfrm>
          <a:prstGeom prst="rect">
            <a:avLst/>
          </a:prstGeom>
        </p:spPr>
        <p:txBody>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914400" indent="-914400">
              <a:lnSpc>
                <a:spcPct val="107000"/>
              </a:lnSpc>
              <a:spcBef>
                <a:spcPts val="0"/>
              </a:spcBef>
              <a:spcAft>
                <a:spcPts val="1800"/>
              </a:spcAft>
              <a:buClr>
                <a:schemeClr val="tx2"/>
              </a:buClr>
              <a:buFont typeface="+mj-lt"/>
              <a:buAutoNum type="arabicPeriod"/>
              <a:defRPr sz="5400">
                <a:solidFill>
                  <a:schemeClr val="tx1"/>
                </a:solidFill>
              </a:defRPr>
            </a:lvl2pPr>
            <a:lvl3pPr marL="914400" indent="-914400">
              <a:lnSpc>
                <a:spcPct val="107000"/>
              </a:lnSpc>
              <a:spcBef>
                <a:spcPts val="0"/>
              </a:spcBef>
              <a:spcAft>
                <a:spcPts val="1800"/>
              </a:spcAft>
              <a:buClr>
                <a:schemeClr val="tx2"/>
              </a:buClr>
              <a:buFont typeface="+mj-lt"/>
              <a:buAutoNum type="arabicPeriod"/>
              <a:defRPr sz="5400">
                <a:solidFill>
                  <a:schemeClr val="tx1"/>
                </a:solidFill>
              </a:defRPr>
            </a:lvl3pPr>
            <a:lvl4pPr marL="914400" indent="-914400">
              <a:lnSpc>
                <a:spcPct val="107000"/>
              </a:lnSpc>
              <a:spcBef>
                <a:spcPts val="0"/>
              </a:spcBef>
              <a:spcAft>
                <a:spcPts val="1800"/>
              </a:spcAft>
              <a:buClr>
                <a:schemeClr val="tx2"/>
              </a:buClr>
              <a:buFont typeface="+mj-lt"/>
              <a:buAutoNum type="arabicPeriod"/>
              <a:defRPr sz="5400">
                <a:solidFill>
                  <a:schemeClr val="tx1"/>
                </a:solidFill>
              </a:defRPr>
            </a:lvl4pPr>
            <a:lvl5pPr marL="914400" indent="-914400">
              <a:lnSpc>
                <a:spcPct val="107000"/>
              </a:lnSpc>
              <a:spcBef>
                <a:spcPts val="0"/>
              </a:spcBef>
              <a:spcAft>
                <a:spcPts val="1800"/>
              </a:spcAft>
              <a:buClr>
                <a:schemeClr val="tx2"/>
              </a:buClr>
              <a:buFont typeface="+mj-lt"/>
              <a:buAutoNum type="arabicPeriod"/>
              <a:defRPr sz="5400">
                <a:solidFill>
                  <a:schemeClr val="tx1"/>
                </a:solidFill>
              </a:defRPr>
            </a:lvl5pPr>
          </a:lstStyle>
          <a:p>
            <a:pPr lvl="0"/>
            <a:r>
              <a:rPr lang="en-US"/>
              <a:t>Click to edit Master text styles</a:t>
            </a:r>
          </a:p>
        </p:txBody>
      </p:sp>
      <p:sp>
        <p:nvSpPr>
          <p:cNvPr id="6" name="Title 2">
            <a:extLst>
              <a:ext uri="{FF2B5EF4-FFF2-40B4-BE49-F238E27FC236}">
                <a16:creationId xmlns:a16="http://schemas.microsoft.com/office/drawing/2014/main" id="{30577A47-956C-6A4F-8971-CCC759B90BEE}"/>
              </a:ext>
            </a:extLst>
          </p:cNvPr>
          <p:cNvSpPr>
            <a:spLocks noGrp="1"/>
          </p:cNvSpPr>
          <p:nvPr>
            <p:ph type="title"/>
          </p:nvPr>
        </p:nvSpPr>
        <p:spPr>
          <a:xfrm rot="5400000">
            <a:off x="-2472981" y="3007719"/>
            <a:ext cx="5682803" cy="361959"/>
          </a:xfrm>
        </p:spPr>
        <p:txBody>
          <a:bodyPr wrap="square">
            <a:spAutoFit/>
          </a:bodyPr>
          <a:lstStyle>
            <a:lvl1pPr>
              <a:defRPr sz="2800">
                <a:solidFill>
                  <a:schemeClr val="tx2"/>
                </a:solidFill>
              </a:defRPr>
            </a:lvl1pPr>
          </a:lstStyle>
          <a:p>
            <a:r>
              <a:rPr lang="en-US"/>
              <a:t>Click to edit Master title style</a:t>
            </a:r>
            <a:endParaRPr lang="en-US" dirty="0"/>
          </a:p>
        </p:txBody>
      </p:sp>
    </p:spTree>
    <p:extLst>
      <p:ext uri="{BB962C8B-B14F-4D97-AF65-F5344CB8AC3E}">
        <p14:creationId xmlns:p14="http://schemas.microsoft.com/office/powerpoint/2010/main" val="22147277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Agenda 2 Nickel">
    <p:bg>
      <p:bgPr>
        <a:solidFill>
          <a:srgbClr val="FFFFFF"/>
        </a:solidFill>
        <a:effectLst/>
      </p:bgPr>
    </p:bg>
    <p:spTree>
      <p:nvGrpSpPr>
        <p:cNvPr id="1" name=""/>
        <p:cNvGrpSpPr/>
        <p:nvPr/>
      </p:nvGrpSpPr>
      <p:grpSpPr>
        <a:xfrm>
          <a:off x="0" y="0"/>
          <a:ext cx="0" cy="0"/>
          <a:chOff x="0" y="0"/>
          <a:chExt cx="0" cy="0"/>
        </a:xfrm>
      </p:grpSpPr>
      <p:sp>
        <p:nvSpPr>
          <p:cNvPr id="7" name="Rectangle: Single Corner Rounded 55">
            <a:extLst>
              <a:ext uri="{FF2B5EF4-FFF2-40B4-BE49-F238E27FC236}">
                <a16:creationId xmlns:a16="http://schemas.microsoft.com/office/drawing/2014/main" id="{A6727AA1-A1B1-4941-9657-C92FF7F7A61A}"/>
              </a:ext>
            </a:extLst>
          </p:cNvPr>
          <p:cNvSpPr/>
          <p:nvPr userDrawn="1"/>
        </p:nvSpPr>
        <p:spPr bwMode="gray">
          <a:xfrm>
            <a:off x="-114299" y="-127002"/>
            <a:ext cx="973370" cy="6482082"/>
          </a:xfrm>
          <a:prstGeom prst="roundRect">
            <a:avLst>
              <a:gd name="adj" fmla="val 8455"/>
            </a:avLst>
          </a:prstGeom>
          <a:solidFill>
            <a:schemeClr val="accent6">
              <a:lumMod val="40000"/>
              <a:lumOff val="60000"/>
            </a:schemeClr>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5" name="Content Placeholder 18">
            <a:extLst>
              <a:ext uri="{FF2B5EF4-FFF2-40B4-BE49-F238E27FC236}">
                <a16:creationId xmlns:a16="http://schemas.microsoft.com/office/drawing/2014/main" id="{27186819-050A-EE44-975A-A57DA0316FA1}"/>
              </a:ext>
            </a:extLst>
          </p:cNvPr>
          <p:cNvSpPr>
            <a:spLocks noGrp="1"/>
          </p:cNvSpPr>
          <p:nvPr>
            <p:ph sz="quarter" idx="10"/>
          </p:nvPr>
        </p:nvSpPr>
        <p:spPr>
          <a:xfrm>
            <a:off x="1833336" y="1015156"/>
            <a:ext cx="9148989" cy="5339923"/>
          </a:xfrm>
          <a:prstGeom prst="rect">
            <a:avLst/>
          </a:prstGeom>
        </p:spPr>
        <p:txBody>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914400" indent="-914400">
              <a:lnSpc>
                <a:spcPct val="107000"/>
              </a:lnSpc>
              <a:spcBef>
                <a:spcPts val="0"/>
              </a:spcBef>
              <a:spcAft>
                <a:spcPts val="1800"/>
              </a:spcAft>
              <a:buClr>
                <a:schemeClr val="tx2"/>
              </a:buClr>
              <a:buFont typeface="+mj-lt"/>
              <a:buAutoNum type="arabicPeriod"/>
              <a:defRPr sz="5400">
                <a:solidFill>
                  <a:schemeClr val="tx1"/>
                </a:solidFill>
              </a:defRPr>
            </a:lvl2pPr>
            <a:lvl3pPr marL="914400" indent="-914400">
              <a:lnSpc>
                <a:spcPct val="107000"/>
              </a:lnSpc>
              <a:spcBef>
                <a:spcPts val="0"/>
              </a:spcBef>
              <a:spcAft>
                <a:spcPts val="1800"/>
              </a:spcAft>
              <a:buClr>
                <a:schemeClr val="tx2"/>
              </a:buClr>
              <a:buFont typeface="+mj-lt"/>
              <a:buAutoNum type="arabicPeriod"/>
              <a:defRPr sz="5400">
                <a:solidFill>
                  <a:schemeClr val="tx1"/>
                </a:solidFill>
              </a:defRPr>
            </a:lvl3pPr>
            <a:lvl4pPr marL="914400" indent="-914400">
              <a:lnSpc>
                <a:spcPct val="107000"/>
              </a:lnSpc>
              <a:spcBef>
                <a:spcPts val="0"/>
              </a:spcBef>
              <a:spcAft>
                <a:spcPts val="1800"/>
              </a:spcAft>
              <a:buClr>
                <a:schemeClr val="tx2"/>
              </a:buClr>
              <a:buFont typeface="+mj-lt"/>
              <a:buAutoNum type="arabicPeriod"/>
              <a:defRPr sz="5400">
                <a:solidFill>
                  <a:schemeClr val="tx1"/>
                </a:solidFill>
              </a:defRPr>
            </a:lvl4pPr>
            <a:lvl5pPr marL="914400" indent="-914400">
              <a:lnSpc>
                <a:spcPct val="107000"/>
              </a:lnSpc>
              <a:spcBef>
                <a:spcPts val="0"/>
              </a:spcBef>
              <a:spcAft>
                <a:spcPts val="1800"/>
              </a:spcAft>
              <a:buClr>
                <a:schemeClr val="tx2"/>
              </a:buClr>
              <a:buFont typeface="+mj-lt"/>
              <a:buAutoNum type="arabicPeriod"/>
              <a:defRPr sz="5400">
                <a:solidFill>
                  <a:schemeClr val="tx1"/>
                </a:solidFill>
              </a:defRPr>
            </a:lvl5pPr>
          </a:lstStyle>
          <a:p>
            <a:pPr lvl="0"/>
            <a:r>
              <a:rPr lang="en-US"/>
              <a:t>Click to edit Master text styles</a:t>
            </a:r>
          </a:p>
        </p:txBody>
      </p:sp>
      <p:sp>
        <p:nvSpPr>
          <p:cNvPr id="6" name="Title 2">
            <a:extLst>
              <a:ext uri="{FF2B5EF4-FFF2-40B4-BE49-F238E27FC236}">
                <a16:creationId xmlns:a16="http://schemas.microsoft.com/office/drawing/2014/main" id="{B55197C6-4440-C140-838A-1363DBC789FF}"/>
              </a:ext>
            </a:extLst>
          </p:cNvPr>
          <p:cNvSpPr>
            <a:spLocks noGrp="1"/>
          </p:cNvSpPr>
          <p:nvPr>
            <p:ph type="title"/>
          </p:nvPr>
        </p:nvSpPr>
        <p:spPr>
          <a:xfrm rot="5400000">
            <a:off x="-2472981" y="3007719"/>
            <a:ext cx="5682803" cy="361959"/>
          </a:xfrm>
        </p:spPr>
        <p:txBody>
          <a:bodyPr wrap="square">
            <a:spAutoFit/>
          </a:bodyPr>
          <a:lstStyle>
            <a:lvl1pPr>
              <a:defRPr sz="2800">
                <a:solidFill>
                  <a:schemeClr val="tx2"/>
                </a:solidFill>
              </a:defRPr>
            </a:lvl1pPr>
          </a:lstStyle>
          <a:p>
            <a:r>
              <a:rPr lang="en-US"/>
              <a:t>Click to edit Master title style</a:t>
            </a:r>
            <a:endParaRPr lang="en-US" dirty="0"/>
          </a:p>
        </p:txBody>
      </p:sp>
    </p:spTree>
    <p:extLst>
      <p:ext uri="{BB962C8B-B14F-4D97-AF65-F5344CB8AC3E}">
        <p14:creationId xmlns:p14="http://schemas.microsoft.com/office/powerpoint/2010/main" val="7431891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Agenda 2 Blue">
    <p:bg>
      <p:bgPr>
        <a:solidFill>
          <a:srgbClr val="FFFFFF"/>
        </a:solidFill>
        <a:effectLst/>
      </p:bgPr>
    </p:bg>
    <p:spTree>
      <p:nvGrpSpPr>
        <p:cNvPr id="1" name=""/>
        <p:cNvGrpSpPr/>
        <p:nvPr/>
      </p:nvGrpSpPr>
      <p:grpSpPr>
        <a:xfrm>
          <a:off x="0" y="0"/>
          <a:ext cx="0" cy="0"/>
          <a:chOff x="0" y="0"/>
          <a:chExt cx="0" cy="0"/>
        </a:xfrm>
      </p:grpSpPr>
      <p:sp>
        <p:nvSpPr>
          <p:cNvPr id="24" name="Rectangle: Single Corner Rounded 55">
            <a:extLst>
              <a:ext uri="{FF2B5EF4-FFF2-40B4-BE49-F238E27FC236}">
                <a16:creationId xmlns:a16="http://schemas.microsoft.com/office/drawing/2014/main" id="{25675409-AF12-424E-B380-278C5FE944D5}"/>
              </a:ext>
            </a:extLst>
          </p:cNvPr>
          <p:cNvSpPr/>
          <p:nvPr userDrawn="1"/>
        </p:nvSpPr>
        <p:spPr bwMode="gray">
          <a:xfrm>
            <a:off x="-114299" y="-127002"/>
            <a:ext cx="973370" cy="6482082"/>
          </a:xfrm>
          <a:prstGeom prst="roundRect">
            <a:avLst>
              <a:gd name="adj" fmla="val 8455"/>
            </a:avLst>
          </a:prstGeom>
          <a:solidFill>
            <a:schemeClr val="accent1"/>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5" name="Content Placeholder 18">
            <a:extLst>
              <a:ext uri="{FF2B5EF4-FFF2-40B4-BE49-F238E27FC236}">
                <a16:creationId xmlns:a16="http://schemas.microsoft.com/office/drawing/2014/main" id="{26054762-9254-0D4E-BCD4-AE565B915464}"/>
              </a:ext>
            </a:extLst>
          </p:cNvPr>
          <p:cNvSpPr>
            <a:spLocks noGrp="1"/>
          </p:cNvSpPr>
          <p:nvPr>
            <p:ph sz="quarter" idx="10"/>
          </p:nvPr>
        </p:nvSpPr>
        <p:spPr>
          <a:xfrm>
            <a:off x="1833336" y="1015156"/>
            <a:ext cx="9148989" cy="5339923"/>
          </a:xfrm>
          <a:prstGeom prst="rect">
            <a:avLst/>
          </a:prstGeom>
        </p:spPr>
        <p:txBody>
          <a:bodyPr>
            <a:normAutofit/>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914400" indent="-914400">
              <a:lnSpc>
                <a:spcPct val="107000"/>
              </a:lnSpc>
              <a:spcBef>
                <a:spcPts val="0"/>
              </a:spcBef>
              <a:spcAft>
                <a:spcPts val="1800"/>
              </a:spcAft>
              <a:buClr>
                <a:schemeClr val="tx2"/>
              </a:buClr>
              <a:buFont typeface="+mj-lt"/>
              <a:buAutoNum type="arabicPeriod"/>
              <a:defRPr sz="5400">
                <a:solidFill>
                  <a:schemeClr val="tx1"/>
                </a:solidFill>
              </a:defRPr>
            </a:lvl2pPr>
            <a:lvl3pPr marL="914400" indent="-914400">
              <a:lnSpc>
                <a:spcPct val="107000"/>
              </a:lnSpc>
              <a:spcBef>
                <a:spcPts val="0"/>
              </a:spcBef>
              <a:spcAft>
                <a:spcPts val="1800"/>
              </a:spcAft>
              <a:buClr>
                <a:schemeClr val="tx2"/>
              </a:buClr>
              <a:buFont typeface="+mj-lt"/>
              <a:buAutoNum type="arabicPeriod"/>
              <a:defRPr sz="5400">
                <a:solidFill>
                  <a:schemeClr val="tx1"/>
                </a:solidFill>
              </a:defRPr>
            </a:lvl3pPr>
            <a:lvl4pPr marL="914400" indent="-914400">
              <a:lnSpc>
                <a:spcPct val="107000"/>
              </a:lnSpc>
              <a:spcBef>
                <a:spcPts val="0"/>
              </a:spcBef>
              <a:spcAft>
                <a:spcPts val="1800"/>
              </a:spcAft>
              <a:buClr>
                <a:schemeClr val="tx2"/>
              </a:buClr>
              <a:buFont typeface="+mj-lt"/>
              <a:buAutoNum type="arabicPeriod"/>
              <a:defRPr sz="5400">
                <a:solidFill>
                  <a:schemeClr val="tx1"/>
                </a:solidFill>
              </a:defRPr>
            </a:lvl4pPr>
            <a:lvl5pPr marL="914400" indent="-914400">
              <a:lnSpc>
                <a:spcPct val="107000"/>
              </a:lnSpc>
              <a:spcBef>
                <a:spcPts val="0"/>
              </a:spcBef>
              <a:spcAft>
                <a:spcPts val="1800"/>
              </a:spcAft>
              <a:buClr>
                <a:schemeClr val="tx2"/>
              </a:buClr>
              <a:buFont typeface="+mj-lt"/>
              <a:buAutoNum type="arabicPeriod"/>
              <a:defRPr sz="5400">
                <a:solidFill>
                  <a:schemeClr val="tx1"/>
                </a:solidFill>
              </a:defRPr>
            </a:lvl5pPr>
          </a:lstStyle>
          <a:p>
            <a:pPr lvl="0"/>
            <a:r>
              <a:rPr lang="en-US"/>
              <a:t>Click to edit Master text styles</a:t>
            </a:r>
          </a:p>
        </p:txBody>
      </p:sp>
      <p:sp>
        <p:nvSpPr>
          <p:cNvPr id="6" name="Title 2">
            <a:extLst>
              <a:ext uri="{FF2B5EF4-FFF2-40B4-BE49-F238E27FC236}">
                <a16:creationId xmlns:a16="http://schemas.microsoft.com/office/drawing/2014/main" id="{5E506679-F503-F54E-8232-EF7575E80F83}"/>
              </a:ext>
            </a:extLst>
          </p:cNvPr>
          <p:cNvSpPr>
            <a:spLocks noGrp="1"/>
          </p:cNvSpPr>
          <p:nvPr>
            <p:ph type="title"/>
          </p:nvPr>
        </p:nvSpPr>
        <p:spPr>
          <a:xfrm rot="5400000">
            <a:off x="-2472981" y="3007719"/>
            <a:ext cx="5682803" cy="361959"/>
          </a:xfrm>
        </p:spPr>
        <p:txBody>
          <a:bodyPr wrap="square">
            <a:spAutoFit/>
          </a:bodyPr>
          <a:lstStyle>
            <a:lvl1pPr>
              <a:defRPr sz="2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35270501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Agenda 2 Light Blue">
    <p:bg>
      <p:bgPr>
        <a:solidFill>
          <a:srgbClr val="FFFFFF"/>
        </a:solidFill>
        <a:effectLst/>
      </p:bgPr>
    </p:bg>
    <p:spTree>
      <p:nvGrpSpPr>
        <p:cNvPr id="1" name=""/>
        <p:cNvGrpSpPr/>
        <p:nvPr/>
      </p:nvGrpSpPr>
      <p:grpSpPr>
        <a:xfrm>
          <a:off x="0" y="0"/>
          <a:ext cx="0" cy="0"/>
          <a:chOff x="0" y="0"/>
          <a:chExt cx="0" cy="0"/>
        </a:xfrm>
      </p:grpSpPr>
      <p:sp>
        <p:nvSpPr>
          <p:cNvPr id="5" name="Content Placeholder 18">
            <a:extLst>
              <a:ext uri="{FF2B5EF4-FFF2-40B4-BE49-F238E27FC236}">
                <a16:creationId xmlns:a16="http://schemas.microsoft.com/office/drawing/2014/main" id="{1FA56E7C-9A24-EF4A-8429-C017F6CEC55A}"/>
              </a:ext>
            </a:extLst>
          </p:cNvPr>
          <p:cNvSpPr>
            <a:spLocks noGrp="1"/>
          </p:cNvSpPr>
          <p:nvPr>
            <p:ph sz="quarter" idx="10"/>
          </p:nvPr>
        </p:nvSpPr>
        <p:spPr>
          <a:xfrm>
            <a:off x="1833336" y="1015156"/>
            <a:ext cx="9148989" cy="5339923"/>
          </a:xfrm>
          <a:prstGeom prst="rect">
            <a:avLst/>
          </a:prstGeom>
        </p:spPr>
        <p:txBody>
          <a:bodyPr>
            <a:normAutofit/>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914400" indent="-914400">
              <a:lnSpc>
                <a:spcPct val="107000"/>
              </a:lnSpc>
              <a:spcBef>
                <a:spcPts val="0"/>
              </a:spcBef>
              <a:spcAft>
                <a:spcPts val="1800"/>
              </a:spcAft>
              <a:buClr>
                <a:schemeClr val="tx2"/>
              </a:buClr>
              <a:buFont typeface="+mj-lt"/>
              <a:buAutoNum type="arabicPeriod"/>
              <a:defRPr sz="5400">
                <a:solidFill>
                  <a:schemeClr val="tx1"/>
                </a:solidFill>
              </a:defRPr>
            </a:lvl2pPr>
            <a:lvl3pPr marL="914400" indent="-914400">
              <a:lnSpc>
                <a:spcPct val="107000"/>
              </a:lnSpc>
              <a:spcBef>
                <a:spcPts val="0"/>
              </a:spcBef>
              <a:spcAft>
                <a:spcPts val="1800"/>
              </a:spcAft>
              <a:buClr>
                <a:schemeClr val="tx2"/>
              </a:buClr>
              <a:buFont typeface="+mj-lt"/>
              <a:buAutoNum type="arabicPeriod"/>
              <a:defRPr sz="5400">
                <a:solidFill>
                  <a:schemeClr val="tx1"/>
                </a:solidFill>
              </a:defRPr>
            </a:lvl3pPr>
            <a:lvl4pPr marL="914400" indent="-914400">
              <a:lnSpc>
                <a:spcPct val="107000"/>
              </a:lnSpc>
              <a:spcBef>
                <a:spcPts val="0"/>
              </a:spcBef>
              <a:spcAft>
                <a:spcPts val="1800"/>
              </a:spcAft>
              <a:buClr>
                <a:schemeClr val="tx2"/>
              </a:buClr>
              <a:buFont typeface="+mj-lt"/>
              <a:buAutoNum type="arabicPeriod"/>
              <a:defRPr sz="5400">
                <a:solidFill>
                  <a:schemeClr val="tx1"/>
                </a:solidFill>
              </a:defRPr>
            </a:lvl4pPr>
            <a:lvl5pPr marL="914400" indent="-914400">
              <a:lnSpc>
                <a:spcPct val="107000"/>
              </a:lnSpc>
              <a:spcBef>
                <a:spcPts val="0"/>
              </a:spcBef>
              <a:spcAft>
                <a:spcPts val="1800"/>
              </a:spcAft>
              <a:buClr>
                <a:schemeClr val="tx2"/>
              </a:buClr>
              <a:buFont typeface="+mj-lt"/>
              <a:buAutoNum type="arabicPeriod"/>
              <a:defRPr sz="5400">
                <a:solidFill>
                  <a:schemeClr val="tx1"/>
                </a:solidFill>
              </a:defRPr>
            </a:lvl5pPr>
          </a:lstStyle>
          <a:p>
            <a:pPr lvl="0"/>
            <a:r>
              <a:rPr lang="en-US"/>
              <a:t>Click to edit Master text styles</a:t>
            </a:r>
          </a:p>
        </p:txBody>
      </p:sp>
      <p:sp>
        <p:nvSpPr>
          <p:cNvPr id="10" name="Rectangle: Single Corner Rounded 55">
            <a:extLst>
              <a:ext uri="{FF2B5EF4-FFF2-40B4-BE49-F238E27FC236}">
                <a16:creationId xmlns:a16="http://schemas.microsoft.com/office/drawing/2014/main" id="{25752157-1EA1-4DF8-91CB-5D026545D080}"/>
              </a:ext>
            </a:extLst>
          </p:cNvPr>
          <p:cNvSpPr/>
          <p:nvPr userDrawn="1"/>
        </p:nvSpPr>
        <p:spPr bwMode="gray">
          <a:xfrm>
            <a:off x="-114299" y="-127002"/>
            <a:ext cx="973370" cy="6482082"/>
          </a:xfrm>
          <a:prstGeom prst="roundRect">
            <a:avLst>
              <a:gd name="adj" fmla="val 8455"/>
            </a:avLst>
          </a:prstGeom>
          <a:solidFill>
            <a:schemeClr val="accent2"/>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6" name="Title 2">
            <a:extLst>
              <a:ext uri="{FF2B5EF4-FFF2-40B4-BE49-F238E27FC236}">
                <a16:creationId xmlns:a16="http://schemas.microsoft.com/office/drawing/2014/main" id="{E6A99A0D-7419-3B40-AD42-8DB8315648F3}"/>
              </a:ext>
            </a:extLst>
          </p:cNvPr>
          <p:cNvSpPr>
            <a:spLocks noGrp="1"/>
          </p:cNvSpPr>
          <p:nvPr>
            <p:ph type="title"/>
          </p:nvPr>
        </p:nvSpPr>
        <p:spPr>
          <a:xfrm rot="5400000">
            <a:off x="-2472981" y="3007719"/>
            <a:ext cx="5682803" cy="361959"/>
          </a:xfrm>
        </p:spPr>
        <p:txBody>
          <a:bodyPr wrap="square">
            <a:spAutoFit/>
          </a:bodyPr>
          <a:lstStyle>
            <a:lvl1pPr>
              <a:defRPr sz="2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403766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Agenda 2 Teal">
    <p:bg>
      <p:bgPr>
        <a:solidFill>
          <a:srgbClr val="FFFFFF"/>
        </a:solidFill>
        <a:effectLst/>
      </p:bgPr>
    </p:bg>
    <p:spTree>
      <p:nvGrpSpPr>
        <p:cNvPr id="1" name=""/>
        <p:cNvGrpSpPr/>
        <p:nvPr/>
      </p:nvGrpSpPr>
      <p:grpSpPr>
        <a:xfrm>
          <a:off x="0" y="0"/>
          <a:ext cx="0" cy="0"/>
          <a:chOff x="0" y="0"/>
          <a:chExt cx="0" cy="0"/>
        </a:xfrm>
      </p:grpSpPr>
      <p:sp>
        <p:nvSpPr>
          <p:cNvPr id="7" name="Rectangle: Single Corner Rounded 55">
            <a:extLst>
              <a:ext uri="{FF2B5EF4-FFF2-40B4-BE49-F238E27FC236}">
                <a16:creationId xmlns:a16="http://schemas.microsoft.com/office/drawing/2014/main" id="{28EAFDF8-F6CD-4BA2-A44B-DABABBBF97B2}"/>
              </a:ext>
            </a:extLst>
          </p:cNvPr>
          <p:cNvSpPr/>
          <p:nvPr userDrawn="1"/>
        </p:nvSpPr>
        <p:spPr bwMode="gray">
          <a:xfrm>
            <a:off x="-114299" y="-127002"/>
            <a:ext cx="973370" cy="6482082"/>
          </a:xfrm>
          <a:prstGeom prst="roundRect">
            <a:avLst>
              <a:gd name="adj" fmla="val 8455"/>
            </a:avLst>
          </a:prstGeom>
          <a:solidFill>
            <a:schemeClr val="accent3"/>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5" name="Content Placeholder 18">
            <a:extLst>
              <a:ext uri="{FF2B5EF4-FFF2-40B4-BE49-F238E27FC236}">
                <a16:creationId xmlns:a16="http://schemas.microsoft.com/office/drawing/2014/main" id="{623156BE-0D93-9947-9E1E-B9F92F0B4E09}"/>
              </a:ext>
            </a:extLst>
          </p:cNvPr>
          <p:cNvSpPr>
            <a:spLocks noGrp="1"/>
          </p:cNvSpPr>
          <p:nvPr>
            <p:ph sz="quarter" idx="10"/>
          </p:nvPr>
        </p:nvSpPr>
        <p:spPr>
          <a:xfrm>
            <a:off x="1833336" y="1015156"/>
            <a:ext cx="9148989" cy="5339923"/>
          </a:xfrm>
          <a:prstGeom prst="rect">
            <a:avLst/>
          </a:prstGeom>
        </p:spPr>
        <p:txBody>
          <a:bodyPr>
            <a:normAutofit/>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914400" indent="-914400">
              <a:lnSpc>
                <a:spcPct val="107000"/>
              </a:lnSpc>
              <a:spcBef>
                <a:spcPts val="0"/>
              </a:spcBef>
              <a:spcAft>
                <a:spcPts val="1800"/>
              </a:spcAft>
              <a:buClr>
                <a:schemeClr val="tx2"/>
              </a:buClr>
              <a:buFont typeface="+mj-lt"/>
              <a:buAutoNum type="arabicPeriod"/>
              <a:defRPr sz="5400">
                <a:solidFill>
                  <a:schemeClr val="tx1"/>
                </a:solidFill>
              </a:defRPr>
            </a:lvl2pPr>
            <a:lvl3pPr marL="914400" indent="-914400">
              <a:lnSpc>
                <a:spcPct val="107000"/>
              </a:lnSpc>
              <a:spcBef>
                <a:spcPts val="0"/>
              </a:spcBef>
              <a:spcAft>
                <a:spcPts val="1800"/>
              </a:spcAft>
              <a:buClr>
                <a:schemeClr val="tx2"/>
              </a:buClr>
              <a:buFont typeface="+mj-lt"/>
              <a:buAutoNum type="arabicPeriod"/>
              <a:defRPr sz="5400">
                <a:solidFill>
                  <a:schemeClr val="tx1"/>
                </a:solidFill>
              </a:defRPr>
            </a:lvl3pPr>
            <a:lvl4pPr marL="914400" indent="-914400">
              <a:lnSpc>
                <a:spcPct val="107000"/>
              </a:lnSpc>
              <a:spcBef>
                <a:spcPts val="0"/>
              </a:spcBef>
              <a:spcAft>
                <a:spcPts val="1800"/>
              </a:spcAft>
              <a:buClr>
                <a:schemeClr val="tx2"/>
              </a:buClr>
              <a:buFont typeface="+mj-lt"/>
              <a:buAutoNum type="arabicPeriod"/>
              <a:defRPr sz="5400">
                <a:solidFill>
                  <a:schemeClr val="tx1"/>
                </a:solidFill>
              </a:defRPr>
            </a:lvl4pPr>
            <a:lvl5pPr marL="914400" indent="-914400">
              <a:lnSpc>
                <a:spcPct val="107000"/>
              </a:lnSpc>
              <a:spcBef>
                <a:spcPts val="0"/>
              </a:spcBef>
              <a:spcAft>
                <a:spcPts val="1800"/>
              </a:spcAft>
              <a:buClr>
                <a:schemeClr val="tx2"/>
              </a:buClr>
              <a:buFont typeface="+mj-lt"/>
              <a:buAutoNum type="arabicPeriod"/>
              <a:defRPr sz="5400">
                <a:solidFill>
                  <a:schemeClr val="tx1"/>
                </a:solidFill>
              </a:defRPr>
            </a:lvl5pPr>
          </a:lstStyle>
          <a:p>
            <a:pPr lvl="0"/>
            <a:r>
              <a:rPr lang="en-US"/>
              <a:t>Click to edit Master text styles</a:t>
            </a:r>
          </a:p>
        </p:txBody>
      </p:sp>
      <p:sp>
        <p:nvSpPr>
          <p:cNvPr id="6" name="Title 2">
            <a:extLst>
              <a:ext uri="{FF2B5EF4-FFF2-40B4-BE49-F238E27FC236}">
                <a16:creationId xmlns:a16="http://schemas.microsoft.com/office/drawing/2014/main" id="{4814C958-3B5D-F445-81E0-FF1F179CDCCA}"/>
              </a:ext>
            </a:extLst>
          </p:cNvPr>
          <p:cNvSpPr>
            <a:spLocks noGrp="1"/>
          </p:cNvSpPr>
          <p:nvPr>
            <p:ph type="title"/>
          </p:nvPr>
        </p:nvSpPr>
        <p:spPr>
          <a:xfrm rot="5400000">
            <a:off x="-2472981" y="3007719"/>
            <a:ext cx="5682803" cy="361959"/>
          </a:xfrm>
        </p:spPr>
        <p:txBody>
          <a:bodyPr wrap="square">
            <a:spAutoFit/>
          </a:bodyPr>
          <a:lstStyle>
            <a:lvl1pPr>
              <a:defRPr sz="2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33967522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Agenda 2 Gun Metal">
    <p:bg>
      <p:bgPr>
        <a:solidFill>
          <a:srgbClr val="FFFFFF"/>
        </a:solidFill>
        <a:effectLst/>
      </p:bgPr>
    </p:bg>
    <p:spTree>
      <p:nvGrpSpPr>
        <p:cNvPr id="1" name=""/>
        <p:cNvGrpSpPr/>
        <p:nvPr/>
      </p:nvGrpSpPr>
      <p:grpSpPr>
        <a:xfrm>
          <a:off x="0" y="0"/>
          <a:ext cx="0" cy="0"/>
          <a:chOff x="0" y="0"/>
          <a:chExt cx="0" cy="0"/>
        </a:xfrm>
      </p:grpSpPr>
      <p:sp>
        <p:nvSpPr>
          <p:cNvPr id="10" name="Rectangle: Single Corner Rounded 55">
            <a:extLst>
              <a:ext uri="{FF2B5EF4-FFF2-40B4-BE49-F238E27FC236}">
                <a16:creationId xmlns:a16="http://schemas.microsoft.com/office/drawing/2014/main" id="{F8479696-5776-4351-9904-F9783F17DE92}"/>
              </a:ext>
            </a:extLst>
          </p:cNvPr>
          <p:cNvSpPr/>
          <p:nvPr userDrawn="1"/>
        </p:nvSpPr>
        <p:spPr bwMode="gray">
          <a:xfrm>
            <a:off x="-114299" y="-127002"/>
            <a:ext cx="973370" cy="6482082"/>
          </a:xfrm>
          <a:prstGeom prst="roundRect">
            <a:avLst>
              <a:gd name="adj" fmla="val 8455"/>
            </a:avLst>
          </a:prstGeom>
          <a:solidFill>
            <a:schemeClr val="accent5"/>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5" name="Content Placeholder 18">
            <a:extLst>
              <a:ext uri="{FF2B5EF4-FFF2-40B4-BE49-F238E27FC236}">
                <a16:creationId xmlns:a16="http://schemas.microsoft.com/office/drawing/2014/main" id="{C6FF2B29-32B4-CA46-824A-9E235BAE4F9C}"/>
              </a:ext>
            </a:extLst>
          </p:cNvPr>
          <p:cNvSpPr>
            <a:spLocks noGrp="1"/>
          </p:cNvSpPr>
          <p:nvPr>
            <p:ph sz="quarter" idx="10"/>
          </p:nvPr>
        </p:nvSpPr>
        <p:spPr>
          <a:xfrm>
            <a:off x="1833336" y="1015156"/>
            <a:ext cx="9148989" cy="5339923"/>
          </a:xfrm>
          <a:prstGeom prst="rect">
            <a:avLst/>
          </a:prstGeom>
        </p:spPr>
        <p:txBody>
          <a:bodyPr>
            <a:normAutofit/>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914400" indent="-914400">
              <a:lnSpc>
                <a:spcPct val="107000"/>
              </a:lnSpc>
              <a:spcBef>
                <a:spcPts val="0"/>
              </a:spcBef>
              <a:spcAft>
                <a:spcPts val="1800"/>
              </a:spcAft>
              <a:buClr>
                <a:schemeClr val="tx2"/>
              </a:buClr>
              <a:buFont typeface="+mj-lt"/>
              <a:buAutoNum type="arabicPeriod"/>
              <a:defRPr sz="5400">
                <a:solidFill>
                  <a:schemeClr val="tx1"/>
                </a:solidFill>
              </a:defRPr>
            </a:lvl2pPr>
            <a:lvl3pPr marL="914400" indent="-914400">
              <a:lnSpc>
                <a:spcPct val="107000"/>
              </a:lnSpc>
              <a:spcBef>
                <a:spcPts val="0"/>
              </a:spcBef>
              <a:spcAft>
                <a:spcPts val="1800"/>
              </a:spcAft>
              <a:buClr>
                <a:schemeClr val="tx2"/>
              </a:buClr>
              <a:buFont typeface="+mj-lt"/>
              <a:buAutoNum type="arabicPeriod"/>
              <a:defRPr sz="5400">
                <a:solidFill>
                  <a:schemeClr val="tx1"/>
                </a:solidFill>
              </a:defRPr>
            </a:lvl3pPr>
            <a:lvl4pPr marL="914400" indent="-914400">
              <a:lnSpc>
                <a:spcPct val="107000"/>
              </a:lnSpc>
              <a:spcBef>
                <a:spcPts val="0"/>
              </a:spcBef>
              <a:spcAft>
                <a:spcPts val="1800"/>
              </a:spcAft>
              <a:buClr>
                <a:schemeClr val="tx2"/>
              </a:buClr>
              <a:buFont typeface="+mj-lt"/>
              <a:buAutoNum type="arabicPeriod"/>
              <a:defRPr sz="5400">
                <a:solidFill>
                  <a:schemeClr val="tx1"/>
                </a:solidFill>
              </a:defRPr>
            </a:lvl4pPr>
            <a:lvl5pPr marL="914400" indent="-914400">
              <a:lnSpc>
                <a:spcPct val="107000"/>
              </a:lnSpc>
              <a:spcBef>
                <a:spcPts val="0"/>
              </a:spcBef>
              <a:spcAft>
                <a:spcPts val="1800"/>
              </a:spcAft>
              <a:buClr>
                <a:schemeClr val="tx2"/>
              </a:buClr>
              <a:buFont typeface="+mj-lt"/>
              <a:buAutoNum type="arabicPeriod"/>
              <a:defRPr sz="5400">
                <a:solidFill>
                  <a:schemeClr val="tx1"/>
                </a:solidFill>
              </a:defRPr>
            </a:lvl5pPr>
          </a:lstStyle>
          <a:p>
            <a:pPr lvl="0"/>
            <a:r>
              <a:rPr lang="en-US"/>
              <a:t>Click to edit Master text styles</a:t>
            </a:r>
          </a:p>
        </p:txBody>
      </p:sp>
      <p:sp>
        <p:nvSpPr>
          <p:cNvPr id="6" name="Title 2">
            <a:extLst>
              <a:ext uri="{FF2B5EF4-FFF2-40B4-BE49-F238E27FC236}">
                <a16:creationId xmlns:a16="http://schemas.microsoft.com/office/drawing/2014/main" id="{3D7C252D-39AD-7C4C-84C6-B1FD9DC44345}"/>
              </a:ext>
            </a:extLst>
          </p:cNvPr>
          <p:cNvSpPr>
            <a:spLocks noGrp="1"/>
          </p:cNvSpPr>
          <p:nvPr>
            <p:ph type="title"/>
          </p:nvPr>
        </p:nvSpPr>
        <p:spPr>
          <a:xfrm rot="5400000">
            <a:off x="-2472981" y="3007719"/>
            <a:ext cx="5682803" cy="361959"/>
          </a:xfrm>
        </p:spPr>
        <p:txBody>
          <a:bodyPr wrap="square">
            <a:spAutoFit/>
          </a:bodyPr>
          <a:lstStyle>
            <a:lvl1pPr>
              <a:defRPr sz="2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42288733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Agenda 2 Midnight">
    <p:bg>
      <p:bgPr>
        <a:solidFill>
          <a:srgbClr val="FFFFFF"/>
        </a:solidFill>
        <a:effectLst/>
      </p:bgPr>
    </p:bg>
    <p:spTree>
      <p:nvGrpSpPr>
        <p:cNvPr id="1" name=""/>
        <p:cNvGrpSpPr/>
        <p:nvPr/>
      </p:nvGrpSpPr>
      <p:grpSpPr>
        <a:xfrm>
          <a:off x="0" y="0"/>
          <a:ext cx="0" cy="0"/>
          <a:chOff x="0" y="0"/>
          <a:chExt cx="0" cy="0"/>
        </a:xfrm>
      </p:grpSpPr>
      <p:sp>
        <p:nvSpPr>
          <p:cNvPr id="7" name="Rectangle: Single Corner Rounded 55">
            <a:extLst>
              <a:ext uri="{FF2B5EF4-FFF2-40B4-BE49-F238E27FC236}">
                <a16:creationId xmlns:a16="http://schemas.microsoft.com/office/drawing/2014/main" id="{7429ABC3-9EBB-47B5-BFD6-442F69DFAB3A}"/>
              </a:ext>
            </a:extLst>
          </p:cNvPr>
          <p:cNvSpPr/>
          <p:nvPr userDrawn="1"/>
        </p:nvSpPr>
        <p:spPr bwMode="gray">
          <a:xfrm>
            <a:off x="-114299" y="-127002"/>
            <a:ext cx="973370" cy="6482082"/>
          </a:xfrm>
          <a:prstGeom prst="roundRect">
            <a:avLst>
              <a:gd name="adj" fmla="val 8455"/>
            </a:avLst>
          </a:prstGeom>
          <a:solidFill>
            <a:schemeClr val="tx2"/>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5" name="Content Placeholder 18">
            <a:extLst>
              <a:ext uri="{FF2B5EF4-FFF2-40B4-BE49-F238E27FC236}">
                <a16:creationId xmlns:a16="http://schemas.microsoft.com/office/drawing/2014/main" id="{D002839B-4A97-1047-9C69-AEB96FCC0BCF}"/>
              </a:ext>
            </a:extLst>
          </p:cNvPr>
          <p:cNvSpPr>
            <a:spLocks noGrp="1"/>
          </p:cNvSpPr>
          <p:nvPr>
            <p:ph sz="quarter" idx="10"/>
          </p:nvPr>
        </p:nvSpPr>
        <p:spPr>
          <a:xfrm>
            <a:off x="1833336" y="1015156"/>
            <a:ext cx="9148989" cy="5339923"/>
          </a:xfrm>
          <a:prstGeom prst="rect">
            <a:avLst/>
          </a:prstGeom>
        </p:spPr>
        <p:txBody>
          <a:bodyPr>
            <a:normAutofit/>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914400" indent="-914400">
              <a:lnSpc>
                <a:spcPct val="107000"/>
              </a:lnSpc>
              <a:spcBef>
                <a:spcPts val="0"/>
              </a:spcBef>
              <a:spcAft>
                <a:spcPts val="1800"/>
              </a:spcAft>
              <a:buClr>
                <a:schemeClr val="tx2"/>
              </a:buClr>
              <a:buFont typeface="+mj-lt"/>
              <a:buAutoNum type="arabicPeriod"/>
              <a:defRPr sz="5400">
                <a:solidFill>
                  <a:schemeClr val="tx1"/>
                </a:solidFill>
              </a:defRPr>
            </a:lvl2pPr>
            <a:lvl3pPr marL="914400" indent="-914400">
              <a:lnSpc>
                <a:spcPct val="107000"/>
              </a:lnSpc>
              <a:spcBef>
                <a:spcPts val="0"/>
              </a:spcBef>
              <a:spcAft>
                <a:spcPts val="1800"/>
              </a:spcAft>
              <a:buClr>
                <a:schemeClr val="tx2"/>
              </a:buClr>
              <a:buFont typeface="+mj-lt"/>
              <a:buAutoNum type="arabicPeriod"/>
              <a:defRPr sz="5400">
                <a:solidFill>
                  <a:schemeClr val="tx1"/>
                </a:solidFill>
              </a:defRPr>
            </a:lvl3pPr>
            <a:lvl4pPr marL="914400" indent="-914400">
              <a:lnSpc>
                <a:spcPct val="107000"/>
              </a:lnSpc>
              <a:spcBef>
                <a:spcPts val="0"/>
              </a:spcBef>
              <a:spcAft>
                <a:spcPts val="1800"/>
              </a:spcAft>
              <a:buClr>
                <a:schemeClr val="tx2"/>
              </a:buClr>
              <a:buFont typeface="+mj-lt"/>
              <a:buAutoNum type="arabicPeriod"/>
              <a:defRPr sz="5400">
                <a:solidFill>
                  <a:schemeClr val="tx1"/>
                </a:solidFill>
              </a:defRPr>
            </a:lvl4pPr>
            <a:lvl5pPr marL="914400" indent="-914400">
              <a:lnSpc>
                <a:spcPct val="107000"/>
              </a:lnSpc>
              <a:spcBef>
                <a:spcPts val="0"/>
              </a:spcBef>
              <a:spcAft>
                <a:spcPts val="1800"/>
              </a:spcAft>
              <a:buClr>
                <a:schemeClr val="tx2"/>
              </a:buClr>
              <a:buFont typeface="+mj-lt"/>
              <a:buAutoNum type="arabicPeriod"/>
              <a:defRPr sz="5400">
                <a:solidFill>
                  <a:schemeClr val="tx1"/>
                </a:solidFill>
              </a:defRPr>
            </a:lvl5pPr>
          </a:lstStyle>
          <a:p>
            <a:pPr lvl="0"/>
            <a:r>
              <a:rPr lang="en-US"/>
              <a:t>Click to edit Master text styles</a:t>
            </a:r>
          </a:p>
        </p:txBody>
      </p:sp>
      <p:sp>
        <p:nvSpPr>
          <p:cNvPr id="6" name="Title 2">
            <a:extLst>
              <a:ext uri="{FF2B5EF4-FFF2-40B4-BE49-F238E27FC236}">
                <a16:creationId xmlns:a16="http://schemas.microsoft.com/office/drawing/2014/main" id="{9B68F083-E4D3-5C4B-B811-917B2E5D18D5}"/>
              </a:ext>
            </a:extLst>
          </p:cNvPr>
          <p:cNvSpPr>
            <a:spLocks noGrp="1"/>
          </p:cNvSpPr>
          <p:nvPr>
            <p:ph type="title"/>
          </p:nvPr>
        </p:nvSpPr>
        <p:spPr>
          <a:xfrm rot="5400000">
            <a:off x="-2472981" y="3007719"/>
            <a:ext cx="5682803" cy="361959"/>
          </a:xfrm>
        </p:spPr>
        <p:txBody>
          <a:bodyPr wrap="square">
            <a:spAutoFit/>
          </a:bodyPr>
          <a:lstStyle>
            <a:lvl1pPr>
              <a:defRPr sz="2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26245737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4" name="Footer Placeholder 2">
            <a:extLst>
              <a:ext uri="{FF2B5EF4-FFF2-40B4-BE49-F238E27FC236}">
                <a16:creationId xmlns:a16="http://schemas.microsoft.com/office/drawing/2014/main" id="{3A03272E-A5C6-CB49-BA8B-767EA157F8AE}"/>
              </a:ext>
            </a:extLst>
          </p:cNvPr>
          <p:cNvSpPr>
            <a:spLocks noGrp="1"/>
          </p:cNvSpPr>
          <p:nvPr>
            <p:ph type="ftr" sz="quarter" idx="3"/>
          </p:nvPr>
        </p:nvSpPr>
        <p:spPr>
          <a:xfrm>
            <a:off x="495299" y="6528816"/>
            <a:ext cx="10488168"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endParaRPr lang="en-US" dirty="0"/>
          </a:p>
        </p:txBody>
      </p:sp>
    </p:spTree>
    <p:extLst>
      <p:ext uri="{BB962C8B-B14F-4D97-AF65-F5344CB8AC3E}">
        <p14:creationId xmlns:p14="http://schemas.microsoft.com/office/powerpoint/2010/main" val="42432326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White">
    <p:bg>
      <p:bgPr>
        <a:solidFill>
          <a:schemeClr val="bg1"/>
        </a:solidFill>
        <a:effectLst/>
      </p:bgPr>
    </p:bg>
    <p:spTree>
      <p:nvGrpSpPr>
        <p:cNvPr id="1" name=""/>
        <p:cNvGrpSpPr/>
        <p:nvPr/>
      </p:nvGrpSpPr>
      <p:grpSpPr>
        <a:xfrm>
          <a:off x="0" y="0"/>
          <a:ext cx="0" cy="0"/>
          <a:chOff x="0" y="0"/>
          <a:chExt cx="0" cy="0"/>
        </a:xfrm>
      </p:grpSpPr>
      <p:sp>
        <p:nvSpPr>
          <p:cNvPr id="26" name="Freeform 8">
            <a:extLst>
              <a:ext uri="{FF2B5EF4-FFF2-40B4-BE49-F238E27FC236}">
                <a16:creationId xmlns:a16="http://schemas.microsoft.com/office/drawing/2014/main" id="{FA702086-7005-4270-9600-3E0409C7EC66}"/>
              </a:ext>
            </a:extLst>
          </p:cNvPr>
          <p:cNvSpPr>
            <a:spLocks/>
          </p:cNvSpPr>
          <p:nvPr userDrawn="1"/>
        </p:nvSpPr>
        <p:spPr bwMode="auto">
          <a:xfrm>
            <a:off x="-876300" y="4977549"/>
            <a:ext cx="12552239" cy="3889360"/>
          </a:xfrm>
          <a:custGeom>
            <a:avLst/>
            <a:gdLst>
              <a:gd name="T0" fmla="*/ 2068 w 2327"/>
              <a:gd name="T1" fmla="*/ 28 h 720"/>
              <a:gd name="T2" fmla="*/ 2029 w 2327"/>
              <a:gd name="T3" fmla="*/ 0 h 720"/>
              <a:gd name="T4" fmla="*/ 1921 w 2327"/>
              <a:gd name="T5" fmla="*/ 0 h 720"/>
              <a:gd name="T6" fmla="*/ 1881 w 2327"/>
              <a:gd name="T7" fmla="*/ 28 h 720"/>
              <a:gd name="T8" fmla="*/ 1706 w 2327"/>
              <a:gd name="T9" fmla="*/ 507 h 720"/>
              <a:gd name="T10" fmla="*/ 1525 w 2327"/>
              <a:gd name="T11" fmla="*/ 28 h 720"/>
              <a:gd name="T12" fmla="*/ 1486 w 2327"/>
              <a:gd name="T13" fmla="*/ 0 h 720"/>
              <a:gd name="T14" fmla="*/ 1379 w 2327"/>
              <a:gd name="T15" fmla="*/ 0 h 720"/>
              <a:gd name="T16" fmla="*/ 1340 w 2327"/>
              <a:gd name="T17" fmla="*/ 28 h 720"/>
              <a:gd name="T18" fmla="*/ 1163 w 2327"/>
              <a:gd name="T19" fmla="*/ 507 h 720"/>
              <a:gd name="T20" fmla="*/ 985 w 2327"/>
              <a:gd name="T21" fmla="*/ 28 h 720"/>
              <a:gd name="T22" fmla="*/ 946 w 2327"/>
              <a:gd name="T23" fmla="*/ 0 h 720"/>
              <a:gd name="T24" fmla="*/ 840 w 2327"/>
              <a:gd name="T25" fmla="*/ 0 h 720"/>
              <a:gd name="T26" fmla="*/ 800 w 2327"/>
              <a:gd name="T27" fmla="*/ 28 h 720"/>
              <a:gd name="T28" fmla="*/ 621 w 2327"/>
              <a:gd name="T29" fmla="*/ 507 h 720"/>
              <a:gd name="T30" fmla="*/ 444 w 2327"/>
              <a:gd name="T31" fmla="*/ 28 h 720"/>
              <a:gd name="T32" fmla="*/ 406 w 2327"/>
              <a:gd name="T33" fmla="*/ 0 h 720"/>
              <a:gd name="T34" fmla="*/ 297 w 2327"/>
              <a:gd name="T35" fmla="*/ 0 h 720"/>
              <a:gd name="T36" fmla="*/ 258 w 2327"/>
              <a:gd name="T37" fmla="*/ 28 h 720"/>
              <a:gd name="T38" fmla="*/ 6 w 2327"/>
              <a:gd name="T39" fmla="*/ 684 h 720"/>
              <a:gd name="T40" fmla="*/ 31 w 2327"/>
              <a:gd name="T41" fmla="*/ 720 h 720"/>
              <a:gd name="T42" fmla="*/ 127 w 2327"/>
              <a:gd name="T43" fmla="*/ 720 h 720"/>
              <a:gd name="T44" fmla="*/ 166 w 2327"/>
              <a:gd name="T45" fmla="*/ 693 h 720"/>
              <a:gd name="T46" fmla="*/ 351 w 2327"/>
              <a:gd name="T47" fmla="*/ 198 h 720"/>
              <a:gd name="T48" fmla="*/ 536 w 2327"/>
              <a:gd name="T49" fmla="*/ 693 h 720"/>
              <a:gd name="T50" fmla="*/ 575 w 2327"/>
              <a:gd name="T51" fmla="*/ 720 h 720"/>
              <a:gd name="T52" fmla="*/ 663 w 2327"/>
              <a:gd name="T53" fmla="*/ 720 h 720"/>
              <a:gd name="T54" fmla="*/ 703 w 2327"/>
              <a:gd name="T55" fmla="*/ 693 h 720"/>
              <a:gd name="T56" fmla="*/ 892 w 2327"/>
              <a:gd name="T57" fmla="*/ 198 h 720"/>
              <a:gd name="T58" fmla="*/ 1075 w 2327"/>
              <a:gd name="T59" fmla="*/ 693 h 720"/>
              <a:gd name="T60" fmla="*/ 1115 w 2327"/>
              <a:gd name="T61" fmla="*/ 720 h 720"/>
              <a:gd name="T62" fmla="*/ 1208 w 2327"/>
              <a:gd name="T63" fmla="*/ 720 h 720"/>
              <a:gd name="T64" fmla="*/ 1247 w 2327"/>
              <a:gd name="T65" fmla="*/ 693 h 720"/>
              <a:gd name="T66" fmla="*/ 1432 w 2327"/>
              <a:gd name="T67" fmla="*/ 198 h 720"/>
              <a:gd name="T68" fmla="*/ 1620 w 2327"/>
              <a:gd name="T69" fmla="*/ 693 h 720"/>
              <a:gd name="T70" fmla="*/ 1659 w 2327"/>
              <a:gd name="T71" fmla="*/ 720 h 720"/>
              <a:gd name="T72" fmla="*/ 1748 w 2327"/>
              <a:gd name="T73" fmla="*/ 720 h 720"/>
              <a:gd name="T74" fmla="*/ 1787 w 2327"/>
              <a:gd name="T75" fmla="*/ 693 h 720"/>
              <a:gd name="T76" fmla="*/ 1973 w 2327"/>
              <a:gd name="T77" fmla="*/ 201 h 720"/>
              <a:gd name="T78" fmla="*/ 2156 w 2327"/>
              <a:gd name="T79" fmla="*/ 693 h 720"/>
              <a:gd name="T80" fmla="*/ 2196 w 2327"/>
              <a:gd name="T81" fmla="*/ 720 h 720"/>
              <a:gd name="T82" fmla="*/ 2295 w 2327"/>
              <a:gd name="T83" fmla="*/ 720 h 720"/>
              <a:gd name="T84" fmla="*/ 2319 w 2327"/>
              <a:gd name="T85" fmla="*/ 684 h 720"/>
              <a:gd name="T86" fmla="*/ 2068 w 2327"/>
              <a:gd name="T87" fmla="*/ 28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327" h="720">
                <a:moveTo>
                  <a:pt x="2068" y="28"/>
                </a:moveTo>
                <a:cubicBezTo>
                  <a:pt x="2060" y="9"/>
                  <a:pt x="2047" y="0"/>
                  <a:pt x="2029" y="0"/>
                </a:cubicBezTo>
                <a:cubicBezTo>
                  <a:pt x="2029" y="0"/>
                  <a:pt x="2029" y="0"/>
                  <a:pt x="1921" y="0"/>
                </a:cubicBezTo>
                <a:cubicBezTo>
                  <a:pt x="1903" y="0"/>
                  <a:pt x="1889" y="9"/>
                  <a:pt x="1881" y="28"/>
                </a:cubicBezTo>
                <a:cubicBezTo>
                  <a:pt x="1881" y="28"/>
                  <a:pt x="1881" y="28"/>
                  <a:pt x="1706" y="507"/>
                </a:cubicBezTo>
                <a:cubicBezTo>
                  <a:pt x="1706" y="507"/>
                  <a:pt x="1706" y="507"/>
                  <a:pt x="1525" y="28"/>
                </a:cubicBezTo>
                <a:cubicBezTo>
                  <a:pt x="1517" y="9"/>
                  <a:pt x="1504" y="0"/>
                  <a:pt x="1486" y="0"/>
                </a:cubicBezTo>
                <a:cubicBezTo>
                  <a:pt x="1486" y="0"/>
                  <a:pt x="1486" y="0"/>
                  <a:pt x="1379" y="0"/>
                </a:cubicBezTo>
                <a:cubicBezTo>
                  <a:pt x="1361" y="0"/>
                  <a:pt x="1348" y="9"/>
                  <a:pt x="1340" y="28"/>
                </a:cubicBezTo>
                <a:cubicBezTo>
                  <a:pt x="1340" y="28"/>
                  <a:pt x="1340" y="28"/>
                  <a:pt x="1163" y="507"/>
                </a:cubicBezTo>
                <a:cubicBezTo>
                  <a:pt x="1163" y="507"/>
                  <a:pt x="1163" y="507"/>
                  <a:pt x="985" y="28"/>
                </a:cubicBezTo>
                <a:cubicBezTo>
                  <a:pt x="978" y="9"/>
                  <a:pt x="964" y="0"/>
                  <a:pt x="946" y="0"/>
                </a:cubicBezTo>
                <a:cubicBezTo>
                  <a:pt x="946" y="0"/>
                  <a:pt x="946" y="0"/>
                  <a:pt x="840" y="0"/>
                </a:cubicBezTo>
                <a:cubicBezTo>
                  <a:pt x="822" y="0"/>
                  <a:pt x="808" y="9"/>
                  <a:pt x="800" y="28"/>
                </a:cubicBezTo>
                <a:cubicBezTo>
                  <a:pt x="800" y="28"/>
                  <a:pt x="800" y="28"/>
                  <a:pt x="621" y="507"/>
                </a:cubicBezTo>
                <a:cubicBezTo>
                  <a:pt x="621" y="507"/>
                  <a:pt x="621" y="507"/>
                  <a:pt x="444" y="28"/>
                </a:cubicBezTo>
                <a:cubicBezTo>
                  <a:pt x="436" y="9"/>
                  <a:pt x="424" y="0"/>
                  <a:pt x="406" y="0"/>
                </a:cubicBezTo>
                <a:cubicBezTo>
                  <a:pt x="406" y="0"/>
                  <a:pt x="406" y="0"/>
                  <a:pt x="297" y="0"/>
                </a:cubicBezTo>
                <a:cubicBezTo>
                  <a:pt x="279" y="0"/>
                  <a:pt x="265" y="9"/>
                  <a:pt x="258" y="28"/>
                </a:cubicBezTo>
                <a:cubicBezTo>
                  <a:pt x="258" y="28"/>
                  <a:pt x="258" y="28"/>
                  <a:pt x="6" y="684"/>
                </a:cubicBezTo>
                <a:cubicBezTo>
                  <a:pt x="0" y="702"/>
                  <a:pt x="8" y="720"/>
                  <a:pt x="31" y="720"/>
                </a:cubicBezTo>
                <a:cubicBezTo>
                  <a:pt x="31" y="720"/>
                  <a:pt x="31" y="720"/>
                  <a:pt x="127" y="720"/>
                </a:cubicBezTo>
                <a:cubicBezTo>
                  <a:pt x="145" y="720"/>
                  <a:pt x="160" y="711"/>
                  <a:pt x="166" y="693"/>
                </a:cubicBezTo>
                <a:cubicBezTo>
                  <a:pt x="166" y="693"/>
                  <a:pt x="166" y="693"/>
                  <a:pt x="351" y="198"/>
                </a:cubicBezTo>
                <a:cubicBezTo>
                  <a:pt x="351" y="198"/>
                  <a:pt x="351" y="198"/>
                  <a:pt x="536" y="693"/>
                </a:cubicBezTo>
                <a:cubicBezTo>
                  <a:pt x="543" y="712"/>
                  <a:pt x="557" y="720"/>
                  <a:pt x="575" y="720"/>
                </a:cubicBezTo>
                <a:cubicBezTo>
                  <a:pt x="575" y="720"/>
                  <a:pt x="575" y="720"/>
                  <a:pt x="663" y="720"/>
                </a:cubicBezTo>
                <a:cubicBezTo>
                  <a:pt x="682" y="720"/>
                  <a:pt x="695" y="712"/>
                  <a:pt x="703" y="693"/>
                </a:cubicBezTo>
                <a:cubicBezTo>
                  <a:pt x="703" y="693"/>
                  <a:pt x="703" y="693"/>
                  <a:pt x="892" y="198"/>
                </a:cubicBezTo>
                <a:cubicBezTo>
                  <a:pt x="892" y="198"/>
                  <a:pt x="892" y="198"/>
                  <a:pt x="1075" y="693"/>
                </a:cubicBezTo>
                <a:cubicBezTo>
                  <a:pt x="1083" y="711"/>
                  <a:pt x="1097" y="720"/>
                  <a:pt x="1115" y="720"/>
                </a:cubicBezTo>
                <a:cubicBezTo>
                  <a:pt x="1115" y="720"/>
                  <a:pt x="1115" y="720"/>
                  <a:pt x="1208" y="720"/>
                </a:cubicBezTo>
                <a:cubicBezTo>
                  <a:pt x="1226" y="720"/>
                  <a:pt x="1240" y="711"/>
                  <a:pt x="1247" y="693"/>
                </a:cubicBezTo>
                <a:cubicBezTo>
                  <a:pt x="1247" y="693"/>
                  <a:pt x="1247" y="693"/>
                  <a:pt x="1432" y="198"/>
                </a:cubicBezTo>
                <a:cubicBezTo>
                  <a:pt x="1432" y="198"/>
                  <a:pt x="1432" y="198"/>
                  <a:pt x="1620" y="693"/>
                </a:cubicBezTo>
                <a:cubicBezTo>
                  <a:pt x="1627" y="712"/>
                  <a:pt x="1641" y="720"/>
                  <a:pt x="1659" y="720"/>
                </a:cubicBezTo>
                <a:cubicBezTo>
                  <a:pt x="1659" y="720"/>
                  <a:pt x="1659" y="720"/>
                  <a:pt x="1748" y="720"/>
                </a:cubicBezTo>
                <a:cubicBezTo>
                  <a:pt x="1766" y="720"/>
                  <a:pt x="1779" y="712"/>
                  <a:pt x="1787" y="693"/>
                </a:cubicBezTo>
                <a:cubicBezTo>
                  <a:pt x="1787" y="693"/>
                  <a:pt x="1787" y="693"/>
                  <a:pt x="1973" y="201"/>
                </a:cubicBezTo>
                <a:cubicBezTo>
                  <a:pt x="1973" y="201"/>
                  <a:pt x="1973" y="201"/>
                  <a:pt x="2156" y="693"/>
                </a:cubicBezTo>
                <a:cubicBezTo>
                  <a:pt x="2162" y="711"/>
                  <a:pt x="2178" y="720"/>
                  <a:pt x="2196" y="720"/>
                </a:cubicBezTo>
                <a:cubicBezTo>
                  <a:pt x="2196" y="720"/>
                  <a:pt x="2196" y="720"/>
                  <a:pt x="2295" y="720"/>
                </a:cubicBezTo>
                <a:cubicBezTo>
                  <a:pt x="2317" y="720"/>
                  <a:pt x="2327" y="702"/>
                  <a:pt x="2319" y="684"/>
                </a:cubicBezTo>
                <a:cubicBezTo>
                  <a:pt x="2319" y="684"/>
                  <a:pt x="2319" y="684"/>
                  <a:pt x="2068" y="28"/>
                </a:cubicBezTo>
                <a:close/>
              </a:path>
            </a:pathLst>
          </a:custGeom>
          <a:solidFill>
            <a:schemeClr val="accent6">
              <a:lumMod val="40000"/>
              <a:lumOff val="60000"/>
            </a:schemeClr>
          </a:solidFill>
          <a:ln>
            <a:no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en-US"/>
          </a:p>
        </p:txBody>
      </p:sp>
      <p:sp>
        <p:nvSpPr>
          <p:cNvPr id="18" name="Text Placeholder 48">
            <a:extLst>
              <a:ext uri="{FF2B5EF4-FFF2-40B4-BE49-F238E27FC236}">
                <a16:creationId xmlns:a16="http://schemas.microsoft.com/office/drawing/2014/main" id="{6F6D3CAF-F7C0-0E43-AE55-B557B5B2CAB8}"/>
              </a:ext>
            </a:extLst>
          </p:cNvPr>
          <p:cNvSpPr>
            <a:spLocks noGrp="1"/>
          </p:cNvSpPr>
          <p:nvPr>
            <p:ph type="body" sz="quarter" idx="14" hasCustomPrompt="1"/>
          </p:nvPr>
        </p:nvSpPr>
        <p:spPr bwMode="gray">
          <a:xfrm>
            <a:off x="479626" y="5520817"/>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tx2"/>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0" name="Text Placeholder 7">
            <a:extLst>
              <a:ext uri="{FF2B5EF4-FFF2-40B4-BE49-F238E27FC236}">
                <a16:creationId xmlns:a16="http://schemas.microsoft.com/office/drawing/2014/main" id="{7046D437-3264-F6DC-A2E1-DDEF4AC5BB1C}"/>
              </a:ext>
            </a:extLst>
          </p:cNvPr>
          <p:cNvSpPr>
            <a:spLocks noGrp="1"/>
          </p:cNvSpPr>
          <p:nvPr>
            <p:ph type="body" sz="quarter" idx="10" hasCustomPrompt="1"/>
          </p:nvPr>
        </p:nvSpPr>
        <p:spPr bwMode="gray">
          <a:xfrm>
            <a:off x="495300" y="4195085"/>
            <a:ext cx="833437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tx2"/>
                </a:solidFill>
              </a:defRPr>
            </a:lvl1pPr>
            <a:lvl2pPr marL="0" indent="0">
              <a:lnSpc>
                <a:spcPct val="96000"/>
              </a:lnSpc>
              <a:spcBef>
                <a:spcPts val="0"/>
              </a:spcBef>
              <a:buFont typeface="Microsoft Sans Serif" panose="020B0604020202020204" pitchFamily="34" charset="0"/>
              <a:buNone/>
              <a:defRPr sz="1600">
                <a:solidFill>
                  <a:schemeClr val="tx2"/>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 Employing entity</a:t>
            </a:r>
          </a:p>
          <a:p>
            <a:pPr lvl="1"/>
            <a:endParaRPr lang="en-US" dirty="0"/>
          </a:p>
        </p:txBody>
      </p:sp>
      <p:sp>
        <p:nvSpPr>
          <p:cNvPr id="13" name="Text Placeholder 5">
            <a:extLst>
              <a:ext uri="{FF2B5EF4-FFF2-40B4-BE49-F238E27FC236}">
                <a16:creationId xmlns:a16="http://schemas.microsoft.com/office/drawing/2014/main" id="{6218B41B-AA06-EB46-A468-6C030F63EC7A}"/>
              </a:ext>
            </a:extLst>
          </p:cNvPr>
          <p:cNvSpPr>
            <a:spLocks noGrp="1"/>
          </p:cNvSpPr>
          <p:nvPr>
            <p:ph type="body" sz="quarter" idx="13" hasCustomPrompt="1"/>
          </p:nvPr>
        </p:nvSpPr>
        <p:spPr bwMode="gray">
          <a:xfrm>
            <a:off x="8829675" y="512165"/>
            <a:ext cx="2867025" cy="262176"/>
          </a:xfrm>
          <a:prstGeom prst="rect">
            <a:avLst/>
          </a:prstGeom>
        </p:spPr>
        <p:txBody>
          <a:bodyPr wrap="none"/>
          <a:lstStyle>
            <a:lvl1pPr marL="0" indent="0" algn="r">
              <a:lnSpc>
                <a:spcPct val="87000"/>
              </a:lnSpc>
              <a:spcBef>
                <a:spcPts val="0"/>
              </a:spcBef>
              <a:buNone/>
              <a:defRPr sz="1600">
                <a:solidFill>
                  <a:schemeClr val="tx2"/>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16" name="Title 2">
            <a:extLst>
              <a:ext uri="{FF2B5EF4-FFF2-40B4-BE49-F238E27FC236}">
                <a16:creationId xmlns:a16="http://schemas.microsoft.com/office/drawing/2014/main" id="{9ACEF7A7-EEB2-CFA1-B461-4924F8BF02F9}"/>
              </a:ext>
            </a:extLst>
          </p:cNvPr>
          <p:cNvSpPr>
            <a:spLocks noGrp="1"/>
          </p:cNvSpPr>
          <p:nvPr>
            <p:ph type="title"/>
          </p:nvPr>
        </p:nvSpPr>
        <p:spPr bwMode="gray">
          <a:xfrm>
            <a:off x="431638" y="2631736"/>
            <a:ext cx="8416582" cy="1445909"/>
          </a:xfrm>
        </p:spPr>
        <p:txBody>
          <a:bodyPr wrap="square">
            <a:spAutoFit/>
          </a:bodyPr>
          <a:lstStyle>
            <a:lvl1pPr>
              <a:lnSpc>
                <a:spcPct val="87000"/>
              </a:lnSpc>
              <a:defRPr sz="5400">
                <a:solidFill>
                  <a:schemeClr val="tx2"/>
                </a:solidFill>
              </a:defRPr>
            </a:lvl1pPr>
          </a:lstStyle>
          <a:p>
            <a:r>
              <a:rPr lang="en-US"/>
              <a:t>Click to edit Master title style</a:t>
            </a:r>
            <a:endParaRPr lang="en-US" dirty="0"/>
          </a:p>
        </p:txBody>
      </p:sp>
      <p:sp>
        <p:nvSpPr>
          <p:cNvPr id="17" name="Freeform 5">
            <a:extLst>
              <a:ext uri="{FF2B5EF4-FFF2-40B4-BE49-F238E27FC236}">
                <a16:creationId xmlns:a16="http://schemas.microsoft.com/office/drawing/2014/main" id="{2A123356-318C-095C-E708-AEAD9C4BC772}"/>
              </a:ext>
            </a:extLst>
          </p:cNvPr>
          <p:cNvSpPr>
            <a:spLocks noChangeAspect="1" noEditPoints="1"/>
          </p:cNvSpPr>
          <p:nvPr userDrawn="1"/>
        </p:nvSpPr>
        <p:spPr bwMode="black">
          <a:xfrm>
            <a:off x="482438" y="460180"/>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21" name="Text Placeholder 7">
            <a:extLst>
              <a:ext uri="{FF2B5EF4-FFF2-40B4-BE49-F238E27FC236}">
                <a16:creationId xmlns:a16="http://schemas.microsoft.com/office/drawing/2014/main" id="{6EEAD541-6CB5-0443-91CE-1EBFA0EF558B}"/>
              </a:ext>
            </a:extLst>
          </p:cNvPr>
          <p:cNvSpPr>
            <a:spLocks noGrp="1"/>
          </p:cNvSpPr>
          <p:nvPr>
            <p:ph type="body" sz="quarter" idx="12" hasCustomPrompt="1"/>
          </p:nvPr>
        </p:nvSpPr>
        <p:spPr bwMode="gray">
          <a:xfrm>
            <a:off x="2401888" y="512165"/>
            <a:ext cx="5484812" cy="226772"/>
          </a:xfrm>
          <a:prstGeom prst="rect">
            <a:avLst/>
          </a:prstGeom>
        </p:spPr>
        <p:txBody>
          <a:bodyPr wrap="none"/>
          <a:lstStyle>
            <a:lvl1pPr marL="0" indent="0" algn="r">
              <a:lnSpc>
                <a:spcPct val="87000"/>
              </a:lnSpc>
              <a:spcBef>
                <a:spcPts val="0"/>
              </a:spcBef>
              <a:buNone/>
              <a:defRPr sz="1600" b="0">
                <a:solidFill>
                  <a:schemeClr val="tx2"/>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3" name="TextBox 2">
            <a:extLst>
              <a:ext uri="{FF2B5EF4-FFF2-40B4-BE49-F238E27FC236}">
                <a16:creationId xmlns:a16="http://schemas.microsoft.com/office/drawing/2014/main" id="{0A7309CB-3B44-EB85-1AD7-BB5F5DF5F6E9}"/>
              </a:ext>
            </a:extLst>
          </p:cNvPr>
          <p:cNvSpPr txBox="1"/>
          <p:nvPr userDrawn="1"/>
        </p:nvSpPr>
        <p:spPr>
          <a:xfrm>
            <a:off x="479708" y="6521993"/>
            <a:ext cx="524770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60000"/>
                    <a:lumOff val="40000"/>
                  </a:schemeClr>
                </a:solidFill>
              </a:rPr>
              <a:t>Snapdragon and Qualcomm branded products are products of Qualcomm Technologies, Inc. and/or its subsidiaries.</a:t>
            </a:r>
          </a:p>
        </p:txBody>
      </p:sp>
    </p:spTree>
    <p:extLst>
      <p:ext uri="{BB962C8B-B14F-4D97-AF65-F5344CB8AC3E}">
        <p14:creationId xmlns:p14="http://schemas.microsoft.com/office/powerpoint/2010/main" val="32151991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itle">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p:txBody>
          <a:bodyPr/>
          <a:lstStyle/>
          <a:p>
            <a:r>
              <a:rPr lang="en-US"/>
              <a:t>Click to edit Master title style</a:t>
            </a:r>
          </a:p>
        </p:txBody>
      </p:sp>
      <p:sp>
        <p:nvSpPr>
          <p:cNvPr id="2" name="Footer Placeholder 1">
            <a:extLst>
              <a:ext uri="{FF2B5EF4-FFF2-40B4-BE49-F238E27FC236}">
                <a16:creationId xmlns:a16="http://schemas.microsoft.com/office/drawing/2014/main" id="{E04A89CF-52C1-C41F-D449-47AC5A56B655}"/>
              </a:ext>
            </a:extLst>
          </p:cNvPr>
          <p:cNvSpPr>
            <a:spLocks noGrp="1"/>
          </p:cNvSpPr>
          <p:nvPr>
            <p:ph type="ftr" sz="quarter" idx="10"/>
          </p:nvPr>
        </p:nvSpPr>
        <p:spPr/>
        <p:txBody>
          <a:bodyPr/>
          <a:lstStyle/>
          <a:p>
            <a:endParaRPr lang="en-US" dirty="0"/>
          </a:p>
        </p:txBody>
      </p:sp>
    </p:spTree>
    <p:extLst>
      <p:ext uri="{BB962C8B-B14F-4D97-AF65-F5344CB8AC3E}">
        <p14:creationId xmlns:p14="http://schemas.microsoft.com/office/powerpoint/2010/main" val="11077432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itle and Subtitle">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p:txBody>
          <a:bodyPr/>
          <a:lstStyle/>
          <a:p>
            <a:r>
              <a:rPr lang="en-US"/>
              <a:t>Click to edit Master title style</a:t>
            </a:r>
            <a:endParaRPr lang="en-US" dirty="0"/>
          </a:p>
        </p:txBody>
      </p:sp>
      <p:sp>
        <p:nvSpPr>
          <p:cNvPr id="6" name="Subtitle">
            <a:extLst>
              <a:ext uri="{FF2B5EF4-FFF2-40B4-BE49-F238E27FC236}">
                <a16:creationId xmlns:a16="http://schemas.microsoft.com/office/drawing/2014/main" id="{70A64B2B-7631-4F26-8A92-DDCFC848C520}"/>
              </a:ext>
            </a:extLst>
          </p:cNvPr>
          <p:cNvSpPr>
            <a:spLocks noGrp="1"/>
          </p:cNvSpPr>
          <p:nvPr>
            <p:ph type="subTitle" idx="1"/>
          </p:nvPr>
        </p:nvSpPr>
        <p:spPr>
          <a:xfrm>
            <a:off x="494189" y="1088135"/>
            <a:ext cx="11188223" cy="236347"/>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tx2"/>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8" name="Footer Placeholder 2">
            <a:extLst>
              <a:ext uri="{FF2B5EF4-FFF2-40B4-BE49-F238E27FC236}">
                <a16:creationId xmlns:a16="http://schemas.microsoft.com/office/drawing/2014/main" id="{B4AC2C1E-BA0E-DC40-8740-4C7EC419416D}"/>
              </a:ext>
            </a:extLst>
          </p:cNvPr>
          <p:cNvSpPr>
            <a:spLocks noGrp="1"/>
          </p:cNvSpPr>
          <p:nvPr>
            <p:ph type="ftr" sz="quarter" idx="10"/>
          </p:nvPr>
        </p:nvSpPr>
        <p:spPr>
          <a:xfrm>
            <a:off x="495299" y="6532895"/>
            <a:ext cx="10488168"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endParaRPr lang="en-US" dirty="0"/>
          </a:p>
        </p:txBody>
      </p:sp>
    </p:spTree>
    <p:extLst>
      <p:ext uri="{BB962C8B-B14F-4D97-AF65-F5344CB8AC3E}">
        <p14:creationId xmlns:p14="http://schemas.microsoft.com/office/powerpoint/2010/main" val="35985168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Title and (Subtitle with Bullets)">
    <p:spTree>
      <p:nvGrpSpPr>
        <p:cNvPr id="1" name=""/>
        <p:cNvGrpSpPr/>
        <p:nvPr/>
      </p:nvGrpSpPr>
      <p:grpSpPr>
        <a:xfrm>
          <a:off x="0" y="0"/>
          <a:ext cx="0" cy="0"/>
          <a:chOff x="0" y="0"/>
          <a:chExt cx="0" cy="0"/>
        </a:xfrm>
      </p:grpSpPr>
      <p:sp>
        <p:nvSpPr>
          <p:cNvPr id="5" name="Text Placeholder 2">
            <a:extLst>
              <a:ext uri="{FF2B5EF4-FFF2-40B4-BE49-F238E27FC236}">
                <a16:creationId xmlns:a16="http://schemas.microsoft.com/office/drawing/2014/main" id="{BC4B80B4-5715-4F96-83DC-B3F7CF22C554}"/>
              </a:ext>
            </a:extLst>
          </p:cNvPr>
          <p:cNvSpPr>
            <a:spLocks noGrp="1"/>
          </p:cNvSpPr>
          <p:nvPr>
            <p:ph type="body" sz="quarter" idx="17"/>
          </p:nvPr>
        </p:nvSpPr>
        <p:spPr>
          <a:xfrm>
            <a:off x="494189" y="1088135"/>
            <a:ext cx="11187112" cy="236347"/>
          </a:xfrm>
        </p:spPr>
        <p:txBody>
          <a:bodyPr/>
          <a:lstStyle>
            <a:lvl1pPr>
              <a:defRPr sz="1600">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p:txBody>
      </p:sp>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p:txBody>
          <a:bodyPr/>
          <a:lstStyle/>
          <a:p>
            <a:r>
              <a:rPr lang="en-US"/>
              <a:t>Click to edit Master title style</a:t>
            </a:r>
          </a:p>
        </p:txBody>
      </p:sp>
      <p:sp>
        <p:nvSpPr>
          <p:cNvPr id="7" name="Footer Placeholder 2">
            <a:extLst>
              <a:ext uri="{FF2B5EF4-FFF2-40B4-BE49-F238E27FC236}">
                <a16:creationId xmlns:a16="http://schemas.microsoft.com/office/drawing/2014/main" id="{F6C18923-35DB-3B4A-861B-A5445F6BE6DD}"/>
              </a:ext>
            </a:extLst>
          </p:cNvPr>
          <p:cNvSpPr>
            <a:spLocks noGrp="1"/>
          </p:cNvSpPr>
          <p:nvPr>
            <p:ph type="ftr" sz="quarter" idx="3"/>
          </p:nvPr>
        </p:nvSpPr>
        <p:spPr>
          <a:xfrm>
            <a:off x="495299" y="6532895"/>
            <a:ext cx="10488168"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endParaRPr lang="en-US" dirty="0"/>
          </a:p>
        </p:txBody>
      </p:sp>
    </p:spTree>
    <p:extLst>
      <p:ext uri="{BB962C8B-B14F-4D97-AF65-F5344CB8AC3E}">
        <p14:creationId xmlns:p14="http://schemas.microsoft.com/office/powerpoint/2010/main" val="9665402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itle and Takeaway Right">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0956AE47-124D-4375-A81B-30BAF658BA1F}"/>
              </a:ext>
            </a:extLst>
          </p:cNvPr>
          <p:cNvSpPr>
            <a:spLocks noGrp="1"/>
          </p:cNvSpPr>
          <p:nvPr>
            <p:ph type="ftr" sz="quarter" idx="10"/>
          </p:nvPr>
        </p:nvSpPr>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endParaRPr lang="en-US" dirty="0"/>
          </a:p>
        </p:txBody>
      </p:sp>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a:xfrm>
            <a:off x="495300" y="642645"/>
            <a:ext cx="7391400" cy="361959"/>
          </a:xfrm>
        </p:spPr>
        <p:txBody>
          <a:bodyPr/>
          <a:lstStyle/>
          <a:p>
            <a:r>
              <a:rPr lang="en-US"/>
              <a:t>Click to edit Master title style</a:t>
            </a:r>
          </a:p>
        </p:txBody>
      </p:sp>
      <p:sp>
        <p:nvSpPr>
          <p:cNvPr id="6" name="Subtitle">
            <a:extLst>
              <a:ext uri="{FF2B5EF4-FFF2-40B4-BE49-F238E27FC236}">
                <a16:creationId xmlns:a16="http://schemas.microsoft.com/office/drawing/2014/main" id="{70A64B2B-7631-4F26-8A92-DDCFC848C520}"/>
              </a:ext>
            </a:extLst>
          </p:cNvPr>
          <p:cNvSpPr>
            <a:spLocks noGrp="1"/>
          </p:cNvSpPr>
          <p:nvPr>
            <p:ph type="subTitle" idx="1"/>
          </p:nvPr>
        </p:nvSpPr>
        <p:spPr>
          <a:xfrm>
            <a:off x="494190" y="1088135"/>
            <a:ext cx="7392134" cy="236347"/>
          </a:xfrm>
          <a:prstGeom prst="rect">
            <a:avLst/>
          </a:prstGeom>
        </p:spPr>
        <p:txBody>
          <a:bodyPr wrap="square">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tx2"/>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ext Placeholder 2">
            <a:extLst>
              <a:ext uri="{FF2B5EF4-FFF2-40B4-BE49-F238E27FC236}">
                <a16:creationId xmlns:a16="http://schemas.microsoft.com/office/drawing/2014/main" id="{BAF42B5A-06ED-4E95-BBB8-F57FEE1F84E5}"/>
              </a:ext>
            </a:extLst>
          </p:cNvPr>
          <p:cNvSpPr>
            <a:spLocks noGrp="1"/>
          </p:cNvSpPr>
          <p:nvPr>
            <p:ph type="body" sz="quarter" idx="17"/>
          </p:nvPr>
        </p:nvSpPr>
        <p:spPr>
          <a:xfrm>
            <a:off x="8829674" y="2058988"/>
            <a:ext cx="2867026" cy="4111626"/>
          </a:xfrm>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6929203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Left Side">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0956AE47-124D-4375-A81B-30BAF658BA1F}"/>
              </a:ext>
            </a:extLst>
          </p:cNvPr>
          <p:cNvSpPr>
            <a:spLocks noGrp="1"/>
          </p:cNvSpPr>
          <p:nvPr>
            <p:ph type="ftr" sz="quarter" idx="10"/>
          </p:nvPr>
        </p:nvSpPr>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endParaRPr lang="en-US" dirty="0"/>
          </a:p>
        </p:txBody>
      </p:sp>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a:xfrm>
            <a:off x="495299" y="2906377"/>
            <a:ext cx="2608263" cy="952155"/>
          </a:xfrm>
        </p:spPr>
        <p:txBody>
          <a:bodyPr/>
          <a:lstStyle/>
          <a:p>
            <a:r>
              <a:rPr lang="en-US"/>
              <a:t>Click to edit Master title style</a:t>
            </a:r>
          </a:p>
        </p:txBody>
      </p:sp>
      <p:sp>
        <p:nvSpPr>
          <p:cNvPr id="6" name="Subtitle">
            <a:extLst>
              <a:ext uri="{FF2B5EF4-FFF2-40B4-BE49-F238E27FC236}">
                <a16:creationId xmlns:a16="http://schemas.microsoft.com/office/drawing/2014/main" id="{2A9BCAA3-70F7-4208-9247-D197A13FECB8}"/>
              </a:ext>
            </a:extLst>
          </p:cNvPr>
          <p:cNvSpPr>
            <a:spLocks noGrp="1"/>
          </p:cNvSpPr>
          <p:nvPr>
            <p:ph type="subTitle" idx="1"/>
          </p:nvPr>
        </p:nvSpPr>
        <p:spPr>
          <a:xfrm>
            <a:off x="494189" y="3942416"/>
            <a:ext cx="2608263" cy="472694"/>
          </a:xfrm>
          <a:prstGeom prst="rect">
            <a:avLst/>
          </a:prstGeom>
        </p:spPr>
        <p:txBody>
          <a:bodyPr wrap="square">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tx2"/>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8757369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6" name="Footer Placeholder 2">
            <a:extLst>
              <a:ext uri="{FF2B5EF4-FFF2-40B4-BE49-F238E27FC236}">
                <a16:creationId xmlns:a16="http://schemas.microsoft.com/office/drawing/2014/main" id="{F36D16B0-3ADE-DD47-83CE-1305D23E9A61}"/>
              </a:ext>
            </a:extLst>
          </p:cNvPr>
          <p:cNvSpPr>
            <a:spLocks noGrp="1"/>
          </p:cNvSpPr>
          <p:nvPr>
            <p:ph type="ftr" sz="quarter" idx="10"/>
          </p:nvPr>
        </p:nvSpPr>
        <p:spPr>
          <a:xfrm>
            <a:off x="495299" y="6532895"/>
            <a:ext cx="10488168" cy="118174"/>
          </a:xfrm>
        </p:spPr>
        <p:txBody>
          <a:bodyPr/>
          <a:lstStyle>
            <a:lvl1pPr>
              <a:defRPr>
                <a:solidFill>
                  <a:schemeClr val="accent5">
                    <a:lumMod val="60000"/>
                    <a:lumOff val="40000"/>
                  </a:schemeClr>
                </a:solidFill>
              </a:defRPr>
            </a:lvl1pPr>
          </a:lstStyle>
          <a:p>
            <a:endParaRPr lang="en-US" dirty="0"/>
          </a:p>
        </p:txBody>
      </p:sp>
      <p:sp>
        <p:nvSpPr>
          <p:cNvPr id="7" name="Title 1">
            <a:extLst>
              <a:ext uri="{FF2B5EF4-FFF2-40B4-BE49-F238E27FC236}">
                <a16:creationId xmlns:a16="http://schemas.microsoft.com/office/drawing/2014/main" id="{F56B218C-0241-074D-BD90-27E552E71C98}"/>
              </a:ext>
            </a:extLst>
          </p:cNvPr>
          <p:cNvSpPr>
            <a:spLocks noGrp="1"/>
          </p:cNvSpPr>
          <p:nvPr>
            <p:ph type="title"/>
          </p:nvPr>
        </p:nvSpPr>
        <p:spPr>
          <a:xfrm>
            <a:off x="495300" y="646771"/>
            <a:ext cx="11187112" cy="357832"/>
          </a:xfrm>
        </p:spPr>
        <p:txBody>
          <a:bodyPr/>
          <a:lstStyle/>
          <a:p>
            <a:r>
              <a:rPr lang="en-US"/>
              <a:t>Click to edit Master title style</a:t>
            </a:r>
            <a:endParaRPr lang="en-US" dirty="0"/>
          </a:p>
        </p:txBody>
      </p:sp>
      <p:sp>
        <p:nvSpPr>
          <p:cNvPr id="8" name="Content Placeholder 4">
            <a:extLst>
              <a:ext uri="{FF2B5EF4-FFF2-40B4-BE49-F238E27FC236}">
                <a16:creationId xmlns:a16="http://schemas.microsoft.com/office/drawing/2014/main" id="{DB853B50-E269-DF43-AAE9-523798C62499}"/>
              </a:ext>
            </a:extLst>
          </p:cNvPr>
          <p:cNvSpPr>
            <a:spLocks noGrp="1"/>
          </p:cNvSpPr>
          <p:nvPr>
            <p:ph sz="quarter" idx="14"/>
          </p:nvPr>
        </p:nvSpPr>
        <p:spPr>
          <a:xfrm>
            <a:off x="495300" y="1719072"/>
            <a:ext cx="11187112"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Subtitle">
            <a:extLst>
              <a:ext uri="{FF2B5EF4-FFF2-40B4-BE49-F238E27FC236}">
                <a16:creationId xmlns:a16="http://schemas.microsoft.com/office/drawing/2014/main" id="{4A2A4FE0-4282-C34E-A8FD-CAE319C06BC6}"/>
              </a:ext>
            </a:extLst>
          </p:cNvPr>
          <p:cNvSpPr>
            <a:spLocks noGrp="1"/>
          </p:cNvSpPr>
          <p:nvPr>
            <p:ph type="subTitle" idx="1"/>
          </p:nvPr>
        </p:nvSpPr>
        <p:spPr>
          <a:xfrm>
            <a:off x="494189" y="1088135"/>
            <a:ext cx="11188223" cy="236347"/>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tx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39715795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wo Column Content">
    <p:spTree>
      <p:nvGrpSpPr>
        <p:cNvPr id="1" name=""/>
        <p:cNvGrpSpPr/>
        <p:nvPr/>
      </p:nvGrpSpPr>
      <p:grpSpPr>
        <a:xfrm>
          <a:off x="0" y="0"/>
          <a:ext cx="0" cy="0"/>
          <a:chOff x="0" y="0"/>
          <a:chExt cx="0" cy="0"/>
        </a:xfrm>
      </p:grpSpPr>
      <p:sp>
        <p:nvSpPr>
          <p:cNvPr id="9" name="Footer Placeholder 2">
            <a:extLst>
              <a:ext uri="{FF2B5EF4-FFF2-40B4-BE49-F238E27FC236}">
                <a16:creationId xmlns:a16="http://schemas.microsoft.com/office/drawing/2014/main" id="{7F4401FC-F573-4309-842E-AC6E5E74AE8E}"/>
              </a:ext>
            </a:extLst>
          </p:cNvPr>
          <p:cNvSpPr>
            <a:spLocks noGrp="1"/>
          </p:cNvSpPr>
          <p:nvPr>
            <p:ph type="ftr" sz="quarter" idx="10"/>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dirty="0"/>
          </a:p>
        </p:txBody>
      </p:sp>
      <p:sp>
        <p:nvSpPr>
          <p:cNvPr id="3" name="Title 2">
            <a:extLst>
              <a:ext uri="{FF2B5EF4-FFF2-40B4-BE49-F238E27FC236}">
                <a16:creationId xmlns:a16="http://schemas.microsoft.com/office/drawing/2014/main" id="{A7D02C8A-139B-42AA-8D3F-9C22C81198B9}"/>
              </a:ext>
            </a:extLst>
          </p:cNvPr>
          <p:cNvSpPr>
            <a:spLocks noGrp="1"/>
          </p:cNvSpPr>
          <p:nvPr>
            <p:ph type="title"/>
          </p:nvPr>
        </p:nvSpPr>
        <p:spPr/>
        <p:txBody>
          <a:bodyPr/>
          <a:lstStyle/>
          <a:p>
            <a:r>
              <a:rPr lang="en-US"/>
              <a:t>Click to edit Master title style</a:t>
            </a:r>
          </a:p>
        </p:txBody>
      </p:sp>
      <p:sp>
        <p:nvSpPr>
          <p:cNvPr id="12" name="Content Placeholder 4">
            <a:extLst>
              <a:ext uri="{FF2B5EF4-FFF2-40B4-BE49-F238E27FC236}">
                <a16:creationId xmlns:a16="http://schemas.microsoft.com/office/drawing/2014/main" id="{AF19BEBD-2928-4786-BEF4-FBBB3E677273}"/>
              </a:ext>
            </a:extLst>
          </p:cNvPr>
          <p:cNvSpPr>
            <a:spLocks noGrp="1"/>
          </p:cNvSpPr>
          <p:nvPr>
            <p:ph sz="quarter" idx="16"/>
          </p:nvPr>
        </p:nvSpPr>
        <p:spPr>
          <a:xfrm>
            <a:off x="495299" y="1719072"/>
            <a:ext cx="5466587" cy="4681727"/>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Content Placeholder 4">
            <a:extLst>
              <a:ext uri="{FF2B5EF4-FFF2-40B4-BE49-F238E27FC236}">
                <a16:creationId xmlns:a16="http://schemas.microsoft.com/office/drawing/2014/main" id="{D7EE507B-4794-44AC-A49E-5EA7EBB11625}"/>
              </a:ext>
            </a:extLst>
          </p:cNvPr>
          <p:cNvSpPr>
            <a:spLocks noGrp="1"/>
          </p:cNvSpPr>
          <p:nvPr>
            <p:ph sz="quarter" idx="17"/>
          </p:nvPr>
        </p:nvSpPr>
        <p:spPr>
          <a:xfrm>
            <a:off x="6215825" y="1719072"/>
            <a:ext cx="5466587" cy="4681727"/>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Subtitle">
            <a:extLst>
              <a:ext uri="{FF2B5EF4-FFF2-40B4-BE49-F238E27FC236}">
                <a16:creationId xmlns:a16="http://schemas.microsoft.com/office/drawing/2014/main" id="{59254D1F-E01C-4A77-9600-A795D1694810}"/>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0608720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hree Column Content">
    <p:spTree>
      <p:nvGrpSpPr>
        <p:cNvPr id="1" name=""/>
        <p:cNvGrpSpPr/>
        <p:nvPr/>
      </p:nvGrpSpPr>
      <p:grpSpPr>
        <a:xfrm>
          <a:off x="0" y="0"/>
          <a:ext cx="0" cy="0"/>
          <a:chOff x="0" y="0"/>
          <a:chExt cx="0" cy="0"/>
        </a:xfrm>
      </p:grpSpPr>
      <p:sp>
        <p:nvSpPr>
          <p:cNvPr id="12" name="Footer Placeholder 2">
            <a:extLst>
              <a:ext uri="{FF2B5EF4-FFF2-40B4-BE49-F238E27FC236}">
                <a16:creationId xmlns:a16="http://schemas.microsoft.com/office/drawing/2014/main" id="{3DBA47E8-0BB6-435E-8840-540F634338C8}"/>
              </a:ext>
            </a:extLst>
          </p:cNvPr>
          <p:cNvSpPr>
            <a:spLocks noGrp="1"/>
          </p:cNvSpPr>
          <p:nvPr>
            <p:ph type="ftr" sz="quarter" idx="10"/>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dirty="0"/>
          </a:p>
        </p:txBody>
      </p:sp>
      <p:sp>
        <p:nvSpPr>
          <p:cNvPr id="3" name="Title 2">
            <a:extLst>
              <a:ext uri="{FF2B5EF4-FFF2-40B4-BE49-F238E27FC236}">
                <a16:creationId xmlns:a16="http://schemas.microsoft.com/office/drawing/2014/main" id="{0FD8C327-DEE2-459B-8C84-74C50D49DB4E}"/>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50F9D0A8-20C5-41C2-8A23-1A7CCDCDBA4A}"/>
              </a:ext>
            </a:extLst>
          </p:cNvPr>
          <p:cNvSpPr>
            <a:spLocks noGrp="1"/>
          </p:cNvSpPr>
          <p:nvPr>
            <p:ph sz="quarter" idx="18"/>
          </p:nvPr>
        </p:nvSpPr>
        <p:spPr>
          <a:xfrm>
            <a:off x="495300" y="1719072"/>
            <a:ext cx="3566160" cy="4681727"/>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Content Placeholder 4">
            <a:extLst>
              <a:ext uri="{FF2B5EF4-FFF2-40B4-BE49-F238E27FC236}">
                <a16:creationId xmlns:a16="http://schemas.microsoft.com/office/drawing/2014/main" id="{39BE2B26-0354-43FC-B500-68FC84B40876}"/>
              </a:ext>
            </a:extLst>
          </p:cNvPr>
          <p:cNvSpPr>
            <a:spLocks noGrp="1"/>
          </p:cNvSpPr>
          <p:nvPr>
            <p:ph sz="quarter" idx="19"/>
          </p:nvPr>
        </p:nvSpPr>
        <p:spPr>
          <a:xfrm>
            <a:off x="4312920" y="1719072"/>
            <a:ext cx="3566160" cy="4681727"/>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Content Placeholder 4">
            <a:extLst>
              <a:ext uri="{FF2B5EF4-FFF2-40B4-BE49-F238E27FC236}">
                <a16:creationId xmlns:a16="http://schemas.microsoft.com/office/drawing/2014/main" id="{D85C0699-4F77-4570-8280-EBE59E071A40}"/>
              </a:ext>
            </a:extLst>
          </p:cNvPr>
          <p:cNvSpPr>
            <a:spLocks noGrp="1"/>
          </p:cNvSpPr>
          <p:nvPr>
            <p:ph sz="quarter" idx="20"/>
          </p:nvPr>
        </p:nvSpPr>
        <p:spPr>
          <a:xfrm>
            <a:off x="8116252" y="1719072"/>
            <a:ext cx="3566160" cy="4681727"/>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0" name="Subtitle">
            <a:extLst>
              <a:ext uri="{FF2B5EF4-FFF2-40B4-BE49-F238E27FC236}">
                <a16:creationId xmlns:a16="http://schemas.microsoft.com/office/drawing/2014/main" id="{0A02D598-0894-4B6B-89A6-48B8073C9D11}"/>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6163028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Shelf White">
    <p:spTree>
      <p:nvGrpSpPr>
        <p:cNvPr id="1" name=""/>
        <p:cNvGrpSpPr/>
        <p:nvPr/>
      </p:nvGrpSpPr>
      <p:grpSpPr>
        <a:xfrm>
          <a:off x="0" y="0"/>
          <a:ext cx="0" cy="0"/>
          <a:chOff x="0" y="0"/>
          <a:chExt cx="0" cy="0"/>
        </a:xfrm>
      </p:grpSpPr>
      <p:sp>
        <p:nvSpPr>
          <p:cNvPr id="13" name="Rectangle: Rounded Corners 55">
            <a:extLst>
              <a:ext uri="{FF2B5EF4-FFF2-40B4-BE49-F238E27FC236}">
                <a16:creationId xmlns:a16="http://schemas.microsoft.com/office/drawing/2014/main" id="{F4E31C43-957F-9C4E-983A-F81442F5925F}"/>
              </a:ext>
            </a:extLst>
          </p:cNvPr>
          <p:cNvSpPr/>
          <p:nvPr userDrawn="1"/>
        </p:nvSpPr>
        <p:spPr bwMode="gray">
          <a:xfrm>
            <a:off x="481013" y="5312740"/>
            <a:ext cx="11856130" cy="1697660"/>
          </a:xfrm>
          <a:prstGeom prst="roundRect">
            <a:avLst>
              <a:gd name="adj" fmla="val 4848"/>
            </a:avLst>
          </a:prstGeom>
          <a:solidFill>
            <a:schemeClr val="bg1"/>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endParaRPr lang="en-US" dirty="0"/>
          </a:p>
        </p:txBody>
      </p:sp>
      <p:sp>
        <p:nvSpPr>
          <p:cNvPr id="3" name="Title 2">
            <a:extLst>
              <a:ext uri="{FF2B5EF4-FFF2-40B4-BE49-F238E27FC236}">
                <a16:creationId xmlns:a16="http://schemas.microsoft.com/office/drawing/2014/main" id="{400F72C1-5B61-488A-BE0B-3D3264703941}"/>
              </a:ext>
            </a:extLst>
          </p:cNvPr>
          <p:cNvSpPr>
            <a:spLocks noGrp="1"/>
          </p:cNvSpPr>
          <p:nvPr>
            <p:ph type="title"/>
          </p:nvPr>
        </p:nvSpPr>
        <p:spPr/>
        <p:txBody>
          <a:bodyPr/>
          <a:lstStyle>
            <a:lvl1pPr>
              <a:defRPr>
                <a:solidFill>
                  <a:schemeClr val="tx2"/>
                </a:solidFill>
              </a:defRPr>
            </a:lvl1pPr>
          </a:lstStyle>
          <a:p>
            <a:r>
              <a:rPr lang="en-US"/>
              <a:t>Click to edit Master title style</a:t>
            </a:r>
          </a:p>
        </p:txBody>
      </p:sp>
      <p:sp>
        <p:nvSpPr>
          <p:cNvPr id="14" name="Content Placeholder 4">
            <a:extLst>
              <a:ext uri="{FF2B5EF4-FFF2-40B4-BE49-F238E27FC236}">
                <a16:creationId xmlns:a16="http://schemas.microsoft.com/office/drawing/2014/main" id="{7E596D39-9FB6-4C53-A7F5-7483E69CDED2}"/>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6A648C02-9470-473A-B31D-274A93FF1D9C}"/>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754741" y="5607050"/>
            <a:ext cx="10926717" cy="929054"/>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2" name="TextBox 11">
            <a:extLst>
              <a:ext uri="{FF2B5EF4-FFF2-40B4-BE49-F238E27FC236}">
                <a16:creationId xmlns:a16="http://schemas.microsoft.com/office/drawing/2014/main" id="{B2BADF63-7A2A-4A3A-A253-424687008F60}"/>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75000"/>
                  </a:schemeClr>
                </a:solidFill>
                <a:latin typeface="+mn-lt"/>
                <a:ea typeface="+mn-ea"/>
                <a:cs typeface="+mn-cs"/>
              </a:rPr>
              <a:pPr marL="0" lvl="0" algn="r" defTabSz="914400" rtl="0" eaLnBrk="1" latinLnBrk="0" hangingPunct="1">
                <a:lnSpc>
                  <a:spcPct val="125000"/>
                </a:lnSpc>
              </a:pPr>
              <a:t>‹#›</a:t>
            </a:fld>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39924304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Shelf Nickel">
    <p:spTree>
      <p:nvGrpSpPr>
        <p:cNvPr id="1" name=""/>
        <p:cNvGrpSpPr/>
        <p:nvPr/>
      </p:nvGrpSpPr>
      <p:grpSpPr>
        <a:xfrm>
          <a:off x="0" y="0"/>
          <a:ext cx="0" cy="0"/>
          <a:chOff x="0" y="0"/>
          <a:chExt cx="0" cy="0"/>
        </a:xfrm>
      </p:grpSpPr>
      <p:sp>
        <p:nvSpPr>
          <p:cNvPr id="13" name="Rectangle: Rounded Corners 55">
            <a:extLst>
              <a:ext uri="{FF2B5EF4-FFF2-40B4-BE49-F238E27FC236}">
                <a16:creationId xmlns:a16="http://schemas.microsoft.com/office/drawing/2014/main" id="{F4E31C43-957F-9C4E-983A-F81442F5925F}"/>
              </a:ext>
            </a:extLst>
          </p:cNvPr>
          <p:cNvSpPr/>
          <p:nvPr userDrawn="1"/>
        </p:nvSpPr>
        <p:spPr bwMode="gray">
          <a:xfrm>
            <a:off x="481013" y="5312740"/>
            <a:ext cx="11856130" cy="1697660"/>
          </a:xfrm>
          <a:prstGeom prst="roundRect">
            <a:avLst>
              <a:gd name="adj" fmla="val 4848"/>
            </a:avLst>
          </a:prstGeom>
          <a:solidFill>
            <a:schemeClr val="accent6">
              <a:lumMod val="40000"/>
              <a:lumOff val="60000"/>
            </a:schemeClr>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endParaRPr lang="en-US" dirty="0"/>
          </a:p>
        </p:txBody>
      </p:sp>
      <p:sp>
        <p:nvSpPr>
          <p:cNvPr id="3" name="Title 2">
            <a:extLst>
              <a:ext uri="{FF2B5EF4-FFF2-40B4-BE49-F238E27FC236}">
                <a16:creationId xmlns:a16="http://schemas.microsoft.com/office/drawing/2014/main" id="{400F72C1-5B61-488A-BE0B-3D3264703941}"/>
              </a:ext>
            </a:extLst>
          </p:cNvPr>
          <p:cNvSpPr>
            <a:spLocks noGrp="1"/>
          </p:cNvSpPr>
          <p:nvPr>
            <p:ph type="title"/>
          </p:nvPr>
        </p:nvSpPr>
        <p:spPr/>
        <p:txBody>
          <a:bodyPr/>
          <a:lstStyle>
            <a:lvl1pPr>
              <a:defRPr>
                <a:solidFill>
                  <a:schemeClr val="tx2"/>
                </a:solidFill>
              </a:defRPr>
            </a:lvl1pPr>
          </a:lstStyle>
          <a:p>
            <a:r>
              <a:rPr lang="en-US"/>
              <a:t>Click to edit Master title style</a:t>
            </a:r>
          </a:p>
        </p:txBody>
      </p:sp>
      <p:sp>
        <p:nvSpPr>
          <p:cNvPr id="14" name="Content Placeholder 4">
            <a:extLst>
              <a:ext uri="{FF2B5EF4-FFF2-40B4-BE49-F238E27FC236}">
                <a16:creationId xmlns:a16="http://schemas.microsoft.com/office/drawing/2014/main" id="{7E596D39-9FB6-4C53-A7F5-7483E69CDED2}"/>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6A648C02-9470-473A-B31D-274A93FF1D9C}"/>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754741" y="5607050"/>
            <a:ext cx="10926717" cy="929054"/>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6835771C-39C4-439F-9E17-EFD2B4011CB5}"/>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solidFill>
                <a:latin typeface="+mn-lt"/>
                <a:ea typeface="+mn-ea"/>
                <a:cs typeface="+mn-cs"/>
              </a:rPr>
              <a:pPr marL="0" lvl="0" algn="r" defTabSz="914400" rtl="0" eaLnBrk="1" latinLnBrk="0" hangingPunct="1">
                <a:lnSpc>
                  <a:spcPct val="125000"/>
                </a:lnSpc>
              </a:pPr>
              <a:t>‹#›</a:t>
            </a:fld>
            <a:endParaRPr lang="en-US" sz="800" kern="1200">
              <a:solidFill>
                <a:schemeClr val="accent5"/>
              </a:solidFill>
              <a:latin typeface="+mn-lt"/>
              <a:ea typeface="+mn-ea"/>
              <a:cs typeface="+mn-cs"/>
            </a:endParaRPr>
          </a:p>
        </p:txBody>
      </p:sp>
    </p:spTree>
    <p:extLst>
      <p:ext uri="{BB962C8B-B14F-4D97-AF65-F5344CB8AC3E}">
        <p14:creationId xmlns:p14="http://schemas.microsoft.com/office/powerpoint/2010/main" val="8125065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le Nickel">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26" name="Freeform 8">
            <a:extLst>
              <a:ext uri="{FF2B5EF4-FFF2-40B4-BE49-F238E27FC236}">
                <a16:creationId xmlns:a16="http://schemas.microsoft.com/office/drawing/2014/main" id="{FA702086-7005-4270-9600-3E0409C7EC66}"/>
              </a:ext>
            </a:extLst>
          </p:cNvPr>
          <p:cNvSpPr>
            <a:spLocks/>
          </p:cNvSpPr>
          <p:nvPr userDrawn="1"/>
        </p:nvSpPr>
        <p:spPr bwMode="auto">
          <a:xfrm>
            <a:off x="-876300" y="4977549"/>
            <a:ext cx="12552239" cy="3889360"/>
          </a:xfrm>
          <a:custGeom>
            <a:avLst/>
            <a:gdLst>
              <a:gd name="T0" fmla="*/ 2068 w 2327"/>
              <a:gd name="T1" fmla="*/ 28 h 720"/>
              <a:gd name="T2" fmla="*/ 2029 w 2327"/>
              <a:gd name="T3" fmla="*/ 0 h 720"/>
              <a:gd name="T4" fmla="*/ 1921 w 2327"/>
              <a:gd name="T5" fmla="*/ 0 h 720"/>
              <a:gd name="T6" fmla="*/ 1881 w 2327"/>
              <a:gd name="T7" fmla="*/ 28 h 720"/>
              <a:gd name="T8" fmla="*/ 1706 w 2327"/>
              <a:gd name="T9" fmla="*/ 507 h 720"/>
              <a:gd name="T10" fmla="*/ 1525 w 2327"/>
              <a:gd name="T11" fmla="*/ 28 h 720"/>
              <a:gd name="T12" fmla="*/ 1486 w 2327"/>
              <a:gd name="T13" fmla="*/ 0 h 720"/>
              <a:gd name="T14" fmla="*/ 1379 w 2327"/>
              <a:gd name="T15" fmla="*/ 0 h 720"/>
              <a:gd name="T16" fmla="*/ 1340 w 2327"/>
              <a:gd name="T17" fmla="*/ 28 h 720"/>
              <a:gd name="T18" fmla="*/ 1163 w 2327"/>
              <a:gd name="T19" fmla="*/ 507 h 720"/>
              <a:gd name="T20" fmla="*/ 985 w 2327"/>
              <a:gd name="T21" fmla="*/ 28 h 720"/>
              <a:gd name="T22" fmla="*/ 946 w 2327"/>
              <a:gd name="T23" fmla="*/ 0 h 720"/>
              <a:gd name="T24" fmla="*/ 840 w 2327"/>
              <a:gd name="T25" fmla="*/ 0 h 720"/>
              <a:gd name="T26" fmla="*/ 800 w 2327"/>
              <a:gd name="T27" fmla="*/ 28 h 720"/>
              <a:gd name="T28" fmla="*/ 621 w 2327"/>
              <a:gd name="T29" fmla="*/ 507 h 720"/>
              <a:gd name="T30" fmla="*/ 444 w 2327"/>
              <a:gd name="T31" fmla="*/ 28 h 720"/>
              <a:gd name="T32" fmla="*/ 406 w 2327"/>
              <a:gd name="T33" fmla="*/ 0 h 720"/>
              <a:gd name="T34" fmla="*/ 297 w 2327"/>
              <a:gd name="T35" fmla="*/ 0 h 720"/>
              <a:gd name="T36" fmla="*/ 258 w 2327"/>
              <a:gd name="T37" fmla="*/ 28 h 720"/>
              <a:gd name="T38" fmla="*/ 6 w 2327"/>
              <a:gd name="T39" fmla="*/ 684 h 720"/>
              <a:gd name="T40" fmla="*/ 31 w 2327"/>
              <a:gd name="T41" fmla="*/ 720 h 720"/>
              <a:gd name="T42" fmla="*/ 127 w 2327"/>
              <a:gd name="T43" fmla="*/ 720 h 720"/>
              <a:gd name="T44" fmla="*/ 166 w 2327"/>
              <a:gd name="T45" fmla="*/ 693 h 720"/>
              <a:gd name="T46" fmla="*/ 351 w 2327"/>
              <a:gd name="T47" fmla="*/ 198 h 720"/>
              <a:gd name="T48" fmla="*/ 536 w 2327"/>
              <a:gd name="T49" fmla="*/ 693 h 720"/>
              <a:gd name="T50" fmla="*/ 575 w 2327"/>
              <a:gd name="T51" fmla="*/ 720 h 720"/>
              <a:gd name="T52" fmla="*/ 663 w 2327"/>
              <a:gd name="T53" fmla="*/ 720 h 720"/>
              <a:gd name="T54" fmla="*/ 703 w 2327"/>
              <a:gd name="T55" fmla="*/ 693 h 720"/>
              <a:gd name="T56" fmla="*/ 892 w 2327"/>
              <a:gd name="T57" fmla="*/ 198 h 720"/>
              <a:gd name="T58" fmla="*/ 1075 w 2327"/>
              <a:gd name="T59" fmla="*/ 693 h 720"/>
              <a:gd name="T60" fmla="*/ 1115 w 2327"/>
              <a:gd name="T61" fmla="*/ 720 h 720"/>
              <a:gd name="T62" fmla="*/ 1208 w 2327"/>
              <a:gd name="T63" fmla="*/ 720 h 720"/>
              <a:gd name="T64" fmla="*/ 1247 w 2327"/>
              <a:gd name="T65" fmla="*/ 693 h 720"/>
              <a:gd name="T66" fmla="*/ 1432 w 2327"/>
              <a:gd name="T67" fmla="*/ 198 h 720"/>
              <a:gd name="T68" fmla="*/ 1620 w 2327"/>
              <a:gd name="T69" fmla="*/ 693 h 720"/>
              <a:gd name="T70" fmla="*/ 1659 w 2327"/>
              <a:gd name="T71" fmla="*/ 720 h 720"/>
              <a:gd name="T72" fmla="*/ 1748 w 2327"/>
              <a:gd name="T73" fmla="*/ 720 h 720"/>
              <a:gd name="T74" fmla="*/ 1787 w 2327"/>
              <a:gd name="T75" fmla="*/ 693 h 720"/>
              <a:gd name="T76" fmla="*/ 1973 w 2327"/>
              <a:gd name="T77" fmla="*/ 201 h 720"/>
              <a:gd name="T78" fmla="*/ 2156 w 2327"/>
              <a:gd name="T79" fmla="*/ 693 h 720"/>
              <a:gd name="T80" fmla="*/ 2196 w 2327"/>
              <a:gd name="T81" fmla="*/ 720 h 720"/>
              <a:gd name="T82" fmla="*/ 2295 w 2327"/>
              <a:gd name="T83" fmla="*/ 720 h 720"/>
              <a:gd name="T84" fmla="*/ 2319 w 2327"/>
              <a:gd name="T85" fmla="*/ 684 h 720"/>
              <a:gd name="T86" fmla="*/ 2068 w 2327"/>
              <a:gd name="T87" fmla="*/ 28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327" h="720">
                <a:moveTo>
                  <a:pt x="2068" y="28"/>
                </a:moveTo>
                <a:cubicBezTo>
                  <a:pt x="2060" y="9"/>
                  <a:pt x="2047" y="0"/>
                  <a:pt x="2029" y="0"/>
                </a:cubicBezTo>
                <a:cubicBezTo>
                  <a:pt x="2029" y="0"/>
                  <a:pt x="2029" y="0"/>
                  <a:pt x="1921" y="0"/>
                </a:cubicBezTo>
                <a:cubicBezTo>
                  <a:pt x="1903" y="0"/>
                  <a:pt x="1889" y="9"/>
                  <a:pt x="1881" y="28"/>
                </a:cubicBezTo>
                <a:cubicBezTo>
                  <a:pt x="1881" y="28"/>
                  <a:pt x="1881" y="28"/>
                  <a:pt x="1706" y="507"/>
                </a:cubicBezTo>
                <a:cubicBezTo>
                  <a:pt x="1706" y="507"/>
                  <a:pt x="1706" y="507"/>
                  <a:pt x="1525" y="28"/>
                </a:cubicBezTo>
                <a:cubicBezTo>
                  <a:pt x="1517" y="9"/>
                  <a:pt x="1504" y="0"/>
                  <a:pt x="1486" y="0"/>
                </a:cubicBezTo>
                <a:cubicBezTo>
                  <a:pt x="1486" y="0"/>
                  <a:pt x="1486" y="0"/>
                  <a:pt x="1379" y="0"/>
                </a:cubicBezTo>
                <a:cubicBezTo>
                  <a:pt x="1361" y="0"/>
                  <a:pt x="1348" y="9"/>
                  <a:pt x="1340" y="28"/>
                </a:cubicBezTo>
                <a:cubicBezTo>
                  <a:pt x="1340" y="28"/>
                  <a:pt x="1340" y="28"/>
                  <a:pt x="1163" y="507"/>
                </a:cubicBezTo>
                <a:cubicBezTo>
                  <a:pt x="1163" y="507"/>
                  <a:pt x="1163" y="507"/>
                  <a:pt x="985" y="28"/>
                </a:cubicBezTo>
                <a:cubicBezTo>
                  <a:pt x="978" y="9"/>
                  <a:pt x="964" y="0"/>
                  <a:pt x="946" y="0"/>
                </a:cubicBezTo>
                <a:cubicBezTo>
                  <a:pt x="946" y="0"/>
                  <a:pt x="946" y="0"/>
                  <a:pt x="840" y="0"/>
                </a:cubicBezTo>
                <a:cubicBezTo>
                  <a:pt x="822" y="0"/>
                  <a:pt x="808" y="9"/>
                  <a:pt x="800" y="28"/>
                </a:cubicBezTo>
                <a:cubicBezTo>
                  <a:pt x="800" y="28"/>
                  <a:pt x="800" y="28"/>
                  <a:pt x="621" y="507"/>
                </a:cubicBezTo>
                <a:cubicBezTo>
                  <a:pt x="621" y="507"/>
                  <a:pt x="621" y="507"/>
                  <a:pt x="444" y="28"/>
                </a:cubicBezTo>
                <a:cubicBezTo>
                  <a:pt x="436" y="9"/>
                  <a:pt x="424" y="0"/>
                  <a:pt x="406" y="0"/>
                </a:cubicBezTo>
                <a:cubicBezTo>
                  <a:pt x="406" y="0"/>
                  <a:pt x="406" y="0"/>
                  <a:pt x="297" y="0"/>
                </a:cubicBezTo>
                <a:cubicBezTo>
                  <a:pt x="279" y="0"/>
                  <a:pt x="265" y="9"/>
                  <a:pt x="258" y="28"/>
                </a:cubicBezTo>
                <a:cubicBezTo>
                  <a:pt x="258" y="28"/>
                  <a:pt x="258" y="28"/>
                  <a:pt x="6" y="684"/>
                </a:cubicBezTo>
                <a:cubicBezTo>
                  <a:pt x="0" y="702"/>
                  <a:pt x="8" y="720"/>
                  <a:pt x="31" y="720"/>
                </a:cubicBezTo>
                <a:cubicBezTo>
                  <a:pt x="31" y="720"/>
                  <a:pt x="31" y="720"/>
                  <a:pt x="127" y="720"/>
                </a:cubicBezTo>
                <a:cubicBezTo>
                  <a:pt x="145" y="720"/>
                  <a:pt x="160" y="711"/>
                  <a:pt x="166" y="693"/>
                </a:cubicBezTo>
                <a:cubicBezTo>
                  <a:pt x="166" y="693"/>
                  <a:pt x="166" y="693"/>
                  <a:pt x="351" y="198"/>
                </a:cubicBezTo>
                <a:cubicBezTo>
                  <a:pt x="351" y="198"/>
                  <a:pt x="351" y="198"/>
                  <a:pt x="536" y="693"/>
                </a:cubicBezTo>
                <a:cubicBezTo>
                  <a:pt x="543" y="712"/>
                  <a:pt x="557" y="720"/>
                  <a:pt x="575" y="720"/>
                </a:cubicBezTo>
                <a:cubicBezTo>
                  <a:pt x="575" y="720"/>
                  <a:pt x="575" y="720"/>
                  <a:pt x="663" y="720"/>
                </a:cubicBezTo>
                <a:cubicBezTo>
                  <a:pt x="682" y="720"/>
                  <a:pt x="695" y="712"/>
                  <a:pt x="703" y="693"/>
                </a:cubicBezTo>
                <a:cubicBezTo>
                  <a:pt x="703" y="693"/>
                  <a:pt x="703" y="693"/>
                  <a:pt x="892" y="198"/>
                </a:cubicBezTo>
                <a:cubicBezTo>
                  <a:pt x="892" y="198"/>
                  <a:pt x="892" y="198"/>
                  <a:pt x="1075" y="693"/>
                </a:cubicBezTo>
                <a:cubicBezTo>
                  <a:pt x="1083" y="711"/>
                  <a:pt x="1097" y="720"/>
                  <a:pt x="1115" y="720"/>
                </a:cubicBezTo>
                <a:cubicBezTo>
                  <a:pt x="1115" y="720"/>
                  <a:pt x="1115" y="720"/>
                  <a:pt x="1208" y="720"/>
                </a:cubicBezTo>
                <a:cubicBezTo>
                  <a:pt x="1226" y="720"/>
                  <a:pt x="1240" y="711"/>
                  <a:pt x="1247" y="693"/>
                </a:cubicBezTo>
                <a:cubicBezTo>
                  <a:pt x="1247" y="693"/>
                  <a:pt x="1247" y="693"/>
                  <a:pt x="1432" y="198"/>
                </a:cubicBezTo>
                <a:cubicBezTo>
                  <a:pt x="1432" y="198"/>
                  <a:pt x="1432" y="198"/>
                  <a:pt x="1620" y="693"/>
                </a:cubicBezTo>
                <a:cubicBezTo>
                  <a:pt x="1627" y="712"/>
                  <a:pt x="1641" y="720"/>
                  <a:pt x="1659" y="720"/>
                </a:cubicBezTo>
                <a:cubicBezTo>
                  <a:pt x="1659" y="720"/>
                  <a:pt x="1659" y="720"/>
                  <a:pt x="1748" y="720"/>
                </a:cubicBezTo>
                <a:cubicBezTo>
                  <a:pt x="1766" y="720"/>
                  <a:pt x="1779" y="712"/>
                  <a:pt x="1787" y="693"/>
                </a:cubicBezTo>
                <a:cubicBezTo>
                  <a:pt x="1787" y="693"/>
                  <a:pt x="1787" y="693"/>
                  <a:pt x="1973" y="201"/>
                </a:cubicBezTo>
                <a:cubicBezTo>
                  <a:pt x="1973" y="201"/>
                  <a:pt x="1973" y="201"/>
                  <a:pt x="2156" y="693"/>
                </a:cubicBezTo>
                <a:cubicBezTo>
                  <a:pt x="2162" y="711"/>
                  <a:pt x="2178" y="720"/>
                  <a:pt x="2196" y="720"/>
                </a:cubicBezTo>
                <a:cubicBezTo>
                  <a:pt x="2196" y="720"/>
                  <a:pt x="2196" y="720"/>
                  <a:pt x="2295" y="720"/>
                </a:cubicBezTo>
                <a:cubicBezTo>
                  <a:pt x="2317" y="720"/>
                  <a:pt x="2327" y="702"/>
                  <a:pt x="2319" y="684"/>
                </a:cubicBezTo>
                <a:cubicBezTo>
                  <a:pt x="2319" y="684"/>
                  <a:pt x="2319" y="684"/>
                  <a:pt x="2068" y="28"/>
                </a:cubicBezTo>
                <a:close/>
              </a:path>
            </a:pathLst>
          </a:custGeom>
          <a:solidFill>
            <a:srgbClr val="CCD3E2"/>
          </a:solidFill>
          <a:ln>
            <a:no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en-US"/>
          </a:p>
        </p:txBody>
      </p:sp>
      <p:sp>
        <p:nvSpPr>
          <p:cNvPr id="29" name="Text Placeholder 48">
            <a:extLst>
              <a:ext uri="{FF2B5EF4-FFF2-40B4-BE49-F238E27FC236}">
                <a16:creationId xmlns:a16="http://schemas.microsoft.com/office/drawing/2014/main" id="{2F1BD3B7-D097-CC4F-8109-2E0601867AEF}"/>
              </a:ext>
            </a:extLst>
          </p:cNvPr>
          <p:cNvSpPr>
            <a:spLocks noGrp="1"/>
          </p:cNvSpPr>
          <p:nvPr>
            <p:ph type="body" sz="quarter" idx="14" hasCustomPrompt="1"/>
          </p:nvPr>
        </p:nvSpPr>
        <p:spPr bwMode="gray">
          <a:xfrm>
            <a:off x="479626" y="5521260"/>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tx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0" name="Text Placeholder 7">
            <a:extLst>
              <a:ext uri="{FF2B5EF4-FFF2-40B4-BE49-F238E27FC236}">
                <a16:creationId xmlns:a16="http://schemas.microsoft.com/office/drawing/2014/main" id="{EEA10B34-F7FE-E96A-53FC-8454E607F28F}"/>
              </a:ext>
            </a:extLst>
          </p:cNvPr>
          <p:cNvSpPr>
            <a:spLocks noGrp="1"/>
          </p:cNvSpPr>
          <p:nvPr>
            <p:ph type="body" sz="quarter" idx="10" hasCustomPrompt="1"/>
          </p:nvPr>
        </p:nvSpPr>
        <p:spPr bwMode="gray">
          <a:xfrm>
            <a:off x="495300" y="4195085"/>
            <a:ext cx="833437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tx2"/>
                </a:solidFill>
              </a:defRPr>
            </a:lvl1pPr>
            <a:lvl2pPr marL="0" indent="0">
              <a:lnSpc>
                <a:spcPct val="96000"/>
              </a:lnSpc>
              <a:spcBef>
                <a:spcPts val="0"/>
              </a:spcBef>
              <a:buFont typeface="Microsoft Sans Serif" panose="020B0604020202020204" pitchFamily="34" charset="0"/>
              <a:buNone/>
              <a:defRPr sz="1600">
                <a:solidFill>
                  <a:schemeClr val="tx2"/>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 Employing entity</a:t>
            </a:r>
          </a:p>
          <a:p>
            <a:pPr lvl="1"/>
            <a:endParaRPr lang="en-US" dirty="0"/>
          </a:p>
        </p:txBody>
      </p:sp>
      <p:sp>
        <p:nvSpPr>
          <p:cNvPr id="11" name="Text Placeholder 7">
            <a:extLst>
              <a:ext uri="{FF2B5EF4-FFF2-40B4-BE49-F238E27FC236}">
                <a16:creationId xmlns:a16="http://schemas.microsoft.com/office/drawing/2014/main" id="{9FA6681A-B52F-DB20-A9AF-D17C702AE9CC}"/>
              </a:ext>
            </a:extLst>
          </p:cNvPr>
          <p:cNvSpPr>
            <a:spLocks noGrp="1"/>
          </p:cNvSpPr>
          <p:nvPr>
            <p:ph type="body" sz="quarter" idx="12" hasCustomPrompt="1"/>
          </p:nvPr>
        </p:nvSpPr>
        <p:spPr bwMode="gray">
          <a:xfrm>
            <a:off x="3103563" y="512165"/>
            <a:ext cx="4783137" cy="226772"/>
          </a:xfrm>
          <a:prstGeom prst="rect">
            <a:avLst/>
          </a:prstGeom>
        </p:spPr>
        <p:txBody>
          <a:bodyPr wrap="none"/>
          <a:lstStyle>
            <a:lvl1pPr marL="0" indent="0" algn="r">
              <a:lnSpc>
                <a:spcPct val="87000"/>
              </a:lnSpc>
              <a:spcBef>
                <a:spcPts val="0"/>
              </a:spcBef>
              <a:buNone/>
              <a:defRPr sz="1600" b="0">
                <a:solidFill>
                  <a:schemeClr val="tx2"/>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12" name="Text Placeholder 5">
            <a:extLst>
              <a:ext uri="{FF2B5EF4-FFF2-40B4-BE49-F238E27FC236}">
                <a16:creationId xmlns:a16="http://schemas.microsoft.com/office/drawing/2014/main" id="{06E8827C-B909-5B38-0773-12F93F19FBC9}"/>
              </a:ext>
            </a:extLst>
          </p:cNvPr>
          <p:cNvSpPr>
            <a:spLocks noGrp="1"/>
          </p:cNvSpPr>
          <p:nvPr>
            <p:ph type="body" sz="quarter" idx="13" hasCustomPrompt="1"/>
          </p:nvPr>
        </p:nvSpPr>
        <p:spPr bwMode="gray">
          <a:xfrm>
            <a:off x="8829675" y="512165"/>
            <a:ext cx="2867025" cy="262176"/>
          </a:xfrm>
          <a:prstGeom prst="rect">
            <a:avLst/>
          </a:prstGeom>
        </p:spPr>
        <p:txBody>
          <a:bodyPr wrap="none"/>
          <a:lstStyle>
            <a:lvl1pPr marL="0" indent="0" algn="r">
              <a:lnSpc>
                <a:spcPct val="87000"/>
              </a:lnSpc>
              <a:spcBef>
                <a:spcPts val="0"/>
              </a:spcBef>
              <a:buNone/>
              <a:defRPr sz="1600">
                <a:solidFill>
                  <a:schemeClr val="tx2"/>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13" name="Title 2">
            <a:extLst>
              <a:ext uri="{FF2B5EF4-FFF2-40B4-BE49-F238E27FC236}">
                <a16:creationId xmlns:a16="http://schemas.microsoft.com/office/drawing/2014/main" id="{8C8F2FB8-2E39-725C-6AA5-92378D0DB8F6}"/>
              </a:ext>
            </a:extLst>
          </p:cNvPr>
          <p:cNvSpPr>
            <a:spLocks noGrp="1"/>
          </p:cNvSpPr>
          <p:nvPr>
            <p:ph type="title"/>
          </p:nvPr>
        </p:nvSpPr>
        <p:spPr bwMode="gray">
          <a:xfrm>
            <a:off x="431638" y="2631736"/>
            <a:ext cx="8416582" cy="1445909"/>
          </a:xfrm>
        </p:spPr>
        <p:txBody>
          <a:bodyPr wrap="square">
            <a:spAutoFit/>
          </a:bodyPr>
          <a:lstStyle>
            <a:lvl1pPr>
              <a:lnSpc>
                <a:spcPct val="87000"/>
              </a:lnSpc>
              <a:defRPr sz="5400">
                <a:solidFill>
                  <a:schemeClr val="tx2"/>
                </a:solidFill>
              </a:defRPr>
            </a:lvl1pPr>
          </a:lstStyle>
          <a:p>
            <a:r>
              <a:rPr lang="en-US"/>
              <a:t>Click to edit Master title style</a:t>
            </a:r>
            <a:endParaRPr lang="en-US" dirty="0"/>
          </a:p>
        </p:txBody>
      </p:sp>
      <p:sp>
        <p:nvSpPr>
          <p:cNvPr id="14" name="Freeform 5">
            <a:extLst>
              <a:ext uri="{FF2B5EF4-FFF2-40B4-BE49-F238E27FC236}">
                <a16:creationId xmlns:a16="http://schemas.microsoft.com/office/drawing/2014/main" id="{D52CF34C-DCED-1EA5-780E-B511C58297B0}"/>
              </a:ext>
            </a:extLst>
          </p:cNvPr>
          <p:cNvSpPr>
            <a:spLocks noChangeAspect="1" noEditPoints="1"/>
          </p:cNvSpPr>
          <p:nvPr userDrawn="1"/>
        </p:nvSpPr>
        <p:spPr bwMode="black">
          <a:xfrm>
            <a:off x="482438" y="460180"/>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3" name="TextBox 2">
            <a:extLst>
              <a:ext uri="{FF2B5EF4-FFF2-40B4-BE49-F238E27FC236}">
                <a16:creationId xmlns:a16="http://schemas.microsoft.com/office/drawing/2014/main" id="{7FE17C8A-F4D9-2A7D-CF89-8A7DE13571AF}"/>
              </a:ext>
            </a:extLst>
          </p:cNvPr>
          <p:cNvSpPr txBox="1"/>
          <p:nvPr userDrawn="1"/>
        </p:nvSpPr>
        <p:spPr>
          <a:xfrm>
            <a:off x="479708" y="6521993"/>
            <a:ext cx="524770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6">
                    <a:lumMod val="75000"/>
                  </a:schemeClr>
                </a:solidFill>
              </a:rPr>
              <a:t>Snapdragon and Qualcomm branded products are products of Qualcomm Technologies, Inc. and/or its subsidiaries.</a:t>
            </a:r>
          </a:p>
        </p:txBody>
      </p:sp>
    </p:spTree>
    <p:extLst>
      <p:ext uri="{BB962C8B-B14F-4D97-AF65-F5344CB8AC3E}">
        <p14:creationId xmlns:p14="http://schemas.microsoft.com/office/powerpoint/2010/main" val="37582975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Shelf Blue">
    <p:spTree>
      <p:nvGrpSpPr>
        <p:cNvPr id="1" name=""/>
        <p:cNvGrpSpPr/>
        <p:nvPr/>
      </p:nvGrpSpPr>
      <p:grpSpPr>
        <a:xfrm>
          <a:off x="0" y="0"/>
          <a:ext cx="0" cy="0"/>
          <a:chOff x="0" y="0"/>
          <a:chExt cx="0" cy="0"/>
        </a:xfrm>
      </p:grpSpPr>
      <p:sp>
        <p:nvSpPr>
          <p:cNvPr id="56" name="Rectangle: Rounded Corners 55">
            <a:extLst>
              <a:ext uri="{FF2B5EF4-FFF2-40B4-BE49-F238E27FC236}">
                <a16:creationId xmlns:a16="http://schemas.microsoft.com/office/drawing/2014/main" id="{9C54434D-FA64-4658-9BFD-21AB34B4189F}"/>
              </a:ext>
            </a:extLst>
          </p:cNvPr>
          <p:cNvSpPr/>
          <p:nvPr userDrawn="1"/>
        </p:nvSpPr>
        <p:spPr bwMode="gray">
          <a:xfrm>
            <a:off x="481013" y="5312740"/>
            <a:ext cx="11856130" cy="1697660"/>
          </a:xfrm>
          <a:prstGeom prst="roundRect">
            <a:avLst>
              <a:gd name="adj" fmla="val 4848"/>
            </a:avLst>
          </a:prstGeom>
          <a:solidFill>
            <a:schemeClr val="accent1"/>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mn-lt"/>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endParaRPr lang="en-US" dirty="0"/>
          </a:p>
        </p:txBody>
      </p:sp>
      <p:sp>
        <p:nvSpPr>
          <p:cNvPr id="3" name="Title 2">
            <a:extLst>
              <a:ext uri="{FF2B5EF4-FFF2-40B4-BE49-F238E27FC236}">
                <a16:creationId xmlns:a16="http://schemas.microsoft.com/office/drawing/2014/main" id="{6018C051-C8ED-490A-8420-0B33C7EBC95D}"/>
              </a:ext>
            </a:extLst>
          </p:cNvPr>
          <p:cNvSpPr>
            <a:spLocks noGrp="1"/>
          </p:cNvSpPr>
          <p:nvPr>
            <p:ph type="title"/>
          </p:nvPr>
        </p:nvSpPr>
        <p:spPr/>
        <p:txBody>
          <a:bodyPr/>
          <a:lstStyle/>
          <a:p>
            <a:r>
              <a:rPr lang="en-US"/>
              <a:t>Click to edit Master title style</a:t>
            </a:r>
          </a:p>
        </p:txBody>
      </p:sp>
      <p:sp>
        <p:nvSpPr>
          <p:cNvPr id="15" name="Content Placeholder 4">
            <a:extLst>
              <a:ext uri="{FF2B5EF4-FFF2-40B4-BE49-F238E27FC236}">
                <a16:creationId xmlns:a16="http://schemas.microsoft.com/office/drawing/2014/main" id="{79BAC33F-C2B1-4F90-8D6A-FE73B82B3A96}"/>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6" name="Subtitle">
            <a:extLst>
              <a:ext uri="{FF2B5EF4-FFF2-40B4-BE49-F238E27FC236}">
                <a16:creationId xmlns:a16="http://schemas.microsoft.com/office/drawing/2014/main" id="{367C7EAB-A60F-4055-BBCB-DA0E8A0A79F2}"/>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754743" y="5607050"/>
            <a:ext cx="10926715"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34032CCB-9D02-4DA9-9379-A73762F29F44}"/>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40000"/>
                  <a:lumOff val="60000"/>
                </a:schemeClr>
              </a:solidFill>
              <a:latin typeface="+mn-lt"/>
              <a:ea typeface="+mn-ea"/>
              <a:cs typeface="+mn-cs"/>
            </a:endParaRPr>
          </a:p>
        </p:txBody>
      </p:sp>
    </p:spTree>
    <p:extLst>
      <p:ext uri="{BB962C8B-B14F-4D97-AF65-F5344CB8AC3E}">
        <p14:creationId xmlns:p14="http://schemas.microsoft.com/office/powerpoint/2010/main" val="39565317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Shelf Light Blue">
    <p:spTree>
      <p:nvGrpSpPr>
        <p:cNvPr id="1" name=""/>
        <p:cNvGrpSpPr/>
        <p:nvPr/>
      </p:nvGrpSpPr>
      <p:grpSpPr>
        <a:xfrm>
          <a:off x="0" y="0"/>
          <a:ext cx="0" cy="0"/>
          <a:chOff x="0" y="0"/>
          <a:chExt cx="0" cy="0"/>
        </a:xfrm>
      </p:grpSpPr>
      <p:sp>
        <p:nvSpPr>
          <p:cNvPr id="13" name="Rectangle: Rounded Corners 55">
            <a:extLst>
              <a:ext uri="{FF2B5EF4-FFF2-40B4-BE49-F238E27FC236}">
                <a16:creationId xmlns:a16="http://schemas.microsoft.com/office/drawing/2014/main" id="{A8FB935D-3E2E-374D-9237-10480721EB01}"/>
              </a:ext>
            </a:extLst>
          </p:cNvPr>
          <p:cNvSpPr/>
          <p:nvPr userDrawn="1"/>
        </p:nvSpPr>
        <p:spPr bwMode="gray">
          <a:xfrm>
            <a:off x="481013" y="5312740"/>
            <a:ext cx="11856130" cy="1697660"/>
          </a:xfrm>
          <a:prstGeom prst="roundRect">
            <a:avLst>
              <a:gd name="adj" fmla="val 4848"/>
            </a:avLst>
          </a:prstGeom>
          <a:solidFill>
            <a:schemeClr val="accent2"/>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mn-lt"/>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endParaRPr lang="en-US" dirty="0"/>
          </a:p>
        </p:txBody>
      </p:sp>
      <p:sp>
        <p:nvSpPr>
          <p:cNvPr id="3" name="Title 2">
            <a:extLst>
              <a:ext uri="{FF2B5EF4-FFF2-40B4-BE49-F238E27FC236}">
                <a16:creationId xmlns:a16="http://schemas.microsoft.com/office/drawing/2014/main" id="{D67D4D28-7220-4DBF-B84F-7522AA7B5C1B}"/>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4E07DCE0-7EB1-456A-B894-0D5496B16D5E}"/>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8820FD8A-8603-4176-922E-40B95479EA99}"/>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754743" y="5607050"/>
            <a:ext cx="10926715"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C8381936-07CE-4E0E-A28C-AE4F2F90F489}"/>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a:solidFill>
                <a:schemeClr val="bg1"/>
              </a:solidFill>
              <a:latin typeface="+mn-lt"/>
              <a:ea typeface="+mn-ea"/>
              <a:cs typeface="+mn-cs"/>
            </a:endParaRPr>
          </a:p>
        </p:txBody>
      </p:sp>
    </p:spTree>
    <p:extLst>
      <p:ext uri="{BB962C8B-B14F-4D97-AF65-F5344CB8AC3E}">
        <p14:creationId xmlns:p14="http://schemas.microsoft.com/office/powerpoint/2010/main" val="35166961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Shelf Teal">
    <p:spTree>
      <p:nvGrpSpPr>
        <p:cNvPr id="1" name=""/>
        <p:cNvGrpSpPr/>
        <p:nvPr/>
      </p:nvGrpSpPr>
      <p:grpSpPr>
        <a:xfrm>
          <a:off x="0" y="0"/>
          <a:ext cx="0" cy="0"/>
          <a:chOff x="0" y="0"/>
          <a:chExt cx="0" cy="0"/>
        </a:xfrm>
      </p:grpSpPr>
      <p:sp>
        <p:nvSpPr>
          <p:cNvPr id="13" name="Rectangle: Rounded Corners 55">
            <a:extLst>
              <a:ext uri="{FF2B5EF4-FFF2-40B4-BE49-F238E27FC236}">
                <a16:creationId xmlns:a16="http://schemas.microsoft.com/office/drawing/2014/main" id="{64F7479C-618C-7446-B7B5-D8A90E14FF2D}"/>
              </a:ext>
            </a:extLst>
          </p:cNvPr>
          <p:cNvSpPr/>
          <p:nvPr userDrawn="1"/>
        </p:nvSpPr>
        <p:spPr bwMode="gray">
          <a:xfrm>
            <a:off x="481013" y="5312740"/>
            <a:ext cx="11856130" cy="1697660"/>
          </a:xfrm>
          <a:prstGeom prst="roundRect">
            <a:avLst>
              <a:gd name="adj" fmla="val 4848"/>
            </a:avLst>
          </a:prstGeom>
          <a:solidFill>
            <a:schemeClr val="accent3"/>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mn-lt"/>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endParaRPr lang="en-US" dirty="0"/>
          </a:p>
        </p:txBody>
      </p:sp>
      <p:sp>
        <p:nvSpPr>
          <p:cNvPr id="3" name="Title 2">
            <a:extLst>
              <a:ext uri="{FF2B5EF4-FFF2-40B4-BE49-F238E27FC236}">
                <a16:creationId xmlns:a16="http://schemas.microsoft.com/office/drawing/2014/main" id="{F30F1C18-7699-4A7F-B63A-CD243921F051}"/>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6B31CF51-940B-40E8-B469-4A0DD89E624F}"/>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5495F504-4F4A-4408-BBF6-D0CB39AE6B92}"/>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754743" y="5607050"/>
            <a:ext cx="10926716"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8EC75432-B24B-45B9-83ED-D23B86BEF52A}"/>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3">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3">
                  <a:lumMod val="40000"/>
                  <a:lumOff val="60000"/>
                </a:schemeClr>
              </a:solidFill>
              <a:latin typeface="+mn-lt"/>
              <a:ea typeface="+mn-ea"/>
              <a:cs typeface="+mn-cs"/>
            </a:endParaRPr>
          </a:p>
        </p:txBody>
      </p:sp>
    </p:spTree>
    <p:extLst>
      <p:ext uri="{BB962C8B-B14F-4D97-AF65-F5344CB8AC3E}">
        <p14:creationId xmlns:p14="http://schemas.microsoft.com/office/powerpoint/2010/main" val="10639367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Shelf Gun Metal">
    <p:spTree>
      <p:nvGrpSpPr>
        <p:cNvPr id="1" name=""/>
        <p:cNvGrpSpPr/>
        <p:nvPr/>
      </p:nvGrpSpPr>
      <p:grpSpPr>
        <a:xfrm>
          <a:off x="0" y="0"/>
          <a:ext cx="0" cy="0"/>
          <a:chOff x="0" y="0"/>
          <a:chExt cx="0" cy="0"/>
        </a:xfrm>
      </p:grpSpPr>
      <p:sp>
        <p:nvSpPr>
          <p:cNvPr id="16" name="Rectangle: Rounded Corners 55">
            <a:extLst>
              <a:ext uri="{FF2B5EF4-FFF2-40B4-BE49-F238E27FC236}">
                <a16:creationId xmlns:a16="http://schemas.microsoft.com/office/drawing/2014/main" id="{69505E91-7C68-D541-9803-812E1EBF74DF}"/>
              </a:ext>
            </a:extLst>
          </p:cNvPr>
          <p:cNvSpPr/>
          <p:nvPr userDrawn="1"/>
        </p:nvSpPr>
        <p:spPr bwMode="gray">
          <a:xfrm>
            <a:off x="481013" y="5312740"/>
            <a:ext cx="11856130" cy="1697660"/>
          </a:xfrm>
          <a:prstGeom prst="roundRect">
            <a:avLst>
              <a:gd name="adj" fmla="val 4848"/>
            </a:avLst>
          </a:prstGeom>
          <a:solidFill>
            <a:schemeClr val="accent5"/>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mn-lt"/>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endParaRPr lang="en-US" dirty="0"/>
          </a:p>
        </p:txBody>
      </p:sp>
      <p:sp>
        <p:nvSpPr>
          <p:cNvPr id="3" name="Title 2">
            <a:extLst>
              <a:ext uri="{FF2B5EF4-FFF2-40B4-BE49-F238E27FC236}">
                <a16:creationId xmlns:a16="http://schemas.microsoft.com/office/drawing/2014/main" id="{BD0318B4-6B51-4F6A-94BE-C72B04D42563}"/>
              </a:ext>
            </a:extLst>
          </p:cNvPr>
          <p:cNvSpPr>
            <a:spLocks noGrp="1"/>
          </p:cNvSpPr>
          <p:nvPr>
            <p:ph type="title"/>
          </p:nvPr>
        </p:nvSpPr>
        <p:spPr/>
        <p:txBody>
          <a:bodyPr/>
          <a:lstStyle>
            <a:lvl1pPr>
              <a:defRPr>
                <a:solidFill>
                  <a:schemeClr val="tx2"/>
                </a:solidFill>
              </a:defRPr>
            </a:lvl1pPr>
          </a:lstStyle>
          <a:p>
            <a:r>
              <a:rPr lang="en-US"/>
              <a:t>Click to edit Master title style</a:t>
            </a:r>
          </a:p>
        </p:txBody>
      </p:sp>
      <p:sp>
        <p:nvSpPr>
          <p:cNvPr id="14" name="Content Placeholder 4">
            <a:extLst>
              <a:ext uri="{FF2B5EF4-FFF2-40B4-BE49-F238E27FC236}">
                <a16:creationId xmlns:a16="http://schemas.microsoft.com/office/drawing/2014/main" id="{87440954-896A-4F1B-AEBA-4E4DBC73ED90}"/>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123382FB-35E4-4970-94A3-EDD49E681D64}"/>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752885" y="5607050"/>
            <a:ext cx="10928573"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24B18C2F-53E3-41A5-897F-9ABCFEF64568}"/>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Tree>
    <p:extLst>
      <p:ext uri="{BB962C8B-B14F-4D97-AF65-F5344CB8AC3E}">
        <p14:creationId xmlns:p14="http://schemas.microsoft.com/office/powerpoint/2010/main" val="15761882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Shelf Midnight">
    <p:spTree>
      <p:nvGrpSpPr>
        <p:cNvPr id="1" name=""/>
        <p:cNvGrpSpPr/>
        <p:nvPr/>
      </p:nvGrpSpPr>
      <p:grpSpPr>
        <a:xfrm>
          <a:off x="0" y="0"/>
          <a:ext cx="0" cy="0"/>
          <a:chOff x="0" y="0"/>
          <a:chExt cx="0" cy="0"/>
        </a:xfrm>
      </p:grpSpPr>
      <p:sp>
        <p:nvSpPr>
          <p:cNvPr id="16" name="Rectangle: Rounded Corners 55">
            <a:extLst>
              <a:ext uri="{FF2B5EF4-FFF2-40B4-BE49-F238E27FC236}">
                <a16:creationId xmlns:a16="http://schemas.microsoft.com/office/drawing/2014/main" id="{C92B453A-5E12-4F44-BB8F-D65CF49A9122}"/>
              </a:ext>
            </a:extLst>
          </p:cNvPr>
          <p:cNvSpPr/>
          <p:nvPr userDrawn="1"/>
        </p:nvSpPr>
        <p:spPr bwMode="gray">
          <a:xfrm>
            <a:off x="481013" y="5312740"/>
            <a:ext cx="11856130" cy="1697660"/>
          </a:xfrm>
          <a:prstGeom prst="roundRect">
            <a:avLst>
              <a:gd name="adj" fmla="val 4848"/>
            </a:avLst>
          </a:prstGeom>
          <a:solidFill>
            <a:schemeClr val="tx2"/>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mn-lt"/>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endParaRPr lang="en-US" dirty="0"/>
          </a:p>
        </p:txBody>
      </p:sp>
      <p:sp>
        <p:nvSpPr>
          <p:cNvPr id="3" name="Title 2">
            <a:extLst>
              <a:ext uri="{FF2B5EF4-FFF2-40B4-BE49-F238E27FC236}">
                <a16:creationId xmlns:a16="http://schemas.microsoft.com/office/drawing/2014/main" id="{CE07AFB8-3706-418A-9C57-68819BDA292D}"/>
              </a:ext>
            </a:extLst>
          </p:cNvPr>
          <p:cNvSpPr>
            <a:spLocks noGrp="1"/>
          </p:cNvSpPr>
          <p:nvPr>
            <p:ph type="title"/>
          </p:nvPr>
        </p:nvSpPr>
        <p:spPr/>
        <p:txBody>
          <a:bodyPr/>
          <a:lstStyle>
            <a:lvl1pPr>
              <a:defRPr>
                <a:solidFill>
                  <a:schemeClr val="tx2"/>
                </a:solidFill>
              </a:defRPr>
            </a:lvl1pPr>
          </a:lstStyle>
          <a:p>
            <a:r>
              <a:rPr lang="en-US"/>
              <a:t>Click to edit Master title style</a:t>
            </a:r>
          </a:p>
        </p:txBody>
      </p:sp>
      <p:sp>
        <p:nvSpPr>
          <p:cNvPr id="14" name="Content Placeholder 4">
            <a:extLst>
              <a:ext uri="{FF2B5EF4-FFF2-40B4-BE49-F238E27FC236}">
                <a16:creationId xmlns:a16="http://schemas.microsoft.com/office/drawing/2014/main" id="{E9F6828D-39BF-4AE8-BBB6-8AEEC2923DA5}"/>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3F36228C-E8D4-4505-84AF-8F6E66215BE6}"/>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752885" y="5607050"/>
            <a:ext cx="10928573"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7C5C23DA-0A03-41BE-AF55-A9326FD999AC}"/>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Tree>
    <p:extLst>
      <p:ext uri="{BB962C8B-B14F-4D97-AF65-F5344CB8AC3E}">
        <p14:creationId xmlns:p14="http://schemas.microsoft.com/office/powerpoint/2010/main" val="19814240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Fifty Fifty White">
    <p:spTree>
      <p:nvGrpSpPr>
        <p:cNvPr id="1" name=""/>
        <p:cNvGrpSpPr/>
        <p:nvPr/>
      </p:nvGrpSpPr>
      <p:grpSpPr>
        <a:xfrm>
          <a:off x="0" y="0"/>
          <a:ext cx="0" cy="0"/>
          <a:chOff x="0" y="0"/>
          <a:chExt cx="0" cy="0"/>
        </a:xfrm>
      </p:grpSpPr>
      <p:sp>
        <p:nvSpPr>
          <p:cNvPr id="13" name="Rectangle: Rounded Corners 19">
            <a:extLst>
              <a:ext uri="{FF2B5EF4-FFF2-40B4-BE49-F238E27FC236}">
                <a16:creationId xmlns:a16="http://schemas.microsoft.com/office/drawing/2014/main" id="{8427B8C3-00CD-DB49-A0BF-67BE30AD9206}"/>
              </a:ext>
            </a:extLst>
          </p:cNvPr>
          <p:cNvSpPr/>
          <p:nvPr userDrawn="1"/>
        </p:nvSpPr>
        <p:spPr bwMode="gray">
          <a:xfrm>
            <a:off x="6093390" y="-159655"/>
            <a:ext cx="6272784" cy="6519672"/>
          </a:xfrm>
          <a:prstGeom prst="roundRect">
            <a:avLst>
              <a:gd name="adj" fmla="val 1350"/>
            </a:avLst>
          </a:prstGeom>
          <a:solidFill>
            <a:schemeClr val="bg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0" name="Text Placeholder 30">
            <a:extLst>
              <a:ext uri="{FF2B5EF4-FFF2-40B4-BE49-F238E27FC236}">
                <a16:creationId xmlns:a16="http://schemas.microsoft.com/office/drawing/2014/main" id="{E209C095-798B-214F-A427-CA1FF1953505}"/>
              </a:ext>
            </a:extLst>
          </p:cNvPr>
          <p:cNvSpPr>
            <a:spLocks noGrp="1"/>
          </p:cNvSpPr>
          <p:nvPr>
            <p:ph type="body" sz="quarter" idx="18" hasCustomPrompt="1"/>
          </p:nvPr>
        </p:nvSpPr>
        <p:spPr bwMode="gray">
          <a:xfrm>
            <a:off x="6583680" y="6081014"/>
            <a:ext cx="511149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6">
                    <a:lumMod val="75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dirty="0"/>
              <a:t>Source sample text</a:t>
            </a:r>
          </a:p>
        </p:txBody>
      </p:sp>
      <p:sp>
        <p:nvSpPr>
          <p:cNvPr id="11" name="Text Placeholder 28">
            <a:extLst>
              <a:ext uri="{FF2B5EF4-FFF2-40B4-BE49-F238E27FC236}">
                <a16:creationId xmlns:a16="http://schemas.microsoft.com/office/drawing/2014/main" id="{908541F3-28CD-794D-9212-C37EF4271E5A}"/>
              </a:ext>
            </a:extLst>
          </p:cNvPr>
          <p:cNvSpPr>
            <a:spLocks noGrp="1"/>
          </p:cNvSpPr>
          <p:nvPr>
            <p:ph type="body" sz="quarter" idx="13"/>
          </p:nvPr>
        </p:nvSpPr>
        <p:spPr bwMode="gray">
          <a:xfrm>
            <a:off x="6583680" y="651302"/>
            <a:ext cx="5111496" cy="353302"/>
          </a:xfrm>
          <a:prstGeom prst="rect">
            <a:avLst/>
          </a:prstGeom>
        </p:spPr>
        <p:txBody>
          <a:bodyPr anchor="b">
            <a:spAutoFit/>
          </a:bodyPr>
          <a:lstStyle>
            <a:lvl1pPr marL="0" indent="0">
              <a:lnSpc>
                <a:spcPct val="82000"/>
              </a:lnSpc>
              <a:buNone/>
              <a:defRPr sz="2800">
                <a:solidFill>
                  <a:schemeClr val="tx2"/>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8" name="Text Placeholder 30">
            <a:extLst>
              <a:ext uri="{FF2B5EF4-FFF2-40B4-BE49-F238E27FC236}">
                <a16:creationId xmlns:a16="http://schemas.microsoft.com/office/drawing/2014/main" id="{B921A830-8155-434F-BFE6-D8CA5368B334}"/>
              </a:ext>
            </a:extLst>
          </p:cNvPr>
          <p:cNvSpPr>
            <a:spLocks noGrp="1"/>
          </p:cNvSpPr>
          <p:nvPr>
            <p:ph type="body" sz="quarter" idx="14"/>
          </p:nvPr>
        </p:nvSpPr>
        <p:spPr bwMode="gray">
          <a:xfrm>
            <a:off x="6583680" y="1088136"/>
            <a:ext cx="5111496" cy="236347"/>
          </a:xfrm>
          <a:prstGeom prst="rect">
            <a:avLst/>
          </a:prstGeom>
        </p:spPr>
        <p:txBody>
          <a:bodyPr>
            <a:spAutoFit/>
          </a:bodyPr>
          <a:lstStyle>
            <a:lvl1pPr marL="0" indent="0">
              <a:lnSpc>
                <a:spcPct val="96000"/>
              </a:lnSpc>
              <a:spcBef>
                <a:spcPts val="900"/>
              </a:spcBef>
              <a:buNone/>
              <a:defRPr sz="1600">
                <a:solidFill>
                  <a:schemeClr val="tx2"/>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9" name="Footer Placeholder 2">
            <a:extLst>
              <a:ext uri="{FF2B5EF4-FFF2-40B4-BE49-F238E27FC236}">
                <a16:creationId xmlns:a16="http://schemas.microsoft.com/office/drawing/2014/main" id="{1ED0D2AB-2132-8B4F-AB70-4197C98BFB64}"/>
              </a:ext>
            </a:extLst>
          </p:cNvPr>
          <p:cNvSpPr>
            <a:spLocks noGrp="1"/>
          </p:cNvSpPr>
          <p:nvPr>
            <p:ph type="ftr" sz="quarter" idx="16"/>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dirty="0"/>
          </a:p>
        </p:txBody>
      </p:sp>
      <p:sp>
        <p:nvSpPr>
          <p:cNvPr id="20" name="Title 2">
            <a:extLst>
              <a:ext uri="{FF2B5EF4-FFF2-40B4-BE49-F238E27FC236}">
                <a16:creationId xmlns:a16="http://schemas.microsoft.com/office/drawing/2014/main" id="{B5650983-3362-1142-83CB-9EC49F127E3C}"/>
              </a:ext>
            </a:extLst>
          </p:cNvPr>
          <p:cNvSpPr>
            <a:spLocks noGrp="1"/>
          </p:cNvSpPr>
          <p:nvPr>
            <p:ph type="title"/>
          </p:nvPr>
        </p:nvSpPr>
        <p:spPr>
          <a:xfrm>
            <a:off x="495300" y="146549"/>
            <a:ext cx="5111495" cy="858055"/>
          </a:xfrm>
        </p:spPr>
        <p:txBody>
          <a:bodyPr>
            <a:spAutoFit/>
          </a:bodyPr>
          <a:lstStyle/>
          <a:p>
            <a:r>
              <a:rPr lang="en-US"/>
              <a:t>Click to edit Master title style</a:t>
            </a:r>
            <a:endParaRPr lang="en-US" dirty="0"/>
          </a:p>
        </p:txBody>
      </p:sp>
      <p:sp>
        <p:nvSpPr>
          <p:cNvPr id="21" name="Content Placeholder 4">
            <a:extLst>
              <a:ext uri="{FF2B5EF4-FFF2-40B4-BE49-F238E27FC236}">
                <a16:creationId xmlns:a16="http://schemas.microsoft.com/office/drawing/2014/main" id="{7CFF6B76-0309-ED4F-B66F-54334FFDD77A}"/>
              </a:ext>
            </a:extLst>
          </p:cNvPr>
          <p:cNvSpPr>
            <a:spLocks noGrp="1"/>
          </p:cNvSpPr>
          <p:nvPr>
            <p:ph sz="quarter" idx="17"/>
          </p:nvPr>
        </p:nvSpPr>
        <p:spPr>
          <a:xfrm>
            <a:off x="495300" y="1719072"/>
            <a:ext cx="5111495" cy="44515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2" name="Subtitle">
            <a:extLst>
              <a:ext uri="{FF2B5EF4-FFF2-40B4-BE49-F238E27FC236}">
                <a16:creationId xmlns:a16="http://schemas.microsoft.com/office/drawing/2014/main" id="{4F8BEE86-35F8-4548-A2EE-1A3FD6EC6FDC}"/>
              </a:ext>
            </a:extLst>
          </p:cNvPr>
          <p:cNvSpPr>
            <a:spLocks noGrp="1"/>
          </p:cNvSpPr>
          <p:nvPr>
            <p:ph type="subTitle" idx="1"/>
          </p:nvPr>
        </p:nvSpPr>
        <p:spPr>
          <a:xfrm>
            <a:off x="494189" y="1088136"/>
            <a:ext cx="5111495"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4" name="Text Placeholder 5">
            <a:extLst>
              <a:ext uri="{FF2B5EF4-FFF2-40B4-BE49-F238E27FC236}">
                <a16:creationId xmlns:a16="http://schemas.microsoft.com/office/drawing/2014/main" id="{2B80D626-CD2D-6D45-A432-FC7D2B967617}"/>
              </a:ext>
            </a:extLst>
          </p:cNvPr>
          <p:cNvSpPr>
            <a:spLocks noGrp="1"/>
          </p:cNvSpPr>
          <p:nvPr>
            <p:ph type="body" sz="quarter" idx="15"/>
          </p:nvPr>
        </p:nvSpPr>
        <p:spPr bwMode="gray">
          <a:xfrm>
            <a:off x="6583680" y="1719073"/>
            <a:ext cx="5111496" cy="4268259"/>
          </a:xfrm>
          <a:prstGeom prst="rect">
            <a:avLst/>
          </a:prstGeom>
        </p:spPr>
        <p:txBody>
          <a:bodyPr/>
          <a:lstStyle>
            <a:lvl1pPr>
              <a:buClr>
                <a:schemeClr val="tx2"/>
              </a:buClr>
              <a:defRPr>
                <a:solidFill>
                  <a:schemeClr val="tx2"/>
                </a:solidFill>
              </a:defRPr>
            </a:lvl1pPr>
            <a:lvl2pPr>
              <a:buClr>
                <a:schemeClr val="tx2"/>
              </a:buClr>
              <a:defRPr>
                <a:solidFill>
                  <a:schemeClr val="tx2"/>
                </a:solidFill>
              </a:defRPr>
            </a:lvl2pPr>
            <a:lvl3pPr>
              <a:buClr>
                <a:schemeClr val="tx2"/>
              </a:buClr>
              <a:defRPr>
                <a:solidFill>
                  <a:schemeClr val="tx2"/>
                </a:solidFill>
              </a:defRPr>
            </a:lvl3pPr>
            <a:lvl4pPr>
              <a:buClr>
                <a:schemeClr val="tx2"/>
              </a:buClr>
              <a:defRPr>
                <a:solidFill>
                  <a:schemeClr val="tx2"/>
                </a:solidFill>
              </a:defRPr>
            </a:lvl4pPr>
            <a:lvl5pPr>
              <a:buClr>
                <a:schemeClr val="tx2"/>
              </a:buCl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0492948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Fifty Fifty Nickel">
    <p:spTree>
      <p:nvGrpSpPr>
        <p:cNvPr id="1" name=""/>
        <p:cNvGrpSpPr/>
        <p:nvPr/>
      </p:nvGrpSpPr>
      <p:grpSpPr>
        <a:xfrm>
          <a:off x="0" y="0"/>
          <a:ext cx="0" cy="0"/>
          <a:chOff x="0" y="0"/>
          <a:chExt cx="0" cy="0"/>
        </a:xfrm>
      </p:grpSpPr>
      <p:sp>
        <p:nvSpPr>
          <p:cNvPr id="13" name="Rectangle: Rounded Corners 19">
            <a:extLst>
              <a:ext uri="{FF2B5EF4-FFF2-40B4-BE49-F238E27FC236}">
                <a16:creationId xmlns:a16="http://schemas.microsoft.com/office/drawing/2014/main" id="{8427B8C3-00CD-DB49-A0BF-67BE30AD9206}"/>
              </a:ext>
            </a:extLst>
          </p:cNvPr>
          <p:cNvSpPr/>
          <p:nvPr userDrawn="1"/>
        </p:nvSpPr>
        <p:spPr bwMode="gray">
          <a:xfrm>
            <a:off x="6093390" y="-159655"/>
            <a:ext cx="6272784" cy="6519672"/>
          </a:xfrm>
          <a:prstGeom prst="roundRect">
            <a:avLst>
              <a:gd name="adj" fmla="val 1350"/>
            </a:avLst>
          </a:prstGeom>
          <a:solidFill>
            <a:schemeClr val="accent6">
              <a:lumMod val="40000"/>
              <a:lumOff val="60000"/>
            </a:schemeClr>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0" name="Text Placeholder 30">
            <a:extLst>
              <a:ext uri="{FF2B5EF4-FFF2-40B4-BE49-F238E27FC236}">
                <a16:creationId xmlns:a16="http://schemas.microsoft.com/office/drawing/2014/main" id="{2A40B6DD-258D-C246-8BB9-62A7411878D6}"/>
              </a:ext>
            </a:extLst>
          </p:cNvPr>
          <p:cNvSpPr>
            <a:spLocks noGrp="1"/>
          </p:cNvSpPr>
          <p:nvPr>
            <p:ph type="body" sz="quarter" idx="18" hasCustomPrompt="1"/>
          </p:nvPr>
        </p:nvSpPr>
        <p:spPr bwMode="gray">
          <a:xfrm>
            <a:off x="6583680" y="6081014"/>
            <a:ext cx="511149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5"/>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dirty="0"/>
              <a:t>Source sample text</a:t>
            </a:r>
          </a:p>
        </p:txBody>
      </p:sp>
      <p:sp>
        <p:nvSpPr>
          <p:cNvPr id="11" name="Text Placeholder 28">
            <a:extLst>
              <a:ext uri="{FF2B5EF4-FFF2-40B4-BE49-F238E27FC236}">
                <a16:creationId xmlns:a16="http://schemas.microsoft.com/office/drawing/2014/main" id="{DBBCDC54-CC87-904C-8D9F-1A247E8C6D5F}"/>
              </a:ext>
            </a:extLst>
          </p:cNvPr>
          <p:cNvSpPr>
            <a:spLocks noGrp="1"/>
          </p:cNvSpPr>
          <p:nvPr>
            <p:ph type="body" sz="quarter" idx="13"/>
          </p:nvPr>
        </p:nvSpPr>
        <p:spPr bwMode="gray">
          <a:xfrm>
            <a:off x="6583680" y="651302"/>
            <a:ext cx="5111496" cy="353302"/>
          </a:xfrm>
          <a:prstGeom prst="rect">
            <a:avLst/>
          </a:prstGeom>
        </p:spPr>
        <p:txBody>
          <a:bodyPr anchor="b">
            <a:spAutoFit/>
          </a:bodyPr>
          <a:lstStyle>
            <a:lvl1pPr marL="0" indent="0">
              <a:lnSpc>
                <a:spcPct val="82000"/>
              </a:lnSpc>
              <a:buNone/>
              <a:defRPr sz="2800">
                <a:solidFill>
                  <a:schemeClr val="tx2"/>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8" name="Text Placeholder 30">
            <a:extLst>
              <a:ext uri="{FF2B5EF4-FFF2-40B4-BE49-F238E27FC236}">
                <a16:creationId xmlns:a16="http://schemas.microsoft.com/office/drawing/2014/main" id="{72D7EA7C-4AD9-4343-9C9B-49A12429400C}"/>
              </a:ext>
            </a:extLst>
          </p:cNvPr>
          <p:cNvSpPr>
            <a:spLocks noGrp="1"/>
          </p:cNvSpPr>
          <p:nvPr>
            <p:ph type="body" sz="quarter" idx="14"/>
          </p:nvPr>
        </p:nvSpPr>
        <p:spPr bwMode="gray">
          <a:xfrm>
            <a:off x="6583680" y="1088136"/>
            <a:ext cx="5111496" cy="236347"/>
          </a:xfrm>
          <a:prstGeom prst="rect">
            <a:avLst/>
          </a:prstGeom>
        </p:spPr>
        <p:txBody>
          <a:bodyPr>
            <a:spAutoFit/>
          </a:bodyPr>
          <a:lstStyle>
            <a:lvl1pPr marL="0" indent="0">
              <a:lnSpc>
                <a:spcPct val="96000"/>
              </a:lnSpc>
              <a:spcBef>
                <a:spcPts val="900"/>
              </a:spcBef>
              <a:buNone/>
              <a:defRPr sz="1600">
                <a:solidFill>
                  <a:schemeClr val="tx2"/>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9" name="Footer Placeholder 2">
            <a:extLst>
              <a:ext uri="{FF2B5EF4-FFF2-40B4-BE49-F238E27FC236}">
                <a16:creationId xmlns:a16="http://schemas.microsoft.com/office/drawing/2014/main" id="{14C02348-CD98-294E-BC2A-06B9CD5F0D31}"/>
              </a:ext>
            </a:extLst>
          </p:cNvPr>
          <p:cNvSpPr>
            <a:spLocks noGrp="1"/>
          </p:cNvSpPr>
          <p:nvPr>
            <p:ph type="ftr" sz="quarter" idx="16"/>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dirty="0"/>
          </a:p>
        </p:txBody>
      </p:sp>
      <p:sp>
        <p:nvSpPr>
          <p:cNvPr id="20" name="Title 2">
            <a:extLst>
              <a:ext uri="{FF2B5EF4-FFF2-40B4-BE49-F238E27FC236}">
                <a16:creationId xmlns:a16="http://schemas.microsoft.com/office/drawing/2014/main" id="{849C1EDC-B19F-C14B-A41C-8D770C7F9EF8}"/>
              </a:ext>
            </a:extLst>
          </p:cNvPr>
          <p:cNvSpPr>
            <a:spLocks noGrp="1"/>
          </p:cNvSpPr>
          <p:nvPr>
            <p:ph type="title"/>
          </p:nvPr>
        </p:nvSpPr>
        <p:spPr>
          <a:xfrm>
            <a:off x="495300" y="146549"/>
            <a:ext cx="5111495" cy="858055"/>
          </a:xfrm>
        </p:spPr>
        <p:txBody>
          <a:bodyPr>
            <a:spAutoFit/>
          </a:bodyPr>
          <a:lstStyle/>
          <a:p>
            <a:r>
              <a:rPr lang="en-US"/>
              <a:t>Click to edit Master title style</a:t>
            </a:r>
            <a:endParaRPr lang="en-US" dirty="0"/>
          </a:p>
        </p:txBody>
      </p:sp>
      <p:sp>
        <p:nvSpPr>
          <p:cNvPr id="21" name="Content Placeholder 4">
            <a:extLst>
              <a:ext uri="{FF2B5EF4-FFF2-40B4-BE49-F238E27FC236}">
                <a16:creationId xmlns:a16="http://schemas.microsoft.com/office/drawing/2014/main" id="{F670B2ED-70D6-3142-AB7E-976580D465E2}"/>
              </a:ext>
            </a:extLst>
          </p:cNvPr>
          <p:cNvSpPr>
            <a:spLocks noGrp="1"/>
          </p:cNvSpPr>
          <p:nvPr>
            <p:ph sz="quarter" idx="17"/>
          </p:nvPr>
        </p:nvSpPr>
        <p:spPr>
          <a:xfrm>
            <a:off x="495300" y="1719072"/>
            <a:ext cx="5111495" cy="44515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2" name="Subtitle">
            <a:extLst>
              <a:ext uri="{FF2B5EF4-FFF2-40B4-BE49-F238E27FC236}">
                <a16:creationId xmlns:a16="http://schemas.microsoft.com/office/drawing/2014/main" id="{D7D74485-0271-524F-8B8A-8164ABD88AFC}"/>
              </a:ext>
            </a:extLst>
          </p:cNvPr>
          <p:cNvSpPr>
            <a:spLocks noGrp="1"/>
          </p:cNvSpPr>
          <p:nvPr>
            <p:ph type="subTitle" idx="1"/>
          </p:nvPr>
        </p:nvSpPr>
        <p:spPr>
          <a:xfrm>
            <a:off x="494189" y="1088136"/>
            <a:ext cx="5111495"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4" name="Text Placeholder 5">
            <a:extLst>
              <a:ext uri="{FF2B5EF4-FFF2-40B4-BE49-F238E27FC236}">
                <a16:creationId xmlns:a16="http://schemas.microsoft.com/office/drawing/2014/main" id="{481CF0D5-0D6D-A44E-9EA2-45549E1EAD05}"/>
              </a:ext>
            </a:extLst>
          </p:cNvPr>
          <p:cNvSpPr>
            <a:spLocks noGrp="1"/>
          </p:cNvSpPr>
          <p:nvPr>
            <p:ph type="body" sz="quarter" idx="15"/>
          </p:nvPr>
        </p:nvSpPr>
        <p:spPr bwMode="gray">
          <a:xfrm>
            <a:off x="6583680" y="1719073"/>
            <a:ext cx="5111496" cy="4270248"/>
          </a:xfrm>
          <a:prstGeom prst="rect">
            <a:avLst/>
          </a:prstGeom>
        </p:spPr>
        <p:txBody>
          <a:bodyPr/>
          <a:lstStyle>
            <a:lvl1pPr>
              <a:buClr>
                <a:schemeClr val="tx2"/>
              </a:buClr>
              <a:defRPr>
                <a:solidFill>
                  <a:schemeClr val="tx2"/>
                </a:solidFill>
              </a:defRPr>
            </a:lvl1pPr>
            <a:lvl2pPr>
              <a:buClr>
                <a:schemeClr val="tx2"/>
              </a:buClr>
              <a:defRPr>
                <a:solidFill>
                  <a:schemeClr val="tx2"/>
                </a:solidFill>
              </a:defRPr>
            </a:lvl2pPr>
            <a:lvl3pPr>
              <a:buClr>
                <a:schemeClr val="tx2"/>
              </a:buClr>
              <a:defRPr>
                <a:solidFill>
                  <a:schemeClr val="tx2"/>
                </a:solidFill>
              </a:defRPr>
            </a:lvl3pPr>
            <a:lvl4pPr>
              <a:buClr>
                <a:schemeClr val="tx2"/>
              </a:buClr>
              <a:defRPr>
                <a:solidFill>
                  <a:schemeClr val="tx2"/>
                </a:solidFill>
              </a:defRPr>
            </a:lvl4pPr>
            <a:lvl5pPr>
              <a:buClr>
                <a:schemeClr val="tx2"/>
              </a:buCl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6042559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Fifty Fifty Blue">
    <p:spTree>
      <p:nvGrpSpPr>
        <p:cNvPr id="1" name=""/>
        <p:cNvGrpSpPr/>
        <p:nvPr/>
      </p:nvGrpSpPr>
      <p:grpSpPr>
        <a:xfrm>
          <a:off x="0" y="0"/>
          <a:ext cx="0" cy="0"/>
          <a:chOff x="0" y="0"/>
          <a:chExt cx="0" cy="0"/>
        </a:xfrm>
      </p:grpSpPr>
      <p:sp>
        <p:nvSpPr>
          <p:cNvPr id="20" name="Rectangle: Rounded Corners 19">
            <a:extLst>
              <a:ext uri="{FF2B5EF4-FFF2-40B4-BE49-F238E27FC236}">
                <a16:creationId xmlns:a16="http://schemas.microsoft.com/office/drawing/2014/main" id="{04152D91-17AA-41AE-AB21-FD3D3CE368DF}"/>
              </a:ext>
            </a:extLst>
          </p:cNvPr>
          <p:cNvSpPr/>
          <p:nvPr userDrawn="1"/>
        </p:nvSpPr>
        <p:spPr bwMode="gray">
          <a:xfrm>
            <a:off x="6093390" y="-159655"/>
            <a:ext cx="6272784" cy="6519672"/>
          </a:xfrm>
          <a:prstGeom prst="roundRect">
            <a:avLst>
              <a:gd name="adj" fmla="val 1350"/>
            </a:avLst>
          </a:prstGeom>
          <a:solidFill>
            <a:schemeClr val="accent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42" name="Text Placeholder 28">
            <a:extLst>
              <a:ext uri="{FF2B5EF4-FFF2-40B4-BE49-F238E27FC236}">
                <a16:creationId xmlns:a16="http://schemas.microsoft.com/office/drawing/2014/main" id="{31A6D88C-0B61-5E4A-A163-4E28BEBD2723}"/>
              </a:ext>
            </a:extLst>
          </p:cNvPr>
          <p:cNvSpPr>
            <a:spLocks noGrp="1"/>
          </p:cNvSpPr>
          <p:nvPr>
            <p:ph type="body" sz="quarter" idx="13"/>
          </p:nvPr>
        </p:nvSpPr>
        <p:spPr bwMode="gray">
          <a:xfrm>
            <a:off x="6583680" y="651302"/>
            <a:ext cx="5111496" cy="353302"/>
          </a:xfrm>
          <a:prstGeom prst="rect">
            <a:avLst/>
          </a:prstGeom>
        </p:spPr>
        <p:txBody>
          <a:bodyPr anchor="b">
            <a:spAutoFit/>
          </a:bodyPr>
          <a:lstStyle>
            <a:lvl1pPr marL="0" indent="0">
              <a:lnSpc>
                <a:spcPct val="82000"/>
              </a:lnSpc>
              <a:buNone/>
              <a:defRPr sz="28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43" name="Text Placeholder 30">
            <a:extLst>
              <a:ext uri="{FF2B5EF4-FFF2-40B4-BE49-F238E27FC236}">
                <a16:creationId xmlns:a16="http://schemas.microsoft.com/office/drawing/2014/main" id="{BA05B7BD-2711-B14D-9AAD-E3A34AECC05D}"/>
              </a:ext>
            </a:extLst>
          </p:cNvPr>
          <p:cNvSpPr>
            <a:spLocks noGrp="1"/>
          </p:cNvSpPr>
          <p:nvPr>
            <p:ph type="body" sz="quarter" idx="14"/>
          </p:nvPr>
        </p:nvSpPr>
        <p:spPr bwMode="gray">
          <a:xfrm>
            <a:off x="6583680" y="1088136"/>
            <a:ext cx="5111496" cy="236347"/>
          </a:xfrm>
          <a:prstGeom prst="rect">
            <a:avLst/>
          </a:prstGeom>
        </p:spPr>
        <p:txBody>
          <a:bodyPr>
            <a:spAutoFit/>
          </a:bodyPr>
          <a:lstStyle>
            <a:lvl1pPr marL="0" indent="0">
              <a:lnSpc>
                <a:spcPct val="96000"/>
              </a:lnSpc>
              <a:spcBef>
                <a:spcPts val="900"/>
              </a:spcBef>
              <a:buNone/>
              <a:defRPr sz="16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45" name="Footer Placeholder 2">
            <a:extLst>
              <a:ext uri="{FF2B5EF4-FFF2-40B4-BE49-F238E27FC236}">
                <a16:creationId xmlns:a16="http://schemas.microsoft.com/office/drawing/2014/main" id="{A98BC9DF-C552-D942-AEEA-E0F79D3C68A5}"/>
              </a:ext>
            </a:extLst>
          </p:cNvPr>
          <p:cNvSpPr>
            <a:spLocks noGrp="1"/>
          </p:cNvSpPr>
          <p:nvPr>
            <p:ph type="ftr" sz="quarter" idx="16"/>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dirty="0"/>
          </a:p>
        </p:txBody>
      </p:sp>
      <p:sp>
        <p:nvSpPr>
          <p:cNvPr id="46" name="Title 2">
            <a:extLst>
              <a:ext uri="{FF2B5EF4-FFF2-40B4-BE49-F238E27FC236}">
                <a16:creationId xmlns:a16="http://schemas.microsoft.com/office/drawing/2014/main" id="{1130FC52-F31F-7544-851A-A9FB6D342CAE}"/>
              </a:ext>
            </a:extLst>
          </p:cNvPr>
          <p:cNvSpPr>
            <a:spLocks noGrp="1"/>
          </p:cNvSpPr>
          <p:nvPr>
            <p:ph type="title"/>
          </p:nvPr>
        </p:nvSpPr>
        <p:spPr>
          <a:xfrm>
            <a:off x="495300" y="146549"/>
            <a:ext cx="5111495" cy="858055"/>
          </a:xfrm>
        </p:spPr>
        <p:txBody>
          <a:bodyPr>
            <a:spAutoFit/>
          </a:bodyPr>
          <a:lstStyle/>
          <a:p>
            <a:r>
              <a:rPr lang="en-US"/>
              <a:t>Click to edit Master title style</a:t>
            </a:r>
            <a:endParaRPr lang="en-US" dirty="0"/>
          </a:p>
        </p:txBody>
      </p:sp>
      <p:sp>
        <p:nvSpPr>
          <p:cNvPr id="47" name="Content Placeholder 4">
            <a:extLst>
              <a:ext uri="{FF2B5EF4-FFF2-40B4-BE49-F238E27FC236}">
                <a16:creationId xmlns:a16="http://schemas.microsoft.com/office/drawing/2014/main" id="{B5E7483F-960A-C445-85E2-B0C91B781B85}"/>
              </a:ext>
            </a:extLst>
          </p:cNvPr>
          <p:cNvSpPr>
            <a:spLocks noGrp="1"/>
          </p:cNvSpPr>
          <p:nvPr>
            <p:ph sz="quarter" idx="17"/>
          </p:nvPr>
        </p:nvSpPr>
        <p:spPr>
          <a:xfrm>
            <a:off x="495300" y="1719072"/>
            <a:ext cx="5111495" cy="44515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8" name="Subtitle">
            <a:extLst>
              <a:ext uri="{FF2B5EF4-FFF2-40B4-BE49-F238E27FC236}">
                <a16:creationId xmlns:a16="http://schemas.microsoft.com/office/drawing/2014/main" id="{E17041E4-15FE-6842-9C64-29DEE41F2BE1}"/>
              </a:ext>
            </a:extLst>
          </p:cNvPr>
          <p:cNvSpPr>
            <a:spLocks noGrp="1"/>
          </p:cNvSpPr>
          <p:nvPr>
            <p:ph type="subTitle" idx="1"/>
          </p:nvPr>
        </p:nvSpPr>
        <p:spPr>
          <a:xfrm>
            <a:off x="494189" y="1088136"/>
            <a:ext cx="5111495"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4" name="Text Placeholder 5">
            <a:extLst>
              <a:ext uri="{FF2B5EF4-FFF2-40B4-BE49-F238E27FC236}">
                <a16:creationId xmlns:a16="http://schemas.microsoft.com/office/drawing/2014/main" id="{15C1667E-9CBE-4949-928C-EF05922920B1}"/>
              </a:ext>
            </a:extLst>
          </p:cNvPr>
          <p:cNvSpPr>
            <a:spLocks noGrp="1"/>
          </p:cNvSpPr>
          <p:nvPr>
            <p:ph type="body" sz="quarter" idx="15"/>
          </p:nvPr>
        </p:nvSpPr>
        <p:spPr bwMode="gray">
          <a:xfrm>
            <a:off x="6583680" y="1719073"/>
            <a:ext cx="5111496" cy="427024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9" name="Text Placeholder 30">
            <a:extLst>
              <a:ext uri="{FF2B5EF4-FFF2-40B4-BE49-F238E27FC236}">
                <a16:creationId xmlns:a16="http://schemas.microsoft.com/office/drawing/2014/main" id="{3EE211B0-5301-314E-A546-F5240C27BD6A}"/>
              </a:ext>
            </a:extLst>
          </p:cNvPr>
          <p:cNvSpPr>
            <a:spLocks noGrp="1"/>
          </p:cNvSpPr>
          <p:nvPr>
            <p:ph type="body" sz="quarter" idx="18" hasCustomPrompt="1"/>
          </p:nvPr>
        </p:nvSpPr>
        <p:spPr bwMode="gray">
          <a:xfrm>
            <a:off x="6583680" y="6085070"/>
            <a:ext cx="511149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2">
                    <a:lumMod val="40000"/>
                    <a:lumOff val="6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dirty="0"/>
              <a:t>Source sample text</a:t>
            </a:r>
          </a:p>
        </p:txBody>
      </p:sp>
    </p:spTree>
    <p:extLst>
      <p:ext uri="{BB962C8B-B14F-4D97-AF65-F5344CB8AC3E}">
        <p14:creationId xmlns:p14="http://schemas.microsoft.com/office/powerpoint/2010/main" val="3570565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Fifty Fifty Gun Metal">
    <p:spTree>
      <p:nvGrpSpPr>
        <p:cNvPr id="1" name=""/>
        <p:cNvGrpSpPr/>
        <p:nvPr/>
      </p:nvGrpSpPr>
      <p:grpSpPr>
        <a:xfrm>
          <a:off x="0" y="0"/>
          <a:ext cx="0" cy="0"/>
          <a:chOff x="0" y="0"/>
          <a:chExt cx="0" cy="0"/>
        </a:xfrm>
      </p:grpSpPr>
      <p:sp>
        <p:nvSpPr>
          <p:cNvPr id="21" name="Rectangle: Rounded Corners 19">
            <a:extLst>
              <a:ext uri="{FF2B5EF4-FFF2-40B4-BE49-F238E27FC236}">
                <a16:creationId xmlns:a16="http://schemas.microsoft.com/office/drawing/2014/main" id="{F87F1BE8-1C87-7140-8D96-5BAA105664DE}"/>
              </a:ext>
            </a:extLst>
          </p:cNvPr>
          <p:cNvSpPr/>
          <p:nvPr userDrawn="1"/>
        </p:nvSpPr>
        <p:spPr bwMode="gray">
          <a:xfrm>
            <a:off x="6093390" y="-159655"/>
            <a:ext cx="6272784" cy="6519672"/>
          </a:xfrm>
          <a:prstGeom prst="roundRect">
            <a:avLst>
              <a:gd name="adj" fmla="val 1350"/>
            </a:avLst>
          </a:prstGeom>
          <a:solidFill>
            <a:schemeClr val="accent5"/>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0" name="Text Placeholder 30">
            <a:extLst>
              <a:ext uri="{FF2B5EF4-FFF2-40B4-BE49-F238E27FC236}">
                <a16:creationId xmlns:a16="http://schemas.microsoft.com/office/drawing/2014/main" id="{2978F00E-A531-544A-97D2-32037CCCB895}"/>
              </a:ext>
            </a:extLst>
          </p:cNvPr>
          <p:cNvSpPr>
            <a:spLocks noGrp="1"/>
          </p:cNvSpPr>
          <p:nvPr>
            <p:ph type="body" sz="quarter" idx="18" hasCustomPrompt="1"/>
          </p:nvPr>
        </p:nvSpPr>
        <p:spPr bwMode="gray">
          <a:xfrm>
            <a:off x="6583680" y="6085070"/>
            <a:ext cx="511149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6">
                    <a:lumMod val="40000"/>
                    <a:lumOff val="6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dirty="0"/>
              <a:t>Source sample text</a:t>
            </a:r>
          </a:p>
        </p:txBody>
      </p:sp>
      <p:sp>
        <p:nvSpPr>
          <p:cNvPr id="11" name="Text Placeholder 28">
            <a:extLst>
              <a:ext uri="{FF2B5EF4-FFF2-40B4-BE49-F238E27FC236}">
                <a16:creationId xmlns:a16="http://schemas.microsoft.com/office/drawing/2014/main" id="{E3E10B72-CE09-0046-A399-08CDF607F2B9}"/>
              </a:ext>
            </a:extLst>
          </p:cNvPr>
          <p:cNvSpPr>
            <a:spLocks noGrp="1"/>
          </p:cNvSpPr>
          <p:nvPr>
            <p:ph type="body" sz="quarter" idx="13"/>
          </p:nvPr>
        </p:nvSpPr>
        <p:spPr bwMode="gray">
          <a:xfrm>
            <a:off x="6583680" y="651302"/>
            <a:ext cx="5111496" cy="353302"/>
          </a:xfrm>
          <a:prstGeom prst="rect">
            <a:avLst/>
          </a:prstGeom>
        </p:spPr>
        <p:txBody>
          <a:bodyPr anchor="b">
            <a:spAutoFit/>
          </a:bodyPr>
          <a:lstStyle>
            <a:lvl1pPr marL="0" indent="0">
              <a:lnSpc>
                <a:spcPct val="82000"/>
              </a:lnSpc>
              <a:buNone/>
              <a:defRPr sz="28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5" name="Text Placeholder 30">
            <a:extLst>
              <a:ext uri="{FF2B5EF4-FFF2-40B4-BE49-F238E27FC236}">
                <a16:creationId xmlns:a16="http://schemas.microsoft.com/office/drawing/2014/main" id="{ADEE25ED-B5AE-EE4B-A67A-7AACA0E01940}"/>
              </a:ext>
            </a:extLst>
          </p:cNvPr>
          <p:cNvSpPr>
            <a:spLocks noGrp="1"/>
          </p:cNvSpPr>
          <p:nvPr>
            <p:ph type="body" sz="quarter" idx="14"/>
          </p:nvPr>
        </p:nvSpPr>
        <p:spPr bwMode="gray">
          <a:xfrm>
            <a:off x="6583680" y="1088136"/>
            <a:ext cx="5111496" cy="236347"/>
          </a:xfrm>
          <a:prstGeom prst="rect">
            <a:avLst/>
          </a:prstGeom>
        </p:spPr>
        <p:txBody>
          <a:bodyPr>
            <a:spAutoFit/>
          </a:bodyPr>
          <a:lstStyle>
            <a:lvl1pPr marL="0" indent="0">
              <a:lnSpc>
                <a:spcPct val="96000"/>
              </a:lnSpc>
              <a:spcBef>
                <a:spcPts val="900"/>
              </a:spcBef>
              <a:buNone/>
              <a:defRPr sz="16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Footer Placeholder 2">
            <a:extLst>
              <a:ext uri="{FF2B5EF4-FFF2-40B4-BE49-F238E27FC236}">
                <a16:creationId xmlns:a16="http://schemas.microsoft.com/office/drawing/2014/main" id="{763CCC0A-FCD5-0E4E-BD3E-52E4C4A6574B}"/>
              </a:ext>
            </a:extLst>
          </p:cNvPr>
          <p:cNvSpPr>
            <a:spLocks noGrp="1"/>
          </p:cNvSpPr>
          <p:nvPr>
            <p:ph type="ftr" sz="quarter" idx="16"/>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dirty="0"/>
          </a:p>
        </p:txBody>
      </p:sp>
      <p:sp>
        <p:nvSpPr>
          <p:cNvPr id="19" name="Title 2">
            <a:extLst>
              <a:ext uri="{FF2B5EF4-FFF2-40B4-BE49-F238E27FC236}">
                <a16:creationId xmlns:a16="http://schemas.microsoft.com/office/drawing/2014/main" id="{519D1D9C-EB4E-154F-9E99-DB1EDA4B5C0E}"/>
              </a:ext>
            </a:extLst>
          </p:cNvPr>
          <p:cNvSpPr>
            <a:spLocks noGrp="1"/>
          </p:cNvSpPr>
          <p:nvPr>
            <p:ph type="title"/>
          </p:nvPr>
        </p:nvSpPr>
        <p:spPr>
          <a:xfrm>
            <a:off x="495300" y="146549"/>
            <a:ext cx="5111495" cy="858055"/>
          </a:xfrm>
        </p:spPr>
        <p:txBody>
          <a:bodyPr>
            <a:spAutoFit/>
          </a:bodyPr>
          <a:lstStyle/>
          <a:p>
            <a:r>
              <a:rPr lang="en-US"/>
              <a:t>Click to edit Master title style</a:t>
            </a:r>
            <a:endParaRPr lang="en-US" dirty="0"/>
          </a:p>
        </p:txBody>
      </p:sp>
      <p:sp>
        <p:nvSpPr>
          <p:cNvPr id="20" name="Content Placeholder 4">
            <a:extLst>
              <a:ext uri="{FF2B5EF4-FFF2-40B4-BE49-F238E27FC236}">
                <a16:creationId xmlns:a16="http://schemas.microsoft.com/office/drawing/2014/main" id="{D9A8643E-8094-8440-BBA5-B802F676757B}"/>
              </a:ext>
            </a:extLst>
          </p:cNvPr>
          <p:cNvSpPr>
            <a:spLocks noGrp="1"/>
          </p:cNvSpPr>
          <p:nvPr>
            <p:ph sz="quarter" idx="17"/>
          </p:nvPr>
        </p:nvSpPr>
        <p:spPr>
          <a:xfrm>
            <a:off x="495300" y="1719072"/>
            <a:ext cx="5111495" cy="44515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2" name="Subtitle">
            <a:extLst>
              <a:ext uri="{FF2B5EF4-FFF2-40B4-BE49-F238E27FC236}">
                <a16:creationId xmlns:a16="http://schemas.microsoft.com/office/drawing/2014/main" id="{7645CF81-755A-1745-8DBE-7ED5F0553595}"/>
              </a:ext>
            </a:extLst>
          </p:cNvPr>
          <p:cNvSpPr>
            <a:spLocks noGrp="1"/>
          </p:cNvSpPr>
          <p:nvPr>
            <p:ph type="subTitle" idx="1"/>
          </p:nvPr>
        </p:nvSpPr>
        <p:spPr>
          <a:xfrm>
            <a:off x="494189" y="1088136"/>
            <a:ext cx="5111495"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4" name="Text Placeholder 5">
            <a:extLst>
              <a:ext uri="{FF2B5EF4-FFF2-40B4-BE49-F238E27FC236}">
                <a16:creationId xmlns:a16="http://schemas.microsoft.com/office/drawing/2014/main" id="{1A16A13E-863C-F146-A187-E62532EE1BC1}"/>
              </a:ext>
            </a:extLst>
          </p:cNvPr>
          <p:cNvSpPr>
            <a:spLocks noGrp="1"/>
          </p:cNvSpPr>
          <p:nvPr>
            <p:ph type="body" sz="quarter" idx="15"/>
          </p:nvPr>
        </p:nvSpPr>
        <p:spPr bwMode="gray">
          <a:xfrm>
            <a:off x="6583680" y="1719073"/>
            <a:ext cx="5111496" cy="427024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5399477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Fifty Fifty Midnight">
    <p:spTree>
      <p:nvGrpSpPr>
        <p:cNvPr id="1" name=""/>
        <p:cNvGrpSpPr/>
        <p:nvPr/>
      </p:nvGrpSpPr>
      <p:grpSpPr>
        <a:xfrm>
          <a:off x="0" y="0"/>
          <a:ext cx="0" cy="0"/>
          <a:chOff x="0" y="0"/>
          <a:chExt cx="0" cy="0"/>
        </a:xfrm>
      </p:grpSpPr>
      <p:sp>
        <p:nvSpPr>
          <p:cNvPr id="22" name="Rectangle: Rounded Corners 19">
            <a:extLst>
              <a:ext uri="{FF2B5EF4-FFF2-40B4-BE49-F238E27FC236}">
                <a16:creationId xmlns:a16="http://schemas.microsoft.com/office/drawing/2014/main" id="{93B00248-C527-3D45-83C9-6F26343EC0C4}"/>
              </a:ext>
            </a:extLst>
          </p:cNvPr>
          <p:cNvSpPr/>
          <p:nvPr userDrawn="1"/>
        </p:nvSpPr>
        <p:spPr bwMode="gray">
          <a:xfrm>
            <a:off x="6096000" y="-154842"/>
            <a:ext cx="6272784" cy="6519672"/>
          </a:xfrm>
          <a:prstGeom prst="roundRect">
            <a:avLst>
              <a:gd name="adj" fmla="val 1350"/>
            </a:avLst>
          </a:prstGeom>
          <a:solidFill>
            <a:schemeClr val="tx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0" name="Text Placeholder 30">
            <a:extLst>
              <a:ext uri="{FF2B5EF4-FFF2-40B4-BE49-F238E27FC236}">
                <a16:creationId xmlns:a16="http://schemas.microsoft.com/office/drawing/2014/main" id="{E6A27C14-AB3B-E64D-88C0-1BE4A074DE6D}"/>
              </a:ext>
            </a:extLst>
          </p:cNvPr>
          <p:cNvSpPr>
            <a:spLocks noGrp="1"/>
          </p:cNvSpPr>
          <p:nvPr>
            <p:ph type="body" sz="quarter" idx="18" hasCustomPrompt="1"/>
          </p:nvPr>
        </p:nvSpPr>
        <p:spPr bwMode="gray">
          <a:xfrm>
            <a:off x="6583680" y="6081014"/>
            <a:ext cx="511149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5">
                    <a:lumMod val="40000"/>
                    <a:lumOff val="6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dirty="0"/>
              <a:t>Source sample text</a:t>
            </a:r>
          </a:p>
        </p:txBody>
      </p:sp>
      <p:sp>
        <p:nvSpPr>
          <p:cNvPr id="11" name="Text Placeholder 28">
            <a:extLst>
              <a:ext uri="{FF2B5EF4-FFF2-40B4-BE49-F238E27FC236}">
                <a16:creationId xmlns:a16="http://schemas.microsoft.com/office/drawing/2014/main" id="{F9EE034B-0257-1C45-A7DC-676E48E77CEA}"/>
              </a:ext>
            </a:extLst>
          </p:cNvPr>
          <p:cNvSpPr>
            <a:spLocks noGrp="1"/>
          </p:cNvSpPr>
          <p:nvPr>
            <p:ph type="body" sz="quarter" idx="13"/>
          </p:nvPr>
        </p:nvSpPr>
        <p:spPr bwMode="gray">
          <a:xfrm>
            <a:off x="6583680" y="651302"/>
            <a:ext cx="5111496" cy="353302"/>
          </a:xfrm>
          <a:prstGeom prst="rect">
            <a:avLst/>
          </a:prstGeom>
        </p:spPr>
        <p:txBody>
          <a:bodyPr anchor="b">
            <a:spAutoFit/>
          </a:bodyPr>
          <a:lstStyle>
            <a:lvl1pPr marL="0" indent="0">
              <a:lnSpc>
                <a:spcPct val="82000"/>
              </a:lnSpc>
              <a:buNone/>
              <a:defRPr sz="28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5" name="Text Placeholder 30">
            <a:extLst>
              <a:ext uri="{FF2B5EF4-FFF2-40B4-BE49-F238E27FC236}">
                <a16:creationId xmlns:a16="http://schemas.microsoft.com/office/drawing/2014/main" id="{78F000DC-9EC4-6E4F-BDE7-BFE0E5C1F9AF}"/>
              </a:ext>
            </a:extLst>
          </p:cNvPr>
          <p:cNvSpPr>
            <a:spLocks noGrp="1"/>
          </p:cNvSpPr>
          <p:nvPr>
            <p:ph type="body" sz="quarter" idx="14"/>
          </p:nvPr>
        </p:nvSpPr>
        <p:spPr bwMode="gray">
          <a:xfrm>
            <a:off x="6583680" y="1088136"/>
            <a:ext cx="5111496" cy="236347"/>
          </a:xfrm>
          <a:prstGeom prst="rect">
            <a:avLst/>
          </a:prstGeom>
        </p:spPr>
        <p:txBody>
          <a:bodyPr>
            <a:spAutoFit/>
          </a:bodyPr>
          <a:lstStyle>
            <a:lvl1pPr marL="0" indent="0">
              <a:lnSpc>
                <a:spcPct val="96000"/>
              </a:lnSpc>
              <a:spcBef>
                <a:spcPts val="900"/>
              </a:spcBef>
              <a:buNone/>
              <a:defRPr sz="16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Footer Placeholder 2">
            <a:extLst>
              <a:ext uri="{FF2B5EF4-FFF2-40B4-BE49-F238E27FC236}">
                <a16:creationId xmlns:a16="http://schemas.microsoft.com/office/drawing/2014/main" id="{A5A33399-B0A0-8748-AA79-FC0A5B75845E}"/>
              </a:ext>
            </a:extLst>
          </p:cNvPr>
          <p:cNvSpPr>
            <a:spLocks noGrp="1"/>
          </p:cNvSpPr>
          <p:nvPr>
            <p:ph type="ftr" sz="quarter" idx="16"/>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dirty="0"/>
          </a:p>
        </p:txBody>
      </p:sp>
      <p:sp>
        <p:nvSpPr>
          <p:cNvPr id="19" name="Title 2">
            <a:extLst>
              <a:ext uri="{FF2B5EF4-FFF2-40B4-BE49-F238E27FC236}">
                <a16:creationId xmlns:a16="http://schemas.microsoft.com/office/drawing/2014/main" id="{FDF89DCF-630A-5A40-B669-67AE58A496BA}"/>
              </a:ext>
            </a:extLst>
          </p:cNvPr>
          <p:cNvSpPr>
            <a:spLocks noGrp="1"/>
          </p:cNvSpPr>
          <p:nvPr>
            <p:ph type="title"/>
          </p:nvPr>
        </p:nvSpPr>
        <p:spPr>
          <a:xfrm>
            <a:off x="495300" y="146549"/>
            <a:ext cx="5111495" cy="858055"/>
          </a:xfrm>
        </p:spPr>
        <p:txBody>
          <a:bodyPr>
            <a:spAutoFit/>
          </a:bodyPr>
          <a:lstStyle/>
          <a:p>
            <a:r>
              <a:rPr lang="en-US"/>
              <a:t>Click to edit Master title style</a:t>
            </a:r>
            <a:endParaRPr lang="en-US" dirty="0"/>
          </a:p>
        </p:txBody>
      </p:sp>
      <p:sp>
        <p:nvSpPr>
          <p:cNvPr id="20" name="Content Placeholder 4">
            <a:extLst>
              <a:ext uri="{FF2B5EF4-FFF2-40B4-BE49-F238E27FC236}">
                <a16:creationId xmlns:a16="http://schemas.microsoft.com/office/drawing/2014/main" id="{84790201-1828-9648-878F-799A24FACD66}"/>
              </a:ext>
            </a:extLst>
          </p:cNvPr>
          <p:cNvSpPr>
            <a:spLocks noGrp="1"/>
          </p:cNvSpPr>
          <p:nvPr>
            <p:ph sz="quarter" idx="17"/>
          </p:nvPr>
        </p:nvSpPr>
        <p:spPr>
          <a:xfrm>
            <a:off x="495300" y="1719072"/>
            <a:ext cx="5111495" cy="44515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3D198E9A-385B-A740-99CC-B7F700E716FB}"/>
              </a:ext>
            </a:extLst>
          </p:cNvPr>
          <p:cNvSpPr>
            <a:spLocks noGrp="1"/>
          </p:cNvSpPr>
          <p:nvPr>
            <p:ph type="subTitle" idx="1"/>
          </p:nvPr>
        </p:nvSpPr>
        <p:spPr>
          <a:xfrm>
            <a:off x="494189" y="1088136"/>
            <a:ext cx="5111495"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4" name="Text Placeholder 5">
            <a:extLst>
              <a:ext uri="{FF2B5EF4-FFF2-40B4-BE49-F238E27FC236}">
                <a16:creationId xmlns:a16="http://schemas.microsoft.com/office/drawing/2014/main" id="{47A9C3D7-40EB-2A42-A50B-7587F3F427E5}"/>
              </a:ext>
            </a:extLst>
          </p:cNvPr>
          <p:cNvSpPr>
            <a:spLocks noGrp="1"/>
          </p:cNvSpPr>
          <p:nvPr>
            <p:ph type="body" sz="quarter" idx="15"/>
          </p:nvPr>
        </p:nvSpPr>
        <p:spPr bwMode="gray">
          <a:xfrm>
            <a:off x="6583680" y="1719073"/>
            <a:ext cx="5111496" cy="427024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6880194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Title Blue">
    <p:bg>
      <p:bgPr>
        <a:solidFill>
          <a:schemeClr val="accent1"/>
        </a:solidFill>
        <a:effectLst/>
      </p:bgPr>
    </p:bg>
    <p:spTree>
      <p:nvGrpSpPr>
        <p:cNvPr id="1" name=""/>
        <p:cNvGrpSpPr/>
        <p:nvPr/>
      </p:nvGrpSpPr>
      <p:grpSpPr>
        <a:xfrm>
          <a:off x="0" y="0"/>
          <a:ext cx="0" cy="0"/>
          <a:chOff x="0" y="0"/>
          <a:chExt cx="0" cy="0"/>
        </a:xfrm>
      </p:grpSpPr>
      <p:sp>
        <p:nvSpPr>
          <p:cNvPr id="9" name="Freeform 8">
            <a:extLst>
              <a:ext uri="{FF2B5EF4-FFF2-40B4-BE49-F238E27FC236}">
                <a16:creationId xmlns:a16="http://schemas.microsoft.com/office/drawing/2014/main" id="{6E048808-9D96-49F4-AAF9-8EF21E48FAE0}"/>
              </a:ext>
            </a:extLst>
          </p:cNvPr>
          <p:cNvSpPr>
            <a:spLocks/>
          </p:cNvSpPr>
          <p:nvPr userDrawn="1"/>
        </p:nvSpPr>
        <p:spPr bwMode="auto">
          <a:xfrm>
            <a:off x="-876300" y="4977549"/>
            <a:ext cx="12552239" cy="3889360"/>
          </a:xfrm>
          <a:custGeom>
            <a:avLst/>
            <a:gdLst>
              <a:gd name="T0" fmla="*/ 2068 w 2327"/>
              <a:gd name="T1" fmla="*/ 28 h 720"/>
              <a:gd name="T2" fmla="*/ 2029 w 2327"/>
              <a:gd name="T3" fmla="*/ 0 h 720"/>
              <a:gd name="T4" fmla="*/ 1921 w 2327"/>
              <a:gd name="T5" fmla="*/ 0 h 720"/>
              <a:gd name="T6" fmla="*/ 1881 w 2327"/>
              <a:gd name="T7" fmla="*/ 28 h 720"/>
              <a:gd name="T8" fmla="*/ 1706 w 2327"/>
              <a:gd name="T9" fmla="*/ 507 h 720"/>
              <a:gd name="T10" fmla="*/ 1525 w 2327"/>
              <a:gd name="T11" fmla="*/ 28 h 720"/>
              <a:gd name="T12" fmla="*/ 1486 w 2327"/>
              <a:gd name="T13" fmla="*/ 0 h 720"/>
              <a:gd name="T14" fmla="*/ 1379 w 2327"/>
              <a:gd name="T15" fmla="*/ 0 h 720"/>
              <a:gd name="T16" fmla="*/ 1340 w 2327"/>
              <a:gd name="T17" fmla="*/ 28 h 720"/>
              <a:gd name="T18" fmla="*/ 1163 w 2327"/>
              <a:gd name="T19" fmla="*/ 507 h 720"/>
              <a:gd name="T20" fmla="*/ 985 w 2327"/>
              <a:gd name="T21" fmla="*/ 28 h 720"/>
              <a:gd name="T22" fmla="*/ 946 w 2327"/>
              <a:gd name="T23" fmla="*/ 0 h 720"/>
              <a:gd name="T24" fmla="*/ 840 w 2327"/>
              <a:gd name="T25" fmla="*/ 0 h 720"/>
              <a:gd name="T26" fmla="*/ 800 w 2327"/>
              <a:gd name="T27" fmla="*/ 28 h 720"/>
              <a:gd name="T28" fmla="*/ 621 w 2327"/>
              <a:gd name="T29" fmla="*/ 507 h 720"/>
              <a:gd name="T30" fmla="*/ 444 w 2327"/>
              <a:gd name="T31" fmla="*/ 28 h 720"/>
              <a:gd name="T32" fmla="*/ 406 w 2327"/>
              <a:gd name="T33" fmla="*/ 0 h 720"/>
              <a:gd name="T34" fmla="*/ 297 w 2327"/>
              <a:gd name="T35" fmla="*/ 0 h 720"/>
              <a:gd name="T36" fmla="*/ 258 w 2327"/>
              <a:gd name="T37" fmla="*/ 28 h 720"/>
              <a:gd name="T38" fmla="*/ 6 w 2327"/>
              <a:gd name="T39" fmla="*/ 684 h 720"/>
              <a:gd name="T40" fmla="*/ 31 w 2327"/>
              <a:gd name="T41" fmla="*/ 720 h 720"/>
              <a:gd name="T42" fmla="*/ 127 w 2327"/>
              <a:gd name="T43" fmla="*/ 720 h 720"/>
              <a:gd name="T44" fmla="*/ 166 w 2327"/>
              <a:gd name="T45" fmla="*/ 693 h 720"/>
              <a:gd name="T46" fmla="*/ 351 w 2327"/>
              <a:gd name="T47" fmla="*/ 198 h 720"/>
              <a:gd name="T48" fmla="*/ 536 w 2327"/>
              <a:gd name="T49" fmla="*/ 693 h 720"/>
              <a:gd name="T50" fmla="*/ 575 w 2327"/>
              <a:gd name="T51" fmla="*/ 720 h 720"/>
              <a:gd name="T52" fmla="*/ 663 w 2327"/>
              <a:gd name="T53" fmla="*/ 720 h 720"/>
              <a:gd name="T54" fmla="*/ 703 w 2327"/>
              <a:gd name="T55" fmla="*/ 693 h 720"/>
              <a:gd name="T56" fmla="*/ 892 w 2327"/>
              <a:gd name="T57" fmla="*/ 198 h 720"/>
              <a:gd name="T58" fmla="*/ 1075 w 2327"/>
              <a:gd name="T59" fmla="*/ 693 h 720"/>
              <a:gd name="T60" fmla="*/ 1115 w 2327"/>
              <a:gd name="T61" fmla="*/ 720 h 720"/>
              <a:gd name="T62" fmla="*/ 1208 w 2327"/>
              <a:gd name="T63" fmla="*/ 720 h 720"/>
              <a:gd name="T64" fmla="*/ 1247 w 2327"/>
              <a:gd name="T65" fmla="*/ 693 h 720"/>
              <a:gd name="T66" fmla="*/ 1432 w 2327"/>
              <a:gd name="T67" fmla="*/ 198 h 720"/>
              <a:gd name="T68" fmla="*/ 1620 w 2327"/>
              <a:gd name="T69" fmla="*/ 693 h 720"/>
              <a:gd name="T70" fmla="*/ 1659 w 2327"/>
              <a:gd name="T71" fmla="*/ 720 h 720"/>
              <a:gd name="T72" fmla="*/ 1748 w 2327"/>
              <a:gd name="T73" fmla="*/ 720 h 720"/>
              <a:gd name="T74" fmla="*/ 1787 w 2327"/>
              <a:gd name="T75" fmla="*/ 693 h 720"/>
              <a:gd name="T76" fmla="*/ 1973 w 2327"/>
              <a:gd name="T77" fmla="*/ 201 h 720"/>
              <a:gd name="T78" fmla="*/ 2156 w 2327"/>
              <a:gd name="T79" fmla="*/ 693 h 720"/>
              <a:gd name="T80" fmla="*/ 2196 w 2327"/>
              <a:gd name="T81" fmla="*/ 720 h 720"/>
              <a:gd name="T82" fmla="*/ 2295 w 2327"/>
              <a:gd name="T83" fmla="*/ 720 h 720"/>
              <a:gd name="T84" fmla="*/ 2319 w 2327"/>
              <a:gd name="T85" fmla="*/ 684 h 720"/>
              <a:gd name="T86" fmla="*/ 2068 w 2327"/>
              <a:gd name="T87" fmla="*/ 28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327" h="720">
                <a:moveTo>
                  <a:pt x="2068" y="28"/>
                </a:moveTo>
                <a:cubicBezTo>
                  <a:pt x="2060" y="9"/>
                  <a:pt x="2047" y="0"/>
                  <a:pt x="2029" y="0"/>
                </a:cubicBezTo>
                <a:cubicBezTo>
                  <a:pt x="2029" y="0"/>
                  <a:pt x="2029" y="0"/>
                  <a:pt x="1921" y="0"/>
                </a:cubicBezTo>
                <a:cubicBezTo>
                  <a:pt x="1903" y="0"/>
                  <a:pt x="1889" y="9"/>
                  <a:pt x="1881" y="28"/>
                </a:cubicBezTo>
                <a:cubicBezTo>
                  <a:pt x="1881" y="28"/>
                  <a:pt x="1881" y="28"/>
                  <a:pt x="1706" y="507"/>
                </a:cubicBezTo>
                <a:cubicBezTo>
                  <a:pt x="1706" y="507"/>
                  <a:pt x="1706" y="507"/>
                  <a:pt x="1525" y="28"/>
                </a:cubicBezTo>
                <a:cubicBezTo>
                  <a:pt x="1517" y="9"/>
                  <a:pt x="1504" y="0"/>
                  <a:pt x="1486" y="0"/>
                </a:cubicBezTo>
                <a:cubicBezTo>
                  <a:pt x="1486" y="0"/>
                  <a:pt x="1486" y="0"/>
                  <a:pt x="1379" y="0"/>
                </a:cubicBezTo>
                <a:cubicBezTo>
                  <a:pt x="1361" y="0"/>
                  <a:pt x="1348" y="9"/>
                  <a:pt x="1340" y="28"/>
                </a:cubicBezTo>
                <a:cubicBezTo>
                  <a:pt x="1340" y="28"/>
                  <a:pt x="1340" y="28"/>
                  <a:pt x="1163" y="507"/>
                </a:cubicBezTo>
                <a:cubicBezTo>
                  <a:pt x="1163" y="507"/>
                  <a:pt x="1163" y="507"/>
                  <a:pt x="985" y="28"/>
                </a:cubicBezTo>
                <a:cubicBezTo>
                  <a:pt x="978" y="9"/>
                  <a:pt x="964" y="0"/>
                  <a:pt x="946" y="0"/>
                </a:cubicBezTo>
                <a:cubicBezTo>
                  <a:pt x="946" y="0"/>
                  <a:pt x="946" y="0"/>
                  <a:pt x="840" y="0"/>
                </a:cubicBezTo>
                <a:cubicBezTo>
                  <a:pt x="822" y="0"/>
                  <a:pt x="808" y="9"/>
                  <a:pt x="800" y="28"/>
                </a:cubicBezTo>
                <a:cubicBezTo>
                  <a:pt x="800" y="28"/>
                  <a:pt x="800" y="28"/>
                  <a:pt x="621" y="507"/>
                </a:cubicBezTo>
                <a:cubicBezTo>
                  <a:pt x="621" y="507"/>
                  <a:pt x="621" y="507"/>
                  <a:pt x="444" y="28"/>
                </a:cubicBezTo>
                <a:cubicBezTo>
                  <a:pt x="436" y="9"/>
                  <a:pt x="424" y="0"/>
                  <a:pt x="406" y="0"/>
                </a:cubicBezTo>
                <a:cubicBezTo>
                  <a:pt x="406" y="0"/>
                  <a:pt x="406" y="0"/>
                  <a:pt x="297" y="0"/>
                </a:cubicBezTo>
                <a:cubicBezTo>
                  <a:pt x="279" y="0"/>
                  <a:pt x="265" y="9"/>
                  <a:pt x="258" y="28"/>
                </a:cubicBezTo>
                <a:cubicBezTo>
                  <a:pt x="258" y="28"/>
                  <a:pt x="258" y="28"/>
                  <a:pt x="6" y="684"/>
                </a:cubicBezTo>
                <a:cubicBezTo>
                  <a:pt x="0" y="702"/>
                  <a:pt x="8" y="720"/>
                  <a:pt x="31" y="720"/>
                </a:cubicBezTo>
                <a:cubicBezTo>
                  <a:pt x="31" y="720"/>
                  <a:pt x="31" y="720"/>
                  <a:pt x="127" y="720"/>
                </a:cubicBezTo>
                <a:cubicBezTo>
                  <a:pt x="145" y="720"/>
                  <a:pt x="160" y="711"/>
                  <a:pt x="166" y="693"/>
                </a:cubicBezTo>
                <a:cubicBezTo>
                  <a:pt x="166" y="693"/>
                  <a:pt x="166" y="693"/>
                  <a:pt x="351" y="198"/>
                </a:cubicBezTo>
                <a:cubicBezTo>
                  <a:pt x="351" y="198"/>
                  <a:pt x="351" y="198"/>
                  <a:pt x="536" y="693"/>
                </a:cubicBezTo>
                <a:cubicBezTo>
                  <a:pt x="543" y="712"/>
                  <a:pt x="557" y="720"/>
                  <a:pt x="575" y="720"/>
                </a:cubicBezTo>
                <a:cubicBezTo>
                  <a:pt x="575" y="720"/>
                  <a:pt x="575" y="720"/>
                  <a:pt x="663" y="720"/>
                </a:cubicBezTo>
                <a:cubicBezTo>
                  <a:pt x="682" y="720"/>
                  <a:pt x="695" y="712"/>
                  <a:pt x="703" y="693"/>
                </a:cubicBezTo>
                <a:cubicBezTo>
                  <a:pt x="703" y="693"/>
                  <a:pt x="703" y="693"/>
                  <a:pt x="892" y="198"/>
                </a:cubicBezTo>
                <a:cubicBezTo>
                  <a:pt x="892" y="198"/>
                  <a:pt x="892" y="198"/>
                  <a:pt x="1075" y="693"/>
                </a:cubicBezTo>
                <a:cubicBezTo>
                  <a:pt x="1083" y="711"/>
                  <a:pt x="1097" y="720"/>
                  <a:pt x="1115" y="720"/>
                </a:cubicBezTo>
                <a:cubicBezTo>
                  <a:pt x="1115" y="720"/>
                  <a:pt x="1115" y="720"/>
                  <a:pt x="1208" y="720"/>
                </a:cubicBezTo>
                <a:cubicBezTo>
                  <a:pt x="1226" y="720"/>
                  <a:pt x="1240" y="711"/>
                  <a:pt x="1247" y="693"/>
                </a:cubicBezTo>
                <a:cubicBezTo>
                  <a:pt x="1247" y="693"/>
                  <a:pt x="1247" y="693"/>
                  <a:pt x="1432" y="198"/>
                </a:cubicBezTo>
                <a:cubicBezTo>
                  <a:pt x="1432" y="198"/>
                  <a:pt x="1432" y="198"/>
                  <a:pt x="1620" y="693"/>
                </a:cubicBezTo>
                <a:cubicBezTo>
                  <a:pt x="1627" y="712"/>
                  <a:pt x="1641" y="720"/>
                  <a:pt x="1659" y="720"/>
                </a:cubicBezTo>
                <a:cubicBezTo>
                  <a:pt x="1659" y="720"/>
                  <a:pt x="1659" y="720"/>
                  <a:pt x="1748" y="720"/>
                </a:cubicBezTo>
                <a:cubicBezTo>
                  <a:pt x="1766" y="720"/>
                  <a:pt x="1779" y="712"/>
                  <a:pt x="1787" y="693"/>
                </a:cubicBezTo>
                <a:cubicBezTo>
                  <a:pt x="1787" y="693"/>
                  <a:pt x="1787" y="693"/>
                  <a:pt x="1973" y="201"/>
                </a:cubicBezTo>
                <a:cubicBezTo>
                  <a:pt x="1973" y="201"/>
                  <a:pt x="1973" y="201"/>
                  <a:pt x="2156" y="693"/>
                </a:cubicBezTo>
                <a:cubicBezTo>
                  <a:pt x="2162" y="711"/>
                  <a:pt x="2178" y="720"/>
                  <a:pt x="2196" y="720"/>
                </a:cubicBezTo>
                <a:cubicBezTo>
                  <a:pt x="2196" y="720"/>
                  <a:pt x="2196" y="720"/>
                  <a:pt x="2295" y="720"/>
                </a:cubicBezTo>
                <a:cubicBezTo>
                  <a:pt x="2317" y="720"/>
                  <a:pt x="2327" y="702"/>
                  <a:pt x="2319" y="684"/>
                </a:cubicBezTo>
                <a:cubicBezTo>
                  <a:pt x="2319" y="684"/>
                  <a:pt x="2319" y="684"/>
                  <a:pt x="2068" y="28"/>
                </a:cubicBezTo>
                <a:close/>
              </a:path>
            </a:pathLst>
          </a:custGeom>
          <a:solidFill>
            <a:srgbClr val="214ACD"/>
          </a:solidFill>
          <a:ln>
            <a:no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en-US"/>
          </a:p>
        </p:txBody>
      </p:sp>
      <p:sp>
        <p:nvSpPr>
          <p:cNvPr id="35" name="Text Placeholder 48">
            <a:extLst>
              <a:ext uri="{FF2B5EF4-FFF2-40B4-BE49-F238E27FC236}">
                <a16:creationId xmlns:a16="http://schemas.microsoft.com/office/drawing/2014/main" id="{AF53501B-85ED-A842-A9B0-46F3598AE1CD}"/>
              </a:ext>
            </a:extLst>
          </p:cNvPr>
          <p:cNvSpPr>
            <a:spLocks noGrp="1"/>
          </p:cNvSpPr>
          <p:nvPr>
            <p:ph type="body" sz="quarter" idx="14" hasCustomPrompt="1"/>
          </p:nvPr>
        </p:nvSpPr>
        <p:spPr bwMode="gray">
          <a:xfrm>
            <a:off x="479626" y="5520817"/>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1" name="Text Placeholder 7">
            <a:extLst>
              <a:ext uri="{FF2B5EF4-FFF2-40B4-BE49-F238E27FC236}">
                <a16:creationId xmlns:a16="http://schemas.microsoft.com/office/drawing/2014/main" id="{A4CE2BBA-DEBC-8040-A56C-C6C64C29A740}"/>
              </a:ext>
            </a:extLst>
          </p:cNvPr>
          <p:cNvSpPr>
            <a:spLocks noGrp="1"/>
          </p:cNvSpPr>
          <p:nvPr>
            <p:ph type="body" sz="quarter" idx="10" hasCustomPrompt="1"/>
          </p:nvPr>
        </p:nvSpPr>
        <p:spPr bwMode="gray">
          <a:xfrm>
            <a:off x="495300" y="4195085"/>
            <a:ext cx="833437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bg1"/>
                </a:solidFill>
              </a:defRPr>
            </a:lvl1pPr>
            <a:lvl2pPr marL="0" indent="0">
              <a:lnSpc>
                <a:spcPct val="96000"/>
              </a:lnSpc>
              <a:spcBef>
                <a:spcPts val="0"/>
              </a:spcBef>
              <a:buFont typeface="Microsoft Sans Serif" panose="020B0604020202020204" pitchFamily="34" charset="0"/>
              <a:buNone/>
              <a:defRPr sz="16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 Employing entity</a:t>
            </a:r>
          </a:p>
          <a:p>
            <a:pPr lvl="1"/>
            <a:endParaRPr lang="en-US" dirty="0"/>
          </a:p>
        </p:txBody>
      </p:sp>
      <p:sp>
        <p:nvSpPr>
          <p:cNvPr id="12" name="Text Placeholder 5">
            <a:extLst>
              <a:ext uri="{FF2B5EF4-FFF2-40B4-BE49-F238E27FC236}">
                <a16:creationId xmlns:a16="http://schemas.microsoft.com/office/drawing/2014/main" id="{1BFE83DC-9E6F-C938-88C6-2E34095F842F}"/>
              </a:ext>
            </a:extLst>
          </p:cNvPr>
          <p:cNvSpPr>
            <a:spLocks noGrp="1"/>
          </p:cNvSpPr>
          <p:nvPr>
            <p:ph type="body" sz="quarter" idx="13" hasCustomPrompt="1"/>
          </p:nvPr>
        </p:nvSpPr>
        <p:spPr bwMode="gray">
          <a:xfrm>
            <a:off x="8829675" y="512165"/>
            <a:ext cx="2867025" cy="262176"/>
          </a:xfrm>
          <a:prstGeom prst="rect">
            <a:avLst/>
          </a:prstGeom>
        </p:spPr>
        <p:txBody>
          <a:bodyPr wrap="none"/>
          <a:lstStyle>
            <a:lvl1pPr marL="0" indent="0" algn="r">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13" name="Title 2">
            <a:extLst>
              <a:ext uri="{FF2B5EF4-FFF2-40B4-BE49-F238E27FC236}">
                <a16:creationId xmlns:a16="http://schemas.microsoft.com/office/drawing/2014/main" id="{ABD83B88-A2C3-D414-9EA3-8923652EF50B}"/>
              </a:ext>
            </a:extLst>
          </p:cNvPr>
          <p:cNvSpPr>
            <a:spLocks noGrp="1"/>
          </p:cNvSpPr>
          <p:nvPr>
            <p:ph type="title"/>
          </p:nvPr>
        </p:nvSpPr>
        <p:spPr bwMode="gray">
          <a:xfrm>
            <a:off x="431638" y="2631736"/>
            <a:ext cx="8416582" cy="1445909"/>
          </a:xfrm>
        </p:spPr>
        <p:txBody>
          <a:bodyPr wrap="square">
            <a:spAutoFit/>
          </a:bodyPr>
          <a:lstStyle>
            <a:lvl1pPr>
              <a:lnSpc>
                <a:spcPct val="87000"/>
              </a:lnSpc>
              <a:defRPr sz="5400">
                <a:solidFill>
                  <a:schemeClr val="bg1"/>
                </a:solidFill>
              </a:defRPr>
            </a:lvl1pPr>
          </a:lstStyle>
          <a:p>
            <a:r>
              <a:rPr lang="en-US"/>
              <a:t>Click to edit Master title style</a:t>
            </a:r>
            <a:endParaRPr lang="en-US" dirty="0"/>
          </a:p>
        </p:txBody>
      </p:sp>
      <p:sp>
        <p:nvSpPr>
          <p:cNvPr id="14" name="Freeform 5">
            <a:extLst>
              <a:ext uri="{FF2B5EF4-FFF2-40B4-BE49-F238E27FC236}">
                <a16:creationId xmlns:a16="http://schemas.microsoft.com/office/drawing/2014/main" id="{4631230A-B24E-306B-C5ED-54A596C81C1B}"/>
              </a:ext>
            </a:extLst>
          </p:cNvPr>
          <p:cNvSpPr>
            <a:spLocks noChangeAspect="1" noEditPoints="1"/>
          </p:cNvSpPr>
          <p:nvPr userDrawn="1"/>
        </p:nvSpPr>
        <p:spPr bwMode="black">
          <a:xfrm>
            <a:off x="482438" y="460180"/>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5" name="Text Placeholder 7">
            <a:extLst>
              <a:ext uri="{FF2B5EF4-FFF2-40B4-BE49-F238E27FC236}">
                <a16:creationId xmlns:a16="http://schemas.microsoft.com/office/drawing/2014/main" id="{1C4BFDED-1EBC-5640-DD94-82C0EE38DB2E}"/>
              </a:ext>
            </a:extLst>
          </p:cNvPr>
          <p:cNvSpPr>
            <a:spLocks noGrp="1"/>
          </p:cNvSpPr>
          <p:nvPr>
            <p:ph type="body" sz="quarter" idx="12" hasCustomPrompt="1"/>
          </p:nvPr>
        </p:nvSpPr>
        <p:spPr bwMode="gray">
          <a:xfrm>
            <a:off x="3103563" y="512165"/>
            <a:ext cx="4783137" cy="226772"/>
          </a:xfrm>
          <a:prstGeom prst="rect">
            <a:avLst/>
          </a:prstGeom>
        </p:spPr>
        <p:txBody>
          <a:bodyPr wrap="none"/>
          <a:lstStyle>
            <a:lvl1pPr marL="0" indent="0" algn="r">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4" name="TextBox 3">
            <a:extLst>
              <a:ext uri="{FF2B5EF4-FFF2-40B4-BE49-F238E27FC236}">
                <a16:creationId xmlns:a16="http://schemas.microsoft.com/office/drawing/2014/main" id="{CC430428-0862-131C-5A1B-9C040B8A6CE8}"/>
              </a:ext>
            </a:extLst>
          </p:cNvPr>
          <p:cNvSpPr txBox="1"/>
          <p:nvPr userDrawn="1"/>
        </p:nvSpPr>
        <p:spPr>
          <a:xfrm>
            <a:off x="479708" y="6521993"/>
            <a:ext cx="524770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2">
                    <a:lumMod val="40000"/>
                    <a:lumOff val="60000"/>
                  </a:schemeClr>
                </a:solidFill>
              </a:rPr>
              <a:t>Snapdragon and Qualcomm branded products are products of Qualcomm Technologies, Inc. and/or its subsidiaries.</a:t>
            </a:r>
          </a:p>
        </p:txBody>
      </p:sp>
    </p:spTree>
    <p:extLst>
      <p:ext uri="{BB962C8B-B14F-4D97-AF65-F5344CB8AC3E}">
        <p14:creationId xmlns:p14="http://schemas.microsoft.com/office/powerpoint/2010/main" val="19517173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Cutaway 1/3 Right Blue">
    <p:spTree>
      <p:nvGrpSpPr>
        <p:cNvPr id="1" name=""/>
        <p:cNvGrpSpPr/>
        <p:nvPr/>
      </p:nvGrpSpPr>
      <p:grpSpPr>
        <a:xfrm>
          <a:off x="0" y="0"/>
          <a:ext cx="0" cy="0"/>
          <a:chOff x="0" y="0"/>
          <a:chExt cx="0" cy="0"/>
        </a:xfrm>
      </p:grpSpPr>
      <p:sp>
        <p:nvSpPr>
          <p:cNvPr id="19" name="Rectangle: Rounded Corners 18">
            <a:extLst>
              <a:ext uri="{FF2B5EF4-FFF2-40B4-BE49-F238E27FC236}">
                <a16:creationId xmlns:a16="http://schemas.microsoft.com/office/drawing/2014/main" id="{A7C99A1E-5CFA-4EFC-A063-074EDF821119}"/>
              </a:ext>
            </a:extLst>
          </p:cNvPr>
          <p:cNvSpPr/>
          <p:nvPr userDrawn="1"/>
        </p:nvSpPr>
        <p:spPr bwMode="gray">
          <a:xfrm>
            <a:off x="8460293" y="-139701"/>
            <a:ext cx="3871407" cy="6499717"/>
          </a:xfrm>
          <a:prstGeom prst="roundRect">
            <a:avLst>
              <a:gd name="adj" fmla="val 1715"/>
            </a:avLst>
          </a:prstGeom>
          <a:solidFill>
            <a:schemeClr val="accent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9" name="Text Placeholder 5">
            <a:extLst>
              <a:ext uri="{FF2B5EF4-FFF2-40B4-BE49-F238E27FC236}">
                <a16:creationId xmlns:a16="http://schemas.microsoft.com/office/drawing/2014/main" id="{51E58B32-BF86-1B4F-849D-754C4E8DC536}"/>
              </a:ext>
            </a:extLst>
          </p:cNvPr>
          <p:cNvSpPr>
            <a:spLocks noGrp="1"/>
          </p:cNvSpPr>
          <p:nvPr>
            <p:ph type="body" sz="quarter" idx="12"/>
          </p:nvPr>
        </p:nvSpPr>
        <p:spPr bwMode="gray">
          <a:xfrm>
            <a:off x="8829675" y="2057185"/>
            <a:ext cx="2867026" cy="4111626"/>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marL="173736" indent="-173736">
              <a:buFont typeface="Arial" panose="020B0604020202020204" pitchFamily="34" charset="0"/>
              <a:buChar cha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Footer Placeholder 2">
            <a:extLst>
              <a:ext uri="{FF2B5EF4-FFF2-40B4-BE49-F238E27FC236}">
                <a16:creationId xmlns:a16="http://schemas.microsoft.com/office/drawing/2014/main" id="{5DE0D3DD-B6A4-C940-B9C1-3942EE6EDD97}"/>
              </a:ext>
            </a:extLst>
          </p:cNvPr>
          <p:cNvSpPr>
            <a:spLocks noGrp="1"/>
          </p:cNvSpPr>
          <p:nvPr>
            <p:ph type="ftr" sz="quarter" idx="16"/>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dirty="0"/>
          </a:p>
        </p:txBody>
      </p:sp>
      <p:sp>
        <p:nvSpPr>
          <p:cNvPr id="20" name="Title 2">
            <a:extLst>
              <a:ext uri="{FF2B5EF4-FFF2-40B4-BE49-F238E27FC236}">
                <a16:creationId xmlns:a16="http://schemas.microsoft.com/office/drawing/2014/main" id="{4FFDFB95-D15C-9443-A4A8-88A88E287BEB}"/>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21" name="Subtitle">
            <a:extLst>
              <a:ext uri="{FF2B5EF4-FFF2-40B4-BE49-F238E27FC236}">
                <a16:creationId xmlns:a16="http://schemas.microsoft.com/office/drawing/2014/main" id="{34DC837C-21C7-DF42-9E81-CB31882DC1D9}"/>
              </a:ext>
            </a:extLst>
          </p:cNvPr>
          <p:cNvSpPr>
            <a:spLocks noGrp="1"/>
          </p:cNvSpPr>
          <p:nvPr>
            <p:ph type="subTitle" idx="1"/>
          </p:nvPr>
        </p:nvSpPr>
        <p:spPr>
          <a:xfrm>
            <a:off x="494189" y="1088136"/>
            <a:ext cx="6426200"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34032264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Cutaway 1/3 Right White">
    <p:spTree>
      <p:nvGrpSpPr>
        <p:cNvPr id="1" name=""/>
        <p:cNvGrpSpPr/>
        <p:nvPr/>
      </p:nvGrpSpPr>
      <p:grpSpPr>
        <a:xfrm>
          <a:off x="0" y="0"/>
          <a:ext cx="0" cy="0"/>
          <a:chOff x="0" y="0"/>
          <a:chExt cx="0" cy="0"/>
        </a:xfrm>
      </p:grpSpPr>
      <p:sp>
        <p:nvSpPr>
          <p:cNvPr id="14" name="Rectangle: Rounded Corners 18">
            <a:extLst>
              <a:ext uri="{FF2B5EF4-FFF2-40B4-BE49-F238E27FC236}">
                <a16:creationId xmlns:a16="http://schemas.microsoft.com/office/drawing/2014/main" id="{B140C577-27DD-4548-9339-2D1F327E54F9}"/>
              </a:ext>
            </a:extLst>
          </p:cNvPr>
          <p:cNvSpPr/>
          <p:nvPr userDrawn="1"/>
        </p:nvSpPr>
        <p:spPr bwMode="gray">
          <a:xfrm>
            <a:off x="8460293" y="-139701"/>
            <a:ext cx="3871407" cy="6499717"/>
          </a:xfrm>
          <a:prstGeom prst="roundRect">
            <a:avLst>
              <a:gd name="adj" fmla="val 1715"/>
            </a:avLst>
          </a:prstGeom>
          <a:solidFill>
            <a:schemeClr val="bg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7" name="Text Placeholder 5">
            <a:extLst>
              <a:ext uri="{FF2B5EF4-FFF2-40B4-BE49-F238E27FC236}">
                <a16:creationId xmlns:a16="http://schemas.microsoft.com/office/drawing/2014/main" id="{68C10A23-AB9B-344F-BDAE-6E127C4D2687}"/>
              </a:ext>
            </a:extLst>
          </p:cNvPr>
          <p:cNvSpPr>
            <a:spLocks noGrp="1"/>
          </p:cNvSpPr>
          <p:nvPr>
            <p:ph type="body" sz="quarter" idx="12"/>
          </p:nvPr>
        </p:nvSpPr>
        <p:spPr bwMode="gray">
          <a:xfrm>
            <a:off x="8829675" y="2057185"/>
            <a:ext cx="2867026" cy="4111626"/>
          </a:xfrm>
          <a:prstGeom prst="rect">
            <a:avLst/>
          </a:prstGeom>
        </p:spPr>
        <p:txBody>
          <a:bodyPr/>
          <a:lstStyle>
            <a:lvl1pPr>
              <a:buClr>
                <a:schemeClr val="tx2"/>
              </a:buClr>
              <a:defRPr>
                <a:solidFill>
                  <a:schemeClr val="tx2"/>
                </a:solidFill>
              </a:defRPr>
            </a:lvl1pPr>
            <a:lvl2pPr>
              <a:buClr>
                <a:schemeClr val="tx2"/>
              </a:buClr>
              <a:defRPr>
                <a:solidFill>
                  <a:schemeClr val="tx2"/>
                </a:solidFill>
              </a:defRPr>
            </a:lvl2pPr>
            <a:lvl3pPr>
              <a:buClr>
                <a:schemeClr val="tx2"/>
              </a:buClr>
              <a:defRPr>
                <a:solidFill>
                  <a:schemeClr val="tx2"/>
                </a:solidFill>
              </a:defRPr>
            </a:lvl3pPr>
            <a:lvl4pPr>
              <a:buClr>
                <a:schemeClr val="tx2"/>
              </a:buClr>
              <a:defRPr>
                <a:solidFill>
                  <a:schemeClr val="tx2"/>
                </a:solidFill>
              </a:defRPr>
            </a:lvl4pPr>
            <a:lvl5pPr marL="173736" indent="-173736">
              <a:buClr>
                <a:schemeClr val="tx2"/>
              </a:buClr>
              <a:buFont typeface="Arial" panose="020B0604020202020204" pitchFamily="34" charset="0"/>
              <a:buChar char="•"/>
              <a:defRPr>
                <a:solidFill>
                  <a:schemeClr val="tx2"/>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Footer Placeholder 2">
            <a:extLst>
              <a:ext uri="{FF2B5EF4-FFF2-40B4-BE49-F238E27FC236}">
                <a16:creationId xmlns:a16="http://schemas.microsoft.com/office/drawing/2014/main" id="{D268E469-C052-664A-A93C-80358167877C}"/>
              </a:ext>
            </a:extLst>
          </p:cNvPr>
          <p:cNvSpPr>
            <a:spLocks noGrp="1"/>
          </p:cNvSpPr>
          <p:nvPr>
            <p:ph type="ftr" sz="quarter" idx="16"/>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dirty="0"/>
          </a:p>
        </p:txBody>
      </p:sp>
      <p:sp>
        <p:nvSpPr>
          <p:cNvPr id="11" name="Title 2">
            <a:extLst>
              <a:ext uri="{FF2B5EF4-FFF2-40B4-BE49-F238E27FC236}">
                <a16:creationId xmlns:a16="http://schemas.microsoft.com/office/drawing/2014/main" id="{CDB1ACE2-BCC7-6341-8940-FF64DFA79FEB}"/>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3" name="Subtitle">
            <a:extLst>
              <a:ext uri="{FF2B5EF4-FFF2-40B4-BE49-F238E27FC236}">
                <a16:creationId xmlns:a16="http://schemas.microsoft.com/office/drawing/2014/main" id="{B67435D6-1D31-9249-A99A-C5DD01E90B8D}"/>
              </a:ext>
            </a:extLst>
          </p:cNvPr>
          <p:cNvSpPr>
            <a:spLocks noGrp="1"/>
          </p:cNvSpPr>
          <p:nvPr>
            <p:ph type="subTitle" idx="1"/>
          </p:nvPr>
        </p:nvSpPr>
        <p:spPr>
          <a:xfrm>
            <a:off x="494189" y="1088136"/>
            <a:ext cx="6426200"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42574145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Cutaway 1/3 Right Nickel">
    <p:spTree>
      <p:nvGrpSpPr>
        <p:cNvPr id="1" name=""/>
        <p:cNvGrpSpPr/>
        <p:nvPr/>
      </p:nvGrpSpPr>
      <p:grpSpPr>
        <a:xfrm>
          <a:off x="0" y="0"/>
          <a:ext cx="0" cy="0"/>
          <a:chOff x="0" y="0"/>
          <a:chExt cx="0" cy="0"/>
        </a:xfrm>
      </p:grpSpPr>
      <p:sp>
        <p:nvSpPr>
          <p:cNvPr id="14" name="Rectangle: Rounded Corners 18">
            <a:extLst>
              <a:ext uri="{FF2B5EF4-FFF2-40B4-BE49-F238E27FC236}">
                <a16:creationId xmlns:a16="http://schemas.microsoft.com/office/drawing/2014/main" id="{B140C577-27DD-4548-9339-2D1F327E54F9}"/>
              </a:ext>
            </a:extLst>
          </p:cNvPr>
          <p:cNvSpPr/>
          <p:nvPr userDrawn="1"/>
        </p:nvSpPr>
        <p:spPr bwMode="gray">
          <a:xfrm>
            <a:off x="8460293" y="-139701"/>
            <a:ext cx="3871407" cy="6499717"/>
          </a:xfrm>
          <a:prstGeom prst="roundRect">
            <a:avLst>
              <a:gd name="adj" fmla="val 1715"/>
            </a:avLst>
          </a:prstGeom>
          <a:solidFill>
            <a:schemeClr val="accent6">
              <a:lumMod val="40000"/>
              <a:lumOff val="60000"/>
            </a:schemeClr>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7" name="Text Placeholder 5">
            <a:extLst>
              <a:ext uri="{FF2B5EF4-FFF2-40B4-BE49-F238E27FC236}">
                <a16:creationId xmlns:a16="http://schemas.microsoft.com/office/drawing/2014/main" id="{8CF46E0A-A9CC-A449-8C05-C6709771610D}"/>
              </a:ext>
            </a:extLst>
          </p:cNvPr>
          <p:cNvSpPr>
            <a:spLocks noGrp="1"/>
          </p:cNvSpPr>
          <p:nvPr>
            <p:ph type="body" sz="quarter" idx="12"/>
          </p:nvPr>
        </p:nvSpPr>
        <p:spPr bwMode="gray">
          <a:xfrm>
            <a:off x="8829675" y="2057185"/>
            <a:ext cx="2867026" cy="4111626"/>
          </a:xfrm>
          <a:prstGeom prst="rect">
            <a:avLst/>
          </a:prstGeom>
        </p:spPr>
        <p:txBody>
          <a:bodyPr/>
          <a:lstStyle>
            <a:lvl1pPr>
              <a:buClr>
                <a:schemeClr val="tx2"/>
              </a:buClr>
              <a:defRPr>
                <a:solidFill>
                  <a:schemeClr val="tx2"/>
                </a:solidFill>
              </a:defRPr>
            </a:lvl1pPr>
            <a:lvl2pPr>
              <a:buClr>
                <a:schemeClr val="tx2"/>
              </a:buClr>
              <a:defRPr>
                <a:solidFill>
                  <a:schemeClr val="tx2"/>
                </a:solidFill>
              </a:defRPr>
            </a:lvl2pPr>
            <a:lvl3pPr>
              <a:buClr>
                <a:schemeClr val="tx2"/>
              </a:buClr>
              <a:defRPr>
                <a:solidFill>
                  <a:schemeClr val="tx2"/>
                </a:solidFill>
              </a:defRPr>
            </a:lvl3pPr>
            <a:lvl4pPr>
              <a:buClr>
                <a:schemeClr val="tx2"/>
              </a:buClr>
              <a:defRPr>
                <a:solidFill>
                  <a:schemeClr val="tx2"/>
                </a:solidFill>
              </a:defRPr>
            </a:lvl4pPr>
            <a:lvl5pPr marL="173736" indent="-173736">
              <a:buClr>
                <a:schemeClr val="tx2"/>
              </a:buClr>
              <a:buFont typeface="Arial" panose="020B0604020202020204" pitchFamily="34" charset="0"/>
              <a:buChar char="•"/>
              <a:defRPr>
                <a:solidFill>
                  <a:schemeClr val="tx2"/>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Footer Placeholder 2">
            <a:extLst>
              <a:ext uri="{FF2B5EF4-FFF2-40B4-BE49-F238E27FC236}">
                <a16:creationId xmlns:a16="http://schemas.microsoft.com/office/drawing/2014/main" id="{04A1FA0A-CF2F-2D47-9760-01BB1540C97B}"/>
              </a:ext>
            </a:extLst>
          </p:cNvPr>
          <p:cNvSpPr>
            <a:spLocks noGrp="1"/>
          </p:cNvSpPr>
          <p:nvPr>
            <p:ph type="ftr" sz="quarter" idx="16"/>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dirty="0"/>
          </a:p>
        </p:txBody>
      </p:sp>
      <p:sp>
        <p:nvSpPr>
          <p:cNvPr id="11" name="Title 2">
            <a:extLst>
              <a:ext uri="{FF2B5EF4-FFF2-40B4-BE49-F238E27FC236}">
                <a16:creationId xmlns:a16="http://schemas.microsoft.com/office/drawing/2014/main" id="{F33D036D-3D4A-8040-BCBE-BB5197725432}"/>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3" name="Subtitle">
            <a:extLst>
              <a:ext uri="{FF2B5EF4-FFF2-40B4-BE49-F238E27FC236}">
                <a16:creationId xmlns:a16="http://schemas.microsoft.com/office/drawing/2014/main" id="{EB1DBC36-E9EE-6B4A-915A-898BDB514718}"/>
              </a:ext>
            </a:extLst>
          </p:cNvPr>
          <p:cNvSpPr>
            <a:spLocks noGrp="1"/>
          </p:cNvSpPr>
          <p:nvPr>
            <p:ph type="subTitle" idx="1"/>
          </p:nvPr>
        </p:nvSpPr>
        <p:spPr>
          <a:xfrm>
            <a:off x="494189" y="1088136"/>
            <a:ext cx="6426200"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1727538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Cutaway 1/3 Right Gun Metal">
    <p:spTree>
      <p:nvGrpSpPr>
        <p:cNvPr id="1" name=""/>
        <p:cNvGrpSpPr/>
        <p:nvPr/>
      </p:nvGrpSpPr>
      <p:grpSpPr>
        <a:xfrm>
          <a:off x="0" y="0"/>
          <a:ext cx="0" cy="0"/>
          <a:chOff x="0" y="0"/>
          <a:chExt cx="0" cy="0"/>
        </a:xfrm>
      </p:grpSpPr>
      <p:sp>
        <p:nvSpPr>
          <p:cNvPr id="9" name="Rectangle: Rounded Corners 18">
            <a:extLst>
              <a:ext uri="{FF2B5EF4-FFF2-40B4-BE49-F238E27FC236}">
                <a16:creationId xmlns:a16="http://schemas.microsoft.com/office/drawing/2014/main" id="{4D80D427-68E5-9F42-B2B3-61C71D73B8B7}"/>
              </a:ext>
            </a:extLst>
          </p:cNvPr>
          <p:cNvSpPr/>
          <p:nvPr userDrawn="1"/>
        </p:nvSpPr>
        <p:spPr bwMode="gray">
          <a:xfrm>
            <a:off x="8460293" y="-139701"/>
            <a:ext cx="3871407" cy="6499717"/>
          </a:xfrm>
          <a:prstGeom prst="roundRect">
            <a:avLst>
              <a:gd name="adj" fmla="val 1715"/>
            </a:avLst>
          </a:prstGeom>
          <a:solidFill>
            <a:schemeClr val="accent5"/>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7" name="Text Placeholder 5">
            <a:extLst>
              <a:ext uri="{FF2B5EF4-FFF2-40B4-BE49-F238E27FC236}">
                <a16:creationId xmlns:a16="http://schemas.microsoft.com/office/drawing/2014/main" id="{1B4C3FE8-20F3-7E44-AD00-1F33931CBAD9}"/>
              </a:ext>
            </a:extLst>
          </p:cNvPr>
          <p:cNvSpPr>
            <a:spLocks noGrp="1"/>
          </p:cNvSpPr>
          <p:nvPr>
            <p:ph type="body" sz="quarter" idx="12"/>
          </p:nvPr>
        </p:nvSpPr>
        <p:spPr bwMode="gray">
          <a:xfrm>
            <a:off x="8829675" y="2057185"/>
            <a:ext cx="2867026" cy="4111626"/>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marL="173736" indent="-173736">
              <a:buFont typeface="Arial" panose="020B0604020202020204" pitchFamily="34" charset="0"/>
              <a:buChar cha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Footer Placeholder 2">
            <a:extLst>
              <a:ext uri="{FF2B5EF4-FFF2-40B4-BE49-F238E27FC236}">
                <a16:creationId xmlns:a16="http://schemas.microsoft.com/office/drawing/2014/main" id="{2D490A05-760F-FB46-A3B4-D6021E3ECF32}"/>
              </a:ext>
            </a:extLst>
          </p:cNvPr>
          <p:cNvSpPr>
            <a:spLocks noGrp="1"/>
          </p:cNvSpPr>
          <p:nvPr>
            <p:ph type="ftr" sz="quarter" idx="16"/>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dirty="0"/>
          </a:p>
        </p:txBody>
      </p:sp>
      <p:sp>
        <p:nvSpPr>
          <p:cNvPr id="13" name="Title 2">
            <a:extLst>
              <a:ext uri="{FF2B5EF4-FFF2-40B4-BE49-F238E27FC236}">
                <a16:creationId xmlns:a16="http://schemas.microsoft.com/office/drawing/2014/main" id="{2ED1186A-D50F-8243-8D7A-E867F902FD7B}"/>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4" name="Subtitle">
            <a:extLst>
              <a:ext uri="{FF2B5EF4-FFF2-40B4-BE49-F238E27FC236}">
                <a16:creationId xmlns:a16="http://schemas.microsoft.com/office/drawing/2014/main" id="{C84BC659-49EB-FB4A-B7F5-2869ECB6F251}"/>
              </a:ext>
            </a:extLst>
          </p:cNvPr>
          <p:cNvSpPr>
            <a:spLocks noGrp="1"/>
          </p:cNvSpPr>
          <p:nvPr>
            <p:ph type="subTitle" idx="1"/>
          </p:nvPr>
        </p:nvSpPr>
        <p:spPr>
          <a:xfrm>
            <a:off x="494189" y="1088136"/>
            <a:ext cx="6426200"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40450182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Cutaway 1/3 Right Midnight">
    <p:spTree>
      <p:nvGrpSpPr>
        <p:cNvPr id="1" name=""/>
        <p:cNvGrpSpPr/>
        <p:nvPr/>
      </p:nvGrpSpPr>
      <p:grpSpPr>
        <a:xfrm>
          <a:off x="0" y="0"/>
          <a:ext cx="0" cy="0"/>
          <a:chOff x="0" y="0"/>
          <a:chExt cx="0" cy="0"/>
        </a:xfrm>
      </p:grpSpPr>
      <p:sp>
        <p:nvSpPr>
          <p:cNvPr id="14" name="Rectangle: Rounded Corners 18">
            <a:extLst>
              <a:ext uri="{FF2B5EF4-FFF2-40B4-BE49-F238E27FC236}">
                <a16:creationId xmlns:a16="http://schemas.microsoft.com/office/drawing/2014/main" id="{896A7325-403F-0A42-A6FF-B47615E6303B}"/>
              </a:ext>
            </a:extLst>
          </p:cNvPr>
          <p:cNvSpPr/>
          <p:nvPr userDrawn="1"/>
        </p:nvSpPr>
        <p:spPr bwMode="gray">
          <a:xfrm>
            <a:off x="8460293" y="-139701"/>
            <a:ext cx="3871407" cy="6499717"/>
          </a:xfrm>
          <a:prstGeom prst="roundRect">
            <a:avLst>
              <a:gd name="adj" fmla="val 1715"/>
            </a:avLst>
          </a:prstGeom>
          <a:solidFill>
            <a:schemeClr val="tx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7" name="Text Placeholder 5">
            <a:extLst>
              <a:ext uri="{FF2B5EF4-FFF2-40B4-BE49-F238E27FC236}">
                <a16:creationId xmlns:a16="http://schemas.microsoft.com/office/drawing/2014/main" id="{0C738791-B600-7943-B1A8-2D6A1C7FC535}"/>
              </a:ext>
            </a:extLst>
          </p:cNvPr>
          <p:cNvSpPr>
            <a:spLocks noGrp="1"/>
          </p:cNvSpPr>
          <p:nvPr>
            <p:ph type="body" sz="quarter" idx="12"/>
          </p:nvPr>
        </p:nvSpPr>
        <p:spPr bwMode="gray">
          <a:xfrm>
            <a:off x="8829675" y="2057185"/>
            <a:ext cx="2867026" cy="4111626"/>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marL="173736" indent="-173736">
              <a:buFont typeface="Arial" panose="020B0604020202020204" pitchFamily="34" charset="0"/>
              <a:buChar cha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Footer Placeholder 2">
            <a:extLst>
              <a:ext uri="{FF2B5EF4-FFF2-40B4-BE49-F238E27FC236}">
                <a16:creationId xmlns:a16="http://schemas.microsoft.com/office/drawing/2014/main" id="{46C7A33D-1FEE-434B-9F52-81E9A3C63B79}"/>
              </a:ext>
            </a:extLst>
          </p:cNvPr>
          <p:cNvSpPr>
            <a:spLocks noGrp="1"/>
          </p:cNvSpPr>
          <p:nvPr>
            <p:ph type="ftr" sz="quarter" idx="16"/>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dirty="0"/>
          </a:p>
        </p:txBody>
      </p:sp>
      <p:sp>
        <p:nvSpPr>
          <p:cNvPr id="11" name="Title 2">
            <a:extLst>
              <a:ext uri="{FF2B5EF4-FFF2-40B4-BE49-F238E27FC236}">
                <a16:creationId xmlns:a16="http://schemas.microsoft.com/office/drawing/2014/main" id="{6F3B180F-7BB8-EC41-98C8-D5A4DD6762C8}"/>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3" name="Subtitle">
            <a:extLst>
              <a:ext uri="{FF2B5EF4-FFF2-40B4-BE49-F238E27FC236}">
                <a16:creationId xmlns:a16="http://schemas.microsoft.com/office/drawing/2014/main" id="{BC0FF016-5139-3B4B-B303-AFE23034ADD5}"/>
              </a:ext>
            </a:extLst>
          </p:cNvPr>
          <p:cNvSpPr>
            <a:spLocks noGrp="1"/>
          </p:cNvSpPr>
          <p:nvPr>
            <p:ph type="subTitle" idx="1"/>
          </p:nvPr>
        </p:nvSpPr>
        <p:spPr>
          <a:xfrm>
            <a:off x="494189" y="1088136"/>
            <a:ext cx="6426200"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9184220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5.xml><?xml version="1.0" encoding="utf-8"?>
<p:sldLayout xmlns:a="http://schemas.openxmlformats.org/drawingml/2006/main" xmlns:r="http://schemas.openxmlformats.org/officeDocument/2006/relationships" xmlns:p="http://schemas.openxmlformats.org/presentationml/2006/main" showMasterSp="0" preserve="1" userDrawn="1">
  <p:cSld name="Full Image, Title Right">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9069388" y="2557766"/>
            <a:ext cx="2627314" cy="1657338"/>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C5D6C4BB-10B8-48B1-8A75-CB4C3C072DD2}"/>
              </a:ext>
            </a:extLst>
          </p:cNvPr>
          <p:cNvSpPr>
            <a:spLocks noGrp="1"/>
          </p:cNvSpPr>
          <p:nvPr>
            <p:ph type="ftr" sz="quarter" idx="16"/>
          </p:nvPr>
        </p:nvSpPr>
        <p:spPr>
          <a:xfrm>
            <a:off x="9069387" y="5034191"/>
            <a:ext cx="2627313"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endParaRPr lang="en-US" dirty="0"/>
          </a:p>
        </p:txBody>
      </p:sp>
      <p:sp>
        <p:nvSpPr>
          <p:cNvPr id="10" name="Title 1">
            <a:extLst>
              <a:ext uri="{FF2B5EF4-FFF2-40B4-BE49-F238E27FC236}">
                <a16:creationId xmlns:a16="http://schemas.microsoft.com/office/drawing/2014/main" id="{F2F733F4-FDC8-4D30-B7CF-F12D90AFBE39}"/>
              </a:ext>
            </a:extLst>
          </p:cNvPr>
          <p:cNvSpPr>
            <a:spLocks noGrp="1"/>
          </p:cNvSpPr>
          <p:nvPr>
            <p:ph type="title"/>
          </p:nvPr>
        </p:nvSpPr>
        <p:spPr bwMode="gray">
          <a:xfrm>
            <a:off x="9074292" y="1649323"/>
            <a:ext cx="2627313" cy="749692"/>
          </a:xfrm>
        </p:spPr>
        <p:txBody>
          <a:bodyPr wrap="square">
            <a:spAutoFit/>
          </a:bodyPr>
          <a:lstStyle>
            <a:lvl1pPr>
              <a:lnSpc>
                <a:spcPct val="87000"/>
              </a:lnSpc>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13342419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6.xml><?xml version="1.0" encoding="utf-8"?>
<p:sldLayout xmlns:a="http://schemas.openxmlformats.org/drawingml/2006/main" xmlns:r="http://schemas.openxmlformats.org/officeDocument/2006/relationships" xmlns:p="http://schemas.openxmlformats.org/presentationml/2006/main" showMasterSp="0" preserve="1" userDrawn="1">
  <p:cSld name="Full Image, Title Left">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2608263" cy="1657338"/>
          </a:xfrm>
          <a:prstGeom prst="rect">
            <a:avLst/>
          </a:prstGeom>
        </p:spPr>
        <p:txBody>
          <a:bodyPr anchor="t">
            <a:normAutofit/>
          </a:bodyPr>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C5D6C4BB-10B8-48B1-8A75-CB4C3C072DD2}"/>
              </a:ext>
            </a:extLst>
          </p:cNvPr>
          <p:cNvSpPr>
            <a:spLocks noGrp="1"/>
          </p:cNvSpPr>
          <p:nvPr>
            <p:ph type="ftr" sz="quarter" idx="16"/>
          </p:nvPr>
        </p:nvSpPr>
        <p:spPr>
          <a:xfrm>
            <a:off x="495300" y="6532895"/>
            <a:ext cx="260826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endParaRPr lang="en-US" dirty="0"/>
          </a:p>
        </p:txBody>
      </p:sp>
      <p:sp>
        <p:nvSpPr>
          <p:cNvPr id="2" name="Title 1">
            <a:extLst>
              <a:ext uri="{FF2B5EF4-FFF2-40B4-BE49-F238E27FC236}">
                <a16:creationId xmlns:a16="http://schemas.microsoft.com/office/drawing/2014/main" id="{32122FCF-2444-4089-9E65-51687ED4C279}"/>
              </a:ext>
            </a:extLst>
          </p:cNvPr>
          <p:cNvSpPr>
            <a:spLocks noGrp="1"/>
          </p:cNvSpPr>
          <p:nvPr>
            <p:ph type="title"/>
          </p:nvPr>
        </p:nvSpPr>
        <p:spPr>
          <a:xfrm>
            <a:off x="495300" y="3835007"/>
            <a:ext cx="2608262" cy="749692"/>
          </a:xfrm>
        </p:spPr>
        <p:txBody>
          <a:bodyPr wrap="square">
            <a:spAutoFit/>
          </a:bodyPr>
          <a:lstStyle>
            <a:lvl1pPr>
              <a:lnSpc>
                <a:spcPct val="87000"/>
              </a:lnSpc>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8611394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7.xml><?xml version="1.0" encoding="utf-8"?>
<p:sldLayout xmlns:a="http://schemas.openxmlformats.org/drawingml/2006/main" xmlns:r="http://schemas.openxmlformats.org/officeDocument/2006/relationships" xmlns:p="http://schemas.openxmlformats.org/presentationml/2006/main" showMasterSp="0" preserve="1" userDrawn="1">
  <p:cSld name="Full Image with Title">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8168"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40000"/>
                    <a:lumOff val="60000"/>
                  </a:schemeClr>
                </a:solidFill>
                <a:latin typeface="+mn-lt"/>
                <a:ea typeface="+mn-ea"/>
                <a:cs typeface="+mn-cs"/>
              </a:defRPr>
            </a:lvl1pPr>
          </a:lstStyle>
          <a:p>
            <a:endParaRPr lang="en-US" dirty="0"/>
          </a:p>
        </p:txBody>
      </p:sp>
      <p:sp>
        <p:nvSpPr>
          <p:cNvPr id="5" name="Title 3">
            <a:extLst>
              <a:ext uri="{FF2B5EF4-FFF2-40B4-BE49-F238E27FC236}">
                <a16:creationId xmlns:a16="http://schemas.microsoft.com/office/drawing/2014/main" id="{FD4297B3-BF9D-4941-8E72-F600F3133AED}"/>
              </a:ext>
            </a:extLst>
          </p:cNvPr>
          <p:cNvSpPr>
            <a:spLocks noGrp="1"/>
          </p:cNvSpPr>
          <p:nvPr>
            <p:ph type="title"/>
          </p:nvPr>
        </p:nvSpPr>
        <p:spPr>
          <a:xfrm>
            <a:off x="495300" y="549415"/>
            <a:ext cx="11187112" cy="455189"/>
          </a:xfrm>
        </p:spPr>
        <p:txBody>
          <a:bodyPr/>
          <a:lstStyle>
            <a:lvl1pPr>
              <a:defRPr>
                <a:solidFill>
                  <a:schemeClr val="bg1"/>
                </a:solidFill>
              </a:defRPr>
            </a:lvl1pPr>
          </a:lstStyle>
          <a:p>
            <a:r>
              <a:rPr lang="en-US"/>
              <a:t>Click to edit Master title style</a:t>
            </a:r>
            <a:endParaRPr lang="en-US" dirty="0"/>
          </a:p>
        </p:txBody>
      </p:sp>
      <p:sp>
        <p:nvSpPr>
          <p:cNvPr id="6" name="Subtitle">
            <a:extLst>
              <a:ext uri="{FF2B5EF4-FFF2-40B4-BE49-F238E27FC236}">
                <a16:creationId xmlns:a16="http://schemas.microsoft.com/office/drawing/2014/main" id="{D3929FBC-1F16-4E08-85F8-A3FA3A68AE87}"/>
              </a:ext>
            </a:extLst>
          </p:cNvPr>
          <p:cNvSpPr>
            <a:spLocks noGrp="1"/>
          </p:cNvSpPr>
          <p:nvPr>
            <p:ph type="subTitle" idx="1"/>
          </p:nvPr>
        </p:nvSpPr>
        <p:spPr>
          <a:xfrm>
            <a:off x="494189" y="1088135"/>
            <a:ext cx="11188223" cy="236347"/>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bg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010912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8.xml><?xml version="1.0" encoding="utf-8"?>
<p:sldLayout xmlns:a="http://schemas.openxmlformats.org/drawingml/2006/main" xmlns:r="http://schemas.openxmlformats.org/officeDocument/2006/relationships" xmlns:p="http://schemas.openxmlformats.org/presentationml/2006/main" showMasterSp="0" preserve="1" userDrawn="1">
  <p:cSld name="Full Image">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8168"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40000"/>
                    <a:lumOff val="60000"/>
                  </a:schemeClr>
                </a:solidFill>
                <a:latin typeface="+mn-lt"/>
                <a:ea typeface="+mn-ea"/>
                <a:cs typeface="+mn-cs"/>
              </a:defRPr>
            </a:lvl1pPr>
          </a:lstStyle>
          <a:p>
            <a:endParaRPr lang="en-US" dirty="0"/>
          </a:p>
        </p:txBody>
      </p:sp>
    </p:spTree>
    <p:extLst>
      <p:ext uri="{BB962C8B-B14F-4D97-AF65-F5344CB8AC3E}">
        <p14:creationId xmlns:p14="http://schemas.microsoft.com/office/powerpoint/2010/main" val="25141916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Full Image with Takeaway_White">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2" name="Rectangle 1">
            <a:extLst>
              <a:ext uri="{FF2B5EF4-FFF2-40B4-BE49-F238E27FC236}">
                <a16:creationId xmlns:a16="http://schemas.microsoft.com/office/drawing/2014/main" id="{5211BAF0-34A1-4D57-A786-BAA1BC440A10}"/>
              </a:ext>
            </a:extLst>
          </p:cNvPr>
          <p:cNvSpPr/>
          <p:nvPr userDrawn="1"/>
        </p:nvSpPr>
        <p:spPr>
          <a:xfrm>
            <a:off x="0" y="5264726"/>
            <a:ext cx="12192000" cy="1593273"/>
          </a:xfrm>
          <a:prstGeom prst="rect">
            <a:avLst/>
          </a:prstGeom>
          <a:solidFill>
            <a:schemeClr val="bg1"/>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8168"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endParaRPr lang="en-US" dirty="0"/>
          </a:p>
        </p:txBody>
      </p:sp>
      <p:sp>
        <p:nvSpPr>
          <p:cNvPr id="5" name="Text Placeholder 29">
            <a:extLst>
              <a:ext uri="{FF2B5EF4-FFF2-40B4-BE49-F238E27FC236}">
                <a16:creationId xmlns:a16="http://schemas.microsoft.com/office/drawing/2014/main" id="{B0A87391-EF56-4E93-97BD-2A112DF4C068}"/>
              </a:ext>
            </a:extLst>
          </p:cNvPr>
          <p:cNvSpPr>
            <a:spLocks noGrp="1"/>
          </p:cNvSpPr>
          <p:nvPr>
            <p:ph type="body" sz="quarter" idx="15"/>
          </p:nvPr>
        </p:nvSpPr>
        <p:spPr bwMode="gray">
          <a:xfrm>
            <a:off x="495299" y="5607050"/>
            <a:ext cx="11186159" cy="846759"/>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8375120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Title Gun Metal">
    <p:bg>
      <p:bgPr>
        <a:solidFill>
          <a:schemeClr val="accent5"/>
        </a:solidFill>
        <a:effectLst/>
      </p:bgPr>
    </p:bg>
    <p:spTree>
      <p:nvGrpSpPr>
        <p:cNvPr id="1" name=""/>
        <p:cNvGrpSpPr/>
        <p:nvPr/>
      </p:nvGrpSpPr>
      <p:grpSpPr>
        <a:xfrm>
          <a:off x="0" y="0"/>
          <a:ext cx="0" cy="0"/>
          <a:chOff x="0" y="0"/>
          <a:chExt cx="0" cy="0"/>
        </a:xfrm>
      </p:grpSpPr>
      <p:sp>
        <p:nvSpPr>
          <p:cNvPr id="9" name="Freeform 8">
            <a:extLst>
              <a:ext uri="{FF2B5EF4-FFF2-40B4-BE49-F238E27FC236}">
                <a16:creationId xmlns:a16="http://schemas.microsoft.com/office/drawing/2014/main" id="{B7329F7A-F684-4776-994A-3A656ABA9581}"/>
              </a:ext>
            </a:extLst>
          </p:cNvPr>
          <p:cNvSpPr>
            <a:spLocks/>
          </p:cNvSpPr>
          <p:nvPr userDrawn="1"/>
        </p:nvSpPr>
        <p:spPr bwMode="auto">
          <a:xfrm>
            <a:off x="-876300" y="4977549"/>
            <a:ext cx="12552239" cy="3889360"/>
          </a:xfrm>
          <a:custGeom>
            <a:avLst/>
            <a:gdLst>
              <a:gd name="T0" fmla="*/ 2068 w 2327"/>
              <a:gd name="T1" fmla="*/ 28 h 720"/>
              <a:gd name="T2" fmla="*/ 2029 w 2327"/>
              <a:gd name="T3" fmla="*/ 0 h 720"/>
              <a:gd name="T4" fmla="*/ 1921 w 2327"/>
              <a:gd name="T5" fmla="*/ 0 h 720"/>
              <a:gd name="T6" fmla="*/ 1881 w 2327"/>
              <a:gd name="T7" fmla="*/ 28 h 720"/>
              <a:gd name="T8" fmla="*/ 1706 w 2327"/>
              <a:gd name="T9" fmla="*/ 507 h 720"/>
              <a:gd name="T10" fmla="*/ 1525 w 2327"/>
              <a:gd name="T11" fmla="*/ 28 h 720"/>
              <a:gd name="T12" fmla="*/ 1486 w 2327"/>
              <a:gd name="T13" fmla="*/ 0 h 720"/>
              <a:gd name="T14" fmla="*/ 1379 w 2327"/>
              <a:gd name="T15" fmla="*/ 0 h 720"/>
              <a:gd name="T16" fmla="*/ 1340 w 2327"/>
              <a:gd name="T17" fmla="*/ 28 h 720"/>
              <a:gd name="T18" fmla="*/ 1163 w 2327"/>
              <a:gd name="T19" fmla="*/ 507 h 720"/>
              <a:gd name="T20" fmla="*/ 985 w 2327"/>
              <a:gd name="T21" fmla="*/ 28 h 720"/>
              <a:gd name="T22" fmla="*/ 946 w 2327"/>
              <a:gd name="T23" fmla="*/ 0 h 720"/>
              <a:gd name="T24" fmla="*/ 840 w 2327"/>
              <a:gd name="T25" fmla="*/ 0 h 720"/>
              <a:gd name="T26" fmla="*/ 800 w 2327"/>
              <a:gd name="T27" fmla="*/ 28 h 720"/>
              <a:gd name="T28" fmla="*/ 621 w 2327"/>
              <a:gd name="T29" fmla="*/ 507 h 720"/>
              <a:gd name="T30" fmla="*/ 444 w 2327"/>
              <a:gd name="T31" fmla="*/ 28 h 720"/>
              <a:gd name="T32" fmla="*/ 406 w 2327"/>
              <a:gd name="T33" fmla="*/ 0 h 720"/>
              <a:gd name="T34" fmla="*/ 297 w 2327"/>
              <a:gd name="T35" fmla="*/ 0 h 720"/>
              <a:gd name="T36" fmla="*/ 258 w 2327"/>
              <a:gd name="T37" fmla="*/ 28 h 720"/>
              <a:gd name="T38" fmla="*/ 6 w 2327"/>
              <a:gd name="T39" fmla="*/ 684 h 720"/>
              <a:gd name="T40" fmla="*/ 31 w 2327"/>
              <a:gd name="T41" fmla="*/ 720 h 720"/>
              <a:gd name="T42" fmla="*/ 127 w 2327"/>
              <a:gd name="T43" fmla="*/ 720 h 720"/>
              <a:gd name="T44" fmla="*/ 166 w 2327"/>
              <a:gd name="T45" fmla="*/ 693 h 720"/>
              <a:gd name="T46" fmla="*/ 351 w 2327"/>
              <a:gd name="T47" fmla="*/ 198 h 720"/>
              <a:gd name="T48" fmla="*/ 536 w 2327"/>
              <a:gd name="T49" fmla="*/ 693 h 720"/>
              <a:gd name="T50" fmla="*/ 575 w 2327"/>
              <a:gd name="T51" fmla="*/ 720 h 720"/>
              <a:gd name="T52" fmla="*/ 663 w 2327"/>
              <a:gd name="T53" fmla="*/ 720 h 720"/>
              <a:gd name="T54" fmla="*/ 703 w 2327"/>
              <a:gd name="T55" fmla="*/ 693 h 720"/>
              <a:gd name="T56" fmla="*/ 892 w 2327"/>
              <a:gd name="T57" fmla="*/ 198 h 720"/>
              <a:gd name="T58" fmla="*/ 1075 w 2327"/>
              <a:gd name="T59" fmla="*/ 693 h 720"/>
              <a:gd name="T60" fmla="*/ 1115 w 2327"/>
              <a:gd name="T61" fmla="*/ 720 h 720"/>
              <a:gd name="T62" fmla="*/ 1208 w 2327"/>
              <a:gd name="T63" fmla="*/ 720 h 720"/>
              <a:gd name="T64" fmla="*/ 1247 w 2327"/>
              <a:gd name="T65" fmla="*/ 693 h 720"/>
              <a:gd name="T66" fmla="*/ 1432 w 2327"/>
              <a:gd name="T67" fmla="*/ 198 h 720"/>
              <a:gd name="T68" fmla="*/ 1620 w 2327"/>
              <a:gd name="T69" fmla="*/ 693 h 720"/>
              <a:gd name="T70" fmla="*/ 1659 w 2327"/>
              <a:gd name="T71" fmla="*/ 720 h 720"/>
              <a:gd name="T72" fmla="*/ 1748 w 2327"/>
              <a:gd name="T73" fmla="*/ 720 h 720"/>
              <a:gd name="T74" fmla="*/ 1787 w 2327"/>
              <a:gd name="T75" fmla="*/ 693 h 720"/>
              <a:gd name="T76" fmla="*/ 1973 w 2327"/>
              <a:gd name="T77" fmla="*/ 201 h 720"/>
              <a:gd name="T78" fmla="*/ 2156 w 2327"/>
              <a:gd name="T79" fmla="*/ 693 h 720"/>
              <a:gd name="T80" fmla="*/ 2196 w 2327"/>
              <a:gd name="T81" fmla="*/ 720 h 720"/>
              <a:gd name="T82" fmla="*/ 2295 w 2327"/>
              <a:gd name="T83" fmla="*/ 720 h 720"/>
              <a:gd name="T84" fmla="*/ 2319 w 2327"/>
              <a:gd name="T85" fmla="*/ 684 h 720"/>
              <a:gd name="T86" fmla="*/ 2068 w 2327"/>
              <a:gd name="T87" fmla="*/ 28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327" h="720">
                <a:moveTo>
                  <a:pt x="2068" y="28"/>
                </a:moveTo>
                <a:cubicBezTo>
                  <a:pt x="2060" y="9"/>
                  <a:pt x="2047" y="0"/>
                  <a:pt x="2029" y="0"/>
                </a:cubicBezTo>
                <a:cubicBezTo>
                  <a:pt x="2029" y="0"/>
                  <a:pt x="2029" y="0"/>
                  <a:pt x="1921" y="0"/>
                </a:cubicBezTo>
                <a:cubicBezTo>
                  <a:pt x="1903" y="0"/>
                  <a:pt x="1889" y="9"/>
                  <a:pt x="1881" y="28"/>
                </a:cubicBezTo>
                <a:cubicBezTo>
                  <a:pt x="1881" y="28"/>
                  <a:pt x="1881" y="28"/>
                  <a:pt x="1706" y="507"/>
                </a:cubicBezTo>
                <a:cubicBezTo>
                  <a:pt x="1706" y="507"/>
                  <a:pt x="1706" y="507"/>
                  <a:pt x="1525" y="28"/>
                </a:cubicBezTo>
                <a:cubicBezTo>
                  <a:pt x="1517" y="9"/>
                  <a:pt x="1504" y="0"/>
                  <a:pt x="1486" y="0"/>
                </a:cubicBezTo>
                <a:cubicBezTo>
                  <a:pt x="1486" y="0"/>
                  <a:pt x="1486" y="0"/>
                  <a:pt x="1379" y="0"/>
                </a:cubicBezTo>
                <a:cubicBezTo>
                  <a:pt x="1361" y="0"/>
                  <a:pt x="1348" y="9"/>
                  <a:pt x="1340" y="28"/>
                </a:cubicBezTo>
                <a:cubicBezTo>
                  <a:pt x="1340" y="28"/>
                  <a:pt x="1340" y="28"/>
                  <a:pt x="1163" y="507"/>
                </a:cubicBezTo>
                <a:cubicBezTo>
                  <a:pt x="1163" y="507"/>
                  <a:pt x="1163" y="507"/>
                  <a:pt x="985" y="28"/>
                </a:cubicBezTo>
                <a:cubicBezTo>
                  <a:pt x="978" y="9"/>
                  <a:pt x="964" y="0"/>
                  <a:pt x="946" y="0"/>
                </a:cubicBezTo>
                <a:cubicBezTo>
                  <a:pt x="946" y="0"/>
                  <a:pt x="946" y="0"/>
                  <a:pt x="840" y="0"/>
                </a:cubicBezTo>
                <a:cubicBezTo>
                  <a:pt x="822" y="0"/>
                  <a:pt x="808" y="9"/>
                  <a:pt x="800" y="28"/>
                </a:cubicBezTo>
                <a:cubicBezTo>
                  <a:pt x="800" y="28"/>
                  <a:pt x="800" y="28"/>
                  <a:pt x="621" y="507"/>
                </a:cubicBezTo>
                <a:cubicBezTo>
                  <a:pt x="621" y="507"/>
                  <a:pt x="621" y="507"/>
                  <a:pt x="444" y="28"/>
                </a:cubicBezTo>
                <a:cubicBezTo>
                  <a:pt x="436" y="9"/>
                  <a:pt x="424" y="0"/>
                  <a:pt x="406" y="0"/>
                </a:cubicBezTo>
                <a:cubicBezTo>
                  <a:pt x="406" y="0"/>
                  <a:pt x="406" y="0"/>
                  <a:pt x="297" y="0"/>
                </a:cubicBezTo>
                <a:cubicBezTo>
                  <a:pt x="279" y="0"/>
                  <a:pt x="265" y="9"/>
                  <a:pt x="258" y="28"/>
                </a:cubicBezTo>
                <a:cubicBezTo>
                  <a:pt x="258" y="28"/>
                  <a:pt x="258" y="28"/>
                  <a:pt x="6" y="684"/>
                </a:cubicBezTo>
                <a:cubicBezTo>
                  <a:pt x="0" y="702"/>
                  <a:pt x="8" y="720"/>
                  <a:pt x="31" y="720"/>
                </a:cubicBezTo>
                <a:cubicBezTo>
                  <a:pt x="31" y="720"/>
                  <a:pt x="31" y="720"/>
                  <a:pt x="127" y="720"/>
                </a:cubicBezTo>
                <a:cubicBezTo>
                  <a:pt x="145" y="720"/>
                  <a:pt x="160" y="711"/>
                  <a:pt x="166" y="693"/>
                </a:cubicBezTo>
                <a:cubicBezTo>
                  <a:pt x="166" y="693"/>
                  <a:pt x="166" y="693"/>
                  <a:pt x="351" y="198"/>
                </a:cubicBezTo>
                <a:cubicBezTo>
                  <a:pt x="351" y="198"/>
                  <a:pt x="351" y="198"/>
                  <a:pt x="536" y="693"/>
                </a:cubicBezTo>
                <a:cubicBezTo>
                  <a:pt x="543" y="712"/>
                  <a:pt x="557" y="720"/>
                  <a:pt x="575" y="720"/>
                </a:cubicBezTo>
                <a:cubicBezTo>
                  <a:pt x="575" y="720"/>
                  <a:pt x="575" y="720"/>
                  <a:pt x="663" y="720"/>
                </a:cubicBezTo>
                <a:cubicBezTo>
                  <a:pt x="682" y="720"/>
                  <a:pt x="695" y="712"/>
                  <a:pt x="703" y="693"/>
                </a:cubicBezTo>
                <a:cubicBezTo>
                  <a:pt x="703" y="693"/>
                  <a:pt x="703" y="693"/>
                  <a:pt x="892" y="198"/>
                </a:cubicBezTo>
                <a:cubicBezTo>
                  <a:pt x="892" y="198"/>
                  <a:pt x="892" y="198"/>
                  <a:pt x="1075" y="693"/>
                </a:cubicBezTo>
                <a:cubicBezTo>
                  <a:pt x="1083" y="711"/>
                  <a:pt x="1097" y="720"/>
                  <a:pt x="1115" y="720"/>
                </a:cubicBezTo>
                <a:cubicBezTo>
                  <a:pt x="1115" y="720"/>
                  <a:pt x="1115" y="720"/>
                  <a:pt x="1208" y="720"/>
                </a:cubicBezTo>
                <a:cubicBezTo>
                  <a:pt x="1226" y="720"/>
                  <a:pt x="1240" y="711"/>
                  <a:pt x="1247" y="693"/>
                </a:cubicBezTo>
                <a:cubicBezTo>
                  <a:pt x="1247" y="693"/>
                  <a:pt x="1247" y="693"/>
                  <a:pt x="1432" y="198"/>
                </a:cubicBezTo>
                <a:cubicBezTo>
                  <a:pt x="1432" y="198"/>
                  <a:pt x="1432" y="198"/>
                  <a:pt x="1620" y="693"/>
                </a:cubicBezTo>
                <a:cubicBezTo>
                  <a:pt x="1627" y="712"/>
                  <a:pt x="1641" y="720"/>
                  <a:pt x="1659" y="720"/>
                </a:cubicBezTo>
                <a:cubicBezTo>
                  <a:pt x="1659" y="720"/>
                  <a:pt x="1659" y="720"/>
                  <a:pt x="1748" y="720"/>
                </a:cubicBezTo>
                <a:cubicBezTo>
                  <a:pt x="1766" y="720"/>
                  <a:pt x="1779" y="712"/>
                  <a:pt x="1787" y="693"/>
                </a:cubicBezTo>
                <a:cubicBezTo>
                  <a:pt x="1787" y="693"/>
                  <a:pt x="1787" y="693"/>
                  <a:pt x="1973" y="201"/>
                </a:cubicBezTo>
                <a:cubicBezTo>
                  <a:pt x="1973" y="201"/>
                  <a:pt x="1973" y="201"/>
                  <a:pt x="2156" y="693"/>
                </a:cubicBezTo>
                <a:cubicBezTo>
                  <a:pt x="2162" y="711"/>
                  <a:pt x="2178" y="720"/>
                  <a:pt x="2196" y="720"/>
                </a:cubicBezTo>
                <a:cubicBezTo>
                  <a:pt x="2196" y="720"/>
                  <a:pt x="2196" y="720"/>
                  <a:pt x="2295" y="720"/>
                </a:cubicBezTo>
                <a:cubicBezTo>
                  <a:pt x="2317" y="720"/>
                  <a:pt x="2327" y="702"/>
                  <a:pt x="2319" y="684"/>
                </a:cubicBezTo>
                <a:cubicBezTo>
                  <a:pt x="2319" y="684"/>
                  <a:pt x="2319" y="684"/>
                  <a:pt x="2068" y="28"/>
                </a:cubicBezTo>
                <a:close/>
              </a:path>
            </a:pathLst>
          </a:custGeom>
          <a:solidFill>
            <a:srgbClr val="3D4F6B"/>
          </a:solidFill>
          <a:ln>
            <a:no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en-US"/>
          </a:p>
        </p:txBody>
      </p:sp>
      <p:sp>
        <p:nvSpPr>
          <p:cNvPr id="24" name="Text Placeholder 48">
            <a:extLst>
              <a:ext uri="{FF2B5EF4-FFF2-40B4-BE49-F238E27FC236}">
                <a16:creationId xmlns:a16="http://schemas.microsoft.com/office/drawing/2014/main" id="{51A2E1C5-0E40-1243-837A-54873794C32F}"/>
              </a:ext>
            </a:extLst>
          </p:cNvPr>
          <p:cNvSpPr>
            <a:spLocks noGrp="1"/>
          </p:cNvSpPr>
          <p:nvPr>
            <p:ph type="body" sz="quarter" idx="14" hasCustomPrompt="1"/>
          </p:nvPr>
        </p:nvSpPr>
        <p:spPr bwMode="gray">
          <a:xfrm>
            <a:off x="477369" y="5527626"/>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1" name="Text Placeholder 7">
            <a:extLst>
              <a:ext uri="{FF2B5EF4-FFF2-40B4-BE49-F238E27FC236}">
                <a16:creationId xmlns:a16="http://schemas.microsoft.com/office/drawing/2014/main" id="{97FC8AC1-D033-B9FF-0F8C-CEBF0C300671}"/>
              </a:ext>
            </a:extLst>
          </p:cNvPr>
          <p:cNvSpPr>
            <a:spLocks noGrp="1"/>
          </p:cNvSpPr>
          <p:nvPr>
            <p:ph type="body" sz="quarter" idx="10" hasCustomPrompt="1"/>
          </p:nvPr>
        </p:nvSpPr>
        <p:spPr bwMode="gray">
          <a:xfrm>
            <a:off x="495300" y="4195085"/>
            <a:ext cx="833437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bg1"/>
                </a:solidFill>
              </a:defRPr>
            </a:lvl1pPr>
            <a:lvl2pPr marL="0" indent="0">
              <a:lnSpc>
                <a:spcPct val="96000"/>
              </a:lnSpc>
              <a:spcBef>
                <a:spcPts val="0"/>
              </a:spcBef>
              <a:buFont typeface="Microsoft Sans Serif" panose="020B0604020202020204" pitchFamily="34" charset="0"/>
              <a:buNone/>
              <a:defRPr sz="16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 Employing entity</a:t>
            </a:r>
          </a:p>
          <a:p>
            <a:pPr lvl="1"/>
            <a:endParaRPr lang="en-US" dirty="0"/>
          </a:p>
        </p:txBody>
      </p:sp>
      <p:sp>
        <p:nvSpPr>
          <p:cNvPr id="12" name="Text Placeholder 5">
            <a:extLst>
              <a:ext uri="{FF2B5EF4-FFF2-40B4-BE49-F238E27FC236}">
                <a16:creationId xmlns:a16="http://schemas.microsoft.com/office/drawing/2014/main" id="{9734089C-8E02-8D96-F22C-04C3B1C245D9}"/>
              </a:ext>
            </a:extLst>
          </p:cNvPr>
          <p:cNvSpPr>
            <a:spLocks noGrp="1"/>
          </p:cNvSpPr>
          <p:nvPr>
            <p:ph type="body" sz="quarter" idx="13" hasCustomPrompt="1"/>
          </p:nvPr>
        </p:nvSpPr>
        <p:spPr bwMode="gray">
          <a:xfrm>
            <a:off x="8829675" y="512165"/>
            <a:ext cx="2867025" cy="262176"/>
          </a:xfrm>
          <a:prstGeom prst="rect">
            <a:avLst/>
          </a:prstGeom>
        </p:spPr>
        <p:txBody>
          <a:bodyPr wrap="none"/>
          <a:lstStyle>
            <a:lvl1pPr marL="0" indent="0" algn="r">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13" name="Title 2">
            <a:extLst>
              <a:ext uri="{FF2B5EF4-FFF2-40B4-BE49-F238E27FC236}">
                <a16:creationId xmlns:a16="http://schemas.microsoft.com/office/drawing/2014/main" id="{3E3AF855-3611-0106-B775-3EBADA15C3BA}"/>
              </a:ext>
            </a:extLst>
          </p:cNvPr>
          <p:cNvSpPr>
            <a:spLocks noGrp="1"/>
          </p:cNvSpPr>
          <p:nvPr>
            <p:ph type="title"/>
          </p:nvPr>
        </p:nvSpPr>
        <p:spPr bwMode="gray">
          <a:xfrm>
            <a:off x="431638" y="2631736"/>
            <a:ext cx="8416582" cy="1445909"/>
          </a:xfrm>
        </p:spPr>
        <p:txBody>
          <a:bodyPr wrap="square">
            <a:spAutoFit/>
          </a:bodyPr>
          <a:lstStyle>
            <a:lvl1pPr>
              <a:lnSpc>
                <a:spcPct val="87000"/>
              </a:lnSpc>
              <a:defRPr sz="5400">
                <a:solidFill>
                  <a:schemeClr val="bg1"/>
                </a:solidFill>
              </a:defRPr>
            </a:lvl1pPr>
          </a:lstStyle>
          <a:p>
            <a:r>
              <a:rPr lang="en-US"/>
              <a:t>Click to edit Master title style</a:t>
            </a:r>
            <a:endParaRPr lang="en-US" dirty="0"/>
          </a:p>
        </p:txBody>
      </p:sp>
      <p:sp>
        <p:nvSpPr>
          <p:cNvPr id="14" name="Freeform 5">
            <a:extLst>
              <a:ext uri="{FF2B5EF4-FFF2-40B4-BE49-F238E27FC236}">
                <a16:creationId xmlns:a16="http://schemas.microsoft.com/office/drawing/2014/main" id="{3E0DF7D0-FEC6-B774-BCEC-EA89597AA878}"/>
              </a:ext>
            </a:extLst>
          </p:cNvPr>
          <p:cNvSpPr>
            <a:spLocks noChangeAspect="1" noEditPoints="1"/>
          </p:cNvSpPr>
          <p:nvPr userDrawn="1"/>
        </p:nvSpPr>
        <p:spPr bwMode="black">
          <a:xfrm>
            <a:off x="482438" y="460180"/>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5" name="Text Placeholder 7">
            <a:extLst>
              <a:ext uri="{FF2B5EF4-FFF2-40B4-BE49-F238E27FC236}">
                <a16:creationId xmlns:a16="http://schemas.microsoft.com/office/drawing/2014/main" id="{47375881-F3B9-B0F8-CEA2-FF68FCDAE13B}"/>
              </a:ext>
            </a:extLst>
          </p:cNvPr>
          <p:cNvSpPr>
            <a:spLocks noGrp="1"/>
          </p:cNvSpPr>
          <p:nvPr>
            <p:ph type="body" sz="quarter" idx="12" hasCustomPrompt="1"/>
          </p:nvPr>
        </p:nvSpPr>
        <p:spPr bwMode="gray">
          <a:xfrm>
            <a:off x="3103563" y="512165"/>
            <a:ext cx="4783137" cy="226772"/>
          </a:xfrm>
          <a:prstGeom prst="rect">
            <a:avLst/>
          </a:prstGeom>
        </p:spPr>
        <p:txBody>
          <a:bodyPr wrap="none"/>
          <a:lstStyle>
            <a:lvl1pPr marL="0" indent="0" algn="r">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3" name="TextBox 2">
            <a:extLst>
              <a:ext uri="{FF2B5EF4-FFF2-40B4-BE49-F238E27FC236}">
                <a16:creationId xmlns:a16="http://schemas.microsoft.com/office/drawing/2014/main" id="{A2E50025-980F-C681-ED48-CF50A3D7D211}"/>
              </a:ext>
            </a:extLst>
          </p:cNvPr>
          <p:cNvSpPr txBox="1"/>
          <p:nvPr userDrawn="1"/>
        </p:nvSpPr>
        <p:spPr>
          <a:xfrm>
            <a:off x="479708" y="6521993"/>
            <a:ext cx="524770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6">
                    <a:lumMod val="40000"/>
                    <a:lumOff val="60000"/>
                  </a:schemeClr>
                </a:solidFill>
              </a:rPr>
              <a:t>Snapdragon and Qualcomm branded products are products of Qualcomm Technologies, Inc. and/or its subsidiaries.</a:t>
            </a:r>
          </a:p>
        </p:txBody>
      </p:sp>
    </p:spTree>
    <p:extLst>
      <p:ext uri="{BB962C8B-B14F-4D97-AF65-F5344CB8AC3E}">
        <p14:creationId xmlns:p14="http://schemas.microsoft.com/office/powerpoint/2010/main" val="32703321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2_Full Image with Takeaway_Nickel">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2" name="Rectangle 1">
            <a:extLst>
              <a:ext uri="{FF2B5EF4-FFF2-40B4-BE49-F238E27FC236}">
                <a16:creationId xmlns:a16="http://schemas.microsoft.com/office/drawing/2014/main" id="{5211BAF0-34A1-4D57-A786-BAA1BC440A10}"/>
              </a:ext>
            </a:extLst>
          </p:cNvPr>
          <p:cNvSpPr/>
          <p:nvPr userDrawn="1"/>
        </p:nvSpPr>
        <p:spPr>
          <a:xfrm>
            <a:off x="0" y="5264726"/>
            <a:ext cx="12192000" cy="1593273"/>
          </a:xfrm>
          <a:prstGeom prst="rect">
            <a:avLst/>
          </a:prstGeom>
          <a:solidFill>
            <a:schemeClr val="accent6">
              <a:lumMod val="40000"/>
              <a:lumOff val="60000"/>
            </a:schemeClr>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8168"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solidFill>
                <a:latin typeface="+mn-lt"/>
                <a:ea typeface="+mn-ea"/>
                <a:cs typeface="+mn-cs"/>
              </a:defRPr>
            </a:lvl1pPr>
          </a:lstStyle>
          <a:p>
            <a:endParaRPr lang="en-US" dirty="0"/>
          </a:p>
        </p:txBody>
      </p:sp>
      <p:sp>
        <p:nvSpPr>
          <p:cNvPr id="5" name="Text Placeholder 29">
            <a:extLst>
              <a:ext uri="{FF2B5EF4-FFF2-40B4-BE49-F238E27FC236}">
                <a16:creationId xmlns:a16="http://schemas.microsoft.com/office/drawing/2014/main" id="{B0A87391-EF56-4E93-97BD-2A112DF4C068}"/>
              </a:ext>
            </a:extLst>
          </p:cNvPr>
          <p:cNvSpPr>
            <a:spLocks noGrp="1"/>
          </p:cNvSpPr>
          <p:nvPr>
            <p:ph type="body" sz="quarter" idx="15"/>
          </p:nvPr>
        </p:nvSpPr>
        <p:spPr bwMode="gray">
          <a:xfrm>
            <a:off x="495299" y="5607050"/>
            <a:ext cx="11186159" cy="846759"/>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34145334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Full Image with Takeaway_Blue">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2" name="Rectangle 1">
            <a:extLst>
              <a:ext uri="{FF2B5EF4-FFF2-40B4-BE49-F238E27FC236}">
                <a16:creationId xmlns:a16="http://schemas.microsoft.com/office/drawing/2014/main" id="{5211BAF0-34A1-4D57-A786-BAA1BC440A10}"/>
              </a:ext>
            </a:extLst>
          </p:cNvPr>
          <p:cNvSpPr/>
          <p:nvPr userDrawn="1"/>
        </p:nvSpPr>
        <p:spPr>
          <a:xfrm>
            <a:off x="0" y="5264726"/>
            <a:ext cx="12192000" cy="1593273"/>
          </a:xfrm>
          <a:prstGeom prst="rect">
            <a:avLst/>
          </a:prstGeom>
          <a:solidFill>
            <a:schemeClr val="accent1"/>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8168"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2">
                    <a:lumMod val="40000"/>
                    <a:lumOff val="60000"/>
                  </a:schemeClr>
                </a:solidFill>
                <a:latin typeface="+mn-lt"/>
                <a:ea typeface="+mn-ea"/>
                <a:cs typeface="+mn-cs"/>
              </a:defRPr>
            </a:lvl1pPr>
          </a:lstStyle>
          <a:p>
            <a:endParaRPr lang="en-US" dirty="0"/>
          </a:p>
        </p:txBody>
      </p:sp>
      <p:sp>
        <p:nvSpPr>
          <p:cNvPr id="5" name="Text Placeholder 29">
            <a:extLst>
              <a:ext uri="{FF2B5EF4-FFF2-40B4-BE49-F238E27FC236}">
                <a16:creationId xmlns:a16="http://schemas.microsoft.com/office/drawing/2014/main" id="{B0A87391-EF56-4E93-97BD-2A112DF4C068}"/>
              </a:ext>
            </a:extLst>
          </p:cNvPr>
          <p:cNvSpPr>
            <a:spLocks noGrp="1"/>
          </p:cNvSpPr>
          <p:nvPr>
            <p:ph type="body" sz="quarter" idx="15"/>
          </p:nvPr>
        </p:nvSpPr>
        <p:spPr bwMode="gray">
          <a:xfrm>
            <a:off x="495299" y="5607050"/>
            <a:ext cx="11186159" cy="846759"/>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35173853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Full Image with Takeaway_Gunmetal">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2" name="Rectangle 1">
            <a:extLst>
              <a:ext uri="{FF2B5EF4-FFF2-40B4-BE49-F238E27FC236}">
                <a16:creationId xmlns:a16="http://schemas.microsoft.com/office/drawing/2014/main" id="{5211BAF0-34A1-4D57-A786-BAA1BC440A10}"/>
              </a:ext>
            </a:extLst>
          </p:cNvPr>
          <p:cNvSpPr/>
          <p:nvPr userDrawn="1"/>
        </p:nvSpPr>
        <p:spPr>
          <a:xfrm>
            <a:off x="0" y="5264726"/>
            <a:ext cx="12192000" cy="1593273"/>
          </a:xfrm>
          <a:prstGeom prst="rect">
            <a:avLst/>
          </a:prstGeom>
          <a:solidFill>
            <a:schemeClr val="accent5"/>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8168"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6">
                    <a:lumMod val="40000"/>
                    <a:lumOff val="60000"/>
                  </a:schemeClr>
                </a:solidFill>
                <a:latin typeface="+mn-lt"/>
                <a:ea typeface="+mn-ea"/>
                <a:cs typeface="+mn-cs"/>
              </a:defRPr>
            </a:lvl1pPr>
          </a:lstStyle>
          <a:p>
            <a:endParaRPr lang="en-US" dirty="0"/>
          </a:p>
        </p:txBody>
      </p:sp>
      <p:sp>
        <p:nvSpPr>
          <p:cNvPr id="5" name="Text Placeholder 29">
            <a:extLst>
              <a:ext uri="{FF2B5EF4-FFF2-40B4-BE49-F238E27FC236}">
                <a16:creationId xmlns:a16="http://schemas.microsoft.com/office/drawing/2014/main" id="{B0A87391-EF56-4E93-97BD-2A112DF4C068}"/>
              </a:ext>
            </a:extLst>
          </p:cNvPr>
          <p:cNvSpPr>
            <a:spLocks noGrp="1"/>
          </p:cNvSpPr>
          <p:nvPr>
            <p:ph type="body" sz="quarter" idx="15"/>
          </p:nvPr>
        </p:nvSpPr>
        <p:spPr bwMode="gray">
          <a:xfrm>
            <a:off x="495299" y="5607050"/>
            <a:ext cx="11186159" cy="846759"/>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26626994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Full Image with Takeaway_Midnight">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2" name="Rectangle 1">
            <a:extLst>
              <a:ext uri="{FF2B5EF4-FFF2-40B4-BE49-F238E27FC236}">
                <a16:creationId xmlns:a16="http://schemas.microsoft.com/office/drawing/2014/main" id="{5211BAF0-34A1-4D57-A786-BAA1BC440A10}"/>
              </a:ext>
            </a:extLst>
          </p:cNvPr>
          <p:cNvSpPr/>
          <p:nvPr userDrawn="1"/>
        </p:nvSpPr>
        <p:spPr>
          <a:xfrm>
            <a:off x="0" y="5264726"/>
            <a:ext cx="12192000" cy="1593273"/>
          </a:xfrm>
          <a:prstGeom prst="rect">
            <a:avLst/>
          </a:prstGeom>
          <a:solidFill>
            <a:schemeClr val="tx2"/>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8168"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40000"/>
                    <a:lumOff val="60000"/>
                  </a:schemeClr>
                </a:solidFill>
                <a:latin typeface="+mn-lt"/>
                <a:ea typeface="+mn-ea"/>
                <a:cs typeface="+mn-cs"/>
              </a:defRPr>
            </a:lvl1pPr>
          </a:lstStyle>
          <a:p>
            <a:endParaRPr lang="en-US" dirty="0"/>
          </a:p>
        </p:txBody>
      </p:sp>
      <p:sp>
        <p:nvSpPr>
          <p:cNvPr id="5" name="Text Placeholder 29">
            <a:extLst>
              <a:ext uri="{FF2B5EF4-FFF2-40B4-BE49-F238E27FC236}">
                <a16:creationId xmlns:a16="http://schemas.microsoft.com/office/drawing/2014/main" id="{B0A87391-EF56-4E93-97BD-2A112DF4C068}"/>
              </a:ext>
            </a:extLst>
          </p:cNvPr>
          <p:cNvSpPr>
            <a:spLocks noGrp="1"/>
          </p:cNvSpPr>
          <p:nvPr>
            <p:ph type="body" sz="quarter" idx="15"/>
          </p:nvPr>
        </p:nvSpPr>
        <p:spPr bwMode="gray">
          <a:xfrm>
            <a:off x="495299" y="5607050"/>
            <a:ext cx="11186159" cy="846759"/>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33692205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Showcase Circle Dark">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3F160BF-8538-46BA-8FF8-A6466F428677}"/>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1524" y="856"/>
            <a:ext cx="12188951" cy="6856285"/>
          </a:xfrm>
          <a:prstGeom prst="rect">
            <a:avLst/>
          </a:prstGeom>
        </p:spPr>
      </p:pic>
      <p:sp>
        <p:nvSpPr>
          <p:cNvPr id="3" name="Footer Placeholder 2">
            <a:extLst>
              <a:ext uri="{FF2B5EF4-FFF2-40B4-BE49-F238E27FC236}">
                <a16:creationId xmlns:a16="http://schemas.microsoft.com/office/drawing/2014/main" id="{D42A5ED1-711E-4714-9364-FF2967BF1063}"/>
              </a:ext>
            </a:extLst>
          </p:cNvPr>
          <p:cNvSpPr>
            <a:spLocks noGrp="1"/>
          </p:cNvSpPr>
          <p:nvPr>
            <p:ph type="ftr" sz="quarter" idx="10"/>
          </p:nvPr>
        </p:nvSpPr>
        <p:spPr/>
        <p:txBody>
          <a:bodyPr/>
          <a:lstStyle>
            <a:lvl1pPr>
              <a:defRPr>
                <a:solidFill>
                  <a:schemeClr val="accent5">
                    <a:lumMod val="40000"/>
                    <a:lumOff val="60000"/>
                  </a:schemeClr>
                </a:solidFill>
              </a:defRPr>
            </a:lvl1pPr>
          </a:lstStyle>
          <a:p>
            <a:endParaRPr lang="en-US" dirty="0"/>
          </a:p>
        </p:txBody>
      </p:sp>
      <p:sp>
        <p:nvSpPr>
          <p:cNvPr id="5" name="Text Placeholder 4">
            <a:extLst>
              <a:ext uri="{FF2B5EF4-FFF2-40B4-BE49-F238E27FC236}">
                <a16:creationId xmlns:a16="http://schemas.microsoft.com/office/drawing/2014/main" id="{4AB9CF9E-9175-450B-AB3E-7D31F994FD23}"/>
              </a:ext>
            </a:extLst>
          </p:cNvPr>
          <p:cNvSpPr>
            <a:spLocks noGrp="1"/>
          </p:cNvSpPr>
          <p:nvPr>
            <p:ph type="body" sz="quarter" idx="23" hasCustomPrompt="1"/>
          </p:nvPr>
        </p:nvSpPr>
        <p:spPr>
          <a:xfrm>
            <a:off x="2409371" y="416471"/>
            <a:ext cx="7373258" cy="997706"/>
          </a:xfrm>
        </p:spPr>
        <p:txBody>
          <a:bodyPr anchor="b"/>
          <a:lstStyle>
            <a:lvl1pPr marL="0" indent="0" algn="ctr">
              <a:lnSpc>
                <a:spcPct val="95000"/>
              </a:lnSpc>
              <a:buNone/>
              <a:defRPr lang="en-US" sz="2800" b="0" kern="1200" spc="30" baseline="0" dirty="0">
                <a:solidFill>
                  <a:schemeClr val="bg1"/>
                </a:solidFill>
                <a:latin typeface="+mj-lt"/>
                <a:ea typeface="+mj-ea"/>
                <a:cs typeface="+mj-cs"/>
              </a:defRPr>
            </a:lvl1pPr>
            <a:lvl2pPr>
              <a:defRPr lang="en-US" sz="1800" kern="1200" baseline="0" dirty="0" smtClean="0">
                <a:solidFill>
                  <a:schemeClr val="tx1"/>
                </a:solidFill>
                <a:latin typeface="+mn-lt"/>
                <a:ea typeface="+mn-ea"/>
                <a:cs typeface="+mn-cs"/>
              </a:defRPr>
            </a:lvl2pPr>
            <a:lvl3pPr>
              <a:defRPr lang="en-US" sz="1800" kern="1200" baseline="0" dirty="0" smtClean="0">
                <a:solidFill>
                  <a:schemeClr val="tx1"/>
                </a:solidFill>
                <a:latin typeface="+mn-lt"/>
                <a:ea typeface="+mn-ea"/>
                <a:cs typeface="+mn-cs"/>
              </a:defRPr>
            </a:lvl3pPr>
            <a:lvl4pPr>
              <a:defRPr lang="en-US" sz="1800" kern="1200" baseline="0" dirty="0" smtClean="0">
                <a:solidFill>
                  <a:schemeClr val="tx1"/>
                </a:solidFill>
                <a:latin typeface="+mn-lt"/>
                <a:ea typeface="+mn-ea"/>
                <a:cs typeface="+mn-cs"/>
              </a:defRPr>
            </a:lvl4pPr>
            <a:lvl5pPr>
              <a:defRPr lang="en-US" sz="1800" kern="1200" baseline="0" dirty="0">
                <a:solidFill>
                  <a:schemeClr val="tx1"/>
                </a:solidFill>
                <a:latin typeface="+mn-lt"/>
                <a:ea typeface="+mn-ea"/>
                <a:cs typeface="+mn-cs"/>
              </a:defRPr>
            </a:lvl5pPr>
          </a:lstStyle>
          <a:p>
            <a:pPr lvl="0"/>
            <a:r>
              <a:rPr lang="en-US" dirty="0"/>
              <a:t>Click to edit Master title style</a:t>
            </a:r>
          </a:p>
        </p:txBody>
      </p:sp>
      <p:sp>
        <p:nvSpPr>
          <p:cNvPr id="6" name="Picture Placeholder 5">
            <a:extLst>
              <a:ext uri="{FF2B5EF4-FFF2-40B4-BE49-F238E27FC236}">
                <a16:creationId xmlns:a16="http://schemas.microsoft.com/office/drawing/2014/main" id="{EF3D35AC-624D-D544-AC29-93F242E72E1D}"/>
              </a:ext>
            </a:extLst>
          </p:cNvPr>
          <p:cNvSpPr>
            <a:spLocks noGrp="1"/>
          </p:cNvSpPr>
          <p:nvPr>
            <p:ph type="pic" sz="quarter" idx="24" hasCustomPrompt="1"/>
          </p:nvPr>
        </p:nvSpPr>
        <p:spPr>
          <a:xfrm>
            <a:off x="4225925" y="1830649"/>
            <a:ext cx="3740150" cy="3051705"/>
          </a:xfrm>
        </p:spPr>
        <p:txBody>
          <a:bodyPr anchor="ctr"/>
          <a:lstStyle>
            <a:lvl1pPr marL="0" indent="0" algn="ctr">
              <a:buFontTx/>
              <a:buNone/>
              <a:defRPr>
                <a:solidFill>
                  <a:schemeClr val="accent6">
                    <a:lumMod val="50000"/>
                  </a:schemeClr>
                </a:solidFill>
              </a:defRPr>
            </a:lvl1pPr>
          </a:lstStyle>
          <a:p>
            <a:r>
              <a:rPr lang="en-US" dirty="0"/>
              <a:t>Drop in showcase</a:t>
            </a:r>
            <a:br>
              <a:rPr lang="en-US" dirty="0"/>
            </a:br>
            <a:r>
              <a:rPr lang="en-US" dirty="0"/>
              <a:t>object here</a:t>
            </a:r>
          </a:p>
        </p:txBody>
      </p:sp>
    </p:spTree>
    <p:extLst>
      <p:ext uri="{BB962C8B-B14F-4D97-AF65-F5344CB8AC3E}">
        <p14:creationId xmlns:p14="http://schemas.microsoft.com/office/powerpoint/2010/main" val="38794513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Showcase Square Dark">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3F160BF-8538-46BA-8FF8-A6466F428677}"/>
              </a:ext>
            </a:extLst>
          </p:cNvPr>
          <p:cNvPicPr>
            <a:picLocks noChangeAspect="1"/>
          </p:cNvPicPr>
          <p:nvPr userDrawn="1"/>
        </p:nvPicPr>
        <p:blipFill>
          <a:blip r:embed="rId2">
            <a:extLst>
              <a:ext uri="{28A0092B-C50C-407E-A947-70E740481C1C}">
                <a14:useLocalDpi xmlns:a14="http://schemas.microsoft.com/office/drawing/2010/main" val="0"/>
              </a:ext>
            </a:extLst>
          </a:blip>
          <a:srcRect l="12" r="12"/>
          <a:stretch/>
        </p:blipFill>
        <p:spPr>
          <a:xfrm>
            <a:off x="1524" y="0"/>
            <a:ext cx="12188952" cy="6858000"/>
          </a:xfrm>
          <a:prstGeom prst="rect">
            <a:avLst/>
          </a:prstGeom>
        </p:spPr>
      </p:pic>
      <p:sp>
        <p:nvSpPr>
          <p:cNvPr id="3" name="Footer Placeholder 2">
            <a:extLst>
              <a:ext uri="{FF2B5EF4-FFF2-40B4-BE49-F238E27FC236}">
                <a16:creationId xmlns:a16="http://schemas.microsoft.com/office/drawing/2014/main" id="{D42A5ED1-711E-4714-9364-FF2967BF1063}"/>
              </a:ext>
            </a:extLst>
          </p:cNvPr>
          <p:cNvSpPr>
            <a:spLocks noGrp="1"/>
          </p:cNvSpPr>
          <p:nvPr>
            <p:ph type="ftr" sz="quarter" idx="10"/>
          </p:nvPr>
        </p:nvSpPr>
        <p:spPr/>
        <p:txBody>
          <a:bodyPr/>
          <a:lstStyle>
            <a:lvl1pPr>
              <a:defRPr>
                <a:solidFill>
                  <a:schemeClr val="accent5">
                    <a:lumMod val="40000"/>
                    <a:lumOff val="60000"/>
                  </a:schemeClr>
                </a:solidFill>
              </a:defRPr>
            </a:lvl1pPr>
          </a:lstStyle>
          <a:p>
            <a:endParaRPr lang="en-US" dirty="0"/>
          </a:p>
        </p:txBody>
      </p:sp>
      <p:sp>
        <p:nvSpPr>
          <p:cNvPr id="6" name="Text Placeholder 4">
            <a:extLst>
              <a:ext uri="{FF2B5EF4-FFF2-40B4-BE49-F238E27FC236}">
                <a16:creationId xmlns:a16="http://schemas.microsoft.com/office/drawing/2014/main" id="{09292DE0-26C7-4618-80C9-C8186C225E2F}"/>
              </a:ext>
            </a:extLst>
          </p:cNvPr>
          <p:cNvSpPr>
            <a:spLocks noGrp="1"/>
          </p:cNvSpPr>
          <p:nvPr>
            <p:ph type="body" sz="quarter" idx="23" hasCustomPrompt="1"/>
          </p:nvPr>
        </p:nvSpPr>
        <p:spPr>
          <a:xfrm>
            <a:off x="2409371" y="416471"/>
            <a:ext cx="7373258" cy="997706"/>
          </a:xfrm>
        </p:spPr>
        <p:txBody>
          <a:bodyPr anchor="b"/>
          <a:lstStyle>
            <a:lvl1pPr marL="0" indent="0" algn="ctr">
              <a:lnSpc>
                <a:spcPct val="95000"/>
              </a:lnSpc>
              <a:buNone/>
              <a:defRPr lang="en-US" sz="2800" b="0" kern="1200" spc="30" baseline="0" dirty="0">
                <a:solidFill>
                  <a:schemeClr val="bg1"/>
                </a:solidFill>
                <a:latin typeface="+mj-lt"/>
                <a:ea typeface="+mj-ea"/>
                <a:cs typeface="+mj-cs"/>
              </a:defRPr>
            </a:lvl1pPr>
            <a:lvl2pPr>
              <a:defRPr lang="en-US" sz="1800" kern="1200" baseline="0" dirty="0" smtClean="0">
                <a:solidFill>
                  <a:schemeClr val="tx1"/>
                </a:solidFill>
                <a:latin typeface="+mn-lt"/>
                <a:ea typeface="+mn-ea"/>
                <a:cs typeface="+mn-cs"/>
              </a:defRPr>
            </a:lvl2pPr>
            <a:lvl3pPr>
              <a:defRPr lang="en-US" sz="1800" kern="1200" baseline="0" dirty="0" smtClean="0">
                <a:solidFill>
                  <a:schemeClr val="tx1"/>
                </a:solidFill>
                <a:latin typeface="+mn-lt"/>
                <a:ea typeface="+mn-ea"/>
                <a:cs typeface="+mn-cs"/>
              </a:defRPr>
            </a:lvl3pPr>
            <a:lvl4pPr>
              <a:defRPr lang="en-US" sz="1800" kern="1200" baseline="0" dirty="0" smtClean="0">
                <a:solidFill>
                  <a:schemeClr val="tx1"/>
                </a:solidFill>
                <a:latin typeface="+mn-lt"/>
                <a:ea typeface="+mn-ea"/>
                <a:cs typeface="+mn-cs"/>
              </a:defRPr>
            </a:lvl4pPr>
            <a:lvl5pPr>
              <a:defRPr lang="en-US" sz="1800" kern="1200" baseline="0" dirty="0">
                <a:solidFill>
                  <a:schemeClr val="tx1"/>
                </a:solidFill>
                <a:latin typeface="+mn-lt"/>
                <a:ea typeface="+mn-ea"/>
                <a:cs typeface="+mn-cs"/>
              </a:defRPr>
            </a:lvl5pPr>
          </a:lstStyle>
          <a:p>
            <a:pPr lvl="0"/>
            <a:r>
              <a:rPr lang="en-US" dirty="0"/>
              <a:t>Click to edit Master title style</a:t>
            </a:r>
          </a:p>
        </p:txBody>
      </p:sp>
      <p:sp>
        <p:nvSpPr>
          <p:cNvPr id="5" name="Picture Placeholder 5">
            <a:extLst>
              <a:ext uri="{FF2B5EF4-FFF2-40B4-BE49-F238E27FC236}">
                <a16:creationId xmlns:a16="http://schemas.microsoft.com/office/drawing/2014/main" id="{7EC3A1C4-1BC3-884C-944A-7D0EE5819A5C}"/>
              </a:ext>
            </a:extLst>
          </p:cNvPr>
          <p:cNvSpPr>
            <a:spLocks noGrp="1"/>
          </p:cNvSpPr>
          <p:nvPr>
            <p:ph type="pic" sz="quarter" idx="24" hasCustomPrompt="1"/>
          </p:nvPr>
        </p:nvSpPr>
        <p:spPr>
          <a:xfrm>
            <a:off x="3891643" y="1830648"/>
            <a:ext cx="4408714" cy="3051705"/>
          </a:xfrm>
        </p:spPr>
        <p:txBody>
          <a:bodyPr anchor="ctr"/>
          <a:lstStyle>
            <a:lvl1pPr marL="0" indent="0" algn="ctr">
              <a:buFontTx/>
              <a:buNone/>
              <a:defRPr>
                <a:solidFill>
                  <a:schemeClr val="accent6">
                    <a:lumMod val="50000"/>
                  </a:schemeClr>
                </a:solidFill>
              </a:defRPr>
            </a:lvl1pPr>
          </a:lstStyle>
          <a:p>
            <a:r>
              <a:rPr lang="en-US" dirty="0"/>
              <a:t>Drop in showcase</a:t>
            </a:r>
            <a:br>
              <a:rPr lang="en-US" dirty="0"/>
            </a:br>
            <a:r>
              <a:rPr lang="en-US" dirty="0"/>
              <a:t>object here</a:t>
            </a:r>
          </a:p>
        </p:txBody>
      </p:sp>
    </p:spTree>
    <p:extLst>
      <p:ext uri="{BB962C8B-B14F-4D97-AF65-F5344CB8AC3E}">
        <p14:creationId xmlns:p14="http://schemas.microsoft.com/office/powerpoint/2010/main" val="37506016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Showcase Circle Light">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ADEEBBD2-7909-4CEC-B855-1082E0342233}"/>
              </a:ext>
            </a:extLst>
          </p:cNvPr>
          <p:cNvPicPr>
            <a:picLocks noChangeAspect="1"/>
          </p:cNvPicPr>
          <p:nvPr userDrawn="1"/>
        </p:nvPicPr>
        <p:blipFill>
          <a:blip r:embed="rId2">
            <a:extLst>
              <a:ext uri="{28A0092B-C50C-407E-A947-70E740481C1C}">
                <a14:useLocalDpi xmlns:a14="http://schemas.microsoft.com/office/drawing/2010/main" val="0"/>
              </a:ext>
            </a:extLst>
          </a:blip>
          <a:srcRect l="12" r="12"/>
          <a:stretch/>
        </p:blipFill>
        <p:spPr>
          <a:xfrm>
            <a:off x="1524" y="0"/>
            <a:ext cx="12188952" cy="6858000"/>
          </a:xfrm>
          <a:prstGeom prst="rect">
            <a:avLst/>
          </a:prstGeom>
        </p:spPr>
      </p:pic>
      <p:sp>
        <p:nvSpPr>
          <p:cNvPr id="3" name="Footer Placeholder 2">
            <a:extLst>
              <a:ext uri="{FF2B5EF4-FFF2-40B4-BE49-F238E27FC236}">
                <a16:creationId xmlns:a16="http://schemas.microsoft.com/office/drawing/2014/main" id="{D42A5ED1-711E-4714-9364-FF2967BF1063}"/>
              </a:ext>
            </a:extLst>
          </p:cNvPr>
          <p:cNvSpPr>
            <a:spLocks noGrp="1"/>
          </p:cNvSpPr>
          <p:nvPr>
            <p:ph type="ftr" sz="quarter" idx="10"/>
          </p:nvPr>
        </p:nvSpPr>
        <p:spPr/>
        <p:txBody>
          <a:bodyPr/>
          <a:lstStyle>
            <a:lvl1pPr>
              <a:defRPr>
                <a:solidFill>
                  <a:schemeClr val="accent5">
                    <a:lumMod val="60000"/>
                    <a:lumOff val="40000"/>
                  </a:schemeClr>
                </a:solidFill>
              </a:defRPr>
            </a:lvl1pPr>
          </a:lstStyle>
          <a:p>
            <a:endParaRPr lang="en-US" dirty="0"/>
          </a:p>
        </p:txBody>
      </p:sp>
      <p:sp>
        <p:nvSpPr>
          <p:cNvPr id="7" name="Text Placeholder 4">
            <a:extLst>
              <a:ext uri="{FF2B5EF4-FFF2-40B4-BE49-F238E27FC236}">
                <a16:creationId xmlns:a16="http://schemas.microsoft.com/office/drawing/2014/main" id="{562BC7C7-95C8-4A62-9ABD-E4235BE30AC6}"/>
              </a:ext>
            </a:extLst>
          </p:cNvPr>
          <p:cNvSpPr>
            <a:spLocks noGrp="1"/>
          </p:cNvSpPr>
          <p:nvPr>
            <p:ph type="body" sz="quarter" idx="23" hasCustomPrompt="1"/>
          </p:nvPr>
        </p:nvSpPr>
        <p:spPr>
          <a:xfrm>
            <a:off x="2409371" y="416471"/>
            <a:ext cx="7373258" cy="997706"/>
          </a:xfrm>
        </p:spPr>
        <p:txBody>
          <a:bodyPr anchor="b"/>
          <a:lstStyle>
            <a:lvl1pPr marL="0" indent="0" algn="ctr">
              <a:lnSpc>
                <a:spcPct val="95000"/>
              </a:lnSpc>
              <a:buNone/>
              <a:defRPr lang="en-US" sz="2800" b="0" kern="1200" spc="30" baseline="0" dirty="0">
                <a:solidFill>
                  <a:schemeClr val="tx2"/>
                </a:solidFill>
                <a:latin typeface="+mj-lt"/>
                <a:ea typeface="+mj-ea"/>
                <a:cs typeface="+mj-cs"/>
              </a:defRPr>
            </a:lvl1pPr>
            <a:lvl2pPr>
              <a:defRPr lang="en-US" sz="1800" kern="1200" baseline="0" dirty="0" smtClean="0">
                <a:solidFill>
                  <a:schemeClr val="tx1"/>
                </a:solidFill>
                <a:latin typeface="+mn-lt"/>
                <a:ea typeface="+mn-ea"/>
                <a:cs typeface="+mn-cs"/>
              </a:defRPr>
            </a:lvl2pPr>
            <a:lvl3pPr>
              <a:defRPr lang="en-US" sz="1800" kern="1200" baseline="0" dirty="0" smtClean="0">
                <a:solidFill>
                  <a:schemeClr val="tx1"/>
                </a:solidFill>
                <a:latin typeface="+mn-lt"/>
                <a:ea typeface="+mn-ea"/>
                <a:cs typeface="+mn-cs"/>
              </a:defRPr>
            </a:lvl3pPr>
            <a:lvl4pPr>
              <a:defRPr lang="en-US" sz="1800" kern="1200" baseline="0" dirty="0" smtClean="0">
                <a:solidFill>
                  <a:schemeClr val="tx1"/>
                </a:solidFill>
                <a:latin typeface="+mn-lt"/>
                <a:ea typeface="+mn-ea"/>
                <a:cs typeface="+mn-cs"/>
              </a:defRPr>
            </a:lvl4pPr>
            <a:lvl5pPr>
              <a:defRPr lang="en-US" sz="1800" kern="1200" baseline="0" dirty="0">
                <a:solidFill>
                  <a:schemeClr val="tx1"/>
                </a:solidFill>
                <a:latin typeface="+mn-lt"/>
                <a:ea typeface="+mn-ea"/>
                <a:cs typeface="+mn-cs"/>
              </a:defRPr>
            </a:lvl5pPr>
          </a:lstStyle>
          <a:p>
            <a:pPr lvl="0"/>
            <a:r>
              <a:rPr lang="en-US" dirty="0"/>
              <a:t>Click to edit Master title style</a:t>
            </a:r>
          </a:p>
        </p:txBody>
      </p:sp>
      <p:sp>
        <p:nvSpPr>
          <p:cNvPr id="6" name="Picture Placeholder 5">
            <a:extLst>
              <a:ext uri="{FF2B5EF4-FFF2-40B4-BE49-F238E27FC236}">
                <a16:creationId xmlns:a16="http://schemas.microsoft.com/office/drawing/2014/main" id="{F9B3A5FF-139D-764C-B3E9-7C291A5BE137}"/>
              </a:ext>
            </a:extLst>
          </p:cNvPr>
          <p:cNvSpPr>
            <a:spLocks noGrp="1"/>
          </p:cNvSpPr>
          <p:nvPr>
            <p:ph type="pic" sz="quarter" idx="24" hasCustomPrompt="1"/>
          </p:nvPr>
        </p:nvSpPr>
        <p:spPr>
          <a:xfrm>
            <a:off x="4225925" y="1830649"/>
            <a:ext cx="3740150" cy="3051705"/>
          </a:xfrm>
        </p:spPr>
        <p:txBody>
          <a:bodyPr anchor="ctr"/>
          <a:lstStyle>
            <a:lvl1pPr marL="0" indent="0" algn="ctr">
              <a:buFontTx/>
              <a:buNone/>
              <a:defRPr>
                <a:solidFill>
                  <a:schemeClr val="accent6"/>
                </a:solidFill>
              </a:defRPr>
            </a:lvl1pPr>
          </a:lstStyle>
          <a:p>
            <a:r>
              <a:rPr lang="en-US" dirty="0"/>
              <a:t>Drop in showcase</a:t>
            </a:r>
            <a:br>
              <a:rPr lang="en-US" dirty="0"/>
            </a:br>
            <a:r>
              <a:rPr lang="en-US" dirty="0"/>
              <a:t>object here</a:t>
            </a:r>
          </a:p>
        </p:txBody>
      </p:sp>
    </p:spTree>
    <p:extLst>
      <p:ext uri="{BB962C8B-B14F-4D97-AF65-F5344CB8AC3E}">
        <p14:creationId xmlns:p14="http://schemas.microsoft.com/office/powerpoint/2010/main" val="39213217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Showcase Square Light">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ADEEBBD2-7909-4CEC-B855-1082E0342233}"/>
              </a:ext>
            </a:extLst>
          </p:cNvPr>
          <p:cNvPicPr>
            <a:picLocks noChangeAspect="1"/>
          </p:cNvPicPr>
          <p:nvPr userDrawn="1"/>
        </p:nvPicPr>
        <p:blipFill>
          <a:blip r:embed="rId2">
            <a:extLst>
              <a:ext uri="{28A0092B-C50C-407E-A947-70E740481C1C}">
                <a14:useLocalDpi xmlns:a14="http://schemas.microsoft.com/office/drawing/2010/main" val="0"/>
              </a:ext>
            </a:extLst>
          </a:blip>
          <a:srcRect l="12" r="12"/>
          <a:stretch/>
        </p:blipFill>
        <p:spPr>
          <a:xfrm>
            <a:off x="1524" y="0"/>
            <a:ext cx="12188952" cy="6858000"/>
          </a:xfrm>
          <a:prstGeom prst="rect">
            <a:avLst/>
          </a:prstGeom>
        </p:spPr>
      </p:pic>
      <p:sp>
        <p:nvSpPr>
          <p:cNvPr id="3" name="Footer Placeholder 2">
            <a:extLst>
              <a:ext uri="{FF2B5EF4-FFF2-40B4-BE49-F238E27FC236}">
                <a16:creationId xmlns:a16="http://schemas.microsoft.com/office/drawing/2014/main" id="{D42A5ED1-711E-4714-9364-FF2967BF1063}"/>
              </a:ext>
            </a:extLst>
          </p:cNvPr>
          <p:cNvSpPr>
            <a:spLocks noGrp="1"/>
          </p:cNvSpPr>
          <p:nvPr>
            <p:ph type="ftr" sz="quarter" idx="10"/>
          </p:nvPr>
        </p:nvSpPr>
        <p:spPr/>
        <p:txBody>
          <a:bodyPr/>
          <a:lstStyle>
            <a:lvl1pPr>
              <a:defRPr>
                <a:solidFill>
                  <a:schemeClr val="accent5">
                    <a:lumMod val="60000"/>
                    <a:lumOff val="40000"/>
                  </a:schemeClr>
                </a:solidFill>
              </a:defRPr>
            </a:lvl1pPr>
          </a:lstStyle>
          <a:p>
            <a:endParaRPr lang="en-US" dirty="0"/>
          </a:p>
        </p:txBody>
      </p:sp>
      <p:sp>
        <p:nvSpPr>
          <p:cNvPr id="7" name="Text Placeholder 4">
            <a:extLst>
              <a:ext uri="{FF2B5EF4-FFF2-40B4-BE49-F238E27FC236}">
                <a16:creationId xmlns:a16="http://schemas.microsoft.com/office/drawing/2014/main" id="{6490BB97-1EFB-4144-9135-DB96B5FD7F51}"/>
              </a:ext>
            </a:extLst>
          </p:cNvPr>
          <p:cNvSpPr>
            <a:spLocks noGrp="1"/>
          </p:cNvSpPr>
          <p:nvPr>
            <p:ph type="body" sz="quarter" idx="23" hasCustomPrompt="1"/>
          </p:nvPr>
        </p:nvSpPr>
        <p:spPr>
          <a:xfrm>
            <a:off x="2409371" y="416471"/>
            <a:ext cx="7373258" cy="997706"/>
          </a:xfrm>
        </p:spPr>
        <p:txBody>
          <a:bodyPr anchor="b"/>
          <a:lstStyle>
            <a:lvl1pPr marL="0" indent="0" algn="ctr">
              <a:lnSpc>
                <a:spcPct val="95000"/>
              </a:lnSpc>
              <a:buNone/>
              <a:defRPr lang="en-US" sz="2800" b="0" kern="1200" spc="30" baseline="0" dirty="0">
                <a:solidFill>
                  <a:schemeClr val="tx2"/>
                </a:solidFill>
                <a:latin typeface="+mj-lt"/>
                <a:ea typeface="+mj-ea"/>
                <a:cs typeface="+mj-cs"/>
              </a:defRPr>
            </a:lvl1pPr>
            <a:lvl2pPr>
              <a:defRPr lang="en-US" sz="1800" kern="1200" baseline="0" dirty="0" smtClean="0">
                <a:solidFill>
                  <a:schemeClr val="tx1"/>
                </a:solidFill>
                <a:latin typeface="+mn-lt"/>
                <a:ea typeface="+mn-ea"/>
                <a:cs typeface="+mn-cs"/>
              </a:defRPr>
            </a:lvl2pPr>
            <a:lvl3pPr>
              <a:defRPr lang="en-US" sz="1800" kern="1200" baseline="0" dirty="0" smtClean="0">
                <a:solidFill>
                  <a:schemeClr val="tx1"/>
                </a:solidFill>
                <a:latin typeface="+mn-lt"/>
                <a:ea typeface="+mn-ea"/>
                <a:cs typeface="+mn-cs"/>
              </a:defRPr>
            </a:lvl3pPr>
            <a:lvl4pPr>
              <a:defRPr lang="en-US" sz="1800" kern="1200" baseline="0" dirty="0" smtClean="0">
                <a:solidFill>
                  <a:schemeClr val="tx1"/>
                </a:solidFill>
                <a:latin typeface="+mn-lt"/>
                <a:ea typeface="+mn-ea"/>
                <a:cs typeface="+mn-cs"/>
              </a:defRPr>
            </a:lvl4pPr>
            <a:lvl5pPr>
              <a:defRPr lang="en-US" sz="1800" kern="1200" baseline="0" dirty="0">
                <a:solidFill>
                  <a:schemeClr val="tx1"/>
                </a:solidFill>
                <a:latin typeface="+mn-lt"/>
                <a:ea typeface="+mn-ea"/>
                <a:cs typeface="+mn-cs"/>
              </a:defRPr>
            </a:lvl5pPr>
          </a:lstStyle>
          <a:p>
            <a:pPr lvl="0"/>
            <a:r>
              <a:rPr lang="en-US" dirty="0"/>
              <a:t>Click to edit Master title style</a:t>
            </a:r>
          </a:p>
        </p:txBody>
      </p:sp>
      <p:sp>
        <p:nvSpPr>
          <p:cNvPr id="6" name="Picture Placeholder 5">
            <a:extLst>
              <a:ext uri="{FF2B5EF4-FFF2-40B4-BE49-F238E27FC236}">
                <a16:creationId xmlns:a16="http://schemas.microsoft.com/office/drawing/2014/main" id="{D12ABD92-6C8C-9643-918B-330DAE4D14CE}"/>
              </a:ext>
            </a:extLst>
          </p:cNvPr>
          <p:cNvSpPr>
            <a:spLocks noGrp="1"/>
          </p:cNvSpPr>
          <p:nvPr>
            <p:ph type="pic" sz="quarter" idx="24" hasCustomPrompt="1"/>
          </p:nvPr>
        </p:nvSpPr>
        <p:spPr>
          <a:xfrm>
            <a:off x="3891643" y="1830648"/>
            <a:ext cx="4408714" cy="3051705"/>
          </a:xfrm>
        </p:spPr>
        <p:txBody>
          <a:bodyPr anchor="ctr"/>
          <a:lstStyle>
            <a:lvl1pPr marL="0" indent="0" algn="ctr">
              <a:buFontTx/>
              <a:buNone/>
              <a:defRPr>
                <a:solidFill>
                  <a:schemeClr val="accent6"/>
                </a:solidFill>
              </a:defRPr>
            </a:lvl1pPr>
          </a:lstStyle>
          <a:p>
            <a:r>
              <a:rPr lang="en-US" dirty="0"/>
              <a:t>Drop in showcase</a:t>
            </a:r>
            <a:br>
              <a:rPr lang="en-US" dirty="0"/>
            </a:br>
            <a:r>
              <a:rPr lang="en-US" dirty="0"/>
              <a:t>object here</a:t>
            </a:r>
          </a:p>
        </p:txBody>
      </p:sp>
    </p:spTree>
    <p:extLst>
      <p:ext uri="{BB962C8B-B14F-4D97-AF65-F5344CB8AC3E}">
        <p14:creationId xmlns:p14="http://schemas.microsoft.com/office/powerpoint/2010/main" val="34023127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8.xml><?xml version="1.0" encoding="utf-8"?>
<p:sldLayout xmlns:a="http://schemas.openxmlformats.org/drawingml/2006/main" xmlns:r="http://schemas.openxmlformats.org/officeDocument/2006/relationships" xmlns:p="http://schemas.openxmlformats.org/presentationml/2006/main" showMasterSp="0" preserve="1" userDrawn="1">
  <p:cSld name="Image Left White">
    <p:spTree>
      <p:nvGrpSpPr>
        <p:cNvPr id="1" name=""/>
        <p:cNvGrpSpPr/>
        <p:nvPr/>
      </p:nvGrpSpPr>
      <p:grpSpPr>
        <a:xfrm>
          <a:off x="0" y="0"/>
          <a:ext cx="0" cy="0"/>
          <a:chOff x="0" y="0"/>
          <a:chExt cx="0" cy="0"/>
        </a:xfrm>
      </p:grpSpPr>
      <p:sp>
        <p:nvSpPr>
          <p:cNvPr id="13" name="Rectangle: Rounded Corners 4">
            <a:extLst>
              <a:ext uri="{FF2B5EF4-FFF2-40B4-BE49-F238E27FC236}">
                <a16:creationId xmlns:a16="http://schemas.microsoft.com/office/drawing/2014/main" id="{C988A4B5-657E-A827-878F-6C41AF5B4316}"/>
              </a:ext>
            </a:extLst>
          </p:cNvPr>
          <p:cNvSpPr/>
          <p:nvPr userDrawn="1"/>
        </p:nvSpPr>
        <p:spPr bwMode="gray">
          <a:xfrm>
            <a:off x="7531546" y="-130877"/>
            <a:ext cx="4772673" cy="7115877"/>
          </a:xfrm>
          <a:prstGeom prst="roundRect">
            <a:avLst>
              <a:gd name="adj" fmla="val 2032"/>
            </a:avLst>
          </a:prstGeom>
          <a:solidFill>
            <a:schemeClr val="bg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1"/>
            <a:ext cx="3574222" cy="1245870"/>
          </a:xfrm>
          <a:prstGeom prst="rect">
            <a:avLst/>
          </a:prstGeom>
        </p:spPr>
        <p:txBody>
          <a:bodyPr anchor="t"/>
          <a:lstStyle>
            <a:lvl1pPr marL="0" indent="0">
              <a:lnSpc>
                <a:spcPct val="96000"/>
              </a:lnSpc>
              <a:buClr>
                <a:schemeClr val="bg1"/>
              </a:buClr>
              <a:buNone/>
              <a:defRPr sz="1600">
                <a:solidFill>
                  <a:schemeClr val="tx2"/>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0" name="Title 1">
            <a:extLst>
              <a:ext uri="{FF2B5EF4-FFF2-40B4-BE49-F238E27FC236}">
                <a16:creationId xmlns:a16="http://schemas.microsoft.com/office/drawing/2014/main" id="{5D5512B1-49FB-4D22-8991-A399C53BF2F7}"/>
              </a:ext>
            </a:extLst>
          </p:cNvPr>
          <p:cNvSpPr>
            <a:spLocks noGrp="1"/>
          </p:cNvSpPr>
          <p:nvPr>
            <p:ph type="title"/>
          </p:nvPr>
        </p:nvSpPr>
        <p:spPr>
          <a:xfrm>
            <a:off x="8108300" y="3835007"/>
            <a:ext cx="3574220" cy="749692"/>
          </a:xfrm>
        </p:spPr>
        <p:txBody>
          <a:bodyPr wrap="square">
            <a:spAutoFit/>
          </a:bodyPr>
          <a:lstStyle>
            <a:lvl1pPr>
              <a:lnSpc>
                <a:spcPct val="87000"/>
              </a:lnSpc>
              <a:defRPr sz="2800">
                <a:solidFill>
                  <a:schemeClr val="tx2"/>
                </a:solidFill>
              </a:defRPr>
            </a:lvl1pPr>
          </a:lstStyle>
          <a:p>
            <a:r>
              <a:rPr lang="en-US"/>
              <a:t>Click to edit Master title style</a:t>
            </a:r>
            <a:endParaRPr lang="en-US" dirty="0"/>
          </a:p>
        </p:txBody>
      </p:sp>
      <p:sp>
        <p:nvSpPr>
          <p:cNvPr id="11" name="Footer Placeholder 2">
            <a:extLst>
              <a:ext uri="{FF2B5EF4-FFF2-40B4-BE49-F238E27FC236}">
                <a16:creationId xmlns:a16="http://schemas.microsoft.com/office/drawing/2014/main" id="{5D223FAD-8C90-4F07-856D-C7765F163648}"/>
              </a:ext>
            </a:extLst>
          </p:cNvPr>
          <p:cNvSpPr>
            <a:spLocks noGrp="1"/>
          </p:cNvSpPr>
          <p:nvPr>
            <p:ph type="ftr" sz="quarter" idx="16"/>
          </p:nvPr>
        </p:nvSpPr>
        <p:spPr>
          <a:xfrm>
            <a:off x="8103394" y="6193534"/>
            <a:ext cx="357422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endParaRPr lang="en-US" dirty="0"/>
          </a:p>
        </p:txBody>
      </p:sp>
      <p:sp>
        <p:nvSpPr>
          <p:cNvPr id="15" name="TextBox 14">
            <a:extLst>
              <a:ext uri="{FF2B5EF4-FFF2-40B4-BE49-F238E27FC236}">
                <a16:creationId xmlns:a16="http://schemas.microsoft.com/office/drawing/2014/main" id="{BD71D3C4-2064-78F0-B159-598E25F73191}"/>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75000"/>
                  </a:schemeClr>
                </a:solidFill>
                <a:latin typeface="+mn-lt"/>
                <a:ea typeface="+mn-ea"/>
                <a:cs typeface="+mn-cs"/>
              </a:rPr>
              <a:pPr marL="0" lvl="0" algn="r" defTabSz="914400" rtl="0" eaLnBrk="1" latinLnBrk="0" hangingPunct="1">
                <a:lnSpc>
                  <a:spcPct val="125000"/>
                </a:lnSpc>
              </a:pPr>
              <a:t>‹#›</a:t>
            </a:fld>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27503794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9.xml><?xml version="1.0" encoding="utf-8"?>
<p:sldLayout xmlns:a="http://schemas.openxmlformats.org/drawingml/2006/main" xmlns:r="http://schemas.openxmlformats.org/officeDocument/2006/relationships" xmlns:p="http://schemas.openxmlformats.org/presentationml/2006/main" showMasterSp="0" preserve="1" userDrawn="1">
  <p:cSld name="Image Left Nicke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2" name="Rectangle: Rounded Corners 4">
            <a:extLst>
              <a:ext uri="{FF2B5EF4-FFF2-40B4-BE49-F238E27FC236}">
                <a16:creationId xmlns:a16="http://schemas.microsoft.com/office/drawing/2014/main" id="{5DDBB63F-7729-5148-8CF0-A642711E1939}"/>
              </a:ext>
            </a:extLst>
          </p:cNvPr>
          <p:cNvSpPr/>
          <p:nvPr userDrawn="1"/>
        </p:nvSpPr>
        <p:spPr bwMode="gray">
          <a:xfrm>
            <a:off x="7531546" y="-130877"/>
            <a:ext cx="4772673" cy="7115877"/>
          </a:xfrm>
          <a:prstGeom prst="roundRect">
            <a:avLst>
              <a:gd name="adj" fmla="val 2032"/>
            </a:avLst>
          </a:prstGeom>
          <a:solidFill>
            <a:schemeClr val="accent6">
              <a:lumMod val="40000"/>
              <a:lumOff val="60000"/>
            </a:schemeClr>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243584"/>
          </a:xfrm>
          <a:prstGeom prst="rect">
            <a:avLst/>
          </a:prstGeom>
        </p:spPr>
        <p:txBody>
          <a:bodyPr anchor="t"/>
          <a:lstStyle>
            <a:lvl1pPr marL="0" indent="0">
              <a:lnSpc>
                <a:spcPct val="96000"/>
              </a:lnSpc>
              <a:buClr>
                <a:schemeClr val="bg1"/>
              </a:buClr>
              <a:buNone/>
              <a:defRPr sz="1600">
                <a:solidFill>
                  <a:schemeClr val="tx2"/>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0" name="Title 1">
            <a:extLst>
              <a:ext uri="{FF2B5EF4-FFF2-40B4-BE49-F238E27FC236}">
                <a16:creationId xmlns:a16="http://schemas.microsoft.com/office/drawing/2014/main" id="{5D5512B1-49FB-4D22-8991-A399C53BF2F7}"/>
              </a:ext>
            </a:extLst>
          </p:cNvPr>
          <p:cNvSpPr>
            <a:spLocks noGrp="1"/>
          </p:cNvSpPr>
          <p:nvPr>
            <p:ph type="title"/>
          </p:nvPr>
        </p:nvSpPr>
        <p:spPr>
          <a:xfrm>
            <a:off x="8108300" y="3835007"/>
            <a:ext cx="3574220" cy="749692"/>
          </a:xfrm>
        </p:spPr>
        <p:txBody>
          <a:bodyPr wrap="square">
            <a:spAutoFit/>
          </a:bodyPr>
          <a:lstStyle>
            <a:lvl1pPr>
              <a:lnSpc>
                <a:spcPct val="87000"/>
              </a:lnSpc>
              <a:defRPr sz="2800">
                <a:solidFill>
                  <a:schemeClr val="tx2"/>
                </a:solidFill>
              </a:defRPr>
            </a:lvl1pPr>
          </a:lstStyle>
          <a:p>
            <a:r>
              <a:rPr lang="en-US"/>
              <a:t>Click to edit Master title style</a:t>
            </a:r>
          </a:p>
        </p:txBody>
      </p:sp>
      <p:sp>
        <p:nvSpPr>
          <p:cNvPr id="11" name="TextBox 10">
            <a:extLst>
              <a:ext uri="{FF2B5EF4-FFF2-40B4-BE49-F238E27FC236}">
                <a16:creationId xmlns:a16="http://schemas.microsoft.com/office/drawing/2014/main" id="{C1C0E1CE-1768-4605-B5A2-67F3195DD6DE}"/>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75000"/>
                  </a:schemeClr>
                </a:solidFill>
                <a:latin typeface="+mn-lt"/>
                <a:ea typeface="+mn-ea"/>
                <a:cs typeface="+mn-cs"/>
              </a:rPr>
              <a:pPr marL="0" lvl="0" algn="r" defTabSz="914400" rtl="0" eaLnBrk="1" latinLnBrk="0" hangingPunct="1">
                <a:lnSpc>
                  <a:spcPct val="125000"/>
                </a:lnSpc>
              </a:pPr>
              <a:t>‹#›</a:t>
            </a:fld>
            <a:endParaRPr lang="en-US" sz="800" kern="1200">
              <a:solidFill>
                <a:schemeClr val="accent6">
                  <a:lumMod val="75000"/>
                </a:schemeClr>
              </a:solidFill>
              <a:latin typeface="+mn-lt"/>
              <a:ea typeface="+mn-ea"/>
              <a:cs typeface="+mn-cs"/>
            </a:endParaRPr>
          </a:p>
        </p:txBody>
      </p:sp>
      <p:sp>
        <p:nvSpPr>
          <p:cNvPr id="14" name="Footer Placeholder 2">
            <a:extLst>
              <a:ext uri="{FF2B5EF4-FFF2-40B4-BE49-F238E27FC236}">
                <a16:creationId xmlns:a16="http://schemas.microsoft.com/office/drawing/2014/main" id="{DB0D856A-1CCF-412C-8CCA-E1147546037E}"/>
              </a:ext>
            </a:extLst>
          </p:cNvPr>
          <p:cNvSpPr>
            <a:spLocks noGrp="1"/>
          </p:cNvSpPr>
          <p:nvPr>
            <p:ph type="ftr" sz="quarter" idx="16"/>
          </p:nvPr>
        </p:nvSpPr>
        <p:spPr>
          <a:xfrm>
            <a:off x="8103394" y="6193534"/>
            <a:ext cx="357422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endParaRPr lang="en-US" dirty="0"/>
          </a:p>
        </p:txBody>
      </p:sp>
    </p:spTree>
    <p:extLst>
      <p:ext uri="{BB962C8B-B14F-4D97-AF65-F5344CB8AC3E}">
        <p14:creationId xmlns:p14="http://schemas.microsoft.com/office/powerpoint/2010/main" val="31611678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Title Midnight">
    <p:bg>
      <p:bgPr>
        <a:solidFill>
          <a:schemeClr val="tx2"/>
        </a:solidFill>
        <a:effectLst/>
      </p:bgPr>
    </p:bg>
    <p:spTree>
      <p:nvGrpSpPr>
        <p:cNvPr id="1" name=""/>
        <p:cNvGrpSpPr/>
        <p:nvPr/>
      </p:nvGrpSpPr>
      <p:grpSpPr>
        <a:xfrm>
          <a:off x="0" y="0"/>
          <a:ext cx="0" cy="0"/>
          <a:chOff x="0" y="0"/>
          <a:chExt cx="0" cy="0"/>
        </a:xfrm>
      </p:grpSpPr>
      <p:sp>
        <p:nvSpPr>
          <p:cNvPr id="9" name="Freeform 8">
            <a:extLst>
              <a:ext uri="{FF2B5EF4-FFF2-40B4-BE49-F238E27FC236}">
                <a16:creationId xmlns:a16="http://schemas.microsoft.com/office/drawing/2014/main" id="{F6B9918A-1F79-4455-8D55-886C7ABFF15E}"/>
              </a:ext>
            </a:extLst>
          </p:cNvPr>
          <p:cNvSpPr>
            <a:spLocks/>
          </p:cNvSpPr>
          <p:nvPr userDrawn="1"/>
        </p:nvSpPr>
        <p:spPr bwMode="auto">
          <a:xfrm>
            <a:off x="-876300" y="4977549"/>
            <a:ext cx="12552239" cy="3889360"/>
          </a:xfrm>
          <a:custGeom>
            <a:avLst/>
            <a:gdLst>
              <a:gd name="T0" fmla="*/ 2068 w 2327"/>
              <a:gd name="T1" fmla="*/ 28 h 720"/>
              <a:gd name="T2" fmla="*/ 2029 w 2327"/>
              <a:gd name="T3" fmla="*/ 0 h 720"/>
              <a:gd name="T4" fmla="*/ 1921 w 2327"/>
              <a:gd name="T5" fmla="*/ 0 h 720"/>
              <a:gd name="T6" fmla="*/ 1881 w 2327"/>
              <a:gd name="T7" fmla="*/ 28 h 720"/>
              <a:gd name="T8" fmla="*/ 1706 w 2327"/>
              <a:gd name="T9" fmla="*/ 507 h 720"/>
              <a:gd name="T10" fmla="*/ 1525 w 2327"/>
              <a:gd name="T11" fmla="*/ 28 h 720"/>
              <a:gd name="T12" fmla="*/ 1486 w 2327"/>
              <a:gd name="T13" fmla="*/ 0 h 720"/>
              <a:gd name="T14" fmla="*/ 1379 w 2327"/>
              <a:gd name="T15" fmla="*/ 0 h 720"/>
              <a:gd name="T16" fmla="*/ 1340 w 2327"/>
              <a:gd name="T17" fmla="*/ 28 h 720"/>
              <a:gd name="T18" fmla="*/ 1163 w 2327"/>
              <a:gd name="T19" fmla="*/ 507 h 720"/>
              <a:gd name="T20" fmla="*/ 985 w 2327"/>
              <a:gd name="T21" fmla="*/ 28 h 720"/>
              <a:gd name="T22" fmla="*/ 946 w 2327"/>
              <a:gd name="T23" fmla="*/ 0 h 720"/>
              <a:gd name="T24" fmla="*/ 840 w 2327"/>
              <a:gd name="T25" fmla="*/ 0 h 720"/>
              <a:gd name="T26" fmla="*/ 800 w 2327"/>
              <a:gd name="T27" fmla="*/ 28 h 720"/>
              <a:gd name="T28" fmla="*/ 621 w 2327"/>
              <a:gd name="T29" fmla="*/ 507 h 720"/>
              <a:gd name="T30" fmla="*/ 444 w 2327"/>
              <a:gd name="T31" fmla="*/ 28 h 720"/>
              <a:gd name="T32" fmla="*/ 406 w 2327"/>
              <a:gd name="T33" fmla="*/ 0 h 720"/>
              <a:gd name="T34" fmla="*/ 297 w 2327"/>
              <a:gd name="T35" fmla="*/ 0 h 720"/>
              <a:gd name="T36" fmla="*/ 258 w 2327"/>
              <a:gd name="T37" fmla="*/ 28 h 720"/>
              <a:gd name="T38" fmla="*/ 6 w 2327"/>
              <a:gd name="T39" fmla="*/ 684 h 720"/>
              <a:gd name="T40" fmla="*/ 31 w 2327"/>
              <a:gd name="T41" fmla="*/ 720 h 720"/>
              <a:gd name="T42" fmla="*/ 127 w 2327"/>
              <a:gd name="T43" fmla="*/ 720 h 720"/>
              <a:gd name="T44" fmla="*/ 166 w 2327"/>
              <a:gd name="T45" fmla="*/ 693 h 720"/>
              <a:gd name="T46" fmla="*/ 351 w 2327"/>
              <a:gd name="T47" fmla="*/ 198 h 720"/>
              <a:gd name="T48" fmla="*/ 536 w 2327"/>
              <a:gd name="T49" fmla="*/ 693 h 720"/>
              <a:gd name="T50" fmla="*/ 575 w 2327"/>
              <a:gd name="T51" fmla="*/ 720 h 720"/>
              <a:gd name="T52" fmla="*/ 663 w 2327"/>
              <a:gd name="T53" fmla="*/ 720 h 720"/>
              <a:gd name="T54" fmla="*/ 703 w 2327"/>
              <a:gd name="T55" fmla="*/ 693 h 720"/>
              <a:gd name="T56" fmla="*/ 892 w 2327"/>
              <a:gd name="T57" fmla="*/ 198 h 720"/>
              <a:gd name="T58" fmla="*/ 1075 w 2327"/>
              <a:gd name="T59" fmla="*/ 693 h 720"/>
              <a:gd name="T60" fmla="*/ 1115 w 2327"/>
              <a:gd name="T61" fmla="*/ 720 h 720"/>
              <a:gd name="T62" fmla="*/ 1208 w 2327"/>
              <a:gd name="T63" fmla="*/ 720 h 720"/>
              <a:gd name="T64" fmla="*/ 1247 w 2327"/>
              <a:gd name="T65" fmla="*/ 693 h 720"/>
              <a:gd name="T66" fmla="*/ 1432 w 2327"/>
              <a:gd name="T67" fmla="*/ 198 h 720"/>
              <a:gd name="T68" fmla="*/ 1620 w 2327"/>
              <a:gd name="T69" fmla="*/ 693 h 720"/>
              <a:gd name="T70" fmla="*/ 1659 w 2327"/>
              <a:gd name="T71" fmla="*/ 720 h 720"/>
              <a:gd name="T72" fmla="*/ 1748 w 2327"/>
              <a:gd name="T73" fmla="*/ 720 h 720"/>
              <a:gd name="T74" fmla="*/ 1787 w 2327"/>
              <a:gd name="T75" fmla="*/ 693 h 720"/>
              <a:gd name="T76" fmla="*/ 1973 w 2327"/>
              <a:gd name="T77" fmla="*/ 201 h 720"/>
              <a:gd name="T78" fmla="*/ 2156 w 2327"/>
              <a:gd name="T79" fmla="*/ 693 h 720"/>
              <a:gd name="T80" fmla="*/ 2196 w 2327"/>
              <a:gd name="T81" fmla="*/ 720 h 720"/>
              <a:gd name="T82" fmla="*/ 2295 w 2327"/>
              <a:gd name="T83" fmla="*/ 720 h 720"/>
              <a:gd name="T84" fmla="*/ 2319 w 2327"/>
              <a:gd name="T85" fmla="*/ 684 h 720"/>
              <a:gd name="T86" fmla="*/ 2068 w 2327"/>
              <a:gd name="T87" fmla="*/ 28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327" h="720">
                <a:moveTo>
                  <a:pt x="2068" y="28"/>
                </a:moveTo>
                <a:cubicBezTo>
                  <a:pt x="2060" y="9"/>
                  <a:pt x="2047" y="0"/>
                  <a:pt x="2029" y="0"/>
                </a:cubicBezTo>
                <a:cubicBezTo>
                  <a:pt x="2029" y="0"/>
                  <a:pt x="2029" y="0"/>
                  <a:pt x="1921" y="0"/>
                </a:cubicBezTo>
                <a:cubicBezTo>
                  <a:pt x="1903" y="0"/>
                  <a:pt x="1889" y="9"/>
                  <a:pt x="1881" y="28"/>
                </a:cubicBezTo>
                <a:cubicBezTo>
                  <a:pt x="1881" y="28"/>
                  <a:pt x="1881" y="28"/>
                  <a:pt x="1706" y="507"/>
                </a:cubicBezTo>
                <a:cubicBezTo>
                  <a:pt x="1706" y="507"/>
                  <a:pt x="1706" y="507"/>
                  <a:pt x="1525" y="28"/>
                </a:cubicBezTo>
                <a:cubicBezTo>
                  <a:pt x="1517" y="9"/>
                  <a:pt x="1504" y="0"/>
                  <a:pt x="1486" y="0"/>
                </a:cubicBezTo>
                <a:cubicBezTo>
                  <a:pt x="1486" y="0"/>
                  <a:pt x="1486" y="0"/>
                  <a:pt x="1379" y="0"/>
                </a:cubicBezTo>
                <a:cubicBezTo>
                  <a:pt x="1361" y="0"/>
                  <a:pt x="1348" y="9"/>
                  <a:pt x="1340" y="28"/>
                </a:cubicBezTo>
                <a:cubicBezTo>
                  <a:pt x="1340" y="28"/>
                  <a:pt x="1340" y="28"/>
                  <a:pt x="1163" y="507"/>
                </a:cubicBezTo>
                <a:cubicBezTo>
                  <a:pt x="1163" y="507"/>
                  <a:pt x="1163" y="507"/>
                  <a:pt x="985" y="28"/>
                </a:cubicBezTo>
                <a:cubicBezTo>
                  <a:pt x="978" y="9"/>
                  <a:pt x="964" y="0"/>
                  <a:pt x="946" y="0"/>
                </a:cubicBezTo>
                <a:cubicBezTo>
                  <a:pt x="946" y="0"/>
                  <a:pt x="946" y="0"/>
                  <a:pt x="840" y="0"/>
                </a:cubicBezTo>
                <a:cubicBezTo>
                  <a:pt x="822" y="0"/>
                  <a:pt x="808" y="9"/>
                  <a:pt x="800" y="28"/>
                </a:cubicBezTo>
                <a:cubicBezTo>
                  <a:pt x="800" y="28"/>
                  <a:pt x="800" y="28"/>
                  <a:pt x="621" y="507"/>
                </a:cubicBezTo>
                <a:cubicBezTo>
                  <a:pt x="621" y="507"/>
                  <a:pt x="621" y="507"/>
                  <a:pt x="444" y="28"/>
                </a:cubicBezTo>
                <a:cubicBezTo>
                  <a:pt x="436" y="9"/>
                  <a:pt x="424" y="0"/>
                  <a:pt x="406" y="0"/>
                </a:cubicBezTo>
                <a:cubicBezTo>
                  <a:pt x="406" y="0"/>
                  <a:pt x="406" y="0"/>
                  <a:pt x="297" y="0"/>
                </a:cubicBezTo>
                <a:cubicBezTo>
                  <a:pt x="279" y="0"/>
                  <a:pt x="265" y="9"/>
                  <a:pt x="258" y="28"/>
                </a:cubicBezTo>
                <a:cubicBezTo>
                  <a:pt x="258" y="28"/>
                  <a:pt x="258" y="28"/>
                  <a:pt x="6" y="684"/>
                </a:cubicBezTo>
                <a:cubicBezTo>
                  <a:pt x="0" y="702"/>
                  <a:pt x="8" y="720"/>
                  <a:pt x="31" y="720"/>
                </a:cubicBezTo>
                <a:cubicBezTo>
                  <a:pt x="31" y="720"/>
                  <a:pt x="31" y="720"/>
                  <a:pt x="127" y="720"/>
                </a:cubicBezTo>
                <a:cubicBezTo>
                  <a:pt x="145" y="720"/>
                  <a:pt x="160" y="711"/>
                  <a:pt x="166" y="693"/>
                </a:cubicBezTo>
                <a:cubicBezTo>
                  <a:pt x="166" y="693"/>
                  <a:pt x="166" y="693"/>
                  <a:pt x="351" y="198"/>
                </a:cubicBezTo>
                <a:cubicBezTo>
                  <a:pt x="351" y="198"/>
                  <a:pt x="351" y="198"/>
                  <a:pt x="536" y="693"/>
                </a:cubicBezTo>
                <a:cubicBezTo>
                  <a:pt x="543" y="712"/>
                  <a:pt x="557" y="720"/>
                  <a:pt x="575" y="720"/>
                </a:cubicBezTo>
                <a:cubicBezTo>
                  <a:pt x="575" y="720"/>
                  <a:pt x="575" y="720"/>
                  <a:pt x="663" y="720"/>
                </a:cubicBezTo>
                <a:cubicBezTo>
                  <a:pt x="682" y="720"/>
                  <a:pt x="695" y="712"/>
                  <a:pt x="703" y="693"/>
                </a:cubicBezTo>
                <a:cubicBezTo>
                  <a:pt x="703" y="693"/>
                  <a:pt x="703" y="693"/>
                  <a:pt x="892" y="198"/>
                </a:cubicBezTo>
                <a:cubicBezTo>
                  <a:pt x="892" y="198"/>
                  <a:pt x="892" y="198"/>
                  <a:pt x="1075" y="693"/>
                </a:cubicBezTo>
                <a:cubicBezTo>
                  <a:pt x="1083" y="711"/>
                  <a:pt x="1097" y="720"/>
                  <a:pt x="1115" y="720"/>
                </a:cubicBezTo>
                <a:cubicBezTo>
                  <a:pt x="1115" y="720"/>
                  <a:pt x="1115" y="720"/>
                  <a:pt x="1208" y="720"/>
                </a:cubicBezTo>
                <a:cubicBezTo>
                  <a:pt x="1226" y="720"/>
                  <a:pt x="1240" y="711"/>
                  <a:pt x="1247" y="693"/>
                </a:cubicBezTo>
                <a:cubicBezTo>
                  <a:pt x="1247" y="693"/>
                  <a:pt x="1247" y="693"/>
                  <a:pt x="1432" y="198"/>
                </a:cubicBezTo>
                <a:cubicBezTo>
                  <a:pt x="1432" y="198"/>
                  <a:pt x="1432" y="198"/>
                  <a:pt x="1620" y="693"/>
                </a:cubicBezTo>
                <a:cubicBezTo>
                  <a:pt x="1627" y="712"/>
                  <a:pt x="1641" y="720"/>
                  <a:pt x="1659" y="720"/>
                </a:cubicBezTo>
                <a:cubicBezTo>
                  <a:pt x="1659" y="720"/>
                  <a:pt x="1659" y="720"/>
                  <a:pt x="1748" y="720"/>
                </a:cubicBezTo>
                <a:cubicBezTo>
                  <a:pt x="1766" y="720"/>
                  <a:pt x="1779" y="712"/>
                  <a:pt x="1787" y="693"/>
                </a:cubicBezTo>
                <a:cubicBezTo>
                  <a:pt x="1787" y="693"/>
                  <a:pt x="1787" y="693"/>
                  <a:pt x="1973" y="201"/>
                </a:cubicBezTo>
                <a:cubicBezTo>
                  <a:pt x="1973" y="201"/>
                  <a:pt x="1973" y="201"/>
                  <a:pt x="2156" y="693"/>
                </a:cubicBezTo>
                <a:cubicBezTo>
                  <a:pt x="2162" y="711"/>
                  <a:pt x="2178" y="720"/>
                  <a:pt x="2196" y="720"/>
                </a:cubicBezTo>
                <a:cubicBezTo>
                  <a:pt x="2196" y="720"/>
                  <a:pt x="2196" y="720"/>
                  <a:pt x="2295" y="720"/>
                </a:cubicBezTo>
                <a:cubicBezTo>
                  <a:pt x="2317" y="720"/>
                  <a:pt x="2327" y="702"/>
                  <a:pt x="2319" y="684"/>
                </a:cubicBezTo>
                <a:cubicBezTo>
                  <a:pt x="2319" y="684"/>
                  <a:pt x="2319" y="684"/>
                  <a:pt x="2068" y="28"/>
                </a:cubicBezTo>
                <a:close/>
              </a:path>
            </a:pathLst>
          </a:custGeom>
          <a:solidFill>
            <a:srgbClr val="0A2030"/>
          </a:solidFill>
          <a:ln>
            <a:no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en-US"/>
          </a:p>
        </p:txBody>
      </p:sp>
      <p:sp>
        <p:nvSpPr>
          <p:cNvPr id="24" name="Text Placeholder 48">
            <a:extLst>
              <a:ext uri="{FF2B5EF4-FFF2-40B4-BE49-F238E27FC236}">
                <a16:creationId xmlns:a16="http://schemas.microsoft.com/office/drawing/2014/main" id="{18A729C6-14B5-B446-85A9-8857D1088C51}"/>
              </a:ext>
            </a:extLst>
          </p:cNvPr>
          <p:cNvSpPr>
            <a:spLocks noGrp="1"/>
          </p:cNvSpPr>
          <p:nvPr>
            <p:ph type="body" sz="quarter" idx="14" hasCustomPrompt="1"/>
          </p:nvPr>
        </p:nvSpPr>
        <p:spPr bwMode="gray">
          <a:xfrm>
            <a:off x="479626" y="5515914"/>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1" name="Text Placeholder 7">
            <a:extLst>
              <a:ext uri="{FF2B5EF4-FFF2-40B4-BE49-F238E27FC236}">
                <a16:creationId xmlns:a16="http://schemas.microsoft.com/office/drawing/2014/main" id="{D043D7F6-7F93-F7CF-3840-FFF07D47805E}"/>
              </a:ext>
            </a:extLst>
          </p:cNvPr>
          <p:cNvSpPr>
            <a:spLocks noGrp="1"/>
          </p:cNvSpPr>
          <p:nvPr>
            <p:ph type="body" sz="quarter" idx="10" hasCustomPrompt="1"/>
          </p:nvPr>
        </p:nvSpPr>
        <p:spPr bwMode="gray">
          <a:xfrm>
            <a:off x="495300" y="4195085"/>
            <a:ext cx="833437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bg1"/>
                </a:solidFill>
              </a:defRPr>
            </a:lvl1pPr>
            <a:lvl2pPr marL="0" indent="0">
              <a:lnSpc>
                <a:spcPct val="96000"/>
              </a:lnSpc>
              <a:spcBef>
                <a:spcPts val="0"/>
              </a:spcBef>
              <a:buFont typeface="Microsoft Sans Serif" panose="020B0604020202020204" pitchFamily="34" charset="0"/>
              <a:buNone/>
              <a:defRPr sz="16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 Employing entity</a:t>
            </a:r>
          </a:p>
          <a:p>
            <a:pPr lvl="1"/>
            <a:endParaRPr lang="en-US" dirty="0"/>
          </a:p>
        </p:txBody>
      </p:sp>
      <p:sp>
        <p:nvSpPr>
          <p:cNvPr id="12" name="Text Placeholder 5">
            <a:extLst>
              <a:ext uri="{FF2B5EF4-FFF2-40B4-BE49-F238E27FC236}">
                <a16:creationId xmlns:a16="http://schemas.microsoft.com/office/drawing/2014/main" id="{EBB518DE-F87D-8B31-49FA-525093326100}"/>
              </a:ext>
            </a:extLst>
          </p:cNvPr>
          <p:cNvSpPr>
            <a:spLocks noGrp="1"/>
          </p:cNvSpPr>
          <p:nvPr>
            <p:ph type="body" sz="quarter" idx="13" hasCustomPrompt="1"/>
          </p:nvPr>
        </p:nvSpPr>
        <p:spPr bwMode="gray">
          <a:xfrm>
            <a:off x="8829675" y="512165"/>
            <a:ext cx="2867025" cy="262176"/>
          </a:xfrm>
          <a:prstGeom prst="rect">
            <a:avLst/>
          </a:prstGeom>
        </p:spPr>
        <p:txBody>
          <a:bodyPr wrap="none"/>
          <a:lstStyle>
            <a:lvl1pPr marL="0" indent="0" algn="r">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13" name="Title 2">
            <a:extLst>
              <a:ext uri="{FF2B5EF4-FFF2-40B4-BE49-F238E27FC236}">
                <a16:creationId xmlns:a16="http://schemas.microsoft.com/office/drawing/2014/main" id="{A39A9A2E-8B2C-BB64-C22A-DCFD27E3636A}"/>
              </a:ext>
            </a:extLst>
          </p:cNvPr>
          <p:cNvSpPr>
            <a:spLocks noGrp="1"/>
          </p:cNvSpPr>
          <p:nvPr>
            <p:ph type="title"/>
          </p:nvPr>
        </p:nvSpPr>
        <p:spPr bwMode="gray">
          <a:xfrm>
            <a:off x="431638" y="2631736"/>
            <a:ext cx="8416582" cy="1445909"/>
          </a:xfrm>
        </p:spPr>
        <p:txBody>
          <a:bodyPr wrap="square">
            <a:spAutoFit/>
          </a:bodyPr>
          <a:lstStyle>
            <a:lvl1pPr>
              <a:lnSpc>
                <a:spcPct val="87000"/>
              </a:lnSpc>
              <a:defRPr sz="5400">
                <a:solidFill>
                  <a:schemeClr val="bg1"/>
                </a:solidFill>
              </a:defRPr>
            </a:lvl1pPr>
          </a:lstStyle>
          <a:p>
            <a:r>
              <a:rPr lang="en-US"/>
              <a:t>Click to edit Master title style</a:t>
            </a:r>
            <a:endParaRPr lang="en-US" dirty="0"/>
          </a:p>
        </p:txBody>
      </p:sp>
      <p:sp>
        <p:nvSpPr>
          <p:cNvPr id="14" name="Freeform 5">
            <a:extLst>
              <a:ext uri="{FF2B5EF4-FFF2-40B4-BE49-F238E27FC236}">
                <a16:creationId xmlns:a16="http://schemas.microsoft.com/office/drawing/2014/main" id="{1CED0297-B528-27CB-0056-8F411D95C8CF}"/>
              </a:ext>
            </a:extLst>
          </p:cNvPr>
          <p:cNvSpPr>
            <a:spLocks noChangeAspect="1" noEditPoints="1"/>
          </p:cNvSpPr>
          <p:nvPr userDrawn="1"/>
        </p:nvSpPr>
        <p:spPr bwMode="black">
          <a:xfrm>
            <a:off x="482438" y="460180"/>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5" name="Text Placeholder 7">
            <a:extLst>
              <a:ext uri="{FF2B5EF4-FFF2-40B4-BE49-F238E27FC236}">
                <a16:creationId xmlns:a16="http://schemas.microsoft.com/office/drawing/2014/main" id="{EA849893-F193-3E50-F947-0B333F93B606}"/>
              </a:ext>
            </a:extLst>
          </p:cNvPr>
          <p:cNvSpPr>
            <a:spLocks noGrp="1"/>
          </p:cNvSpPr>
          <p:nvPr>
            <p:ph type="body" sz="quarter" idx="12" hasCustomPrompt="1"/>
          </p:nvPr>
        </p:nvSpPr>
        <p:spPr bwMode="gray">
          <a:xfrm>
            <a:off x="3103563" y="512165"/>
            <a:ext cx="4783137" cy="226772"/>
          </a:xfrm>
          <a:prstGeom prst="rect">
            <a:avLst/>
          </a:prstGeom>
        </p:spPr>
        <p:txBody>
          <a:bodyPr wrap="none"/>
          <a:lstStyle>
            <a:lvl1pPr marL="0" indent="0" algn="r">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3" name="TextBox 2">
            <a:extLst>
              <a:ext uri="{FF2B5EF4-FFF2-40B4-BE49-F238E27FC236}">
                <a16:creationId xmlns:a16="http://schemas.microsoft.com/office/drawing/2014/main" id="{A40453B6-C2F5-2063-0C2F-1BD208D06F78}"/>
              </a:ext>
            </a:extLst>
          </p:cNvPr>
          <p:cNvSpPr txBox="1"/>
          <p:nvPr userDrawn="1"/>
        </p:nvSpPr>
        <p:spPr>
          <a:xfrm>
            <a:off x="479708" y="6521993"/>
            <a:ext cx="524770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60000"/>
                    <a:lumOff val="40000"/>
                  </a:schemeClr>
                </a:solidFill>
              </a:rPr>
              <a:t>Snapdragon and Qualcomm branded products are products of Qualcomm Technologies, Inc. and/or its subsidiaries.</a:t>
            </a:r>
          </a:p>
        </p:txBody>
      </p:sp>
    </p:spTree>
    <p:extLst>
      <p:ext uri="{BB962C8B-B14F-4D97-AF65-F5344CB8AC3E}">
        <p14:creationId xmlns:p14="http://schemas.microsoft.com/office/powerpoint/2010/main" val="11202075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60.xml><?xml version="1.0" encoding="utf-8"?>
<p:sldLayout xmlns:a="http://schemas.openxmlformats.org/drawingml/2006/main" xmlns:r="http://schemas.openxmlformats.org/officeDocument/2006/relationships" xmlns:p="http://schemas.openxmlformats.org/presentationml/2006/main" showMasterSp="0" preserve="1" userDrawn="1">
  <p:cSld name="Image Left Blue">
    <p:bg>
      <p:bgPr>
        <a:solidFill>
          <a:srgbClr val="FFFFFF"/>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5" name="Rectangle: Rounded Corners 4">
            <a:extLst>
              <a:ext uri="{FF2B5EF4-FFF2-40B4-BE49-F238E27FC236}">
                <a16:creationId xmlns:a16="http://schemas.microsoft.com/office/drawing/2014/main" id="{36D6BE73-B9C8-47A2-984C-E200BA96DCB3}"/>
              </a:ext>
            </a:extLst>
          </p:cNvPr>
          <p:cNvSpPr/>
          <p:nvPr/>
        </p:nvSpPr>
        <p:spPr bwMode="gray">
          <a:xfrm>
            <a:off x="7531545" y="-130877"/>
            <a:ext cx="4772673" cy="7115877"/>
          </a:xfrm>
          <a:prstGeom prst="roundRect">
            <a:avLst>
              <a:gd name="adj" fmla="val 2032"/>
            </a:avLst>
          </a:prstGeom>
          <a:solidFill>
            <a:schemeClr val="accent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243584"/>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2" name="Title 1">
            <a:extLst>
              <a:ext uri="{FF2B5EF4-FFF2-40B4-BE49-F238E27FC236}">
                <a16:creationId xmlns:a16="http://schemas.microsoft.com/office/drawing/2014/main" id="{A7476AD6-6474-493F-AC7C-EB97BA7C71BE}"/>
              </a:ext>
            </a:extLst>
          </p:cNvPr>
          <p:cNvSpPr>
            <a:spLocks noGrp="1"/>
          </p:cNvSpPr>
          <p:nvPr>
            <p:ph type="title"/>
          </p:nvPr>
        </p:nvSpPr>
        <p:spPr bwMode="gray">
          <a:xfrm>
            <a:off x="8108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
        <p:nvSpPr>
          <p:cNvPr id="11" name="TextBox 10">
            <a:extLst>
              <a:ext uri="{FF2B5EF4-FFF2-40B4-BE49-F238E27FC236}">
                <a16:creationId xmlns:a16="http://schemas.microsoft.com/office/drawing/2014/main" id="{62898738-F56E-4F64-8859-882DC223BFEE}"/>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40000"/>
                  <a:lumOff val="60000"/>
                </a:schemeClr>
              </a:solidFill>
              <a:latin typeface="+mn-lt"/>
              <a:ea typeface="+mn-ea"/>
              <a:cs typeface="+mn-cs"/>
            </a:endParaRPr>
          </a:p>
        </p:txBody>
      </p:sp>
      <p:sp>
        <p:nvSpPr>
          <p:cNvPr id="13" name="Footer Placeholder 2">
            <a:extLst>
              <a:ext uri="{FF2B5EF4-FFF2-40B4-BE49-F238E27FC236}">
                <a16:creationId xmlns:a16="http://schemas.microsoft.com/office/drawing/2014/main" id="{97866D95-F0A8-46B5-9FDE-7A9D5D88C303}"/>
              </a:ext>
            </a:extLst>
          </p:cNvPr>
          <p:cNvSpPr>
            <a:spLocks noGrp="1"/>
          </p:cNvSpPr>
          <p:nvPr>
            <p:ph type="ftr" sz="quarter" idx="16"/>
          </p:nvPr>
        </p:nvSpPr>
        <p:spPr>
          <a:xfrm>
            <a:off x="8103394" y="6193534"/>
            <a:ext cx="357422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40000"/>
                    <a:lumOff val="60000"/>
                  </a:schemeClr>
                </a:solidFill>
              </a:defRPr>
            </a:lvl1pPr>
          </a:lstStyle>
          <a:p>
            <a:endParaRPr lang="en-US" dirty="0"/>
          </a:p>
        </p:txBody>
      </p:sp>
    </p:spTree>
    <p:extLst>
      <p:ext uri="{BB962C8B-B14F-4D97-AF65-F5344CB8AC3E}">
        <p14:creationId xmlns:p14="http://schemas.microsoft.com/office/powerpoint/2010/main" val="26943595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1.xml><?xml version="1.0" encoding="utf-8"?>
<p:sldLayout xmlns:a="http://schemas.openxmlformats.org/drawingml/2006/main" xmlns:r="http://schemas.openxmlformats.org/officeDocument/2006/relationships" xmlns:p="http://schemas.openxmlformats.org/presentationml/2006/main" showMasterSp="0" preserve="1" userDrawn="1">
  <p:cSld name="Image Left Gun Meta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2" name="Rectangle: Rounded Corners 4">
            <a:extLst>
              <a:ext uri="{FF2B5EF4-FFF2-40B4-BE49-F238E27FC236}">
                <a16:creationId xmlns:a16="http://schemas.microsoft.com/office/drawing/2014/main" id="{F94A11C6-9E7D-344C-A93D-5B21026B69C0}"/>
              </a:ext>
            </a:extLst>
          </p:cNvPr>
          <p:cNvSpPr/>
          <p:nvPr userDrawn="1"/>
        </p:nvSpPr>
        <p:spPr bwMode="gray">
          <a:xfrm>
            <a:off x="7531546" y="-130877"/>
            <a:ext cx="4772673" cy="7115877"/>
          </a:xfrm>
          <a:prstGeom prst="roundRect">
            <a:avLst>
              <a:gd name="adj" fmla="val 2032"/>
            </a:avLst>
          </a:prstGeom>
          <a:solidFill>
            <a:schemeClr val="accent5"/>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243584"/>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0" name="Title 1">
            <a:extLst>
              <a:ext uri="{FF2B5EF4-FFF2-40B4-BE49-F238E27FC236}">
                <a16:creationId xmlns:a16="http://schemas.microsoft.com/office/drawing/2014/main" id="{8DC30169-2852-41FD-A7C3-4826B66A052C}"/>
              </a:ext>
            </a:extLst>
          </p:cNvPr>
          <p:cNvSpPr>
            <a:spLocks noGrp="1"/>
          </p:cNvSpPr>
          <p:nvPr>
            <p:ph type="title"/>
          </p:nvPr>
        </p:nvSpPr>
        <p:spPr bwMode="gray">
          <a:xfrm>
            <a:off x="8108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
        <p:nvSpPr>
          <p:cNvPr id="11" name="TextBox 10">
            <a:extLst>
              <a:ext uri="{FF2B5EF4-FFF2-40B4-BE49-F238E27FC236}">
                <a16:creationId xmlns:a16="http://schemas.microsoft.com/office/drawing/2014/main" id="{B87A111C-26A3-4E5F-A166-2BEF32FA27C9}"/>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6">
                  <a:lumMod val="40000"/>
                  <a:lumOff val="60000"/>
                </a:schemeClr>
              </a:solidFill>
              <a:latin typeface="+mn-lt"/>
              <a:ea typeface="+mn-ea"/>
              <a:cs typeface="+mn-cs"/>
            </a:endParaRPr>
          </a:p>
        </p:txBody>
      </p:sp>
      <p:sp>
        <p:nvSpPr>
          <p:cNvPr id="14" name="Footer Placeholder 2">
            <a:extLst>
              <a:ext uri="{FF2B5EF4-FFF2-40B4-BE49-F238E27FC236}">
                <a16:creationId xmlns:a16="http://schemas.microsoft.com/office/drawing/2014/main" id="{178F5B55-13E7-4483-B3E9-017D9BC0E304}"/>
              </a:ext>
            </a:extLst>
          </p:cNvPr>
          <p:cNvSpPr>
            <a:spLocks noGrp="1"/>
          </p:cNvSpPr>
          <p:nvPr>
            <p:ph type="ftr" sz="quarter" idx="16"/>
          </p:nvPr>
        </p:nvSpPr>
        <p:spPr>
          <a:xfrm>
            <a:off x="8103394" y="6193534"/>
            <a:ext cx="357422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40000"/>
                    <a:lumOff val="60000"/>
                  </a:schemeClr>
                </a:solidFill>
              </a:defRPr>
            </a:lvl1pPr>
          </a:lstStyle>
          <a:p>
            <a:endParaRPr lang="en-US" dirty="0"/>
          </a:p>
        </p:txBody>
      </p:sp>
    </p:spTree>
    <p:extLst>
      <p:ext uri="{BB962C8B-B14F-4D97-AF65-F5344CB8AC3E}">
        <p14:creationId xmlns:p14="http://schemas.microsoft.com/office/powerpoint/2010/main" val="20564057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2.xml><?xml version="1.0" encoding="utf-8"?>
<p:sldLayout xmlns:a="http://schemas.openxmlformats.org/drawingml/2006/main" xmlns:r="http://schemas.openxmlformats.org/officeDocument/2006/relationships" xmlns:p="http://schemas.openxmlformats.org/presentationml/2006/main" showMasterSp="0" preserve="1" userDrawn="1">
  <p:cSld name="Image Left Midnight">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3" name="Rectangle: Rounded Corners 4">
            <a:extLst>
              <a:ext uri="{FF2B5EF4-FFF2-40B4-BE49-F238E27FC236}">
                <a16:creationId xmlns:a16="http://schemas.microsoft.com/office/drawing/2014/main" id="{57AE534B-214E-4D43-850B-177FC0B91999}"/>
              </a:ext>
            </a:extLst>
          </p:cNvPr>
          <p:cNvSpPr/>
          <p:nvPr userDrawn="1"/>
        </p:nvSpPr>
        <p:spPr bwMode="gray">
          <a:xfrm>
            <a:off x="7531546" y="-130877"/>
            <a:ext cx="4772673" cy="7115877"/>
          </a:xfrm>
          <a:prstGeom prst="roundRect">
            <a:avLst>
              <a:gd name="adj" fmla="val 2032"/>
            </a:avLst>
          </a:prstGeom>
          <a:solidFill>
            <a:schemeClr val="tx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243584"/>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0" name="Title 1">
            <a:extLst>
              <a:ext uri="{FF2B5EF4-FFF2-40B4-BE49-F238E27FC236}">
                <a16:creationId xmlns:a16="http://schemas.microsoft.com/office/drawing/2014/main" id="{F8B30772-61E4-4188-8773-0B3D2EF52290}"/>
              </a:ext>
            </a:extLst>
          </p:cNvPr>
          <p:cNvSpPr>
            <a:spLocks noGrp="1"/>
          </p:cNvSpPr>
          <p:nvPr>
            <p:ph type="title"/>
          </p:nvPr>
        </p:nvSpPr>
        <p:spPr bwMode="gray">
          <a:xfrm>
            <a:off x="8108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
        <p:nvSpPr>
          <p:cNvPr id="8" name="Footer Placeholder 2">
            <a:extLst>
              <a:ext uri="{FF2B5EF4-FFF2-40B4-BE49-F238E27FC236}">
                <a16:creationId xmlns:a16="http://schemas.microsoft.com/office/drawing/2014/main" id="{904BA5AF-15E4-480F-AA8E-0691DD39DFC8}"/>
              </a:ext>
            </a:extLst>
          </p:cNvPr>
          <p:cNvSpPr>
            <a:spLocks noGrp="1"/>
          </p:cNvSpPr>
          <p:nvPr>
            <p:ph type="ftr" sz="quarter" idx="16"/>
          </p:nvPr>
        </p:nvSpPr>
        <p:spPr>
          <a:xfrm>
            <a:off x="8103394" y="6193534"/>
            <a:ext cx="357422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endParaRPr lang="en-US" dirty="0"/>
          </a:p>
        </p:txBody>
      </p:sp>
      <p:sp>
        <p:nvSpPr>
          <p:cNvPr id="11" name="TextBox 10">
            <a:extLst>
              <a:ext uri="{FF2B5EF4-FFF2-40B4-BE49-F238E27FC236}">
                <a16:creationId xmlns:a16="http://schemas.microsoft.com/office/drawing/2014/main" id="{6162E27C-1987-40F5-A769-FF9A3748939D}"/>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Tree>
    <p:extLst>
      <p:ext uri="{BB962C8B-B14F-4D97-AF65-F5344CB8AC3E}">
        <p14:creationId xmlns:p14="http://schemas.microsoft.com/office/powerpoint/2010/main" val="34936426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Image Right Whit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0" name="Rectangle: Rounded Corners 13">
            <a:extLst>
              <a:ext uri="{FF2B5EF4-FFF2-40B4-BE49-F238E27FC236}">
                <a16:creationId xmlns:a16="http://schemas.microsoft.com/office/drawing/2014/main" id="{1C4B26C0-2A61-AB46-AC7C-B3B9B1793936}"/>
              </a:ext>
            </a:extLst>
          </p:cNvPr>
          <p:cNvSpPr/>
          <p:nvPr userDrawn="1"/>
        </p:nvSpPr>
        <p:spPr bwMode="gray">
          <a:xfrm>
            <a:off x="-152400" y="-139700"/>
            <a:ext cx="4810774" cy="7150100"/>
          </a:xfrm>
          <a:prstGeom prst="roundRect">
            <a:avLst>
              <a:gd name="adj" fmla="val 1711"/>
            </a:avLst>
          </a:prstGeom>
          <a:solidFill>
            <a:schemeClr val="bg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5999" cy="1657344"/>
          </a:xfrm>
          <a:prstGeom prst="rect">
            <a:avLst/>
          </a:prstGeom>
        </p:spPr>
        <p:txBody>
          <a:bodyPr anchor="t"/>
          <a:lstStyle>
            <a:lvl1pPr marL="0" indent="0">
              <a:lnSpc>
                <a:spcPct val="96000"/>
              </a:lnSpc>
              <a:buClr>
                <a:schemeClr val="bg1"/>
              </a:buClr>
              <a:buNone/>
              <a:defRPr sz="1600">
                <a:solidFill>
                  <a:schemeClr val="tx2"/>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2B7861F5-3EBA-4F8B-961A-D9B20FF749FC}"/>
              </a:ext>
            </a:extLst>
          </p:cNvPr>
          <p:cNvSpPr>
            <a:spLocks noGrp="1"/>
          </p:cNvSpPr>
          <p:nvPr>
            <p:ph type="ftr" sz="quarter" idx="16"/>
          </p:nvPr>
        </p:nvSpPr>
        <p:spPr>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endParaRPr lang="en-US" dirty="0"/>
          </a:p>
        </p:txBody>
      </p:sp>
      <p:sp>
        <p:nvSpPr>
          <p:cNvPr id="9" name="Title 1">
            <a:extLst>
              <a:ext uri="{FF2B5EF4-FFF2-40B4-BE49-F238E27FC236}">
                <a16:creationId xmlns:a16="http://schemas.microsoft.com/office/drawing/2014/main" id="{38252DF1-084E-4672-B68F-141714EEA8C7}"/>
              </a:ext>
            </a:extLst>
          </p:cNvPr>
          <p:cNvSpPr>
            <a:spLocks noGrp="1"/>
          </p:cNvSpPr>
          <p:nvPr>
            <p:ph type="title"/>
          </p:nvPr>
        </p:nvSpPr>
        <p:spPr>
          <a:xfrm>
            <a:off x="495300" y="3835007"/>
            <a:ext cx="3574220" cy="749692"/>
          </a:xfrm>
        </p:spPr>
        <p:txBody>
          <a:bodyPr wrap="square">
            <a:spAutoFit/>
          </a:bodyPr>
          <a:lstStyle>
            <a:lvl1pPr>
              <a:lnSpc>
                <a:spcPct val="87000"/>
              </a:lnSpc>
              <a:defRPr sz="2800">
                <a:solidFill>
                  <a:schemeClr val="tx2"/>
                </a:solidFill>
              </a:defRPr>
            </a:lvl1pPr>
          </a:lstStyle>
          <a:p>
            <a:r>
              <a:rPr lang="en-US"/>
              <a:t>Click to edit Master title style</a:t>
            </a:r>
          </a:p>
        </p:txBody>
      </p:sp>
    </p:spTree>
    <p:extLst>
      <p:ext uri="{BB962C8B-B14F-4D97-AF65-F5344CB8AC3E}">
        <p14:creationId xmlns:p14="http://schemas.microsoft.com/office/powerpoint/2010/main" val="18887076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Image Right Nicke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10" name="Rectangle: Rounded Corners 13">
            <a:extLst>
              <a:ext uri="{FF2B5EF4-FFF2-40B4-BE49-F238E27FC236}">
                <a16:creationId xmlns:a16="http://schemas.microsoft.com/office/drawing/2014/main" id="{1C4B26C0-2A61-AB46-AC7C-B3B9B1793936}"/>
              </a:ext>
            </a:extLst>
          </p:cNvPr>
          <p:cNvSpPr/>
          <p:nvPr userDrawn="1"/>
        </p:nvSpPr>
        <p:spPr bwMode="gray">
          <a:xfrm>
            <a:off x="-152400" y="-139700"/>
            <a:ext cx="4810774" cy="7150100"/>
          </a:xfrm>
          <a:prstGeom prst="roundRect">
            <a:avLst>
              <a:gd name="adj" fmla="val 1711"/>
            </a:avLst>
          </a:prstGeom>
          <a:solidFill>
            <a:schemeClr val="accent6">
              <a:lumMod val="40000"/>
              <a:lumOff val="60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5999" cy="1657344"/>
          </a:xfrm>
          <a:prstGeom prst="rect">
            <a:avLst/>
          </a:prstGeom>
        </p:spPr>
        <p:txBody>
          <a:bodyPr anchor="t"/>
          <a:lstStyle>
            <a:lvl1pPr marL="0" indent="0">
              <a:lnSpc>
                <a:spcPct val="96000"/>
              </a:lnSpc>
              <a:buClr>
                <a:schemeClr val="bg1"/>
              </a:buClr>
              <a:buNone/>
              <a:defRPr sz="1600">
                <a:solidFill>
                  <a:schemeClr val="tx2"/>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2B7861F5-3EBA-4F8B-961A-D9B20FF749FC}"/>
              </a:ext>
            </a:extLst>
          </p:cNvPr>
          <p:cNvSpPr>
            <a:spLocks noGrp="1"/>
          </p:cNvSpPr>
          <p:nvPr>
            <p:ph type="ftr" sz="quarter" idx="16"/>
          </p:nvPr>
        </p:nvSpPr>
        <p:spPr>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endParaRPr lang="en-US" dirty="0"/>
          </a:p>
        </p:txBody>
      </p:sp>
      <p:sp>
        <p:nvSpPr>
          <p:cNvPr id="9" name="Title 1">
            <a:extLst>
              <a:ext uri="{FF2B5EF4-FFF2-40B4-BE49-F238E27FC236}">
                <a16:creationId xmlns:a16="http://schemas.microsoft.com/office/drawing/2014/main" id="{38252DF1-084E-4672-B68F-141714EEA8C7}"/>
              </a:ext>
            </a:extLst>
          </p:cNvPr>
          <p:cNvSpPr>
            <a:spLocks noGrp="1"/>
          </p:cNvSpPr>
          <p:nvPr>
            <p:ph type="title"/>
          </p:nvPr>
        </p:nvSpPr>
        <p:spPr>
          <a:xfrm>
            <a:off x="495300" y="3835007"/>
            <a:ext cx="3574220" cy="749692"/>
          </a:xfrm>
        </p:spPr>
        <p:txBody>
          <a:bodyPr wrap="square">
            <a:spAutoFit/>
          </a:bodyPr>
          <a:lstStyle>
            <a:lvl1pPr>
              <a:lnSpc>
                <a:spcPct val="87000"/>
              </a:lnSpc>
              <a:defRPr sz="2800">
                <a:solidFill>
                  <a:schemeClr val="tx2"/>
                </a:solidFill>
              </a:defRPr>
            </a:lvl1pPr>
          </a:lstStyle>
          <a:p>
            <a:r>
              <a:rPr lang="en-US"/>
              <a:t>Click to edit Master title style</a:t>
            </a:r>
          </a:p>
        </p:txBody>
      </p:sp>
    </p:spTree>
    <p:extLst>
      <p:ext uri="{BB962C8B-B14F-4D97-AF65-F5344CB8AC3E}">
        <p14:creationId xmlns:p14="http://schemas.microsoft.com/office/powerpoint/2010/main" val="15117041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Image Right Blu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4" name="Rectangle: Rounded Corners 13">
            <a:extLst>
              <a:ext uri="{FF2B5EF4-FFF2-40B4-BE49-F238E27FC236}">
                <a16:creationId xmlns:a16="http://schemas.microsoft.com/office/drawing/2014/main" id="{2C4F80DE-5D56-47D8-8FA8-D6E5D8B85FA8}"/>
              </a:ext>
            </a:extLst>
          </p:cNvPr>
          <p:cNvSpPr/>
          <p:nvPr userDrawn="1"/>
        </p:nvSpPr>
        <p:spPr bwMode="gray">
          <a:xfrm>
            <a:off x="-152400" y="-139700"/>
            <a:ext cx="4810774" cy="7150100"/>
          </a:xfrm>
          <a:prstGeom prst="roundRect">
            <a:avLst>
              <a:gd name="adj" fmla="val 1711"/>
            </a:avLst>
          </a:prstGeom>
          <a:solidFill>
            <a:schemeClr val="accent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1"/>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BE859372-4677-4C6F-BF6E-40E3BFADA6DE}"/>
              </a:ext>
            </a:extLst>
          </p:cNvPr>
          <p:cNvSpPr>
            <a:spLocks noGrp="1"/>
          </p:cNvSpPr>
          <p:nvPr>
            <p:ph type="ftr" sz="quarter" idx="16"/>
          </p:nvPr>
        </p:nvSpPr>
        <p:spPr bwMode="gray">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40000"/>
                    <a:lumOff val="60000"/>
                  </a:schemeClr>
                </a:solidFill>
              </a:defRPr>
            </a:lvl1pPr>
          </a:lstStyle>
          <a:p>
            <a:endParaRPr lang="en-US" dirty="0"/>
          </a:p>
        </p:txBody>
      </p:sp>
      <p:sp>
        <p:nvSpPr>
          <p:cNvPr id="10" name="Title 1">
            <a:extLst>
              <a:ext uri="{FF2B5EF4-FFF2-40B4-BE49-F238E27FC236}">
                <a16:creationId xmlns:a16="http://schemas.microsoft.com/office/drawing/2014/main" id="{6435A7F3-6D74-487F-B987-EE024614BB1E}"/>
              </a:ext>
            </a:extLst>
          </p:cNvPr>
          <p:cNvSpPr>
            <a:spLocks noGrp="1"/>
          </p:cNvSpPr>
          <p:nvPr>
            <p:ph type="title"/>
          </p:nvPr>
        </p:nvSpPr>
        <p:spPr bwMode="gray">
          <a:xfrm>
            <a:off x="495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27430761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Image Right Gun Meta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0" name="Rectangle: Rounded Corners 13">
            <a:extLst>
              <a:ext uri="{FF2B5EF4-FFF2-40B4-BE49-F238E27FC236}">
                <a16:creationId xmlns:a16="http://schemas.microsoft.com/office/drawing/2014/main" id="{585D67CF-1E31-BE4A-A4CA-ED13AC837827}"/>
              </a:ext>
            </a:extLst>
          </p:cNvPr>
          <p:cNvSpPr/>
          <p:nvPr userDrawn="1"/>
        </p:nvSpPr>
        <p:spPr bwMode="gray">
          <a:xfrm>
            <a:off x="-152400" y="-139700"/>
            <a:ext cx="4810774" cy="7150100"/>
          </a:xfrm>
          <a:prstGeom prst="roundRect">
            <a:avLst>
              <a:gd name="adj" fmla="val 1711"/>
            </a:avLst>
          </a:prstGeom>
          <a:solidFill>
            <a:schemeClr val="accent5"/>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3"/>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F4D48ED-5D8A-47EE-956E-72B7EE984BDE}"/>
              </a:ext>
            </a:extLst>
          </p:cNvPr>
          <p:cNvSpPr>
            <a:spLocks noGrp="1"/>
          </p:cNvSpPr>
          <p:nvPr>
            <p:ph type="ftr" sz="quarter" idx="16"/>
          </p:nvPr>
        </p:nvSpPr>
        <p:spPr bwMode="gray">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40000"/>
                    <a:lumOff val="60000"/>
                  </a:schemeClr>
                </a:solidFill>
              </a:defRPr>
            </a:lvl1pPr>
          </a:lstStyle>
          <a:p>
            <a:endParaRPr lang="en-US" dirty="0"/>
          </a:p>
        </p:txBody>
      </p:sp>
      <p:sp>
        <p:nvSpPr>
          <p:cNvPr id="9" name="Title 1">
            <a:extLst>
              <a:ext uri="{FF2B5EF4-FFF2-40B4-BE49-F238E27FC236}">
                <a16:creationId xmlns:a16="http://schemas.microsoft.com/office/drawing/2014/main" id="{55F13055-7657-4496-81D2-B665F79B6A2B}"/>
              </a:ext>
            </a:extLst>
          </p:cNvPr>
          <p:cNvSpPr>
            <a:spLocks noGrp="1"/>
          </p:cNvSpPr>
          <p:nvPr>
            <p:ph type="title"/>
          </p:nvPr>
        </p:nvSpPr>
        <p:spPr bwMode="gray">
          <a:xfrm>
            <a:off x="495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16044676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Image Right Midnight">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1" name="Rectangle: Rounded Corners 13">
            <a:extLst>
              <a:ext uri="{FF2B5EF4-FFF2-40B4-BE49-F238E27FC236}">
                <a16:creationId xmlns:a16="http://schemas.microsoft.com/office/drawing/2014/main" id="{41816CD1-1BB7-B443-8FFC-B0DBA0DF4495}"/>
              </a:ext>
            </a:extLst>
          </p:cNvPr>
          <p:cNvSpPr/>
          <p:nvPr userDrawn="1"/>
        </p:nvSpPr>
        <p:spPr bwMode="gray">
          <a:xfrm>
            <a:off x="-152400" y="-139700"/>
            <a:ext cx="4810774" cy="7150100"/>
          </a:xfrm>
          <a:prstGeom prst="roundRect">
            <a:avLst>
              <a:gd name="adj" fmla="val 1711"/>
            </a:avLst>
          </a:prstGeom>
          <a:solidFill>
            <a:schemeClr val="tx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3"/>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F4D48ED-5D8A-47EE-956E-72B7EE984BDE}"/>
              </a:ext>
            </a:extLst>
          </p:cNvPr>
          <p:cNvSpPr>
            <a:spLocks noGrp="1"/>
          </p:cNvSpPr>
          <p:nvPr>
            <p:ph type="ftr" sz="quarter" idx="16"/>
          </p:nvPr>
        </p:nvSpPr>
        <p:spPr bwMode="gray">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endParaRPr lang="en-US" dirty="0"/>
          </a:p>
        </p:txBody>
      </p:sp>
      <p:sp>
        <p:nvSpPr>
          <p:cNvPr id="9" name="Title 1">
            <a:extLst>
              <a:ext uri="{FF2B5EF4-FFF2-40B4-BE49-F238E27FC236}">
                <a16:creationId xmlns:a16="http://schemas.microsoft.com/office/drawing/2014/main" id="{F61C4DE6-E5D7-49BF-BE1D-0EC8FCDC68D1}"/>
              </a:ext>
            </a:extLst>
          </p:cNvPr>
          <p:cNvSpPr>
            <a:spLocks noGrp="1"/>
          </p:cNvSpPr>
          <p:nvPr>
            <p:ph type="title"/>
          </p:nvPr>
        </p:nvSpPr>
        <p:spPr bwMode="gray">
          <a:xfrm>
            <a:off x="495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17826272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Cutaway 1/4 Left White">
    <p:spTree>
      <p:nvGrpSpPr>
        <p:cNvPr id="1" name=""/>
        <p:cNvGrpSpPr/>
        <p:nvPr/>
      </p:nvGrpSpPr>
      <p:grpSpPr>
        <a:xfrm>
          <a:off x="0" y="0"/>
          <a:ext cx="0" cy="0"/>
          <a:chOff x="0" y="0"/>
          <a:chExt cx="0" cy="0"/>
        </a:xfrm>
      </p:grpSpPr>
      <p:sp>
        <p:nvSpPr>
          <p:cNvPr id="11" name="Rectangle: Rounded Corners 8">
            <a:extLst>
              <a:ext uri="{FF2B5EF4-FFF2-40B4-BE49-F238E27FC236}">
                <a16:creationId xmlns:a16="http://schemas.microsoft.com/office/drawing/2014/main" id="{171A93A8-9B5B-B64B-9A90-BE5CC8D7A646}"/>
              </a:ext>
            </a:extLst>
          </p:cNvPr>
          <p:cNvSpPr/>
          <p:nvPr userDrawn="1"/>
        </p:nvSpPr>
        <p:spPr bwMode="gray">
          <a:xfrm>
            <a:off x="-165100" y="-152400"/>
            <a:ext cx="3871407" cy="6553184"/>
          </a:xfrm>
          <a:prstGeom prst="roundRect">
            <a:avLst>
              <a:gd name="adj" fmla="val 2097"/>
            </a:avLst>
          </a:prstGeom>
          <a:solidFill>
            <a:schemeClr val="bg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7" name="Text Placeholder 3">
            <a:extLst>
              <a:ext uri="{FF2B5EF4-FFF2-40B4-BE49-F238E27FC236}">
                <a16:creationId xmlns:a16="http://schemas.microsoft.com/office/drawing/2014/main" id="{13E8953B-95CE-B948-91CB-50695B3EA838}"/>
              </a:ext>
            </a:extLst>
          </p:cNvPr>
          <p:cNvSpPr>
            <a:spLocks noGrp="1"/>
          </p:cNvSpPr>
          <p:nvPr>
            <p:ph type="body" sz="quarter" idx="10"/>
          </p:nvPr>
        </p:nvSpPr>
        <p:spPr bwMode="gray">
          <a:xfrm>
            <a:off x="493713" y="2673350"/>
            <a:ext cx="2606675" cy="3497264"/>
          </a:xfrm>
          <a:prstGeom prst="rect">
            <a:avLst/>
          </a:prstGeom>
        </p:spPr>
        <p:txBody>
          <a:bodyPr/>
          <a:lstStyle>
            <a:lvl1pPr>
              <a:buClr>
                <a:schemeClr val="tx2"/>
              </a:buClr>
              <a:defRPr>
                <a:solidFill>
                  <a:schemeClr val="tx2"/>
                </a:solidFill>
              </a:defRPr>
            </a:lvl1pPr>
            <a:lvl2pPr>
              <a:buClr>
                <a:schemeClr val="tx2"/>
              </a:buClr>
              <a:defRPr>
                <a:solidFill>
                  <a:schemeClr val="tx2"/>
                </a:solidFill>
              </a:defRPr>
            </a:lvl2pPr>
            <a:lvl3pPr>
              <a:buClr>
                <a:schemeClr val="tx2"/>
              </a:buClr>
              <a:defRPr>
                <a:solidFill>
                  <a:schemeClr val="tx2"/>
                </a:solidFill>
              </a:defRPr>
            </a:lvl3pPr>
            <a:lvl4pPr>
              <a:buClr>
                <a:schemeClr val="tx2"/>
              </a:buClr>
              <a:defRPr>
                <a:solidFill>
                  <a:schemeClr val="tx2"/>
                </a:solidFill>
              </a:defRPr>
            </a:lvl4pPr>
            <a:lvl5pPr marL="173736" indent="-173736">
              <a:buClr>
                <a:schemeClr val="tx2"/>
              </a:buClr>
              <a:buFont typeface="Arial" panose="020B0604020202020204" pitchFamily="34" charset="0"/>
              <a:buChar char="•"/>
              <a:defRPr>
                <a:solidFill>
                  <a:schemeClr val="tx2"/>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Subtitle">
            <a:extLst>
              <a:ext uri="{FF2B5EF4-FFF2-40B4-BE49-F238E27FC236}">
                <a16:creationId xmlns:a16="http://schemas.microsoft.com/office/drawing/2014/main" id="{405A0419-5C48-854E-9566-19820CA0E20C}"/>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Footer Placeholder 2">
            <a:extLst>
              <a:ext uri="{FF2B5EF4-FFF2-40B4-BE49-F238E27FC236}">
                <a16:creationId xmlns:a16="http://schemas.microsoft.com/office/drawing/2014/main" id="{8128B968-E284-3340-9496-6B697CB2D547}"/>
              </a:ext>
            </a:extLst>
          </p:cNvPr>
          <p:cNvSpPr>
            <a:spLocks noGrp="1"/>
          </p:cNvSpPr>
          <p:nvPr>
            <p:ph type="ftr" sz="quarter" idx="16"/>
          </p:nvPr>
        </p:nvSpPr>
        <p:spPr bwMode="gray">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endParaRPr lang="en-US" dirty="0"/>
          </a:p>
        </p:txBody>
      </p:sp>
      <p:sp>
        <p:nvSpPr>
          <p:cNvPr id="15" name="Title 1">
            <a:extLst>
              <a:ext uri="{FF2B5EF4-FFF2-40B4-BE49-F238E27FC236}">
                <a16:creationId xmlns:a16="http://schemas.microsoft.com/office/drawing/2014/main" id="{DAC13420-DD97-394B-B026-E979557BA385}"/>
              </a:ext>
            </a:extLst>
          </p:cNvPr>
          <p:cNvSpPr>
            <a:spLocks noGrp="1"/>
          </p:cNvSpPr>
          <p:nvPr>
            <p:ph type="title"/>
          </p:nvPr>
        </p:nvSpPr>
        <p:spPr bwMode="gray">
          <a:xfrm>
            <a:off x="495300" y="1044740"/>
            <a:ext cx="2605088" cy="749692"/>
          </a:xfrm>
        </p:spPr>
        <p:txBody>
          <a:bodyPr wrap="square">
            <a:spAutoFit/>
          </a:bodyPr>
          <a:lstStyle>
            <a:lvl1pPr>
              <a:lnSpc>
                <a:spcPct val="87000"/>
              </a:lnSpc>
              <a:defRPr sz="2800">
                <a:solidFill>
                  <a:schemeClr val="tx2"/>
                </a:solidFill>
              </a:defRPr>
            </a:lvl1pPr>
          </a:lstStyle>
          <a:p>
            <a:r>
              <a:rPr lang="en-US"/>
              <a:t>Click to edit Master title style</a:t>
            </a:r>
            <a:endParaRPr lang="en-US" dirty="0"/>
          </a:p>
        </p:txBody>
      </p:sp>
    </p:spTree>
    <p:extLst>
      <p:ext uri="{BB962C8B-B14F-4D97-AF65-F5344CB8AC3E}">
        <p14:creationId xmlns:p14="http://schemas.microsoft.com/office/powerpoint/2010/main" val="11348688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Cutaway 1/4 Left Nickel">
    <p:spTree>
      <p:nvGrpSpPr>
        <p:cNvPr id="1" name=""/>
        <p:cNvGrpSpPr/>
        <p:nvPr/>
      </p:nvGrpSpPr>
      <p:grpSpPr>
        <a:xfrm>
          <a:off x="0" y="0"/>
          <a:ext cx="0" cy="0"/>
          <a:chOff x="0" y="0"/>
          <a:chExt cx="0" cy="0"/>
        </a:xfrm>
      </p:grpSpPr>
      <p:sp>
        <p:nvSpPr>
          <p:cNvPr id="11" name="Rectangle: Rounded Corners 8">
            <a:extLst>
              <a:ext uri="{FF2B5EF4-FFF2-40B4-BE49-F238E27FC236}">
                <a16:creationId xmlns:a16="http://schemas.microsoft.com/office/drawing/2014/main" id="{171A93A8-9B5B-B64B-9A90-BE5CC8D7A646}"/>
              </a:ext>
            </a:extLst>
          </p:cNvPr>
          <p:cNvSpPr/>
          <p:nvPr userDrawn="1"/>
        </p:nvSpPr>
        <p:spPr bwMode="gray">
          <a:xfrm>
            <a:off x="-165100" y="-152400"/>
            <a:ext cx="3871407" cy="6553184"/>
          </a:xfrm>
          <a:prstGeom prst="roundRect">
            <a:avLst>
              <a:gd name="adj" fmla="val 2097"/>
            </a:avLst>
          </a:prstGeom>
          <a:solidFill>
            <a:schemeClr val="accent6">
              <a:lumMod val="40000"/>
              <a:lumOff val="60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7" name="Text Placeholder 3">
            <a:extLst>
              <a:ext uri="{FF2B5EF4-FFF2-40B4-BE49-F238E27FC236}">
                <a16:creationId xmlns:a16="http://schemas.microsoft.com/office/drawing/2014/main" id="{29428DF5-30F4-B144-8786-1D219A20C1C5}"/>
              </a:ext>
            </a:extLst>
          </p:cNvPr>
          <p:cNvSpPr>
            <a:spLocks noGrp="1"/>
          </p:cNvSpPr>
          <p:nvPr>
            <p:ph type="body" sz="quarter" idx="10"/>
          </p:nvPr>
        </p:nvSpPr>
        <p:spPr bwMode="gray">
          <a:xfrm>
            <a:off x="493713" y="2673350"/>
            <a:ext cx="2606675" cy="3497264"/>
          </a:xfrm>
          <a:prstGeom prst="rect">
            <a:avLst/>
          </a:prstGeom>
        </p:spPr>
        <p:txBody>
          <a:bodyPr/>
          <a:lstStyle>
            <a:lvl1pPr>
              <a:buClr>
                <a:schemeClr val="tx2"/>
              </a:buClr>
              <a:defRPr>
                <a:solidFill>
                  <a:schemeClr val="tx2"/>
                </a:solidFill>
              </a:defRPr>
            </a:lvl1pPr>
            <a:lvl2pPr>
              <a:buClr>
                <a:schemeClr val="tx2"/>
              </a:buClr>
              <a:defRPr>
                <a:solidFill>
                  <a:schemeClr val="tx2"/>
                </a:solidFill>
              </a:defRPr>
            </a:lvl2pPr>
            <a:lvl3pPr>
              <a:buClr>
                <a:schemeClr val="tx2"/>
              </a:buClr>
              <a:defRPr>
                <a:solidFill>
                  <a:schemeClr val="tx2"/>
                </a:solidFill>
              </a:defRPr>
            </a:lvl3pPr>
            <a:lvl4pPr>
              <a:buClr>
                <a:schemeClr val="tx2"/>
              </a:buClr>
              <a:defRPr>
                <a:solidFill>
                  <a:schemeClr val="tx2"/>
                </a:solidFill>
              </a:defRPr>
            </a:lvl4pPr>
            <a:lvl5pPr marL="173736" indent="-173736">
              <a:buClr>
                <a:schemeClr val="tx2"/>
              </a:buClr>
              <a:buFont typeface="Arial" panose="020B0604020202020204" pitchFamily="34" charset="0"/>
              <a:buChar char="•"/>
              <a:defRPr>
                <a:solidFill>
                  <a:schemeClr val="tx2"/>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Subtitle">
            <a:extLst>
              <a:ext uri="{FF2B5EF4-FFF2-40B4-BE49-F238E27FC236}">
                <a16:creationId xmlns:a16="http://schemas.microsoft.com/office/drawing/2014/main" id="{1C61E4C8-53FE-C244-B5D0-FE99E4D05FA8}"/>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Footer Placeholder 2">
            <a:extLst>
              <a:ext uri="{FF2B5EF4-FFF2-40B4-BE49-F238E27FC236}">
                <a16:creationId xmlns:a16="http://schemas.microsoft.com/office/drawing/2014/main" id="{53457047-3239-F945-BD7B-E385C9ADD806}"/>
              </a:ext>
            </a:extLst>
          </p:cNvPr>
          <p:cNvSpPr>
            <a:spLocks noGrp="1"/>
          </p:cNvSpPr>
          <p:nvPr>
            <p:ph type="ftr" sz="quarter" idx="16"/>
          </p:nvPr>
        </p:nvSpPr>
        <p:spPr bwMode="gray">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endParaRPr lang="en-US" dirty="0"/>
          </a:p>
        </p:txBody>
      </p:sp>
      <p:sp>
        <p:nvSpPr>
          <p:cNvPr id="15" name="Title 1">
            <a:extLst>
              <a:ext uri="{FF2B5EF4-FFF2-40B4-BE49-F238E27FC236}">
                <a16:creationId xmlns:a16="http://schemas.microsoft.com/office/drawing/2014/main" id="{6402AFBB-56F0-844A-908E-A30A3C9E9540}"/>
              </a:ext>
            </a:extLst>
          </p:cNvPr>
          <p:cNvSpPr>
            <a:spLocks noGrp="1"/>
          </p:cNvSpPr>
          <p:nvPr>
            <p:ph type="title"/>
          </p:nvPr>
        </p:nvSpPr>
        <p:spPr bwMode="gray">
          <a:xfrm>
            <a:off x="495300" y="1044740"/>
            <a:ext cx="2605088" cy="749692"/>
          </a:xfrm>
        </p:spPr>
        <p:txBody>
          <a:bodyPr wrap="square">
            <a:spAutoFit/>
          </a:bodyPr>
          <a:lstStyle>
            <a:lvl1pPr>
              <a:lnSpc>
                <a:spcPct val="87000"/>
              </a:lnSpc>
              <a:defRPr sz="2800">
                <a:solidFill>
                  <a:schemeClr val="tx2"/>
                </a:solidFill>
              </a:defRPr>
            </a:lvl1pPr>
          </a:lstStyle>
          <a:p>
            <a:r>
              <a:rPr lang="en-US"/>
              <a:t>Click to edit Master title style</a:t>
            </a:r>
            <a:endParaRPr lang="en-US" dirty="0"/>
          </a:p>
        </p:txBody>
      </p:sp>
    </p:spTree>
    <p:extLst>
      <p:ext uri="{BB962C8B-B14F-4D97-AF65-F5344CB8AC3E}">
        <p14:creationId xmlns:p14="http://schemas.microsoft.com/office/powerpoint/2010/main" val="1724512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Agenda White">
    <p:bg>
      <p:bgPr>
        <a:solidFill>
          <a:schemeClr val="bg1"/>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99AD5696-B4ED-4B82-A4B1-160E4E14F343}"/>
              </a:ext>
            </a:extLst>
          </p:cNvPr>
          <p:cNvSpPr txBox="1"/>
          <p:nvPr userDrawn="1"/>
        </p:nvSpPr>
        <p:spPr>
          <a:xfrm rot="5400000">
            <a:off x="8435813" y="2737543"/>
            <a:ext cx="5288307" cy="1559722"/>
          </a:xfrm>
          <a:prstGeom prst="rect">
            <a:avLst/>
          </a:prstGeom>
          <a:noFill/>
          <a:effectLst/>
        </p:spPr>
        <p:txBody>
          <a:bodyPr wrap="none" lIns="0" tIns="0" rIns="0" bIns="0" rtlCol="0">
            <a:spAutoFit/>
          </a:bodyPr>
          <a:lstStyle/>
          <a:p>
            <a:pPr algn="ctr">
              <a:lnSpc>
                <a:spcPct val="87000"/>
              </a:lnSpc>
              <a:spcBef>
                <a:spcPct val="0"/>
              </a:spcBef>
              <a:defRPr/>
            </a:pPr>
            <a:r>
              <a:rPr lang="en-US" sz="11650">
                <a:solidFill>
                  <a:schemeClr val="accent6">
                    <a:lumMod val="40000"/>
                    <a:lumOff val="60000"/>
                  </a:schemeClr>
                </a:solidFill>
                <a:effectLst>
                  <a:innerShdw blurRad="38100" dist="25400" dir="8100000">
                    <a:prstClr val="black">
                      <a:alpha val="50000"/>
                    </a:prstClr>
                  </a:innerShdw>
                </a:effectLst>
              </a:rPr>
              <a:t>Agenda</a:t>
            </a:r>
          </a:p>
        </p:txBody>
      </p:sp>
      <p:sp>
        <p:nvSpPr>
          <p:cNvPr id="7" name="Content Placeholder 19">
            <a:extLst>
              <a:ext uri="{FF2B5EF4-FFF2-40B4-BE49-F238E27FC236}">
                <a16:creationId xmlns:a16="http://schemas.microsoft.com/office/drawing/2014/main" id="{F37243DA-FBBA-0A4F-9208-5109D5B48C3C}"/>
              </a:ext>
            </a:extLst>
          </p:cNvPr>
          <p:cNvSpPr>
            <a:spLocks noGrp="1"/>
          </p:cNvSpPr>
          <p:nvPr>
            <p:ph sz="quarter" idx="10"/>
          </p:nvPr>
        </p:nvSpPr>
        <p:spPr>
          <a:xfrm>
            <a:off x="777874" y="957452"/>
            <a:ext cx="9253538" cy="5319779"/>
          </a:xfrm>
          <a:prstGeom prst="rect">
            <a:avLst/>
          </a:prstGeom>
        </p:spPr>
        <p:txBody>
          <a:bodyPr>
            <a:normAutofit/>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0" indent="0">
              <a:lnSpc>
                <a:spcPct val="107000"/>
              </a:lnSpc>
              <a:spcBef>
                <a:spcPts val="0"/>
              </a:spcBef>
              <a:spcAft>
                <a:spcPts val="1800"/>
              </a:spcAft>
              <a:buClr>
                <a:schemeClr val="bg1"/>
              </a:buClr>
              <a:buFont typeface="+mj-lt"/>
              <a:buNone/>
              <a:defRPr sz="5400">
                <a:solidFill>
                  <a:schemeClr val="bg1"/>
                </a:solidFill>
              </a:defRPr>
            </a:lvl2pPr>
            <a:lvl3pPr marL="342900" indent="-342900">
              <a:lnSpc>
                <a:spcPct val="107000"/>
              </a:lnSpc>
              <a:spcBef>
                <a:spcPts val="0"/>
              </a:spcBef>
              <a:spcAft>
                <a:spcPts val="1800"/>
              </a:spcAft>
              <a:buClr>
                <a:schemeClr val="bg1"/>
              </a:buClr>
              <a:buFont typeface="+mj-lt"/>
              <a:buAutoNum type="arabicPeriod"/>
              <a:defRPr sz="5400">
                <a:solidFill>
                  <a:schemeClr val="bg1"/>
                </a:solidFill>
              </a:defRPr>
            </a:lvl3pPr>
            <a:lvl4pPr marL="342900" indent="-342900">
              <a:lnSpc>
                <a:spcPct val="107000"/>
              </a:lnSpc>
              <a:spcBef>
                <a:spcPts val="0"/>
              </a:spcBef>
              <a:spcAft>
                <a:spcPts val="1800"/>
              </a:spcAft>
              <a:buClr>
                <a:schemeClr val="bg1"/>
              </a:buClr>
              <a:buFont typeface="+mj-lt"/>
              <a:buAutoNum type="arabicPeriod"/>
              <a:defRPr sz="5400">
                <a:solidFill>
                  <a:schemeClr val="bg1"/>
                </a:solidFill>
              </a:defRPr>
            </a:lvl4pPr>
            <a:lvl5pPr marL="342900" indent="-342900">
              <a:lnSpc>
                <a:spcPct val="107000"/>
              </a:lnSpc>
              <a:spcBef>
                <a:spcPts val="0"/>
              </a:spcBef>
              <a:spcAft>
                <a:spcPts val="1800"/>
              </a:spcAft>
              <a:buClr>
                <a:schemeClr val="bg1"/>
              </a:buClr>
              <a:buFont typeface="+mj-lt"/>
              <a:buAutoNum type="arabicPeriod"/>
              <a:defRPr sz="54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14082668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Cutaway 1/4 Left Blue">
    <p:spTree>
      <p:nvGrpSpPr>
        <p:cNvPr id="1" name=""/>
        <p:cNvGrpSpPr/>
        <p:nvPr/>
      </p:nvGrpSpPr>
      <p:grpSpPr>
        <a:xfrm>
          <a:off x="0" y="0"/>
          <a:ext cx="0" cy="0"/>
          <a:chOff x="0" y="0"/>
          <a:chExt cx="0" cy="0"/>
        </a:xfrm>
      </p:grpSpPr>
      <p:sp>
        <p:nvSpPr>
          <p:cNvPr id="9" name="Rectangle: Rounded Corners 8">
            <a:extLst>
              <a:ext uri="{FF2B5EF4-FFF2-40B4-BE49-F238E27FC236}">
                <a16:creationId xmlns:a16="http://schemas.microsoft.com/office/drawing/2014/main" id="{2DB42174-1A3D-4E93-A2B6-481349C97762}"/>
              </a:ext>
            </a:extLst>
          </p:cNvPr>
          <p:cNvSpPr/>
          <p:nvPr userDrawn="1"/>
        </p:nvSpPr>
        <p:spPr bwMode="gray">
          <a:xfrm>
            <a:off x="-165100" y="-152400"/>
            <a:ext cx="3871407" cy="6553184"/>
          </a:xfrm>
          <a:prstGeom prst="roundRect">
            <a:avLst>
              <a:gd name="adj" fmla="val 2097"/>
            </a:avLst>
          </a:prstGeom>
          <a:solidFill>
            <a:schemeClr val="accent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21" name="Text Placeholder 3">
            <a:extLst>
              <a:ext uri="{FF2B5EF4-FFF2-40B4-BE49-F238E27FC236}">
                <a16:creationId xmlns:a16="http://schemas.microsoft.com/office/drawing/2014/main" id="{D7D1B20A-E6D5-DE4A-9690-BA7897E749A8}"/>
              </a:ext>
            </a:extLst>
          </p:cNvPr>
          <p:cNvSpPr>
            <a:spLocks noGrp="1"/>
          </p:cNvSpPr>
          <p:nvPr>
            <p:ph type="body" sz="quarter" idx="10"/>
          </p:nvPr>
        </p:nvSpPr>
        <p:spPr bwMode="gray">
          <a:xfrm>
            <a:off x="493713" y="2673350"/>
            <a:ext cx="2606675" cy="3497264"/>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marL="173736" indent="-173736">
              <a:buFont typeface="Arial" panose="020B0604020202020204" pitchFamily="34" charset="0"/>
              <a:buChar cha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2" name="Subtitle">
            <a:extLst>
              <a:ext uri="{FF2B5EF4-FFF2-40B4-BE49-F238E27FC236}">
                <a16:creationId xmlns:a16="http://schemas.microsoft.com/office/drawing/2014/main" id="{F57C38EA-82FE-544D-BC2A-03C3ED4FEFFC}"/>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3" name="Footer Placeholder 2">
            <a:extLst>
              <a:ext uri="{FF2B5EF4-FFF2-40B4-BE49-F238E27FC236}">
                <a16:creationId xmlns:a16="http://schemas.microsoft.com/office/drawing/2014/main" id="{182489EE-5829-274B-9F81-CD585E6115FD}"/>
              </a:ext>
            </a:extLst>
          </p:cNvPr>
          <p:cNvSpPr>
            <a:spLocks noGrp="1"/>
          </p:cNvSpPr>
          <p:nvPr>
            <p:ph type="ftr" sz="quarter" idx="16"/>
          </p:nvPr>
        </p:nvSpPr>
        <p:spPr bwMode="gray">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endParaRPr lang="en-US" dirty="0"/>
          </a:p>
        </p:txBody>
      </p:sp>
      <p:sp>
        <p:nvSpPr>
          <p:cNvPr id="24" name="Title 1">
            <a:extLst>
              <a:ext uri="{FF2B5EF4-FFF2-40B4-BE49-F238E27FC236}">
                <a16:creationId xmlns:a16="http://schemas.microsoft.com/office/drawing/2014/main" id="{0A4FDA66-F69A-A84C-81E6-655DE093CC24}"/>
              </a:ext>
            </a:extLst>
          </p:cNvPr>
          <p:cNvSpPr>
            <a:spLocks noGrp="1"/>
          </p:cNvSpPr>
          <p:nvPr>
            <p:ph type="title"/>
          </p:nvPr>
        </p:nvSpPr>
        <p:spPr bwMode="gray">
          <a:xfrm>
            <a:off x="495300" y="1044740"/>
            <a:ext cx="2605088" cy="749692"/>
          </a:xfrm>
        </p:spPr>
        <p:txBody>
          <a:bodyPr wrap="square">
            <a:spAutoFit/>
          </a:bodyPr>
          <a:lstStyle>
            <a:lvl1pPr>
              <a:lnSpc>
                <a:spcPct val="87000"/>
              </a:lnSpc>
              <a:defRPr sz="2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42202973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Cutaway 1/4 Left Gun Metal">
    <p:spTree>
      <p:nvGrpSpPr>
        <p:cNvPr id="1" name=""/>
        <p:cNvGrpSpPr/>
        <p:nvPr/>
      </p:nvGrpSpPr>
      <p:grpSpPr>
        <a:xfrm>
          <a:off x="0" y="0"/>
          <a:ext cx="0" cy="0"/>
          <a:chOff x="0" y="0"/>
          <a:chExt cx="0" cy="0"/>
        </a:xfrm>
      </p:grpSpPr>
      <p:sp>
        <p:nvSpPr>
          <p:cNvPr id="11" name="Rectangle: Rounded Corners 8">
            <a:extLst>
              <a:ext uri="{FF2B5EF4-FFF2-40B4-BE49-F238E27FC236}">
                <a16:creationId xmlns:a16="http://schemas.microsoft.com/office/drawing/2014/main" id="{62DD8169-03BE-4545-AB75-752CFCB9BD19}"/>
              </a:ext>
            </a:extLst>
          </p:cNvPr>
          <p:cNvSpPr/>
          <p:nvPr userDrawn="1"/>
        </p:nvSpPr>
        <p:spPr bwMode="gray">
          <a:xfrm>
            <a:off x="-165100" y="-152400"/>
            <a:ext cx="3871407" cy="6553184"/>
          </a:xfrm>
          <a:prstGeom prst="roundRect">
            <a:avLst>
              <a:gd name="adj" fmla="val 2097"/>
            </a:avLst>
          </a:prstGeom>
          <a:solidFill>
            <a:schemeClr val="accent5"/>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7" name="Text Placeholder 3">
            <a:extLst>
              <a:ext uri="{FF2B5EF4-FFF2-40B4-BE49-F238E27FC236}">
                <a16:creationId xmlns:a16="http://schemas.microsoft.com/office/drawing/2014/main" id="{7E00799F-9070-4F48-B2FF-0AF10577B71A}"/>
              </a:ext>
            </a:extLst>
          </p:cNvPr>
          <p:cNvSpPr>
            <a:spLocks noGrp="1"/>
          </p:cNvSpPr>
          <p:nvPr>
            <p:ph type="body" sz="quarter" idx="10"/>
          </p:nvPr>
        </p:nvSpPr>
        <p:spPr bwMode="gray">
          <a:xfrm>
            <a:off x="493713" y="2673350"/>
            <a:ext cx="2606675" cy="3497264"/>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marL="173736" indent="-173736">
              <a:buFont typeface="Arial" panose="020B0604020202020204" pitchFamily="34" charset="0"/>
              <a:buChar cha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Subtitle">
            <a:extLst>
              <a:ext uri="{FF2B5EF4-FFF2-40B4-BE49-F238E27FC236}">
                <a16:creationId xmlns:a16="http://schemas.microsoft.com/office/drawing/2014/main" id="{3062ABDB-8E2D-2646-84E6-58F1FAD3095C}"/>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Footer Placeholder 2">
            <a:extLst>
              <a:ext uri="{FF2B5EF4-FFF2-40B4-BE49-F238E27FC236}">
                <a16:creationId xmlns:a16="http://schemas.microsoft.com/office/drawing/2014/main" id="{5808A874-E181-3C46-ADE3-148ABA6EEAFA}"/>
              </a:ext>
            </a:extLst>
          </p:cNvPr>
          <p:cNvSpPr>
            <a:spLocks noGrp="1"/>
          </p:cNvSpPr>
          <p:nvPr>
            <p:ph type="ftr" sz="quarter" idx="16"/>
          </p:nvPr>
        </p:nvSpPr>
        <p:spPr bwMode="gray">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endParaRPr lang="en-US" dirty="0"/>
          </a:p>
        </p:txBody>
      </p:sp>
      <p:sp>
        <p:nvSpPr>
          <p:cNvPr id="15" name="Title 1">
            <a:extLst>
              <a:ext uri="{FF2B5EF4-FFF2-40B4-BE49-F238E27FC236}">
                <a16:creationId xmlns:a16="http://schemas.microsoft.com/office/drawing/2014/main" id="{0713C771-62F2-0F45-B55D-865FF67EA0DE}"/>
              </a:ext>
            </a:extLst>
          </p:cNvPr>
          <p:cNvSpPr>
            <a:spLocks noGrp="1"/>
          </p:cNvSpPr>
          <p:nvPr>
            <p:ph type="title"/>
          </p:nvPr>
        </p:nvSpPr>
        <p:spPr bwMode="gray">
          <a:xfrm>
            <a:off x="495300" y="1044740"/>
            <a:ext cx="2605088" cy="749692"/>
          </a:xfrm>
        </p:spPr>
        <p:txBody>
          <a:bodyPr wrap="square">
            <a:spAutoFit/>
          </a:bodyPr>
          <a:lstStyle>
            <a:lvl1pPr>
              <a:lnSpc>
                <a:spcPct val="87000"/>
              </a:lnSpc>
              <a:defRPr sz="2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3604790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Cutaway 1/4 Left Midnight">
    <p:spTree>
      <p:nvGrpSpPr>
        <p:cNvPr id="1" name=""/>
        <p:cNvGrpSpPr/>
        <p:nvPr/>
      </p:nvGrpSpPr>
      <p:grpSpPr>
        <a:xfrm>
          <a:off x="0" y="0"/>
          <a:ext cx="0" cy="0"/>
          <a:chOff x="0" y="0"/>
          <a:chExt cx="0" cy="0"/>
        </a:xfrm>
      </p:grpSpPr>
      <p:sp>
        <p:nvSpPr>
          <p:cNvPr id="11" name="Rectangle: Rounded Corners 8">
            <a:extLst>
              <a:ext uri="{FF2B5EF4-FFF2-40B4-BE49-F238E27FC236}">
                <a16:creationId xmlns:a16="http://schemas.microsoft.com/office/drawing/2014/main" id="{3E9455E2-DBA5-444B-983B-338104922F0B}"/>
              </a:ext>
            </a:extLst>
          </p:cNvPr>
          <p:cNvSpPr/>
          <p:nvPr userDrawn="1"/>
        </p:nvSpPr>
        <p:spPr bwMode="gray">
          <a:xfrm>
            <a:off x="-165100" y="-152400"/>
            <a:ext cx="3871407" cy="6553184"/>
          </a:xfrm>
          <a:prstGeom prst="roundRect">
            <a:avLst>
              <a:gd name="adj" fmla="val 2097"/>
            </a:avLst>
          </a:prstGeom>
          <a:solidFill>
            <a:schemeClr val="tx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7" name="Text Placeholder 3">
            <a:extLst>
              <a:ext uri="{FF2B5EF4-FFF2-40B4-BE49-F238E27FC236}">
                <a16:creationId xmlns:a16="http://schemas.microsoft.com/office/drawing/2014/main" id="{9D7EA0E4-8B51-4149-A2B3-E1579FBE52F7}"/>
              </a:ext>
            </a:extLst>
          </p:cNvPr>
          <p:cNvSpPr>
            <a:spLocks noGrp="1"/>
          </p:cNvSpPr>
          <p:nvPr>
            <p:ph type="body" sz="quarter" idx="10"/>
          </p:nvPr>
        </p:nvSpPr>
        <p:spPr bwMode="gray">
          <a:xfrm>
            <a:off x="493713" y="2673350"/>
            <a:ext cx="2606675" cy="3497264"/>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marL="173736" indent="-173736">
              <a:buFont typeface="Arial" panose="020B0604020202020204" pitchFamily="34" charset="0"/>
              <a:buChar cha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Subtitle">
            <a:extLst>
              <a:ext uri="{FF2B5EF4-FFF2-40B4-BE49-F238E27FC236}">
                <a16:creationId xmlns:a16="http://schemas.microsoft.com/office/drawing/2014/main" id="{E14C6BC6-74EB-7B49-9E33-6B520E760449}"/>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Footer Placeholder 2">
            <a:extLst>
              <a:ext uri="{FF2B5EF4-FFF2-40B4-BE49-F238E27FC236}">
                <a16:creationId xmlns:a16="http://schemas.microsoft.com/office/drawing/2014/main" id="{BADBDD29-6084-FC4C-BC05-D397C443DF46}"/>
              </a:ext>
            </a:extLst>
          </p:cNvPr>
          <p:cNvSpPr>
            <a:spLocks noGrp="1"/>
          </p:cNvSpPr>
          <p:nvPr>
            <p:ph type="ftr" sz="quarter" idx="16"/>
          </p:nvPr>
        </p:nvSpPr>
        <p:spPr bwMode="gray">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endParaRPr lang="en-US" dirty="0"/>
          </a:p>
        </p:txBody>
      </p:sp>
      <p:sp>
        <p:nvSpPr>
          <p:cNvPr id="15" name="Title 1">
            <a:extLst>
              <a:ext uri="{FF2B5EF4-FFF2-40B4-BE49-F238E27FC236}">
                <a16:creationId xmlns:a16="http://schemas.microsoft.com/office/drawing/2014/main" id="{F2533761-7353-8947-9BE2-92591B487503}"/>
              </a:ext>
            </a:extLst>
          </p:cNvPr>
          <p:cNvSpPr>
            <a:spLocks noGrp="1"/>
          </p:cNvSpPr>
          <p:nvPr>
            <p:ph type="title"/>
          </p:nvPr>
        </p:nvSpPr>
        <p:spPr bwMode="gray">
          <a:xfrm>
            <a:off x="495300" y="1044740"/>
            <a:ext cx="2605088" cy="749692"/>
          </a:xfrm>
        </p:spPr>
        <p:txBody>
          <a:bodyPr wrap="square">
            <a:spAutoFit/>
          </a:bodyPr>
          <a:lstStyle>
            <a:lvl1pPr>
              <a:lnSpc>
                <a:spcPct val="87000"/>
              </a:lnSpc>
              <a:defRPr sz="2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21165540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3.xml><?xml version="1.0" encoding="utf-8"?>
<p:sldLayout xmlns:a="http://schemas.openxmlformats.org/drawingml/2006/main" xmlns:r="http://schemas.openxmlformats.org/officeDocument/2006/relationships" xmlns:p="http://schemas.openxmlformats.org/presentationml/2006/main" showMasterSp="0" preserve="1" userDrawn="1">
  <p:cSld name="Large Circle White">
    <p:spTree>
      <p:nvGrpSpPr>
        <p:cNvPr id="1" name=""/>
        <p:cNvGrpSpPr/>
        <p:nvPr/>
      </p:nvGrpSpPr>
      <p:grpSpPr>
        <a:xfrm>
          <a:off x="0" y="0"/>
          <a:ext cx="0" cy="0"/>
          <a:chOff x="0" y="0"/>
          <a:chExt cx="0" cy="0"/>
        </a:xfrm>
      </p:grpSpPr>
      <p:sp>
        <p:nvSpPr>
          <p:cNvPr id="10" name="Oval 9">
            <a:extLst>
              <a:ext uri="{FF2B5EF4-FFF2-40B4-BE49-F238E27FC236}">
                <a16:creationId xmlns:a16="http://schemas.microsoft.com/office/drawing/2014/main" id="{E3E28D24-6767-9C45-ABB8-DA51DF065820}"/>
              </a:ext>
            </a:extLst>
          </p:cNvPr>
          <p:cNvSpPr>
            <a:spLocks/>
          </p:cNvSpPr>
          <p:nvPr userDrawn="1"/>
        </p:nvSpPr>
        <p:spPr bwMode="ltGray">
          <a:xfrm>
            <a:off x="7517108" y="-857339"/>
            <a:ext cx="8359183" cy="8572678"/>
          </a:xfrm>
          <a:prstGeom prst="ellipse">
            <a:avLst/>
          </a:prstGeom>
          <a:solidFill>
            <a:schemeClr val="bg1"/>
          </a:solidFill>
          <a:ln w="25400" cap="flat" cmpd="sng" algn="ctr">
            <a:noFill/>
            <a:prstDash val="solid"/>
          </a:ln>
          <a:effectLst>
            <a:innerShdw blurRad="63500" dist="50800" dir="13500000">
              <a:prstClr val="black">
                <a:alpha val="50000"/>
              </a:prst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a:ln>
                <a:noFill/>
              </a:ln>
              <a:solidFill>
                <a:prstClr val="white"/>
              </a:solidFill>
              <a:effectLst/>
              <a:uLnTx/>
              <a:uFillTx/>
              <a:latin typeface="Microsoft Sans Serif"/>
            </a:endParaRPr>
          </a:p>
        </p:txBody>
      </p:sp>
      <p:sp>
        <p:nvSpPr>
          <p:cNvPr id="11" name="Footer Placeholder 2">
            <a:extLst>
              <a:ext uri="{FF2B5EF4-FFF2-40B4-BE49-F238E27FC236}">
                <a16:creationId xmlns:a16="http://schemas.microsoft.com/office/drawing/2014/main" id="{EA514D3A-70CE-4812-A873-E8B92AB5CE62}"/>
              </a:ext>
            </a:extLst>
          </p:cNvPr>
          <p:cNvSpPr>
            <a:spLocks noGrp="1"/>
          </p:cNvSpPr>
          <p:nvPr>
            <p:ph type="ftr" sz="quarter" idx="10"/>
          </p:nvPr>
        </p:nvSpPr>
        <p:spPr>
          <a:xfrm>
            <a:off x="495299" y="6532895"/>
            <a:ext cx="594360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endParaRPr lang="en-US" dirty="0"/>
          </a:p>
        </p:txBody>
      </p:sp>
      <p:sp>
        <p:nvSpPr>
          <p:cNvPr id="13" name="Title 2">
            <a:extLst>
              <a:ext uri="{FF2B5EF4-FFF2-40B4-BE49-F238E27FC236}">
                <a16:creationId xmlns:a16="http://schemas.microsoft.com/office/drawing/2014/main" id="{9274620C-1F0C-B343-A2E5-A5600D2942C7}"/>
              </a:ext>
            </a:extLst>
          </p:cNvPr>
          <p:cNvSpPr>
            <a:spLocks noGrp="1"/>
          </p:cNvSpPr>
          <p:nvPr>
            <p:ph type="title"/>
          </p:nvPr>
        </p:nvSpPr>
        <p:spPr>
          <a:xfrm>
            <a:off x="495300" y="642645"/>
            <a:ext cx="6423978" cy="361959"/>
          </a:xfrm>
        </p:spPr>
        <p:txBody>
          <a:bodyPr wrap="square">
            <a:spAutoFit/>
          </a:bodyPr>
          <a:lstStyle>
            <a:lvl1pPr>
              <a:defRPr>
                <a:solidFill>
                  <a:schemeClr val="tx2"/>
                </a:solidFill>
              </a:defRPr>
            </a:lvl1pPr>
          </a:lstStyle>
          <a:p>
            <a:r>
              <a:rPr lang="en-US"/>
              <a:t>Click to edit Master title style</a:t>
            </a:r>
          </a:p>
        </p:txBody>
      </p:sp>
      <p:sp>
        <p:nvSpPr>
          <p:cNvPr id="14" name="Subtitle">
            <a:extLst>
              <a:ext uri="{FF2B5EF4-FFF2-40B4-BE49-F238E27FC236}">
                <a16:creationId xmlns:a16="http://schemas.microsoft.com/office/drawing/2014/main" id="{DB79993B-4669-3B44-8D38-0850A4815757}"/>
              </a:ext>
            </a:extLst>
          </p:cNvPr>
          <p:cNvSpPr>
            <a:spLocks noGrp="1"/>
          </p:cNvSpPr>
          <p:nvPr>
            <p:ph type="subTitle" idx="1"/>
          </p:nvPr>
        </p:nvSpPr>
        <p:spPr>
          <a:xfrm>
            <a:off x="494189" y="1088136"/>
            <a:ext cx="6425089"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5" name="Content Placeholder 4">
            <a:extLst>
              <a:ext uri="{FF2B5EF4-FFF2-40B4-BE49-F238E27FC236}">
                <a16:creationId xmlns:a16="http://schemas.microsoft.com/office/drawing/2014/main" id="{7886FD52-112E-4B46-B4D5-B3FE40596000}"/>
              </a:ext>
            </a:extLst>
          </p:cNvPr>
          <p:cNvSpPr>
            <a:spLocks noGrp="1"/>
          </p:cNvSpPr>
          <p:nvPr>
            <p:ph sz="quarter" idx="17"/>
          </p:nvPr>
        </p:nvSpPr>
        <p:spPr>
          <a:xfrm>
            <a:off x="495300" y="1719072"/>
            <a:ext cx="6425089"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6" name="Text Placeholder 29">
            <a:extLst>
              <a:ext uri="{FF2B5EF4-FFF2-40B4-BE49-F238E27FC236}">
                <a16:creationId xmlns:a16="http://schemas.microsoft.com/office/drawing/2014/main" id="{CF338098-9C38-5C41-9F6E-C2DB635628EC}"/>
              </a:ext>
            </a:extLst>
          </p:cNvPr>
          <p:cNvSpPr>
            <a:spLocks noGrp="1"/>
          </p:cNvSpPr>
          <p:nvPr>
            <p:ph type="body" sz="quarter" idx="15"/>
          </p:nvPr>
        </p:nvSpPr>
        <p:spPr bwMode="black">
          <a:xfrm>
            <a:off x="8471454" y="2764100"/>
            <a:ext cx="2717245" cy="1134132"/>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21822185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4.xml><?xml version="1.0" encoding="utf-8"?>
<p:sldLayout xmlns:a="http://schemas.openxmlformats.org/drawingml/2006/main" xmlns:r="http://schemas.openxmlformats.org/officeDocument/2006/relationships" xmlns:p="http://schemas.openxmlformats.org/presentationml/2006/main" showMasterSp="0" preserve="1" userDrawn="1">
  <p:cSld name="Large Circle Nickel">
    <p:spTree>
      <p:nvGrpSpPr>
        <p:cNvPr id="1" name=""/>
        <p:cNvGrpSpPr/>
        <p:nvPr/>
      </p:nvGrpSpPr>
      <p:grpSpPr>
        <a:xfrm>
          <a:off x="0" y="0"/>
          <a:ext cx="0" cy="0"/>
          <a:chOff x="0" y="0"/>
          <a:chExt cx="0" cy="0"/>
        </a:xfrm>
      </p:grpSpPr>
      <p:sp>
        <p:nvSpPr>
          <p:cNvPr id="10" name="Oval 9">
            <a:extLst>
              <a:ext uri="{FF2B5EF4-FFF2-40B4-BE49-F238E27FC236}">
                <a16:creationId xmlns:a16="http://schemas.microsoft.com/office/drawing/2014/main" id="{E3E28D24-6767-9C45-ABB8-DA51DF065820}"/>
              </a:ext>
            </a:extLst>
          </p:cNvPr>
          <p:cNvSpPr>
            <a:spLocks/>
          </p:cNvSpPr>
          <p:nvPr userDrawn="1"/>
        </p:nvSpPr>
        <p:spPr bwMode="ltGray">
          <a:xfrm>
            <a:off x="7517108" y="-857339"/>
            <a:ext cx="8359183" cy="8572678"/>
          </a:xfrm>
          <a:prstGeom prst="ellipse">
            <a:avLst/>
          </a:prstGeom>
          <a:solidFill>
            <a:schemeClr val="accent6">
              <a:lumMod val="40000"/>
              <a:lumOff val="60000"/>
            </a:schemeClr>
          </a:solidFill>
          <a:ln w="25400" cap="flat" cmpd="sng" algn="ctr">
            <a:noFill/>
            <a:prstDash val="solid"/>
          </a:ln>
          <a:effectLst>
            <a:innerShdw blurRad="63500" dist="50800" dir="13500000">
              <a:prstClr val="black">
                <a:alpha val="50000"/>
              </a:prst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a:ln>
                <a:noFill/>
              </a:ln>
              <a:solidFill>
                <a:prstClr val="white"/>
              </a:solidFill>
              <a:effectLst/>
              <a:uLnTx/>
              <a:uFillTx/>
              <a:latin typeface="Microsoft Sans Serif"/>
            </a:endParaRPr>
          </a:p>
        </p:txBody>
      </p:sp>
      <p:sp>
        <p:nvSpPr>
          <p:cNvPr id="11" name="Footer Placeholder 2">
            <a:extLst>
              <a:ext uri="{FF2B5EF4-FFF2-40B4-BE49-F238E27FC236}">
                <a16:creationId xmlns:a16="http://schemas.microsoft.com/office/drawing/2014/main" id="{BBA70238-BC86-4481-AEB5-B9031B393928}"/>
              </a:ext>
            </a:extLst>
          </p:cNvPr>
          <p:cNvSpPr>
            <a:spLocks noGrp="1"/>
          </p:cNvSpPr>
          <p:nvPr>
            <p:ph type="ftr" sz="quarter" idx="10"/>
          </p:nvPr>
        </p:nvSpPr>
        <p:spPr>
          <a:xfrm>
            <a:off x="495299" y="6532895"/>
            <a:ext cx="594360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endParaRPr lang="en-US" dirty="0"/>
          </a:p>
        </p:txBody>
      </p:sp>
      <p:sp>
        <p:nvSpPr>
          <p:cNvPr id="12" name="Title 2">
            <a:extLst>
              <a:ext uri="{FF2B5EF4-FFF2-40B4-BE49-F238E27FC236}">
                <a16:creationId xmlns:a16="http://schemas.microsoft.com/office/drawing/2014/main" id="{A2AFDEB2-8AAA-DE48-8DBA-6BF9EF6D704E}"/>
              </a:ext>
            </a:extLst>
          </p:cNvPr>
          <p:cNvSpPr>
            <a:spLocks noGrp="1"/>
          </p:cNvSpPr>
          <p:nvPr>
            <p:ph type="title"/>
          </p:nvPr>
        </p:nvSpPr>
        <p:spPr>
          <a:xfrm>
            <a:off x="495300" y="642645"/>
            <a:ext cx="6423978" cy="361959"/>
          </a:xfrm>
        </p:spPr>
        <p:txBody>
          <a:bodyPr wrap="square">
            <a:spAutoFit/>
          </a:bodyPr>
          <a:lstStyle>
            <a:lvl1pPr>
              <a:defRPr>
                <a:solidFill>
                  <a:schemeClr val="tx2"/>
                </a:solidFill>
              </a:defRPr>
            </a:lvl1pPr>
          </a:lstStyle>
          <a:p>
            <a:r>
              <a:rPr lang="en-US"/>
              <a:t>Click to edit Master title style</a:t>
            </a:r>
          </a:p>
        </p:txBody>
      </p:sp>
      <p:sp>
        <p:nvSpPr>
          <p:cNvPr id="14" name="Subtitle">
            <a:extLst>
              <a:ext uri="{FF2B5EF4-FFF2-40B4-BE49-F238E27FC236}">
                <a16:creationId xmlns:a16="http://schemas.microsoft.com/office/drawing/2014/main" id="{61AD48BB-8517-C148-BF3A-87733F917AD1}"/>
              </a:ext>
            </a:extLst>
          </p:cNvPr>
          <p:cNvSpPr>
            <a:spLocks noGrp="1"/>
          </p:cNvSpPr>
          <p:nvPr>
            <p:ph type="subTitle" idx="1"/>
          </p:nvPr>
        </p:nvSpPr>
        <p:spPr>
          <a:xfrm>
            <a:off x="494189" y="1088136"/>
            <a:ext cx="6425089"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5" name="Content Placeholder 4">
            <a:extLst>
              <a:ext uri="{FF2B5EF4-FFF2-40B4-BE49-F238E27FC236}">
                <a16:creationId xmlns:a16="http://schemas.microsoft.com/office/drawing/2014/main" id="{920545EE-653F-B041-A734-672192C04363}"/>
              </a:ext>
            </a:extLst>
          </p:cNvPr>
          <p:cNvSpPr>
            <a:spLocks noGrp="1"/>
          </p:cNvSpPr>
          <p:nvPr>
            <p:ph sz="quarter" idx="17"/>
          </p:nvPr>
        </p:nvSpPr>
        <p:spPr>
          <a:xfrm>
            <a:off x="495300" y="1719072"/>
            <a:ext cx="6425089"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6" name="Text Placeholder 29">
            <a:extLst>
              <a:ext uri="{FF2B5EF4-FFF2-40B4-BE49-F238E27FC236}">
                <a16:creationId xmlns:a16="http://schemas.microsoft.com/office/drawing/2014/main" id="{BB10DE64-85FB-C740-B1EC-0DEBE80A912F}"/>
              </a:ext>
            </a:extLst>
          </p:cNvPr>
          <p:cNvSpPr>
            <a:spLocks noGrp="1"/>
          </p:cNvSpPr>
          <p:nvPr>
            <p:ph type="body" sz="quarter" idx="15"/>
          </p:nvPr>
        </p:nvSpPr>
        <p:spPr bwMode="black">
          <a:xfrm>
            <a:off x="8471454" y="2764100"/>
            <a:ext cx="2717245" cy="1134132"/>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12772410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5.xml><?xml version="1.0" encoding="utf-8"?>
<p:sldLayout xmlns:a="http://schemas.openxmlformats.org/drawingml/2006/main" xmlns:r="http://schemas.openxmlformats.org/officeDocument/2006/relationships" xmlns:p="http://schemas.openxmlformats.org/presentationml/2006/main" showMasterSp="0" preserve="1" userDrawn="1">
  <p:cSld name="Large Circle Blue">
    <p:spTree>
      <p:nvGrpSpPr>
        <p:cNvPr id="1" name=""/>
        <p:cNvGrpSpPr/>
        <p:nvPr/>
      </p:nvGrpSpPr>
      <p:grpSpPr>
        <a:xfrm>
          <a:off x="0" y="0"/>
          <a:ext cx="0" cy="0"/>
          <a:chOff x="0" y="0"/>
          <a:chExt cx="0" cy="0"/>
        </a:xfrm>
      </p:grpSpPr>
      <p:sp>
        <p:nvSpPr>
          <p:cNvPr id="9" name="Oval 8">
            <a:extLst>
              <a:ext uri="{FF2B5EF4-FFF2-40B4-BE49-F238E27FC236}">
                <a16:creationId xmlns:a16="http://schemas.microsoft.com/office/drawing/2014/main" id="{10550D71-4DDC-433E-91D6-8DB10965057B}"/>
              </a:ext>
            </a:extLst>
          </p:cNvPr>
          <p:cNvSpPr>
            <a:spLocks/>
          </p:cNvSpPr>
          <p:nvPr userDrawn="1"/>
        </p:nvSpPr>
        <p:spPr bwMode="ltGray">
          <a:xfrm>
            <a:off x="7517108" y="-857339"/>
            <a:ext cx="8359183" cy="8572678"/>
          </a:xfrm>
          <a:prstGeom prst="ellipse">
            <a:avLst/>
          </a:prstGeom>
          <a:solidFill>
            <a:schemeClr val="accent1"/>
          </a:solidFill>
          <a:ln w="25400" cap="flat" cmpd="sng" algn="ctr">
            <a:noFill/>
            <a:prstDash val="solid"/>
          </a:ln>
          <a:effectLst>
            <a:innerShdw blurRad="63500" dist="50800" dir="13500000">
              <a:prstClr val="black">
                <a:alpha val="50000"/>
              </a:prst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a:ln>
                <a:noFill/>
              </a:ln>
              <a:solidFill>
                <a:prstClr val="white"/>
              </a:solidFill>
              <a:effectLst/>
              <a:uLnTx/>
              <a:uFillTx/>
              <a:latin typeface="Microsoft Sans Serif"/>
            </a:endParaRPr>
          </a:p>
        </p:txBody>
      </p:sp>
      <p:sp>
        <p:nvSpPr>
          <p:cNvPr id="8" name="Footer Placeholder 2">
            <a:extLst>
              <a:ext uri="{FF2B5EF4-FFF2-40B4-BE49-F238E27FC236}">
                <a16:creationId xmlns:a16="http://schemas.microsoft.com/office/drawing/2014/main" id="{9D5E8CCD-FCF9-4B0B-A62F-907B1C0EFCEC}"/>
              </a:ext>
            </a:extLst>
          </p:cNvPr>
          <p:cNvSpPr>
            <a:spLocks noGrp="1"/>
          </p:cNvSpPr>
          <p:nvPr>
            <p:ph type="ftr" sz="quarter" idx="10"/>
          </p:nvPr>
        </p:nvSpPr>
        <p:spPr>
          <a:xfrm>
            <a:off x="495299" y="6532895"/>
            <a:ext cx="594360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endParaRPr lang="en-US" dirty="0"/>
          </a:p>
        </p:txBody>
      </p:sp>
      <p:sp>
        <p:nvSpPr>
          <p:cNvPr id="17" name="Title 2">
            <a:extLst>
              <a:ext uri="{FF2B5EF4-FFF2-40B4-BE49-F238E27FC236}">
                <a16:creationId xmlns:a16="http://schemas.microsoft.com/office/drawing/2014/main" id="{7B246259-76D6-B74C-A64A-CCBFC5D7D85B}"/>
              </a:ext>
            </a:extLst>
          </p:cNvPr>
          <p:cNvSpPr>
            <a:spLocks noGrp="1"/>
          </p:cNvSpPr>
          <p:nvPr>
            <p:ph type="title"/>
          </p:nvPr>
        </p:nvSpPr>
        <p:spPr>
          <a:xfrm>
            <a:off x="495300" y="642645"/>
            <a:ext cx="6423978" cy="361959"/>
          </a:xfrm>
        </p:spPr>
        <p:txBody>
          <a:bodyPr wrap="square">
            <a:spAutoFit/>
          </a:bodyPr>
          <a:lstStyle>
            <a:lvl1pPr>
              <a:defRPr>
                <a:solidFill>
                  <a:schemeClr val="tx2"/>
                </a:solidFill>
              </a:defRPr>
            </a:lvl1pPr>
          </a:lstStyle>
          <a:p>
            <a:r>
              <a:rPr lang="en-US"/>
              <a:t>Click to edit Master title style</a:t>
            </a:r>
          </a:p>
        </p:txBody>
      </p:sp>
      <p:sp>
        <p:nvSpPr>
          <p:cNvPr id="18" name="Subtitle">
            <a:extLst>
              <a:ext uri="{FF2B5EF4-FFF2-40B4-BE49-F238E27FC236}">
                <a16:creationId xmlns:a16="http://schemas.microsoft.com/office/drawing/2014/main" id="{0AB770EA-5649-754F-967C-C4716DA97A16}"/>
              </a:ext>
            </a:extLst>
          </p:cNvPr>
          <p:cNvSpPr>
            <a:spLocks noGrp="1"/>
          </p:cNvSpPr>
          <p:nvPr>
            <p:ph type="subTitle" idx="1"/>
          </p:nvPr>
        </p:nvSpPr>
        <p:spPr>
          <a:xfrm>
            <a:off x="494189" y="1088136"/>
            <a:ext cx="6425089"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9" name="Content Placeholder 4">
            <a:extLst>
              <a:ext uri="{FF2B5EF4-FFF2-40B4-BE49-F238E27FC236}">
                <a16:creationId xmlns:a16="http://schemas.microsoft.com/office/drawing/2014/main" id="{681C9D64-9B88-4044-9799-D79122BD3557}"/>
              </a:ext>
            </a:extLst>
          </p:cNvPr>
          <p:cNvSpPr>
            <a:spLocks noGrp="1"/>
          </p:cNvSpPr>
          <p:nvPr>
            <p:ph sz="quarter" idx="17"/>
          </p:nvPr>
        </p:nvSpPr>
        <p:spPr>
          <a:xfrm>
            <a:off x="495300" y="1719072"/>
            <a:ext cx="6425089"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Text Placeholder 29">
            <a:extLst>
              <a:ext uri="{FF2B5EF4-FFF2-40B4-BE49-F238E27FC236}">
                <a16:creationId xmlns:a16="http://schemas.microsoft.com/office/drawing/2014/main" id="{627AF1A1-6C92-6240-81FA-2147DD27EC94}"/>
              </a:ext>
            </a:extLst>
          </p:cNvPr>
          <p:cNvSpPr>
            <a:spLocks noGrp="1"/>
          </p:cNvSpPr>
          <p:nvPr>
            <p:ph type="body" sz="quarter" idx="15"/>
          </p:nvPr>
        </p:nvSpPr>
        <p:spPr bwMode="black">
          <a:xfrm>
            <a:off x="8471454" y="2764100"/>
            <a:ext cx="2717245" cy="1134132"/>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17424462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6.xml><?xml version="1.0" encoding="utf-8"?>
<p:sldLayout xmlns:a="http://schemas.openxmlformats.org/drawingml/2006/main" xmlns:r="http://schemas.openxmlformats.org/officeDocument/2006/relationships" xmlns:p="http://schemas.openxmlformats.org/presentationml/2006/main" showMasterSp="0" preserve="1" userDrawn="1">
  <p:cSld name="Large Circle Gun Metal">
    <p:spTree>
      <p:nvGrpSpPr>
        <p:cNvPr id="1" name=""/>
        <p:cNvGrpSpPr/>
        <p:nvPr/>
      </p:nvGrpSpPr>
      <p:grpSpPr>
        <a:xfrm>
          <a:off x="0" y="0"/>
          <a:ext cx="0" cy="0"/>
          <a:chOff x="0" y="0"/>
          <a:chExt cx="0" cy="0"/>
        </a:xfrm>
      </p:grpSpPr>
      <p:sp>
        <p:nvSpPr>
          <p:cNvPr id="10" name="Oval 9">
            <a:extLst>
              <a:ext uri="{FF2B5EF4-FFF2-40B4-BE49-F238E27FC236}">
                <a16:creationId xmlns:a16="http://schemas.microsoft.com/office/drawing/2014/main" id="{B826177F-FC3F-2F42-98BC-69EF3FD7FC45}"/>
              </a:ext>
            </a:extLst>
          </p:cNvPr>
          <p:cNvSpPr>
            <a:spLocks/>
          </p:cNvSpPr>
          <p:nvPr userDrawn="1"/>
        </p:nvSpPr>
        <p:spPr bwMode="ltGray">
          <a:xfrm>
            <a:off x="7517108" y="-857339"/>
            <a:ext cx="8359183" cy="8572678"/>
          </a:xfrm>
          <a:prstGeom prst="ellipse">
            <a:avLst/>
          </a:prstGeom>
          <a:solidFill>
            <a:schemeClr val="accent5"/>
          </a:solidFill>
          <a:ln w="25400" cap="flat" cmpd="sng" algn="ctr">
            <a:noFill/>
            <a:prstDash val="solid"/>
          </a:ln>
          <a:effectLst>
            <a:innerShdw blurRad="63500" dist="50800" dir="13500000">
              <a:prstClr val="black">
                <a:alpha val="50000"/>
              </a:prst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a:ln>
                <a:noFill/>
              </a:ln>
              <a:solidFill>
                <a:prstClr val="white"/>
              </a:solidFill>
              <a:effectLst/>
              <a:uLnTx/>
              <a:uFillTx/>
              <a:latin typeface="Microsoft Sans Serif"/>
            </a:endParaRPr>
          </a:p>
        </p:txBody>
      </p:sp>
      <p:sp>
        <p:nvSpPr>
          <p:cNvPr id="11" name="Footer Placeholder 2">
            <a:extLst>
              <a:ext uri="{FF2B5EF4-FFF2-40B4-BE49-F238E27FC236}">
                <a16:creationId xmlns:a16="http://schemas.microsoft.com/office/drawing/2014/main" id="{D5CEE6F9-1E4B-4C9A-946F-D83A264DC746}"/>
              </a:ext>
            </a:extLst>
          </p:cNvPr>
          <p:cNvSpPr>
            <a:spLocks noGrp="1"/>
          </p:cNvSpPr>
          <p:nvPr>
            <p:ph type="ftr" sz="quarter" idx="10"/>
          </p:nvPr>
        </p:nvSpPr>
        <p:spPr>
          <a:xfrm>
            <a:off x="495299" y="6532895"/>
            <a:ext cx="594360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endParaRPr lang="en-US" dirty="0"/>
          </a:p>
        </p:txBody>
      </p:sp>
      <p:sp>
        <p:nvSpPr>
          <p:cNvPr id="12" name="Title 2">
            <a:extLst>
              <a:ext uri="{FF2B5EF4-FFF2-40B4-BE49-F238E27FC236}">
                <a16:creationId xmlns:a16="http://schemas.microsoft.com/office/drawing/2014/main" id="{0B7058E8-725E-C84D-AF48-4FAF9C2EB9F6}"/>
              </a:ext>
            </a:extLst>
          </p:cNvPr>
          <p:cNvSpPr>
            <a:spLocks noGrp="1"/>
          </p:cNvSpPr>
          <p:nvPr>
            <p:ph type="title"/>
          </p:nvPr>
        </p:nvSpPr>
        <p:spPr>
          <a:xfrm>
            <a:off x="495300" y="642645"/>
            <a:ext cx="6423978" cy="361959"/>
          </a:xfrm>
        </p:spPr>
        <p:txBody>
          <a:bodyPr wrap="square">
            <a:spAutoFit/>
          </a:bodyPr>
          <a:lstStyle>
            <a:lvl1pPr>
              <a:defRPr>
                <a:solidFill>
                  <a:schemeClr val="tx2"/>
                </a:solidFill>
              </a:defRPr>
            </a:lvl1pPr>
          </a:lstStyle>
          <a:p>
            <a:r>
              <a:rPr lang="en-US"/>
              <a:t>Click to edit Master title style</a:t>
            </a:r>
          </a:p>
        </p:txBody>
      </p:sp>
      <p:sp>
        <p:nvSpPr>
          <p:cNvPr id="14" name="Subtitle">
            <a:extLst>
              <a:ext uri="{FF2B5EF4-FFF2-40B4-BE49-F238E27FC236}">
                <a16:creationId xmlns:a16="http://schemas.microsoft.com/office/drawing/2014/main" id="{46859A5A-C3CA-B947-AA31-16540E8ED234}"/>
              </a:ext>
            </a:extLst>
          </p:cNvPr>
          <p:cNvSpPr>
            <a:spLocks noGrp="1"/>
          </p:cNvSpPr>
          <p:nvPr>
            <p:ph type="subTitle" idx="1"/>
          </p:nvPr>
        </p:nvSpPr>
        <p:spPr>
          <a:xfrm>
            <a:off x="494189" y="1088136"/>
            <a:ext cx="6425089"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5" name="Content Placeholder 4">
            <a:extLst>
              <a:ext uri="{FF2B5EF4-FFF2-40B4-BE49-F238E27FC236}">
                <a16:creationId xmlns:a16="http://schemas.microsoft.com/office/drawing/2014/main" id="{82799493-50F9-C645-A15F-AF98EB7D8D59}"/>
              </a:ext>
            </a:extLst>
          </p:cNvPr>
          <p:cNvSpPr>
            <a:spLocks noGrp="1"/>
          </p:cNvSpPr>
          <p:nvPr>
            <p:ph sz="quarter" idx="17"/>
          </p:nvPr>
        </p:nvSpPr>
        <p:spPr>
          <a:xfrm>
            <a:off x="495300" y="1719072"/>
            <a:ext cx="6425089"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6" name="Text Placeholder 29">
            <a:extLst>
              <a:ext uri="{FF2B5EF4-FFF2-40B4-BE49-F238E27FC236}">
                <a16:creationId xmlns:a16="http://schemas.microsoft.com/office/drawing/2014/main" id="{1A833B55-A7C3-854B-BA7F-F4BD4B65F5D8}"/>
              </a:ext>
            </a:extLst>
          </p:cNvPr>
          <p:cNvSpPr>
            <a:spLocks noGrp="1"/>
          </p:cNvSpPr>
          <p:nvPr>
            <p:ph type="body" sz="quarter" idx="15"/>
          </p:nvPr>
        </p:nvSpPr>
        <p:spPr bwMode="black">
          <a:xfrm>
            <a:off x="8471454" y="2764100"/>
            <a:ext cx="2717245" cy="1134132"/>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22216865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7.xml><?xml version="1.0" encoding="utf-8"?>
<p:sldLayout xmlns:a="http://schemas.openxmlformats.org/drawingml/2006/main" xmlns:r="http://schemas.openxmlformats.org/officeDocument/2006/relationships" xmlns:p="http://schemas.openxmlformats.org/presentationml/2006/main" showMasterSp="0" preserve="1" userDrawn="1">
  <p:cSld name="Large Circle Midnight">
    <p:spTree>
      <p:nvGrpSpPr>
        <p:cNvPr id="1" name=""/>
        <p:cNvGrpSpPr/>
        <p:nvPr/>
      </p:nvGrpSpPr>
      <p:grpSpPr>
        <a:xfrm>
          <a:off x="0" y="0"/>
          <a:ext cx="0" cy="0"/>
          <a:chOff x="0" y="0"/>
          <a:chExt cx="0" cy="0"/>
        </a:xfrm>
      </p:grpSpPr>
      <p:sp>
        <p:nvSpPr>
          <p:cNvPr id="10" name="Oval 9">
            <a:extLst>
              <a:ext uri="{FF2B5EF4-FFF2-40B4-BE49-F238E27FC236}">
                <a16:creationId xmlns:a16="http://schemas.microsoft.com/office/drawing/2014/main" id="{BAE47188-2E65-7E46-B32C-E78D883C6DCA}"/>
              </a:ext>
            </a:extLst>
          </p:cNvPr>
          <p:cNvSpPr>
            <a:spLocks/>
          </p:cNvSpPr>
          <p:nvPr userDrawn="1"/>
        </p:nvSpPr>
        <p:spPr bwMode="ltGray">
          <a:xfrm>
            <a:off x="7517108" y="-857339"/>
            <a:ext cx="8359183" cy="8572678"/>
          </a:xfrm>
          <a:prstGeom prst="ellipse">
            <a:avLst/>
          </a:prstGeom>
          <a:solidFill>
            <a:schemeClr val="tx2"/>
          </a:solidFill>
          <a:ln w="25400" cap="flat" cmpd="sng" algn="ctr">
            <a:noFill/>
            <a:prstDash val="solid"/>
          </a:ln>
          <a:effectLst>
            <a:innerShdw blurRad="63500" dist="50800" dir="13500000">
              <a:prstClr val="black">
                <a:alpha val="50000"/>
              </a:prst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a:ln>
                <a:noFill/>
              </a:ln>
              <a:solidFill>
                <a:prstClr val="white"/>
              </a:solidFill>
              <a:effectLst/>
              <a:uLnTx/>
              <a:uFillTx/>
              <a:latin typeface="Microsoft Sans Serif"/>
            </a:endParaRPr>
          </a:p>
        </p:txBody>
      </p:sp>
      <p:sp>
        <p:nvSpPr>
          <p:cNvPr id="11" name="Footer Placeholder 2">
            <a:extLst>
              <a:ext uri="{FF2B5EF4-FFF2-40B4-BE49-F238E27FC236}">
                <a16:creationId xmlns:a16="http://schemas.microsoft.com/office/drawing/2014/main" id="{CA8F4DA7-4CDA-4E93-B875-4157AC85CAEB}"/>
              </a:ext>
            </a:extLst>
          </p:cNvPr>
          <p:cNvSpPr>
            <a:spLocks noGrp="1"/>
          </p:cNvSpPr>
          <p:nvPr>
            <p:ph type="ftr" sz="quarter" idx="10"/>
          </p:nvPr>
        </p:nvSpPr>
        <p:spPr>
          <a:xfrm>
            <a:off x="495299" y="6532895"/>
            <a:ext cx="594360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endParaRPr lang="en-US" dirty="0"/>
          </a:p>
        </p:txBody>
      </p:sp>
      <p:sp>
        <p:nvSpPr>
          <p:cNvPr id="9" name="Title 2">
            <a:extLst>
              <a:ext uri="{FF2B5EF4-FFF2-40B4-BE49-F238E27FC236}">
                <a16:creationId xmlns:a16="http://schemas.microsoft.com/office/drawing/2014/main" id="{3EA31D99-8C5B-7B44-8F12-D57457CBA784}"/>
              </a:ext>
            </a:extLst>
          </p:cNvPr>
          <p:cNvSpPr>
            <a:spLocks noGrp="1"/>
          </p:cNvSpPr>
          <p:nvPr>
            <p:ph type="title"/>
          </p:nvPr>
        </p:nvSpPr>
        <p:spPr>
          <a:xfrm>
            <a:off x="495300" y="642645"/>
            <a:ext cx="6423978" cy="361959"/>
          </a:xfrm>
        </p:spPr>
        <p:txBody>
          <a:bodyPr wrap="square">
            <a:spAutoFit/>
          </a:bodyPr>
          <a:lstStyle>
            <a:lvl1pPr>
              <a:defRPr>
                <a:solidFill>
                  <a:schemeClr val="tx2"/>
                </a:solidFill>
              </a:defRPr>
            </a:lvl1pPr>
          </a:lstStyle>
          <a:p>
            <a:r>
              <a:rPr lang="en-US"/>
              <a:t>Click to edit Master title style</a:t>
            </a:r>
          </a:p>
        </p:txBody>
      </p:sp>
      <p:sp>
        <p:nvSpPr>
          <p:cNvPr id="12" name="Subtitle">
            <a:extLst>
              <a:ext uri="{FF2B5EF4-FFF2-40B4-BE49-F238E27FC236}">
                <a16:creationId xmlns:a16="http://schemas.microsoft.com/office/drawing/2014/main" id="{92784E52-9B2E-7748-80BB-844DED7D24DE}"/>
              </a:ext>
            </a:extLst>
          </p:cNvPr>
          <p:cNvSpPr>
            <a:spLocks noGrp="1"/>
          </p:cNvSpPr>
          <p:nvPr>
            <p:ph type="subTitle" idx="1"/>
          </p:nvPr>
        </p:nvSpPr>
        <p:spPr>
          <a:xfrm>
            <a:off x="494189" y="1088136"/>
            <a:ext cx="6425089"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Content Placeholder 4">
            <a:extLst>
              <a:ext uri="{FF2B5EF4-FFF2-40B4-BE49-F238E27FC236}">
                <a16:creationId xmlns:a16="http://schemas.microsoft.com/office/drawing/2014/main" id="{260A92EA-6842-964F-864F-6425261A0780}"/>
              </a:ext>
            </a:extLst>
          </p:cNvPr>
          <p:cNvSpPr>
            <a:spLocks noGrp="1"/>
          </p:cNvSpPr>
          <p:nvPr>
            <p:ph sz="quarter" idx="17"/>
          </p:nvPr>
        </p:nvSpPr>
        <p:spPr>
          <a:xfrm>
            <a:off x="495300" y="1719072"/>
            <a:ext cx="6425089"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5" name="Text Placeholder 29">
            <a:extLst>
              <a:ext uri="{FF2B5EF4-FFF2-40B4-BE49-F238E27FC236}">
                <a16:creationId xmlns:a16="http://schemas.microsoft.com/office/drawing/2014/main" id="{EE566E6D-F0F7-6449-A21D-F146C5051BB5}"/>
              </a:ext>
            </a:extLst>
          </p:cNvPr>
          <p:cNvSpPr>
            <a:spLocks noGrp="1"/>
          </p:cNvSpPr>
          <p:nvPr>
            <p:ph type="body" sz="quarter" idx="15"/>
          </p:nvPr>
        </p:nvSpPr>
        <p:spPr bwMode="black">
          <a:xfrm>
            <a:off x="8471454" y="2764100"/>
            <a:ext cx="2717245" cy="1134132"/>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39237544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8.xml><?xml version="1.0" encoding="utf-8"?>
<p:sldLayout xmlns:a="http://schemas.openxmlformats.org/drawingml/2006/main" xmlns:r="http://schemas.openxmlformats.org/officeDocument/2006/relationships" xmlns:p="http://schemas.openxmlformats.org/presentationml/2006/main" showMasterSp="0" preserve="1" userDrawn="1">
  <p:cSld name="Segue White">
    <p:spTree>
      <p:nvGrpSpPr>
        <p:cNvPr id="1" name=""/>
        <p:cNvGrpSpPr/>
        <p:nvPr/>
      </p:nvGrpSpPr>
      <p:grpSpPr>
        <a:xfrm>
          <a:off x="0" y="0"/>
          <a:ext cx="0" cy="0"/>
          <a:chOff x="0" y="0"/>
          <a:chExt cx="0" cy="0"/>
        </a:xfrm>
      </p:grpSpPr>
      <p:sp>
        <p:nvSpPr>
          <p:cNvPr id="8" name="Rectangle: Rounded Corners 7">
            <a:extLst>
              <a:ext uri="{FF2B5EF4-FFF2-40B4-BE49-F238E27FC236}">
                <a16:creationId xmlns:a16="http://schemas.microsoft.com/office/drawing/2014/main" id="{AAB543E5-A8C2-415A-B513-83E9DDD7D875}"/>
              </a:ext>
            </a:extLst>
          </p:cNvPr>
          <p:cNvSpPr/>
          <p:nvPr userDrawn="1"/>
        </p:nvSpPr>
        <p:spPr bwMode="white">
          <a:xfrm>
            <a:off x="-171450" y="-152401"/>
            <a:ext cx="10904538" cy="6516131"/>
          </a:xfrm>
          <a:prstGeom prst="roundRect">
            <a:avLst>
              <a:gd name="adj" fmla="val 1263"/>
            </a:avLst>
          </a:prstGeom>
          <a:solidFill>
            <a:schemeClr val="bg1"/>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6" name="Subtitle">
            <a:extLst>
              <a:ext uri="{FF2B5EF4-FFF2-40B4-BE49-F238E27FC236}">
                <a16:creationId xmlns:a16="http://schemas.microsoft.com/office/drawing/2014/main" id="{2934A4AA-94A2-46BD-9524-BB1118BCD685}"/>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Title 1">
            <a:extLst>
              <a:ext uri="{FF2B5EF4-FFF2-40B4-BE49-F238E27FC236}">
                <a16:creationId xmlns:a16="http://schemas.microsoft.com/office/drawing/2014/main" id="{78E31F24-408B-034C-891A-D4CD9B80A98F}"/>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tx2"/>
                </a:solidFill>
              </a:defRPr>
            </a:lvl1pPr>
          </a:lstStyle>
          <a:p>
            <a:r>
              <a:rPr lang="en-US"/>
              <a:t>Click to edit Master title style</a:t>
            </a:r>
            <a:endParaRPr lang="en-US" dirty="0"/>
          </a:p>
        </p:txBody>
      </p:sp>
    </p:spTree>
    <p:extLst>
      <p:ext uri="{BB962C8B-B14F-4D97-AF65-F5344CB8AC3E}">
        <p14:creationId xmlns:p14="http://schemas.microsoft.com/office/powerpoint/2010/main" val="19571255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9.xml><?xml version="1.0" encoding="utf-8"?>
<p:sldLayout xmlns:a="http://schemas.openxmlformats.org/drawingml/2006/main" xmlns:r="http://schemas.openxmlformats.org/officeDocument/2006/relationships" xmlns:p="http://schemas.openxmlformats.org/presentationml/2006/main" showMasterSp="0" preserve="1" userDrawn="1">
  <p:cSld name="Segue Nickel">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12B302BC-4858-4EC1-8EB4-20A8B1481437}"/>
              </a:ext>
            </a:extLst>
          </p:cNvPr>
          <p:cNvSpPr/>
          <p:nvPr userDrawn="1"/>
        </p:nvSpPr>
        <p:spPr bwMode="white">
          <a:xfrm>
            <a:off x="-171450" y="-152401"/>
            <a:ext cx="10904538" cy="6516131"/>
          </a:xfrm>
          <a:prstGeom prst="roundRect">
            <a:avLst>
              <a:gd name="adj" fmla="val 1263"/>
            </a:avLst>
          </a:prstGeom>
          <a:solidFill>
            <a:schemeClr val="accent6">
              <a:lumMod val="40000"/>
              <a:lumOff val="60000"/>
            </a:schemeClr>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6" name="Subtitle">
            <a:extLst>
              <a:ext uri="{FF2B5EF4-FFF2-40B4-BE49-F238E27FC236}">
                <a16:creationId xmlns:a16="http://schemas.microsoft.com/office/drawing/2014/main" id="{2934A4AA-94A2-46BD-9524-BB1118BCD685}"/>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0" name="Title 1">
            <a:extLst>
              <a:ext uri="{FF2B5EF4-FFF2-40B4-BE49-F238E27FC236}">
                <a16:creationId xmlns:a16="http://schemas.microsoft.com/office/drawing/2014/main" id="{D85A8A33-EB30-4E58-9F4F-DB3301E084F5}"/>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tx2"/>
                </a:solidFill>
              </a:defRPr>
            </a:lvl1pPr>
          </a:lstStyle>
          <a:p>
            <a:r>
              <a:rPr lang="en-US"/>
              <a:t>Click to edit Master title style</a:t>
            </a:r>
            <a:endParaRPr lang="en-US" dirty="0"/>
          </a:p>
        </p:txBody>
      </p:sp>
    </p:spTree>
    <p:extLst>
      <p:ext uri="{BB962C8B-B14F-4D97-AF65-F5344CB8AC3E}">
        <p14:creationId xmlns:p14="http://schemas.microsoft.com/office/powerpoint/2010/main" val="37013351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Agenda Nickel">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99AD5696-B4ED-4B82-A4B1-160E4E14F343}"/>
              </a:ext>
            </a:extLst>
          </p:cNvPr>
          <p:cNvSpPr txBox="1"/>
          <p:nvPr userDrawn="1"/>
        </p:nvSpPr>
        <p:spPr>
          <a:xfrm rot="5400000">
            <a:off x="8435813" y="2737543"/>
            <a:ext cx="5288307" cy="1559722"/>
          </a:xfrm>
          <a:prstGeom prst="rect">
            <a:avLst/>
          </a:prstGeom>
          <a:noFill/>
          <a:effectLst/>
        </p:spPr>
        <p:txBody>
          <a:bodyPr wrap="none" lIns="0" tIns="0" rIns="0" bIns="0" rtlCol="0">
            <a:spAutoFit/>
          </a:bodyPr>
          <a:lstStyle/>
          <a:p>
            <a:pPr algn="ctr">
              <a:lnSpc>
                <a:spcPct val="87000"/>
              </a:lnSpc>
              <a:spcBef>
                <a:spcPct val="0"/>
              </a:spcBef>
              <a:defRPr/>
            </a:pPr>
            <a:r>
              <a:rPr lang="en-US" sz="11650" dirty="0">
                <a:solidFill>
                  <a:schemeClr val="accent6">
                    <a:lumMod val="60000"/>
                    <a:lumOff val="40000"/>
                  </a:schemeClr>
                </a:solidFill>
                <a:effectLst>
                  <a:innerShdw blurRad="38100" dist="25400" dir="8100000">
                    <a:prstClr val="black">
                      <a:alpha val="50000"/>
                    </a:prstClr>
                  </a:innerShdw>
                </a:effectLst>
              </a:rPr>
              <a:t>Agenda</a:t>
            </a:r>
          </a:p>
        </p:txBody>
      </p:sp>
      <p:sp>
        <p:nvSpPr>
          <p:cNvPr id="7" name="Content Placeholder 19">
            <a:extLst>
              <a:ext uri="{FF2B5EF4-FFF2-40B4-BE49-F238E27FC236}">
                <a16:creationId xmlns:a16="http://schemas.microsoft.com/office/drawing/2014/main" id="{F1A31244-B2C3-4240-B89D-E10155BFC2E1}"/>
              </a:ext>
            </a:extLst>
          </p:cNvPr>
          <p:cNvSpPr>
            <a:spLocks noGrp="1"/>
          </p:cNvSpPr>
          <p:nvPr>
            <p:ph sz="quarter" idx="10"/>
          </p:nvPr>
        </p:nvSpPr>
        <p:spPr>
          <a:xfrm>
            <a:off x="777874" y="957452"/>
            <a:ext cx="9253538" cy="5319779"/>
          </a:xfrm>
          <a:prstGeom prst="rect">
            <a:avLst/>
          </a:prstGeom>
        </p:spPr>
        <p:txBody>
          <a:bodyPr>
            <a:normAutofit/>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0" indent="0">
              <a:lnSpc>
                <a:spcPct val="107000"/>
              </a:lnSpc>
              <a:spcBef>
                <a:spcPts val="0"/>
              </a:spcBef>
              <a:spcAft>
                <a:spcPts val="1800"/>
              </a:spcAft>
              <a:buClr>
                <a:schemeClr val="bg1"/>
              </a:buClr>
              <a:buFont typeface="+mj-lt"/>
              <a:buNone/>
              <a:defRPr sz="5400">
                <a:solidFill>
                  <a:schemeClr val="bg1"/>
                </a:solidFill>
              </a:defRPr>
            </a:lvl2pPr>
            <a:lvl3pPr marL="342900" indent="-342900">
              <a:lnSpc>
                <a:spcPct val="107000"/>
              </a:lnSpc>
              <a:spcBef>
                <a:spcPts val="0"/>
              </a:spcBef>
              <a:spcAft>
                <a:spcPts val="1800"/>
              </a:spcAft>
              <a:buClr>
                <a:schemeClr val="bg1"/>
              </a:buClr>
              <a:buFont typeface="+mj-lt"/>
              <a:buAutoNum type="arabicPeriod"/>
              <a:defRPr sz="5400">
                <a:solidFill>
                  <a:schemeClr val="bg1"/>
                </a:solidFill>
              </a:defRPr>
            </a:lvl3pPr>
            <a:lvl4pPr marL="342900" indent="-342900">
              <a:lnSpc>
                <a:spcPct val="107000"/>
              </a:lnSpc>
              <a:spcBef>
                <a:spcPts val="0"/>
              </a:spcBef>
              <a:spcAft>
                <a:spcPts val="1800"/>
              </a:spcAft>
              <a:buClr>
                <a:schemeClr val="bg1"/>
              </a:buClr>
              <a:buFont typeface="+mj-lt"/>
              <a:buAutoNum type="arabicPeriod"/>
              <a:defRPr sz="5400">
                <a:solidFill>
                  <a:schemeClr val="bg1"/>
                </a:solidFill>
              </a:defRPr>
            </a:lvl4pPr>
            <a:lvl5pPr marL="342900" indent="-342900">
              <a:lnSpc>
                <a:spcPct val="107000"/>
              </a:lnSpc>
              <a:spcBef>
                <a:spcPts val="0"/>
              </a:spcBef>
              <a:spcAft>
                <a:spcPts val="1800"/>
              </a:spcAft>
              <a:buClr>
                <a:schemeClr val="bg1"/>
              </a:buClr>
              <a:buFont typeface="+mj-lt"/>
              <a:buAutoNum type="arabicPeriod"/>
              <a:defRPr sz="54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15881464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0.xml><?xml version="1.0" encoding="utf-8"?>
<p:sldLayout xmlns:a="http://schemas.openxmlformats.org/drawingml/2006/main" xmlns:r="http://schemas.openxmlformats.org/officeDocument/2006/relationships" xmlns:p="http://schemas.openxmlformats.org/presentationml/2006/main" showMasterSp="0" preserve="1" userDrawn="1">
  <p:cSld name="Segue Blue">
    <p:spTree>
      <p:nvGrpSpPr>
        <p:cNvPr id="1" name=""/>
        <p:cNvGrpSpPr/>
        <p:nvPr/>
      </p:nvGrpSpPr>
      <p:grpSpPr>
        <a:xfrm>
          <a:off x="0" y="0"/>
          <a:ext cx="0" cy="0"/>
          <a:chOff x="0" y="0"/>
          <a:chExt cx="0" cy="0"/>
        </a:xfrm>
      </p:grpSpPr>
      <p:sp>
        <p:nvSpPr>
          <p:cNvPr id="24" name="Rectangle: Rounded Corners 23">
            <a:extLst>
              <a:ext uri="{FF2B5EF4-FFF2-40B4-BE49-F238E27FC236}">
                <a16:creationId xmlns:a16="http://schemas.microsoft.com/office/drawing/2014/main" id="{C48B92C6-8BAB-46BE-82E1-29A041E97FB8}"/>
              </a:ext>
            </a:extLst>
          </p:cNvPr>
          <p:cNvSpPr/>
          <p:nvPr userDrawn="1"/>
        </p:nvSpPr>
        <p:spPr bwMode="white">
          <a:xfrm>
            <a:off x="-171450" y="-152401"/>
            <a:ext cx="10904538" cy="6516131"/>
          </a:xfrm>
          <a:prstGeom prst="roundRect">
            <a:avLst>
              <a:gd name="adj" fmla="val 1263"/>
            </a:avLst>
          </a:prstGeom>
          <a:solidFill>
            <a:schemeClr val="accent1"/>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31" name="Title 1">
            <a:extLst>
              <a:ext uri="{FF2B5EF4-FFF2-40B4-BE49-F238E27FC236}">
                <a16:creationId xmlns:a16="http://schemas.microsoft.com/office/drawing/2014/main" id="{93EDA90E-CAE4-B04E-BBDA-181C0E0E04D5}"/>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endParaRPr lang="en-US" dirty="0"/>
          </a:p>
        </p:txBody>
      </p:sp>
      <p:sp>
        <p:nvSpPr>
          <p:cNvPr id="32" name="Subtitle">
            <a:extLst>
              <a:ext uri="{FF2B5EF4-FFF2-40B4-BE49-F238E27FC236}">
                <a16:creationId xmlns:a16="http://schemas.microsoft.com/office/drawing/2014/main" id="{12BC0725-E8C3-0C43-AD45-92349F42DC34}"/>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37223429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1.xml><?xml version="1.0" encoding="utf-8"?>
<p:sldLayout xmlns:a="http://schemas.openxmlformats.org/drawingml/2006/main" xmlns:r="http://schemas.openxmlformats.org/officeDocument/2006/relationships" xmlns:p="http://schemas.openxmlformats.org/presentationml/2006/main" showMasterSp="0" preserve="1" userDrawn="1">
  <p:cSld name="Segue Gun Metal">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5FEC0451-770B-4070-ACD4-0882A0095A6A}"/>
              </a:ext>
            </a:extLst>
          </p:cNvPr>
          <p:cNvSpPr/>
          <p:nvPr userDrawn="1"/>
        </p:nvSpPr>
        <p:spPr bwMode="white">
          <a:xfrm>
            <a:off x="-171450" y="-152401"/>
            <a:ext cx="10904538" cy="6516131"/>
          </a:xfrm>
          <a:prstGeom prst="roundRect">
            <a:avLst>
              <a:gd name="adj" fmla="val 1263"/>
            </a:avLst>
          </a:prstGeom>
          <a:solidFill>
            <a:schemeClr val="accent5"/>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6" name="Subtitle">
            <a:extLst>
              <a:ext uri="{FF2B5EF4-FFF2-40B4-BE49-F238E27FC236}">
                <a16:creationId xmlns:a16="http://schemas.microsoft.com/office/drawing/2014/main" id="{46569433-1D23-43C7-A01E-9C6E2975369F}"/>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22E55F0E-7B10-4FDF-B5BD-AF1860F2BF27}"/>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Tree>
    <p:extLst>
      <p:ext uri="{BB962C8B-B14F-4D97-AF65-F5344CB8AC3E}">
        <p14:creationId xmlns:p14="http://schemas.microsoft.com/office/powerpoint/2010/main" val="738863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2.xml><?xml version="1.0" encoding="utf-8"?>
<p:sldLayout xmlns:a="http://schemas.openxmlformats.org/drawingml/2006/main" xmlns:r="http://schemas.openxmlformats.org/officeDocument/2006/relationships" xmlns:p="http://schemas.openxmlformats.org/presentationml/2006/main" showMasterSp="0" preserve="1" userDrawn="1">
  <p:cSld name="Segue Midnight">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5850B61F-2463-4E12-B05F-5C04B8EA8B59}"/>
              </a:ext>
            </a:extLst>
          </p:cNvPr>
          <p:cNvSpPr/>
          <p:nvPr userDrawn="1"/>
        </p:nvSpPr>
        <p:spPr bwMode="white">
          <a:xfrm>
            <a:off x="-171450" y="-152401"/>
            <a:ext cx="10904538" cy="6516131"/>
          </a:xfrm>
          <a:prstGeom prst="roundRect">
            <a:avLst>
              <a:gd name="adj" fmla="val 1263"/>
            </a:avLst>
          </a:prstGeom>
          <a:solidFill>
            <a:schemeClr val="tx2"/>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6" name="Subtitle">
            <a:extLst>
              <a:ext uri="{FF2B5EF4-FFF2-40B4-BE49-F238E27FC236}">
                <a16:creationId xmlns:a16="http://schemas.microsoft.com/office/drawing/2014/main" id="{0BF73236-9A00-4737-B99F-8D917394A1B3}"/>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43BC7C6-A8F1-4D02-91D6-CBA0AF9DA032}"/>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Tree>
    <p:extLst>
      <p:ext uri="{BB962C8B-B14F-4D97-AF65-F5344CB8AC3E}">
        <p14:creationId xmlns:p14="http://schemas.microsoft.com/office/powerpoint/2010/main" val="9523095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3.xml><?xml version="1.0" encoding="utf-8"?>
<p:sldLayout xmlns:a="http://schemas.openxmlformats.org/drawingml/2006/main" xmlns:r="http://schemas.openxmlformats.org/officeDocument/2006/relationships" xmlns:p="http://schemas.openxmlformats.org/presentationml/2006/main" showMasterSp="0" preserve="1" userDrawn="1">
  <p:cSld name="Segue White 2">
    <p:bg>
      <p:bgPr>
        <a:solidFill>
          <a:srgbClr val="FFFFFF"/>
        </a:solidFill>
        <a:effectLst/>
      </p:bgPr>
    </p:bg>
    <p:spTree>
      <p:nvGrpSpPr>
        <p:cNvPr id="1" name=""/>
        <p:cNvGrpSpPr/>
        <p:nvPr/>
      </p:nvGrpSpPr>
      <p:grpSpPr>
        <a:xfrm>
          <a:off x="0" y="0"/>
          <a:ext cx="0" cy="0"/>
          <a:chOff x="0" y="0"/>
          <a:chExt cx="0" cy="0"/>
        </a:xfrm>
      </p:grpSpPr>
      <p:sp>
        <p:nvSpPr>
          <p:cNvPr id="8" name="Rectangle: Rounded Corners 7">
            <a:extLst>
              <a:ext uri="{FF2B5EF4-FFF2-40B4-BE49-F238E27FC236}">
                <a16:creationId xmlns:a16="http://schemas.microsoft.com/office/drawing/2014/main" id="{AAB543E5-A8C2-415A-B513-83E9DDD7D875}"/>
              </a:ext>
            </a:extLst>
          </p:cNvPr>
          <p:cNvSpPr/>
          <p:nvPr userDrawn="1"/>
        </p:nvSpPr>
        <p:spPr bwMode="white">
          <a:xfrm>
            <a:off x="-171450" y="-152401"/>
            <a:ext cx="10904538" cy="6516131"/>
          </a:xfrm>
          <a:prstGeom prst="roundRect">
            <a:avLst>
              <a:gd name="adj" fmla="val 1263"/>
            </a:avLst>
          </a:prstGeom>
          <a:solidFill>
            <a:srgbClr val="FAFBFC"/>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6" name="Subtitle">
            <a:extLst>
              <a:ext uri="{FF2B5EF4-FFF2-40B4-BE49-F238E27FC236}">
                <a16:creationId xmlns:a16="http://schemas.microsoft.com/office/drawing/2014/main" id="{2934A4AA-94A2-46BD-9524-BB1118BCD685}"/>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85A8A33-EB30-4E58-9F4F-DB3301E084F5}"/>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tx2"/>
                </a:solidFill>
              </a:defRPr>
            </a:lvl1pPr>
          </a:lstStyle>
          <a:p>
            <a:r>
              <a:rPr lang="en-US"/>
              <a:t>Click to edit Master title style</a:t>
            </a:r>
          </a:p>
        </p:txBody>
      </p:sp>
    </p:spTree>
    <p:extLst>
      <p:ext uri="{BB962C8B-B14F-4D97-AF65-F5344CB8AC3E}">
        <p14:creationId xmlns:p14="http://schemas.microsoft.com/office/powerpoint/2010/main" val="11678591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4.xml><?xml version="1.0" encoding="utf-8"?>
<p:sldLayout xmlns:a="http://schemas.openxmlformats.org/drawingml/2006/main" xmlns:r="http://schemas.openxmlformats.org/officeDocument/2006/relationships" xmlns:p="http://schemas.openxmlformats.org/presentationml/2006/main" showMasterSp="0" preserve="1" userDrawn="1">
  <p:cSld name="Segue Nickel 2">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12B302BC-4858-4EC1-8EB4-20A8B1481437}"/>
              </a:ext>
            </a:extLst>
          </p:cNvPr>
          <p:cNvSpPr/>
          <p:nvPr userDrawn="1"/>
        </p:nvSpPr>
        <p:spPr bwMode="white">
          <a:xfrm>
            <a:off x="-171450" y="-152401"/>
            <a:ext cx="10904538" cy="6516131"/>
          </a:xfrm>
          <a:prstGeom prst="roundRect">
            <a:avLst>
              <a:gd name="adj" fmla="val 1263"/>
            </a:avLst>
          </a:prstGeom>
          <a:solidFill>
            <a:srgbClr val="D3DAE5"/>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6" name="Subtitle">
            <a:extLst>
              <a:ext uri="{FF2B5EF4-FFF2-40B4-BE49-F238E27FC236}">
                <a16:creationId xmlns:a16="http://schemas.microsoft.com/office/drawing/2014/main" id="{2934A4AA-94A2-46BD-9524-BB1118BCD685}"/>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85A8A33-EB30-4E58-9F4F-DB3301E084F5}"/>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tx2"/>
                </a:solidFill>
              </a:defRPr>
            </a:lvl1pPr>
          </a:lstStyle>
          <a:p>
            <a:r>
              <a:rPr lang="en-US"/>
              <a:t>Click to edit Master title style</a:t>
            </a:r>
          </a:p>
        </p:txBody>
      </p:sp>
    </p:spTree>
    <p:extLst>
      <p:ext uri="{BB962C8B-B14F-4D97-AF65-F5344CB8AC3E}">
        <p14:creationId xmlns:p14="http://schemas.microsoft.com/office/powerpoint/2010/main" val="24059841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5.xml><?xml version="1.0" encoding="utf-8"?>
<p:sldLayout xmlns:a="http://schemas.openxmlformats.org/drawingml/2006/main" xmlns:r="http://schemas.openxmlformats.org/officeDocument/2006/relationships" xmlns:p="http://schemas.openxmlformats.org/presentationml/2006/main" showMasterSp="0" preserve="1" userDrawn="1">
  <p:cSld name="Segue Blue 2">
    <p:bg>
      <p:bgPr>
        <a:solidFill>
          <a:schemeClr val="accent1"/>
        </a:solidFill>
        <a:effectLst/>
      </p:bgPr>
    </p:bg>
    <p:spTree>
      <p:nvGrpSpPr>
        <p:cNvPr id="1" name=""/>
        <p:cNvGrpSpPr/>
        <p:nvPr/>
      </p:nvGrpSpPr>
      <p:grpSpPr>
        <a:xfrm>
          <a:off x="0" y="0"/>
          <a:ext cx="0" cy="0"/>
          <a:chOff x="0" y="0"/>
          <a:chExt cx="0" cy="0"/>
        </a:xfrm>
      </p:grpSpPr>
      <p:sp>
        <p:nvSpPr>
          <p:cNvPr id="24" name="Rectangle: Rounded Corners 23">
            <a:extLst>
              <a:ext uri="{FF2B5EF4-FFF2-40B4-BE49-F238E27FC236}">
                <a16:creationId xmlns:a16="http://schemas.microsoft.com/office/drawing/2014/main" id="{C48B92C6-8BAB-46BE-82E1-29A041E97FB8}"/>
              </a:ext>
            </a:extLst>
          </p:cNvPr>
          <p:cNvSpPr/>
          <p:nvPr userDrawn="1"/>
        </p:nvSpPr>
        <p:spPr bwMode="white">
          <a:xfrm>
            <a:off x="-171450" y="-152401"/>
            <a:ext cx="10904538" cy="6516131"/>
          </a:xfrm>
          <a:prstGeom prst="roundRect">
            <a:avLst>
              <a:gd name="adj" fmla="val 1263"/>
            </a:avLst>
          </a:prstGeom>
          <a:solidFill>
            <a:srgbClr val="214DC9"/>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12" name="Subtitle">
            <a:extLst>
              <a:ext uri="{FF2B5EF4-FFF2-40B4-BE49-F238E27FC236}">
                <a16:creationId xmlns:a16="http://schemas.microsoft.com/office/drawing/2014/main" id="{26C2B330-CA81-4AC8-9295-95D8B999A52E}"/>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itle 1">
            <a:extLst>
              <a:ext uri="{FF2B5EF4-FFF2-40B4-BE49-F238E27FC236}">
                <a16:creationId xmlns:a16="http://schemas.microsoft.com/office/drawing/2014/main" id="{ADAEEFC9-1B97-4F96-826D-993D38DFD5B6}"/>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Tree>
    <p:extLst>
      <p:ext uri="{BB962C8B-B14F-4D97-AF65-F5344CB8AC3E}">
        <p14:creationId xmlns:p14="http://schemas.microsoft.com/office/powerpoint/2010/main" val="5307745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6.xml><?xml version="1.0" encoding="utf-8"?>
<p:sldLayout xmlns:a="http://schemas.openxmlformats.org/drawingml/2006/main" xmlns:r="http://schemas.openxmlformats.org/officeDocument/2006/relationships" xmlns:p="http://schemas.openxmlformats.org/presentationml/2006/main" showMasterSp="0" preserve="1" userDrawn="1">
  <p:cSld name="Segue Gun Metal 2">
    <p:bg>
      <p:bgPr>
        <a:solidFill>
          <a:schemeClr val="accent5"/>
        </a:solidFill>
        <a:effectLst/>
      </p:bgPr>
    </p:bg>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5FEC0451-770B-4070-ACD4-0882A0095A6A}"/>
              </a:ext>
            </a:extLst>
          </p:cNvPr>
          <p:cNvSpPr/>
          <p:nvPr userDrawn="1"/>
        </p:nvSpPr>
        <p:spPr bwMode="white">
          <a:xfrm>
            <a:off x="-171450" y="-152401"/>
            <a:ext cx="10904538" cy="6516131"/>
          </a:xfrm>
          <a:prstGeom prst="roundRect">
            <a:avLst>
              <a:gd name="adj" fmla="val 1263"/>
            </a:avLst>
          </a:prstGeom>
          <a:solidFill>
            <a:srgbClr val="44536C"/>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6" name="Subtitle">
            <a:extLst>
              <a:ext uri="{FF2B5EF4-FFF2-40B4-BE49-F238E27FC236}">
                <a16:creationId xmlns:a16="http://schemas.microsoft.com/office/drawing/2014/main" id="{46569433-1D23-43C7-A01E-9C6E2975369F}"/>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22E55F0E-7B10-4FDF-B5BD-AF1860F2BF27}"/>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Tree>
    <p:extLst>
      <p:ext uri="{BB962C8B-B14F-4D97-AF65-F5344CB8AC3E}">
        <p14:creationId xmlns:p14="http://schemas.microsoft.com/office/powerpoint/2010/main" val="26916052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7.xml><?xml version="1.0" encoding="utf-8"?>
<p:sldLayout xmlns:a="http://schemas.openxmlformats.org/drawingml/2006/main" xmlns:r="http://schemas.openxmlformats.org/officeDocument/2006/relationships" xmlns:p="http://schemas.openxmlformats.org/presentationml/2006/main" showMasterSp="0" preserve="1" userDrawn="1">
  <p:cSld name="Segue Midnight 2">
    <p:bg>
      <p:bgPr>
        <a:solidFill>
          <a:schemeClr val="tx2"/>
        </a:solidFill>
        <a:effectLst/>
      </p:bgPr>
    </p:bg>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5850B61F-2463-4E12-B05F-5C04B8EA8B59}"/>
              </a:ext>
            </a:extLst>
          </p:cNvPr>
          <p:cNvSpPr/>
          <p:nvPr userDrawn="1"/>
        </p:nvSpPr>
        <p:spPr bwMode="white">
          <a:xfrm>
            <a:off x="-171450" y="-152401"/>
            <a:ext cx="10904538" cy="6516131"/>
          </a:xfrm>
          <a:prstGeom prst="roundRect">
            <a:avLst>
              <a:gd name="adj" fmla="val 1263"/>
            </a:avLst>
          </a:prstGeom>
          <a:solidFill>
            <a:srgbClr val="092139"/>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6" name="Subtitle">
            <a:extLst>
              <a:ext uri="{FF2B5EF4-FFF2-40B4-BE49-F238E27FC236}">
                <a16:creationId xmlns:a16="http://schemas.microsoft.com/office/drawing/2014/main" id="{0BF73236-9A00-4737-B99F-8D917394A1B3}"/>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43BC7C6-A8F1-4D02-91D6-CBA0AF9DA032}"/>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Tree>
    <p:extLst>
      <p:ext uri="{BB962C8B-B14F-4D97-AF65-F5344CB8AC3E}">
        <p14:creationId xmlns:p14="http://schemas.microsoft.com/office/powerpoint/2010/main" val="35483054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8.xml><?xml version="1.0" encoding="utf-8"?>
<p:sldLayout xmlns:a="http://schemas.openxmlformats.org/drawingml/2006/main" xmlns:r="http://schemas.openxmlformats.org/officeDocument/2006/relationships" xmlns:p="http://schemas.openxmlformats.org/presentationml/2006/main" showMasterSp="0" preserve="1" userDrawn="1">
  <p:cSld name="Quote White">
    <p:bg>
      <p:bgPr>
        <a:gradFill>
          <a:gsLst>
            <a:gs pos="4000">
              <a:schemeClr val="bg1"/>
            </a:gs>
            <a:gs pos="35000">
              <a:schemeClr val="accent6">
                <a:lumMod val="20000"/>
                <a:lumOff val="80000"/>
              </a:schemeClr>
            </a:gs>
            <a:gs pos="100000">
              <a:schemeClr val="accent6">
                <a:lumMod val="40000"/>
                <a:lumOff val="60000"/>
              </a:schemeClr>
            </a:gs>
          </a:gsLst>
          <a:lin ang="2700000" scaled="1"/>
        </a:gradFill>
        <a:effectLst/>
      </p:bgPr>
    </p:bg>
    <p:spTree>
      <p:nvGrpSpPr>
        <p:cNvPr id="1" name=""/>
        <p:cNvGrpSpPr/>
        <p:nvPr/>
      </p:nvGrpSpPr>
      <p:grpSpPr>
        <a:xfrm>
          <a:off x="0" y="0"/>
          <a:ext cx="0" cy="0"/>
          <a:chOff x="0" y="0"/>
          <a:chExt cx="0" cy="0"/>
        </a:xfrm>
      </p:grpSpPr>
      <p:sp>
        <p:nvSpPr>
          <p:cNvPr id="7" name="Text Placeholder 47">
            <a:extLst>
              <a:ext uri="{FF2B5EF4-FFF2-40B4-BE49-F238E27FC236}">
                <a16:creationId xmlns:a16="http://schemas.microsoft.com/office/drawing/2014/main" id="{0A9A91B8-A650-FF42-8B84-8EE8AA9B4732}"/>
              </a:ext>
            </a:extLst>
          </p:cNvPr>
          <p:cNvSpPr>
            <a:spLocks noGrp="1"/>
          </p:cNvSpPr>
          <p:nvPr>
            <p:ph type="body" sz="quarter" idx="11"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8" name="Text Placeholder 43">
            <a:extLst>
              <a:ext uri="{FF2B5EF4-FFF2-40B4-BE49-F238E27FC236}">
                <a16:creationId xmlns:a16="http://schemas.microsoft.com/office/drawing/2014/main" id="{B5E7CF3F-BD3B-7D42-BDAB-A4F74F05340E}"/>
              </a:ext>
            </a:extLst>
          </p:cNvPr>
          <p:cNvSpPr>
            <a:spLocks noGrp="1"/>
          </p:cNvSpPr>
          <p:nvPr>
            <p:ph type="body" sz="quarter" idx="10" hasCustomPrompt="1"/>
          </p:nvPr>
        </p:nvSpPr>
        <p:spPr bwMode="black">
          <a:xfrm>
            <a:off x="495301" y="6127695"/>
            <a:ext cx="3200400" cy="269442"/>
          </a:xfrm>
          <a:prstGeom prst="rect">
            <a:avLst/>
          </a:prstGeom>
        </p:spPr>
        <p:txBody>
          <a:bodyPr anchor="ctr"/>
          <a:lstStyle>
            <a:lvl1pPr marL="0" indent="0" algn="l">
              <a:lnSpc>
                <a:spcPct val="90000"/>
              </a:lnSpc>
              <a:spcBef>
                <a:spcPts val="900"/>
              </a:spcBef>
              <a:spcAft>
                <a:spcPts val="900"/>
              </a:spcAft>
              <a:buNone/>
              <a:defRPr sz="1600" b="0">
                <a:solidFill>
                  <a:schemeClr val="accent1"/>
                </a:solidFill>
                <a:latin typeface="+mn-lt"/>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a:t>
            </a:r>
          </a:p>
        </p:txBody>
      </p:sp>
      <p:sp>
        <p:nvSpPr>
          <p:cNvPr id="9" name="Text Placeholder 49">
            <a:extLst>
              <a:ext uri="{FF2B5EF4-FFF2-40B4-BE49-F238E27FC236}">
                <a16:creationId xmlns:a16="http://schemas.microsoft.com/office/drawing/2014/main" id="{82B27882-C065-5746-8F41-9F6ECE7B8919}"/>
              </a:ext>
            </a:extLst>
          </p:cNvPr>
          <p:cNvSpPr>
            <a:spLocks noGrp="1"/>
          </p:cNvSpPr>
          <p:nvPr>
            <p:ph type="body" sz="quarter" idx="12" hasCustomPrompt="1"/>
          </p:nvPr>
        </p:nvSpPr>
        <p:spPr bwMode="black">
          <a:xfrm>
            <a:off x="495299" y="2087461"/>
            <a:ext cx="11201401" cy="2304256"/>
          </a:xfrm>
          <a:prstGeom prst="rect">
            <a:avLst/>
          </a:prstGeom>
        </p:spPr>
        <p:txBody>
          <a:bodyPr anchor="ctr"/>
          <a:lstStyle>
            <a:lvl1pPr marL="0" indent="0" algn="ctr">
              <a:lnSpc>
                <a:spcPct val="90000"/>
              </a:lnSpc>
              <a:spcBef>
                <a:spcPts val="900"/>
              </a:spcBef>
              <a:spcAft>
                <a:spcPts val="900"/>
              </a:spcAft>
              <a:buFont typeface="Microsoft Sans Serif" panose="020B0604020202020204" pitchFamily="34" charset="0"/>
              <a:buChar char="​"/>
              <a:defRPr sz="7200">
                <a:solidFill>
                  <a:schemeClr val="tx2"/>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Enter a quote or big statement here</a:t>
            </a:r>
          </a:p>
        </p:txBody>
      </p:sp>
    </p:spTree>
    <p:extLst>
      <p:ext uri="{BB962C8B-B14F-4D97-AF65-F5344CB8AC3E}">
        <p14:creationId xmlns:p14="http://schemas.microsoft.com/office/powerpoint/2010/main" val="39864612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9.xml><?xml version="1.0" encoding="utf-8"?>
<p:sldLayout xmlns:a="http://schemas.openxmlformats.org/drawingml/2006/main" xmlns:r="http://schemas.openxmlformats.org/officeDocument/2006/relationships" xmlns:p="http://schemas.openxmlformats.org/presentationml/2006/main" showMasterSp="0" preserve="1" userDrawn="1">
  <p:cSld name="Quote Nickel">
    <p:bg>
      <p:bgPr>
        <a:gradFill>
          <a:gsLst>
            <a:gs pos="4000">
              <a:schemeClr val="accent6">
                <a:lumMod val="40000"/>
                <a:lumOff val="60000"/>
              </a:schemeClr>
            </a:gs>
            <a:gs pos="40000">
              <a:schemeClr val="accent6">
                <a:lumMod val="60000"/>
                <a:lumOff val="40000"/>
              </a:schemeClr>
            </a:gs>
            <a:gs pos="100000">
              <a:schemeClr val="accent6"/>
            </a:gs>
          </a:gsLst>
          <a:lin ang="2700000" scaled="1"/>
        </a:gradFill>
        <a:effectLst/>
      </p:bgPr>
    </p:bg>
    <p:spTree>
      <p:nvGrpSpPr>
        <p:cNvPr id="1" name=""/>
        <p:cNvGrpSpPr/>
        <p:nvPr/>
      </p:nvGrpSpPr>
      <p:grpSpPr>
        <a:xfrm>
          <a:off x="0" y="0"/>
          <a:ext cx="0" cy="0"/>
          <a:chOff x="0" y="0"/>
          <a:chExt cx="0" cy="0"/>
        </a:xfrm>
      </p:grpSpPr>
      <p:sp>
        <p:nvSpPr>
          <p:cNvPr id="7" name="Text Placeholder 47">
            <a:extLst>
              <a:ext uri="{FF2B5EF4-FFF2-40B4-BE49-F238E27FC236}">
                <a16:creationId xmlns:a16="http://schemas.microsoft.com/office/drawing/2014/main" id="{A2F7BADB-3391-9744-BEE5-43CB8B0262A2}"/>
              </a:ext>
            </a:extLst>
          </p:cNvPr>
          <p:cNvSpPr>
            <a:spLocks noGrp="1"/>
          </p:cNvSpPr>
          <p:nvPr>
            <p:ph type="body" sz="quarter" idx="11"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8" name="Text Placeholder 43">
            <a:extLst>
              <a:ext uri="{FF2B5EF4-FFF2-40B4-BE49-F238E27FC236}">
                <a16:creationId xmlns:a16="http://schemas.microsoft.com/office/drawing/2014/main" id="{233A71B2-4B0B-7C4A-A016-0D15C51DE1F2}"/>
              </a:ext>
            </a:extLst>
          </p:cNvPr>
          <p:cNvSpPr>
            <a:spLocks noGrp="1"/>
          </p:cNvSpPr>
          <p:nvPr>
            <p:ph type="body" sz="quarter" idx="10" hasCustomPrompt="1"/>
          </p:nvPr>
        </p:nvSpPr>
        <p:spPr bwMode="black">
          <a:xfrm>
            <a:off x="495301" y="6127695"/>
            <a:ext cx="3200400" cy="269442"/>
          </a:xfrm>
          <a:prstGeom prst="rect">
            <a:avLst/>
          </a:prstGeom>
        </p:spPr>
        <p:txBody>
          <a:bodyPr anchor="ctr"/>
          <a:lstStyle>
            <a:lvl1pPr marL="0" indent="0" algn="l">
              <a:lnSpc>
                <a:spcPct val="90000"/>
              </a:lnSpc>
              <a:spcBef>
                <a:spcPts val="900"/>
              </a:spcBef>
              <a:spcAft>
                <a:spcPts val="900"/>
              </a:spcAft>
              <a:buNone/>
              <a:defRPr sz="1600" b="0">
                <a:solidFill>
                  <a:schemeClr val="accent1"/>
                </a:solidFill>
                <a:latin typeface="+mn-lt"/>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a:t>
            </a:r>
          </a:p>
        </p:txBody>
      </p:sp>
      <p:sp>
        <p:nvSpPr>
          <p:cNvPr id="9" name="Text Placeholder 49">
            <a:extLst>
              <a:ext uri="{FF2B5EF4-FFF2-40B4-BE49-F238E27FC236}">
                <a16:creationId xmlns:a16="http://schemas.microsoft.com/office/drawing/2014/main" id="{9AEDA435-60E2-A642-AF9F-76D94424393A}"/>
              </a:ext>
            </a:extLst>
          </p:cNvPr>
          <p:cNvSpPr>
            <a:spLocks noGrp="1"/>
          </p:cNvSpPr>
          <p:nvPr>
            <p:ph type="body" sz="quarter" idx="12" hasCustomPrompt="1"/>
          </p:nvPr>
        </p:nvSpPr>
        <p:spPr bwMode="black">
          <a:xfrm>
            <a:off x="495299" y="2087461"/>
            <a:ext cx="11201401" cy="2304256"/>
          </a:xfrm>
          <a:prstGeom prst="rect">
            <a:avLst/>
          </a:prstGeom>
        </p:spPr>
        <p:txBody>
          <a:bodyPr anchor="ctr"/>
          <a:lstStyle>
            <a:lvl1pPr marL="0" indent="0" algn="ctr">
              <a:lnSpc>
                <a:spcPct val="90000"/>
              </a:lnSpc>
              <a:spcBef>
                <a:spcPts val="900"/>
              </a:spcBef>
              <a:spcAft>
                <a:spcPts val="900"/>
              </a:spcAft>
              <a:buFont typeface="Microsoft Sans Serif" panose="020B0604020202020204" pitchFamily="34" charset="0"/>
              <a:buChar char="​"/>
              <a:defRPr sz="7200">
                <a:solidFill>
                  <a:schemeClr val="tx2"/>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Enter a quote or big statement here</a:t>
            </a:r>
          </a:p>
        </p:txBody>
      </p:sp>
    </p:spTree>
    <p:extLst>
      <p:ext uri="{BB962C8B-B14F-4D97-AF65-F5344CB8AC3E}">
        <p14:creationId xmlns:p14="http://schemas.microsoft.com/office/powerpoint/2010/main" val="6194355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Agenda Blue">
    <p:bg>
      <p:bgPr>
        <a:solidFill>
          <a:schemeClr val="accent1"/>
        </a:solidFill>
        <a:effectLst/>
      </p:bgPr>
    </p:bg>
    <p:spTree>
      <p:nvGrpSpPr>
        <p:cNvPr id="1" name=""/>
        <p:cNvGrpSpPr/>
        <p:nvPr/>
      </p:nvGrpSpPr>
      <p:grpSpPr>
        <a:xfrm>
          <a:off x="0" y="0"/>
          <a:ext cx="0" cy="0"/>
          <a:chOff x="0" y="0"/>
          <a:chExt cx="0" cy="0"/>
        </a:xfrm>
      </p:grpSpPr>
      <p:sp>
        <p:nvSpPr>
          <p:cNvPr id="8" name="Content Placeholder 19">
            <a:extLst>
              <a:ext uri="{FF2B5EF4-FFF2-40B4-BE49-F238E27FC236}">
                <a16:creationId xmlns:a16="http://schemas.microsoft.com/office/drawing/2014/main" id="{ED3EDB01-36D6-9E4B-9221-4033FB6D3806}"/>
              </a:ext>
            </a:extLst>
          </p:cNvPr>
          <p:cNvSpPr>
            <a:spLocks noGrp="1"/>
          </p:cNvSpPr>
          <p:nvPr>
            <p:ph sz="quarter" idx="10"/>
          </p:nvPr>
        </p:nvSpPr>
        <p:spPr>
          <a:xfrm>
            <a:off x="777874" y="957452"/>
            <a:ext cx="9253538" cy="5319779"/>
          </a:xfrm>
          <a:prstGeom prst="rect">
            <a:avLst/>
          </a:prstGeom>
        </p:spPr>
        <p:txBody>
          <a:bodyPr>
            <a:normAutofit/>
          </a:bodyPr>
          <a:lstStyle>
            <a:lvl1pPr marL="914400" indent="-914400">
              <a:lnSpc>
                <a:spcPct val="90000"/>
              </a:lnSpc>
              <a:spcBef>
                <a:spcPts val="0"/>
              </a:spcBef>
              <a:spcAft>
                <a:spcPts val="900"/>
              </a:spcAft>
              <a:buClr>
                <a:schemeClr val="bg1"/>
              </a:buClr>
              <a:buFont typeface="+mj-lt"/>
              <a:buAutoNum type="arabicPeriod"/>
              <a:defRPr sz="5400">
                <a:solidFill>
                  <a:schemeClr val="bg1"/>
                </a:solidFill>
              </a:defRPr>
            </a:lvl1pPr>
            <a:lvl2pPr marL="0" indent="0">
              <a:lnSpc>
                <a:spcPct val="107000"/>
              </a:lnSpc>
              <a:spcBef>
                <a:spcPts val="0"/>
              </a:spcBef>
              <a:spcAft>
                <a:spcPts val="1800"/>
              </a:spcAft>
              <a:buClr>
                <a:schemeClr val="bg1"/>
              </a:buClr>
              <a:buFont typeface="+mj-lt"/>
              <a:buNone/>
              <a:defRPr sz="5400">
                <a:solidFill>
                  <a:schemeClr val="bg1"/>
                </a:solidFill>
              </a:defRPr>
            </a:lvl2pPr>
            <a:lvl3pPr marL="342900" indent="-342900">
              <a:lnSpc>
                <a:spcPct val="107000"/>
              </a:lnSpc>
              <a:spcBef>
                <a:spcPts val="0"/>
              </a:spcBef>
              <a:spcAft>
                <a:spcPts val="1800"/>
              </a:spcAft>
              <a:buClr>
                <a:schemeClr val="bg1"/>
              </a:buClr>
              <a:buFont typeface="+mj-lt"/>
              <a:buAutoNum type="arabicPeriod"/>
              <a:defRPr sz="5400">
                <a:solidFill>
                  <a:schemeClr val="bg1"/>
                </a:solidFill>
              </a:defRPr>
            </a:lvl3pPr>
            <a:lvl4pPr marL="342900" indent="-342900">
              <a:lnSpc>
                <a:spcPct val="107000"/>
              </a:lnSpc>
              <a:spcBef>
                <a:spcPts val="0"/>
              </a:spcBef>
              <a:spcAft>
                <a:spcPts val="1800"/>
              </a:spcAft>
              <a:buClr>
                <a:schemeClr val="bg1"/>
              </a:buClr>
              <a:buFont typeface="+mj-lt"/>
              <a:buAutoNum type="arabicPeriod"/>
              <a:defRPr sz="5400">
                <a:solidFill>
                  <a:schemeClr val="bg1"/>
                </a:solidFill>
              </a:defRPr>
            </a:lvl4pPr>
            <a:lvl5pPr marL="342900" indent="-342900">
              <a:lnSpc>
                <a:spcPct val="107000"/>
              </a:lnSpc>
              <a:spcBef>
                <a:spcPts val="0"/>
              </a:spcBef>
              <a:spcAft>
                <a:spcPts val="1800"/>
              </a:spcAft>
              <a:buClr>
                <a:schemeClr val="bg1"/>
              </a:buClr>
              <a:buFont typeface="+mj-lt"/>
              <a:buAutoNum type="arabicPeriod"/>
              <a:defRPr sz="5400">
                <a:solidFill>
                  <a:schemeClr val="bg1"/>
                </a:solidFill>
              </a:defRPr>
            </a:lvl5pPr>
          </a:lstStyle>
          <a:p>
            <a:pPr lvl="0"/>
            <a:r>
              <a:rPr lang="en-US"/>
              <a:t>Click to edit Master text styles</a:t>
            </a:r>
          </a:p>
        </p:txBody>
      </p:sp>
      <p:sp>
        <p:nvSpPr>
          <p:cNvPr id="5" name="TextBox 4">
            <a:extLst>
              <a:ext uri="{FF2B5EF4-FFF2-40B4-BE49-F238E27FC236}">
                <a16:creationId xmlns:a16="http://schemas.microsoft.com/office/drawing/2014/main" id="{29C0BAD8-16D5-E84A-B280-67E84109BBA2}"/>
              </a:ext>
            </a:extLst>
          </p:cNvPr>
          <p:cNvSpPr txBox="1"/>
          <p:nvPr userDrawn="1"/>
        </p:nvSpPr>
        <p:spPr>
          <a:xfrm rot="5400000">
            <a:off x="8435813" y="2737543"/>
            <a:ext cx="5288307" cy="1559722"/>
          </a:xfrm>
          <a:prstGeom prst="rect">
            <a:avLst/>
          </a:prstGeom>
          <a:noFill/>
          <a:effectLst/>
        </p:spPr>
        <p:txBody>
          <a:bodyPr wrap="none" lIns="0" tIns="0" rIns="0" bIns="0" rtlCol="0">
            <a:spAutoFit/>
          </a:bodyPr>
          <a:lstStyle/>
          <a:p>
            <a:pPr algn="ctr">
              <a:lnSpc>
                <a:spcPct val="87000"/>
              </a:lnSpc>
              <a:spcBef>
                <a:spcPct val="0"/>
              </a:spcBef>
              <a:defRPr/>
            </a:pPr>
            <a:r>
              <a:rPr lang="en-US" sz="11650" dirty="0">
                <a:solidFill>
                  <a:srgbClr val="214ACD"/>
                </a:solidFill>
                <a:effectLst>
                  <a:innerShdw blurRad="38100" dist="25400" dir="8100000">
                    <a:prstClr val="black">
                      <a:alpha val="50000"/>
                    </a:prstClr>
                  </a:innerShdw>
                </a:effectLst>
              </a:rPr>
              <a:t>Agenda</a:t>
            </a:r>
          </a:p>
        </p:txBody>
      </p:sp>
    </p:spTree>
    <p:extLst>
      <p:ext uri="{BB962C8B-B14F-4D97-AF65-F5344CB8AC3E}">
        <p14:creationId xmlns:p14="http://schemas.microsoft.com/office/powerpoint/2010/main" val="39983186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dt="0"/>
</p:sldLayout>
</file>

<file path=ppt/slideLayouts/slideLayout90.xml><?xml version="1.0" encoding="utf-8"?>
<p:sldLayout xmlns:a="http://schemas.openxmlformats.org/drawingml/2006/main" xmlns:r="http://schemas.openxmlformats.org/officeDocument/2006/relationships" xmlns:p="http://schemas.openxmlformats.org/presentationml/2006/main" showMasterSp="0" preserve="1" userDrawn="1">
  <p:cSld name="Quote Blue">
    <p:bg>
      <p:bgPr>
        <a:gradFill>
          <a:gsLst>
            <a:gs pos="4000">
              <a:srgbClr val="355FE0"/>
            </a:gs>
            <a:gs pos="35000">
              <a:schemeClr val="accent1"/>
            </a:gs>
            <a:gs pos="100000">
              <a:srgbClr val="0033B4"/>
            </a:gs>
          </a:gsLst>
          <a:lin ang="2700000" scaled="1"/>
        </a:gradFill>
        <a:effectLst/>
      </p:bgPr>
    </p:bg>
    <p:spTree>
      <p:nvGrpSpPr>
        <p:cNvPr id="1" name=""/>
        <p:cNvGrpSpPr/>
        <p:nvPr/>
      </p:nvGrpSpPr>
      <p:grpSpPr>
        <a:xfrm>
          <a:off x="0" y="0"/>
          <a:ext cx="0" cy="0"/>
          <a:chOff x="0" y="0"/>
          <a:chExt cx="0" cy="0"/>
        </a:xfrm>
      </p:grpSpPr>
      <p:sp>
        <p:nvSpPr>
          <p:cNvPr id="11" name="Text Placeholder 47">
            <a:extLst>
              <a:ext uri="{FF2B5EF4-FFF2-40B4-BE49-F238E27FC236}">
                <a16:creationId xmlns:a16="http://schemas.microsoft.com/office/drawing/2014/main" id="{BAC4BF12-B8EA-F047-93AC-C45226964A8D}"/>
              </a:ext>
            </a:extLst>
          </p:cNvPr>
          <p:cNvSpPr>
            <a:spLocks noGrp="1"/>
          </p:cNvSpPr>
          <p:nvPr>
            <p:ph type="body" sz="quarter" idx="11" hasCustomPrompt="1"/>
          </p:nvPr>
        </p:nvSpPr>
        <p:spPr bwMode="black">
          <a:xfrm>
            <a:off x="4054475" y="6120121"/>
            <a:ext cx="7635240" cy="284752"/>
          </a:xfrm>
          <a:prstGeom prst="rect">
            <a:avLst/>
          </a:prstGeom>
        </p:spPr>
        <p:txBody>
          <a:bodyPr anchor="ctr"/>
          <a:lstStyle>
            <a:lvl1pPr marL="0" indent="0" algn="l">
              <a:lnSpc>
                <a:spcPct val="96000"/>
              </a:lnSpc>
              <a:buNone/>
              <a:defRPr sz="16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9" name="Text Placeholder 43">
            <a:extLst>
              <a:ext uri="{FF2B5EF4-FFF2-40B4-BE49-F238E27FC236}">
                <a16:creationId xmlns:a16="http://schemas.microsoft.com/office/drawing/2014/main" id="{3278FA1E-1A1D-1D48-908F-C0816E40AB17}"/>
              </a:ext>
            </a:extLst>
          </p:cNvPr>
          <p:cNvSpPr>
            <a:spLocks noGrp="1"/>
          </p:cNvSpPr>
          <p:nvPr>
            <p:ph type="body" sz="quarter" idx="10" hasCustomPrompt="1"/>
          </p:nvPr>
        </p:nvSpPr>
        <p:spPr bwMode="black">
          <a:xfrm>
            <a:off x="502285" y="6120040"/>
            <a:ext cx="3200400" cy="269442"/>
          </a:xfrm>
          <a:prstGeom prst="rect">
            <a:avLst/>
          </a:prstGeom>
        </p:spPr>
        <p:txBody>
          <a:bodyPr anchor="ctr"/>
          <a:lstStyle>
            <a:lvl1pPr marL="0" indent="0" algn="l">
              <a:lnSpc>
                <a:spcPct val="90000"/>
              </a:lnSpc>
              <a:spcBef>
                <a:spcPts val="900"/>
              </a:spcBef>
              <a:spcAft>
                <a:spcPts val="900"/>
              </a:spcAft>
              <a:buNone/>
              <a:defRPr sz="1600" b="0">
                <a:solidFill>
                  <a:schemeClr val="bg1"/>
                </a:solidFill>
                <a:latin typeface="+mn-lt"/>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a:t>
            </a:r>
          </a:p>
        </p:txBody>
      </p:sp>
      <p:sp>
        <p:nvSpPr>
          <p:cNvPr id="12" name="Text Placeholder 49">
            <a:extLst>
              <a:ext uri="{FF2B5EF4-FFF2-40B4-BE49-F238E27FC236}">
                <a16:creationId xmlns:a16="http://schemas.microsoft.com/office/drawing/2014/main" id="{2F54F312-D712-9F4D-8B66-773B1F3A753E}"/>
              </a:ext>
            </a:extLst>
          </p:cNvPr>
          <p:cNvSpPr>
            <a:spLocks noGrp="1"/>
          </p:cNvSpPr>
          <p:nvPr>
            <p:ph type="body" sz="quarter" idx="12" hasCustomPrompt="1"/>
          </p:nvPr>
        </p:nvSpPr>
        <p:spPr bwMode="black">
          <a:xfrm>
            <a:off x="495299" y="2087461"/>
            <a:ext cx="11201401" cy="2304256"/>
          </a:xfrm>
          <a:prstGeom prst="rect">
            <a:avLst/>
          </a:prstGeom>
        </p:spPr>
        <p:txBody>
          <a:bodyPr anchor="ctr"/>
          <a:lstStyle>
            <a:lvl1pPr marL="0" indent="0" algn="ctr">
              <a:lnSpc>
                <a:spcPct val="90000"/>
              </a:lnSpc>
              <a:spcBef>
                <a:spcPts val="900"/>
              </a:spcBef>
              <a:spcAft>
                <a:spcPts val="900"/>
              </a:spcAft>
              <a:buFont typeface="Microsoft Sans Serif" panose="020B0604020202020204" pitchFamily="34" charset="0"/>
              <a:buChar char="​"/>
              <a:defRPr sz="72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Enter a quote or big statement here</a:t>
            </a:r>
          </a:p>
        </p:txBody>
      </p:sp>
    </p:spTree>
    <p:extLst>
      <p:ext uri="{BB962C8B-B14F-4D97-AF65-F5344CB8AC3E}">
        <p14:creationId xmlns:p14="http://schemas.microsoft.com/office/powerpoint/2010/main" val="7796564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1.xml><?xml version="1.0" encoding="utf-8"?>
<p:sldLayout xmlns:a="http://schemas.openxmlformats.org/drawingml/2006/main" xmlns:r="http://schemas.openxmlformats.org/officeDocument/2006/relationships" xmlns:p="http://schemas.openxmlformats.org/presentationml/2006/main" showMasterSp="0" preserve="1" userDrawn="1">
  <p:cSld name="Quote Gunmetal">
    <p:bg>
      <p:bgPr>
        <a:gradFill>
          <a:gsLst>
            <a:gs pos="4000">
              <a:srgbClr val="586B8A"/>
            </a:gs>
            <a:gs pos="35000">
              <a:schemeClr val="accent5"/>
            </a:gs>
            <a:gs pos="100000">
              <a:srgbClr val="2F394B"/>
            </a:gs>
          </a:gsLst>
          <a:lin ang="2700000" scaled="1"/>
        </a:gradFill>
        <a:effectLst/>
      </p:bgPr>
    </p:bg>
    <p:spTree>
      <p:nvGrpSpPr>
        <p:cNvPr id="1" name=""/>
        <p:cNvGrpSpPr/>
        <p:nvPr/>
      </p:nvGrpSpPr>
      <p:grpSpPr>
        <a:xfrm>
          <a:off x="0" y="0"/>
          <a:ext cx="0" cy="0"/>
          <a:chOff x="0" y="0"/>
          <a:chExt cx="0" cy="0"/>
        </a:xfrm>
      </p:grpSpPr>
      <p:sp>
        <p:nvSpPr>
          <p:cNvPr id="5" name="Text Placeholder 47">
            <a:extLst>
              <a:ext uri="{FF2B5EF4-FFF2-40B4-BE49-F238E27FC236}">
                <a16:creationId xmlns:a16="http://schemas.microsoft.com/office/drawing/2014/main" id="{FA5C1A55-A7FD-634C-A0DD-2F5E7ED9633F}"/>
              </a:ext>
            </a:extLst>
          </p:cNvPr>
          <p:cNvSpPr>
            <a:spLocks noGrp="1"/>
          </p:cNvSpPr>
          <p:nvPr>
            <p:ph type="body" sz="quarter" idx="11" hasCustomPrompt="1"/>
          </p:nvPr>
        </p:nvSpPr>
        <p:spPr bwMode="black">
          <a:xfrm>
            <a:off x="4054475" y="6127695"/>
            <a:ext cx="7635240" cy="284752"/>
          </a:xfrm>
          <a:prstGeom prst="rect">
            <a:avLst/>
          </a:prstGeom>
        </p:spPr>
        <p:txBody>
          <a:bodyPr anchor="ctr"/>
          <a:lstStyle>
            <a:lvl1pPr marL="0" indent="0" algn="l">
              <a:lnSpc>
                <a:spcPct val="96000"/>
              </a:lnSpc>
              <a:buNone/>
              <a:defRPr sz="1600">
                <a:solidFill>
                  <a:schemeClr val="accent2">
                    <a:lumMod val="60000"/>
                    <a:lumOff val="40000"/>
                  </a:schemeClr>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8" name="Text Placeholder 43">
            <a:extLst>
              <a:ext uri="{FF2B5EF4-FFF2-40B4-BE49-F238E27FC236}">
                <a16:creationId xmlns:a16="http://schemas.microsoft.com/office/drawing/2014/main" id="{3AFEEAB1-7A23-D941-BDA6-524848C38751}"/>
              </a:ext>
            </a:extLst>
          </p:cNvPr>
          <p:cNvSpPr>
            <a:spLocks noGrp="1"/>
          </p:cNvSpPr>
          <p:nvPr>
            <p:ph type="body" sz="quarter" idx="10" hasCustomPrompt="1"/>
          </p:nvPr>
        </p:nvSpPr>
        <p:spPr bwMode="black">
          <a:xfrm>
            <a:off x="504826" y="6120040"/>
            <a:ext cx="3200400" cy="269442"/>
          </a:xfrm>
          <a:prstGeom prst="rect">
            <a:avLst/>
          </a:prstGeom>
        </p:spPr>
        <p:txBody>
          <a:bodyPr anchor="ctr"/>
          <a:lstStyle>
            <a:lvl1pPr marL="0" indent="0" algn="l">
              <a:lnSpc>
                <a:spcPct val="90000"/>
              </a:lnSpc>
              <a:spcBef>
                <a:spcPts val="900"/>
              </a:spcBef>
              <a:spcAft>
                <a:spcPts val="900"/>
              </a:spcAft>
              <a:buNone/>
              <a:defRPr sz="1600" b="0">
                <a:solidFill>
                  <a:schemeClr val="accent2">
                    <a:lumMod val="60000"/>
                    <a:lumOff val="40000"/>
                  </a:schemeClr>
                </a:solidFill>
                <a:latin typeface="+mn-lt"/>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a:t>
            </a:r>
          </a:p>
        </p:txBody>
      </p:sp>
      <p:sp>
        <p:nvSpPr>
          <p:cNvPr id="9" name="Text Placeholder 49">
            <a:extLst>
              <a:ext uri="{FF2B5EF4-FFF2-40B4-BE49-F238E27FC236}">
                <a16:creationId xmlns:a16="http://schemas.microsoft.com/office/drawing/2014/main" id="{14862A1D-6971-7649-A4FD-7FF52B799757}"/>
              </a:ext>
            </a:extLst>
          </p:cNvPr>
          <p:cNvSpPr>
            <a:spLocks noGrp="1"/>
          </p:cNvSpPr>
          <p:nvPr>
            <p:ph type="body" sz="quarter" idx="12" hasCustomPrompt="1"/>
          </p:nvPr>
        </p:nvSpPr>
        <p:spPr bwMode="black">
          <a:xfrm>
            <a:off x="495299" y="2087461"/>
            <a:ext cx="11201401" cy="2304256"/>
          </a:xfrm>
          <a:prstGeom prst="rect">
            <a:avLst/>
          </a:prstGeom>
        </p:spPr>
        <p:txBody>
          <a:bodyPr anchor="ctr"/>
          <a:lstStyle>
            <a:lvl1pPr marL="0" indent="0" algn="ctr">
              <a:lnSpc>
                <a:spcPct val="90000"/>
              </a:lnSpc>
              <a:spcBef>
                <a:spcPts val="900"/>
              </a:spcBef>
              <a:spcAft>
                <a:spcPts val="900"/>
              </a:spcAft>
              <a:buFont typeface="Microsoft Sans Serif" panose="020B0604020202020204" pitchFamily="34" charset="0"/>
              <a:buChar char="​"/>
              <a:defRPr sz="72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Enter a quote or big statement here</a:t>
            </a:r>
          </a:p>
        </p:txBody>
      </p:sp>
    </p:spTree>
    <p:extLst>
      <p:ext uri="{BB962C8B-B14F-4D97-AF65-F5344CB8AC3E}">
        <p14:creationId xmlns:p14="http://schemas.microsoft.com/office/powerpoint/2010/main" val="23062289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2.xml><?xml version="1.0" encoding="utf-8"?>
<p:sldLayout xmlns:a="http://schemas.openxmlformats.org/drawingml/2006/main" xmlns:r="http://schemas.openxmlformats.org/officeDocument/2006/relationships" xmlns:p="http://schemas.openxmlformats.org/presentationml/2006/main" showMasterSp="0" preserve="1" userDrawn="1">
  <p:cSld name="Quote Midnight">
    <p:bg>
      <p:bgPr>
        <a:gradFill>
          <a:gsLst>
            <a:gs pos="4000">
              <a:srgbClr val="0F3459"/>
            </a:gs>
            <a:gs pos="35000">
              <a:schemeClr val="tx2"/>
            </a:gs>
            <a:gs pos="100000">
              <a:srgbClr val="05111D"/>
            </a:gs>
          </a:gsLst>
          <a:lin ang="2700000" scaled="1"/>
        </a:gradFill>
        <a:effectLst/>
      </p:bgPr>
    </p:bg>
    <p:spTree>
      <p:nvGrpSpPr>
        <p:cNvPr id="1" name=""/>
        <p:cNvGrpSpPr/>
        <p:nvPr/>
      </p:nvGrpSpPr>
      <p:grpSpPr>
        <a:xfrm>
          <a:off x="0" y="0"/>
          <a:ext cx="0" cy="0"/>
          <a:chOff x="0" y="0"/>
          <a:chExt cx="0" cy="0"/>
        </a:xfrm>
      </p:grpSpPr>
      <p:sp>
        <p:nvSpPr>
          <p:cNvPr id="5" name="Text Placeholder 47">
            <a:extLst>
              <a:ext uri="{FF2B5EF4-FFF2-40B4-BE49-F238E27FC236}">
                <a16:creationId xmlns:a16="http://schemas.microsoft.com/office/drawing/2014/main" id="{3FDFC356-FA50-5545-9192-D32F635E6175}"/>
              </a:ext>
            </a:extLst>
          </p:cNvPr>
          <p:cNvSpPr>
            <a:spLocks noGrp="1"/>
          </p:cNvSpPr>
          <p:nvPr>
            <p:ph type="body" sz="quarter" idx="11"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accent3"/>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8" name="Text Placeholder 43">
            <a:extLst>
              <a:ext uri="{FF2B5EF4-FFF2-40B4-BE49-F238E27FC236}">
                <a16:creationId xmlns:a16="http://schemas.microsoft.com/office/drawing/2014/main" id="{C7A35B22-84BA-4942-9B72-5B1075329A9B}"/>
              </a:ext>
            </a:extLst>
          </p:cNvPr>
          <p:cNvSpPr>
            <a:spLocks noGrp="1"/>
          </p:cNvSpPr>
          <p:nvPr>
            <p:ph type="body" sz="quarter" idx="10" hasCustomPrompt="1"/>
          </p:nvPr>
        </p:nvSpPr>
        <p:spPr bwMode="black">
          <a:xfrm>
            <a:off x="495299" y="6131915"/>
            <a:ext cx="3200400" cy="269442"/>
          </a:xfrm>
          <a:prstGeom prst="rect">
            <a:avLst/>
          </a:prstGeom>
        </p:spPr>
        <p:txBody>
          <a:bodyPr anchor="ctr"/>
          <a:lstStyle>
            <a:lvl1pPr marL="0" indent="0" algn="l">
              <a:lnSpc>
                <a:spcPct val="90000"/>
              </a:lnSpc>
              <a:spcBef>
                <a:spcPts val="900"/>
              </a:spcBef>
              <a:spcAft>
                <a:spcPts val="900"/>
              </a:spcAft>
              <a:buNone/>
              <a:defRPr sz="1600" b="0">
                <a:solidFill>
                  <a:schemeClr val="accent3"/>
                </a:solidFill>
                <a:latin typeface="+mn-lt"/>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a:t>
            </a:r>
          </a:p>
        </p:txBody>
      </p:sp>
      <p:sp>
        <p:nvSpPr>
          <p:cNvPr id="9" name="Text Placeholder 49">
            <a:extLst>
              <a:ext uri="{FF2B5EF4-FFF2-40B4-BE49-F238E27FC236}">
                <a16:creationId xmlns:a16="http://schemas.microsoft.com/office/drawing/2014/main" id="{E0666273-162B-D24C-AF15-5645BD21EA4B}"/>
              </a:ext>
            </a:extLst>
          </p:cNvPr>
          <p:cNvSpPr>
            <a:spLocks noGrp="1"/>
          </p:cNvSpPr>
          <p:nvPr>
            <p:ph type="body" sz="quarter" idx="12" hasCustomPrompt="1"/>
          </p:nvPr>
        </p:nvSpPr>
        <p:spPr bwMode="black">
          <a:xfrm>
            <a:off x="495299" y="2087461"/>
            <a:ext cx="11201401" cy="2304256"/>
          </a:xfrm>
          <a:prstGeom prst="rect">
            <a:avLst/>
          </a:prstGeom>
        </p:spPr>
        <p:txBody>
          <a:bodyPr anchor="ctr"/>
          <a:lstStyle>
            <a:lvl1pPr marL="0" indent="0" algn="ctr">
              <a:lnSpc>
                <a:spcPct val="90000"/>
              </a:lnSpc>
              <a:spcBef>
                <a:spcPts val="900"/>
              </a:spcBef>
              <a:spcAft>
                <a:spcPts val="900"/>
              </a:spcAft>
              <a:buFont typeface="Microsoft Sans Serif" panose="020B0604020202020204" pitchFamily="34" charset="0"/>
              <a:buChar char="​"/>
              <a:defRPr sz="72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Enter a quote or big statement here</a:t>
            </a:r>
          </a:p>
        </p:txBody>
      </p:sp>
    </p:spTree>
    <p:extLst>
      <p:ext uri="{BB962C8B-B14F-4D97-AF65-F5344CB8AC3E}">
        <p14:creationId xmlns:p14="http://schemas.microsoft.com/office/powerpoint/2010/main" val="6003202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3.xml><?xml version="1.0" encoding="utf-8"?>
<p:sldLayout xmlns:a="http://schemas.openxmlformats.org/drawingml/2006/main" xmlns:r="http://schemas.openxmlformats.org/officeDocument/2006/relationships" xmlns:p="http://schemas.openxmlformats.org/presentationml/2006/main" showMasterSp="0" preserve="1" userDrawn="1">
  <p:cSld name="Thank You White">
    <p:bg>
      <p:bgPr>
        <a:solidFill>
          <a:schemeClr val="bg1"/>
        </a:solidFill>
        <a:effectLst/>
      </p:bgPr>
    </p:bg>
    <p:spTree>
      <p:nvGrpSpPr>
        <p:cNvPr id="1" name=""/>
        <p:cNvGrpSpPr/>
        <p:nvPr/>
      </p:nvGrpSpPr>
      <p:grpSpPr>
        <a:xfrm>
          <a:off x="0" y="0"/>
          <a:ext cx="0" cy="0"/>
          <a:chOff x="0" y="0"/>
          <a:chExt cx="0" cy="0"/>
        </a:xfrm>
      </p:grpSpPr>
      <p:sp>
        <p:nvSpPr>
          <p:cNvPr id="24" name="Rectangle: Rounded Corners 16">
            <a:extLst>
              <a:ext uri="{FF2B5EF4-FFF2-40B4-BE49-F238E27FC236}">
                <a16:creationId xmlns:a16="http://schemas.microsoft.com/office/drawing/2014/main" id="{3DFD4707-7D72-477C-BAE7-E84DFEA41F3D}"/>
              </a:ext>
            </a:extLst>
          </p:cNvPr>
          <p:cNvSpPr/>
          <p:nvPr userDrawn="1"/>
        </p:nvSpPr>
        <p:spPr>
          <a:xfrm>
            <a:off x="465622" y="4935112"/>
            <a:ext cx="11234664" cy="1922888"/>
          </a:xfrm>
          <a:custGeom>
            <a:avLst/>
            <a:gdLst>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74943 w 11234664"/>
              <a:gd name="connsiteY6" fmla="*/ 2225161 h 2225161"/>
              <a:gd name="connsiteX7" fmla="*/ 0 w 11234664"/>
              <a:gd name="connsiteY7" fmla="*/ 2150218 h 2225161"/>
              <a:gd name="connsiteX8" fmla="*/ 0 w 11234664"/>
              <a:gd name="connsiteY8" fmla="*/ 74943 h 2225161"/>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0 w 11234664"/>
              <a:gd name="connsiteY6" fmla="*/ 2150218 h 2225161"/>
              <a:gd name="connsiteX7" fmla="*/ 0 w 11234664"/>
              <a:gd name="connsiteY7" fmla="*/ 74943 h 2225161"/>
              <a:gd name="connsiteX0" fmla="*/ 0 w 11234664"/>
              <a:gd name="connsiteY0" fmla="*/ 74943 h 2409627"/>
              <a:gd name="connsiteX1" fmla="*/ 74943 w 11234664"/>
              <a:gd name="connsiteY1" fmla="*/ 0 h 2409627"/>
              <a:gd name="connsiteX2" fmla="*/ 11159721 w 11234664"/>
              <a:gd name="connsiteY2" fmla="*/ 0 h 2409627"/>
              <a:gd name="connsiteX3" fmla="*/ 11234664 w 11234664"/>
              <a:gd name="connsiteY3" fmla="*/ 74943 h 2409627"/>
              <a:gd name="connsiteX4" fmla="*/ 11234664 w 11234664"/>
              <a:gd name="connsiteY4" fmla="*/ 2150218 h 2409627"/>
              <a:gd name="connsiteX5" fmla="*/ 0 w 11234664"/>
              <a:gd name="connsiteY5" fmla="*/ 2150218 h 2409627"/>
              <a:gd name="connsiteX6" fmla="*/ 0 w 11234664"/>
              <a:gd name="connsiteY6" fmla="*/ 74943 h 2409627"/>
              <a:gd name="connsiteX0" fmla="*/ 0 w 11234664"/>
              <a:gd name="connsiteY0" fmla="*/ 74943 h 2303942"/>
              <a:gd name="connsiteX1" fmla="*/ 74943 w 11234664"/>
              <a:gd name="connsiteY1" fmla="*/ 0 h 2303942"/>
              <a:gd name="connsiteX2" fmla="*/ 11159721 w 11234664"/>
              <a:gd name="connsiteY2" fmla="*/ 0 h 2303942"/>
              <a:gd name="connsiteX3" fmla="*/ 11234664 w 11234664"/>
              <a:gd name="connsiteY3" fmla="*/ 74943 h 2303942"/>
              <a:gd name="connsiteX4" fmla="*/ 11234664 w 11234664"/>
              <a:gd name="connsiteY4" fmla="*/ 2150218 h 2303942"/>
              <a:gd name="connsiteX5" fmla="*/ 0 w 11234664"/>
              <a:gd name="connsiteY5" fmla="*/ 2150218 h 2303942"/>
              <a:gd name="connsiteX6" fmla="*/ 0 w 11234664"/>
              <a:gd name="connsiteY6" fmla="*/ 74943 h 2303942"/>
              <a:gd name="connsiteX0" fmla="*/ 0 w 11234664"/>
              <a:gd name="connsiteY0" fmla="*/ 74943 h 2150218"/>
              <a:gd name="connsiteX1" fmla="*/ 74943 w 11234664"/>
              <a:gd name="connsiteY1" fmla="*/ 0 h 2150218"/>
              <a:gd name="connsiteX2" fmla="*/ 11159721 w 11234664"/>
              <a:gd name="connsiteY2" fmla="*/ 0 h 2150218"/>
              <a:gd name="connsiteX3" fmla="*/ 11234664 w 11234664"/>
              <a:gd name="connsiteY3" fmla="*/ 74943 h 2150218"/>
              <a:gd name="connsiteX4" fmla="*/ 11234664 w 11234664"/>
              <a:gd name="connsiteY4" fmla="*/ 2150218 h 2150218"/>
              <a:gd name="connsiteX5" fmla="*/ 0 w 11234664"/>
              <a:gd name="connsiteY5" fmla="*/ 2150218 h 2150218"/>
              <a:gd name="connsiteX6" fmla="*/ 0 w 11234664"/>
              <a:gd name="connsiteY6" fmla="*/ 74943 h 2150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34664" h="2150218">
                <a:moveTo>
                  <a:pt x="0" y="74943"/>
                </a:moveTo>
                <a:cubicBezTo>
                  <a:pt x="0" y="33553"/>
                  <a:pt x="33553" y="0"/>
                  <a:pt x="74943" y="0"/>
                </a:cubicBezTo>
                <a:lnTo>
                  <a:pt x="11159721" y="0"/>
                </a:lnTo>
                <a:cubicBezTo>
                  <a:pt x="11201111" y="0"/>
                  <a:pt x="11234664" y="33553"/>
                  <a:pt x="11234664" y="74943"/>
                </a:cubicBezTo>
                <a:lnTo>
                  <a:pt x="11234664" y="2150218"/>
                </a:lnTo>
                <a:lnTo>
                  <a:pt x="0" y="2150218"/>
                </a:lnTo>
                <a:lnTo>
                  <a:pt x="0" y="74943"/>
                </a:lnTo>
                <a:close/>
              </a:path>
            </a:pathLst>
          </a:custGeom>
          <a:solidFill>
            <a:schemeClr val="accent6">
              <a:lumMod val="20000"/>
              <a:lumOff val="80000"/>
            </a:schemeClr>
          </a:solidFill>
          <a:ln>
            <a:noFill/>
          </a:ln>
          <a:effectLst>
            <a:innerShdw blurRad="381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tx2"/>
              </a:solidFill>
              <a:latin typeface="Microsoft Sans Serif"/>
              <a:cs typeface="Microsoft Sans Serif" panose="020B0604020202020204" pitchFamily="34" charset="0"/>
            </a:endParaRPr>
          </a:p>
        </p:txBody>
      </p:sp>
      <p:sp>
        <p:nvSpPr>
          <p:cNvPr id="25" name="TextBox 24">
            <a:extLst>
              <a:ext uri="{FF2B5EF4-FFF2-40B4-BE49-F238E27FC236}">
                <a16:creationId xmlns:a16="http://schemas.microsoft.com/office/drawing/2014/main" id="{E62551AF-526D-428B-862C-907D5068C57C}"/>
              </a:ext>
            </a:extLst>
          </p:cNvPr>
          <p:cNvSpPr txBox="1"/>
          <p:nvPr userDrawn="1"/>
        </p:nvSpPr>
        <p:spPr bwMode="gray">
          <a:xfrm>
            <a:off x="465622" y="2536613"/>
            <a:ext cx="8725779" cy="160659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12000" b="0" i="0" u="none" strike="noStrike" kern="1200" cap="none" spc="-300" normalizeH="0" noProof="0" dirty="0">
                <a:ln>
                  <a:noFill/>
                </a:ln>
                <a:solidFill>
                  <a:schemeClr val="accent6">
                    <a:lumMod val="40000"/>
                    <a:lumOff val="60000"/>
                  </a:schemeClr>
                </a:solidFill>
                <a:effectLst>
                  <a:innerShdw blurRad="25400" dist="12700" dir="13500000">
                    <a:prstClr val="black">
                      <a:alpha val="50000"/>
                    </a:prstClr>
                  </a:innerShdw>
                </a:effectLst>
                <a:uLnTx/>
                <a:uFillTx/>
              </a:rPr>
              <a:t>T</a:t>
            </a:r>
            <a:r>
              <a:rPr kumimoji="0" lang="en-US" sz="12000" b="0" i="0" u="none" strike="noStrike" kern="1200" cap="none" spc="-300" normalizeH="0" baseline="0" noProof="0" dirty="0">
                <a:ln>
                  <a:noFill/>
                </a:ln>
                <a:solidFill>
                  <a:schemeClr val="accent6">
                    <a:lumMod val="40000"/>
                    <a:lumOff val="60000"/>
                  </a:schemeClr>
                </a:solidFill>
                <a:effectLst>
                  <a:innerShdw blurRad="25400" dist="12700" dir="13500000">
                    <a:prstClr val="black">
                      <a:alpha val="50000"/>
                    </a:prstClr>
                  </a:innerShdw>
                </a:effectLst>
                <a:uLnTx/>
                <a:uFillTx/>
              </a:rPr>
              <a:t>h</a:t>
            </a:r>
            <a:r>
              <a:rPr kumimoji="0" lang="en-US" sz="12000" b="0" i="0" u="none" strike="noStrike" kern="1200" cap="none" spc="-600" normalizeH="0" noProof="0" dirty="0">
                <a:ln>
                  <a:noFill/>
                </a:ln>
                <a:solidFill>
                  <a:schemeClr val="accent6">
                    <a:lumMod val="40000"/>
                    <a:lumOff val="60000"/>
                  </a:schemeClr>
                </a:solidFill>
                <a:effectLst>
                  <a:innerShdw blurRad="25400" dist="12700" dir="13500000">
                    <a:prstClr val="black">
                      <a:alpha val="50000"/>
                    </a:prstClr>
                  </a:innerShdw>
                </a:effectLst>
                <a:uLnTx/>
                <a:uFillTx/>
              </a:rPr>
              <a:t>a</a:t>
            </a:r>
            <a:r>
              <a:rPr kumimoji="0" lang="en-US" sz="12000" b="0" i="0" u="none" strike="noStrike" kern="1200" cap="none" spc="-450" normalizeH="0" noProof="0" dirty="0">
                <a:ln>
                  <a:noFill/>
                </a:ln>
                <a:solidFill>
                  <a:schemeClr val="accent6">
                    <a:lumMod val="40000"/>
                    <a:lumOff val="60000"/>
                  </a:schemeClr>
                </a:solidFill>
                <a:effectLst>
                  <a:innerShdw blurRad="25400" dist="12700" dir="13500000">
                    <a:prstClr val="black">
                      <a:alpha val="50000"/>
                    </a:prstClr>
                  </a:innerShdw>
                </a:effectLst>
                <a:uLnTx/>
                <a:uFillTx/>
              </a:rPr>
              <a:t>n</a:t>
            </a:r>
            <a:r>
              <a:rPr kumimoji="0" lang="en-US" sz="12000" b="0" i="0" u="none" strike="noStrike" kern="1200" cap="none" spc="-600" normalizeH="0" noProof="0" dirty="0">
                <a:ln>
                  <a:noFill/>
                </a:ln>
                <a:solidFill>
                  <a:schemeClr val="accent6">
                    <a:lumMod val="40000"/>
                    <a:lumOff val="60000"/>
                  </a:schemeClr>
                </a:solidFill>
                <a:effectLst>
                  <a:innerShdw blurRad="25400" dist="12700" dir="13500000">
                    <a:prstClr val="black">
                      <a:alpha val="50000"/>
                    </a:prstClr>
                  </a:innerShdw>
                </a:effectLst>
                <a:uLnTx/>
                <a:uFillTx/>
              </a:rPr>
              <a:t>k </a:t>
            </a:r>
            <a:r>
              <a:rPr kumimoji="0" lang="en-US" sz="12000" b="0" i="0" u="none" strike="noStrike" kern="1200" cap="none" spc="-300" normalizeH="0" baseline="0" noProof="0" dirty="0">
                <a:ln>
                  <a:noFill/>
                </a:ln>
                <a:solidFill>
                  <a:schemeClr val="accent6">
                    <a:lumMod val="40000"/>
                    <a:lumOff val="60000"/>
                  </a:schemeClr>
                </a:solidFill>
                <a:effectLst>
                  <a:innerShdw blurRad="25400" dist="12700" dir="13500000">
                    <a:prstClr val="black">
                      <a:alpha val="50000"/>
                    </a:prstClr>
                  </a:innerShdw>
                </a:effectLst>
                <a:uLnTx/>
                <a:uFillTx/>
              </a:rPr>
              <a:t>y</a:t>
            </a:r>
            <a:r>
              <a:rPr kumimoji="0" lang="en-US" sz="12000" b="0" i="0" u="none" strike="noStrike" kern="1200" cap="none" normalizeH="0" baseline="0" noProof="0" dirty="0">
                <a:ln>
                  <a:noFill/>
                </a:ln>
                <a:solidFill>
                  <a:schemeClr val="accent6">
                    <a:lumMod val="40000"/>
                    <a:lumOff val="60000"/>
                  </a:schemeClr>
                </a:solidFill>
                <a:effectLst>
                  <a:innerShdw blurRad="25400" dist="12700" dir="13500000">
                    <a:prstClr val="black">
                      <a:alpha val="50000"/>
                    </a:prstClr>
                  </a:innerShdw>
                </a:effectLst>
                <a:uLnTx/>
                <a:uFillTx/>
              </a:rPr>
              <a:t>o</a:t>
            </a:r>
            <a:r>
              <a:rPr kumimoji="0" lang="en-US" sz="12000" b="0" i="0" u="none" strike="noStrike" kern="1200" cap="none" spc="-300" normalizeH="0" baseline="0" noProof="0" dirty="0">
                <a:ln>
                  <a:noFill/>
                </a:ln>
                <a:solidFill>
                  <a:schemeClr val="accent6">
                    <a:lumMod val="40000"/>
                    <a:lumOff val="60000"/>
                  </a:schemeClr>
                </a:solidFill>
                <a:effectLst>
                  <a:innerShdw blurRad="25400" dist="12700" dir="13500000">
                    <a:prstClr val="black">
                      <a:alpha val="50000"/>
                    </a:prstClr>
                  </a:innerShdw>
                </a:effectLst>
                <a:uLnTx/>
                <a:uFillTx/>
              </a:rPr>
              <a:t>u</a:t>
            </a:r>
          </a:p>
        </p:txBody>
      </p:sp>
      <p:sp>
        <p:nvSpPr>
          <p:cNvPr id="44" name="TextBox 43">
            <a:extLst>
              <a:ext uri="{FF2B5EF4-FFF2-40B4-BE49-F238E27FC236}">
                <a16:creationId xmlns:a16="http://schemas.microsoft.com/office/drawing/2014/main" id="{7E26BA33-6378-4AEA-8D5E-1735165C76C7}"/>
              </a:ext>
            </a:extLst>
          </p:cNvPr>
          <p:cNvSpPr txBox="1"/>
          <p:nvPr userDrawn="1"/>
        </p:nvSpPr>
        <p:spPr bwMode="gray">
          <a:xfrm>
            <a:off x="847768" y="5687930"/>
            <a:ext cx="3127218" cy="616131"/>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tx2"/>
                </a:solidFill>
                <a:effectLst/>
                <a:uLnTx/>
                <a:uFillTx/>
                <a:latin typeface="+mn-lt"/>
                <a:ea typeface="+mn-ea"/>
                <a:cs typeface="+mn-cs"/>
              </a:rPr>
              <a:t>Follow us on: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tx2"/>
                </a:solidFill>
                <a:effectLst/>
                <a:uLnTx/>
                <a:uFillTx/>
                <a:latin typeface="+mn-lt"/>
                <a:ea typeface="+mn-ea"/>
                <a:cs typeface="+mn-cs"/>
              </a:rPr>
              <a:t>For more information, visit us at:</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tx2"/>
                </a:solidFill>
                <a:effectLst/>
                <a:uLnTx/>
                <a:uFillTx/>
                <a:latin typeface="+mn-lt"/>
                <a:ea typeface="+mn-ea"/>
                <a:cs typeface="+mn-cs"/>
              </a:rPr>
              <a:t>qualcomm.com &amp; qualcomm.com/blog</a:t>
            </a:r>
          </a:p>
        </p:txBody>
      </p:sp>
      <p:sp>
        <p:nvSpPr>
          <p:cNvPr id="26" name="Freeform 5">
            <a:extLst>
              <a:ext uri="{FF2B5EF4-FFF2-40B4-BE49-F238E27FC236}">
                <a16:creationId xmlns:a16="http://schemas.microsoft.com/office/drawing/2014/main" id="{1C4299A6-E92A-426F-8BF2-F5974985648B}"/>
              </a:ext>
            </a:extLst>
          </p:cNvPr>
          <p:cNvSpPr>
            <a:spLocks noChangeAspect="1" noEditPoints="1"/>
          </p:cNvSpPr>
          <p:nvPr userDrawn="1"/>
        </p:nvSpPr>
        <p:spPr bwMode="black">
          <a:xfrm>
            <a:off x="847768" y="5234191"/>
            <a:ext cx="1616145" cy="296224"/>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a:effectLst/>
        </p:spPr>
        <p:txBody>
          <a:bodyPr vert="horz" wrap="square" lIns="91440" tIns="45720" rIns="91440" bIns="45720" numCol="1" anchor="t" anchorCtr="0" compatLnSpc="1">
            <a:prstTxWarp prst="textNoShape">
              <a:avLst/>
            </a:prstTxWarp>
          </a:bodyPr>
          <a:lstStyle/>
          <a:p>
            <a:endParaRPr lang="en-US">
              <a:solidFill>
                <a:schemeClr val="bg1"/>
              </a:solidFill>
              <a:latin typeface="Microsoft Sans Serif"/>
            </a:endParaRPr>
          </a:p>
        </p:txBody>
      </p:sp>
      <p:grpSp>
        <p:nvGrpSpPr>
          <p:cNvPr id="29" name="Group 28">
            <a:extLst>
              <a:ext uri="{FF2B5EF4-FFF2-40B4-BE49-F238E27FC236}">
                <a16:creationId xmlns:a16="http://schemas.microsoft.com/office/drawing/2014/main" id="{5F8D9654-726B-330A-4BD0-985CC87DEF53}"/>
              </a:ext>
            </a:extLst>
          </p:cNvPr>
          <p:cNvGrpSpPr/>
          <p:nvPr userDrawn="1"/>
        </p:nvGrpSpPr>
        <p:grpSpPr>
          <a:xfrm>
            <a:off x="1710812" y="5696712"/>
            <a:ext cx="1036171" cy="137160"/>
            <a:chOff x="2442332" y="4081331"/>
            <a:chExt cx="1036171" cy="137160"/>
          </a:xfrm>
          <a:solidFill>
            <a:schemeClr val="tx2"/>
          </a:solidFill>
        </p:grpSpPr>
        <p:sp>
          <p:nvSpPr>
            <p:cNvPr id="30" name="Freeform 12">
              <a:extLst>
                <a:ext uri="{FF2B5EF4-FFF2-40B4-BE49-F238E27FC236}">
                  <a16:creationId xmlns:a16="http://schemas.microsoft.com/office/drawing/2014/main" id="{08E5BCE7-99E6-86C6-9BEF-06FE5EA07F7C}"/>
                </a:ext>
              </a:extLst>
            </p:cNvPr>
            <p:cNvSpPr>
              <a:spLocks noChangeAspect="1"/>
            </p:cNvSpPr>
            <p:nvPr/>
          </p:nvSpPr>
          <p:spPr bwMode="gray">
            <a:xfrm>
              <a:off x="2645092" y="4081331"/>
              <a:ext cx="168791" cy="137160"/>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31" name="Group 5">
              <a:extLst>
                <a:ext uri="{FF2B5EF4-FFF2-40B4-BE49-F238E27FC236}">
                  <a16:creationId xmlns:a16="http://schemas.microsoft.com/office/drawing/2014/main" id="{051CF8C3-B7CB-5240-3B10-EDC3FE69E7AE}"/>
                </a:ext>
              </a:extLst>
            </p:cNvPr>
            <p:cNvGrpSpPr>
              <a:grpSpLocks noChangeAspect="1"/>
            </p:cNvGrpSpPr>
            <p:nvPr/>
          </p:nvGrpSpPr>
          <p:grpSpPr bwMode="gray">
            <a:xfrm>
              <a:off x="2442332" y="4081331"/>
              <a:ext cx="138792" cy="137160"/>
              <a:chOff x="3331" y="1656"/>
              <a:chExt cx="1020" cy="1008"/>
            </a:xfrm>
            <a:grpFill/>
          </p:grpSpPr>
          <p:sp>
            <p:nvSpPr>
              <p:cNvPr id="38" name="Freeform 6">
                <a:extLst>
                  <a:ext uri="{FF2B5EF4-FFF2-40B4-BE49-F238E27FC236}">
                    <a16:creationId xmlns:a16="http://schemas.microsoft.com/office/drawing/2014/main" id="{E67FFCF4-6BC4-4C0B-123A-C50389AF369B}"/>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sp>
            <p:nvSpPr>
              <p:cNvPr id="45" name="Freeform 7">
                <a:extLst>
                  <a:ext uri="{FF2B5EF4-FFF2-40B4-BE49-F238E27FC236}">
                    <a16:creationId xmlns:a16="http://schemas.microsoft.com/office/drawing/2014/main" id="{EF3F5689-03D1-CD72-3B35-F67EB877F206}"/>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grpSp>
          <p:nvGrpSpPr>
            <p:cNvPr id="32" name="Group 4">
              <a:extLst>
                <a:ext uri="{FF2B5EF4-FFF2-40B4-BE49-F238E27FC236}">
                  <a16:creationId xmlns:a16="http://schemas.microsoft.com/office/drawing/2014/main" id="{A2D6CA45-1A15-70B5-5A99-A4308370A7DF}"/>
                </a:ext>
              </a:extLst>
            </p:cNvPr>
            <p:cNvGrpSpPr>
              <a:grpSpLocks noChangeAspect="1"/>
            </p:cNvGrpSpPr>
            <p:nvPr/>
          </p:nvGrpSpPr>
          <p:grpSpPr bwMode="auto">
            <a:xfrm>
              <a:off x="2877851" y="4081836"/>
              <a:ext cx="136034" cy="136150"/>
              <a:chOff x="2653" y="972"/>
              <a:chExt cx="2372" cy="2374"/>
            </a:xfrm>
            <a:grpFill/>
          </p:grpSpPr>
          <p:sp>
            <p:nvSpPr>
              <p:cNvPr id="35" name="Freeform 5">
                <a:extLst>
                  <a:ext uri="{FF2B5EF4-FFF2-40B4-BE49-F238E27FC236}">
                    <a16:creationId xmlns:a16="http://schemas.microsoft.com/office/drawing/2014/main" id="{86920FC4-92E1-DE43-42D4-A36C1F973A01}"/>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6" name="Freeform 6">
                <a:extLst>
                  <a:ext uri="{FF2B5EF4-FFF2-40B4-BE49-F238E27FC236}">
                    <a16:creationId xmlns:a16="http://schemas.microsoft.com/office/drawing/2014/main" id="{A097CA6B-4D8C-D44C-3B3F-67B5A85BCCAD}"/>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7" name="Oval 7">
                <a:extLst>
                  <a:ext uri="{FF2B5EF4-FFF2-40B4-BE49-F238E27FC236}">
                    <a16:creationId xmlns:a16="http://schemas.microsoft.com/office/drawing/2014/main" id="{B33D91C7-3C77-43B8-FA1E-690164263E8D}"/>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grpSp>
        <p:pic>
          <p:nvPicPr>
            <p:cNvPr id="33" name="Graphic 32">
              <a:extLst>
                <a:ext uri="{FF2B5EF4-FFF2-40B4-BE49-F238E27FC236}">
                  <a16:creationId xmlns:a16="http://schemas.microsoft.com/office/drawing/2014/main" id="{8A9B8798-24F0-BD54-4DA7-7F134271E08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077853" y="4081331"/>
              <a:ext cx="198712" cy="137160"/>
            </a:xfrm>
            <a:prstGeom prst="rect">
              <a:avLst/>
            </a:prstGeom>
          </p:spPr>
        </p:pic>
        <p:pic>
          <p:nvPicPr>
            <p:cNvPr id="34" name="Graphic 33">
              <a:extLst>
                <a:ext uri="{FF2B5EF4-FFF2-40B4-BE49-F238E27FC236}">
                  <a16:creationId xmlns:a16="http://schemas.microsoft.com/office/drawing/2014/main" id="{21A0DD81-1551-14EF-B4D8-5E9915CCC1F8}"/>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340535" y="4081331"/>
              <a:ext cx="137968" cy="137160"/>
            </a:xfrm>
            <a:prstGeom prst="rect">
              <a:avLst/>
            </a:prstGeom>
          </p:spPr>
        </p:pic>
      </p:grpSp>
      <p:sp>
        <p:nvSpPr>
          <p:cNvPr id="3" name="TextBox 2">
            <a:extLst>
              <a:ext uri="{FF2B5EF4-FFF2-40B4-BE49-F238E27FC236}">
                <a16:creationId xmlns:a16="http://schemas.microsoft.com/office/drawing/2014/main" id="{091E9095-698B-0FCE-B311-BA02E4AAD35D}"/>
              </a:ext>
            </a:extLst>
          </p:cNvPr>
          <p:cNvSpPr txBox="1"/>
          <p:nvPr userDrawn="1"/>
        </p:nvSpPr>
        <p:spPr bwMode="gray">
          <a:xfrm>
            <a:off x="4313239" y="5330321"/>
            <a:ext cx="2958892" cy="856645"/>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tx2"/>
                </a:solidFill>
                <a:effectLst/>
                <a:uLnTx/>
                <a:uFillTx/>
                <a:latin typeface="+mn-lt"/>
                <a:ea typeface="+mn-ea"/>
                <a:cs typeface="+mn-cs"/>
              </a:rPr>
              <a:t>Nothing in these materials is an offer to sell any of the components</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or devices referenced herein.</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tx2"/>
                </a:solidFill>
                <a:effectLst/>
                <a:uLnTx/>
                <a:uFillTx/>
                <a:latin typeface="+mn-lt"/>
                <a:ea typeface="+mn-ea"/>
                <a:cs typeface="+mn-cs"/>
              </a:rPr>
              <a:t>©2018-2023 Qualcomm Technologies, Inc. and/or its affiliated</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companies. All Rights Reserved.</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tx2"/>
                </a:solidFill>
                <a:effectLst/>
                <a:uLnTx/>
                <a:uFillTx/>
                <a:latin typeface="+mn-lt"/>
                <a:ea typeface="+mn-ea"/>
                <a:cs typeface="+mn-cs"/>
              </a:rPr>
              <a:t>Qualcomm is a trademark or registered trademark of Qualcomm</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Incorporated. Other products and brand names may be trademarks</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or registered trademarks of their respective owners.</a:t>
            </a:r>
          </a:p>
        </p:txBody>
      </p:sp>
      <p:sp>
        <p:nvSpPr>
          <p:cNvPr id="4" name="TextBox 3">
            <a:extLst>
              <a:ext uri="{FF2B5EF4-FFF2-40B4-BE49-F238E27FC236}">
                <a16:creationId xmlns:a16="http://schemas.microsoft.com/office/drawing/2014/main" id="{FE136760-A84B-7DDD-A409-1DB6E5638862}"/>
              </a:ext>
            </a:extLst>
          </p:cNvPr>
          <p:cNvSpPr txBox="1"/>
          <p:nvPr userDrawn="1"/>
        </p:nvSpPr>
        <p:spPr bwMode="gray">
          <a:xfrm>
            <a:off x="7653679" y="5330321"/>
            <a:ext cx="3341423" cy="1236236"/>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tx2"/>
                </a:solidFill>
                <a:effectLst/>
                <a:uLnTx/>
                <a:uFillTx/>
                <a:latin typeface="+mn-lt"/>
                <a:ea typeface="+mn-ea"/>
                <a:cs typeface="+mn-cs"/>
              </a:rPr>
              <a:t>References in this presentation to “Qualcomm” may mean Qualcomm Incorporated,</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Qualcomm Technologies, Inc., and/or other subsidiaries or business units within</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the Qualcomm corporate structure, as applicable. Qualcomm Incorporated includes our licensing business, QTL, and the vast majority of our patent portfolio. Qualcomm Technologies, Inc., a subsidiary of Qualcomm Incorporated, operates, along with its subsidiaries, substantially all of our engineering, research and development functions, and substantially all of our products and services businesses, including our QCT semiconductor business. </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tx2"/>
                </a:solidFill>
                <a:effectLst/>
                <a:uLnTx/>
                <a:uFillTx/>
                <a:latin typeface="+mn-lt"/>
                <a:ea typeface="+mn-ea"/>
                <a:cs typeface="+mn-cs"/>
              </a:rPr>
              <a:t>Snapdragon and Qualcomm branded products are products of Qualcomm Technologies, Inc. and/or its subsidiaries. Qualcomm patented technologies are licensed by Qualcomm Incorporated. </a:t>
            </a:r>
          </a:p>
        </p:txBody>
      </p:sp>
    </p:spTree>
    <p:extLst>
      <p:ext uri="{BB962C8B-B14F-4D97-AF65-F5344CB8AC3E}">
        <p14:creationId xmlns:p14="http://schemas.microsoft.com/office/powerpoint/2010/main" val="12752136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4.xml><?xml version="1.0" encoding="utf-8"?>
<p:sldLayout xmlns:a="http://schemas.openxmlformats.org/drawingml/2006/main" xmlns:r="http://schemas.openxmlformats.org/officeDocument/2006/relationships" xmlns:p="http://schemas.openxmlformats.org/presentationml/2006/main" showMasterSp="0" preserve="1" userDrawn="1">
  <p:cSld name="Thank You Nickel">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24" name="Rectangle: Rounded Corners 16">
            <a:extLst>
              <a:ext uri="{FF2B5EF4-FFF2-40B4-BE49-F238E27FC236}">
                <a16:creationId xmlns:a16="http://schemas.microsoft.com/office/drawing/2014/main" id="{3DFD4707-7D72-477C-BAE7-E84DFEA41F3D}"/>
              </a:ext>
            </a:extLst>
          </p:cNvPr>
          <p:cNvSpPr/>
          <p:nvPr userDrawn="1"/>
        </p:nvSpPr>
        <p:spPr>
          <a:xfrm>
            <a:off x="465622" y="4935112"/>
            <a:ext cx="11234664" cy="1922888"/>
          </a:xfrm>
          <a:custGeom>
            <a:avLst/>
            <a:gdLst>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74943 w 11234664"/>
              <a:gd name="connsiteY6" fmla="*/ 2225161 h 2225161"/>
              <a:gd name="connsiteX7" fmla="*/ 0 w 11234664"/>
              <a:gd name="connsiteY7" fmla="*/ 2150218 h 2225161"/>
              <a:gd name="connsiteX8" fmla="*/ 0 w 11234664"/>
              <a:gd name="connsiteY8" fmla="*/ 74943 h 2225161"/>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0 w 11234664"/>
              <a:gd name="connsiteY6" fmla="*/ 2150218 h 2225161"/>
              <a:gd name="connsiteX7" fmla="*/ 0 w 11234664"/>
              <a:gd name="connsiteY7" fmla="*/ 74943 h 2225161"/>
              <a:gd name="connsiteX0" fmla="*/ 0 w 11234664"/>
              <a:gd name="connsiteY0" fmla="*/ 74943 h 2409627"/>
              <a:gd name="connsiteX1" fmla="*/ 74943 w 11234664"/>
              <a:gd name="connsiteY1" fmla="*/ 0 h 2409627"/>
              <a:gd name="connsiteX2" fmla="*/ 11159721 w 11234664"/>
              <a:gd name="connsiteY2" fmla="*/ 0 h 2409627"/>
              <a:gd name="connsiteX3" fmla="*/ 11234664 w 11234664"/>
              <a:gd name="connsiteY3" fmla="*/ 74943 h 2409627"/>
              <a:gd name="connsiteX4" fmla="*/ 11234664 w 11234664"/>
              <a:gd name="connsiteY4" fmla="*/ 2150218 h 2409627"/>
              <a:gd name="connsiteX5" fmla="*/ 0 w 11234664"/>
              <a:gd name="connsiteY5" fmla="*/ 2150218 h 2409627"/>
              <a:gd name="connsiteX6" fmla="*/ 0 w 11234664"/>
              <a:gd name="connsiteY6" fmla="*/ 74943 h 2409627"/>
              <a:gd name="connsiteX0" fmla="*/ 0 w 11234664"/>
              <a:gd name="connsiteY0" fmla="*/ 74943 h 2303942"/>
              <a:gd name="connsiteX1" fmla="*/ 74943 w 11234664"/>
              <a:gd name="connsiteY1" fmla="*/ 0 h 2303942"/>
              <a:gd name="connsiteX2" fmla="*/ 11159721 w 11234664"/>
              <a:gd name="connsiteY2" fmla="*/ 0 h 2303942"/>
              <a:gd name="connsiteX3" fmla="*/ 11234664 w 11234664"/>
              <a:gd name="connsiteY3" fmla="*/ 74943 h 2303942"/>
              <a:gd name="connsiteX4" fmla="*/ 11234664 w 11234664"/>
              <a:gd name="connsiteY4" fmla="*/ 2150218 h 2303942"/>
              <a:gd name="connsiteX5" fmla="*/ 0 w 11234664"/>
              <a:gd name="connsiteY5" fmla="*/ 2150218 h 2303942"/>
              <a:gd name="connsiteX6" fmla="*/ 0 w 11234664"/>
              <a:gd name="connsiteY6" fmla="*/ 74943 h 2303942"/>
              <a:gd name="connsiteX0" fmla="*/ 0 w 11234664"/>
              <a:gd name="connsiteY0" fmla="*/ 74943 h 2150218"/>
              <a:gd name="connsiteX1" fmla="*/ 74943 w 11234664"/>
              <a:gd name="connsiteY1" fmla="*/ 0 h 2150218"/>
              <a:gd name="connsiteX2" fmla="*/ 11159721 w 11234664"/>
              <a:gd name="connsiteY2" fmla="*/ 0 h 2150218"/>
              <a:gd name="connsiteX3" fmla="*/ 11234664 w 11234664"/>
              <a:gd name="connsiteY3" fmla="*/ 74943 h 2150218"/>
              <a:gd name="connsiteX4" fmla="*/ 11234664 w 11234664"/>
              <a:gd name="connsiteY4" fmla="*/ 2150218 h 2150218"/>
              <a:gd name="connsiteX5" fmla="*/ 0 w 11234664"/>
              <a:gd name="connsiteY5" fmla="*/ 2150218 h 2150218"/>
              <a:gd name="connsiteX6" fmla="*/ 0 w 11234664"/>
              <a:gd name="connsiteY6" fmla="*/ 74943 h 2150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34664" h="2150218">
                <a:moveTo>
                  <a:pt x="0" y="74943"/>
                </a:moveTo>
                <a:cubicBezTo>
                  <a:pt x="0" y="33553"/>
                  <a:pt x="33553" y="0"/>
                  <a:pt x="74943" y="0"/>
                </a:cubicBezTo>
                <a:lnTo>
                  <a:pt x="11159721" y="0"/>
                </a:lnTo>
                <a:cubicBezTo>
                  <a:pt x="11201111" y="0"/>
                  <a:pt x="11234664" y="33553"/>
                  <a:pt x="11234664" y="74943"/>
                </a:cubicBezTo>
                <a:lnTo>
                  <a:pt x="11234664" y="2150218"/>
                </a:lnTo>
                <a:lnTo>
                  <a:pt x="0" y="2150218"/>
                </a:lnTo>
                <a:lnTo>
                  <a:pt x="0" y="74943"/>
                </a:lnTo>
                <a:close/>
              </a:path>
            </a:pathLst>
          </a:custGeom>
          <a:solidFill>
            <a:schemeClr val="accent6">
              <a:lumMod val="60000"/>
              <a:lumOff val="40000"/>
            </a:schemeClr>
          </a:solidFill>
          <a:ln>
            <a:noFill/>
          </a:ln>
          <a:effectLst>
            <a:innerShdw blurRad="381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tx2"/>
              </a:solidFill>
              <a:latin typeface="Microsoft Sans Serif"/>
              <a:cs typeface="Microsoft Sans Serif" panose="020B0604020202020204" pitchFamily="34" charset="0"/>
            </a:endParaRPr>
          </a:p>
        </p:txBody>
      </p:sp>
      <p:sp>
        <p:nvSpPr>
          <p:cNvPr id="26" name="Freeform 5">
            <a:extLst>
              <a:ext uri="{FF2B5EF4-FFF2-40B4-BE49-F238E27FC236}">
                <a16:creationId xmlns:a16="http://schemas.microsoft.com/office/drawing/2014/main" id="{1C4299A6-E92A-426F-8BF2-F5974985648B}"/>
              </a:ext>
            </a:extLst>
          </p:cNvPr>
          <p:cNvSpPr>
            <a:spLocks noChangeAspect="1" noEditPoints="1"/>
          </p:cNvSpPr>
          <p:nvPr userDrawn="1"/>
        </p:nvSpPr>
        <p:spPr bwMode="black">
          <a:xfrm>
            <a:off x="847768" y="5234191"/>
            <a:ext cx="1616145" cy="296224"/>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a:effectLst/>
        </p:spPr>
        <p:txBody>
          <a:bodyPr vert="horz" wrap="square" lIns="91440" tIns="45720" rIns="91440" bIns="45720" numCol="1" anchor="t" anchorCtr="0" compatLnSpc="1">
            <a:prstTxWarp prst="textNoShape">
              <a:avLst/>
            </a:prstTxWarp>
          </a:bodyPr>
          <a:lstStyle/>
          <a:p>
            <a:endParaRPr lang="en-US">
              <a:solidFill>
                <a:schemeClr val="bg1"/>
              </a:solidFill>
              <a:latin typeface="Microsoft Sans Serif"/>
            </a:endParaRPr>
          </a:p>
        </p:txBody>
      </p:sp>
      <p:sp>
        <p:nvSpPr>
          <p:cNvPr id="44" name="TextBox 43">
            <a:extLst>
              <a:ext uri="{FF2B5EF4-FFF2-40B4-BE49-F238E27FC236}">
                <a16:creationId xmlns:a16="http://schemas.microsoft.com/office/drawing/2014/main" id="{C08BE0CF-A0BD-420A-A60E-2BCB53E831F6}"/>
              </a:ext>
            </a:extLst>
          </p:cNvPr>
          <p:cNvSpPr txBox="1"/>
          <p:nvPr userDrawn="1"/>
        </p:nvSpPr>
        <p:spPr bwMode="gray">
          <a:xfrm>
            <a:off x="847768" y="5687930"/>
            <a:ext cx="3127218" cy="616131"/>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tx2"/>
                </a:solidFill>
                <a:effectLst/>
                <a:uLnTx/>
                <a:uFillTx/>
                <a:latin typeface="+mn-lt"/>
                <a:ea typeface="+mn-ea"/>
                <a:cs typeface="+mn-cs"/>
              </a:rPr>
              <a:t>Follow us on: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tx2"/>
                </a:solidFill>
                <a:effectLst/>
                <a:uLnTx/>
                <a:uFillTx/>
                <a:latin typeface="+mn-lt"/>
                <a:ea typeface="+mn-ea"/>
                <a:cs typeface="+mn-cs"/>
              </a:rPr>
              <a:t>For more information, visit us at:</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tx2"/>
                </a:solidFill>
                <a:effectLst/>
                <a:uLnTx/>
                <a:uFillTx/>
                <a:latin typeface="+mn-lt"/>
                <a:ea typeface="+mn-ea"/>
                <a:cs typeface="+mn-cs"/>
              </a:rPr>
              <a:t>qualcomm.com &amp; qualcomm.com/blog</a:t>
            </a:r>
          </a:p>
        </p:txBody>
      </p:sp>
      <p:sp>
        <p:nvSpPr>
          <p:cNvPr id="32" name="TextBox 31">
            <a:extLst>
              <a:ext uri="{FF2B5EF4-FFF2-40B4-BE49-F238E27FC236}">
                <a16:creationId xmlns:a16="http://schemas.microsoft.com/office/drawing/2014/main" id="{04C8F070-5B83-5C4D-83FC-6FC26B8CF386}"/>
              </a:ext>
            </a:extLst>
          </p:cNvPr>
          <p:cNvSpPr txBox="1"/>
          <p:nvPr userDrawn="1"/>
        </p:nvSpPr>
        <p:spPr bwMode="gray">
          <a:xfrm>
            <a:off x="465622" y="2536613"/>
            <a:ext cx="8725779" cy="160659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12000" b="0" i="0" u="none" strike="noStrike" kern="1200" cap="none" spc="-300" normalizeH="0" noProof="0" dirty="0">
                <a:ln>
                  <a:noFill/>
                </a:ln>
                <a:solidFill>
                  <a:srgbClr val="CAD2E0"/>
                </a:solidFill>
                <a:effectLst>
                  <a:innerShdw blurRad="25400" dist="12700" dir="13500000">
                    <a:prstClr val="black">
                      <a:alpha val="50000"/>
                    </a:prstClr>
                  </a:innerShdw>
                </a:effectLst>
                <a:uLnTx/>
                <a:uFillTx/>
              </a:rPr>
              <a:t>T</a:t>
            </a:r>
            <a:r>
              <a:rPr kumimoji="0" lang="en-US" sz="12000" b="0" i="0" u="none" strike="noStrike" kern="1200" cap="none" spc="-300" normalizeH="0" baseline="0" noProof="0" dirty="0">
                <a:ln>
                  <a:noFill/>
                </a:ln>
                <a:solidFill>
                  <a:srgbClr val="CAD2E0"/>
                </a:solidFill>
                <a:effectLst>
                  <a:innerShdw blurRad="25400" dist="12700" dir="13500000">
                    <a:prstClr val="black">
                      <a:alpha val="50000"/>
                    </a:prstClr>
                  </a:innerShdw>
                </a:effectLst>
                <a:uLnTx/>
                <a:uFillTx/>
              </a:rPr>
              <a:t>h</a:t>
            </a:r>
            <a:r>
              <a:rPr kumimoji="0" lang="en-US" sz="12000" b="0" i="0" u="none" strike="noStrike" kern="1200" cap="none" spc="-600" normalizeH="0" noProof="0" dirty="0">
                <a:ln>
                  <a:noFill/>
                </a:ln>
                <a:solidFill>
                  <a:srgbClr val="CAD2E0"/>
                </a:solidFill>
                <a:effectLst>
                  <a:innerShdw blurRad="25400" dist="12700" dir="13500000">
                    <a:prstClr val="black">
                      <a:alpha val="50000"/>
                    </a:prstClr>
                  </a:innerShdw>
                </a:effectLst>
                <a:uLnTx/>
                <a:uFillTx/>
              </a:rPr>
              <a:t>a</a:t>
            </a:r>
            <a:r>
              <a:rPr kumimoji="0" lang="en-US" sz="12000" b="0" i="0" u="none" strike="noStrike" kern="1200" cap="none" spc="-450" normalizeH="0" noProof="0" dirty="0">
                <a:ln>
                  <a:noFill/>
                </a:ln>
                <a:solidFill>
                  <a:srgbClr val="CAD2E0"/>
                </a:solidFill>
                <a:effectLst>
                  <a:innerShdw blurRad="25400" dist="12700" dir="13500000">
                    <a:prstClr val="black">
                      <a:alpha val="50000"/>
                    </a:prstClr>
                  </a:innerShdw>
                </a:effectLst>
                <a:uLnTx/>
                <a:uFillTx/>
              </a:rPr>
              <a:t>n</a:t>
            </a:r>
            <a:r>
              <a:rPr kumimoji="0" lang="en-US" sz="12000" b="0" i="0" u="none" strike="noStrike" kern="1200" cap="none" spc="-600" normalizeH="0" noProof="0" dirty="0">
                <a:ln>
                  <a:noFill/>
                </a:ln>
                <a:solidFill>
                  <a:srgbClr val="CAD2E0"/>
                </a:solidFill>
                <a:effectLst>
                  <a:innerShdw blurRad="25400" dist="12700" dir="13500000">
                    <a:prstClr val="black">
                      <a:alpha val="50000"/>
                    </a:prstClr>
                  </a:innerShdw>
                </a:effectLst>
                <a:uLnTx/>
                <a:uFillTx/>
              </a:rPr>
              <a:t>k </a:t>
            </a:r>
            <a:r>
              <a:rPr kumimoji="0" lang="en-US" sz="12000" b="0" i="0" u="none" strike="noStrike" kern="1200" cap="none" spc="-300" normalizeH="0" baseline="0" noProof="0" dirty="0">
                <a:ln>
                  <a:noFill/>
                </a:ln>
                <a:solidFill>
                  <a:srgbClr val="CAD2E0"/>
                </a:solidFill>
                <a:effectLst>
                  <a:innerShdw blurRad="25400" dist="12700" dir="13500000">
                    <a:prstClr val="black">
                      <a:alpha val="50000"/>
                    </a:prstClr>
                  </a:innerShdw>
                </a:effectLst>
                <a:uLnTx/>
                <a:uFillTx/>
              </a:rPr>
              <a:t>y</a:t>
            </a:r>
            <a:r>
              <a:rPr kumimoji="0" lang="en-US" sz="12000" b="0" i="0" u="none" strike="noStrike" kern="1200" cap="none" normalizeH="0" baseline="0" noProof="0" dirty="0">
                <a:ln>
                  <a:noFill/>
                </a:ln>
                <a:solidFill>
                  <a:srgbClr val="CAD2E0"/>
                </a:solidFill>
                <a:effectLst>
                  <a:innerShdw blurRad="25400" dist="12700" dir="13500000">
                    <a:prstClr val="black">
                      <a:alpha val="50000"/>
                    </a:prstClr>
                  </a:innerShdw>
                </a:effectLst>
                <a:uLnTx/>
                <a:uFillTx/>
              </a:rPr>
              <a:t>o</a:t>
            </a:r>
            <a:r>
              <a:rPr kumimoji="0" lang="en-US" sz="12000" b="0" i="0" u="none" strike="noStrike" kern="1200" cap="none" spc="-300" normalizeH="0" baseline="0" noProof="0" dirty="0">
                <a:ln>
                  <a:noFill/>
                </a:ln>
                <a:solidFill>
                  <a:srgbClr val="CAD2E0"/>
                </a:solidFill>
                <a:effectLst>
                  <a:innerShdw blurRad="25400" dist="12700" dir="13500000">
                    <a:prstClr val="black">
                      <a:alpha val="50000"/>
                    </a:prstClr>
                  </a:innerShdw>
                </a:effectLst>
                <a:uLnTx/>
                <a:uFillTx/>
              </a:rPr>
              <a:t>u</a:t>
            </a:r>
          </a:p>
        </p:txBody>
      </p:sp>
      <p:grpSp>
        <p:nvGrpSpPr>
          <p:cNvPr id="27" name="Group 26">
            <a:extLst>
              <a:ext uri="{FF2B5EF4-FFF2-40B4-BE49-F238E27FC236}">
                <a16:creationId xmlns:a16="http://schemas.microsoft.com/office/drawing/2014/main" id="{45126FBF-A5C8-E753-702F-BE6629CA1F8E}"/>
              </a:ext>
            </a:extLst>
          </p:cNvPr>
          <p:cNvGrpSpPr/>
          <p:nvPr userDrawn="1"/>
        </p:nvGrpSpPr>
        <p:grpSpPr>
          <a:xfrm>
            <a:off x="1710812" y="5696712"/>
            <a:ext cx="1036171" cy="137160"/>
            <a:chOff x="2442332" y="4081331"/>
            <a:chExt cx="1036171" cy="137160"/>
          </a:xfrm>
          <a:solidFill>
            <a:schemeClr val="tx2"/>
          </a:solidFill>
        </p:grpSpPr>
        <p:sp>
          <p:nvSpPr>
            <p:cNvPr id="28" name="Freeform 12">
              <a:extLst>
                <a:ext uri="{FF2B5EF4-FFF2-40B4-BE49-F238E27FC236}">
                  <a16:creationId xmlns:a16="http://schemas.microsoft.com/office/drawing/2014/main" id="{BCE9D064-F704-8362-39B8-D61F18A05C82}"/>
                </a:ext>
              </a:extLst>
            </p:cNvPr>
            <p:cNvSpPr>
              <a:spLocks noChangeAspect="1"/>
            </p:cNvSpPr>
            <p:nvPr/>
          </p:nvSpPr>
          <p:spPr bwMode="gray">
            <a:xfrm>
              <a:off x="2645092" y="4081331"/>
              <a:ext cx="168791" cy="137160"/>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31" name="Group 5">
              <a:extLst>
                <a:ext uri="{FF2B5EF4-FFF2-40B4-BE49-F238E27FC236}">
                  <a16:creationId xmlns:a16="http://schemas.microsoft.com/office/drawing/2014/main" id="{57A26EB6-BF0D-3631-40BF-D8EEE225336D}"/>
                </a:ext>
              </a:extLst>
            </p:cNvPr>
            <p:cNvGrpSpPr>
              <a:grpSpLocks noChangeAspect="1"/>
            </p:cNvGrpSpPr>
            <p:nvPr/>
          </p:nvGrpSpPr>
          <p:grpSpPr bwMode="gray">
            <a:xfrm>
              <a:off x="2442332" y="4081331"/>
              <a:ext cx="138792" cy="137160"/>
              <a:chOff x="3331" y="1656"/>
              <a:chExt cx="1020" cy="1008"/>
            </a:xfrm>
            <a:grpFill/>
          </p:grpSpPr>
          <p:sp>
            <p:nvSpPr>
              <p:cNvPr id="39" name="Freeform 6">
                <a:extLst>
                  <a:ext uri="{FF2B5EF4-FFF2-40B4-BE49-F238E27FC236}">
                    <a16:creationId xmlns:a16="http://schemas.microsoft.com/office/drawing/2014/main" id="{208F8E96-E928-21FA-EFEE-ADFA54D21400}"/>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sp>
            <p:nvSpPr>
              <p:cNvPr id="45" name="Freeform 7">
                <a:extLst>
                  <a:ext uri="{FF2B5EF4-FFF2-40B4-BE49-F238E27FC236}">
                    <a16:creationId xmlns:a16="http://schemas.microsoft.com/office/drawing/2014/main" id="{AC1DD193-55D1-442F-0C4B-13D489394677}"/>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grpSp>
          <p:nvGrpSpPr>
            <p:cNvPr id="33" name="Group 4">
              <a:extLst>
                <a:ext uri="{FF2B5EF4-FFF2-40B4-BE49-F238E27FC236}">
                  <a16:creationId xmlns:a16="http://schemas.microsoft.com/office/drawing/2014/main" id="{AA4E505B-3C25-224A-D3F6-938F9C2D82D7}"/>
                </a:ext>
              </a:extLst>
            </p:cNvPr>
            <p:cNvGrpSpPr>
              <a:grpSpLocks noChangeAspect="1"/>
            </p:cNvGrpSpPr>
            <p:nvPr/>
          </p:nvGrpSpPr>
          <p:grpSpPr bwMode="auto">
            <a:xfrm>
              <a:off x="2877851" y="4081836"/>
              <a:ext cx="136034" cy="136150"/>
              <a:chOff x="2653" y="972"/>
              <a:chExt cx="2372" cy="2374"/>
            </a:xfrm>
            <a:grpFill/>
          </p:grpSpPr>
          <p:sp>
            <p:nvSpPr>
              <p:cNvPr id="36" name="Freeform 5">
                <a:extLst>
                  <a:ext uri="{FF2B5EF4-FFF2-40B4-BE49-F238E27FC236}">
                    <a16:creationId xmlns:a16="http://schemas.microsoft.com/office/drawing/2014/main" id="{B94371F3-6684-AFD8-9A10-E321127995F5}"/>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7" name="Freeform 6">
                <a:extLst>
                  <a:ext uri="{FF2B5EF4-FFF2-40B4-BE49-F238E27FC236}">
                    <a16:creationId xmlns:a16="http://schemas.microsoft.com/office/drawing/2014/main" id="{BBDC5DC2-A3E5-2962-AF11-1A51499DB791}"/>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8" name="Oval 7">
                <a:extLst>
                  <a:ext uri="{FF2B5EF4-FFF2-40B4-BE49-F238E27FC236}">
                    <a16:creationId xmlns:a16="http://schemas.microsoft.com/office/drawing/2014/main" id="{A37CBBE8-47E6-18A7-6A66-9009E9619601}"/>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grpSp>
        <p:pic>
          <p:nvPicPr>
            <p:cNvPr id="34" name="Graphic 33">
              <a:extLst>
                <a:ext uri="{FF2B5EF4-FFF2-40B4-BE49-F238E27FC236}">
                  <a16:creationId xmlns:a16="http://schemas.microsoft.com/office/drawing/2014/main" id="{B9949FE9-C734-1308-F4E7-E12D5825CE44}"/>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077853" y="4081331"/>
              <a:ext cx="198712" cy="137160"/>
            </a:xfrm>
            <a:prstGeom prst="rect">
              <a:avLst/>
            </a:prstGeom>
          </p:spPr>
        </p:pic>
        <p:pic>
          <p:nvPicPr>
            <p:cNvPr id="35" name="Graphic 34">
              <a:extLst>
                <a:ext uri="{FF2B5EF4-FFF2-40B4-BE49-F238E27FC236}">
                  <a16:creationId xmlns:a16="http://schemas.microsoft.com/office/drawing/2014/main" id="{5B843766-C686-78CC-9812-118C4BFBBA71}"/>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340535" y="4081331"/>
              <a:ext cx="137968" cy="137160"/>
            </a:xfrm>
            <a:prstGeom prst="rect">
              <a:avLst/>
            </a:prstGeom>
          </p:spPr>
        </p:pic>
      </p:grpSp>
      <p:sp>
        <p:nvSpPr>
          <p:cNvPr id="2" name="TextBox 1">
            <a:extLst>
              <a:ext uri="{FF2B5EF4-FFF2-40B4-BE49-F238E27FC236}">
                <a16:creationId xmlns:a16="http://schemas.microsoft.com/office/drawing/2014/main" id="{612D00FC-BA28-634A-6914-600460CEC862}"/>
              </a:ext>
            </a:extLst>
          </p:cNvPr>
          <p:cNvSpPr txBox="1"/>
          <p:nvPr userDrawn="1"/>
        </p:nvSpPr>
        <p:spPr bwMode="gray">
          <a:xfrm>
            <a:off x="4313239" y="5330321"/>
            <a:ext cx="2958892" cy="856645"/>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tx2"/>
                </a:solidFill>
                <a:effectLst/>
                <a:uLnTx/>
                <a:uFillTx/>
                <a:latin typeface="+mn-lt"/>
                <a:ea typeface="+mn-ea"/>
                <a:cs typeface="+mn-cs"/>
              </a:rPr>
              <a:t>Nothing in these materials is an offer to sell any of the components</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or devices referenced herein.</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tx2"/>
                </a:solidFill>
                <a:effectLst/>
                <a:uLnTx/>
                <a:uFillTx/>
                <a:latin typeface="+mn-lt"/>
                <a:ea typeface="+mn-ea"/>
                <a:cs typeface="+mn-cs"/>
              </a:rPr>
              <a:t>©2018-2023 Qualcomm Technologies, Inc. and/or its affiliated</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companies. All Rights Reserved.</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tx2"/>
                </a:solidFill>
                <a:effectLst/>
                <a:uLnTx/>
                <a:uFillTx/>
                <a:latin typeface="+mn-lt"/>
                <a:ea typeface="+mn-ea"/>
                <a:cs typeface="+mn-cs"/>
              </a:rPr>
              <a:t>Qualcomm is a trademark or registered trademark of Qualcomm</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Incorporated. Other products and brand names may be trademarks</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or registered trademarks of their respective owners.</a:t>
            </a:r>
          </a:p>
        </p:txBody>
      </p:sp>
      <p:sp>
        <p:nvSpPr>
          <p:cNvPr id="4" name="TextBox 3">
            <a:extLst>
              <a:ext uri="{FF2B5EF4-FFF2-40B4-BE49-F238E27FC236}">
                <a16:creationId xmlns:a16="http://schemas.microsoft.com/office/drawing/2014/main" id="{30BC86D6-3C04-6E03-2BFC-749B0C71329D}"/>
              </a:ext>
            </a:extLst>
          </p:cNvPr>
          <p:cNvSpPr txBox="1"/>
          <p:nvPr userDrawn="1"/>
        </p:nvSpPr>
        <p:spPr bwMode="gray">
          <a:xfrm>
            <a:off x="7653679" y="5330321"/>
            <a:ext cx="3341423" cy="1236236"/>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tx2"/>
                </a:solidFill>
                <a:effectLst/>
                <a:uLnTx/>
                <a:uFillTx/>
                <a:latin typeface="+mn-lt"/>
                <a:ea typeface="+mn-ea"/>
                <a:cs typeface="+mn-cs"/>
              </a:rPr>
              <a:t>References in this presentation to “Qualcomm” may mean Qualcomm Incorporated,</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Qualcomm Technologies, Inc., and/or other subsidiaries or business units within</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the Qualcomm corporate structure, as applicable. Qualcomm Incorporated includes our licensing business, QTL, and the vast majority of our patent portfolio. Qualcomm Technologies, Inc., a subsidiary of Qualcomm Incorporated, operates, along with its subsidiaries, substantially all of our engineering, research and development functions, and substantially all of our products and services businesses, including our QCT semiconductor business. </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tx2"/>
                </a:solidFill>
                <a:effectLst/>
                <a:uLnTx/>
                <a:uFillTx/>
                <a:latin typeface="+mn-lt"/>
                <a:ea typeface="+mn-ea"/>
                <a:cs typeface="+mn-cs"/>
              </a:rPr>
              <a:t>Snapdragon and Qualcomm branded products are products of Qualcomm Technologies, Inc. and/or its subsidiaries. Qualcomm patented technologies are licensed by Qualcomm Incorporated. </a:t>
            </a:r>
          </a:p>
        </p:txBody>
      </p:sp>
    </p:spTree>
    <p:extLst>
      <p:ext uri="{BB962C8B-B14F-4D97-AF65-F5344CB8AC3E}">
        <p14:creationId xmlns:p14="http://schemas.microsoft.com/office/powerpoint/2010/main" val="16779486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5.xml><?xml version="1.0" encoding="utf-8"?>
<p:sldLayout xmlns:a="http://schemas.openxmlformats.org/drawingml/2006/main" xmlns:r="http://schemas.openxmlformats.org/officeDocument/2006/relationships" xmlns:p="http://schemas.openxmlformats.org/presentationml/2006/main" showMasterSp="0" preserve="1" userDrawn="1">
  <p:cSld name="Thank You Blue">
    <p:bg>
      <p:bgPr>
        <a:solidFill>
          <a:schemeClr val="accent1"/>
        </a:solidFill>
        <a:effectLst/>
      </p:bgPr>
    </p:bg>
    <p:spTree>
      <p:nvGrpSpPr>
        <p:cNvPr id="1" name=""/>
        <p:cNvGrpSpPr/>
        <p:nvPr/>
      </p:nvGrpSpPr>
      <p:grpSpPr>
        <a:xfrm>
          <a:off x="0" y="0"/>
          <a:ext cx="0" cy="0"/>
          <a:chOff x="0" y="0"/>
          <a:chExt cx="0" cy="0"/>
        </a:xfrm>
      </p:grpSpPr>
      <p:sp>
        <p:nvSpPr>
          <p:cNvPr id="24" name="Rectangle: Rounded Corners 16">
            <a:extLst>
              <a:ext uri="{FF2B5EF4-FFF2-40B4-BE49-F238E27FC236}">
                <a16:creationId xmlns:a16="http://schemas.microsoft.com/office/drawing/2014/main" id="{3DFD4707-7D72-477C-BAE7-E84DFEA41F3D}"/>
              </a:ext>
            </a:extLst>
          </p:cNvPr>
          <p:cNvSpPr/>
          <p:nvPr userDrawn="1"/>
        </p:nvSpPr>
        <p:spPr>
          <a:xfrm>
            <a:off x="465622" y="4935112"/>
            <a:ext cx="11234664" cy="1922888"/>
          </a:xfrm>
          <a:custGeom>
            <a:avLst/>
            <a:gdLst>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74943 w 11234664"/>
              <a:gd name="connsiteY6" fmla="*/ 2225161 h 2225161"/>
              <a:gd name="connsiteX7" fmla="*/ 0 w 11234664"/>
              <a:gd name="connsiteY7" fmla="*/ 2150218 h 2225161"/>
              <a:gd name="connsiteX8" fmla="*/ 0 w 11234664"/>
              <a:gd name="connsiteY8" fmla="*/ 74943 h 2225161"/>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0 w 11234664"/>
              <a:gd name="connsiteY6" fmla="*/ 2150218 h 2225161"/>
              <a:gd name="connsiteX7" fmla="*/ 0 w 11234664"/>
              <a:gd name="connsiteY7" fmla="*/ 74943 h 2225161"/>
              <a:gd name="connsiteX0" fmla="*/ 0 w 11234664"/>
              <a:gd name="connsiteY0" fmla="*/ 74943 h 2409627"/>
              <a:gd name="connsiteX1" fmla="*/ 74943 w 11234664"/>
              <a:gd name="connsiteY1" fmla="*/ 0 h 2409627"/>
              <a:gd name="connsiteX2" fmla="*/ 11159721 w 11234664"/>
              <a:gd name="connsiteY2" fmla="*/ 0 h 2409627"/>
              <a:gd name="connsiteX3" fmla="*/ 11234664 w 11234664"/>
              <a:gd name="connsiteY3" fmla="*/ 74943 h 2409627"/>
              <a:gd name="connsiteX4" fmla="*/ 11234664 w 11234664"/>
              <a:gd name="connsiteY4" fmla="*/ 2150218 h 2409627"/>
              <a:gd name="connsiteX5" fmla="*/ 0 w 11234664"/>
              <a:gd name="connsiteY5" fmla="*/ 2150218 h 2409627"/>
              <a:gd name="connsiteX6" fmla="*/ 0 w 11234664"/>
              <a:gd name="connsiteY6" fmla="*/ 74943 h 2409627"/>
              <a:gd name="connsiteX0" fmla="*/ 0 w 11234664"/>
              <a:gd name="connsiteY0" fmla="*/ 74943 h 2303942"/>
              <a:gd name="connsiteX1" fmla="*/ 74943 w 11234664"/>
              <a:gd name="connsiteY1" fmla="*/ 0 h 2303942"/>
              <a:gd name="connsiteX2" fmla="*/ 11159721 w 11234664"/>
              <a:gd name="connsiteY2" fmla="*/ 0 h 2303942"/>
              <a:gd name="connsiteX3" fmla="*/ 11234664 w 11234664"/>
              <a:gd name="connsiteY3" fmla="*/ 74943 h 2303942"/>
              <a:gd name="connsiteX4" fmla="*/ 11234664 w 11234664"/>
              <a:gd name="connsiteY4" fmla="*/ 2150218 h 2303942"/>
              <a:gd name="connsiteX5" fmla="*/ 0 w 11234664"/>
              <a:gd name="connsiteY5" fmla="*/ 2150218 h 2303942"/>
              <a:gd name="connsiteX6" fmla="*/ 0 w 11234664"/>
              <a:gd name="connsiteY6" fmla="*/ 74943 h 2303942"/>
              <a:gd name="connsiteX0" fmla="*/ 0 w 11234664"/>
              <a:gd name="connsiteY0" fmla="*/ 74943 h 2150218"/>
              <a:gd name="connsiteX1" fmla="*/ 74943 w 11234664"/>
              <a:gd name="connsiteY1" fmla="*/ 0 h 2150218"/>
              <a:gd name="connsiteX2" fmla="*/ 11159721 w 11234664"/>
              <a:gd name="connsiteY2" fmla="*/ 0 h 2150218"/>
              <a:gd name="connsiteX3" fmla="*/ 11234664 w 11234664"/>
              <a:gd name="connsiteY3" fmla="*/ 74943 h 2150218"/>
              <a:gd name="connsiteX4" fmla="*/ 11234664 w 11234664"/>
              <a:gd name="connsiteY4" fmla="*/ 2150218 h 2150218"/>
              <a:gd name="connsiteX5" fmla="*/ 0 w 11234664"/>
              <a:gd name="connsiteY5" fmla="*/ 2150218 h 2150218"/>
              <a:gd name="connsiteX6" fmla="*/ 0 w 11234664"/>
              <a:gd name="connsiteY6" fmla="*/ 74943 h 2150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34664" h="2150218">
                <a:moveTo>
                  <a:pt x="0" y="74943"/>
                </a:moveTo>
                <a:cubicBezTo>
                  <a:pt x="0" y="33553"/>
                  <a:pt x="33553" y="0"/>
                  <a:pt x="74943" y="0"/>
                </a:cubicBezTo>
                <a:lnTo>
                  <a:pt x="11159721" y="0"/>
                </a:lnTo>
                <a:cubicBezTo>
                  <a:pt x="11201111" y="0"/>
                  <a:pt x="11234664" y="33553"/>
                  <a:pt x="11234664" y="74943"/>
                </a:cubicBezTo>
                <a:lnTo>
                  <a:pt x="11234664" y="2150218"/>
                </a:lnTo>
                <a:lnTo>
                  <a:pt x="0" y="2150218"/>
                </a:lnTo>
                <a:lnTo>
                  <a:pt x="0" y="74943"/>
                </a:lnTo>
                <a:close/>
              </a:path>
            </a:pathLst>
          </a:custGeom>
          <a:solidFill>
            <a:srgbClr val="214ACD"/>
          </a:solidFill>
          <a:ln>
            <a:noFill/>
          </a:ln>
          <a:effectLst>
            <a:innerShdw blurRad="381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tx2"/>
              </a:solidFill>
              <a:latin typeface="Microsoft Sans Serif"/>
              <a:cs typeface="Microsoft Sans Serif" panose="020B0604020202020204" pitchFamily="34" charset="0"/>
            </a:endParaRPr>
          </a:p>
        </p:txBody>
      </p:sp>
      <p:sp>
        <p:nvSpPr>
          <p:cNvPr id="26" name="Freeform 5">
            <a:extLst>
              <a:ext uri="{FF2B5EF4-FFF2-40B4-BE49-F238E27FC236}">
                <a16:creationId xmlns:a16="http://schemas.microsoft.com/office/drawing/2014/main" id="{1C4299A6-E92A-426F-8BF2-F5974985648B}"/>
              </a:ext>
            </a:extLst>
          </p:cNvPr>
          <p:cNvSpPr>
            <a:spLocks noChangeAspect="1" noEditPoints="1"/>
          </p:cNvSpPr>
          <p:nvPr userDrawn="1"/>
        </p:nvSpPr>
        <p:spPr bwMode="black">
          <a:xfrm>
            <a:off x="847768" y="5234191"/>
            <a:ext cx="1616145" cy="296224"/>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bg1"/>
          </a:solidFill>
          <a:ln>
            <a:noFill/>
          </a:ln>
          <a:effectLst/>
        </p:spPr>
        <p:txBody>
          <a:bodyPr vert="horz" wrap="square" lIns="91440" tIns="45720" rIns="91440" bIns="45720" numCol="1" anchor="t" anchorCtr="0" compatLnSpc="1">
            <a:prstTxWarp prst="textNoShape">
              <a:avLst/>
            </a:prstTxWarp>
          </a:bodyPr>
          <a:lstStyle/>
          <a:p>
            <a:endParaRPr lang="en-US">
              <a:solidFill>
                <a:schemeClr val="bg1"/>
              </a:solidFill>
              <a:latin typeface="Microsoft Sans Serif"/>
            </a:endParaRPr>
          </a:p>
        </p:txBody>
      </p:sp>
      <p:sp>
        <p:nvSpPr>
          <p:cNvPr id="68" name="TextBox 67">
            <a:extLst>
              <a:ext uri="{FF2B5EF4-FFF2-40B4-BE49-F238E27FC236}">
                <a16:creationId xmlns:a16="http://schemas.microsoft.com/office/drawing/2014/main" id="{2C46E43E-DAC5-48FD-B064-58807FF1A8C2}"/>
              </a:ext>
            </a:extLst>
          </p:cNvPr>
          <p:cNvSpPr txBox="1"/>
          <p:nvPr userDrawn="1"/>
        </p:nvSpPr>
        <p:spPr bwMode="gray">
          <a:xfrm>
            <a:off x="847768" y="5687930"/>
            <a:ext cx="3127218" cy="616131"/>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Follow us on: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For more information, visit us at:</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qualcomm.com &amp; qualcomm.com/blog</a:t>
            </a:r>
          </a:p>
        </p:txBody>
      </p:sp>
      <p:sp>
        <p:nvSpPr>
          <p:cNvPr id="18" name="TextBox 17">
            <a:extLst>
              <a:ext uri="{FF2B5EF4-FFF2-40B4-BE49-F238E27FC236}">
                <a16:creationId xmlns:a16="http://schemas.microsoft.com/office/drawing/2014/main" id="{57DEABFE-66C4-5947-8424-FF8BFD492C38}"/>
              </a:ext>
            </a:extLst>
          </p:cNvPr>
          <p:cNvSpPr txBox="1"/>
          <p:nvPr userDrawn="1"/>
        </p:nvSpPr>
        <p:spPr bwMode="gray">
          <a:xfrm>
            <a:off x="465622" y="2536613"/>
            <a:ext cx="8725779" cy="160659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12000" b="0" i="0" u="none" strike="noStrike" kern="1200" cap="none" spc="-300" normalizeH="0" noProof="0" dirty="0">
                <a:ln>
                  <a:noFill/>
                </a:ln>
                <a:solidFill>
                  <a:srgbClr val="1F46C3"/>
                </a:solidFill>
                <a:effectLst>
                  <a:innerShdw blurRad="25400" dist="12700" dir="13500000">
                    <a:prstClr val="black">
                      <a:alpha val="50000"/>
                    </a:prstClr>
                  </a:innerShdw>
                </a:effectLst>
                <a:uLnTx/>
                <a:uFillTx/>
              </a:rPr>
              <a:t>T</a:t>
            </a:r>
            <a:r>
              <a:rPr kumimoji="0" lang="en-US" sz="12000" b="0" i="0" u="none" strike="noStrike" kern="1200" cap="none" spc="-300" normalizeH="0" baseline="0" noProof="0" dirty="0">
                <a:ln>
                  <a:noFill/>
                </a:ln>
                <a:solidFill>
                  <a:srgbClr val="1F46C3"/>
                </a:solidFill>
                <a:effectLst>
                  <a:innerShdw blurRad="25400" dist="12700" dir="13500000">
                    <a:prstClr val="black">
                      <a:alpha val="50000"/>
                    </a:prstClr>
                  </a:innerShdw>
                </a:effectLst>
                <a:uLnTx/>
                <a:uFillTx/>
              </a:rPr>
              <a:t>h</a:t>
            </a:r>
            <a:r>
              <a:rPr kumimoji="0" lang="en-US" sz="12000" b="0" i="0" u="none" strike="noStrike" kern="1200" cap="none" spc="-600" normalizeH="0" noProof="0" dirty="0">
                <a:ln>
                  <a:noFill/>
                </a:ln>
                <a:solidFill>
                  <a:srgbClr val="1F46C3"/>
                </a:solidFill>
                <a:effectLst>
                  <a:innerShdw blurRad="25400" dist="12700" dir="13500000">
                    <a:prstClr val="black">
                      <a:alpha val="50000"/>
                    </a:prstClr>
                  </a:innerShdw>
                </a:effectLst>
                <a:uLnTx/>
                <a:uFillTx/>
              </a:rPr>
              <a:t>a</a:t>
            </a:r>
            <a:r>
              <a:rPr kumimoji="0" lang="en-US" sz="12000" b="0" i="0" u="none" strike="noStrike" kern="1200" cap="none" spc="-450" normalizeH="0" noProof="0" dirty="0">
                <a:ln>
                  <a:noFill/>
                </a:ln>
                <a:solidFill>
                  <a:srgbClr val="1F46C3"/>
                </a:solidFill>
                <a:effectLst>
                  <a:innerShdw blurRad="25400" dist="12700" dir="13500000">
                    <a:prstClr val="black">
                      <a:alpha val="50000"/>
                    </a:prstClr>
                  </a:innerShdw>
                </a:effectLst>
                <a:uLnTx/>
                <a:uFillTx/>
              </a:rPr>
              <a:t>n</a:t>
            </a:r>
            <a:r>
              <a:rPr kumimoji="0" lang="en-US" sz="12000" b="0" i="0" u="none" strike="noStrike" kern="1200" cap="none" spc="-600" normalizeH="0" noProof="0" dirty="0">
                <a:ln>
                  <a:noFill/>
                </a:ln>
                <a:solidFill>
                  <a:srgbClr val="1F46C3"/>
                </a:solidFill>
                <a:effectLst>
                  <a:innerShdw blurRad="25400" dist="12700" dir="13500000">
                    <a:prstClr val="black">
                      <a:alpha val="50000"/>
                    </a:prstClr>
                  </a:innerShdw>
                </a:effectLst>
                <a:uLnTx/>
                <a:uFillTx/>
              </a:rPr>
              <a:t>k </a:t>
            </a:r>
            <a:r>
              <a:rPr kumimoji="0" lang="en-US" sz="12000" b="0" i="0" u="none" strike="noStrike" kern="1200" cap="none" spc="-300" normalizeH="0" baseline="0" noProof="0" dirty="0">
                <a:ln>
                  <a:noFill/>
                </a:ln>
                <a:solidFill>
                  <a:srgbClr val="1F46C3"/>
                </a:solidFill>
                <a:effectLst>
                  <a:innerShdw blurRad="25400" dist="12700" dir="13500000">
                    <a:prstClr val="black">
                      <a:alpha val="50000"/>
                    </a:prstClr>
                  </a:innerShdw>
                </a:effectLst>
                <a:uLnTx/>
                <a:uFillTx/>
              </a:rPr>
              <a:t>y</a:t>
            </a:r>
            <a:r>
              <a:rPr kumimoji="0" lang="en-US" sz="12000" b="0" i="0" u="none" strike="noStrike" kern="1200" cap="none" normalizeH="0" baseline="0" noProof="0" dirty="0">
                <a:ln>
                  <a:noFill/>
                </a:ln>
                <a:solidFill>
                  <a:srgbClr val="1F46C3"/>
                </a:solidFill>
                <a:effectLst>
                  <a:innerShdw blurRad="25400" dist="12700" dir="13500000">
                    <a:prstClr val="black">
                      <a:alpha val="50000"/>
                    </a:prstClr>
                  </a:innerShdw>
                </a:effectLst>
                <a:uLnTx/>
                <a:uFillTx/>
              </a:rPr>
              <a:t>o</a:t>
            </a:r>
            <a:r>
              <a:rPr kumimoji="0" lang="en-US" sz="12000" b="0" i="0" u="none" strike="noStrike" kern="1200" cap="none" spc="-300" normalizeH="0" baseline="0" noProof="0" dirty="0">
                <a:ln>
                  <a:noFill/>
                </a:ln>
                <a:solidFill>
                  <a:srgbClr val="1F46C3"/>
                </a:solidFill>
                <a:effectLst>
                  <a:innerShdw blurRad="25400" dist="12700" dir="13500000">
                    <a:prstClr val="black">
                      <a:alpha val="50000"/>
                    </a:prstClr>
                  </a:innerShdw>
                </a:effectLst>
                <a:uLnTx/>
                <a:uFillTx/>
              </a:rPr>
              <a:t>u</a:t>
            </a:r>
          </a:p>
        </p:txBody>
      </p:sp>
      <p:grpSp>
        <p:nvGrpSpPr>
          <p:cNvPr id="20" name="Group 19">
            <a:extLst>
              <a:ext uri="{FF2B5EF4-FFF2-40B4-BE49-F238E27FC236}">
                <a16:creationId xmlns:a16="http://schemas.microsoft.com/office/drawing/2014/main" id="{2841E068-486B-0543-4130-3D8176627778}"/>
              </a:ext>
            </a:extLst>
          </p:cNvPr>
          <p:cNvGrpSpPr/>
          <p:nvPr userDrawn="1"/>
        </p:nvGrpSpPr>
        <p:grpSpPr>
          <a:xfrm>
            <a:off x="1710812" y="5696712"/>
            <a:ext cx="1036171" cy="137160"/>
            <a:chOff x="2442332" y="4081331"/>
            <a:chExt cx="1036171" cy="137160"/>
          </a:xfrm>
          <a:solidFill>
            <a:schemeClr val="bg1"/>
          </a:solidFill>
        </p:grpSpPr>
        <p:sp>
          <p:nvSpPr>
            <p:cNvPr id="21" name="Freeform 12">
              <a:extLst>
                <a:ext uri="{FF2B5EF4-FFF2-40B4-BE49-F238E27FC236}">
                  <a16:creationId xmlns:a16="http://schemas.microsoft.com/office/drawing/2014/main" id="{CDE91238-9485-8E94-027E-16F7C041DF56}"/>
                </a:ext>
              </a:extLst>
            </p:cNvPr>
            <p:cNvSpPr>
              <a:spLocks noChangeAspect="1"/>
            </p:cNvSpPr>
            <p:nvPr/>
          </p:nvSpPr>
          <p:spPr bwMode="gray">
            <a:xfrm>
              <a:off x="2645092" y="4081331"/>
              <a:ext cx="168791" cy="137160"/>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25" name="Group 5">
              <a:extLst>
                <a:ext uri="{FF2B5EF4-FFF2-40B4-BE49-F238E27FC236}">
                  <a16:creationId xmlns:a16="http://schemas.microsoft.com/office/drawing/2014/main" id="{233E33BB-455A-9947-5EE1-DF56753F870F}"/>
                </a:ext>
              </a:extLst>
            </p:cNvPr>
            <p:cNvGrpSpPr>
              <a:grpSpLocks noChangeAspect="1"/>
            </p:cNvGrpSpPr>
            <p:nvPr/>
          </p:nvGrpSpPr>
          <p:grpSpPr bwMode="gray">
            <a:xfrm>
              <a:off x="2442332" y="4081331"/>
              <a:ext cx="138792" cy="137160"/>
              <a:chOff x="3331" y="1656"/>
              <a:chExt cx="1020" cy="1008"/>
            </a:xfrm>
            <a:grpFill/>
          </p:grpSpPr>
          <p:sp>
            <p:nvSpPr>
              <p:cNvPr id="33" name="Freeform 6">
                <a:extLst>
                  <a:ext uri="{FF2B5EF4-FFF2-40B4-BE49-F238E27FC236}">
                    <a16:creationId xmlns:a16="http://schemas.microsoft.com/office/drawing/2014/main" id="{C8B65F3F-3643-23C8-939A-CFFEDC20343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sp>
            <p:nvSpPr>
              <p:cNvPr id="34" name="Freeform 7">
                <a:extLst>
                  <a:ext uri="{FF2B5EF4-FFF2-40B4-BE49-F238E27FC236}">
                    <a16:creationId xmlns:a16="http://schemas.microsoft.com/office/drawing/2014/main" id="{9A36BC85-9A15-8F8B-C0A9-0CFC53B9D398}"/>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grpSp>
          <p:nvGrpSpPr>
            <p:cNvPr id="27" name="Group 4">
              <a:extLst>
                <a:ext uri="{FF2B5EF4-FFF2-40B4-BE49-F238E27FC236}">
                  <a16:creationId xmlns:a16="http://schemas.microsoft.com/office/drawing/2014/main" id="{04476DB9-9A8B-9A53-594B-AA02AE22E7E2}"/>
                </a:ext>
              </a:extLst>
            </p:cNvPr>
            <p:cNvGrpSpPr>
              <a:grpSpLocks noChangeAspect="1"/>
            </p:cNvGrpSpPr>
            <p:nvPr/>
          </p:nvGrpSpPr>
          <p:grpSpPr bwMode="auto">
            <a:xfrm>
              <a:off x="2877851" y="4081836"/>
              <a:ext cx="136034" cy="136150"/>
              <a:chOff x="2653" y="972"/>
              <a:chExt cx="2372" cy="2374"/>
            </a:xfrm>
            <a:grpFill/>
          </p:grpSpPr>
          <p:sp>
            <p:nvSpPr>
              <p:cNvPr id="30" name="Freeform 5">
                <a:extLst>
                  <a:ext uri="{FF2B5EF4-FFF2-40B4-BE49-F238E27FC236}">
                    <a16:creationId xmlns:a16="http://schemas.microsoft.com/office/drawing/2014/main" id="{DC5FEC81-F12C-C503-0399-FF0ECAB731F6}"/>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1" name="Freeform 6">
                <a:extLst>
                  <a:ext uri="{FF2B5EF4-FFF2-40B4-BE49-F238E27FC236}">
                    <a16:creationId xmlns:a16="http://schemas.microsoft.com/office/drawing/2014/main" id="{51B6A364-AE35-B8CB-DB38-51CB7ABA1320}"/>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2" name="Oval 7">
                <a:extLst>
                  <a:ext uri="{FF2B5EF4-FFF2-40B4-BE49-F238E27FC236}">
                    <a16:creationId xmlns:a16="http://schemas.microsoft.com/office/drawing/2014/main" id="{DC4144AE-5CAB-E0C0-F8E3-CEB18CFE6B5D}"/>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grpSp>
        <p:pic>
          <p:nvPicPr>
            <p:cNvPr id="28" name="Graphic 27">
              <a:extLst>
                <a:ext uri="{FF2B5EF4-FFF2-40B4-BE49-F238E27FC236}">
                  <a16:creationId xmlns:a16="http://schemas.microsoft.com/office/drawing/2014/main" id="{F2026A78-00BA-BE50-00A6-3FD889B1F174}"/>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077853" y="4081331"/>
              <a:ext cx="198712" cy="137160"/>
            </a:xfrm>
            <a:prstGeom prst="rect">
              <a:avLst/>
            </a:prstGeom>
          </p:spPr>
        </p:pic>
        <p:pic>
          <p:nvPicPr>
            <p:cNvPr id="29" name="Graphic 28">
              <a:extLst>
                <a:ext uri="{FF2B5EF4-FFF2-40B4-BE49-F238E27FC236}">
                  <a16:creationId xmlns:a16="http://schemas.microsoft.com/office/drawing/2014/main" id="{44BB85A7-9F56-8BFD-2982-1D196CA5C67F}"/>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340535" y="4081331"/>
              <a:ext cx="137968" cy="137160"/>
            </a:xfrm>
            <a:prstGeom prst="rect">
              <a:avLst/>
            </a:prstGeom>
          </p:spPr>
        </p:pic>
      </p:grpSp>
      <p:sp>
        <p:nvSpPr>
          <p:cNvPr id="4" name="TextBox 3">
            <a:extLst>
              <a:ext uri="{FF2B5EF4-FFF2-40B4-BE49-F238E27FC236}">
                <a16:creationId xmlns:a16="http://schemas.microsoft.com/office/drawing/2014/main" id="{053A03F9-C01F-4015-574F-E35E7BF4A727}"/>
              </a:ext>
            </a:extLst>
          </p:cNvPr>
          <p:cNvSpPr txBox="1"/>
          <p:nvPr userDrawn="1"/>
        </p:nvSpPr>
        <p:spPr bwMode="gray">
          <a:xfrm>
            <a:off x="4313239" y="5330321"/>
            <a:ext cx="2984388" cy="856645"/>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Nothing in these materials is an offer to sell any of the components</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or devices referenced herein.</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©2018-2023 Qualcomm Technologies, Inc. and/or its affiliated</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companies. All Rights Reserved.</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Qualcomm is a trademark or registered trademark of Qualcomm</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Incorporated. Other products and brand names may be trademarks</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or registered trademarks of their respective owners.</a:t>
            </a:r>
          </a:p>
        </p:txBody>
      </p:sp>
      <p:sp>
        <p:nvSpPr>
          <p:cNvPr id="6" name="TextBox 5">
            <a:extLst>
              <a:ext uri="{FF2B5EF4-FFF2-40B4-BE49-F238E27FC236}">
                <a16:creationId xmlns:a16="http://schemas.microsoft.com/office/drawing/2014/main" id="{D3245786-770B-F1A6-CCDE-18D0534D955D}"/>
              </a:ext>
            </a:extLst>
          </p:cNvPr>
          <p:cNvSpPr txBox="1"/>
          <p:nvPr userDrawn="1"/>
        </p:nvSpPr>
        <p:spPr bwMode="gray">
          <a:xfrm>
            <a:off x="7653679" y="5330321"/>
            <a:ext cx="3341423" cy="1236236"/>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References in this presentation to “Qualcomm” may mean Qualcomm Incorporated,</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Qualcomm Technologies, Inc., and/or other subsidiaries or business units within</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the Qualcomm corporate structure, as applicable. Qualcomm Incorporated includes our licensing business, QTL, and the vast majority of our patent portfolio. Qualcomm Technologies, Inc., a subsidiary of Qualcomm Incorporated, operates, along with its subsidiaries, substantially all of our engineering, research and development functions, and substantially all of our products and services businesses, including our QCT semiconductor business. </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Snapdragon and Qualcomm branded products are products of Qualcomm Technologies, Inc. and/or its subsidiaries. Qualcomm patented technologies are licensed by Qualcomm Incorporated. </a:t>
            </a:r>
          </a:p>
        </p:txBody>
      </p:sp>
    </p:spTree>
    <p:extLst>
      <p:ext uri="{BB962C8B-B14F-4D97-AF65-F5344CB8AC3E}">
        <p14:creationId xmlns:p14="http://schemas.microsoft.com/office/powerpoint/2010/main" val="37474573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6.xml><?xml version="1.0" encoding="utf-8"?>
<p:sldLayout xmlns:a="http://schemas.openxmlformats.org/drawingml/2006/main" xmlns:r="http://schemas.openxmlformats.org/officeDocument/2006/relationships" xmlns:p="http://schemas.openxmlformats.org/presentationml/2006/main" showMasterSp="0" preserve="1" userDrawn="1">
  <p:cSld name="Thank You Gunmetal">
    <p:bg>
      <p:bgPr>
        <a:solidFill>
          <a:schemeClr val="accent5"/>
        </a:solidFill>
        <a:effectLst/>
      </p:bgPr>
    </p:bg>
    <p:spTree>
      <p:nvGrpSpPr>
        <p:cNvPr id="1" name=""/>
        <p:cNvGrpSpPr/>
        <p:nvPr/>
      </p:nvGrpSpPr>
      <p:grpSpPr>
        <a:xfrm>
          <a:off x="0" y="0"/>
          <a:ext cx="0" cy="0"/>
          <a:chOff x="0" y="0"/>
          <a:chExt cx="0" cy="0"/>
        </a:xfrm>
      </p:grpSpPr>
      <p:sp>
        <p:nvSpPr>
          <p:cNvPr id="24" name="Rectangle: Rounded Corners 16">
            <a:extLst>
              <a:ext uri="{FF2B5EF4-FFF2-40B4-BE49-F238E27FC236}">
                <a16:creationId xmlns:a16="http://schemas.microsoft.com/office/drawing/2014/main" id="{3DFD4707-7D72-477C-BAE7-E84DFEA41F3D}"/>
              </a:ext>
            </a:extLst>
          </p:cNvPr>
          <p:cNvSpPr/>
          <p:nvPr userDrawn="1"/>
        </p:nvSpPr>
        <p:spPr>
          <a:xfrm>
            <a:off x="465622" y="4935112"/>
            <a:ext cx="11234664" cy="1922888"/>
          </a:xfrm>
          <a:custGeom>
            <a:avLst/>
            <a:gdLst>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74943 w 11234664"/>
              <a:gd name="connsiteY6" fmla="*/ 2225161 h 2225161"/>
              <a:gd name="connsiteX7" fmla="*/ 0 w 11234664"/>
              <a:gd name="connsiteY7" fmla="*/ 2150218 h 2225161"/>
              <a:gd name="connsiteX8" fmla="*/ 0 w 11234664"/>
              <a:gd name="connsiteY8" fmla="*/ 74943 h 2225161"/>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0 w 11234664"/>
              <a:gd name="connsiteY6" fmla="*/ 2150218 h 2225161"/>
              <a:gd name="connsiteX7" fmla="*/ 0 w 11234664"/>
              <a:gd name="connsiteY7" fmla="*/ 74943 h 2225161"/>
              <a:gd name="connsiteX0" fmla="*/ 0 w 11234664"/>
              <a:gd name="connsiteY0" fmla="*/ 74943 h 2409627"/>
              <a:gd name="connsiteX1" fmla="*/ 74943 w 11234664"/>
              <a:gd name="connsiteY1" fmla="*/ 0 h 2409627"/>
              <a:gd name="connsiteX2" fmla="*/ 11159721 w 11234664"/>
              <a:gd name="connsiteY2" fmla="*/ 0 h 2409627"/>
              <a:gd name="connsiteX3" fmla="*/ 11234664 w 11234664"/>
              <a:gd name="connsiteY3" fmla="*/ 74943 h 2409627"/>
              <a:gd name="connsiteX4" fmla="*/ 11234664 w 11234664"/>
              <a:gd name="connsiteY4" fmla="*/ 2150218 h 2409627"/>
              <a:gd name="connsiteX5" fmla="*/ 0 w 11234664"/>
              <a:gd name="connsiteY5" fmla="*/ 2150218 h 2409627"/>
              <a:gd name="connsiteX6" fmla="*/ 0 w 11234664"/>
              <a:gd name="connsiteY6" fmla="*/ 74943 h 2409627"/>
              <a:gd name="connsiteX0" fmla="*/ 0 w 11234664"/>
              <a:gd name="connsiteY0" fmla="*/ 74943 h 2303942"/>
              <a:gd name="connsiteX1" fmla="*/ 74943 w 11234664"/>
              <a:gd name="connsiteY1" fmla="*/ 0 h 2303942"/>
              <a:gd name="connsiteX2" fmla="*/ 11159721 w 11234664"/>
              <a:gd name="connsiteY2" fmla="*/ 0 h 2303942"/>
              <a:gd name="connsiteX3" fmla="*/ 11234664 w 11234664"/>
              <a:gd name="connsiteY3" fmla="*/ 74943 h 2303942"/>
              <a:gd name="connsiteX4" fmla="*/ 11234664 w 11234664"/>
              <a:gd name="connsiteY4" fmla="*/ 2150218 h 2303942"/>
              <a:gd name="connsiteX5" fmla="*/ 0 w 11234664"/>
              <a:gd name="connsiteY5" fmla="*/ 2150218 h 2303942"/>
              <a:gd name="connsiteX6" fmla="*/ 0 w 11234664"/>
              <a:gd name="connsiteY6" fmla="*/ 74943 h 2303942"/>
              <a:gd name="connsiteX0" fmla="*/ 0 w 11234664"/>
              <a:gd name="connsiteY0" fmla="*/ 74943 h 2150218"/>
              <a:gd name="connsiteX1" fmla="*/ 74943 w 11234664"/>
              <a:gd name="connsiteY1" fmla="*/ 0 h 2150218"/>
              <a:gd name="connsiteX2" fmla="*/ 11159721 w 11234664"/>
              <a:gd name="connsiteY2" fmla="*/ 0 h 2150218"/>
              <a:gd name="connsiteX3" fmla="*/ 11234664 w 11234664"/>
              <a:gd name="connsiteY3" fmla="*/ 74943 h 2150218"/>
              <a:gd name="connsiteX4" fmla="*/ 11234664 w 11234664"/>
              <a:gd name="connsiteY4" fmla="*/ 2150218 h 2150218"/>
              <a:gd name="connsiteX5" fmla="*/ 0 w 11234664"/>
              <a:gd name="connsiteY5" fmla="*/ 2150218 h 2150218"/>
              <a:gd name="connsiteX6" fmla="*/ 0 w 11234664"/>
              <a:gd name="connsiteY6" fmla="*/ 74943 h 2150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34664" h="2150218">
                <a:moveTo>
                  <a:pt x="0" y="74943"/>
                </a:moveTo>
                <a:cubicBezTo>
                  <a:pt x="0" y="33553"/>
                  <a:pt x="33553" y="0"/>
                  <a:pt x="74943" y="0"/>
                </a:cubicBezTo>
                <a:lnTo>
                  <a:pt x="11159721" y="0"/>
                </a:lnTo>
                <a:cubicBezTo>
                  <a:pt x="11201111" y="0"/>
                  <a:pt x="11234664" y="33553"/>
                  <a:pt x="11234664" y="74943"/>
                </a:cubicBezTo>
                <a:lnTo>
                  <a:pt x="11234664" y="2150218"/>
                </a:lnTo>
                <a:lnTo>
                  <a:pt x="0" y="2150218"/>
                </a:lnTo>
                <a:lnTo>
                  <a:pt x="0" y="74943"/>
                </a:lnTo>
                <a:close/>
              </a:path>
            </a:pathLst>
          </a:custGeom>
          <a:solidFill>
            <a:srgbClr val="44536C"/>
          </a:solidFill>
          <a:ln>
            <a:noFill/>
          </a:ln>
          <a:effectLst>
            <a:innerShdw blurRad="381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tx2"/>
              </a:solidFill>
              <a:latin typeface="Microsoft Sans Serif"/>
              <a:cs typeface="Microsoft Sans Serif" panose="020B0604020202020204" pitchFamily="34" charset="0"/>
            </a:endParaRPr>
          </a:p>
        </p:txBody>
      </p:sp>
      <p:sp>
        <p:nvSpPr>
          <p:cNvPr id="26" name="Freeform 5">
            <a:extLst>
              <a:ext uri="{FF2B5EF4-FFF2-40B4-BE49-F238E27FC236}">
                <a16:creationId xmlns:a16="http://schemas.microsoft.com/office/drawing/2014/main" id="{1C4299A6-E92A-426F-8BF2-F5974985648B}"/>
              </a:ext>
            </a:extLst>
          </p:cNvPr>
          <p:cNvSpPr>
            <a:spLocks noChangeAspect="1" noEditPoints="1"/>
          </p:cNvSpPr>
          <p:nvPr userDrawn="1"/>
        </p:nvSpPr>
        <p:spPr bwMode="black">
          <a:xfrm>
            <a:off x="847768" y="5234191"/>
            <a:ext cx="1616145" cy="296224"/>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bg1"/>
          </a:solidFill>
          <a:ln>
            <a:noFill/>
          </a:ln>
          <a:effectLst/>
        </p:spPr>
        <p:txBody>
          <a:bodyPr vert="horz" wrap="square" lIns="91440" tIns="45720" rIns="91440" bIns="45720" numCol="1" anchor="t" anchorCtr="0" compatLnSpc="1">
            <a:prstTxWarp prst="textNoShape">
              <a:avLst/>
            </a:prstTxWarp>
          </a:bodyPr>
          <a:lstStyle/>
          <a:p>
            <a:endParaRPr lang="en-US">
              <a:solidFill>
                <a:schemeClr val="bg1"/>
              </a:solidFill>
              <a:latin typeface="Microsoft Sans Serif"/>
            </a:endParaRPr>
          </a:p>
        </p:txBody>
      </p:sp>
      <p:sp>
        <p:nvSpPr>
          <p:cNvPr id="44" name="TextBox 43">
            <a:extLst>
              <a:ext uri="{FF2B5EF4-FFF2-40B4-BE49-F238E27FC236}">
                <a16:creationId xmlns:a16="http://schemas.microsoft.com/office/drawing/2014/main" id="{22F70D0A-56DD-483C-9B92-40FB17FA7A59}"/>
              </a:ext>
            </a:extLst>
          </p:cNvPr>
          <p:cNvSpPr txBox="1"/>
          <p:nvPr userDrawn="1"/>
        </p:nvSpPr>
        <p:spPr bwMode="gray">
          <a:xfrm>
            <a:off x="847768" y="5687930"/>
            <a:ext cx="3127218" cy="616131"/>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Follow us on: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For more information, visit us at:</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qualcomm.com &amp; qualcomm.com/blog</a:t>
            </a:r>
          </a:p>
        </p:txBody>
      </p:sp>
      <p:sp>
        <p:nvSpPr>
          <p:cNvPr id="27" name="TextBox 26">
            <a:extLst>
              <a:ext uri="{FF2B5EF4-FFF2-40B4-BE49-F238E27FC236}">
                <a16:creationId xmlns:a16="http://schemas.microsoft.com/office/drawing/2014/main" id="{9F624AB4-C8F8-DB43-96C6-817E21A96454}"/>
              </a:ext>
            </a:extLst>
          </p:cNvPr>
          <p:cNvSpPr txBox="1"/>
          <p:nvPr userDrawn="1"/>
        </p:nvSpPr>
        <p:spPr bwMode="gray">
          <a:xfrm>
            <a:off x="465622" y="2536613"/>
            <a:ext cx="8725779" cy="160659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12000" b="0" i="0" u="none" strike="noStrike" kern="1200" cap="none" spc="-300" normalizeH="0" noProof="0" dirty="0">
                <a:ln>
                  <a:noFill/>
                </a:ln>
                <a:solidFill>
                  <a:srgbClr val="3F4D63"/>
                </a:solidFill>
                <a:effectLst>
                  <a:innerShdw blurRad="25400" dist="12700" dir="13500000">
                    <a:prstClr val="black">
                      <a:alpha val="50000"/>
                    </a:prstClr>
                  </a:innerShdw>
                </a:effectLst>
                <a:uLnTx/>
                <a:uFillTx/>
              </a:rPr>
              <a:t>T</a:t>
            </a:r>
            <a:r>
              <a:rPr kumimoji="0" lang="en-US" sz="12000" b="0" i="0" u="none" strike="noStrike" kern="1200" cap="none" spc="-300" normalizeH="0" baseline="0" noProof="0" dirty="0">
                <a:ln>
                  <a:noFill/>
                </a:ln>
                <a:solidFill>
                  <a:srgbClr val="3F4D63"/>
                </a:solidFill>
                <a:effectLst>
                  <a:innerShdw blurRad="25400" dist="12700" dir="13500000">
                    <a:prstClr val="black">
                      <a:alpha val="50000"/>
                    </a:prstClr>
                  </a:innerShdw>
                </a:effectLst>
                <a:uLnTx/>
                <a:uFillTx/>
              </a:rPr>
              <a:t>h</a:t>
            </a:r>
            <a:r>
              <a:rPr kumimoji="0" lang="en-US" sz="12000" b="0" i="0" u="none" strike="noStrike" kern="1200" cap="none" spc="-600" normalizeH="0" noProof="0" dirty="0">
                <a:ln>
                  <a:noFill/>
                </a:ln>
                <a:solidFill>
                  <a:srgbClr val="3F4D63"/>
                </a:solidFill>
                <a:effectLst>
                  <a:innerShdw blurRad="25400" dist="12700" dir="13500000">
                    <a:prstClr val="black">
                      <a:alpha val="50000"/>
                    </a:prstClr>
                  </a:innerShdw>
                </a:effectLst>
                <a:uLnTx/>
                <a:uFillTx/>
              </a:rPr>
              <a:t>a</a:t>
            </a:r>
            <a:r>
              <a:rPr kumimoji="0" lang="en-US" sz="12000" b="0" i="0" u="none" strike="noStrike" kern="1200" cap="none" spc="-450" normalizeH="0" noProof="0" dirty="0">
                <a:ln>
                  <a:noFill/>
                </a:ln>
                <a:solidFill>
                  <a:srgbClr val="3F4D63"/>
                </a:solidFill>
                <a:effectLst>
                  <a:innerShdw blurRad="25400" dist="12700" dir="13500000">
                    <a:prstClr val="black">
                      <a:alpha val="50000"/>
                    </a:prstClr>
                  </a:innerShdw>
                </a:effectLst>
                <a:uLnTx/>
                <a:uFillTx/>
              </a:rPr>
              <a:t>n</a:t>
            </a:r>
            <a:r>
              <a:rPr kumimoji="0" lang="en-US" sz="12000" b="0" i="0" u="none" strike="noStrike" kern="1200" cap="none" spc="-600" normalizeH="0" noProof="0" dirty="0">
                <a:ln>
                  <a:noFill/>
                </a:ln>
                <a:solidFill>
                  <a:srgbClr val="3F4D63"/>
                </a:solidFill>
                <a:effectLst>
                  <a:innerShdw blurRad="25400" dist="12700" dir="13500000">
                    <a:prstClr val="black">
                      <a:alpha val="50000"/>
                    </a:prstClr>
                  </a:innerShdw>
                </a:effectLst>
                <a:uLnTx/>
                <a:uFillTx/>
              </a:rPr>
              <a:t>k </a:t>
            </a:r>
            <a:r>
              <a:rPr kumimoji="0" lang="en-US" sz="12000" b="0" i="0" u="none" strike="noStrike" kern="1200" cap="none" spc="-300" normalizeH="0" baseline="0" noProof="0" dirty="0">
                <a:ln>
                  <a:noFill/>
                </a:ln>
                <a:solidFill>
                  <a:srgbClr val="3F4D63"/>
                </a:solidFill>
                <a:effectLst>
                  <a:innerShdw blurRad="25400" dist="12700" dir="13500000">
                    <a:prstClr val="black">
                      <a:alpha val="50000"/>
                    </a:prstClr>
                  </a:innerShdw>
                </a:effectLst>
                <a:uLnTx/>
                <a:uFillTx/>
              </a:rPr>
              <a:t>y</a:t>
            </a:r>
            <a:r>
              <a:rPr kumimoji="0" lang="en-US" sz="12000" b="0" i="0" u="none" strike="noStrike" kern="1200" cap="none" normalizeH="0" baseline="0" noProof="0" dirty="0">
                <a:ln>
                  <a:noFill/>
                </a:ln>
                <a:solidFill>
                  <a:srgbClr val="3F4D63"/>
                </a:solidFill>
                <a:effectLst>
                  <a:innerShdw blurRad="25400" dist="12700" dir="13500000">
                    <a:prstClr val="black">
                      <a:alpha val="50000"/>
                    </a:prstClr>
                  </a:innerShdw>
                </a:effectLst>
                <a:uLnTx/>
                <a:uFillTx/>
              </a:rPr>
              <a:t>o</a:t>
            </a:r>
            <a:r>
              <a:rPr kumimoji="0" lang="en-US" sz="12000" b="0" i="0" u="none" strike="noStrike" kern="1200" cap="none" spc="-300" normalizeH="0" baseline="0" noProof="0" dirty="0">
                <a:ln>
                  <a:noFill/>
                </a:ln>
                <a:solidFill>
                  <a:srgbClr val="3F4D63"/>
                </a:solidFill>
                <a:effectLst>
                  <a:innerShdw blurRad="25400" dist="12700" dir="13500000">
                    <a:prstClr val="black">
                      <a:alpha val="50000"/>
                    </a:prstClr>
                  </a:innerShdw>
                </a:effectLst>
                <a:uLnTx/>
                <a:uFillTx/>
              </a:rPr>
              <a:t>u</a:t>
            </a:r>
          </a:p>
        </p:txBody>
      </p:sp>
      <p:grpSp>
        <p:nvGrpSpPr>
          <p:cNvPr id="30" name="Group 29">
            <a:extLst>
              <a:ext uri="{FF2B5EF4-FFF2-40B4-BE49-F238E27FC236}">
                <a16:creationId xmlns:a16="http://schemas.microsoft.com/office/drawing/2014/main" id="{4C2C7FFC-0D1B-9CD5-03A8-998B92A2DA6B}"/>
              </a:ext>
            </a:extLst>
          </p:cNvPr>
          <p:cNvGrpSpPr/>
          <p:nvPr userDrawn="1"/>
        </p:nvGrpSpPr>
        <p:grpSpPr>
          <a:xfrm>
            <a:off x="1710812" y="5696712"/>
            <a:ext cx="1036171" cy="137160"/>
            <a:chOff x="2442332" y="4081331"/>
            <a:chExt cx="1036171" cy="137160"/>
          </a:xfrm>
          <a:solidFill>
            <a:schemeClr val="bg1"/>
          </a:solidFill>
        </p:grpSpPr>
        <p:sp>
          <p:nvSpPr>
            <p:cNvPr id="31" name="Freeform 12">
              <a:extLst>
                <a:ext uri="{FF2B5EF4-FFF2-40B4-BE49-F238E27FC236}">
                  <a16:creationId xmlns:a16="http://schemas.microsoft.com/office/drawing/2014/main" id="{8F179865-B5B4-EF04-24F6-8AF5475D7926}"/>
                </a:ext>
              </a:extLst>
            </p:cNvPr>
            <p:cNvSpPr>
              <a:spLocks noChangeAspect="1"/>
            </p:cNvSpPr>
            <p:nvPr/>
          </p:nvSpPr>
          <p:spPr bwMode="gray">
            <a:xfrm>
              <a:off x="2645092" y="4081331"/>
              <a:ext cx="168791" cy="137160"/>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32" name="Group 5">
              <a:extLst>
                <a:ext uri="{FF2B5EF4-FFF2-40B4-BE49-F238E27FC236}">
                  <a16:creationId xmlns:a16="http://schemas.microsoft.com/office/drawing/2014/main" id="{AE9079EC-B465-5574-4564-EE68C08E41A5}"/>
                </a:ext>
              </a:extLst>
            </p:cNvPr>
            <p:cNvGrpSpPr>
              <a:grpSpLocks noChangeAspect="1"/>
            </p:cNvGrpSpPr>
            <p:nvPr/>
          </p:nvGrpSpPr>
          <p:grpSpPr bwMode="gray">
            <a:xfrm>
              <a:off x="2442332" y="4081331"/>
              <a:ext cx="138792" cy="137160"/>
              <a:chOff x="3331" y="1656"/>
              <a:chExt cx="1020" cy="1008"/>
            </a:xfrm>
            <a:grpFill/>
          </p:grpSpPr>
          <p:sp>
            <p:nvSpPr>
              <p:cNvPr id="39" name="Freeform 6">
                <a:extLst>
                  <a:ext uri="{FF2B5EF4-FFF2-40B4-BE49-F238E27FC236}">
                    <a16:creationId xmlns:a16="http://schemas.microsoft.com/office/drawing/2014/main" id="{BF0C7DCC-1282-A8D2-04FC-7AAE1D6E559A}"/>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sp>
            <p:nvSpPr>
              <p:cNvPr id="45" name="Freeform 7">
                <a:extLst>
                  <a:ext uri="{FF2B5EF4-FFF2-40B4-BE49-F238E27FC236}">
                    <a16:creationId xmlns:a16="http://schemas.microsoft.com/office/drawing/2014/main" id="{0428D95C-6C06-D764-49A8-D7A887B2B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grpSp>
          <p:nvGrpSpPr>
            <p:cNvPr id="33" name="Group 4">
              <a:extLst>
                <a:ext uri="{FF2B5EF4-FFF2-40B4-BE49-F238E27FC236}">
                  <a16:creationId xmlns:a16="http://schemas.microsoft.com/office/drawing/2014/main" id="{6C68C859-4EC8-1507-DF29-1BC152138E18}"/>
                </a:ext>
              </a:extLst>
            </p:cNvPr>
            <p:cNvGrpSpPr>
              <a:grpSpLocks noChangeAspect="1"/>
            </p:cNvGrpSpPr>
            <p:nvPr/>
          </p:nvGrpSpPr>
          <p:grpSpPr bwMode="auto">
            <a:xfrm>
              <a:off x="2877851" y="4081836"/>
              <a:ext cx="136034" cy="136150"/>
              <a:chOff x="2653" y="972"/>
              <a:chExt cx="2372" cy="2374"/>
            </a:xfrm>
            <a:grpFill/>
          </p:grpSpPr>
          <p:sp>
            <p:nvSpPr>
              <p:cNvPr id="36" name="Freeform 5">
                <a:extLst>
                  <a:ext uri="{FF2B5EF4-FFF2-40B4-BE49-F238E27FC236}">
                    <a16:creationId xmlns:a16="http://schemas.microsoft.com/office/drawing/2014/main" id="{661E46D6-FA00-2261-EF99-579FDD224957}"/>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7" name="Freeform 6">
                <a:extLst>
                  <a:ext uri="{FF2B5EF4-FFF2-40B4-BE49-F238E27FC236}">
                    <a16:creationId xmlns:a16="http://schemas.microsoft.com/office/drawing/2014/main" id="{96CAD447-43F7-CB49-9D57-D6D554FB8761}"/>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8" name="Oval 7">
                <a:extLst>
                  <a:ext uri="{FF2B5EF4-FFF2-40B4-BE49-F238E27FC236}">
                    <a16:creationId xmlns:a16="http://schemas.microsoft.com/office/drawing/2014/main" id="{CEE36BB7-E502-D8BD-6207-587878D3DE04}"/>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grpSp>
        <p:pic>
          <p:nvPicPr>
            <p:cNvPr id="34" name="Graphic 33">
              <a:extLst>
                <a:ext uri="{FF2B5EF4-FFF2-40B4-BE49-F238E27FC236}">
                  <a16:creationId xmlns:a16="http://schemas.microsoft.com/office/drawing/2014/main" id="{F46A1345-8A86-DBC5-3E68-FA0B09044521}"/>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077853" y="4081331"/>
              <a:ext cx="198712" cy="137160"/>
            </a:xfrm>
            <a:prstGeom prst="rect">
              <a:avLst/>
            </a:prstGeom>
          </p:spPr>
        </p:pic>
        <p:pic>
          <p:nvPicPr>
            <p:cNvPr id="35" name="Graphic 34">
              <a:extLst>
                <a:ext uri="{FF2B5EF4-FFF2-40B4-BE49-F238E27FC236}">
                  <a16:creationId xmlns:a16="http://schemas.microsoft.com/office/drawing/2014/main" id="{6D6790E1-F869-72D0-E342-E41433348D84}"/>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340535" y="4081331"/>
              <a:ext cx="137968" cy="137160"/>
            </a:xfrm>
            <a:prstGeom prst="rect">
              <a:avLst/>
            </a:prstGeom>
          </p:spPr>
        </p:pic>
      </p:grpSp>
      <p:sp>
        <p:nvSpPr>
          <p:cNvPr id="4" name="TextBox 3">
            <a:extLst>
              <a:ext uri="{FF2B5EF4-FFF2-40B4-BE49-F238E27FC236}">
                <a16:creationId xmlns:a16="http://schemas.microsoft.com/office/drawing/2014/main" id="{BAC9F69D-F705-B66D-7552-C0DC6C6F8F0C}"/>
              </a:ext>
            </a:extLst>
          </p:cNvPr>
          <p:cNvSpPr txBox="1"/>
          <p:nvPr userDrawn="1"/>
        </p:nvSpPr>
        <p:spPr bwMode="gray">
          <a:xfrm>
            <a:off x="4313239" y="5330321"/>
            <a:ext cx="2984388" cy="856645"/>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Nothing in these materials is an offer to sell any of the components</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or devices referenced herein.</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©2018-2023 Qualcomm Technologies, Inc. and/or its affiliated</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companies. All Rights Reserved.</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Qualcomm is a trademark or registered trademark of Qualcomm</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Incorporated. Other products and brand names may be trademarks</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or registered trademarks of their respective owners.</a:t>
            </a:r>
          </a:p>
        </p:txBody>
      </p:sp>
      <p:sp>
        <p:nvSpPr>
          <p:cNvPr id="6" name="TextBox 5">
            <a:extLst>
              <a:ext uri="{FF2B5EF4-FFF2-40B4-BE49-F238E27FC236}">
                <a16:creationId xmlns:a16="http://schemas.microsoft.com/office/drawing/2014/main" id="{6551B1DF-2FCE-5E8A-7F80-8DA31197AEF0}"/>
              </a:ext>
            </a:extLst>
          </p:cNvPr>
          <p:cNvSpPr txBox="1"/>
          <p:nvPr userDrawn="1"/>
        </p:nvSpPr>
        <p:spPr bwMode="gray">
          <a:xfrm>
            <a:off x="7653679" y="5330321"/>
            <a:ext cx="3341423" cy="1236236"/>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References in this presentation to “Qualcomm” may mean Qualcomm Incorporated,</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Qualcomm Technologies, Inc., and/or other subsidiaries or business units within</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the Qualcomm corporate structure, as applicable. Qualcomm Incorporated includes our licensing business, QTL, and the vast majority of our patent portfolio. Qualcomm Technologies, Inc., a subsidiary of Qualcomm Incorporated, operates, along with its subsidiaries, substantially all of our engineering, research and development functions, and substantially all of our products and services businesses, including our QCT semiconductor business. </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Snapdragon and Qualcomm branded products are products of Qualcomm Technologies, Inc. and/or its subsidiaries. Qualcomm patented technologies are licensed by Qualcomm Incorporated. </a:t>
            </a:r>
          </a:p>
        </p:txBody>
      </p:sp>
    </p:spTree>
    <p:extLst>
      <p:ext uri="{BB962C8B-B14F-4D97-AF65-F5344CB8AC3E}">
        <p14:creationId xmlns:p14="http://schemas.microsoft.com/office/powerpoint/2010/main" val="3067969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7.xml><?xml version="1.0" encoding="utf-8"?>
<p:sldLayout xmlns:a="http://schemas.openxmlformats.org/drawingml/2006/main" xmlns:r="http://schemas.openxmlformats.org/officeDocument/2006/relationships" xmlns:p="http://schemas.openxmlformats.org/presentationml/2006/main" showMasterSp="0" preserve="1" userDrawn="1">
  <p:cSld name="Thank You Midnight">
    <p:bg>
      <p:bgPr>
        <a:solidFill>
          <a:schemeClr val="tx2"/>
        </a:solidFill>
        <a:effectLst/>
      </p:bgPr>
    </p:bg>
    <p:spTree>
      <p:nvGrpSpPr>
        <p:cNvPr id="1" name=""/>
        <p:cNvGrpSpPr/>
        <p:nvPr/>
      </p:nvGrpSpPr>
      <p:grpSpPr>
        <a:xfrm>
          <a:off x="0" y="0"/>
          <a:ext cx="0" cy="0"/>
          <a:chOff x="0" y="0"/>
          <a:chExt cx="0" cy="0"/>
        </a:xfrm>
      </p:grpSpPr>
      <p:sp>
        <p:nvSpPr>
          <p:cNvPr id="24" name="Rectangle: Rounded Corners 16">
            <a:extLst>
              <a:ext uri="{FF2B5EF4-FFF2-40B4-BE49-F238E27FC236}">
                <a16:creationId xmlns:a16="http://schemas.microsoft.com/office/drawing/2014/main" id="{3DFD4707-7D72-477C-BAE7-E84DFEA41F3D}"/>
              </a:ext>
            </a:extLst>
          </p:cNvPr>
          <p:cNvSpPr/>
          <p:nvPr userDrawn="1"/>
        </p:nvSpPr>
        <p:spPr>
          <a:xfrm>
            <a:off x="465622" y="4935112"/>
            <a:ext cx="11234664" cy="1922888"/>
          </a:xfrm>
          <a:custGeom>
            <a:avLst/>
            <a:gdLst>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74943 w 11234664"/>
              <a:gd name="connsiteY6" fmla="*/ 2225161 h 2225161"/>
              <a:gd name="connsiteX7" fmla="*/ 0 w 11234664"/>
              <a:gd name="connsiteY7" fmla="*/ 2150218 h 2225161"/>
              <a:gd name="connsiteX8" fmla="*/ 0 w 11234664"/>
              <a:gd name="connsiteY8" fmla="*/ 74943 h 2225161"/>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0 w 11234664"/>
              <a:gd name="connsiteY6" fmla="*/ 2150218 h 2225161"/>
              <a:gd name="connsiteX7" fmla="*/ 0 w 11234664"/>
              <a:gd name="connsiteY7" fmla="*/ 74943 h 2225161"/>
              <a:gd name="connsiteX0" fmla="*/ 0 w 11234664"/>
              <a:gd name="connsiteY0" fmla="*/ 74943 h 2409627"/>
              <a:gd name="connsiteX1" fmla="*/ 74943 w 11234664"/>
              <a:gd name="connsiteY1" fmla="*/ 0 h 2409627"/>
              <a:gd name="connsiteX2" fmla="*/ 11159721 w 11234664"/>
              <a:gd name="connsiteY2" fmla="*/ 0 h 2409627"/>
              <a:gd name="connsiteX3" fmla="*/ 11234664 w 11234664"/>
              <a:gd name="connsiteY3" fmla="*/ 74943 h 2409627"/>
              <a:gd name="connsiteX4" fmla="*/ 11234664 w 11234664"/>
              <a:gd name="connsiteY4" fmla="*/ 2150218 h 2409627"/>
              <a:gd name="connsiteX5" fmla="*/ 0 w 11234664"/>
              <a:gd name="connsiteY5" fmla="*/ 2150218 h 2409627"/>
              <a:gd name="connsiteX6" fmla="*/ 0 w 11234664"/>
              <a:gd name="connsiteY6" fmla="*/ 74943 h 2409627"/>
              <a:gd name="connsiteX0" fmla="*/ 0 w 11234664"/>
              <a:gd name="connsiteY0" fmla="*/ 74943 h 2303942"/>
              <a:gd name="connsiteX1" fmla="*/ 74943 w 11234664"/>
              <a:gd name="connsiteY1" fmla="*/ 0 h 2303942"/>
              <a:gd name="connsiteX2" fmla="*/ 11159721 w 11234664"/>
              <a:gd name="connsiteY2" fmla="*/ 0 h 2303942"/>
              <a:gd name="connsiteX3" fmla="*/ 11234664 w 11234664"/>
              <a:gd name="connsiteY3" fmla="*/ 74943 h 2303942"/>
              <a:gd name="connsiteX4" fmla="*/ 11234664 w 11234664"/>
              <a:gd name="connsiteY4" fmla="*/ 2150218 h 2303942"/>
              <a:gd name="connsiteX5" fmla="*/ 0 w 11234664"/>
              <a:gd name="connsiteY5" fmla="*/ 2150218 h 2303942"/>
              <a:gd name="connsiteX6" fmla="*/ 0 w 11234664"/>
              <a:gd name="connsiteY6" fmla="*/ 74943 h 2303942"/>
              <a:gd name="connsiteX0" fmla="*/ 0 w 11234664"/>
              <a:gd name="connsiteY0" fmla="*/ 74943 h 2150218"/>
              <a:gd name="connsiteX1" fmla="*/ 74943 w 11234664"/>
              <a:gd name="connsiteY1" fmla="*/ 0 h 2150218"/>
              <a:gd name="connsiteX2" fmla="*/ 11159721 w 11234664"/>
              <a:gd name="connsiteY2" fmla="*/ 0 h 2150218"/>
              <a:gd name="connsiteX3" fmla="*/ 11234664 w 11234664"/>
              <a:gd name="connsiteY3" fmla="*/ 74943 h 2150218"/>
              <a:gd name="connsiteX4" fmla="*/ 11234664 w 11234664"/>
              <a:gd name="connsiteY4" fmla="*/ 2150218 h 2150218"/>
              <a:gd name="connsiteX5" fmla="*/ 0 w 11234664"/>
              <a:gd name="connsiteY5" fmla="*/ 2150218 h 2150218"/>
              <a:gd name="connsiteX6" fmla="*/ 0 w 11234664"/>
              <a:gd name="connsiteY6" fmla="*/ 74943 h 2150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34664" h="2150218">
                <a:moveTo>
                  <a:pt x="0" y="74943"/>
                </a:moveTo>
                <a:cubicBezTo>
                  <a:pt x="0" y="33553"/>
                  <a:pt x="33553" y="0"/>
                  <a:pt x="74943" y="0"/>
                </a:cubicBezTo>
                <a:lnTo>
                  <a:pt x="11159721" y="0"/>
                </a:lnTo>
                <a:cubicBezTo>
                  <a:pt x="11201111" y="0"/>
                  <a:pt x="11234664" y="33553"/>
                  <a:pt x="11234664" y="74943"/>
                </a:cubicBezTo>
                <a:lnTo>
                  <a:pt x="11234664" y="2150218"/>
                </a:lnTo>
                <a:lnTo>
                  <a:pt x="0" y="2150218"/>
                </a:lnTo>
                <a:lnTo>
                  <a:pt x="0" y="74943"/>
                </a:lnTo>
                <a:close/>
              </a:path>
            </a:pathLst>
          </a:custGeom>
          <a:solidFill>
            <a:srgbClr val="091F35"/>
          </a:solidFill>
          <a:ln>
            <a:noFill/>
          </a:ln>
          <a:effectLst>
            <a:innerShdw blurRad="381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tx2"/>
              </a:solidFill>
              <a:latin typeface="Microsoft Sans Serif"/>
              <a:cs typeface="Microsoft Sans Serif" panose="020B0604020202020204" pitchFamily="34" charset="0"/>
            </a:endParaRPr>
          </a:p>
        </p:txBody>
      </p:sp>
      <p:sp>
        <p:nvSpPr>
          <p:cNvPr id="26" name="Freeform 5">
            <a:extLst>
              <a:ext uri="{FF2B5EF4-FFF2-40B4-BE49-F238E27FC236}">
                <a16:creationId xmlns:a16="http://schemas.microsoft.com/office/drawing/2014/main" id="{1C4299A6-E92A-426F-8BF2-F5974985648B}"/>
              </a:ext>
            </a:extLst>
          </p:cNvPr>
          <p:cNvSpPr>
            <a:spLocks noChangeAspect="1" noEditPoints="1"/>
          </p:cNvSpPr>
          <p:nvPr userDrawn="1"/>
        </p:nvSpPr>
        <p:spPr bwMode="black">
          <a:xfrm>
            <a:off x="847768" y="5234191"/>
            <a:ext cx="1616145" cy="296224"/>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bg1"/>
          </a:solidFill>
          <a:ln>
            <a:noFill/>
          </a:ln>
          <a:effectLst/>
        </p:spPr>
        <p:txBody>
          <a:bodyPr vert="horz" wrap="square" lIns="91440" tIns="45720" rIns="91440" bIns="45720" numCol="1" anchor="t" anchorCtr="0" compatLnSpc="1">
            <a:prstTxWarp prst="textNoShape">
              <a:avLst/>
            </a:prstTxWarp>
          </a:bodyPr>
          <a:lstStyle/>
          <a:p>
            <a:endParaRPr lang="en-US">
              <a:solidFill>
                <a:schemeClr val="bg1"/>
              </a:solidFill>
              <a:latin typeface="Microsoft Sans Serif"/>
            </a:endParaRPr>
          </a:p>
        </p:txBody>
      </p:sp>
      <p:sp>
        <p:nvSpPr>
          <p:cNvPr id="38" name="TextBox 37">
            <a:extLst>
              <a:ext uri="{FF2B5EF4-FFF2-40B4-BE49-F238E27FC236}">
                <a16:creationId xmlns:a16="http://schemas.microsoft.com/office/drawing/2014/main" id="{5A83A160-D46F-4734-801C-1A888641CFE8}"/>
              </a:ext>
            </a:extLst>
          </p:cNvPr>
          <p:cNvSpPr txBox="1"/>
          <p:nvPr userDrawn="1"/>
        </p:nvSpPr>
        <p:spPr bwMode="gray">
          <a:xfrm>
            <a:off x="847768" y="5687930"/>
            <a:ext cx="3127218" cy="616131"/>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Follow us on: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For more information, visit us at:</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qualcomm.com &amp; qualcomm.com/blog</a:t>
            </a:r>
          </a:p>
        </p:txBody>
      </p:sp>
      <p:sp>
        <p:nvSpPr>
          <p:cNvPr id="17" name="TextBox 16">
            <a:extLst>
              <a:ext uri="{FF2B5EF4-FFF2-40B4-BE49-F238E27FC236}">
                <a16:creationId xmlns:a16="http://schemas.microsoft.com/office/drawing/2014/main" id="{92404B8A-66AD-4D44-AFE4-9BECF391E4CB}"/>
              </a:ext>
            </a:extLst>
          </p:cNvPr>
          <p:cNvSpPr txBox="1"/>
          <p:nvPr userDrawn="1"/>
        </p:nvSpPr>
        <p:spPr bwMode="gray">
          <a:xfrm>
            <a:off x="465622" y="2536613"/>
            <a:ext cx="8725779" cy="160659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12000" b="0" i="0" u="none" strike="noStrike" kern="1200" cap="none" spc="-300" normalizeH="0" noProof="0" dirty="0">
                <a:ln>
                  <a:noFill/>
                </a:ln>
                <a:solidFill>
                  <a:schemeClr val="accent6">
                    <a:lumMod val="50000"/>
                  </a:schemeClr>
                </a:solidFill>
                <a:effectLst>
                  <a:innerShdw blurRad="25400" dist="12700" dir="13500000">
                    <a:prstClr val="black">
                      <a:alpha val="50000"/>
                    </a:prstClr>
                  </a:innerShdw>
                </a:effectLst>
                <a:uLnTx/>
                <a:uFillTx/>
              </a:rPr>
              <a:t>T</a:t>
            </a:r>
            <a:r>
              <a:rPr kumimoji="0" lang="en-US" sz="12000" b="0" i="0" u="none" strike="noStrike" kern="1200" cap="none" spc="-300" normalizeH="0" baseline="0" noProof="0" dirty="0">
                <a:ln>
                  <a:noFill/>
                </a:ln>
                <a:solidFill>
                  <a:schemeClr val="accent6">
                    <a:lumMod val="50000"/>
                  </a:schemeClr>
                </a:solidFill>
                <a:effectLst>
                  <a:innerShdw blurRad="25400" dist="12700" dir="13500000">
                    <a:prstClr val="black">
                      <a:alpha val="50000"/>
                    </a:prstClr>
                  </a:innerShdw>
                </a:effectLst>
                <a:uLnTx/>
                <a:uFillTx/>
              </a:rPr>
              <a:t>h</a:t>
            </a:r>
            <a:r>
              <a:rPr kumimoji="0" lang="en-US" sz="12000" b="0" i="0" u="none" strike="noStrike" kern="1200" cap="none" spc="-600" normalizeH="0" noProof="0" dirty="0">
                <a:ln>
                  <a:noFill/>
                </a:ln>
                <a:solidFill>
                  <a:schemeClr val="accent6">
                    <a:lumMod val="50000"/>
                  </a:schemeClr>
                </a:solidFill>
                <a:effectLst>
                  <a:innerShdw blurRad="25400" dist="12700" dir="13500000">
                    <a:prstClr val="black">
                      <a:alpha val="50000"/>
                    </a:prstClr>
                  </a:innerShdw>
                </a:effectLst>
                <a:uLnTx/>
                <a:uFillTx/>
              </a:rPr>
              <a:t>a</a:t>
            </a:r>
            <a:r>
              <a:rPr kumimoji="0" lang="en-US" sz="12000" b="0" i="0" u="none" strike="noStrike" kern="1200" cap="none" spc="-450" normalizeH="0" noProof="0" dirty="0">
                <a:ln>
                  <a:noFill/>
                </a:ln>
                <a:solidFill>
                  <a:schemeClr val="accent6">
                    <a:lumMod val="50000"/>
                  </a:schemeClr>
                </a:solidFill>
                <a:effectLst>
                  <a:innerShdw blurRad="25400" dist="12700" dir="13500000">
                    <a:prstClr val="black">
                      <a:alpha val="50000"/>
                    </a:prstClr>
                  </a:innerShdw>
                </a:effectLst>
                <a:uLnTx/>
                <a:uFillTx/>
              </a:rPr>
              <a:t>n</a:t>
            </a:r>
            <a:r>
              <a:rPr kumimoji="0" lang="en-US" sz="12000" b="0" i="0" u="none" strike="noStrike" kern="1200" cap="none" spc="-600" normalizeH="0" noProof="0" dirty="0">
                <a:ln>
                  <a:noFill/>
                </a:ln>
                <a:solidFill>
                  <a:schemeClr val="accent6">
                    <a:lumMod val="50000"/>
                  </a:schemeClr>
                </a:solidFill>
                <a:effectLst>
                  <a:innerShdw blurRad="25400" dist="12700" dir="13500000">
                    <a:prstClr val="black">
                      <a:alpha val="50000"/>
                    </a:prstClr>
                  </a:innerShdw>
                </a:effectLst>
                <a:uLnTx/>
                <a:uFillTx/>
              </a:rPr>
              <a:t>k </a:t>
            </a:r>
            <a:r>
              <a:rPr kumimoji="0" lang="en-US" sz="12000" b="0" i="0" u="none" strike="noStrike" kern="1200" cap="none" spc="-300" normalizeH="0" baseline="0" noProof="0" dirty="0">
                <a:ln>
                  <a:noFill/>
                </a:ln>
                <a:solidFill>
                  <a:schemeClr val="accent6">
                    <a:lumMod val="50000"/>
                  </a:schemeClr>
                </a:solidFill>
                <a:effectLst>
                  <a:innerShdw blurRad="25400" dist="12700" dir="13500000">
                    <a:prstClr val="black">
                      <a:alpha val="50000"/>
                    </a:prstClr>
                  </a:innerShdw>
                </a:effectLst>
                <a:uLnTx/>
                <a:uFillTx/>
              </a:rPr>
              <a:t>y</a:t>
            </a:r>
            <a:r>
              <a:rPr kumimoji="0" lang="en-US" sz="12000" b="0" i="0" u="none" strike="noStrike" kern="1200" cap="none" normalizeH="0" baseline="0" noProof="0" dirty="0">
                <a:ln>
                  <a:noFill/>
                </a:ln>
                <a:solidFill>
                  <a:schemeClr val="accent6">
                    <a:lumMod val="50000"/>
                  </a:schemeClr>
                </a:solidFill>
                <a:effectLst>
                  <a:innerShdw blurRad="25400" dist="12700" dir="13500000">
                    <a:prstClr val="black">
                      <a:alpha val="50000"/>
                    </a:prstClr>
                  </a:innerShdw>
                </a:effectLst>
                <a:uLnTx/>
                <a:uFillTx/>
              </a:rPr>
              <a:t>o</a:t>
            </a:r>
            <a:r>
              <a:rPr kumimoji="0" lang="en-US" sz="12000" b="0" i="0" u="none" strike="noStrike" kern="1200" cap="none" spc="-300" normalizeH="0" baseline="0" noProof="0" dirty="0">
                <a:ln>
                  <a:noFill/>
                </a:ln>
                <a:solidFill>
                  <a:schemeClr val="accent6">
                    <a:lumMod val="50000"/>
                  </a:schemeClr>
                </a:solidFill>
                <a:effectLst>
                  <a:innerShdw blurRad="25400" dist="12700" dir="13500000">
                    <a:prstClr val="black">
                      <a:alpha val="50000"/>
                    </a:prstClr>
                  </a:innerShdw>
                </a:effectLst>
                <a:uLnTx/>
                <a:uFillTx/>
              </a:rPr>
              <a:t>u</a:t>
            </a:r>
          </a:p>
        </p:txBody>
      </p:sp>
      <p:grpSp>
        <p:nvGrpSpPr>
          <p:cNvPr id="22" name="Group 21">
            <a:extLst>
              <a:ext uri="{FF2B5EF4-FFF2-40B4-BE49-F238E27FC236}">
                <a16:creationId xmlns:a16="http://schemas.microsoft.com/office/drawing/2014/main" id="{1358A744-C834-54E9-AA30-C951C986B342}"/>
              </a:ext>
            </a:extLst>
          </p:cNvPr>
          <p:cNvGrpSpPr/>
          <p:nvPr userDrawn="1"/>
        </p:nvGrpSpPr>
        <p:grpSpPr>
          <a:xfrm>
            <a:off x="1710812" y="5696712"/>
            <a:ext cx="1036171" cy="137160"/>
            <a:chOff x="2442332" y="4081331"/>
            <a:chExt cx="1036171" cy="137160"/>
          </a:xfrm>
          <a:solidFill>
            <a:schemeClr val="bg1"/>
          </a:solidFill>
        </p:grpSpPr>
        <p:sp>
          <p:nvSpPr>
            <p:cNvPr id="23" name="Freeform 12">
              <a:extLst>
                <a:ext uri="{FF2B5EF4-FFF2-40B4-BE49-F238E27FC236}">
                  <a16:creationId xmlns:a16="http://schemas.microsoft.com/office/drawing/2014/main" id="{C79C791E-32A0-D50B-85EB-CC1611B194FE}"/>
                </a:ext>
              </a:extLst>
            </p:cNvPr>
            <p:cNvSpPr>
              <a:spLocks noChangeAspect="1"/>
            </p:cNvSpPr>
            <p:nvPr/>
          </p:nvSpPr>
          <p:spPr bwMode="gray">
            <a:xfrm>
              <a:off x="2645092" y="4081331"/>
              <a:ext cx="168791" cy="137160"/>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25" name="Group 5">
              <a:extLst>
                <a:ext uri="{FF2B5EF4-FFF2-40B4-BE49-F238E27FC236}">
                  <a16:creationId xmlns:a16="http://schemas.microsoft.com/office/drawing/2014/main" id="{0D4430FF-72B3-C0B0-6A1C-BA142B4277BB}"/>
                </a:ext>
              </a:extLst>
            </p:cNvPr>
            <p:cNvGrpSpPr>
              <a:grpSpLocks noChangeAspect="1"/>
            </p:cNvGrpSpPr>
            <p:nvPr/>
          </p:nvGrpSpPr>
          <p:grpSpPr bwMode="gray">
            <a:xfrm>
              <a:off x="2442332" y="4081331"/>
              <a:ext cx="138792" cy="137160"/>
              <a:chOff x="3331" y="1656"/>
              <a:chExt cx="1020" cy="1008"/>
            </a:xfrm>
            <a:grpFill/>
          </p:grpSpPr>
          <p:sp>
            <p:nvSpPr>
              <p:cNvPr id="44" name="Freeform 6">
                <a:extLst>
                  <a:ext uri="{FF2B5EF4-FFF2-40B4-BE49-F238E27FC236}">
                    <a16:creationId xmlns:a16="http://schemas.microsoft.com/office/drawing/2014/main" id="{DC6A2126-4B46-D02B-846A-EB935D2FEDA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sp>
            <p:nvSpPr>
              <p:cNvPr id="45" name="Freeform 7">
                <a:extLst>
                  <a:ext uri="{FF2B5EF4-FFF2-40B4-BE49-F238E27FC236}">
                    <a16:creationId xmlns:a16="http://schemas.microsoft.com/office/drawing/2014/main" id="{1CD6DA10-A899-0BD6-9501-169D3CE96C6D}"/>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grpSp>
          <p:nvGrpSpPr>
            <p:cNvPr id="37" name="Group 4">
              <a:extLst>
                <a:ext uri="{FF2B5EF4-FFF2-40B4-BE49-F238E27FC236}">
                  <a16:creationId xmlns:a16="http://schemas.microsoft.com/office/drawing/2014/main" id="{02B235D2-9980-4D2D-5378-ADCF60E06361}"/>
                </a:ext>
              </a:extLst>
            </p:cNvPr>
            <p:cNvGrpSpPr>
              <a:grpSpLocks noChangeAspect="1"/>
            </p:cNvGrpSpPr>
            <p:nvPr/>
          </p:nvGrpSpPr>
          <p:grpSpPr bwMode="auto">
            <a:xfrm>
              <a:off x="2877851" y="4081836"/>
              <a:ext cx="136034" cy="136150"/>
              <a:chOff x="2653" y="972"/>
              <a:chExt cx="2372" cy="2374"/>
            </a:xfrm>
            <a:grpFill/>
          </p:grpSpPr>
          <p:sp>
            <p:nvSpPr>
              <p:cNvPr id="41" name="Freeform 5">
                <a:extLst>
                  <a:ext uri="{FF2B5EF4-FFF2-40B4-BE49-F238E27FC236}">
                    <a16:creationId xmlns:a16="http://schemas.microsoft.com/office/drawing/2014/main" id="{2B728F9D-9B40-E03A-53A6-80B4A9813CDF}"/>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42" name="Freeform 6">
                <a:extLst>
                  <a:ext uri="{FF2B5EF4-FFF2-40B4-BE49-F238E27FC236}">
                    <a16:creationId xmlns:a16="http://schemas.microsoft.com/office/drawing/2014/main" id="{B882109E-504A-E233-7DA7-EF5B5ADE7604}"/>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43" name="Oval 7">
                <a:extLst>
                  <a:ext uri="{FF2B5EF4-FFF2-40B4-BE49-F238E27FC236}">
                    <a16:creationId xmlns:a16="http://schemas.microsoft.com/office/drawing/2014/main" id="{9B6288A8-5CDF-23A6-BBEC-62EA8B7E0857}"/>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grpSp>
        <p:pic>
          <p:nvPicPr>
            <p:cNvPr id="39" name="Graphic 38">
              <a:extLst>
                <a:ext uri="{FF2B5EF4-FFF2-40B4-BE49-F238E27FC236}">
                  <a16:creationId xmlns:a16="http://schemas.microsoft.com/office/drawing/2014/main" id="{C18DC95A-E6E7-E6E8-9AA3-A2ED22B265A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077853" y="4081331"/>
              <a:ext cx="198712" cy="137160"/>
            </a:xfrm>
            <a:prstGeom prst="rect">
              <a:avLst/>
            </a:prstGeom>
          </p:spPr>
        </p:pic>
        <p:pic>
          <p:nvPicPr>
            <p:cNvPr id="40" name="Graphic 39">
              <a:extLst>
                <a:ext uri="{FF2B5EF4-FFF2-40B4-BE49-F238E27FC236}">
                  <a16:creationId xmlns:a16="http://schemas.microsoft.com/office/drawing/2014/main" id="{B60697B6-C5CD-081C-B2BD-0AD7CA429C82}"/>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340535" y="4081331"/>
              <a:ext cx="137968" cy="137160"/>
            </a:xfrm>
            <a:prstGeom prst="rect">
              <a:avLst/>
            </a:prstGeom>
          </p:spPr>
        </p:pic>
      </p:grpSp>
      <p:sp>
        <p:nvSpPr>
          <p:cNvPr id="4" name="TextBox 3">
            <a:extLst>
              <a:ext uri="{FF2B5EF4-FFF2-40B4-BE49-F238E27FC236}">
                <a16:creationId xmlns:a16="http://schemas.microsoft.com/office/drawing/2014/main" id="{DC299A15-61E6-C7DD-AF0D-3ABDDDD7D916}"/>
              </a:ext>
            </a:extLst>
          </p:cNvPr>
          <p:cNvSpPr txBox="1"/>
          <p:nvPr userDrawn="1"/>
        </p:nvSpPr>
        <p:spPr bwMode="gray">
          <a:xfrm>
            <a:off x="4313239" y="5330321"/>
            <a:ext cx="2984388" cy="856645"/>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Nothing in these materials is an offer to sell any of the components</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or devices referenced herein.</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©2018-2023 Qualcomm Technologies, Inc. and/or its affiliated</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companies. All Rights Reserved.</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Qualcomm is a trademark or registered trademark of Qualcomm</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Incorporated. Other products and brand names may be trademarks</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or registered trademarks of their respective owners.</a:t>
            </a:r>
          </a:p>
        </p:txBody>
      </p:sp>
      <p:sp>
        <p:nvSpPr>
          <p:cNvPr id="5" name="TextBox 4">
            <a:extLst>
              <a:ext uri="{FF2B5EF4-FFF2-40B4-BE49-F238E27FC236}">
                <a16:creationId xmlns:a16="http://schemas.microsoft.com/office/drawing/2014/main" id="{6805A64E-DF6F-F24E-1FF0-BB9DAC53A3CB}"/>
              </a:ext>
            </a:extLst>
          </p:cNvPr>
          <p:cNvSpPr txBox="1"/>
          <p:nvPr userDrawn="1"/>
        </p:nvSpPr>
        <p:spPr bwMode="gray">
          <a:xfrm>
            <a:off x="7653679" y="5330321"/>
            <a:ext cx="3341423" cy="1236236"/>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References in this presentation to “Qualcomm” may mean Qualcomm Incorporated,</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Qualcomm Technologies, Inc., and/or other subsidiaries or business units within</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the Qualcomm corporate structure, as applicable. Qualcomm Incorporated includes our licensing business, QTL, and the vast majority of our patent portfolio. Qualcomm Technologies, Inc., a subsidiary of Qualcomm Incorporated, operates, along with its subsidiaries, substantially all of our engineering, research and development functions, and substantially all of our products and services businesses, including our QCT semiconductor business. </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Snapdragon and Qualcomm branded products are products of Qualcomm Technologies, Inc. and/or its subsidiaries. Qualcomm patented technologies are licensed by Qualcomm Incorporated. </a:t>
            </a:r>
          </a:p>
        </p:txBody>
      </p:sp>
    </p:spTree>
    <p:extLst>
      <p:ext uri="{BB962C8B-B14F-4D97-AF65-F5344CB8AC3E}">
        <p14:creationId xmlns:p14="http://schemas.microsoft.com/office/powerpoint/2010/main" val="29446119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26" Type="http://schemas.openxmlformats.org/officeDocument/2006/relationships/slideLayout" Target="../slideLayouts/slideLayout26.xml"/><Relationship Id="rId21" Type="http://schemas.openxmlformats.org/officeDocument/2006/relationships/slideLayout" Target="../slideLayouts/slideLayout21.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63" Type="http://schemas.openxmlformats.org/officeDocument/2006/relationships/slideLayout" Target="../slideLayouts/slideLayout63.xml"/><Relationship Id="rId68" Type="http://schemas.openxmlformats.org/officeDocument/2006/relationships/slideLayout" Target="../slideLayouts/slideLayout68.xml"/><Relationship Id="rId84" Type="http://schemas.openxmlformats.org/officeDocument/2006/relationships/slideLayout" Target="../slideLayouts/slideLayout84.xml"/><Relationship Id="rId89" Type="http://schemas.openxmlformats.org/officeDocument/2006/relationships/slideLayout" Target="../slideLayouts/slideLayout89.xml"/><Relationship Id="rId16" Type="http://schemas.openxmlformats.org/officeDocument/2006/relationships/slideLayout" Target="../slideLayouts/slideLayout16.xml"/><Relationship Id="rId11" Type="http://schemas.openxmlformats.org/officeDocument/2006/relationships/slideLayout" Target="../slideLayouts/slideLayout11.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53" Type="http://schemas.openxmlformats.org/officeDocument/2006/relationships/slideLayout" Target="../slideLayouts/slideLayout53.xml"/><Relationship Id="rId58" Type="http://schemas.openxmlformats.org/officeDocument/2006/relationships/slideLayout" Target="../slideLayouts/slideLayout58.xml"/><Relationship Id="rId74" Type="http://schemas.openxmlformats.org/officeDocument/2006/relationships/slideLayout" Target="../slideLayouts/slideLayout74.xml"/><Relationship Id="rId79" Type="http://schemas.openxmlformats.org/officeDocument/2006/relationships/slideLayout" Target="../slideLayouts/slideLayout79.xml"/><Relationship Id="rId5" Type="http://schemas.openxmlformats.org/officeDocument/2006/relationships/slideLayout" Target="../slideLayouts/slideLayout5.xml"/><Relationship Id="rId90" Type="http://schemas.openxmlformats.org/officeDocument/2006/relationships/slideLayout" Target="../slideLayouts/slideLayout90.xml"/><Relationship Id="rId95" Type="http://schemas.openxmlformats.org/officeDocument/2006/relationships/slideLayout" Target="../slideLayouts/slideLayout95.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64" Type="http://schemas.openxmlformats.org/officeDocument/2006/relationships/slideLayout" Target="../slideLayouts/slideLayout64.xml"/><Relationship Id="rId69" Type="http://schemas.openxmlformats.org/officeDocument/2006/relationships/slideLayout" Target="../slideLayouts/slideLayout69.xml"/><Relationship Id="rId80" Type="http://schemas.openxmlformats.org/officeDocument/2006/relationships/slideLayout" Target="../slideLayouts/slideLayout80.xml"/><Relationship Id="rId85" Type="http://schemas.openxmlformats.org/officeDocument/2006/relationships/slideLayout" Target="../slideLayouts/slideLayout85.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59" Type="http://schemas.openxmlformats.org/officeDocument/2006/relationships/slideLayout" Target="../slideLayouts/slideLayout59.xml"/><Relationship Id="rId67" Type="http://schemas.openxmlformats.org/officeDocument/2006/relationships/slideLayout" Target="../slideLayouts/slideLayout67.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62" Type="http://schemas.openxmlformats.org/officeDocument/2006/relationships/slideLayout" Target="../slideLayouts/slideLayout62.xml"/><Relationship Id="rId70" Type="http://schemas.openxmlformats.org/officeDocument/2006/relationships/slideLayout" Target="../slideLayouts/slideLayout70.xml"/><Relationship Id="rId75" Type="http://schemas.openxmlformats.org/officeDocument/2006/relationships/slideLayout" Target="../slideLayouts/slideLayout75.xml"/><Relationship Id="rId83" Type="http://schemas.openxmlformats.org/officeDocument/2006/relationships/slideLayout" Target="../slideLayouts/slideLayout83.xml"/><Relationship Id="rId88" Type="http://schemas.openxmlformats.org/officeDocument/2006/relationships/slideLayout" Target="../slideLayouts/slideLayout88.xml"/><Relationship Id="rId91" Type="http://schemas.openxmlformats.org/officeDocument/2006/relationships/slideLayout" Target="../slideLayouts/slideLayout91.xml"/><Relationship Id="rId96" Type="http://schemas.openxmlformats.org/officeDocument/2006/relationships/slideLayout" Target="../slideLayouts/slideLayout96.xml"/><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57" Type="http://schemas.openxmlformats.org/officeDocument/2006/relationships/slideLayout" Target="../slideLayouts/slideLayout57.xml"/><Relationship Id="rId10" Type="http://schemas.openxmlformats.org/officeDocument/2006/relationships/slideLayout" Target="../slideLayouts/slideLayout10.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60" Type="http://schemas.openxmlformats.org/officeDocument/2006/relationships/slideLayout" Target="../slideLayouts/slideLayout60.xml"/><Relationship Id="rId65" Type="http://schemas.openxmlformats.org/officeDocument/2006/relationships/slideLayout" Target="../slideLayouts/slideLayout65.xml"/><Relationship Id="rId73" Type="http://schemas.openxmlformats.org/officeDocument/2006/relationships/slideLayout" Target="../slideLayouts/slideLayout73.xml"/><Relationship Id="rId78" Type="http://schemas.openxmlformats.org/officeDocument/2006/relationships/slideLayout" Target="../slideLayouts/slideLayout78.xml"/><Relationship Id="rId81" Type="http://schemas.openxmlformats.org/officeDocument/2006/relationships/slideLayout" Target="../slideLayouts/slideLayout81.xml"/><Relationship Id="rId86" Type="http://schemas.openxmlformats.org/officeDocument/2006/relationships/slideLayout" Target="../slideLayouts/slideLayout86.xml"/><Relationship Id="rId94" Type="http://schemas.openxmlformats.org/officeDocument/2006/relationships/slideLayout" Target="../slideLayouts/slideLayout94.xml"/><Relationship Id="rId4" Type="http://schemas.openxmlformats.org/officeDocument/2006/relationships/slideLayout" Target="../slideLayouts/slideLayout4.xml"/><Relationship Id="rId9" Type="http://schemas.openxmlformats.org/officeDocument/2006/relationships/slideLayout" Target="../slideLayouts/slideLayout9.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9" Type="http://schemas.openxmlformats.org/officeDocument/2006/relationships/slideLayout" Target="../slideLayouts/slideLayout39.xml"/><Relationship Id="rId34" Type="http://schemas.openxmlformats.org/officeDocument/2006/relationships/slideLayout" Target="../slideLayouts/slideLayout34.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76" Type="http://schemas.openxmlformats.org/officeDocument/2006/relationships/slideLayout" Target="../slideLayouts/slideLayout76.xml"/><Relationship Id="rId97" Type="http://schemas.openxmlformats.org/officeDocument/2006/relationships/slideLayout" Target="../slideLayouts/slideLayout97.xml"/><Relationship Id="rId7" Type="http://schemas.openxmlformats.org/officeDocument/2006/relationships/slideLayout" Target="../slideLayouts/slideLayout7.xml"/><Relationship Id="rId71" Type="http://schemas.openxmlformats.org/officeDocument/2006/relationships/slideLayout" Target="../slideLayouts/slideLayout71.xml"/><Relationship Id="rId92" Type="http://schemas.openxmlformats.org/officeDocument/2006/relationships/slideLayout" Target="../slideLayouts/slideLayout92.xml"/><Relationship Id="rId2" Type="http://schemas.openxmlformats.org/officeDocument/2006/relationships/slideLayout" Target="../slideLayouts/slideLayout2.xml"/><Relationship Id="rId29" Type="http://schemas.openxmlformats.org/officeDocument/2006/relationships/slideLayout" Target="../slideLayouts/slideLayout29.xml"/><Relationship Id="rId24" Type="http://schemas.openxmlformats.org/officeDocument/2006/relationships/slideLayout" Target="../slideLayouts/slideLayout24.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66" Type="http://schemas.openxmlformats.org/officeDocument/2006/relationships/slideLayout" Target="../slideLayouts/slideLayout66.xml"/><Relationship Id="rId87" Type="http://schemas.openxmlformats.org/officeDocument/2006/relationships/slideLayout" Target="../slideLayouts/slideLayout87.xml"/><Relationship Id="rId61" Type="http://schemas.openxmlformats.org/officeDocument/2006/relationships/slideLayout" Target="../slideLayouts/slideLayout61.xml"/><Relationship Id="rId82" Type="http://schemas.openxmlformats.org/officeDocument/2006/relationships/slideLayout" Target="../slideLayouts/slideLayout82.xml"/><Relationship Id="rId19" Type="http://schemas.openxmlformats.org/officeDocument/2006/relationships/slideLayout" Target="../slideLayouts/slideLayout19.xml"/><Relationship Id="rId14" Type="http://schemas.openxmlformats.org/officeDocument/2006/relationships/slideLayout" Target="../slideLayouts/slideLayout14.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56" Type="http://schemas.openxmlformats.org/officeDocument/2006/relationships/slideLayout" Target="../slideLayouts/slideLayout56.xml"/><Relationship Id="rId77" Type="http://schemas.openxmlformats.org/officeDocument/2006/relationships/slideLayout" Target="../slideLayouts/slideLayout77.xml"/><Relationship Id="rId8" Type="http://schemas.openxmlformats.org/officeDocument/2006/relationships/slideLayout" Target="../slideLayouts/slideLayout8.xml"/><Relationship Id="rId51" Type="http://schemas.openxmlformats.org/officeDocument/2006/relationships/slideLayout" Target="../slideLayouts/slideLayout51.xml"/><Relationship Id="rId72" Type="http://schemas.openxmlformats.org/officeDocument/2006/relationships/slideLayout" Target="../slideLayouts/slideLayout72.xml"/><Relationship Id="rId93" Type="http://schemas.openxmlformats.org/officeDocument/2006/relationships/slideLayout" Target="../slideLayouts/slideLayout93.xml"/><Relationship Id="rId98"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gray">
      <p:bgPr>
        <a:solidFill>
          <a:srgbClr val="FFFFFF"/>
        </a:solidFill>
        <a:effectLst/>
      </p:bgPr>
    </p:bg>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D5872A47-0E6B-4F8D-925D-0C1725B22029}"/>
              </a:ext>
            </a:extLst>
          </p:cNvPr>
          <p:cNvSpPr>
            <a:spLocks noGrp="1"/>
          </p:cNvSpPr>
          <p:nvPr>
            <p:ph type="body" idx="1"/>
          </p:nvPr>
        </p:nvSpPr>
        <p:spPr>
          <a:xfrm>
            <a:off x="495299" y="1719071"/>
            <a:ext cx="11187111" cy="4681727"/>
          </a:xfrm>
          <a:prstGeom prst="rect">
            <a:avLst/>
          </a:prstGeom>
        </p:spPr>
        <p:txBody>
          <a:bodyPr vert="horz" lIns="0" tIns="0" rIns="0" bIns="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 name="Title Placeholder 1"/>
          <p:cNvSpPr>
            <a:spLocks noGrp="1"/>
          </p:cNvSpPr>
          <p:nvPr>
            <p:ph type="title"/>
          </p:nvPr>
        </p:nvSpPr>
        <p:spPr>
          <a:xfrm>
            <a:off x="495300" y="642645"/>
            <a:ext cx="11187112" cy="361959"/>
          </a:xfrm>
          <a:prstGeom prst="rect">
            <a:avLst/>
          </a:prstGeom>
        </p:spPr>
        <p:txBody>
          <a:bodyPr vert="horz" wrap="square" lIns="0" tIns="0" rIns="0" bIns="0" rtlCol="0" anchor="b">
            <a:spAutoFit/>
          </a:bodyPr>
          <a:lstStyle/>
          <a:p>
            <a:r>
              <a:rPr lang="en-US"/>
              <a:t>Click to edit Master title style</a:t>
            </a:r>
          </a:p>
        </p:txBody>
      </p:sp>
      <p:sp>
        <p:nvSpPr>
          <p:cNvPr id="98" name="TextBox 97"/>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75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6">
                  <a:lumMod val="75000"/>
                </a:schemeClr>
              </a:solidFill>
              <a:latin typeface="+mn-lt"/>
              <a:ea typeface="+mn-ea"/>
              <a:cs typeface="+mn-cs"/>
            </a:endParaRPr>
          </a:p>
        </p:txBody>
      </p:sp>
      <p:sp>
        <p:nvSpPr>
          <p:cNvPr id="5" name="Footer Placeholder 2">
            <a:extLst>
              <a:ext uri="{FF2B5EF4-FFF2-40B4-BE49-F238E27FC236}">
                <a16:creationId xmlns:a16="http://schemas.microsoft.com/office/drawing/2014/main" id="{E149C81B-6BB7-4307-8233-8B2113C697AE}"/>
              </a:ext>
            </a:extLst>
          </p:cNvPr>
          <p:cNvSpPr>
            <a:spLocks noGrp="1"/>
          </p:cNvSpPr>
          <p:nvPr>
            <p:ph type="ftr" sz="quarter" idx="3"/>
          </p:nvPr>
        </p:nvSpPr>
        <p:spPr>
          <a:xfrm>
            <a:off x="495300" y="6532895"/>
            <a:ext cx="10488168"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6">
                    <a:lumMod val="75000"/>
                  </a:schemeClr>
                </a:solidFill>
                <a:latin typeface="+mn-lt"/>
                <a:ea typeface="+mn-ea"/>
                <a:cs typeface="+mn-cs"/>
              </a:defRPr>
            </a:lvl1pPr>
          </a:lstStyle>
          <a:p>
            <a:endParaRPr lang="en-US" dirty="0"/>
          </a:p>
        </p:txBody>
      </p:sp>
    </p:spTree>
    <p:extLst>
      <p:ext uri="{BB962C8B-B14F-4D97-AF65-F5344CB8AC3E}">
        <p14:creationId xmlns:p14="http://schemas.microsoft.com/office/powerpoint/2010/main" val="306139523"/>
      </p:ext>
    </p:extLst>
  </p:cSld>
  <p:clrMap bg1="lt1" tx1="dk1" bg2="lt2" tx2="dk2" accent1="accent1" accent2="accent2" accent3="accent3" accent4="accent4" accent5="accent5" accent6="accent6" hlink="hlink" folHlink="folHlink"/>
  <p:sldLayoutIdLst>
    <p:sldLayoutId id="2147483834" r:id="rId1"/>
    <p:sldLayoutId id="2147484314" r:id="rId2"/>
    <p:sldLayoutId id="2147483838" r:id="rId3"/>
    <p:sldLayoutId id="2147483835" r:id="rId4"/>
    <p:sldLayoutId id="2147483839" r:id="rId5"/>
    <p:sldLayoutId id="2147483840" r:id="rId6"/>
    <p:sldLayoutId id="2147484315" r:id="rId7"/>
    <p:sldLayoutId id="2147483933" r:id="rId8"/>
    <p:sldLayoutId id="2147483930" r:id="rId9"/>
    <p:sldLayoutId id="2147483934" r:id="rId10"/>
    <p:sldLayoutId id="2147484023" r:id="rId11"/>
    <p:sldLayoutId id="2147483988" r:id="rId12"/>
    <p:sldLayoutId id="2147483844" r:id="rId13"/>
    <p:sldLayoutId id="2147483841" r:id="rId14"/>
    <p:sldLayoutId id="2147483842" r:id="rId15"/>
    <p:sldLayoutId id="2147483843" r:id="rId16"/>
    <p:sldLayoutId id="2147483845" r:id="rId17"/>
    <p:sldLayoutId id="2147483846" r:id="rId18"/>
    <p:sldLayoutId id="2147483853" r:id="rId19"/>
    <p:sldLayoutId id="2147483854" r:id="rId20"/>
    <p:sldLayoutId id="2147484336" r:id="rId21"/>
    <p:sldLayoutId id="2147484334" r:id="rId22"/>
    <p:sldLayoutId id="2147484113" r:id="rId23"/>
    <p:sldLayoutId id="2147484021" r:id="rId24"/>
    <p:sldLayoutId id="2147483855" r:id="rId25"/>
    <p:sldLayoutId id="2147483856" r:id="rId26"/>
    <p:sldLayoutId id="2147483857" r:id="rId27"/>
    <p:sldLayoutId id="2147483979" r:id="rId28"/>
    <p:sldLayoutId id="2147483861" r:id="rId29"/>
    <p:sldLayoutId id="2147483858" r:id="rId30"/>
    <p:sldLayoutId id="2147483859" r:id="rId31"/>
    <p:sldLayoutId id="2147483860" r:id="rId32"/>
    <p:sldLayoutId id="2147483862" r:id="rId33"/>
    <p:sldLayoutId id="2147483863" r:id="rId34"/>
    <p:sldLayoutId id="2147483978" r:id="rId35"/>
    <p:sldLayoutId id="2147483867" r:id="rId36"/>
    <p:sldLayoutId id="2147483864" r:id="rId37"/>
    <p:sldLayoutId id="2147483868" r:id="rId38"/>
    <p:sldLayoutId id="2147483869" r:id="rId39"/>
    <p:sldLayoutId id="2147483870" r:id="rId40"/>
    <p:sldLayoutId id="2147483977" r:id="rId41"/>
    <p:sldLayoutId id="2147483873" r:id="rId42"/>
    <p:sldLayoutId id="2147483874" r:id="rId43"/>
    <p:sldLayoutId id="2147483875" r:id="rId44"/>
    <p:sldLayoutId id="2147483877" r:id="rId45"/>
    <p:sldLayoutId id="2147483876" r:id="rId46"/>
    <p:sldLayoutId id="2147484004" r:id="rId47"/>
    <p:sldLayoutId id="2147483878" r:id="rId48"/>
    <p:sldLayoutId id="2147484339" r:id="rId49"/>
    <p:sldLayoutId id="2147484340" r:id="rId50"/>
    <p:sldLayoutId id="2147484338" r:id="rId51"/>
    <p:sldLayoutId id="2147484343" r:id="rId52"/>
    <p:sldLayoutId id="2147484344" r:id="rId53"/>
    <p:sldLayoutId id="2147484211" r:id="rId54"/>
    <p:sldLayoutId id="2147483943" r:id="rId55"/>
    <p:sldLayoutId id="2147483942" r:id="rId56"/>
    <p:sldLayoutId id="2147484212" r:id="rId57"/>
    <p:sldLayoutId id="2147483976" r:id="rId58"/>
    <p:sldLayoutId id="2147483882" r:id="rId59"/>
    <p:sldLayoutId id="2147483879" r:id="rId60"/>
    <p:sldLayoutId id="2147483883" r:id="rId61"/>
    <p:sldLayoutId id="2147483884" r:id="rId62"/>
    <p:sldLayoutId id="2147483975" r:id="rId63"/>
    <p:sldLayoutId id="2147483888" r:id="rId64"/>
    <p:sldLayoutId id="2147483885" r:id="rId65"/>
    <p:sldLayoutId id="2147483889" r:id="rId66"/>
    <p:sldLayoutId id="2147483890" r:id="rId67"/>
    <p:sldLayoutId id="2147483973" r:id="rId68"/>
    <p:sldLayoutId id="2147483894" r:id="rId69"/>
    <p:sldLayoutId id="2147483891" r:id="rId70"/>
    <p:sldLayoutId id="2147483895" r:id="rId71"/>
    <p:sldLayoutId id="2147483896" r:id="rId72"/>
    <p:sldLayoutId id="2147483972" r:id="rId73"/>
    <p:sldLayoutId id="2147483900" r:id="rId74"/>
    <p:sldLayoutId id="2147483897" r:id="rId75"/>
    <p:sldLayoutId id="2147483901" r:id="rId76"/>
    <p:sldLayoutId id="2147483902" r:id="rId77"/>
    <p:sldLayoutId id="2147483968" r:id="rId78"/>
    <p:sldLayoutId id="2147483912" r:id="rId79"/>
    <p:sldLayoutId id="2147483909" r:id="rId80"/>
    <p:sldLayoutId id="2147483913" r:id="rId81"/>
    <p:sldLayoutId id="2147483914" r:id="rId82"/>
    <p:sldLayoutId id="2147484076" r:id="rId83"/>
    <p:sldLayoutId id="2147484077" r:id="rId84"/>
    <p:sldLayoutId id="2147484073" r:id="rId85"/>
    <p:sldLayoutId id="2147484080" r:id="rId86"/>
    <p:sldLayoutId id="2147484081" r:id="rId87"/>
    <p:sldLayoutId id="2147483950" r:id="rId88"/>
    <p:sldLayoutId id="2147483947" r:id="rId89"/>
    <p:sldLayoutId id="2147483944" r:id="rId90"/>
    <p:sldLayoutId id="2147483948" r:id="rId91"/>
    <p:sldLayoutId id="2147483949" r:id="rId92"/>
    <p:sldLayoutId id="2147483958" r:id="rId93"/>
    <p:sldLayoutId id="2147483957" r:id="rId94"/>
    <p:sldLayoutId id="2147483954" r:id="rId95"/>
    <p:sldLayoutId id="2147483959" r:id="rId96"/>
    <p:sldLayoutId id="2147484027" r:id="rId97"/>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dt="0"/>
  <p:txStyles>
    <p:titleStyle>
      <a:lvl1pPr algn="l" defTabSz="914400" rtl="0" eaLnBrk="1" latinLnBrk="0" hangingPunct="1">
        <a:lnSpc>
          <a:spcPct val="84000"/>
        </a:lnSpc>
        <a:spcBef>
          <a:spcPct val="0"/>
        </a:spcBef>
        <a:buNone/>
        <a:defRPr sz="2800" kern="1200" baseline="0">
          <a:solidFill>
            <a:schemeClr val="tx2"/>
          </a:solidFill>
          <a:latin typeface="+mj-lt"/>
          <a:ea typeface="+mj-ea"/>
          <a:cs typeface="+mj-cs"/>
        </a:defRPr>
      </a:lvl1pPr>
    </p:titleStyle>
    <p:bodyStyle>
      <a:lvl1pPr marL="171450" indent="-171450" algn="l" defTabSz="914400" rtl="0" eaLnBrk="1" latinLnBrk="0" hangingPunct="1">
        <a:lnSpc>
          <a:spcPct val="95000"/>
        </a:lnSpc>
        <a:spcBef>
          <a:spcPts val="900"/>
        </a:spcBef>
        <a:spcAft>
          <a:spcPts val="300"/>
        </a:spcAft>
        <a:buClrTx/>
        <a:buFont typeface="Arial" panose="020B0604020202020204" pitchFamily="34" charset="0"/>
        <a:buChar char="•"/>
        <a:defRPr sz="2000" kern="1200" baseline="0">
          <a:solidFill>
            <a:schemeClr val="tx2"/>
          </a:solidFill>
          <a:latin typeface="+mn-lt"/>
          <a:ea typeface="+mn-ea"/>
          <a:cs typeface="+mn-cs"/>
        </a:defRPr>
      </a:lvl1pPr>
      <a:lvl2pPr marL="342900" indent="-152400" algn="l" defTabSz="914400" rtl="0" eaLnBrk="1" latinLnBrk="0" hangingPunct="1">
        <a:lnSpc>
          <a:spcPct val="100000"/>
        </a:lnSpc>
        <a:spcBef>
          <a:spcPts val="225"/>
        </a:spcBef>
        <a:spcAft>
          <a:spcPts val="225"/>
        </a:spcAft>
        <a:buClrTx/>
        <a:buFont typeface="Arial" panose="020B0604020202020204" pitchFamily="34" charset="0"/>
        <a:buChar char="•"/>
        <a:tabLst>
          <a:tab pos="2003425" algn="l"/>
        </a:tabLst>
        <a:defRPr sz="1600" kern="1200" baseline="0">
          <a:solidFill>
            <a:schemeClr val="tx2"/>
          </a:solidFill>
          <a:latin typeface="+mn-lt"/>
          <a:ea typeface="+mn-ea"/>
          <a:cs typeface="+mn-cs"/>
        </a:defRPr>
      </a:lvl2pPr>
      <a:lvl3pPr marL="457200" indent="-101600" algn="l" defTabSz="914400" rtl="0" eaLnBrk="1" latinLnBrk="0" hangingPunct="1">
        <a:lnSpc>
          <a:spcPct val="105000"/>
        </a:lnSpc>
        <a:spcBef>
          <a:spcPts val="150"/>
        </a:spcBef>
        <a:spcAft>
          <a:spcPts val="150"/>
        </a:spcAft>
        <a:buClrTx/>
        <a:buFont typeface="Arial" panose="020B0604020202020204" pitchFamily="34" charset="0"/>
        <a:buChar char="•"/>
        <a:defRPr lang="en-US" sz="1200" kern="1200" dirty="0" smtClean="0">
          <a:solidFill>
            <a:schemeClr val="tx2"/>
          </a:solidFill>
          <a:latin typeface="+mn-lt"/>
          <a:ea typeface="+mn-ea"/>
          <a:cs typeface="+mn-cs"/>
        </a:defRPr>
      </a:lvl3pPr>
      <a:lvl4pPr marL="571500" indent="-100584" algn="l" defTabSz="914400" rtl="0" eaLnBrk="1" latinLnBrk="0" hangingPunct="1">
        <a:lnSpc>
          <a:spcPct val="105000"/>
        </a:lnSpc>
        <a:spcBef>
          <a:spcPts val="75"/>
        </a:spcBef>
        <a:spcAft>
          <a:spcPts val="75"/>
        </a:spcAft>
        <a:buClrTx/>
        <a:buFont typeface="Arial" panose="020B0604020202020204" pitchFamily="34" charset="0"/>
        <a:buChar char="•"/>
        <a:tabLst/>
        <a:defRPr sz="800" kern="1200">
          <a:solidFill>
            <a:schemeClr val="tx2"/>
          </a:solidFill>
          <a:latin typeface="+mn-lt"/>
          <a:ea typeface="+mn-ea"/>
          <a:cs typeface="+mn-cs"/>
        </a:defRPr>
      </a:lvl4pPr>
      <a:lvl5pPr marL="174625" indent="-174625" algn="l" defTabSz="914400" rtl="0" eaLnBrk="1" latinLnBrk="0" hangingPunct="1">
        <a:lnSpc>
          <a:spcPct val="95000"/>
        </a:lnSpc>
        <a:spcBef>
          <a:spcPts val="900"/>
        </a:spcBef>
        <a:spcAft>
          <a:spcPts val="300"/>
        </a:spcAft>
        <a:buClrTx/>
        <a:buFont typeface="Arial" panose="020B0604020202020204" pitchFamily="34" charset="0"/>
        <a:buChar char="•"/>
        <a:tabLst/>
        <a:defRPr sz="2000" b="1" kern="1200" spc="60" baseline="0">
          <a:solidFill>
            <a:schemeClr val="tx2"/>
          </a:solidFill>
          <a:latin typeface="+mn-lt"/>
          <a:ea typeface="+mn-ea"/>
          <a:cs typeface="+mn-cs"/>
        </a:defRPr>
      </a:lvl5pPr>
      <a:lvl6pPr marL="0" indent="0" algn="l" defTabSz="914400" rtl="0" eaLnBrk="1" latinLnBrk="0" hangingPunct="1">
        <a:lnSpc>
          <a:spcPct val="96000"/>
        </a:lnSpc>
        <a:spcBef>
          <a:spcPts val="0"/>
        </a:spcBef>
        <a:buFont typeface="Microsoft Sans Serif" panose="020B0604020202020204" pitchFamily="34" charset="0"/>
        <a:buChar char="​"/>
        <a:defRPr sz="2100" kern="1200">
          <a:solidFill>
            <a:schemeClr val="tx1"/>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sz="1600" kern="1200" baseline="0">
          <a:solidFill>
            <a:schemeClr val="tx1"/>
          </a:solidFill>
          <a:latin typeface="+mn-lt"/>
          <a:ea typeface="+mn-ea"/>
          <a:cs typeface="+mn-cs"/>
        </a:defRPr>
      </a:lvl7pPr>
      <a:lvl8pPr marL="0" indent="0" algn="l" defTabSz="914400" rtl="0" eaLnBrk="1" latinLnBrk="0" hangingPunct="1">
        <a:lnSpc>
          <a:spcPct val="87000"/>
        </a:lnSpc>
        <a:spcBef>
          <a:spcPts val="1800"/>
        </a:spcBef>
        <a:buSzPct val="100000"/>
        <a:buFont typeface="Microsoft Sans Serif" panose="020B0604020202020204" pitchFamily="34" charset="0"/>
        <a:buChar char="​"/>
        <a:defRPr lang="en-US" sz="5500" kern="1200" baseline="0" dirty="0" smtClean="0">
          <a:solidFill>
            <a:schemeClr val="tx1"/>
          </a:solidFill>
          <a:latin typeface="+mn-lt"/>
          <a:ea typeface="+mn-ea"/>
          <a:cs typeface="+mn-cs"/>
        </a:defRPr>
      </a:lvl8pPr>
      <a:lvl9pPr marL="0" indent="0" algn="l" defTabSz="914400" rtl="0" eaLnBrk="1" latinLnBrk="0" hangingPunct="1">
        <a:lnSpc>
          <a:spcPct val="87000"/>
        </a:lnSpc>
        <a:spcBef>
          <a:spcPts val="1800"/>
        </a:spcBef>
        <a:buFont typeface="Microsoft Sans Serif" panose="020B0604020202020204" pitchFamily="34" charset="0"/>
        <a:buChar char="​"/>
        <a:defRPr sz="6800" kern="1200" baseline="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4104" userDrawn="1">
          <p15:clr>
            <a:srgbClr val="F26B43"/>
          </p15:clr>
        </p15:guide>
        <p15:guide id="2" pos="303" userDrawn="1">
          <p15:clr>
            <a:srgbClr val="F26B43"/>
          </p15:clr>
        </p15:guide>
        <p15:guide id="3" orient="horz" pos="1076" userDrawn="1">
          <p15:clr>
            <a:srgbClr val="F26B43"/>
          </p15:clr>
        </p15:guide>
        <p15:guide id="4" orient="horz" pos="216" userDrawn="1">
          <p15:clr>
            <a:srgbClr val="F26B43"/>
          </p15:clr>
        </p15:guide>
        <p15:guide id="6" pos="7368">
          <p15:clr>
            <a:srgbClr val="F26B43"/>
          </p15:clr>
        </p15:guide>
        <p15:guide id="7" orient="horz" pos="4320" userDrawn="1">
          <p15:clr>
            <a:srgbClr val="F26B43"/>
          </p15:clr>
        </p15:guide>
        <p15:guide id="8" orient="horz" pos="648" userDrawn="1">
          <p15:clr>
            <a:srgbClr val="F26B43"/>
          </p15:clr>
        </p15:guide>
        <p15:guide id="9" pos="3912" userDrawn="1">
          <p15:clr>
            <a:srgbClr val="F26B43"/>
          </p15:clr>
        </p15:guide>
        <p15:guide id="10" pos="756" userDrawn="1">
          <p15:clr>
            <a:srgbClr val="F26B43"/>
          </p15:clr>
        </p15:guide>
        <p15:guide id="11" pos="908" userDrawn="1">
          <p15:clr>
            <a:srgbClr val="F26B43"/>
          </p15:clr>
        </p15:guide>
        <p15:guide id="12" pos="1361" userDrawn="1">
          <p15:clr>
            <a:srgbClr val="F26B43"/>
          </p15:clr>
        </p15:guide>
        <p15:guide id="13" pos="1513" userDrawn="1">
          <p15:clr>
            <a:srgbClr val="F26B43"/>
          </p15:clr>
        </p15:guide>
        <p15:guide id="14" pos="1955" userDrawn="1">
          <p15:clr>
            <a:srgbClr val="F26B43"/>
          </p15:clr>
        </p15:guide>
        <p15:guide id="15" pos="2106" userDrawn="1">
          <p15:clr>
            <a:srgbClr val="F26B43"/>
          </p15:clr>
        </p15:guide>
        <p15:guide id="16" pos="2554" userDrawn="1">
          <p15:clr>
            <a:srgbClr val="F26B43"/>
          </p15:clr>
        </p15:guide>
        <p15:guide id="17" pos="2717" userDrawn="1">
          <p15:clr>
            <a:srgbClr val="F26B43"/>
          </p15:clr>
        </p15:guide>
        <p15:guide id="18" pos="3159" userDrawn="1">
          <p15:clr>
            <a:srgbClr val="F26B43"/>
          </p15:clr>
        </p15:guide>
        <p15:guide id="19" pos="3316" userDrawn="1">
          <p15:clr>
            <a:srgbClr val="F26B43"/>
          </p15:clr>
        </p15:guide>
        <p15:guide id="20" pos="3759" userDrawn="1">
          <p15:clr>
            <a:srgbClr val="F26B43"/>
          </p15:clr>
        </p15:guide>
        <p15:guide id="21" pos="4364" userDrawn="1">
          <p15:clr>
            <a:srgbClr val="F26B43"/>
          </p15:clr>
        </p15:guide>
        <p15:guide id="22" pos="4509" userDrawn="1">
          <p15:clr>
            <a:srgbClr val="F26B43"/>
          </p15:clr>
        </p15:guide>
        <p15:guide id="23" pos="4968" userDrawn="1">
          <p15:clr>
            <a:srgbClr val="F26B43"/>
          </p15:clr>
        </p15:guide>
        <p15:guide id="24" pos="5114" userDrawn="1">
          <p15:clr>
            <a:srgbClr val="F26B43"/>
          </p15:clr>
        </p15:guide>
        <p15:guide id="25" pos="5562" userDrawn="1">
          <p15:clr>
            <a:srgbClr val="F26B43"/>
          </p15:clr>
        </p15:guide>
        <p15:guide id="26" pos="5713" userDrawn="1">
          <p15:clr>
            <a:srgbClr val="F26B43"/>
          </p15:clr>
        </p15:guide>
        <p15:guide id="27" pos="6161" userDrawn="1">
          <p15:clr>
            <a:srgbClr val="F26B43"/>
          </p15:clr>
        </p15:guide>
        <p15:guide id="28" pos="6319" userDrawn="1">
          <p15:clr>
            <a:srgbClr val="F26B43"/>
          </p15:clr>
        </p15:guide>
        <p15:guide id="29" pos="6761" userDrawn="1">
          <p15:clr>
            <a:srgbClr val="F26B43"/>
          </p15:clr>
        </p15:guide>
        <p15:guide id="30" pos="6918" userDrawn="1">
          <p15:clr>
            <a:srgbClr val="F26B43"/>
          </p15:clr>
        </p15:guide>
        <p15:guide id="32" pos="7680" userDrawn="1">
          <p15:clr>
            <a:srgbClr val="F26B43"/>
          </p15:clr>
        </p15:guide>
        <p15:guide id="33" userDrawn="1">
          <p15:clr>
            <a:srgbClr val="F26B43"/>
          </p15:clr>
        </p15:guide>
        <p15:guide id="34" orient="horz" pos="431" userDrawn="1">
          <p15:clr>
            <a:srgbClr val="F26B43"/>
          </p15:clr>
        </p15:guide>
        <p15:guide id="35" orient="horz" pos="861" userDrawn="1">
          <p15:clr>
            <a:srgbClr val="F26B43"/>
          </p15:clr>
        </p15:guide>
        <p15:guide id="36" orient="horz" pos="1297" userDrawn="1">
          <p15:clr>
            <a:srgbClr val="F26B43"/>
          </p15:clr>
        </p15:guide>
        <p15:guide id="37" orient="horz" pos="1513" userDrawn="1">
          <p15:clr>
            <a:srgbClr val="F26B43"/>
          </p15:clr>
        </p15:guide>
        <p15:guide id="38" orient="horz" pos="1728" userDrawn="1">
          <p15:clr>
            <a:srgbClr val="F26B43"/>
          </p15:clr>
        </p15:guide>
        <p15:guide id="39" orient="horz" pos="1943" userDrawn="1">
          <p15:clr>
            <a:srgbClr val="F26B43"/>
          </p15:clr>
        </p15:guide>
        <p15:guide id="40" orient="horz" pos="2159" userDrawn="1">
          <p15:clr>
            <a:srgbClr val="F26B43"/>
          </p15:clr>
        </p15:guide>
        <p15:guide id="41" orient="horz" userDrawn="1">
          <p15:clr>
            <a:srgbClr val="F26B43"/>
          </p15:clr>
        </p15:guide>
        <p15:guide id="42" orient="horz" pos="2374" userDrawn="1">
          <p15:clr>
            <a:srgbClr val="F26B43"/>
          </p15:clr>
        </p15:guide>
        <p15:guide id="43" orient="horz" pos="2589" userDrawn="1">
          <p15:clr>
            <a:srgbClr val="F26B43"/>
          </p15:clr>
        </p15:guide>
        <p15:guide id="44" orient="horz" pos="2804" userDrawn="1">
          <p15:clr>
            <a:srgbClr val="F26B43"/>
          </p15:clr>
        </p15:guide>
        <p15:guide id="45" orient="horz" pos="3025" userDrawn="1">
          <p15:clr>
            <a:srgbClr val="F26B43"/>
          </p15:clr>
        </p15:guide>
        <p15:guide id="46" orient="horz" pos="3241" userDrawn="1">
          <p15:clr>
            <a:srgbClr val="F26B43"/>
          </p15:clr>
        </p15:guide>
        <p15:guide id="47" orient="horz" pos="3456" userDrawn="1">
          <p15:clr>
            <a:srgbClr val="F26B43"/>
          </p15:clr>
        </p15:guide>
        <p15:guide id="48" orient="horz" pos="3671" userDrawn="1">
          <p15:clr>
            <a:srgbClr val="F26B43"/>
          </p15:clr>
        </p15:guide>
        <p15:guide id="49" orient="horz" pos="3887"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9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BDEDC922-2F88-ED49-8B42-6B07516760BE}"/>
              </a:ext>
            </a:extLst>
          </p:cNvPr>
          <p:cNvSpPr>
            <a:spLocks noGrp="1"/>
          </p:cNvSpPr>
          <p:nvPr>
            <p:ph type="title"/>
          </p:nvPr>
        </p:nvSpPr>
        <p:spPr>
          <a:xfrm>
            <a:off x="431637" y="1728632"/>
            <a:ext cx="10687812" cy="1553054"/>
          </a:xfrm>
        </p:spPr>
        <p:txBody>
          <a:bodyPr/>
          <a:lstStyle/>
          <a:p>
            <a:r>
              <a:rPr lang="en-US" sz="3600" dirty="0"/>
              <a:t>JVET-AH0215</a:t>
            </a:r>
            <a:br>
              <a:rPr lang="en-US" sz="3600" dirty="0"/>
            </a:br>
            <a:r>
              <a:rPr lang="en-US" sz="4000" dirty="0"/>
              <a:t>Non-EE2: Adaptive cost function selection in merge mode</a:t>
            </a:r>
            <a:endParaRPr lang="en-US" sz="3600" dirty="0"/>
          </a:p>
        </p:txBody>
      </p:sp>
      <p:sp>
        <p:nvSpPr>
          <p:cNvPr id="3" name="TextBox 2">
            <a:extLst>
              <a:ext uri="{FF2B5EF4-FFF2-40B4-BE49-F238E27FC236}">
                <a16:creationId xmlns:a16="http://schemas.microsoft.com/office/drawing/2014/main" id="{3EBFD710-AADB-50FC-DD39-56A603CB8D8A}"/>
              </a:ext>
            </a:extLst>
          </p:cNvPr>
          <p:cNvSpPr txBox="1"/>
          <p:nvPr/>
        </p:nvSpPr>
        <p:spPr>
          <a:xfrm>
            <a:off x="431638" y="3745627"/>
            <a:ext cx="11652115" cy="400110"/>
          </a:xfrm>
          <a:prstGeom prst="rect">
            <a:avLst/>
          </a:prstGeom>
          <a:noFill/>
        </p:spPr>
        <p:txBody>
          <a:bodyPr wrap="square">
            <a:spAutoFit/>
          </a:bodyPr>
          <a:lstStyle/>
          <a:p>
            <a:pPr marL="0" marR="0" algn="just"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2000" b="1" u="sng" dirty="0">
                <a:solidFill>
                  <a:schemeClr val="bg1"/>
                </a:solidFill>
                <a:effectLst/>
                <a:latin typeface="+mj-lt"/>
                <a:ea typeface="Times New Roman" panose="02020603050405020304" pitchFamily="18" charset="0"/>
              </a:rPr>
              <a:t>Kai Cui</a:t>
            </a:r>
            <a:r>
              <a:rPr lang="en-CA" sz="2000" dirty="0">
                <a:solidFill>
                  <a:schemeClr val="bg1"/>
                </a:solidFill>
                <a:effectLst/>
                <a:latin typeface="+mj-lt"/>
                <a:ea typeface="Times New Roman" panose="02020603050405020304" pitchFamily="18" charset="0"/>
              </a:rPr>
              <a:t>,</a:t>
            </a:r>
            <a:r>
              <a:rPr lang="en-US" sz="2000" dirty="0">
                <a:solidFill>
                  <a:schemeClr val="bg1"/>
                </a:solidFill>
                <a:latin typeface="+mj-lt"/>
                <a:ea typeface="Times New Roman" panose="02020603050405020304" pitchFamily="18" charset="0"/>
              </a:rPr>
              <a:t> </a:t>
            </a:r>
            <a:r>
              <a:rPr lang="en-CA" sz="2000" dirty="0">
                <a:solidFill>
                  <a:schemeClr val="bg1"/>
                </a:solidFill>
                <a:effectLst/>
                <a:latin typeface="+mj-lt"/>
                <a:ea typeface="Times New Roman" panose="02020603050405020304" pitchFamily="18" charset="0"/>
              </a:rPr>
              <a:t>Zhi Zhang, Yan Zhang, Han Huang, Vadim Seregin, Marta Karczewicz (Qualcomm)</a:t>
            </a:r>
            <a:endParaRPr lang="en-US" sz="2000" dirty="0">
              <a:solidFill>
                <a:schemeClr val="bg1"/>
              </a:solidFill>
              <a:latin typeface="+mj-lt"/>
              <a:ea typeface="Times New Roman" panose="02020603050405020304" pitchFamily="18" charset="0"/>
            </a:endParaRPr>
          </a:p>
        </p:txBody>
      </p:sp>
    </p:spTree>
    <p:extLst>
      <p:ext uri="{BB962C8B-B14F-4D97-AF65-F5344CB8AC3E}">
        <p14:creationId xmlns:p14="http://schemas.microsoft.com/office/powerpoint/2010/main" val="33060191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40C518C2-4877-4764-9D7B-65150FA4459F}"/>
              </a:ext>
            </a:extLst>
          </p:cNvPr>
          <p:cNvSpPr>
            <a:spLocks noGrp="1"/>
          </p:cNvSpPr>
          <p:nvPr>
            <p:ph type="title"/>
          </p:nvPr>
        </p:nvSpPr>
        <p:spPr>
          <a:xfrm>
            <a:off x="495300" y="642644"/>
            <a:ext cx="11187112" cy="361959"/>
          </a:xfrm>
        </p:spPr>
        <p:txBody>
          <a:bodyPr/>
          <a:lstStyle/>
          <a:p>
            <a:r>
              <a:rPr lang="en-US" dirty="0"/>
              <a:t>Introduction and </a:t>
            </a:r>
            <a:r>
              <a:rPr lang="en-US"/>
              <a:t>proposal</a:t>
            </a:r>
            <a:endParaRPr lang="en-US" dirty="0"/>
          </a:p>
        </p:txBody>
      </p:sp>
      <p:sp>
        <p:nvSpPr>
          <p:cNvPr id="2" name="Footer Placeholder 1">
            <a:extLst>
              <a:ext uri="{FF2B5EF4-FFF2-40B4-BE49-F238E27FC236}">
                <a16:creationId xmlns:a16="http://schemas.microsoft.com/office/drawing/2014/main" id="{6627CCDF-41B7-2000-914E-235331A17DAB}"/>
              </a:ext>
            </a:extLst>
          </p:cNvPr>
          <p:cNvSpPr>
            <a:spLocks noGrp="1"/>
          </p:cNvSpPr>
          <p:nvPr>
            <p:ph type="ftr" sz="quarter" idx="10"/>
          </p:nvPr>
        </p:nvSpPr>
        <p:spPr>
          <a:xfrm>
            <a:off x="495299" y="6532895"/>
            <a:ext cx="5943600" cy="118174"/>
          </a:xfrm>
        </p:spPr>
        <p:txBody>
          <a:bodyPr/>
          <a:lstStyle/>
          <a:p>
            <a:r>
              <a:rPr lang="en-US" sz="800" dirty="0"/>
              <a:t>JVET-AH0215 Non-EE2: Adaptive cost function selection in merge mode</a:t>
            </a:r>
            <a:endParaRPr lang="en-US" dirty="0"/>
          </a:p>
        </p:txBody>
      </p:sp>
      <p:sp>
        <p:nvSpPr>
          <p:cNvPr id="5" name="Content Placeholder 43">
            <a:extLst>
              <a:ext uri="{FF2B5EF4-FFF2-40B4-BE49-F238E27FC236}">
                <a16:creationId xmlns:a16="http://schemas.microsoft.com/office/drawing/2014/main" id="{C00D1A27-AA00-B174-24CB-2D9DD71B6366}"/>
              </a:ext>
            </a:extLst>
          </p:cNvPr>
          <p:cNvSpPr txBox="1">
            <a:spLocks/>
          </p:cNvSpPr>
          <p:nvPr/>
        </p:nvSpPr>
        <p:spPr>
          <a:xfrm>
            <a:off x="495299" y="1434548"/>
            <a:ext cx="11096933" cy="4890751"/>
          </a:xfrm>
          <a:prstGeom prst="rect">
            <a:avLst/>
          </a:prstGeom>
        </p:spPr>
        <p:txBody>
          <a:bodyPr vert="horz" lIns="0" tIns="0" rIns="0" bIns="0" rtlCol="0" anchor="t">
            <a:noAutofit/>
          </a:bodyPr>
          <a:lstStyle>
            <a:lvl1pPr marL="171450" indent="-171450" algn="l" defTabSz="914400" rtl="0" eaLnBrk="1" latinLnBrk="0" hangingPunct="1">
              <a:lnSpc>
                <a:spcPct val="95000"/>
              </a:lnSpc>
              <a:spcBef>
                <a:spcPts val="900"/>
              </a:spcBef>
              <a:spcAft>
                <a:spcPts val="300"/>
              </a:spcAft>
              <a:buClrTx/>
              <a:buFont typeface="Arial" panose="020B0604020202020204" pitchFamily="34" charset="0"/>
              <a:buChar char="•"/>
              <a:defRPr sz="2000" kern="1200" baseline="0">
                <a:solidFill>
                  <a:schemeClr val="tx2"/>
                </a:solidFill>
                <a:latin typeface="+mn-lt"/>
                <a:ea typeface="+mn-ea"/>
                <a:cs typeface="+mn-cs"/>
              </a:defRPr>
            </a:lvl1pPr>
            <a:lvl2pPr marL="342900" indent="-152400" algn="l" defTabSz="914400" rtl="0" eaLnBrk="1" latinLnBrk="0" hangingPunct="1">
              <a:lnSpc>
                <a:spcPct val="100000"/>
              </a:lnSpc>
              <a:spcBef>
                <a:spcPts val="225"/>
              </a:spcBef>
              <a:spcAft>
                <a:spcPts val="225"/>
              </a:spcAft>
              <a:buClrTx/>
              <a:buFont typeface="Arial" panose="020B0604020202020204" pitchFamily="34" charset="0"/>
              <a:buChar char="•"/>
              <a:tabLst>
                <a:tab pos="2003425" algn="l"/>
              </a:tabLst>
              <a:defRPr sz="1600" kern="1200" baseline="0">
                <a:solidFill>
                  <a:schemeClr val="tx2"/>
                </a:solidFill>
                <a:latin typeface="+mn-lt"/>
                <a:ea typeface="+mn-ea"/>
                <a:cs typeface="+mn-cs"/>
              </a:defRPr>
            </a:lvl2pPr>
            <a:lvl3pPr marL="457200" indent="-101600" algn="l" defTabSz="914400" rtl="0" eaLnBrk="1" latinLnBrk="0" hangingPunct="1">
              <a:lnSpc>
                <a:spcPct val="105000"/>
              </a:lnSpc>
              <a:spcBef>
                <a:spcPts val="150"/>
              </a:spcBef>
              <a:spcAft>
                <a:spcPts val="150"/>
              </a:spcAft>
              <a:buClrTx/>
              <a:buFont typeface="Arial" panose="020B0604020202020204" pitchFamily="34" charset="0"/>
              <a:buChar char="•"/>
              <a:defRPr lang="en-US" sz="1200" kern="1200">
                <a:solidFill>
                  <a:schemeClr val="tx2"/>
                </a:solidFill>
                <a:latin typeface="+mn-lt"/>
                <a:ea typeface="+mn-ea"/>
                <a:cs typeface="+mn-cs"/>
              </a:defRPr>
            </a:lvl3pPr>
            <a:lvl4pPr marL="571500" indent="-100584" algn="l" defTabSz="914400" rtl="0" eaLnBrk="1" latinLnBrk="0" hangingPunct="1">
              <a:lnSpc>
                <a:spcPct val="105000"/>
              </a:lnSpc>
              <a:spcBef>
                <a:spcPts val="75"/>
              </a:spcBef>
              <a:spcAft>
                <a:spcPts val="75"/>
              </a:spcAft>
              <a:buClrTx/>
              <a:buFont typeface="Arial" panose="020B0604020202020204" pitchFamily="34" charset="0"/>
              <a:buChar char="•"/>
              <a:tabLst/>
              <a:defRPr sz="800" kern="1200">
                <a:solidFill>
                  <a:schemeClr val="tx2"/>
                </a:solidFill>
                <a:latin typeface="+mn-lt"/>
                <a:ea typeface="+mn-ea"/>
                <a:cs typeface="+mn-cs"/>
              </a:defRPr>
            </a:lvl4pPr>
            <a:lvl5pPr marL="174625" indent="-174625" algn="l" defTabSz="914400" rtl="0" eaLnBrk="1" latinLnBrk="0" hangingPunct="1">
              <a:lnSpc>
                <a:spcPct val="95000"/>
              </a:lnSpc>
              <a:spcBef>
                <a:spcPts val="900"/>
              </a:spcBef>
              <a:spcAft>
                <a:spcPts val="300"/>
              </a:spcAft>
              <a:buClrTx/>
              <a:buFont typeface="Arial" panose="020B0604020202020204" pitchFamily="34" charset="0"/>
              <a:buChar char="•"/>
              <a:tabLst/>
              <a:defRPr sz="2000" b="1" kern="1200" spc="60" baseline="0">
                <a:solidFill>
                  <a:schemeClr val="tx2"/>
                </a:solidFill>
                <a:latin typeface="+mn-lt"/>
                <a:ea typeface="+mn-ea"/>
                <a:cs typeface="+mn-cs"/>
              </a:defRPr>
            </a:lvl5pPr>
            <a:lvl6pPr marL="0" indent="0" algn="l" defTabSz="914400" rtl="0" eaLnBrk="1" latinLnBrk="0" hangingPunct="1">
              <a:lnSpc>
                <a:spcPct val="96000"/>
              </a:lnSpc>
              <a:spcBef>
                <a:spcPts val="0"/>
              </a:spcBef>
              <a:buFont typeface="Microsoft Sans Serif" panose="020B0604020202020204" pitchFamily="34" charset="0"/>
              <a:buChar char="​"/>
              <a:defRPr sz="2100" kern="1200">
                <a:solidFill>
                  <a:schemeClr val="tx1"/>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sz="1600" kern="1200" baseline="0">
                <a:solidFill>
                  <a:schemeClr val="tx1"/>
                </a:solidFill>
                <a:latin typeface="+mn-lt"/>
                <a:ea typeface="+mn-ea"/>
                <a:cs typeface="+mn-cs"/>
              </a:defRPr>
            </a:lvl7pPr>
            <a:lvl8pPr marL="0" indent="0" algn="l" defTabSz="914400" rtl="0" eaLnBrk="1" latinLnBrk="0" hangingPunct="1">
              <a:lnSpc>
                <a:spcPct val="87000"/>
              </a:lnSpc>
              <a:spcBef>
                <a:spcPts val="1800"/>
              </a:spcBef>
              <a:buSzPct val="100000"/>
              <a:buFont typeface="Microsoft Sans Serif" panose="020B0604020202020204" pitchFamily="34" charset="0"/>
              <a:buChar char="​"/>
              <a:defRPr lang="en-US" sz="5500" kern="1200" baseline="0" dirty="0" smtClean="0">
                <a:solidFill>
                  <a:schemeClr val="tx1"/>
                </a:solidFill>
                <a:latin typeface="+mn-lt"/>
                <a:ea typeface="+mn-ea"/>
                <a:cs typeface="+mn-cs"/>
              </a:defRPr>
            </a:lvl8pPr>
            <a:lvl9pPr marL="0" indent="0" algn="l" defTabSz="914400" rtl="0" eaLnBrk="1" latinLnBrk="0" hangingPunct="1">
              <a:lnSpc>
                <a:spcPct val="87000"/>
              </a:lnSpc>
              <a:spcBef>
                <a:spcPts val="1800"/>
              </a:spcBef>
              <a:buFont typeface="Microsoft Sans Serif" panose="020B0604020202020204" pitchFamily="34" charset="0"/>
              <a:buChar char="​"/>
              <a:defRPr sz="6800" kern="1200" baseline="0">
                <a:solidFill>
                  <a:schemeClr val="tx1"/>
                </a:solidFill>
                <a:latin typeface="+mn-lt"/>
                <a:ea typeface="+mn-ea"/>
                <a:cs typeface="+mn-cs"/>
              </a:defRPr>
            </a:lvl9pPr>
          </a:lstStyle>
          <a:p>
            <a:r>
              <a:rPr lang="en-US" sz="2400" dirty="0">
                <a:solidFill>
                  <a:schemeClr val="tx1"/>
                </a:solidFill>
              </a:rPr>
              <a:t>In ECM: multiple cost functions are defined</a:t>
            </a:r>
            <a:endParaRPr lang="en-US" sz="2400" dirty="0"/>
          </a:p>
          <a:p>
            <a:pPr lvl="1">
              <a:buFont typeface="Wingdings" panose="05000000000000000000" pitchFamily="2" charset="2"/>
              <a:buChar char="Ø"/>
            </a:pPr>
            <a:r>
              <a:rPr lang="en-US" sz="1800" dirty="0"/>
              <a:t>SAD, SATD, SSE, … + mean removal, mean scaled, weighted, ...</a:t>
            </a:r>
          </a:p>
          <a:p>
            <a:pPr lvl="1">
              <a:buFont typeface="Wingdings" panose="05000000000000000000" pitchFamily="2" charset="2"/>
              <a:buChar char="Ø"/>
            </a:pPr>
            <a:r>
              <a:rPr lang="en-US" sz="1800" dirty="0"/>
              <a:t>Applied to different tools and different stages</a:t>
            </a:r>
          </a:p>
          <a:p>
            <a:pPr marL="0" indent="0">
              <a:buNone/>
            </a:pPr>
            <a:endParaRPr lang="en-US" sz="2400" dirty="0"/>
          </a:p>
          <a:p>
            <a:pPr marL="0" indent="0">
              <a:buNone/>
            </a:pPr>
            <a:endParaRPr lang="en-US" sz="2400" dirty="0"/>
          </a:p>
          <a:p>
            <a:r>
              <a:rPr lang="en-US" sz="2400" dirty="0"/>
              <a:t>Proposal: use the parity of the merge index to select the cost function for refinement of the merge candidates</a:t>
            </a:r>
            <a:endParaRPr lang="en-US" sz="1800" dirty="0"/>
          </a:p>
          <a:p>
            <a:pPr lvl="1">
              <a:buFont typeface="Wingdings" panose="05000000000000000000" pitchFamily="2" charset="2"/>
              <a:buChar char="Ø"/>
            </a:pPr>
            <a:r>
              <a:rPr lang="en-US" sz="1800" dirty="0"/>
              <a:t>If the merge index is an even number, cost function 1 is selected. Otherwise, cost function 2 is selected </a:t>
            </a:r>
          </a:p>
          <a:p>
            <a:pPr lvl="1">
              <a:buFont typeface="Wingdings" panose="05000000000000000000" pitchFamily="2" charset="2"/>
              <a:buChar char="Ø"/>
            </a:pPr>
            <a:r>
              <a:rPr lang="en-US" sz="1800" dirty="0"/>
              <a:t>Bilateral matching merge and affine merge, selected between </a:t>
            </a:r>
            <a:r>
              <a:rPr lang="en-US" sz="1800" i="1" dirty="0"/>
              <a:t>SATD</a:t>
            </a:r>
            <a:r>
              <a:rPr lang="en-US" sz="1800" dirty="0"/>
              <a:t> and </a:t>
            </a:r>
            <a:r>
              <a:rPr lang="en-US" sz="1800" i="1" dirty="0"/>
              <a:t>SAD</a:t>
            </a:r>
          </a:p>
          <a:p>
            <a:pPr lvl="1">
              <a:buFont typeface="Wingdings" panose="05000000000000000000" pitchFamily="2" charset="2"/>
              <a:buChar char="Ø"/>
            </a:pPr>
            <a:r>
              <a:rPr lang="en-US" sz="1800" dirty="0"/>
              <a:t>Template matching merge, selected between </a:t>
            </a:r>
            <a:r>
              <a:rPr lang="en-US" sz="1800" i="1" dirty="0"/>
              <a:t>weighted SAD </a:t>
            </a:r>
            <a:r>
              <a:rPr lang="en-US" sz="1800" dirty="0"/>
              <a:t>and </a:t>
            </a:r>
            <a:r>
              <a:rPr lang="en-US" sz="1800" i="1" dirty="0"/>
              <a:t>SAD</a:t>
            </a:r>
          </a:p>
          <a:p>
            <a:pPr lvl="1">
              <a:buFont typeface="Wingdings" panose="05000000000000000000" pitchFamily="2" charset="2"/>
              <a:buChar char="Ø"/>
            </a:pPr>
            <a:r>
              <a:rPr lang="en-US" sz="1800" dirty="0"/>
              <a:t>The method is not applied to low-delay </a:t>
            </a:r>
            <a:r>
              <a:rPr lang="en-US" sz="1800"/>
              <a:t>pictures</a:t>
            </a:r>
            <a:endParaRPr lang="en-US" sz="1800">
              <a:ea typeface="Microsoft Sans Serif"/>
              <a:cs typeface="Microsoft Sans Serif"/>
            </a:endParaRPr>
          </a:p>
        </p:txBody>
      </p:sp>
    </p:spTree>
    <p:extLst>
      <p:ext uri="{BB962C8B-B14F-4D97-AF65-F5344CB8AC3E}">
        <p14:creationId xmlns:p14="http://schemas.microsoft.com/office/powerpoint/2010/main" val="1257219346"/>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EA3BEDE3-BCFA-7BE8-6659-284295601884}"/>
              </a:ext>
            </a:extLst>
          </p:cNvPr>
          <p:cNvSpPr>
            <a:spLocks noGrp="1"/>
          </p:cNvSpPr>
          <p:nvPr>
            <p:ph type="ftr" sz="quarter" idx="10"/>
          </p:nvPr>
        </p:nvSpPr>
        <p:spPr/>
        <p:txBody>
          <a:bodyPr/>
          <a:lstStyle/>
          <a:p>
            <a:r>
              <a:rPr lang="en-US" sz="800" dirty="0"/>
              <a:t>JVET-AH0215 Non-EE2: Adaptive cost function selection in merge mode</a:t>
            </a:r>
            <a:endParaRPr lang="en-US" dirty="0"/>
          </a:p>
        </p:txBody>
      </p:sp>
      <p:sp>
        <p:nvSpPr>
          <p:cNvPr id="3" name="Title 2">
            <a:extLst>
              <a:ext uri="{FF2B5EF4-FFF2-40B4-BE49-F238E27FC236}">
                <a16:creationId xmlns:a16="http://schemas.microsoft.com/office/drawing/2014/main" id="{C1F964E3-19A5-36E7-A7FF-B18D6E64B8CE}"/>
              </a:ext>
            </a:extLst>
          </p:cNvPr>
          <p:cNvSpPr>
            <a:spLocks noGrp="1"/>
          </p:cNvSpPr>
          <p:nvPr>
            <p:ph type="title"/>
          </p:nvPr>
        </p:nvSpPr>
        <p:spPr>
          <a:xfrm>
            <a:off x="495300" y="642644"/>
            <a:ext cx="11187112" cy="361959"/>
          </a:xfrm>
        </p:spPr>
        <p:txBody>
          <a:bodyPr/>
          <a:lstStyle/>
          <a:p>
            <a:r>
              <a:rPr lang="en-US" dirty="0"/>
              <a:t>Simulation </a:t>
            </a:r>
            <a:r>
              <a:rPr lang="en-US"/>
              <a:t>results</a:t>
            </a:r>
            <a:endParaRPr lang="en-US" dirty="0"/>
          </a:p>
        </p:txBody>
      </p:sp>
      <p:graphicFrame>
        <p:nvGraphicFramePr>
          <p:cNvPr id="4" name="Table 3">
            <a:extLst>
              <a:ext uri="{FF2B5EF4-FFF2-40B4-BE49-F238E27FC236}">
                <a16:creationId xmlns:a16="http://schemas.microsoft.com/office/drawing/2014/main" id="{F9198D87-984C-E560-7A59-6E36D49C741B}"/>
              </a:ext>
            </a:extLst>
          </p:cNvPr>
          <p:cNvGraphicFramePr>
            <a:graphicFrameLocks noGrp="1"/>
          </p:cNvGraphicFramePr>
          <p:nvPr/>
        </p:nvGraphicFramePr>
        <p:xfrm>
          <a:off x="2112741" y="2297583"/>
          <a:ext cx="7953555" cy="2674620"/>
        </p:xfrm>
        <a:graphic>
          <a:graphicData uri="http://schemas.openxmlformats.org/drawingml/2006/table">
            <a:tbl>
              <a:tblPr/>
              <a:tblGrid>
                <a:gridCol w="943106">
                  <a:extLst>
                    <a:ext uri="{9D8B030D-6E8A-4147-A177-3AD203B41FA5}">
                      <a16:colId xmlns:a16="http://schemas.microsoft.com/office/drawing/2014/main" val="1536376314"/>
                    </a:ext>
                  </a:extLst>
                </a:gridCol>
                <a:gridCol w="934210">
                  <a:extLst>
                    <a:ext uri="{9D8B030D-6E8A-4147-A177-3AD203B41FA5}">
                      <a16:colId xmlns:a16="http://schemas.microsoft.com/office/drawing/2014/main" val="3019587398"/>
                    </a:ext>
                  </a:extLst>
                </a:gridCol>
                <a:gridCol w="934210">
                  <a:extLst>
                    <a:ext uri="{9D8B030D-6E8A-4147-A177-3AD203B41FA5}">
                      <a16:colId xmlns:a16="http://schemas.microsoft.com/office/drawing/2014/main" val="4031469801"/>
                    </a:ext>
                  </a:extLst>
                </a:gridCol>
                <a:gridCol w="934210">
                  <a:extLst>
                    <a:ext uri="{9D8B030D-6E8A-4147-A177-3AD203B41FA5}">
                      <a16:colId xmlns:a16="http://schemas.microsoft.com/office/drawing/2014/main" val="3534923162"/>
                    </a:ext>
                  </a:extLst>
                </a:gridCol>
                <a:gridCol w="934210">
                  <a:extLst>
                    <a:ext uri="{9D8B030D-6E8A-4147-A177-3AD203B41FA5}">
                      <a16:colId xmlns:a16="http://schemas.microsoft.com/office/drawing/2014/main" val="1227991013"/>
                    </a:ext>
                  </a:extLst>
                </a:gridCol>
                <a:gridCol w="934210">
                  <a:extLst>
                    <a:ext uri="{9D8B030D-6E8A-4147-A177-3AD203B41FA5}">
                      <a16:colId xmlns:a16="http://schemas.microsoft.com/office/drawing/2014/main" val="2630237114"/>
                    </a:ext>
                  </a:extLst>
                </a:gridCol>
                <a:gridCol w="1200712">
                  <a:extLst>
                    <a:ext uri="{9D8B030D-6E8A-4147-A177-3AD203B41FA5}">
                      <a16:colId xmlns:a16="http://schemas.microsoft.com/office/drawing/2014/main" val="4141060468"/>
                    </a:ext>
                  </a:extLst>
                </a:gridCol>
                <a:gridCol w="1138687">
                  <a:extLst>
                    <a:ext uri="{9D8B030D-6E8A-4147-A177-3AD203B41FA5}">
                      <a16:colId xmlns:a16="http://schemas.microsoft.com/office/drawing/2014/main" val="198992842"/>
                    </a:ext>
                  </a:extLst>
                </a:gridCol>
              </a:tblGrid>
              <a:tr h="161925">
                <a:tc>
                  <a:txBody>
                    <a:bodyPr/>
                    <a:lstStyle/>
                    <a:p>
                      <a:pPr algn="ctr" fontAlgn="ctr"/>
                      <a:endParaRPr lang="en-US" sz="1400" b="0" i="0" u="none" strike="noStrike" dirty="0">
                        <a:solidFill>
                          <a:srgbClr val="000000"/>
                        </a:solidFill>
                        <a:effectLst/>
                        <a:latin typeface="Arial" panose="020B0604020202020204" pitchFamily="34" charset="0"/>
                      </a:endParaRP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noFill/>
                  </a:tcPr>
                </a:tc>
                <a:tc gridSpan="7">
                  <a:txBody>
                    <a:bodyPr/>
                    <a:lstStyle/>
                    <a:p>
                      <a:pPr algn="ctr" fontAlgn="ctr"/>
                      <a:r>
                        <a:rPr lang="en-US" sz="1400" b="1" i="0" u="none" strike="noStrike">
                          <a:solidFill>
                            <a:srgbClr val="000000"/>
                          </a:solidFill>
                          <a:effectLst/>
                          <a:latin typeface="Arial" panose="020B0604020202020204" pitchFamily="34" charset="0"/>
                        </a:rPr>
                        <a:t>Random Access Main 10</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549968764"/>
                  </a:ext>
                </a:extLst>
              </a:tr>
              <a:tr h="161925">
                <a:tc>
                  <a:txBody>
                    <a:bodyPr/>
                    <a:lstStyle/>
                    <a:p>
                      <a:pPr algn="ctr" fontAlgn="ctr"/>
                      <a:endParaRPr lang="en-US" sz="1400" b="0" i="0" u="none" strike="noStrike">
                        <a:solidFill>
                          <a:srgbClr val="000000"/>
                        </a:solidFill>
                        <a:effectLst/>
                        <a:latin typeface="Arial" panose="020B0604020202020204" pitchFamily="34" charset="0"/>
                      </a:endParaRP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noFill/>
                  </a:tcPr>
                </a:tc>
                <a:tc gridSpan="7">
                  <a:txBody>
                    <a:bodyPr/>
                    <a:lstStyle/>
                    <a:p>
                      <a:pPr algn="ctr" fontAlgn="ctr"/>
                      <a:r>
                        <a:rPr lang="en-US" sz="1400" b="1" i="0" u="none" strike="noStrike" dirty="0">
                          <a:solidFill>
                            <a:srgbClr val="000000"/>
                          </a:solidFill>
                          <a:effectLst/>
                          <a:latin typeface="Arial" panose="020B0604020202020204" pitchFamily="34" charset="0"/>
                        </a:rPr>
                        <a:t>Over ECM-12.0</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no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762250559"/>
                  </a:ext>
                </a:extLst>
              </a:tr>
              <a:tr h="161925">
                <a:tc>
                  <a:txBody>
                    <a:bodyPr/>
                    <a:lstStyle/>
                    <a:p>
                      <a:pPr algn="ctr" fontAlgn="ctr"/>
                      <a:endParaRPr lang="en-US" sz="1400" b="0" i="0" u="none" strike="noStrike">
                        <a:solidFill>
                          <a:srgbClr val="000000"/>
                        </a:solidFill>
                        <a:effectLst/>
                        <a:latin typeface="Arial" panose="020B0604020202020204" pitchFamily="34" charset="0"/>
                      </a:endParaRPr>
                    </a:p>
                  </a:txBody>
                  <a:tcPr marL="9525" marR="9525"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noFill/>
                  </a:tcPr>
                </a:tc>
                <a:tc>
                  <a:txBody>
                    <a:bodyPr/>
                    <a:lstStyle/>
                    <a:p>
                      <a:pPr algn="ctr" fontAlgn="ctr"/>
                      <a:r>
                        <a:rPr lang="en-US" sz="1400" b="0" i="0" u="none" strike="noStrike">
                          <a:solidFill>
                            <a:srgbClr val="000000"/>
                          </a:solidFill>
                          <a:effectLst/>
                          <a:latin typeface="Arial" panose="020B0604020202020204" pitchFamily="34" charset="0"/>
                        </a:rPr>
                        <a:t>Y</a:t>
                      </a:r>
                    </a:p>
                  </a:txBody>
                  <a:tcPr marL="9525" marR="9525" marT="9525"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noFill/>
                  </a:tcPr>
                </a:tc>
                <a:tc>
                  <a:txBody>
                    <a:bodyPr/>
                    <a:lstStyle/>
                    <a:p>
                      <a:pPr algn="ctr" fontAlgn="ctr"/>
                      <a:r>
                        <a:rPr lang="en-US" sz="1400" b="0" i="0" u="none" strike="noStrike" dirty="0">
                          <a:solidFill>
                            <a:srgbClr val="000000"/>
                          </a:solidFill>
                          <a:effectLst/>
                          <a:latin typeface="Arial" panose="020B0604020202020204" pitchFamily="34" charset="0"/>
                        </a:rPr>
                        <a:t>U</a:t>
                      </a:r>
                    </a:p>
                  </a:txBody>
                  <a:tcPr marL="9525" marR="9525" marT="9525" marB="0" anchor="ctr">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ctr" fontAlgn="ctr"/>
                      <a:r>
                        <a:rPr lang="en-US" sz="1400" b="0" i="0" u="none" strike="noStrike">
                          <a:solidFill>
                            <a:srgbClr val="000000"/>
                          </a:solidFill>
                          <a:effectLst/>
                          <a:latin typeface="Arial" panose="020B0604020202020204" pitchFamily="34" charset="0"/>
                        </a:rPr>
                        <a:t>V</a:t>
                      </a:r>
                    </a:p>
                  </a:txBody>
                  <a:tcPr marL="9525" marR="9525" marT="9525"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noFill/>
                  </a:tcPr>
                </a:tc>
                <a:tc>
                  <a:txBody>
                    <a:bodyPr/>
                    <a:lstStyle/>
                    <a:p>
                      <a:pPr algn="ctr" fontAlgn="ctr"/>
                      <a:r>
                        <a:rPr lang="en-US" sz="1400" b="0" i="0" u="none" strike="noStrike">
                          <a:solidFill>
                            <a:srgbClr val="000000"/>
                          </a:solidFill>
                          <a:effectLst/>
                          <a:latin typeface="Arial" panose="020B0604020202020204" pitchFamily="34" charset="0"/>
                        </a:rPr>
                        <a:t>EncT</a:t>
                      </a:r>
                    </a:p>
                  </a:txBody>
                  <a:tcPr marL="9525" marR="9525" marT="9525"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noFill/>
                  </a:tcPr>
                </a:tc>
                <a:tc>
                  <a:txBody>
                    <a:bodyPr/>
                    <a:lstStyle/>
                    <a:p>
                      <a:pPr algn="ctr" fontAlgn="ctr"/>
                      <a:r>
                        <a:rPr lang="en-US" sz="1400" b="0" i="0" u="none" strike="noStrike">
                          <a:solidFill>
                            <a:srgbClr val="000000"/>
                          </a:solidFill>
                          <a:effectLst/>
                          <a:latin typeface="Arial" panose="020B0604020202020204" pitchFamily="34" charset="0"/>
                        </a:rPr>
                        <a:t>DecT</a:t>
                      </a:r>
                    </a:p>
                  </a:txBody>
                  <a:tcPr marL="9525" marR="9525" marT="9525"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noFill/>
                  </a:tcPr>
                </a:tc>
                <a:tc>
                  <a:txBody>
                    <a:bodyPr/>
                    <a:lstStyle/>
                    <a:p>
                      <a:pPr algn="ctr" fontAlgn="ctr"/>
                      <a:r>
                        <a:rPr lang="en-US" sz="1400" b="0" i="0" u="none" strike="noStrike">
                          <a:solidFill>
                            <a:srgbClr val="000000"/>
                          </a:solidFill>
                          <a:effectLst/>
                          <a:latin typeface="Arial" panose="020B0604020202020204" pitchFamily="34" charset="0"/>
                        </a:rPr>
                        <a:t>EncVmPeak</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noFill/>
                  </a:tcPr>
                </a:tc>
                <a:tc>
                  <a:txBody>
                    <a:bodyPr/>
                    <a:lstStyle/>
                    <a:p>
                      <a:pPr algn="ctr" fontAlgn="ctr"/>
                      <a:r>
                        <a:rPr lang="en-US" sz="1400" b="0" i="0" u="none" strike="noStrike">
                          <a:solidFill>
                            <a:srgbClr val="000000"/>
                          </a:solidFill>
                          <a:effectLst/>
                          <a:latin typeface="Arial" panose="020B0604020202020204" pitchFamily="34" charset="0"/>
                        </a:rPr>
                        <a:t>DecVmPeak</a:t>
                      </a:r>
                    </a:p>
                  </a:txBody>
                  <a:tcPr marL="9525" marR="9525" marT="9525"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108051559"/>
                  </a:ext>
                </a:extLst>
              </a:tr>
              <a:tr h="161925">
                <a:tc>
                  <a:txBody>
                    <a:bodyPr/>
                    <a:lstStyle/>
                    <a:p>
                      <a:pPr algn="ctr" fontAlgn="ctr"/>
                      <a:r>
                        <a:rPr lang="en-US" sz="1400" b="0" i="0" u="none" strike="noStrike">
                          <a:solidFill>
                            <a:srgbClr val="000000"/>
                          </a:solidFill>
                          <a:effectLst/>
                          <a:latin typeface="Arial" panose="020B0604020202020204" pitchFamily="34" charset="0"/>
                        </a:rPr>
                        <a:t>Class A1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noFill/>
                  </a:tcPr>
                </a:tc>
                <a:tc>
                  <a:txBody>
                    <a:bodyPr/>
                    <a:lstStyle/>
                    <a:p>
                      <a:pPr algn="ctr" fontAlgn="ctr"/>
                      <a:r>
                        <a:rPr lang="en-US" sz="1400" b="0" i="0" u="none" strike="noStrike">
                          <a:solidFill>
                            <a:srgbClr val="000000"/>
                          </a:solidFill>
                          <a:effectLst/>
                          <a:latin typeface="Arial" panose="020B0604020202020204" pitchFamily="34" charset="0"/>
                        </a:rPr>
                        <a:t>-0.06%</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noFill/>
                  </a:tcPr>
                </a:tc>
                <a:tc>
                  <a:txBody>
                    <a:bodyPr/>
                    <a:lstStyle/>
                    <a:p>
                      <a:pPr algn="ctr" fontAlgn="ctr"/>
                      <a:r>
                        <a:rPr lang="en-US" sz="1400" b="0" i="0" u="none" strike="noStrike">
                          <a:solidFill>
                            <a:srgbClr val="000000"/>
                          </a:solidFill>
                          <a:effectLst/>
                          <a:latin typeface="Arial" panose="020B0604020202020204" pitchFamily="34" charset="0"/>
                        </a:rPr>
                        <a:t>0.00%</a:t>
                      </a:r>
                    </a:p>
                  </a:txBody>
                  <a:tcPr marL="9525" marR="9525" marT="9525" marB="0" anchor="ctr">
                    <a:lnL>
                      <a:noFill/>
                    </a:lnL>
                    <a:lnR>
                      <a:noFill/>
                    </a:lnR>
                    <a:lnT w="12700" cap="flat" cmpd="sng" algn="ctr">
                      <a:solidFill>
                        <a:srgbClr val="000000"/>
                      </a:solidFill>
                      <a:prstDash val="solid"/>
                      <a:round/>
                      <a:headEnd type="none" w="med" len="med"/>
                      <a:tailEnd type="none" w="med" len="med"/>
                    </a:lnT>
                    <a:lnB>
                      <a:noFill/>
                    </a:lnB>
                    <a:noFill/>
                  </a:tcPr>
                </a:tc>
                <a:tc>
                  <a:txBody>
                    <a:bodyPr/>
                    <a:lstStyle/>
                    <a:p>
                      <a:pPr algn="ctr" fontAlgn="ctr"/>
                      <a:r>
                        <a:rPr lang="en-US" sz="1400" b="0" i="0" u="none" strike="noStrike" dirty="0">
                          <a:solidFill>
                            <a:srgbClr val="000000"/>
                          </a:solidFill>
                          <a:effectLst/>
                          <a:latin typeface="Arial" panose="020B0604020202020204" pitchFamily="34" charset="0"/>
                        </a:rPr>
                        <a:t>-0.24%</a:t>
                      </a:r>
                    </a:p>
                  </a:txBody>
                  <a:tcPr marL="9525" marR="9525" marT="9525"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noFill/>
                  </a:tcPr>
                </a:tc>
                <a:tc>
                  <a:txBody>
                    <a:bodyPr/>
                    <a:lstStyle/>
                    <a:p>
                      <a:pPr algn="ctr" fontAlgn="ctr"/>
                      <a:r>
                        <a:rPr lang="en-US" sz="1400" b="0" i="0" u="none" strike="noStrike">
                          <a:solidFill>
                            <a:srgbClr val="000000"/>
                          </a:solidFill>
                          <a:effectLst/>
                          <a:latin typeface="Arial" panose="020B0604020202020204" pitchFamily="34" charset="0"/>
                        </a:rPr>
                        <a:t>100.9%</a:t>
                      </a:r>
                    </a:p>
                  </a:txBody>
                  <a:tcPr marL="9525" marR="9525" marT="9525"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noFill/>
                  </a:tcPr>
                </a:tc>
                <a:tc>
                  <a:txBody>
                    <a:bodyPr/>
                    <a:lstStyle/>
                    <a:p>
                      <a:pPr algn="ctr" fontAlgn="ctr"/>
                      <a:r>
                        <a:rPr lang="en-US" sz="1400" b="0" i="0" u="none" strike="noStrike">
                          <a:solidFill>
                            <a:srgbClr val="000000"/>
                          </a:solidFill>
                          <a:effectLst/>
                          <a:latin typeface="Arial" panose="020B0604020202020204" pitchFamily="34" charset="0"/>
                        </a:rPr>
                        <a:t>100.5%</a:t>
                      </a:r>
                    </a:p>
                  </a:txBody>
                  <a:tcPr marL="9525" marR="9525" marT="9525"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noFill/>
                  </a:tcPr>
                </a:tc>
                <a:tc>
                  <a:txBody>
                    <a:bodyPr/>
                    <a:lstStyle/>
                    <a:p>
                      <a:pPr algn="ctr" fontAlgn="ctr"/>
                      <a:r>
                        <a:rPr lang="en-US" sz="1400" b="0" i="0" u="none" strike="noStrike">
                          <a:solidFill>
                            <a:srgbClr val="000000"/>
                          </a:solidFill>
                          <a:effectLst/>
                          <a:latin typeface="Arial" panose="020B0604020202020204" pitchFamily="34" charset="0"/>
                        </a:rPr>
                        <a:t>100.1%</a:t>
                      </a:r>
                    </a:p>
                  </a:txBody>
                  <a:tcPr marL="9525" marR="9525" marT="9525"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noFill/>
                  </a:tcPr>
                </a:tc>
                <a:tc>
                  <a:txBody>
                    <a:bodyPr/>
                    <a:lstStyle/>
                    <a:p>
                      <a:pPr algn="ctr" fontAlgn="ctr"/>
                      <a:r>
                        <a:rPr lang="en-US" sz="1400" b="0" i="0" u="none" strike="noStrike">
                          <a:solidFill>
                            <a:srgbClr val="000000"/>
                          </a:solidFill>
                          <a:effectLst/>
                          <a:latin typeface="Arial" panose="020B0604020202020204" pitchFamily="34" charset="0"/>
                        </a:rPr>
                        <a:t>99.9%</a:t>
                      </a:r>
                    </a:p>
                  </a:txBody>
                  <a:tcPr marL="9525" marR="9525"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noFill/>
                  </a:tcPr>
                </a:tc>
                <a:extLst>
                  <a:ext uri="{0D108BD9-81ED-4DB2-BD59-A6C34878D82A}">
                    <a16:rowId xmlns:a16="http://schemas.microsoft.com/office/drawing/2014/main" val="3208686598"/>
                  </a:ext>
                </a:extLst>
              </a:tr>
              <a:tr h="161925">
                <a:tc>
                  <a:txBody>
                    <a:bodyPr/>
                    <a:lstStyle/>
                    <a:p>
                      <a:pPr algn="ctr" fontAlgn="ctr"/>
                      <a:r>
                        <a:rPr lang="en-US" sz="1400" b="0" i="0" u="none" strike="noStrike">
                          <a:solidFill>
                            <a:srgbClr val="000000"/>
                          </a:solidFill>
                          <a:effectLst/>
                          <a:latin typeface="Arial" panose="020B0604020202020204" pitchFamily="34" charset="0"/>
                        </a:rPr>
                        <a:t>Class A2</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noFill/>
                  </a:tcPr>
                </a:tc>
                <a:tc>
                  <a:txBody>
                    <a:bodyPr/>
                    <a:lstStyle/>
                    <a:p>
                      <a:pPr algn="ctr" fontAlgn="ctr"/>
                      <a:r>
                        <a:rPr lang="en-US" sz="1400" b="0" i="0" u="none" strike="noStrike">
                          <a:solidFill>
                            <a:srgbClr val="000000"/>
                          </a:solidFill>
                          <a:effectLst/>
                          <a:latin typeface="Arial" panose="020B0604020202020204" pitchFamily="34" charset="0"/>
                        </a:rPr>
                        <a:t>-0.07%</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noFill/>
                  </a:tcPr>
                </a:tc>
                <a:tc>
                  <a:txBody>
                    <a:bodyPr/>
                    <a:lstStyle/>
                    <a:p>
                      <a:pPr algn="ctr" fontAlgn="ctr"/>
                      <a:r>
                        <a:rPr lang="en-US" sz="1400" b="0" i="0" u="none" strike="noStrike">
                          <a:solidFill>
                            <a:srgbClr val="000000"/>
                          </a:solidFill>
                          <a:effectLst/>
                          <a:latin typeface="Arial" panose="020B0604020202020204" pitchFamily="34" charset="0"/>
                        </a:rPr>
                        <a:t>-0.06%</a:t>
                      </a:r>
                    </a:p>
                  </a:txBody>
                  <a:tcPr marL="9525" marR="9525" marT="9525" marB="0" anchor="ctr">
                    <a:lnL>
                      <a:noFill/>
                    </a:lnL>
                    <a:lnR>
                      <a:noFill/>
                    </a:lnR>
                    <a:lnT>
                      <a:noFill/>
                    </a:lnT>
                    <a:lnB>
                      <a:noFill/>
                    </a:lnB>
                    <a:noFill/>
                  </a:tcPr>
                </a:tc>
                <a:tc>
                  <a:txBody>
                    <a:bodyPr/>
                    <a:lstStyle/>
                    <a:p>
                      <a:pPr algn="ctr" fontAlgn="ctr"/>
                      <a:r>
                        <a:rPr lang="en-US" sz="1400" b="0" i="0" u="none" strike="noStrike">
                          <a:solidFill>
                            <a:srgbClr val="000000"/>
                          </a:solidFill>
                          <a:effectLst/>
                          <a:latin typeface="Arial" panose="020B0604020202020204" pitchFamily="34" charset="0"/>
                        </a:rPr>
                        <a:t>-0.08%</a:t>
                      </a:r>
                    </a:p>
                  </a:txBody>
                  <a:tcPr marL="9525" marR="9525" marT="9525" marB="0" anchor="ctr">
                    <a:lnL>
                      <a:noFill/>
                    </a:lnL>
                    <a:lnR w="6350" cap="flat" cmpd="sng" algn="ctr">
                      <a:solidFill>
                        <a:srgbClr val="000000"/>
                      </a:solidFill>
                      <a:prstDash val="solid"/>
                      <a:round/>
                      <a:headEnd type="none" w="med" len="med"/>
                      <a:tailEnd type="none" w="med" len="med"/>
                    </a:lnR>
                    <a:lnT>
                      <a:noFill/>
                    </a:lnT>
                    <a:lnB>
                      <a:noFill/>
                    </a:lnB>
                    <a:noFill/>
                  </a:tcPr>
                </a:tc>
                <a:tc>
                  <a:txBody>
                    <a:bodyPr/>
                    <a:lstStyle/>
                    <a:p>
                      <a:pPr algn="ctr" fontAlgn="ctr"/>
                      <a:r>
                        <a:rPr lang="en-US" sz="1400" b="0" i="0" u="none" strike="noStrike" dirty="0">
                          <a:solidFill>
                            <a:srgbClr val="000000"/>
                          </a:solidFill>
                          <a:effectLst/>
                          <a:latin typeface="Arial" panose="020B0604020202020204" pitchFamily="34" charset="0"/>
                        </a:rPr>
                        <a:t>99.9%</a:t>
                      </a:r>
                    </a:p>
                  </a:txBody>
                  <a:tcPr marL="9525" marR="9525" marT="9525" marB="0" anchor="ctr">
                    <a:lnL w="6350" cap="flat" cmpd="sng" algn="ctr">
                      <a:solidFill>
                        <a:srgbClr val="000000"/>
                      </a:solidFill>
                      <a:prstDash val="solid"/>
                      <a:round/>
                      <a:headEnd type="none" w="med" len="med"/>
                      <a:tailEnd type="none" w="med" len="med"/>
                    </a:lnL>
                    <a:lnR>
                      <a:noFill/>
                    </a:lnR>
                    <a:lnT>
                      <a:noFill/>
                    </a:lnT>
                    <a:lnB>
                      <a:noFill/>
                    </a:lnB>
                    <a:noFill/>
                  </a:tcPr>
                </a:tc>
                <a:tc>
                  <a:txBody>
                    <a:bodyPr/>
                    <a:lstStyle/>
                    <a:p>
                      <a:pPr algn="ctr" fontAlgn="ctr"/>
                      <a:r>
                        <a:rPr lang="en-US" sz="1400" b="0" i="0" u="none" strike="noStrike">
                          <a:solidFill>
                            <a:srgbClr val="000000"/>
                          </a:solidFill>
                          <a:effectLst/>
                          <a:latin typeface="Arial" panose="020B0604020202020204" pitchFamily="34" charset="0"/>
                        </a:rPr>
                        <a:t>100.1%</a:t>
                      </a:r>
                    </a:p>
                  </a:txBody>
                  <a:tcPr marL="9525" marR="9525" marT="9525" marB="0" anchor="ctr">
                    <a:lnL>
                      <a:noFill/>
                    </a:lnL>
                    <a:lnR w="6350" cap="flat" cmpd="sng" algn="ctr">
                      <a:solidFill>
                        <a:srgbClr val="000000"/>
                      </a:solidFill>
                      <a:prstDash val="solid"/>
                      <a:round/>
                      <a:headEnd type="none" w="med" len="med"/>
                      <a:tailEnd type="none" w="med" len="med"/>
                    </a:lnR>
                    <a:lnT>
                      <a:noFill/>
                    </a:lnT>
                    <a:lnB>
                      <a:noFill/>
                    </a:lnB>
                    <a:noFill/>
                  </a:tcPr>
                </a:tc>
                <a:tc>
                  <a:txBody>
                    <a:bodyPr/>
                    <a:lstStyle/>
                    <a:p>
                      <a:pPr algn="ctr" fontAlgn="ctr"/>
                      <a:r>
                        <a:rPr lang="en-US" sz="1400" b="0" i="0" u="none" strike="noStrike">
                          <a:solidFill>
                            <a:srgbClr val="000000"/>
                          </a:solidFill>
                          <a:effectLst/>
                          <a:latin typeface="Arial" panose="020B0604020202020204" pitchFamily="34" charset="0"/>
                        </a:rPr>
                        <a:t>99.9%</a:t>
                      </a:r>
                    </a:p>
                  </a:txBody>
                  <a:tcPr marL="9525" marR="9525" marT="9525" marB="0" anchor="ctr">
                    <a:lnL w="6350" cap="flat" cmpd="sng" algn="ctr">
                      <a:solidFill>
                        <a:srgbClr val="000000"/>
                      </a:solidFill>
                      <a:prstDash val="solid"/>
                      <a:round/>
                      <a:headEnd type="none" w="med" len="med"/>
                      <a:tailEnd type="none" w="med" len="med"/>
                    </a:lnL>
                    <a:lnR>
                      <a:noFill/>
                    </a:lnR>
                    <a:lnT>
                      <a:noFill/>
                    </a:lnT>
                    <a:lnB>
                      <a:noFill/>
                    </a:lnB>
                    <a:noFill/>
                  </a:tcPr>
                </a:tc>
                <a:tc>
                  <a:txBody>
                    <a:bodyPr/>
                    <a:lstStyle/>
                    <a:p>
                      <a:pPr algn="ctr" fontAlgn="ctr"/>
                      <a:r>
                        <a:rPr lang="en-US" sz="1400" b="0" i="0" u="none" strike="noStrike">
                          <a:solidFill>
                            <a:srgbClr val="000000"/>
                          </a:solidFill>
                          <a:effectLst/>
                          <a:latin typeface="Arial" panose="020B0604020202020204" pitchFamily="34" charset="0"/>
                        </a:rPr>
                        <a:t>100.0%</a:t>
                      </a: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1751958250"/>
                  </a:ext>
                </a:extLst>
              </a:tr>
              <a:tr h="161925">
                <a:tc>
                  <a:txBody>
                    <a:bodyPr/>
                    <a:lstStyle/>
                    <a:p>
                      <a:pPr algn="ctr" fontAlgn="ctr"/>
                      <a:r>
                        <a:rPr lang="en-US" sz="1400" b="0" i="0" u="none" strike="noStrike">
                          <a:solidFill>
                            <a:srgbClr val="000000"/>
                          </a:solidFill>
                          <a:effectLst/>
                          <a:latin typeface="Arial" panose="020B0604020202020204" pitchFamily="34" charset="0"/>
                        </a:rPr>
                        <a:t>Class B</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noFill/>
                  </a:tcPr>
                </a:tc>
                <a:tc>
                  <a:txBody>
                    <a:bodyPr/>
                    <a:lstStyle/>
                    <a:p>
                      <a:pPr algn="ctr" fontAlgn="ctr"/>
                      <a:r>
                        <a:rPr lang="en-US" sz="1400" b="0" i="0" u="none" strike="noStrike">
                          <a:solidFill>
                            <a:srgbClr val="000000"/>
                          </a:solidFill>
                          <a:effectLst/>
                          <a:latin typeface="Arial" panose="020B0604020202020204" pitchFamily="34" charset="0"/>
                        </a:rPr>
                        <a:t>-0.07%</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noFill/>
                  </a:tcPr>
                </a:tc>
                <a:tc>
                  <a:txBody>
                    <a:bodyPr/>
                    <a:lstStyle/>
                    <a:p>
                      <a:pPr algn="ctr" fontAlgn="ctr"/>
                      <a:r>
                        <a:rPr lang="en-US" sz="1400" b="0" i="0" u="none" strike="noStrike">
                          <a:solidFill>
                            <a:srgbClr val="000000"/>
                          </a:solidFill>
                          <a:effectLst/>
                          <a:latin typeface="Arial" panose="020B0604020202020204" pitchFamily="34" charset="0"/>
                        </a:rPr>
                        <a:t>-0.04%</a:t>
                      </a:r>
                    </a:p>
                  </a:txBody>
                  <a:tcPr marL="9525" marR="9525" marT="9525" marB="0" anchor="ctr">
                    <a:lnL>
                      <a:noFill/>
                    </a:lnL>
                    <a:lnR>
                      <a:noFill/>
                    </a:lnR>
                    <a:lnT>
                      <a:noFill/>
                    </a:lnT>
                    <a:lnB>
                      <a:noFill/>
                    </a:lnB>
                    <a:noFill/>
                  </a:tcPr>
                </a:tc>
                <a:tc>
                  <a:txBody>
                    <a:bodyPr/>
                    <a:lstStyle/>
                    <a:p>
                      <a:pPr algn="ctr" fontAlgn="ctr"/>
                      <a:r>
                        <a:rPr lang="en-US" sz="1400" b="0" i="0" u="none" strike="noStrike">
                          <a:solidFill>
                            <a:srgbClr val="000000"/>
                          </a:solidFill>
                          <a:effectLst/>
                          <a:latin typeface="Arial" panose="020B0604020202020204" pitchFamily="34" charset="0"/>
                        </a:rPr>
                        <a:t>0.02%</a:t>
                      </a:r>
                    </a:p>
                  </a:txBody>
                  <a:tcPr marL="9525" marR="9525" marT="9525" marB="0" anchor="ctr">
                    <a:lnL>
                      <a:noFill/>
                    </a:lnL>
                    <a:lnR w="6350" cap="flat" cmpd="sng" algn="ctr">
                      <a:solidFill>
                        <a:srgbClr val="000000"/>
                      </a:solidFill>
                      <a:prstDash val="solid"/>
                      <a:round/>
                      <a:headEnd type="none" w="med" len="med"/>
                      <a:tailEnd type="none" w="med" len="med"/>
                    </a:lnR>
                    <a:lnT>
                      <a:noFill/>
                    </a:lnT>
                    <a:lnB>
                      <a:noFill/>
                    </a:lnB>
                    <a:noFill/>
                  </a:tcPr>
                </a:tc>
                <a:tc>
                  <a:txBody>
                    <a:bodyPr/>
                    <a:lstStyle/>
                    <a:p>
                      <a:pPr algn="ctr" fontAlgn="ctr"/>
                      <a:r>
                        <a:rPr lang="en-US" sz="1400" b="0" i="0" u="none" strike="noStrike" dirty="0">
                          <a:solidFill>
                            <a:srgbClr val="000000"/>
                          </a:solidFill>
                          <a:effectLst/>
                          <a:latin typeface="Arial" panose="020B0604020202020204" pitchFamily="34" charset="0"/>
                        </a:rPr>
                        <a:t>100.3%</a:t>
                      </a:r>
                    </a:p>
                  </a:txBody>
                  <a:tcPr marL="9525" marR="9525" marT="9525" marB="0" anchor="ctr">
                    <a:lnL w="6350" cap="flat" cmpd="sng" algn="ctr">
                      <a:solidFill>
                        <a:srgbClr val="000000"/>
                      </a:solidFill>
                      <a:prstDash val="solid"/>
                      <a:round/>
                      <a:headEnd type="none" w="med" len="med"/>
                      <a:tailEnd type="none" w="med" len="med"/>
                    </a:lnL>
                    <a:lnR>
                      <a:noFill/>
                    </a:lnR>
                    <a:lnT>
                      <a:noFill/>
                    </a:lnT>
                    <a:lnB>
                      <a:noFill/>
                    </a:lnB>
                    <a:noFill/>
                  </a:tcPr>
                </a:tc>
                <a:tc>
                  <a:txBody>
                    <a:bodyPr/>
                    <a:lstStyle/>
                    <a:p>
                      <a:pPr algn="ctr" fontAlgn="ctr"/>
                      <a:r>
                        <a:rPr lang="en-US" sz="1400" b="0" i="0" u="none" strike="noStrike">
                          <a:solidFill>
                            <a:srgbClr val="000000"/>
                          </a:solidFill>
                          <a:effectLst/>
                          <a:latin typeface="Arial" panose="020B0604020202020204" pitchFamily="34" charset="0"/>
                        </a:rPr>
                        <a:t>100.8%</a:t>
                      </a:r>
                    </a:p>
                  </a:txBody>
                  <a:tcPr marL="9525" marR="9525" marT="9525" marB="0" anchor="ctr">
                    <a:lnL>
                      <a:noFill/>
                    </a:lnL>
                    <a:lnR w="6350" cap="flat" cmpd="sng" algn="ctr">
                      <a:solidFill>
                        <a:srgbClr val="000000"/>
                      </a:solidFill>
                      <a:prstDash val="solid"/>
                      <a:round/>
                      <a:headEnd type="none" w="med" len="med"/>
                      <a:tailEnd type="none" w="med" len="med"/>
                    </a:lnR>
                    <a:lnT>
                      <a:noFill/>
                    </a:lnT>
                    <a:lnB>
                      <a:noFill/>
                    </a:lnB>
                    <a:noFill/>
                  </a:tcPr>
                </a:tc>
                <a:tc>
                  <a:txBody>
                    <a:bodyPr/>
                    <a:lstStyle/>
                    <a:p>
                      <a:pPr algn="ctr" fontAlgn="ctr"/>
                      <a:r>
                        <a:rPr lang="en-US" sz="1400" b="0" i="0" u="none" strike="noStrike">
                          <a:solidFill>
                            <a:srgbClr val="000000"/>
                          </a:solidFill>
                          <a:effectLst/>
                          <a:latin typeface="Arial" panose="020B0604020202020204" pitchFamily="34" charset="0"/>
                        </a:rPr>
                        <a:t>99.7%</a:t>
                      </a:r>
                    </a:p>
                  </a:txBody>
                  <a:tcPr marL="9525" marR="9525" marT="9525" marB="0" anchor="ctr">
                    <a:lnL w="6350" cap="flat" cmpd="sng" algn="ctr">
                      <a:solidFill>
                        <a:srgbClr val="000000"/>
                      </a:solidFill>
                      <a:prstDash val="solid"/>
                      <a:round/>
                      <a:headEnd type="none" w="med" len="med"/>
                      <a:tailEnd type="none" w="med" len="med"/>
                    </a:lnL>
                    <a:lnR>
                      <a:noFill/>
                    </a:lnR>
                    <a:lnT>
                      <a:noFill/>
                    </a:lnT>
                    <a:lnB>
                      <a:noFill/>
                    </a:lnB>
                    <a:noFill/>
                  </a:tcPr>
                </a:tc>
                <a:tc>
                  <a:txBody>
                    <a:bodyPr/>
                    <a:lstStyle/>
                    <a:p>
                      <a:pPr algn="ctr" fontAlgn="ctr"/>
                      <a:r>
                        <a:rPr lang="en-US" sz="1400" b="0" i="0" u="none" strike="noStrike">
                          <a:solidFill>
                            <a:srgbClr val="000000"/>
                          </a:solidFill>
                          <a:effectLst/>
                          <a:latin typeface="Arial" panose="020B0604020202020204" pitchFamily="34" charset="0"/>
                        </a:rPr>
                        <a:t>99.9%</a:t>
                      </a: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2997164674"/>
                  </a:ext>
                </a:extLst>
              </a:tr>
              <a:tr h="161925">
                <a:tc>
                  <a:txBody>
                    <a:bodyPr/>
                    <a:lstStyle/>
                    <a:p>
                      <a:pPr algn="ctr" fontAlgn="ctr"/>
                      <a:r>
                        <a:rPr lang="en-US" sz="1400" b="0" i="0" u="none" strike="noStrike">
                          <a:solidFill>
                            <a:srgbClr val="000000"/>
                          </a:solidFill>
                          <a:effectLst/>
                          <a:latin typeface="Arial" panose="020B0604020202020204" pitchFamily="34" charset="0"/>
                        </a:rPr>
                        <a:t>Class C</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noFill/>
                  </a:tcPr>
                </a:tc>
                <a:tc>
                  <a:txBody>
                    <a:bodyPr/>
                    <a:lstStyle/>
                    <a:p>
                      <a:pPr algn="ctr" fontAlgn="ctr"/>
                      <a:r>
                        <a:rPr lang="en-US" sz="1400" b="0" i="0" u="none" strike="noStrike">
                          <a:solidFill>
                            <a:srgbClr val="000000"/>
                          </a:solidFill>
                          <a:effectLst/>
                          <a:latin typeface="Arial" panose="020B0604020202020204" pitchFamily="34" charset="0"/>
                        </a:rPr>
                        <a:t>-0.04%</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noFill/>
                  </a:tcPr>
                </a:tc>
                <a:tc>
                  <a:txBody>
                    <a:bodyPr/>
                    <a:lstStyle/>
                    <a:p>
                      <a:pPr algn="ctr" fontAlgn="ctr"/>
                      <a:r>
                        <a:rPr lang="en-US" sz="1400" b="0" i="0" u="none" strike="noStrike">
                          <a:solidFill>
                            <a:srgbClr val="000000"/>
                          </a:solidFill>
                          <a:effectLst/>
                          <a:latin typeface="Arial" panose="020B0604020202020204" pitchFamily="34" charset="0"/>
                        </a:rPr>
                        <a:t>-0.14%</a:t>
                      </a:r>
                    </a:p>
                  </a:txBody>
                  <a:tcPr marL="9525" marR="9525" marT="9525" marB="0" anchor="ctr">
                    <a:lnL>
                      <a:noFill/>
                    </a:lnL>
                    <a:lnR>
                      <a:noFill/>
                    </a:lnR>
                    <a:lnT>
                      <a:noFill/>
                    </a:lnT>
                    <a:lnB>
                      <a:noFill/>
                    </a:lnB>
                    <a:noFill/>
                  </a:tcPr>
                </a:tc>
                <a:tc>
                  <a:txBody>
                    <a:bodyPr/>
                    <a:lstStyle/>
                    <a:p>
                      <a:pPr algn="ctr" fontAlgn="ctr"/>
                      <a:r>
                        <a:rPr lang="en-US" sz="1400" b="0" i="0" u="none" strike="noStrike">
                          <a:solidFill>
                            <a:srgbClr val="000000"/>
                          </a:solidFill>
                          <a:effectLst/>
                          <a:latin typeface="Arial" panose="020B0604020202020204" pitchFamily="34" charset="0"/>
                        </a:rPr>
                        <a:t>-0.17%</a:t>
                      </a:r>
                    </a:p>
                  </a:txBody>
                  <a:tcPr marL="9525" marR="9525" marT="9525" marB="0" anchor="ctr">
                    <a:lnL>
                      <a:noFill/>
                    </a:lnL>
                    <a:lnR w="6350" cap="flat" cmpd="sng" algn="ctr">
                      <a:solidFill>
                        <a:srgbClr val="000000"/>
                      </a:solidFill>
                      <a:prstDash val="solid"/>
                      <a:round/>
                      <a:headEnd type="none" w="med" len="med"/>
                      <a:tailEnd type="none" w="med" len="med"/>
                    </a:lnR>
                    <a:lnT>
                      <a:noFill/>
                    </a:lnT>
                    <a:lnB>
                      <a:noFill/>
                    </a:lnB>
                    <a:noFill/>
                  </a:tcPr>
                </a:tc>
                <a:tc>
                  <a:txBody>
                    <a:bodyPr/>
                    <a:lstStyle/>
                    <a:p>
                      <a:pPr algn="ctr" fontAlgn="ctr"/>
                      <a:r>
                        <a:rPr lang="en-US" sz="1400" b="0" i="0" u="none" strike="noStrike">
                          <a:solidFill>
                            <a:srgbClr val="000000"/>
                          </a:solidFill>
                          <a:effectLst/>
                          <a:latin typeface="Arial" panose="020B0604020202020204" pitchFamily="34" charset="0"/>
                        </a:rPr>
                        <a:t>99.3%</a:t>
                      </a:r>
                    </a:p>
                  </a:txBody>
                  <a:tcPr marL="9525" marR="9525" marT="9525" marB="0" anchor="ctr">
                    <a:lnL w="6350" cap="flat" cmpd="sng" algn="ctr">
                      <a:solidFill>
                        <a:srgbClr val="000000"/>
                      </a:solidFill>
                      <a:prstDash val="solid"/>
                      <a:round/>
                      <a:headEnd type="none" w="med" len="med"/>
                      <a:tailEnd type="none" w="med" len="med"/>
                    </a:lnL>
                    <a:lnR>
                      <a:noFill/>
                    </a:lnR>
                    <a:lnT>
                      <a:noFill/>
                    </a:lnT>
                    <a:lnB>
                      <a:noFill/>
                    </a:lnB>
                    <a:noFill/>
                  </a:tcPr>
                </a:tc>
                <a:tc>
                  <a:txBody>
                    <a:bodyPr/>
                    <a:lstStyle/>
                    <a:p>
                      <a:pPr algn="ctr" fontAlgn="ctr"/>
                      <a:r>
                        <a:rPr lang="en-US" sz="1400" b="0" i="0" u="none" strike="noStrike" dirty="0">
                          <a:solidFill>
                            <a:srgbClr val="000000"/>
                          </a:solidFill>
                          <a:effectLst/>
                          <a:latin typeface="Arial" panose="020B0604020202020204" pitchFamily="34" charset="0"/>
                        </a:rPr>
                        <a:t>100.5%</a:t>
                      </a:r>
                    </a:p>
                  </a:txBody>
                  <a:tcPr marL="9525" marR="9525" marT="9525" marB="0" anchor="ctr">
                    <a:lnL>
                      <a:noFill/>
                    </a:lnL>
                    <a:lnR w="6350" cap="flat" cmpd="sng" algn="ctr">
                      <a:solidFill>
                        <a:srgbClr val="000000"/>
                      </a:solidFill>
                      <a:prstDash val="solid"/>
                      <a:round/>
                      <a:headEnd type="none" w="med" len="med"/>
                      <a:tailEnd type="none" w="med" len="med"/>
                    </a:lnR>
                    <a:lnT>
                      <a:noFill/>
                    </a:lnT>
                    <a:lnB>
                      <a:noFill/>
                    </a:lnB>
                    <a:noFill/>
                  </a:tcPr>
                </a:tc>
                <a:tc>
                  <a:txBody>
                    <a:bodyPr/>
                    <a:lstStyle/>
                    <a:p>
                      <a:pPr algn="ctr" fontAlgn="ctr"/>
                      <a:r>
                        <a:rPr lang="en-US" sz="1400" b="0" i="0" u="none" strike="noStrike">
                          <a:solidFill>
                            <a:srgbClr val="000000"/>
                          </a:solidFill>
                          <a:effectLst/>
                          <a:latin typeface="Arial" panose="020B0604020202020204" pitchFamily="34" charset="0"/>
                        </a:rPr>
                        <a:t>99.6%</a:t>
                      </a:r>
                    </a:p>
                  </a:txBody>
                  <a:tcPr marL="9525" marR="9525" marT="9525" marB="0" anchor="ctr">
                    <a:lnL w="6350" cap="flat" cmpd="sng" algn="ctr">
                      <a:solidFill>
                        <a:srgbClr val="000000"/>
                      </a:solidFill>
                      <a:prstDash val="solid"/>
                      <a:round/>
                      <a:headEnd type="none" w="med" len="med"/>
                      <a:tailEnd type="none" w="med" len="med"/>
                    </a:lnL>
                    <a:lnR>
                      <a:noFill/>
                    </a:lnR>
                    <a:lnT>
                      <a:noFill/>
                    </a:lnT>
                    <a:lnB>
                      <a:noFill/>
                    </a:lnB>
                    <a:noFill/>
                  </a:tcPr>
                </a:tc>
                <a:tc>
                  <a:txBody>
                    <a:bodyPr/>
                    <a:lstStyle/>
                    <a:p>
                      <a:pPr algn="ctr" fontAlgn="ctr"/>
                      <a:r>
                        <a:rPr lang="en-US" sz="1400" b="0" i="0" u="none" strike="noStrike">
                          <a:solidFill>
                            <a:srgbClr val="000000"/>
                          </a:solidFill>
                          <a:effectLst/>
                          <a:latin typeface="Arial" panose="020B0604020202020204" pitchFamily="34" charset="0"/>
                        </a:rPr>
                        <a:t>100.0%</a:t>
                      </a: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2669853286"/>
                  </a:ext>
                </a:extLst>
              </a:tr>
              <a:tr h="161925">
                <a:tc>
                  <a:txBody>
                    <a:bodyPr/>
                    <a:lstStyle/>
                    <a:p>
                      <a:pPr algn="ctr" fontAlgn="ctr"/>
                      <a:r>
                        <a:rPr lang="en-US" sz="1400" b="0" i="0" u="none" strike="noStrike">
                          <a:solidFill>
                            <a:srgbClr val="000000"/>
                          </a:solidFill>
                          <a:effectLst/>
                          <a:latin typeface="Arial" panose="020B0604020202020204" pitchFamily="34" charset="0"/>
                        </a:rPr>
                        <a:t>Class E</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noFill/>
                  </a:tcPr>
                </a:tc>
                <a:tc>
                  <a:txBody>
                    <a:bodyPr/>
                    <a:lstStyle/>
                    <a:p>
                      <a:pPr algn="ctr" fontAlgn="ctr"/>
                      <a:r>
                        <a:rPr lang="en-US" sz="1400" b="0" i="0" u="none" strike="noStrike">
                          <a:solidFill>
                            <a:srgbClr val="000000"/>
                          </a:solidFill>
                          <a:effectLst/>
                          <a:latin typeface="Arial" panose="020B0604020202020204" pitchFamily="34" charset="0"/>
                        </a:rPr>
                        <a:t> </a:t>
                      </a:r>
                    </a:p>
                  </a:txBody>
                  <a:tcPr marL="9525" marR="9525" marT="9525"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noFill/>
                  </a:tcPr>
                </a:tc>
                <a:tc>
                  <a:txBody>
                    <a:bodyPr/>
                    <a:lstStyle/>
                    <a:p>
                      <a:pPr algn="ctr" fontAlgn="ctr"/>
                      <a:endParaRPr lang="en-US" sz="1400" b="0" i="0" u="none" strike="noStrike">
                        <a:solidFill>
                          <a:srgbClr val="000000"/>
                        </a:solidFill>
                        <a:effectLst/>
                        <a:latin typeface="Arial" panose="020B0604020202020204" pitchFamily="34" charset="0"/>
                      </a:endParaRPr>
                    </a:p>
                  </a:txBody>
                  <a:tcPr marL="9525" marR="9525" marT="9525" marB="0" anchor="ctr">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ctr" fontAlgn="ctr"/>
                      <a:r>
                        <a:rPr lang="en-US" sz="1400" b="0" i="0" u="none" strike="noStrike">
                          <a:solidFill>
                            <a:srgbClr val="000000"/>
                          </a:solidFill>
                          <a:effectLst/>
                          <a:latin typeface="Arial" panose="020B0604020202020204" pitchFamily="34" charset="0"/>
                        </a:rPr>
                        <a:t> </a:t>
                      </a:r>
                    </a:p>
                  </a:txBody>
                  <a:tcPr marL="9525" marR="9525" marT="9525"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noFill/>
                  </a:tcPr>
                </a:tc>
                <a:tc>
                  <a:txBody>
                    <a:bodyPr/>
                    <a:lstStyle/>
                    <a:p>
                      <a:pPr algn="ctr" fontAlgn="ctr"/>
                      <a:r>
                        <a:rPr lang="en-US" sz="14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noFill/>
                  </a:tcPr>
                </a:tc>
                <a:tc>
                  <a:txBody>
                    <a:bodyPr/>
                    <a:lstStyle/>
                    <a:p>
                      <a:pPr algn="ctr" fontAlgn="ctr"/>
                      <a:endParaRPr lang="en-US" sz="1400" b="0" i="0" u="none" strike="noStrike" dirty="0">
                        <a:solidFill>
                          <a:srgbClr val="000000"/>
                        </a:solidFill>
                        <a:effectLst/>
                        <a:latin typeface="Arial" panose="020B0604020202020204" pitchFamily="34" charset="0"/>
                      </a:endParaRPr>
                    </a:p>
                  </a:txBody>
                  <a:tcPr marL="9525" marR="9525" marT="9525"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noFill/>
                  </a:tcPr>
                </a:tc>
                <a:tc>
                  <a:txBody>
                    <a:bodyPr/>
                    <a:lstStyle/>
                    <a:p>
                      <a:pPr algn="ctr" fontAlgn="ctr"/>
                      <a:r>
                        <a:rPr lang="en-US" sz="14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noFill/>
                  </a:tcPr>
                </a:tc>
                <a:tc>
                  <a:txBody>
                    <a:bodyPr/>
                    <a:lstStyle/>
                    <a:p>
                      <a:pPr algn="ctr" fontAlgn="ctr"/>
                      <a:r>
                        <a:rPr lang="en-US" sz="1400" b="0" i="0" u="none" strike="noStrike">
                          <a:solidFill>
                            <a:srgbClr val="000000"/>
                          </a:solidFill>
                          <a:effectLst/>
                          <a:latin typeface="Arial" panose="020B0604020202020204" pitchFamily="34" charset="0"/>
                        </a:rPr>
                        <a:t> </a:t>
                      </a:r>
                    </a:p>
                  </a:txBody>
                  <a:tcPr marL="9525" marR="9525"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808838647"/>
                  </a:ext>
                </a:extLst>
              </a:tr>
              <a:tr h="161925">
                <a:tc>
                  <a:txBody>
                    <a:bodyPr/>
                    <a:lstStyle/>
                    <a:p>
                      <a:pPr algn="ctr" fontAlgn="ctr"/>
                      <a:r>
                        <a:rPr lang="en-US" sz="1400" b="1" i="0" u="none" strike="noStrike">
                          <a:solidFill>
                            <a:srgbClr val="000000"/>
                          </a:solidFill>
                          <a:effectLst/>
                          <a:latin typeface="Arial" panose="020B0604020202020204" pitchFamily="34" charset="0"/>
                        </a:rPr>
                        <a:t>Overall</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ctr"/>
                      <a:r>
                        <a:rPr lang="en-US" sz="1400" b="1" i="0" u="none" strike="noStrike" dirty="0">
                          <a:solidFill>
                            <a:srgbClr val="000000"/>
                          </a:solidFill>
                          <a:effectLst/>
                          <a:latin typeface="Arial" panose="020B0604020202020204" pitchFamily="34" charset="0"/>
                        </a:rPr>
                        <a:t>-0.06%</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ctr"/>
                      <a:r>
                        <a:rPr lang="en-US" sz="1400" b="1" i="0" u="none" strike="noStrike" dirty="0">
                          <a:solidFill>
                            <a:srgbClr val="000000"/>
                          </a:solidFill>
                          <a:effectLst/>
                          <a:latin typeface="Arial" panose="020B0604020202020204" pitchFamily="34" charset="0"/>
                        </a:rPr>
                        <a:t>-0.06%</a:t>
                      </a:r>
                    </a:p>
                  </a:txBody>
                  <a:tcPr marL="9525" marR="9525" marT="9525"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ctr"/>
                      <a:r>
                        <a:rPr lang="en-US" sz="1400" b="1" i="0" u="none" strike="noStrike" dirty="0">
                          <a:solidFill>
                            <a:srgbClr val="000000"/>
                          </a:solidFill>
                          <a:effectLst/>
                          <a:latin typeface="Arial" panose="020B0604020202020204" pitchFamily="34" charset="0"/>
                        </a:rPr>
                        <a:t>-0.10%</a:t>
                      </a:r>
                    </a:p>
                  </a:txBody>
                  <a:tcPr marL="9525" marR="9525" marT="9525"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ctr"/>
                      <a:r>
                        <a:rPr lang="en-US" sz="1400" b="1" i="0" u="none" strike="noStrike" dirty="0">
                          <a:solidFill>
                            <a:srgbClr val="000000"/>
                          </a:solidFill>
                          <a:effectLst/>
                          <a:latin typeface="Arial" panose="020B0604020202020204" pitchFamily="34" charset="0"/>
                        </a:rPr>
                        <a:t>100.1%</a:t>
                      </a:r>
                    </a:p>
                  </a:txBody>
                  <a:tcPr marL="9525" marR="9525" marT="9525"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ctr"/>
                      <a:r>
                        <a:rPr lang="en-US" sz="1400" b="1" i="0" u="none" strike="noStrike" dirty="0">
                          <a:solidFill>
                            <a:srgbClr val="000000"/>
                          </a:solidFill>
                          <a:effectLst/>
                          <a:latin typeface="Arial" panose="020B0604020202020204" pitchFamily="34" charset="0"/>
                        </a:rPr>
                        <a:t>100.5%</a:t>
                      </a:r>
                    </a:p>
                  </a:txBody>
                  <a:tcPr marL="9525" marR="9525" marT="9525"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ctr"/>
                      <a:r>
                        <a:rPr lang="en-US" sz="1400" b="1" i="0" u="none" strike="noStrike" dirty="0">
                          <a:solidFill>
                            <a:srgbClr val="000000"/>
                          </a:solidFill>
                          <a:effectLst/>
                          <a:latin typeface="Arial" panose="020B0604020202020204" pitchFamily="34" charset="0"/>
                        </a:rPr>
                        <a:t>99.8%</a:t>
                      </a:r>
                    </a:p>
                  </a:txBody>
                  <a:tcPr marL="9525" marR="9525" marT="9525"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ctr"/>
                      <a:r>
                        <a:rPr lang="en-US" sz="1400" b="1" i="0" u="none" strike="noStrike" dirty="0">
                          <a:solidFill>
                            <a:srgbClr val="000000"/>
                          </a:solidFill>
                          <a:effectLst/>
                          <a:latin typeface="Arial" panose="020B0604020202020204" pitchFamily="34" charset="0"/>
                        </a:rPr>
                        <a:t>99.9%</a:t>
                      </a:r>
                    </a:p>
                  </a:txBody>
                  <a:tcPr marL="9525" marR="9525"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243680232"/>
                  </a:ext>
                </a:extLst>
              </a:tr>
              <a:tr h="161925">
                <a:tc>
                  <a:txBody>
                    <a:bodyPr/>
                    <a:lstStyle/>
                    <a:p>
                      <a:pPr algn="ctr" fontAlgn="ctr"/>
                      <a:r>
                        <a:rPr lang="en-US" sz="1400" b="0" i="0" u="none" strike="noStrike">
                          <a:solidFill>
                            <a:srgbClr val="000000"/>
                          </a:solidFill>
                          <a:effectLst/>
                          <a:latin typeface="Arial" panose="020B0604020202020204" pitchFamily="34" charset="0"/>
                        </a:rPr>
                        <a:t>Class D</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noFill/>
                  </a:tcPr>
                </a:tc>
                <a:tc>
                  <a:txBody>
                    <a:bodyPr/>
                    <a:lstStyle/>
                    <a:p>
                      <a:pPr algn="ctr" fontAlgn="ctr"/>
                      <a:r>
                        <a:rPr lang="en-US" sz="1400" b="0" i="0" u="none" strike="noStrike">
                          <a:solidFill>
                            <a:srgbClr val="000000"/>
                          </a:solidFill>
                          <a:effectLst/>
                          <a:latin typeface="Arial" panose="020B0604020202020204" pitchFamily="34" charset="0"/>
                        </a:rPr>
                        <a:t>-0.03%</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noFill/>
                  </a:tcPr>
                </a:tc>
                <a:tc>
                  <a:txBody>
                    <a:bodyPr/>
                    <a:lstStyle/>
                    <a:p>
                      <a:pPr algn="ctr" fontAlgn="ctr"/>
                      <a:r>
                        <a:rPr lang="en-US" sz="1400" b="0" i="0" u="none" strike="noStrike">
                          <a:solidFill>
                            <a:srgbClr val="000000"/>
                          </a:solidFill>
                          <a:effectLst/>
                          <a:latin typeface="Arial" panose="020B0604020202020204" pitchFamily="34" charset="0"/>
                        </a:rPr>
                        <a:t>-0.09%</a:t>
                      </a:r>
                    </a:p>
                  </a:txBody>
                  <a:tcPr marL="9525" marR="9525" marT="9525" marB="0" anchor="ctr">
                    <a:lnL>
                      <a:noFill/>
                    </a:lnL>
                    <a:lnR>
                      <a:noFill/>
                    </a:lnR>
                    <a:lnT w="12700" cap="flat" cmpd="sng" algn="ctr">
                      <a:solidFill>
                        <a:srgbClr val="000000"/>
                      </a:solidFill>
                      <a:prstDash val="solid"/>
                      <a:round/>
                      <a:headEnd type="none" w="med" len="med"/>
                      <a:tailEnd type="none" w="med" len="med"/>
                    </a:lnT>
                    <a:lnB>
                      <a:noFill/>
                    </a:lnB>
                    <a:noFill/>
                  </a:tcPr>
                </a:tc>
                <a:tc>
                  <a:txBody>
                    <a:bodyPr/>
                    <a:lstStyle/>
                    <a:p>
                      <a:pPr algn="ctr" fontAlgn="ctr"/>
                      <a:r>
                        <a:rPr lang="en-US" sz="1400" b="0" i="0" u="none" strike="noStrike">
                          <a:solidFill>
                            <a:srgbClr val="000000"/>
                          </a:solidFill>
                          <a:effectLst/>
                          <a:latin typeface="Arial" panose="020B0604020202020204" pitchFamily="34" charset="0"/>
                        </a:rPr>
                        <a:t>0.03%</a:t>
                      </a:r>
                    </a:p>
                  </a:txBody>
                  <a:tcPr marL="9525" marR="9525" marT="9525"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noFill/>
                  </a:tcPr>
                </a:tc>
                <a:tc>
                  <a:txBody>
                    <a:bodyPr/>
                    <a:lstStyle/>
                    <a:p>
                      <a:pPr algn="ctr" fontAlgn="ctr"/>
                      <a:r>
                        <a:rPr lang="en-US" sz="1400" b="0" i="0" u="none" strike="noStrike">
                          <a:solidFill>
                            <a:srgbClr val="000000"/>
                          </a:solidFill>
                          <a:effectLst/>
                          <a:latin typeface="Arial" panose="020B0604020202020204" pitchFamily="34" charset="0"/>
                        </a:rPr>
                        <a:t>99.8%</a:t>
                      </a:r>
                    </a:p>
                  </a:txBody>
                  <a:tcPr marL="9525" marR="9525" marT="9525"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noFill/>
                  </a:tcPr>
                </a:tc>
                <a:tc>
                  <a:txBody>
                    <a:bodyPr/>
                    <a:lstStyle/>
                    <a:p>
                      <a:pPr algn="ctr" fontAlgn="ctr"/>
                      <a:r>
                        <a:rPr lang="en-US" sz="1400" b="0" i="0" u="none" strike="noStrike">
                          <a:solidFill>
                            <a:srgbClr val="000000"/>
                          </a:solidFill>
                          <a:effectLst/>
                          <a:latin typeface="Arial" panose="020B0604020202020204" pitchFamily="34" charset="0"/>
                        </a:rPr>
                        <a:t>100.3%</a:t>
                      </a:r>
                    </a:p>
                  </a:txBody>
                  <a:tcPr marL="9525" marR="9525" marT="9525"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noFill/>
                  </a:tcPr>
                </a:tc>
                <a:tc>
                  <a:txBody>
                    <a:bodyPr/>
                    <a:lstStyle/>
                    <a:p>
                      <a:pPr algn="ctr" fontAlgn="ctr"/>
                      <a:r>
                        <a:rPr lang="en-US" sz="1400" b="0" i="0" u="none" strike="noStrike" dirty="0">
                          <a:solidFill>
                            <a:srgbClr val="000000"/>
                          </a:solidFill>
                          <a:effectLst/>
                          <a:latin typeface="Arial" panose="020B0604020202020204" pitchFamily="34" charset="0"/>
                        </a:rPr>
                        <a:t>100.0%</a:t>
                      </a:r>
                    </a:p>
                  </a:txBody>
                  <a:tcPr marL="9525" marR="9525" marT="9525"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noFill/>
                  </a:tcPr>
                </a:tc>
                <a:tc>
                  <a:txBody>
                    <a:bodyPr/>
                    <a:lstStyle/>
                    <a:p>
                      <a:pPr algn="ctr" fontAlgn="ctr"/>
                      <a:r>
                        <a:rPr lang="en-US" sz="1400" b="0" i="0" u="none" strike="noStrike">
                          <a:solidFill>
                            <a:srgbClr val="000000"/>
                          </a:solidFill>
                          <a:effectLst/>
                          <a:latin typeface="Arial" panose="020B0604020202020204" pitchFamily="34" charset="0"/>
                        </a:rPr>
                        <a:t>100.0%</a:t>
                      </a:r>
                    </a:p>
                  </a:txBody>
                  <a:tcPr marL="9525" marR="9525"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noFill/>
                  </a:tcPr>
                </a:tc>
                <a:extLst>
                  <a:ext uri="{0D108BD9-81ED-4DB2-BD59-A6C34878D82A}">
                    <a16:rowId xmlns:a16="http://schemas.microsoft.com/office/drawing/2014/main" val="2477371184"/>
                  </a:ext>
                </a:extLst>
              </a:tr>
              <a:tr h="161925">
                <a:tc>
                  <a:txBody>
                    <a:bodyPr/>
                    <a:lstStyle/>
                    <a:p>
                      <a:pPr algn="ctr" fontAlgn="ctr"/>
                      <a:r>
                        <a:rPr lang="en-US" sz="1400" b="0" i="0" u="none" strike="noStrike">
                          <a:solidFill>
                            <a:srgbClr val="000000"/>
                          </a:solidFill>
                          <a:effectLst/>
                          <a:latin typeface="Arial" panose="020B0604020202020204" pitchFamily="34" charset="0"/>
                        </a:rPr>
                        <a:t>Class F</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noFill/>
                  </a:tcPr>
                </a:tc>
                <a:tc>
                  <a:txBody>
                    <a:bodyPr/>
                    <a:lstStyle/>
                    <a:p>
                      <a:pPr algn="ctr" fontAlgn="ctr"/>
                      <a:r>
                        <a:rPr lang="en-US" sz="1400" b="0" i="0" u="none" strike="noStrike">
                          <a:solidFill>
                            <a:srgbClr val="000000"/>
                          </a:solidFill>
                          <a:effectLst/>
                          <a:latin typeface="Arial" panose="020B0604020202020204" pitchFamily="34" charset="0"/>
                        </a:rPr>
                        <a:t>-0.03%</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noFill/>
                  </a:tcPr>
                </a:tc>
                <a:tc>
                  <a:txBody>
                    <a:bodyPr/>
                    <a:lstStyle/>
                    <a:p>
                      <a:pPr algn="ctr" fontAlgn="ctr"/>
                      <a:r>
                        <a:rPr lang="en-US" sz="1400" b="0" i="0" u="none" strike="noStrike">
                          <a:solidFill>
                            <a:srgbClr val="000000"/>
                          </a:solidFill>
                          <a:effectLst/>
                          <a:latin typeface="Arial" panose="020B0604020202020204" pitchFamily="34" charset="0"/>
                        </a:rPr>
                        <a:t>-0.29%</a:t>
                      </a:r>
                    </a:p>
                  </a:txBody>
                  <a:tcPr marL="9525" marR="9525" marT="9525" marB="0" anchor="ctr">
                    <a:lnL>
                      <a:noFill/>
                    </a:lnL>
                    <a:lnR>
                      <a:noFill/>
                    </a:lnR>
                    <a:lnT>
                      <a:noFill/>
                    </a:lnT>
                    <a:lnB>
                      <a:noFill/>
                    </a:lnB>
                    <a:noFill/>
                  </a:tcPr>
                </a:tc>
                <a:tc>
                  <a:txBody>
                    <a:bodyPr/>
                    <a:lstStyle/>
                    <a:p>
                      <a:pPr algn="ctr" fontAlgn="ctr"/>
                      <a:r>
                        <a:rPr lang="en-US" sz="1400" b="0" i="0" u="none" strike="noStrike">
                          <a:solidFill>
                            <a:srgbClr val="000000"/>
                          </a:solidFill>
                          <a:effectLst/>
                          <a:latin typeface="Arial" panose="020B0604020202020204" pitchFamily="34" charset="0"/>
                        </a:rPr>
                        <a:t>-0.19%</a:t>
                      </a:r>
                    </a:p>
                  </a:txBody>
                  <a:tcPr marL="9525" marR="9525" marT="9525" marB="0" anchor="ctr">
                    <a:lnL>
                      <a:noFill/>
                    </a:lnL>
                    <a:lnR w="6350" cap="flat" cmpd="sng" algn="ctr">
                      <a:solidFill>
                        <a:srgbClr val="000000"/>
                      </a:solidFill>
                      <a:prstDash val="solid"/>
                      <a:round/>
                      <a:headEnd type="none" w="med" len="med"/>
                      <a:tailEnd type="none" w="med" len="med"/>
                    </a:lnR>
                    <a:lnT>
                      <a:noFill/>
                    </a:lnT>
                    <a:lnB>
                      <a:noFill/>
                    </a:lnB>
                    <a:noFill/>
                  </a:tcPr>
                </a:tc>
                <a:tc>
                  <a:txBody>
                    <a:bodyPr/>
                    <a:lstStyle/>
                    <a:p>
                      <a:pPr algn="ctr" fontAlgn="ctr"/>
                      <a:r>
                        <a:rPr lang="en-US" sz="1400" b="0" i="0" u="none" strike="noStrike">
                          <a:solidFill>
                            <a:srgbClr val="000000"/>
                          </a:solidFill>
                          <a:effectLst/>
                          <a:latin typeface="Arial" panose="020B0604020202020204" pitchFamily="34" charset="0"/>
                        </a:rPr>
                        <a:t>100.5%</a:t>
                      </a:r>
                    </a:p>
                  </a:txBody>
                  <a:tcPr marL="9525" marR="9525" marT="9525" marB="0" anchor="ctr">
                    <a:lnL w="6350" cap="flat" cmpd="sng" algn="ctr">
                      <a:solidFill>
                        <a:srgbClr val="000000"/>
                      </a:solidFill>
                      <a:prstDash val="solid"/>
                      <a:round/>
                      <a:headEnd type="none" w="med" len="med"/>
                      <a:tailEnd type="none" w="med" len="med"/>
                    </a:lnL>
                    <a:lnR>
                      <a:noFill/>
                    </a:lnR>
                    <a:lnT>
                      <a:noFill/>
                    </a:lnT>
                    <a:lnB>
                      <a:noFill/>
                    </a:lnB>
                    <a:noFill/>
                  </a:tcPr>
                </a:tc>
                <a:tc>
                  <a:txBody>
                    <a:bodyPr/>
                    <a:lstStyle/>
                    <a:p>
                      <a:pPr algn="ctr" fontAlgn="ctr"/>
                      <a:r>
                        <a:rPr lang="en-US" sz="1400" b="0" i="0" u="none" strike="noStrike">
                          <a:solidFill>
                            <a:srgbClr val="000000"/>
                          </a:solidFill>
                          <a:effectLst/>
                          <a:latin typeface="Arial" panose="020B0604020202020204" pitchFamily="34" charset="0"/>
                        </a:rPr>
                        <a:t>100.7%</a:t>
                      </a:r>
                    </a:p>
                  </a:txBody>
                  <a:tcPr marL="9525" marR="9525" marT="9525" marB="0" anchor="ctr">
                    <a:lnL>
                      <a:noFill/>
                    </a:lnL>
                    <a:lnR w="6350" cap="flat" cmpd="sng" algn="ctr">
                      <a:solidFill>
                        <a:srgbClr val="000000"/>
                      </a:solidFill>
                      <a:prstDash val="solid"/>
                      <a:round/>
                      <a:headEnd type="none" w="med" len="med"/>
                      <a:tailEnd type="none" w="med" len="med"/>
                    </a:lnR>
                    <a:lnT>
                      <a:noFill/>
                    </a:lnT>
                    <a:lnB>
                      <a:noFill/>
                    </a:lnB>
                    <a:noFill/>
                  </a:tcPr>
                </a:tc>
                <a:tc>
                  <a:txBody>
                    <a:bodyPr/>
                    <a:lstStyle/>
                    <a:p>
                      <a:pPr algn="ctr" fontAlgn="ctr"/>
                      <a:r>
                        <a:rPr lang="en-US" sz="1400" b="0" i="0" u="none" strike="noStrike" dirty="0">
                          <a:solidFill>
                            <a:srgbClr val="000000"/>
                          </a:solidFill>
                          <a:effectLst/>
                          <a:latin typeface="Arial" panose="020B0604020202020204" pitchFamily="34" charset="0"/>
                        </a:rPr>
                        <a:t>100.1%</a:t>
                      </a:r>
                    </a:p>
                  </a:txBody>
                  <a:tcPr marL="9525" marR="9525" marT="9525" marB="0" anchor="ctr">
                    <a:lnL w="6350" cap="flat" cmpd="sng" algn="ctr">
                      <a:solidFill>
                        <a:srgbClr val="000000"/>
                      </a:solidFill>
                      <a:prstDash val="solid"/>
                      <a:round/>
                      <a:headEnd type="none" w="med" len="med"/>
                      <a:tailEnd type="none" w="med" len="med"/>
                    </a:lnL>
                    <a:lnR>
                      <a:noFill/>
                    </a:lnR>
                    <a:lnT>
                      <a:noFill/>
                    </a:lnT>
                    <a:lnB>
                      <a:noFill/>
                    </a:lnB>
                    <a:noFill/>
                  </a:tcPr>
                </a:tc>
                <a:tc>
                  <a:txBody>
                    <a:bodyPr/>
                    <a:lstStyle/>
                    <a:p>
                      <a:pPr algn="ctr" fontAlgn="ctr"/>
                      <a:r>
                        <a:rPr lang="en-US" sz="1400" b="0" i="0" u="none" strike="noStrike" dirty="0">
                          <a:solidFill>
                            <a:srgbClr val="000000"/>
                          </a:solidFill>
                          <a:effectLst/>
                          <a:latin typeface="Arial" panose="020B0604020202020204" pitchFamily="34" charset="0"/>
                        </a:rPr>
                        <a:t>99.8%</a:t>
                      </a: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2658192346"/>
                  </a:ext>
                </a:extLst>
              </a:tr>
              <a:tr h="161925">
                <a:tc>
                  <a:txBody>
                    <a:bodyPr/>
                    <a:lstStyle/>
                    <a:p>
                      <a:pPr algn="ctr" fontAlgn="ctr"/>
                      <a:r>
                        <a:rPr lang="en-US" sz="1400" b="0" i="0" u="none" strike="noStrike">
                          <a:solidFill>
                            <a:srgbClr val="000000"/>
                          </a:solidFill>
                          <a:effectLst/>
                          <a:latin typeface="Arial" panose="020B0604020202020204" pitchFamily="34" charset="0"/>
                        </a:rPr>
                        <a:t>Class TGM</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noFill/>
                  </a:tcPr>
                </a:tc>
                <a:tc>
                  <a:txBody>
                    <a:bodyPr/>
                    <a:lstStyle/>
                    <a:p>
                      <a:pPr algn="ctr" fontAlgn="ctr"/>
                      <a:r>
                        <a:rPr lang="en-US" sz="1400" b="0" i="0" u="none" strike="noStrike">
                          <a:solidFill>
                            <a:srgbClr val="000000"/>
                          </a:solidFill>
                          <a:effectLst/>
                          <a:latin typeface="Arial" panose="020B0604020202020204" pitchFamily="34" charset="0"/>
                        </a:rPr>
                        <a:t>0.02%</a:t>
                      </a:r>
                    </a:p>
                  </a:txBody>
                  <a:tcPr marL="9525" marR="9525" marT="9525"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noFill/>
                  </a:tcPr>
                </a:tc>
                <a:tc>
                  <a:txBody>
                    <a:bodyPr/>
                    <a:lstStyle/>
                    <a:p>
                      <a:pPr algn="ctr" fontAlgn="ctr"/>
                      <a:r>
                        <a:rPr lang="en-US" sz="1400" b="0" i="0" u="none" strike="noStrike">
                          <a:solidFill>
                            <a:srgbClr val="000000"/>
                          </a:solidFill>
                          <a:effectLst/>
                          <a:latin typeface="Arial" panose="020B0604020202020204" pitchFamily="34" charset="0"/>
                        </a:rPr>
                        <a:t>0.03%</a:t>
                      </a:r>
                    </a:p>
                  </a:txBody>
                  <a:tcPr marL="9525" marR="9525" marT="9525" marB="0" anchor="ctr">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ctr" fontAlgn="ctr"/>
                      <a:r>
                        <a:rPr lang="en-US" sz="1400" b="0" i="0" u="none" strike="noStrike">
                          <a:solidFill>
                            <a:srgbClr val="000000"/>
                          </a:solidFill>
                          <a:effectLst/>
                          <a:latin typeface="Arial" panose="020B0604020202020204" pitchFamily="34" charset="0"/>
                        </a:rPr>
                        <a:t>0.04%</a:t>
                      </a:r>
                    </a:p>
                  </a:txBody>
                  <a:tcPr marL="9525" marR="9525" marT="9525"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noFill/>
                  </a:tcPr>
                </a:tc>
                <a:tc>
                  <a:txBody>
                    <a:bodyPr/>
                    <a:lstStyle/>
                    <a:p>
                      <a:pPr algn="ctr" fontAlgn="ctr"/>
                      <a:r>
                        <a:rPr lang="en-US" sz="1400" b="0" i="0" u="none" strike="noStrike">
                          <a:solidFill>
                            <a:srgbClr val="000000"/>
                          </a:solidFill>
                          <a:effectLst/>
                          <a:latin typeface="Arial" panose="020B0604020202020204" pitchFamily="34" charset="0"/>
                        </a:rPr>
                        <a:t>100.6%</a:t>
                      </a:r>
                    </a:p>
                  </a:txBody>
                  <a:tcPr marL="9525" marR="9525" marT="9525"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noFill/>
                  </a:tcPr>
                </a:tc>
                <a:tc>
                  <a:txBody>
                    <a:bodyPr/>
                    <a:lstStyle/>
                    <a:p>
                      <a:pPr algn="ctr" fontAlgn="ctr"/>
                      <a:r>
                        <a:rPr lang="en-US" sz="1400" b="0" i="0" u="none" strike="noStrike">
                          <a:solidFill>
                            <a:srgbClr val="000000"/>
                          </a:solidFill>
                          <a:effectLst/>
                          <a:latin typeface="Arial" panose="020B0604020202020204" pitchFamily="34" charset="0"/>
                        </a:rPr>
                        <a:t>99.3%</a:t>
                      </a:r>
                    </a:p>
                  </a:txBody>
                  <a:tcPr marL="9525" marR="9525" marT="9525"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noFill/>
                  </a:tcPr>
                </a:tc>
                <a:tc>
                  <a:txBody>
                    <a:bodyPr/>
                    <a:lstStyle/>
                    <a:p>
                      <a:pPr algn="ctr" fontAlgn="ctr"/>
                      <a:r>
                        <a:rPr lang="en-US" sz="1400" b="0" i="0" u="none" strike="noStrike">
                          <a:solidFill>
                            <a:srgbClr val="000000"/>
                          </a:solidFill>
                          <a:effectLst/>
                          <a:latin typeface="Arial" panose="020B0604020202020204" pitchFamily="34" charset="0"/>
                        </a:rPr>
                        <a:t>99.9%</a:t>
                      </a:r>
                    </a:p>
                  </a:txBody>
                  <a:tcPr marL="9525" marR="9525" marT="9525"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noFill/>
                  </a:tcPr>
                </a:tc>
                <a:tc>
                  <a:txBody>
                    <a:bodyPr/>
                    <a:lstStyle/>
                    <a:p>
                      <a:pPr algn="ctr" fontAlgn="ctr"/>
                      <a:r>
                        <a:rPr lang="en-US" sz="1400" b="0" i="0" u="none" strike="noStrike" dirty="0">
                          <a:solidFill>
                            <a:srgbClr val="000000"/>
                          </a:solidFill>
                          <a:effectLst/>
                          <a:latin typeface="Arial" panose="020B0604020202020204" pitchFamily="34" charset="0"/>
                        </a:rPr>
                        <a:t>100.1%</a:t>
                      </a:r>
                    </a:p>
                  </a:txBody>
                  <a:tcPr marL="9525" marR="9525"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905574361"/>
                  </a:ext>
                </a:extLst>
              </a:tr>
            </a:tbl>
          </a:graphicData>
        </a:graphic>
      </p:graphicFrame>
    </p:spTree>
    <p:extLst>
      <p:ext uri="{BB962C8B-B14F-4D97-AF65-F5344CB8AC3E}">
        <p14:creationId xmlns:p14="http://schemas.microsoft.com/office/powerpoint/2010/main" val="66508376"/>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6638111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Qualcomm Corporate Public Template - May2022">
  <a:themeElements>
    <a:clrScheme name="Qualcomm 2022">
      <a:dk1>
        <a:srgbClr val="13161E"/>
      </a:dk1>
      <a:lt1>
        <a:srgbClr val="F7F8FA"/>
      </a:lt1>
      <a:dk2>
        <a:srgbClr val="0B2742"/>
      </a:dk2>
      <a:lt2>
        <a:srgbClr val="E71324"/>
      </a:lt2>
      <a:accent1>
        <a:srgbClr val="2853DC"/>
      </a:accent1>
      <a:accent2>
        <a:srgbClr val="7BA0FF"/>
      </a:accent2>
      <a:accent3>
        <a:srgbClr val="39A3B5"/>
      </a:accent3>
      <a:accent4>
        <a:srgbClr val="82CBD7"/>
      </a:accent4>
      <a:accent5>
        <a:srgbClr val="4A5A75"/>
      </a:accent5>
      <a:accent6>
        <a:srgbClr val="ACBACF"/>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tlCol="0" anchor="ctr"/>
      <a:lstStyle>
        <a:defPPr algn="ctr">
          <a:lnSpc>
            <a:spcPct val="96000"/>
          </a:lnSpc>
          <a:defRPr dirty="0" err="1">
            <a:solidFill>
              <a:schemeClr val="bg1"/>
            </a:solidFill>
            <a:latin typeface="Microsoft Sans Serif"/>
            <a:cs typeface="Microsoft Sans Serif" panose="020B0604020202020204" pitchFamily="34" charset="0"/>
          </a:defRPr>
        </a:defPPr>
      </a:lstStyle>
      <a:style>
        <a:lnRef idx="2">
          <a:schemeClr val="accent1">
            <a:shade val="50000"/>
          </a:schemeClr>
        </a:lnRef>
        <a:fillRef idx="1">
          <a:schemeClr val="accent1"/>
        </a:fillRef>
        <a:effectRef idx="0">
          <a:schemeClr val="accent1"/>
        </a:effectRef>
        <a:fontRef idx="minor">
          <a:schemeClr val="lt1"/>
        </a:fontRef>
      </a:style>
    </a:spDef>
    <a:lnDef>
      <a:spPr>
        <a:ln w="12700" cap="rnd">
          <a:solidFill>
            <a:schemeClr val="accent6"/>
          </a:solidFill>
          <a:round/>
          <a:headEnd type="none" w="med" len="sm"/>
          <a:tailEnd type="none" w="sm" len="sm"/>
        </a:ln>
      </a:spPr>
      <a:bodyPr/>
      <a:lstStyle/>
      <a:style>
        <a:lnRef idx="1">
          <a:schemeClr val="accent1"/>
        </a:lnRef>
        <a:fillRef idx="0">
          <a:schemeClr val="accent1"/>
        </a:fillRef>
        <a:effectRef idx="0">
          <a:schemeClr val="accent1"/>
        </a:effectRef>
        <a:fontRef idx="minor">
          <a:schemeClr val="tx1"/>
        </a:fontRef>
      </a:style>
    </a:lnDef>
    <a:txDef>
      <a:spPr/>
      <a:bodyPr wrap="square" lIns="0" tIns="0" rIns="0" bIns="0" rtlCol="0">
        <a:spAutoFit/>
      </a:bodyPr>
      <a:lstStyle>
        <a:defPPr algn="l">
          <a:lnSpc>
            <a:spcPct val="96000"/>
          </a:lnSpc>
          <a:defRPr sz="1600" dirty="0" smtClean="0">
            <a:solidFill>
              <a:schemeClr val="tx2"/>
            </a:solidFill>
            <a:latin typeface="Microsoft Sans Serif"/>
            <a:cs typeface="Microsoft Sans Serif" panose="020B0604020202020204" pitchFamily="34" charset="0"/>
          </a:defRPr>
        </a:defPPr>
      </a:lstStyle>
    </a:txDef>
  </a:objectDefaults>
  <a:extraClrSchemeLst/>
  <a:extLst>
    <a:ext uri="{05A4C25C-085E-4340-85A3-A5531E510DB2}">
      <thm15:themeFamily xmlns:thm15="http://schemas.microsoft.com/office/thememl/2012/main" name="Qualcomm_Corporate_Public_Template-Feb 2023_v06.pptx" id="{BF62DC1C-CEA5-4CAF-A35F-E71673FE086B}" vid="{9660E5A5-8CF2-431F-AF3D-78F55A10DAC7}"/>
    </a:ext>
  </a:extLst>
</a:theme>
</file>

<file path=ppt/theme/theme2.xml><?xml version="1.0" encoding="utf-8"?>
<a:theme xmlns:a="http://schemas.openxmlformats.org/drawingml/2006/main" name="Office Theme">
  <a:themeElements>
    <a:clrScheme name="Qualcomm 2019">
      <a:dk1>
        <a:srgbClr val="0E2C3A"/>
      </a:dk1>
      <a:lt1>
        <a:srgbClr val="F8F9FA"/>
      </a:lt1>
      <a:dk2>
        <a:srgbClr val="664C81"/>
      </a:dk2>
      <a:lt2>
        <a:srgbClr val="E04F4F"/>
      </a:lt2>
      <a:accent1>
        <a:srgbClr val="3253DC"/>
      </a:accent1>
      <a:accent2>
        <a:srgbClr val="7BA0FF"/>
      </a:accent2>
      <a:accent3>
        <a:srgbClr val="3BA9BB"/>
      </a:accent3>
      <a:accent4>
        <a:srgbClr val="86CDD9"/>
      </a:accent4>
      <a:accent5>
        <a:srgbClr val="4B5A75"/>
      </a:accent5>
      <a:accent6>
        <a:srgbClr val="B1BBCD"/>
      </a:accent6>
      <a:hlink>
        <a:srgbClr val="3253DC"/>
      </a:hlink>
      <a:folHlink>
        <a:srgbClr val="7BA0FF"/>
      </a:folHlink>
    </a:clrScheme>
    <a:fontScheme name="Qualcomm 2019">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Qualcomm 2019">
      <a:dk1>
        <a:srgbClr val="0E2C3A"/>
      </a:dk1>
      <a:lt1>
        <a:srgbClr val="F8F9FA"/>
      </a:lt1>
      <a:dk2>
        <a:srgbClr val="664C81"/>
      </a:dk2>
      <a:lt2>
        <a:srgbClr val="E04F4F"/>
      </a:lt2>
      <a:accent1>
        <a:srgbClr val="3253DC"/>
      </a:accent1>
      <a:accent2>
        <a:srgbClr val="7BA0FF"/>
      </a:accent2>
      <a:accent3>
        <a:srgbClr val="3BA9BB"/>
      </a:accent3>
      <a:accent4>
        <a:srgbClr val="86CDD9"/>
      </a:accent4>
      <a:accent5>
        <a:srgbClr val="4B5A75"/>
      </a:accent5>
      <a:accent6>
        <a:srgbClr val="B1BBCD"/>
      </a:accent6>
      <a:hlink>
        <a:srgbClr val="3253DC"/>
      </a:hlink>
      <a:folHlink>
        <a:srgbClr val="7BA0FF"/>
      </a:folHlink>
    </a:clrScheme>
    <a:fontScheme name="Qualcomm 2019">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Qualcomm_Corporate_Public_Template-Feb 2023_v06</Template>
  <TotalTime>1</TotalTime>
  <Words>325</Words>
  <Application>Microsoft Office PowerPoint</Application>
  <PresentationFormat>Widescreen</PresentationFormat>
  <Paragraphs>95</Paragraphs>
  <Slides>4</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4</vt:i4>
      </vt:variant>
    </vt:vector>
  </HeadingPairs>
  <TitlesOfParts>
    <vt:vector size="9" baseType="lpstr">
      <vt:lpstr>Arial</vt:lpstr>
      <vt:lpstr>Century Gothic</vt:lpstr>
      <vt:lpstr>Microsoft Sans Serif</vt:lpstr>
      <vt:lpstr>Wingdings</vt:lpstr>
      <vt:lpstr>Qualcomm Corporate Public Template - May2022</vt:lpstr>
      <vt:lpstr>JVET-AH0215 Non-EE2: Adaptive cost function selection in merge mode</vt:lpstr>
      <vt:lpstr>Introduction and proposal</vt:lpstr>
      <vt:lpstr>Simulation results</vt:lpstr>
      <vt:lpstr>PowerPoint Presentation</vt:lpstr>
    </vt:vector>
  </TitlesOfParts>
  <Company>Qualcomm Incorporated</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JVET-AH0215 Non-EE2: Adaptive cost function selection in merge mode</dc:title>
  <dc:creator>Kai CUI</dc:creator>
  <cp:lastModifiedBy>Kai CUI</cp:lastModifiedBy>
  <cp:revision>1</cp:revision>
  <dcterms:created xsi:type="dcterms:W3CDTF">2024-04-19T07:07:56Z</dcterms:created>
  <dcterms:modified xsi:type="dcterms:W3CDTF">2024-04-19T07:09:39Z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XPowerLiteLastOptimized">
    <vt:lpwstr>11556172</vt:lpwstr>
  </property>
  <property fmtid="{D5CDD505-2E9C-101B-9397-08002B2CF9AE}" pid="3" name="NXPowerLiteSettings">
    <vt:lpwstr>C980073804F000</vt:lpwstr>
  </property>
  <property fmtid="{D5CDD505-2E9C-101B-9397-08002B2CF9AE}" pid="4" name="NXPowerLiteVersion">
    <vt:lpwstr>D8.0.4</vt:lpwstr>
  </property>
</Properties>
</file>