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9"/>
  </p:notesMasterIdLst>
  <p:handoutMasterIdLst>
    <p:handoutMasterId r:id="rId10"/>
  </p:handoutMasterIdLst>
  <p:sldIdLst>
    <p:sldId id="1116" r:id="rId5"/>
    <p:sldId id="1427" r:id="rId6"/>
    <p:sldId id="1418" r:id="rId7"/>
    <p:sldId id="88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70703D-0903-6A5B-3B5D-9466D5BADAD0}" v="1" dt="2024-04-18T14:57:07.893"/>
    <p1510:client id="{37C3CB7A-BD50-82A7-9178-A0B7ECFCF4E5}" v="4" dt="2024-04-18T15:38:19.571"/>
    <p1510:client id="{826F6F87-BAB2-4E69-934B-540CAA120CC8}" v="16" dt="2024-04-18T19:12:04.551"/>
    <p1510:client id="{C537CDA9-1124-5877-35BE-AAC0AFD6F02F}" v="9" dt="2024-04-18T19:00:07.3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hi Zhang" userId="1f2f647b-25e8-4aaa-85c3-2c0a4a69d44c" providerId="ADAL" clId="{826F6F87-BAB2-4E69-934B-540CAA120CC8}"/>
    <pc:docChg chg="undo custSel addSld delSld modSld sldOrd">
      <pc:chgData name="Zhi Zhang" userId="1f2f647b-25e8-4aaa-85c3-2c0a4a69d44c" providerId="ADAL" clId="{826F6F87-BAB2-4E69-934B-540CAA120CC8}" dt="2024-04-18T19:12:04.551" v="462" actId="20577"/>
      <pc:docMkLst>
        <pc:docMk/>
      </pc:docMkLst>
      <pc:sldChg chg="modSp mod">
        <pc:chgData name="Zhi Zhang" userId="1f2f647b-25e8-4aaa-85c3-2c0a4a69d44c" providerId="ADAL" clId="{826F6F87-BAB2-4E69-934B-540CAA120CC8}" dt="2024-04-17T07:59:29.501" v="30"/>
        <pc:sldMkLst>
          <pc:docMk/>
          <pc:sldMk cId="1371011236" sldId="1116"/>
        </pc:sldMkLst>
        <pc:spChg chg="mod">
          <ac:chgData name="Zhi Zhang" userId="1f2f647b-25e8-4aaa-85c3-2c0a4a69d44c" providerId="ADAL" clId="{826F6F87-BAB2-4E69-934B-540CAA120CC8}" dt="2024-04-17T07:59:12.456" v="27" actId="20577"/>
          <ac:spMkLst>
            <pc:docMk/>
            <pc:sldMk cId="1371011236" sldId="1116"/>
            <ac:spMk id="3" creationId="{2584845F-75C2-415A-8317-9BE337A0A649}"/>
          </ac:spMkLst>
        </pc:spChg>
        <pc:spChg chg="mod">
          <ac:chgData name="Zhi Zhang" userId="1f2f647b-25e8-4aaa-85c3-2c0a4a69d44c" providerId="ADAL" clId="{826F6F87-BAB2-4E69-934B-540CAA120CC8}" dt="2024-04-17T07:59:29.501" v="30"/>
          <ac:spMkLst>
            <pc:docMk/>
            <pc:sldMk cId="1371011236" sldId="1116"/>
            <ac:spMk id="47" creationId="{938A968C-5DDC-4091-9567-74EF32CFAE27}"/>
          </ac:spMkLst>
        </pc:spChg>
      </pc:sldChg>
      <pc:sldChg chg="addSp delSp modSp mod">
        <pc:chgData name="Zhi Zhang" userId="1f2f647b-25e8-4aaa-85c3-2c0a4a69d44c" providerId="ADAL" clId="{826F6F87-BAB2-4E69-934B-540CAA120CC8}" dt="2024-04-18T19:12:04.551" v="462" actId="20577"/>
        <pc:sldMkLst>
          <pc:docMk/>
          <pc:sldMk cId="2900160721" sldId="1418"/>
        </pc:sldMkLst>
        <pc:spChg chg="del">
          <ac:chgData name="Zhi Zhang" userId="1f2f647b-25e8-4aaa-85c3-2c0a4a69d44c" providerId="ADAL" clId="{826F6F87-BAB2-4E69-934B-540CAA120CC8}" dt="2024-04-18T12:53:54.017" v="378" actId="478"/>
          <ac:spMkLst>
            <pc:docMk/>
            <pc:sldMk cId="2900160721" sldId="1418"/>
            <ac:spMk id="2" creationId="{F02C0AA1-4BF4-C5B4-BB80-799F17844698}"/>
          </ac:spMkLst>
        </pc:spChg>
        <pc:spChg chg="del">
          <ac:chgData name="Zhi Zhang" userId="1f2f647b-25e8-4aaa-85c3-2c0a4a69d44c" providerId="ADAL" clId="{826F6F87-BAB2-4E69-934B-540CAA120CC8}" dt="2024-04-18T12:54:00.719" v="380" actId="478"/>
          <ac:spMkLst>
            <pc:docMk/>
            <pc:sldMk cId="2900160721" sldId="1418"/>
            <ac:spMk id="8" creationId="{EE3C4B48-87B8-1D5F-21DE-2118A2ED4A70}"/>
          </ac:spMkLst>
        </pc:spChg>
        <pc:spChg chg="del">
          <ac:chgData name="Zhi Zhang" userId="1f2f647b-25e8-4aaa-85c3-2c0a4a69d44c" providerId="ADAL" clId="{826F6F87-BAB2-4E69-934B-540CAA120CC8}" dt="2024-04-18T12:53:57.618" v="379" actId="478"/>
          <ac:spMkLst>
            <pc:docMk/>
            <pc:sldMk cId="2900160721" sldId="1418"/>
            <ac:spMk id="10" creationId="{543DC245-BBFA-AD2A-01E8-FF9D97A2A836}"/>
          </ac:spMkLst>
        </pc:spChg>
        <pc:spChg chg="add mod">
          <ac:chgData name="Zhi Zhang" userId="1f2f647b-25e8-4aaa-85c3-2c0a4a69d44c" providerId="ADAL" clId="{826F6F87-BAB2-4E69-934B-540CAA120CC8}" dt="2024-04-18T19:12:04.551" v="462" actId="20577"/>
          <ac:spMkLst>
            <pc:docMk/>
            <pc:sldMk cId="2900160721" sldId="1418"/>
            <ac:spMk id="11" creationId="{12C8D2A3-0CF7-69C2-A91C-358AA700FCD2}"/>
          </ac:spMkLst>
        </pc:spChg>
        <pc:graphicFrameChg chg="del mod">
          <ac:chgData name="Zhi Zhang" userId="1f2f647b-25e8-4aaa-85c3-2c0a4a69d44c" providerId="ADAL" clId="{826F6F87-BAB2-4E69-934B-540CAA120CC8}" dt="2024-04-18T12:55:02.734" v="392" actId="478"/>
          <ac:graphicFrameMkLst>
            <pc:docMk/>
            <pc:sldMk cId="2900160721" sldId="1418"/>
            <ac:graphicFrameMk id="3" creationId="{3EFF776F-04FA-1990-4F87-9485330CB41C}"/>
          </ac:graphicFrameMkLst>
        </pc:graphicFrameChg>
        <pc:graphicFrameChg chg="add mod modGraphic">
          <ac:chgData name="Zhi Zhang" userId="1f2f647b-25e8-4aaa-85c3-2c0a4a69d44c" providerId="ADAL" clId="{826F6F87-BAB2-4E69-934B-540CAA120CC8}" dt="2024-04-18T13:00:20.922" v="452" actId="1076"/>
          <ac:graphicFrameMkLst>
            <pc:docMk/>
            <pc:sldMk cId="2900160721" sldId="1418"/>
            <ac:graphicFrameMk id="5" creationId="{5367884C-CE6C-6755-E6D5-025C5CE4249E}"/>
          </ac:graphicFrameMkLst>
        </pc:graphicFrameChg>
        <pc:graphicFrameChg chg="add mod">
          <ac:chgData name="Zhi Zhang" userId="1f2f647b-25e8-4aaa-85c3-2c0a4a69d44c" providerId="ADAL" clId="{826F6F87-BAB2-4E69-934B-540CAA120CC8}" dt="2024-04-18T12:55:34.328" v="395"/>
          <ac:graphicFrameMkLst>
            <pc:docMk/>
            <pc:sldMk cId="2900160721" sldId="1418"/>
            <ac:graphicFrameMk id="6" creationId="{7EF00B5C-B4D9-C85D-84FA-860172CC1445}"/>
          </ac:graphicFrameMkLst>
        </pc:graphicFrameChg>
        <pc:graphicFrameChg chg="add mod modGraphic">
          <ac:chgData name="Zhi Zhang" userId="1f2f647b-25e8-4aaa-85c3-2c0a4a69d44c" providerId="ADAL" clId="{826F6F87-BAB2-4E69-934B-540CAA120CC8}" dt="2024-04-18T12:58:48.823" v="424" actId="114"/>
          <ac:graphicFrameMkLst>
            <pc:docMk/>
            <pc:sldMk cId="2900160721" sldId="1418"/>
            <ac:graphicFrameMk id="7" creationId="{E3AE7138-5288-53F8-2707-F7DDB4A652DB}"/>
          </ac:graphicFrameMkLst>
        </pc:graphicFrameChg>
        <pc:graphicFrameChg chg="del mod">
          <ac:chgData name="Zhi Zhang" userId="1f2f647b-25e8-4aaa-85c3-2c0a4a69d44c" providerId="ADAL" clId="{826F6F87-BAB2-4E69-934B-540CAA120CC8}" dt="2024-04-18T12:54:10.660" v="383" actId="478"/>
          <ac:graphicFrameMkLst>
            <pc:docMk/>
            <pc:sldMk cId="2900160721" sldId="1418"/>
            <ac:graphicFrameMk id="12" creationId="{6608B62E-6480-E193-776B-C9A1940F4DB6}"/>
          </ac:graphicFrameMkLst>
        </pc:graphicFrameChg>
      </pc:sldChg>
      <pc:sldChg chg="addSp delSp modSp mod">
        <pc:chgData name="Zhi Zhang" userId="1f2f647b-25e8-4aaa-85c3-2c0a4a69d44c" providerId="ADAL" clId="{826F6F87-BAB2-4E69-934B-540CAA120CC8}" dt="2024-04-18T19:11:29.754" v="460" actId="1076"/>
        <pc:sldMkLst>
          <pc:docMk/>
          <pc:sldMk cId="1760058319" sldId="1427"/>
        </pc:sldMkLst>
        <pc:spChg chg="del">
          <ac:chgData name="Zhi Zhang" userId="1f2f647b-25e8-4aaa-85c3-2c0a4a69d44c" providerId="ADAL" clId="{826F6F87-BAB2-4E69-934B-540CAA120CC8}" dt="2024-04-17T08:00:02.503" v="31" actId="478"/>
          <ac:spMkLst>
            <pc:docMk/>
            <pc:sldMk cId="1760058319" sldId="1427"/>
            <ac:spMk id="2" creationId="{4850C1EA-CA17-213F-A274-116954859B55}"/>
          </ac:spMkLst>
        </pc:spChg>
        <pc:spChg chg="mod">
          <ac:chgData name="Zhi Zhang" userId="1f2f647b-25e8-4aaa-85c3-2c0a4a69d44c" providerId="ADAL" clId="{826F6F87-BAB2-4E69-934B-540CAA120CC8}" dt="2024-04-17T08:20:43.770" v="303" actId="255"/>
          <ac:spMkLst>
            <pc:docMk/>
            <pc:sldMk cId="1760058319" sldId="1427"/>
            <ac:spMk id="4" creationId="{00000000-0000-0000-0000-000000000000}"/>
          </ac:spMkLst>
        </pc:spChg>
        <pc:spChg chg="add del mod">
          <ac:chgData name="Zhi Zhang" userId="1f2f647b-25e8-4aaa-85c3-2c0a4a69d44c" providerId="ADAL" clId="{826F6F87-BAB2-4E69-934B-540CAA120CC8}" dt="2024-04-17T08:00:09.931" v="32" actId="478"/>
          <ac:spMkLst>
            <pc:docMk/>
            <pc:sldMk cId="1760058319" sldId="1427"/>
            <ac:spMk id="6" creationId="{8D0FDE2C-EA9B-F5E0-2788-2DC9F65DE555}"/>
          </ac:spMkLst>
        </pc:spChg>
        <pc:spChg chg="add mod">
          <ac:chgData name="Zhi Zhang" userId="1f2f647b-25e8-4aaa-85c3-2c0a4a69d44c" providerId="ADAL" clId="{826F6F87-BAB2-4E69-934B-540CAA120CC8}" dt="2024-04-17T08:11:04.099" v="262" actId="1076"/>
          <ac:spMkLst>
            <pc:docMk/>
            <pc:sldMk cId="1760058319" sldId="1427"/>
            <ac:spMk id="7" creationId="{5789B111-FA6B-4FD4-1B79-8E31885A4A7F}"/>
          </ac:spMkLst>
        </pc:spChg>
        <pc:spChg chg="mod">
          <ac:chgData name="Zhi Zhang" userId="1f2f647b-25e8-4aaa-85c3-2c0a4a69d44c" providerId="ADAL" clId="{826F6F87-BAB2-4E69-934B-540CAA120CC8}" dt="2024-04-18T19:11:19.680" v="457" actId="14100"/>
          <ac:spMkLst>
            <pc:docMk/>
            <pc:sldMk cId="1760058319" sldId="1427"/>
            <ac:spMk id="8" creationId="{83F2DC78-505E-2D36-35E8-70569B3027A9}"/>
          </ac:spMkLst>
        </pc:spChg>
        <pc:graphicFrameChg chg="add mod">
          <ac:chgData name="Zhi Zhang" userId="1f2f647b-25e8-4aaa-85c3-2c0a4a69d44c" providerId="ADAL" clId="{826F6F87-BAB2-4E69-934B-540CAA120CC8}" dt="2024-04-18T19:11:29.754" v="460" actId="1076"/>
          <ac:graphicFrameMkLst>
            <pc:docMk/>
            <pc:sldMk cId="1760058319" sldId="1427"/>
            <ac:graphicFrameMk id="9" creationId="{494889A7-5DBF-B991-E94A-1AC630AA7996}"/>
          </ac:graphicFrameMkLst>
        </pc:graphicFrameChg>
      </pc:sldChg>
      <pc:sldChg chg="modSp add del mod ord">
        <pc:chgData name="Zhi Zhang" userId="1f2f647b-25e8-4aaa-85c3-2c0a4a69d44c" providerId="ADAL" clId="{826F6F87-BAB2-4E69-934B-540CAA120CC8}" dt="2024-04-18T12:59:24.424" v="448" actId="47"/>
        <pc:sldMkLst>
          <pc:docMk/>
          <pc:sldMk cId="2489941762" sldId="1428"/>
        </pc:sldMkLst>
        <pc:spChg chg="mod">
          <ac:chgData name="Zhi Zhang" userId="1f2f647b-25e8-4aaa-85c3-2c0a4a69d44c" providerId="ADAL" clId="{826F6F87-BAB2-4E69-934B-540CAA120CC8}" dt="2024-04-18T12:59:11.595" v="447" actId="20577"/>
          <ac:spMkLst>
            <pc:docMk/>
            <pc:sldMk cId="2489941762" sldId="1428"/>
            <ac:spMk id="4" creationId="{00000000-0000-0000-0000-000000000000}"/>
          </ac:spMkLst>
        </pc:spChg>
      </pc:sldChg>
    </pc:docChg>
  </pc:docChgLst>
  <pc:docChgLst>
    <pc:chgData name="Fabrice Le Leannec" userId="a85ca242-9e1c-4cd3-8567-4cbd72e914bf" providerId="ADAL" clId="{DB0B5F88-B226-400A-BDF8-4DC0B63654F1}"/>
    <pc:docChg chg="modSld">
      <pc:chgData name="Fabrice Le Leannec" userId="a85ca242-9e1c-4cd3-8567-4cbd72e914bf" providerId="ADAL" clId="{DB0B5F88-B226-400A-BDF8-4DC0B63654F1}" dt="2022-04-20T17:11:10.633" v="5" actId="1076"/>
      <pc:docMkLst>
        <pc:docMk/>
      </pc:docMkLst>
      <pc:sldChg chg="addSp modSp">
        <pc:chgData name="Fabrice Le Leannec" userId="a85ca242-9e1c-4cd3-8567-4cbd72e914bf" providerId="ADAL" clId="{DB0B5F88-B226-400A-BDF8-4DC0B63654F1}" dt="2022-04-20T17:11:10.633" v="5" actId="1076"/>
        <pc:sldMkLst>
          <pc:docMk/>
          <pc:sldMk cId="1371011236" sldId="1116"/>
        </pc:sldMkLst>
        <pc:picChg chg="add mod">
          <ac:chgData name="Fabrice Le Leannec" userId="a85ca242-9e1c-4cd3-8567-4cbd72e914bf" providerId="ADAL" clId="{DB0B5F88-B226-400A-BDF8-4DC0B63654F1}" dt="2022-04-20T17:11:10.633" v="5" actId="1076"/>
          <ac:picMkLst>
            <pc:docMk/>
            <pc:sldMk cId="1371011236" sldId="1116"/>
            <ac:picMk id="3074" creationId="{ABD59C01-8427-49C8-9D71-C86010EFC492}"/>
          </ac:picMkLst>
        </pc:picChg>
      </pc:sldChg>
    </pc:docChg>
  </pc:docChgLst>
  <pc:docChgLst>
    <pc:chgData name="Han Huang" userId="S::hanhuang@qti.qualcomm.com::9ddf1114-4bee-4044-9a2d-1282884f7d47" providerId="AD" clId="Web-{C537CDA9-1124-5877-35BE-AAC0AFD6F02F}"/>
    <pc:docChg chg="modSld">
      <pc:chgData name="Han Huang" userId="S::hanhuang@qti.qualcomm.com::9ddf1114-4bee-4044-9a2d-1282884f7d47" providerId="AD" clId="Web-{C537CDA9-1124-5877-35BE-AAC0AFD6F02F}" dt="2024-04-18T19:00:07.381" v="8" actId="20577"/>
      <pc:docMkLst>
        <pc:docMk/>
      </pc:docMkLst>
      <pc:sldChg chg="modSp">
        <pc:chgData name="Han Huang" userId="S::hanhuang@qti.qualcomm.com::9ddf1114-4bee-4044-9a2d-1282884f7d47" providerId="AD" clId="Web-{C537CDA9-1124-5877-35BE-AAC0AFD6F02F}" dt="2024-04-18T19:00:07.381" v="8" actId="20577"/>
        <pc:sldMkLst>
          <pc:docMk/>
          <pc:sldMk cId="1760058319" sldId="1427"/>
        </pc:sldMkLst>
        <pc:spChg chg="mod">
          <ac:chgData name="Han Huang" userId="S::hanhuang@qti.qualcomm.com::9ddf1114-4bee-4044-9a2d-1282884f7d47" providerId="AD" clId="Web-{C537CDA9-1124-5877-35BE-AAC0AFD6F02F}" dt="2024-04-18T19:00:07.381" v="8" actId="20577"/>
          <ac:spMkLst>
            <pc:docMk/>
            <pc:sldMk cId="1760058319" sldId="1427"/>
            <ac:spMk id="8" creationId="{83F2DC78-505E-2D36-35E8-70569B3027A9}"/>
          </ac:spMkLst>
        </pc:spChg>
      </pc:sldChg>
    </pc:docChg>
  </pc:docChgLst>
  <pc:docChgLst>
    <pc:chgData name="Jian-Liang Lin" userId="S::jilin@qti.qualcomm.com::e5824c86-daac-423c-9e1c-78505e37c4cf" providerId="AD" clId="Web-{37C3CB7A-BD50-82A7-9178-A0B7ECFCF4E5}"/>
    <pc:docChg chg="modSld">
      <pc:chgData name="Jian-Liang Lin" userId="S::jilin@qti.qualcomm.com::e5824c86-daac-423c-9e1c-78505e37c4cf" providerId="AD" clId="Web-{37C3CB7A-BD50-82A7-9178-A0B7ECFCF4E5}" dt="2024-04-18T15:38:19.571" v="3" actId="20577"/>
      <pc:docMkLst>
        <pc:docMk/>
      </pc:docMkLst>
      <pc:sldChg chg="modSp">
        <pc:chgData name="Jian-Liang Lin" userId="S::jilin@qti.qualcomm.com::e5824c86-daac-423c-9e1c-78505e37c4cf" providerId="AD" clId="Web-{37C3CB7A-BD50-82A7-9178-A0B7ECFCF4E5}" dt="2024-04-18T15:38:19.571" v="3" actId="20577"/>
        <pc:sldMkLst>
          <pc:docMk/>
          <pc:sldMk cId="1760058319" sldId="1427"/>
        </pc:sldMkLst>
        <pc:spChg chg="mod">
          <ac:chgData name="Jian-Liang Lin" userId="S::jilin@qti.qualcomm.com::e5824c86-daac-423c-9e1c-78505e37c4cf" providerId="AD" clId="Web-{37C3CB7A-BD50-82A7-9178-A0B7ECFCF4E5}" dt="2024-04-18T15:38:19.571" v="3" actId="20577"/>
          <ac:spMkLst>
            <pc:docMk/>
            <pc:sldMk cId="1760058319" sldId="1427"/>
            <ac:spMk id="8" creationId="{83F2DC78-505E-2D36-35E8-70569B3027A9}"/>
          </ac:spMkLst>
        </pc:spChg>
      </pc:sldChg>
    </pc:docChg>
  </pc:docChgLst>
  <pc:docChgLst>
    <pc:chgData name="Jian-Liang Lin" userId="S::jilin@qti.qualcomm.com::e5824c86-daac-423c-9e1c-78505e37c4cf" providerId="AD" clId="Web-{1070703D-0903-6A5B-3B5D-9466D5BADAD0}"/>
    <pc:docChg chg="modSld">
      <pc:chgData name="Jian-Liang Lin" userId="S::jilin@qti.qualcomm.com::e5824c86-daac-423c-9e1c-78505e37c4cf" providerId="AD" clId="Web-{1070703D-0903-6A5B-3B5D-9466D5BADAD0}" dt="2024-04-18T14:57:07.893" v="0" actId="20577"/>
      <pc:docMkLst>
        <pc:docMk/>
      </pc:docMkLst>
      <pc:sldChg chg="modSp">
        <pc:chgData name="Jian-Liang Lin" userId="S::jilin@qti.qualcomm.com::e5824c86-daac-423c-9e1c-78505e37c4cf" providerId="AD" clId="Web-{1070703D-0903-6A5B-3B5D-9466D5BADAD0}" dt="2024-04-18T14:57:07.893" v="0" actId="20577"/>
        <pc:sldMkLst>
          <pc:docMk/>
          <pc:sldMk cId="1760058319" sldId="1427"/>
        </pc:sldMkLst>
        <pc:spChg chg="mod">
          <ac:chgData name="Jian-Liang Lin" userId="S::jilin@qti.qualcomm.com::e5824c86-daac-423c-9e1c-78505e37c4cf" providerId="AD" clId="Web-{1070703D-0903-6A5B-3B5D-9466D5BADAD0}" dt="2024-04-18T14:57:07.893" v="0" actId="20577"/>
          <ac:spMkLst>
            <pc:docMk/>
            <pc:sldMk cId="1760058319" sldId="1427"/>
            <ac:spMk id="8" creationId="{83F2DC78-505E-2D36-35E8-70569B3027A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4/18/2024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18.04.2024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17065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75E7E4-6857-4F03-A780-9887AA86825E}" type="slidenum">
              <a:rPr lang="de-DE" smtClean="0"/>
              <a:t>3</a:t>
            </a:fld>
            <a:endParaRPr lang="de-DE"/>
          </a:p>
        </p:txBody>
      </p:sp>
    </p:spTree>
    <p:extLst>
      <p:ext uri="{BB962C8B-B14F-4D97-AF65-F5344CB8AC3E}">
        <p14:creationId xmlns:p14="http://schemas.microsoft.com/office/powerpoint/2010/main" val="3004361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ft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package" Target="../embeddings/Microsoft_Visio_Drawing_E2FD4CBF.vsdx"/><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245782" y="4551877"/>
            <a:ext cx="7931779" cy="919514"/>
          </a:xfrm>
        </p:spPr>
        <p:txBody>
          <a:bodyPr/>
          <a:lstStyle/>
          <a:p>
            <a:r>
              <a:rPr lang="en-US" sz="2000"/>
              <a:t>Zhi Zhang, Jian-Liang Lin, Han Huang, </a:t>
            </a:r>
          </a:p>
          <a:p>
            <a:r>
              <a:rPr lang="en-US" sz="2000"/>
              <a:t>Vadim Seregin, Marta Karczewicz (Qualcomm)</a:t>
            </a:r>
          </a:p>
          <a:p>
            <a:pPr>
              <a:buNone/>
            </a:pPr>
            <a:endParaRPr lang="en-US" sz="200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245782" y="2267671"/>
            <a:ext cx="8266315" cy="910442"/>
          </a:xfrm>
        </p:spPr>
        <p:txBody>
          <a:bodyPr/>
          <a:lstStyle/>
          <a:p>
            <a:r>
              <a:rPr lang="en-US" sz="3600"/>
              <a:t>JVET-AH0213</a:t>
            </a:r>
            <a:br>
              <a:rPr lang="en-US" sz="3200"/>
            </a:br>
            <a:r>
              <a:rPr lang="en-CA" sz="3200"/>
              <a:t>Non-EE2: MVP extension</a:t>
            </a:r>
            <a:endParaRPr lang="en-US" sz="3200"/>
          </a:p>
        </p:txBody>
      </p:sp>
      <p:sp>
        <p:nvSpPr>
          <p:cNvPr id="4" name="Text Placeholder 46">
            <a:extLst>
              <a:ext uri="{FF2B5EF4-FFF2-40B4-BE49-F238E27FC236}">
                <a16:creationId xmlns:a16="http://schemas.microsoft.com/office/drawing/2014/main" id="{56EAAE06-FB3C-46BF-BB50-2B474DE6B704}"/>
              </a:ext>
            </a:extLst>
          </p:cNvPr>
          <p:cNvSpPr txBox="1">
            <a:spLocks/>
          </p:cNvSpPr>
          <p:nvPr/>
        </p:nvSpPr>
        <p:spPr bwMode="gray">
          <a:xfrm>
            <a:off x="245783" y="4985140"/>
            <a:ext cx="6684434" cy="972502"/>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a:p>
        </p:txBody>
      </p:sp>
      <p:sp>
        <p:nvSpPr>
          <p:cNvPr id="7" name="Text Placeholder 46">
            <a:extLst>
              <a:ext uri="{FF2B5EF4-FFF2-40B4-BE49-F238E27FC236}">
                <a16:creationId xmlns:a16="http://schemas.microsoft.com/office/drawing/2014/main" id="{B090013D-6D85-4807-84DB-44806D84F20A}"/>
              </a:ext>
            </a:extLst>
          </p:cNvPr>
          <p:cNvSpPr txBox="1">
            <a:spLocks/>
          </p:cNvSpPr>
          <p:nvPr/>
        </p:nvSpPr>
        <p:spPr bwMode="gray">
          <a:xfrm>
            <a:off x="245783" y="5018998"/>
            <a:ext cx="6684434" cy="471523"/>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90965"/>
            <a:ext cx="11187112" cy="413639"/>
          </a:xfrm>
        </p:spPr>
        <p:txBody>
          <a:bodyPr/>
          <a:lstStyle/>
          <a:p>
            <a:r>
              <a:rPr lang="en-US" sz="3200"/>
              <a:t>Introduction and Proposal</a:t>
            </a:r>
          </a:p>
        </p:txBody>
      </p:sp>
      <p:sp>
        <p:nvSpPr>
          <p:cNvPr id="8" name="Content Placeholder 4">
            <a:extLst>
              <a:ext uri="{FF2B5EF4-FFF2-40B4-BE49-F238E27FC236}">
                <a16:creationId xmlns:a16="http://schemas.microsoft.com/office/drawing/2014/main" id="{83F2DC78-505E-2D36-35E8-70569B3027A9}"/>
              </a:ext>
            </a:extLst>
          </p:cNvPr>
          <p:cNvSpPr txBox="1">
            <a:spLocks/>
          </p:cNvSpPr>
          <p:nvPr/>
        </p:nvSpPr>
        <p:spPr>
          <a:xfrm>
            <a:off x="543980" y="1223541"/>
            <a:ext cx="11089751" cy="3038358"/>
          </a:xfrm>
          <a:prstGeom prst="rect">
            <a:avLst/>
          </a:prstGeom>
        </p:spPr>
        <p:txBody>
          <a:bodyPr vert="horz" lIns="0" tIns="0" rIns="0" bIns="0" rtlCol="0" anchor="t">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342900" lvl="4" indent="-342900">
              <a:buFont typeface="Wingdings" panose="05000000000000000000" pitchFamily="2" charset="2"/>
              <a:buChar char="Ø"/>
            </a:pPr>
            <a:r>
              <a:rPr lang="en-US" sz="2000">
                <a:effectLst/>
                <a:latin typeface="Times New Roman"/>
                <a:ea typeface="Times New Roman" panose="02020603050405020304" pitchFamily="18" charset="0"/>
                <a:cs typeface="Times New Roman"/>
              </a:rPr>
              <a:t>In ECM-12, for TMVP and SbTMVP, it determines a reference picture and the MV is then scaled accordingly. This contribution </a:t>
            </a:r>
            <a:r>
              <a:rPr lang="en-CA" sz="2000">
                <a:effectLst/>
                <a:latin typeface="Times New Roman"/>
                <a:ea typeface="Times New Roman" panose="02020603050405020304" pitchFamily="18" charset="0"/>
                <a:cs typeface="Times New Roman"/>
              </a:rPr>
              <a:t>proposes to add additional candidates using a selected reference picture with a scaled MV.</a:t>
            </a:r>
            <a:endParaRPr lang="en-CA" sz="2000">
              <a:latin typeface="Times New Roman"/>
              <a:ea typeface="Times New Roman" panose="02020603050405020304" pitchFamily="18" charset="0"/>
              <a:cs typeface="Times New Roman"/>
            </a:endParaRPr>
          </a:p>
          <a:p>
            <a:pPr marL="342900" lvl="4" indent="-342900">
              <a:spcBef>
                <a:spcPts val="0"/>
              </a:spcBef>
              <a:buFont typeface="Wingdings" panose="05000000000000000000" pitchFamily="2" charset="2"/>
              <a:buChar char="v"/>
            </a:pPr>
            <a:r>
              <a:rPr lang="en-CA" sz="2000">
                <a:effectLst/>
                <a:latin typeface="Times New Roman"/>
                <a:ea typeface="Times New Roman" panose="02020603050405020304" pitchFamily="18" charset="0"/>
                <a:cs typeface="Times New Roman"/>
              </a:rPr>
              <a:t>For merge candidates, it adds a candidate with the reference index 1 when the existing candidates has reference index 0, otherwise it adds a candidate with the reference index 0, and a TMVP candidate with a spatial MV offset (as in SbTMVP in ECM-12).</a:t>
            </a:r>
          </a:p>
          <a:p>
            <a:pPr marL="342900" lvl="4" indent="-342900">
              <a:spcBef>
                <a:spcPts val="0"/>
              </a:spcBef>
              <a:buFont typeface="Wingdings" panose="05000000000000000000" pitchFamily="2" charset="2"/>
              <a:buChar char="v"/>
            </a:pPr>
            <a:r>
              <a:rPr lang="en-CA" sz="2000">
                <a:effectLst/>
                <a:latin typeface="Times New Roman"/>
                <a:ea typeface="Times New Roman" panose="02020603050405020304" pitchFamily="18" charset="0"/>
                <a:cs typeface="Times New Roman"/>
              </a:rPr>
              <a:t>For TMVP and SbTMVP, it adds a candidate with a reference index corresponding to the collocated block’s reference picture</a:t>
            </a:r>
            <a:r>
              <a:rPr lang="en-CA" sz="2000">
                <a:latin typeface="Times New Roman"/>
                <a:ea typeface="Times New Roman" panose="02020603050405020304" pitchFamily="18" charset="0"/>
                <a:cs typeface="Times New Roman"/>
              </a:rPr>
              <a:t>.</a:t>
            </a:r>
            <a:endParaRPr lang="it-IT" sz="2000" strike="sngStrike">
              <a:effectLst/>
              <a:latin typeface="Times New Roman"/>
              <a:ea typeface="Times New Roman" panose="02020603050405020304" pitchFamily="18" charset="0"/>
              <a:cs typeface="Times New Roman"/>
            </a:endParaRPr>
          </a:p>
          <a:p>
            <a:pPr marL="342900" lvl="4" indent="-342900">
              <a:spcBef>
                <a:spcPts val="0"/>
              </a:spcBef>
              <a:buFont typeface="Wingdings" panose="05000000000000000000" pitchFamily="2" charset="2"/>
              <a:buChar char="v"/>
            </a:pPr>
            <a:r>
              <a:rPr lang="it-IT" sz="2000">
                <a:latin typeface="Times New Roman"/>
                <a:ea typeface="Times New Roman" panose="02020603050405020304" pitchFamily="18" charset="0"/>
                <a:cs typeface="Times New Roman"/>
              </a:rPr>
              <a:t>Finally</a:t>
            </a:r>
            <a:r>
              <a:rPr lang="it-IT" sz="2000">
                <a:effectLst/>
                <a:latin typeface="Times New Roman"/>
                <a:ea typeface="Times New Roman" panose="02020603050405020304" pitchFamily="18" charset="0"/>
                <a:cs typeface="Times New Roman"/>
              </a:rPr>
              <a:t>, it adds a bi-TMVP candidate (MV0, MV1 </a:t>
            </a:r>
            <a:r>
              <a:rPr lang="it-IT" sz="2000">
                <a:latin typeface="Times New Roman"/>
                <a:ea typeface="Times New Roman" panose="02020603050405020304" pitchFamily="18" charset="0"/>
                <a:cs typeface="Times New Roman"/>
              </a:rPr>
              <a:t>are shown</a:t>
            </a:r>
            <a:r>
              <a:rPr lang="it-IT" sz="2000">
                <a:effectLst/>
                <a:latin typeface="Times New Roman"/>
                <a:ea typeface="Times New Roman" panose="02020603050405020304" pitchFamily="18" charset="0"/>
                <a:cs typeface="Times New Roman"/>
              </a:rPr>
              <a:t> in the next figure) if a motion trajectory between a block in a reference picture and its reference block crosses the current block.</a:t>
            </a:r>
            <a:endParaRPr lang="sv-SE" sz="2000">
              <a:latin typeface="Times New Roman"/>
              <a:cs typeface="Times New Roman"/>
            </a:endParaRPr>
          </a:p>
        </p:txBody>
      </p:sp>
      <p:sp>
        <p:nvSpPr>
          <p:cNvPr id="3" name="Content Placeholder 4">
            <a:extLst>
              <a:ext uri="{FF2B5EF4-FFF2-40B4-BE49-F238E27FC236}">
                <a16:creationId xmlns:a16="http://schemas.microsoft.com/office/drawing/2014/main" id="{A6DDF2AE-E572-BBE6-FD6E-B084E4F5B782}"/>
              </a:ext>
            </a:extLst>
          </p:cNvPr>
          <p:cNvSpPr txBox="1">
            <a:spLocks/>
          </p:cNvSpPr>
          <p:nvPr/>
        </p:nvSpPr>
        <p:spPr>
          <a:xfrm>
            <a:off x="558269" y="2949007"/>
            <a:ext cx="11089751" cy="1568659"/>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342900" lvl="4" indent="-342900">
              <a:buFont typeface="Wingdings" panose="05000000000000000000" pitchFamily="2" charset="2"/>
              <a:buChar char="v"/>
            </a:pPr>
            <a:endParaRPr lang="en-US" sz="2000"/>
          </a:p>
        </p:txBody>
      </p:sp>
      <p:sp>
        <p:nvSpPr>
          <p:cNvPr id="7" name="Rectangle 2">
            <a:extLst>
              <a:ext uri="{FF2B5EF4-FFF2-40B4-BE49-F238E27FC236}">
                <a16:creationId xmlns:a16="http://schemas.microsoft.com/office/drawing/2014/main" id="{5789B111-FA6B-4FD4-1B79-8E31885A4A7F}"/>
              </a:ext>
            </a:extLst>
          </p:cNvPr>
          <p:cNvSpPr>
            <a:spLocks noChangeArrowheads="1"/>
          </p:cNvSpPr>
          <p:nvPr/>
        </p:nvSpPr>
        <p:spPr bwMode="auto">
          <a:xfrm>
            <a:off x="875681" y="451766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a:extLst>
              <a:ext uri="{FF2B5EF4-FFF2-40B4-BE49-F238E27FC236}">
                <a16:creationId xmlns:a16="http://schemas.microsoft.com/office/drawing/2014/main" id="{494889A7-5DBF-B991-E94A-1AC630AA7996}"/>
              </a:ext>
            </a:extLst>
          </p:cNvPr>
          <p:cNvGraphicFramePr>
            <a:graphicFrameLocks noChangeAspect="1"/>
          </p:cNvGraphicFramePr>
          <p:nvPr>
            <p:extLst>
              <p:ext uri="{D42A27DB-BD31-4B8C-83A1-F6EECF244321}">
                <p14:modId xmlns:p14="http://schemas.microsoft.com/office/powerpoint/2010/main" val="3939085342"/>
              </p:ext>
            </p:extLst>
          </p:nvPr>
        </p:nvGraphicFramePr>
        <p:xfrm>
          <a:off x="1487586" y="4384901"/>
          <a:ext cx="9216827" cy="1858231"/>
        </p:xfrm>
        <a:graphic>
          <a:graphicData uri="http://schemas.openxmlformats.org/presentationml/2006/ole">
            <mc:AlternateContent xmlns:mc="http://schemas.openxmlformats.org/markup-compatibility/2006">
              <mc:Choice xmlns:v="urn:schemas-microsoft-com:vml" Requires="v">
                <p:oleObj name="Visio" r:id="rId2" imgW="9229569" imgH="1857375" progId="Visio.Drawing.15">
                  <p:embed/>
                </p:oleObj>
              </mc:Choice>
              <mc:Fallback>
                <p:oleObj name="Visio" r:id="rId2" imgW="9229569" imgH="1857375" progId="Visio.Drawing.15">
                  <p:embed/>
                  <p:pic>
                    <p:nvPicPr>
                      <p:cNvPr id="9" name="Object 8">
                        <a:extLst>
                          <a:ext uri="{FF2B5EF4-FFF2-40B4-BE49-F238E27FC236}">
                            <a16:creationId xmlns:a16="http://schemas.microsoft.com/office/drawing/2014/main" id="{494889A7-5DBF-B991-E94A-1AC630AA79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586" y="4384901"/>
                        <a:ext cx="9216827" cy="1858231"/>
                      </a:xfrm>
                      <a:prstGeom prst="rect">
                        <a:avLst/>
                      </a:prstGeom>
                      <a:noFill/>
                    </p:spPr>
                  </p:pic>
                </p:oleObj>
              </mc:Fallback>
            </mc:AlternateContent>
          </a:graphicData>
        </a:graphic>
      </p:graphicFrame>
    </p:spTree>
    <p:extLst>
      <p:ext uri="{BB962C8B-B14F-4D97-AF65-F5344CB8AC3E}">
        <p14:creationId xmlns:p14="http://schemas.microsoft.com/office/powerpoint/2010/main" val="17600583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776" y="566928"/>
            <a:ext cx="11187112" cy="439479"/>
          </a:xfrm>
        </p:spPr>
        <p:txBody>
          <a:bodyPr/>
          <a:lstStyle/>
          <a:p>
            <a:r>
              <a:rPr lang="en-US"/>
              <a:t>Simulation Results</a:t>
            </a:r>
          </a:p>
        </p:txBody>
      </p:sp>
      <p:graphicFrame>
        <p:nvGraphicFramePr>
          <p:cNvPr id="5" name="Table 4">
            <a:extLst>
              <a:ext uri="{FF2B5EF4-FFF2-40B4-BE49-F238E27FC236}">
                <a16:creationId xmlns:a16="http://schemas.microsoft.com/office/drawing/2014/main" id="{5367884C-CE6C-6755-E6D5-025C5CE4249E}"/>
              </a:ext>
            </a:extLst>
          </p:cNvPr>
          <p:cNvGraphicFramePr>
            <a:graphicFrameLocks noGrp="1"/>
          </p:cNvGraphicFramePr>
          <p:nvPr>
            <p:extLst>
              <p:ext uri="{D42A27DB-BD31-4B8C-83A1-F6EECF244321}">
                <p14:modId xmlns:p14="http://schemas.microsoft.com/office/powerpoint/2010/main" val="3912099281"/>
              </p:ext>
            </p:extLst>
          </p:nvPr>
        </p:nvGraphicFramePr>
        <p:xfrm>
          <a:off x="493776" y="4338032"/>
          <a:ext cx="9571056" cy="2133600"/>
        </p:xfrm>
        <a:graphic>
          <a:graphicData uri="http://schemas.openxmlformats.org/drawingml/2006/table">
            <a:tbl>
              <a:tblPr firstRow="1" firstCol="1" bandRow="1">
                <a:tableStyleId>{5C22544A-7EE6-4342-B048-85BDC9FD1C3A}</a:tableStyleId>
              </a:tblPr>
              <a:tblGrid>
                <a:gridCol w="1196382">
                  <a:extLst>
                    <a:ext uri="{9D8B030D-6E8A-4147-A177-3AD203B41FA5}">
                      <a16:colId xmlns:a16="http://schemas.microsoft.com/office/drawing/2014/main" val="240333249"/>
                    </a:ext>
                  </a:extLst>
                </a:gridCol>
                <a:gridCol w="1196382">
                  <a:extLst>
                    <a:ext uri="{9D8B030D-6E8A-4147-A177-3AD203B41FA5}">
                      <a16:colId xmlns:a16="http://schemas.microsoft.com/office/drawing/2014/main" val="430533562"/>
                    </a:ext>
                  </a:extLst>
                </a:gridCol>
                <a:gridCol w="1196382">
                  <a:extLst>
                    <a:ext uri="{9D8B030D-6E8A-4147-A177-3AD203B41FA5}">
                      <a16:colId xmlns:a16="http://schemas.microsoft.com/office/drawing/2014/main" val="3495617435"/>
                    </a:ext>
                  </a:extLst>
                </a:gridCol>
                <a:gridCol w="1196382">
                  <a:extLst>
                    <a:ext uri="{9D8B030D-6E8A-4147-A177-3AD203B41FA5}">
                      <a16:colId xmlns:a16="http://schemas.microsoft.com/office/drawing/2014/main" val="1687438991"/>
                    </a:ext>
                  </a:extLst>
                </a:gridCol>
                <a:gridCol w="1196382">
                  <a:extLst>
                    <a:ext uri="{9D8B030D-6E8A-4147-A177-3AD203B41FA5}">
                      <a16:colId xmlns:a16="http://schemas.microsoft.com/office/drawing/2014/main" val="1131233666"/>
                    </a:ext>
                  </a:extLst>
                </a:gridCol>
                <a:gridCol w="1196382">
                  <a:extLst>
                    <a:ext uri="{9D8B030D-6E8A-4147-A177-3AD203B41FA5}">
                      <a16:colId xmlns:a16="http://schemas.microsoft.com/office/drawing/2014/main" val="3194528629"/>
                    </a:ext>
                  </a:extLst>
                </a:gridCol>
                <a:gridCol w="1196382">
                  <a:extLst>
                    <a:ext uri="{9D8B030D-6E8A-4147-A177-3AD203B41FA5}">
                      <a16:colId xmlns:a16="http://schemas.microsoft.com/office/drawing/2014/main" val="3560166141"/>
                    </a:ext>
                  </a:extLst>
                </a:gridCol>
                <a:gridCol w="1196382">
                  <a:extLst>
                    <a:ext uri="{9D8B030D-6E8A-4147-A177-3AD203B41FA5}">
                      <a16:colId xmlns:a16="http://schemas.microsoft.com/office/drawing/2014/main" val="963849855"/>
                    </a:ext>
                  </a:extLst>
                </a:gridCol>
              </a:tblGrid>
              <a:tr h="161925">
                <a:tc>
                  <a:txBody>
                    <a:bodyPr/>
                    <a:lstStyle/>
                    <a:p>
                      <a:endParaRPr lang="en-US" sz="1400">
                        <a:effectLst/>
                        <a:latin typeface="Times New Roman" panose="02020603050405020304" pitchFamily="18" charset="0"/>
                      </a:endParaRPr>
                    </a:p>
                  </a:txBody>
                  <a:tcPr marL="68580" marR="68580" marT="0" marB="0" anchor="ctr"/>
                </a:tc>
                <a:tc gridSpan="7">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Low delay B Main 10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68878"/>
                  </a:ext>
                </a:extLst>
              </a:tr>
              <a:tr h="161925">
                <a:tc>
                  <a:txBody>
                    <a:bodyPr/>
                    <a:lstStyle/>
                    <a:p>
                      <a:endParaRPr lang="en-US" sz="1400">
                        <a:effectLst/>
                        <a:latin typeface="Times New Roman" panose="02020603050405020304" pitchFamily="18" charset="0"/>
                      </a:endParaRPr>
                    </a:p>
                  </a:txBody>
                  <a:tcPr marL="68580" marR="68580" marT="0" marB="0" anchor="ctr"/>
                </a:tc>
                <a:tc gridSpan="7">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Over ECM-12.0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29158935"/>
                  </a:ext>
                </a:extLst>
              </a:tr>
              <a:tr h="161925">
                <a:tc>
                  <a:txBody>
                    <a:bodyPr/>
                    <a:lstStyle/>
                    <a:p>
                      <a:endParaRPr lang="en-US" sz="14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U</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V</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err="1">
                          <a:effectLst/>
                        </a:rPr>
                        <a:t>EncT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DecT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err="1">
                          <a:effectLst/>
                        </a:rPr>
                        <a:t>EncVmPeak</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DecVmPeak</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437303467"/>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B</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-0.18%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0.21%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100.3%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101.1%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100.0%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53033099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C</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-0.25%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100.7%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100.6%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100.1%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24549022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E</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-0.87%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-0.23%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100.4%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95750645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rPr>
                        <a:t>Overall</a:t>
                      </a:r>
                      <a:endParaRPr lang="en-US" sz="14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rPr>
                        <a:t>-0.09%</a:t>
                      </a:r>
                      <a:endParaRPr lang="en-US" sz="14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rPr>
                        <a:t>-0.31%</a:t>
                      </a:r>
                      <a:endParaRPr lang="en-US" sz="14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rPr>
                        <a:t>-0.05%</a:t>
                      </a:r>
                      <a:endParaRPr lang="en-US" sz="14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rPr>
                        <a:t>100.3%</a:t>
                      </a:r>
                      <a:endParaRPr lang="en-US" sz="14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rPr>
                        <a:t>100.7%</a:t>
                      </a:r>
                      <a:endParaRPr lang="en-US" sz="14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rPr>
                        <a:t>99.8%</a:t>
                      </a:r>
                      <a:endParaRPr lang="en-US" sz="14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rPr>
                        <a:t>99.5%</a:t>
                      </a:r>
                      <a:endParaRPr lang="en-US" sz="1400" b="1">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66123465"/>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D</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-0.34%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0.42%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0.41%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100.2%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101.1%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100.0%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10090052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F</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0.12%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-0.69%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100.2%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101.0%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97.5%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69960023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TGM</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-0.22%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328850274"/>
                  </a:ext>
                </a:extLst>
              </a:tr>
            </a:tbl>
          </a:graphicData>
        </a:graphic>
      </p:graphicFrame>
      <p:graphicFrame>
        <p:nvGraphicFramePr>
          <p:cNvPr id="7" name="Table 6">
            <a:extLst>
              <a:ext uri="{FF2B5EF4-FFF2-40B4-BE49-F238E27FC236}">
                <a16:creationId xmlns:a16="http://schemas.microsoft.com/office/drawing/2014/main" id="{E3AE7138-5288-53F8-2707-F7DDB4A652DB}"/>
              </a:ext>
            </a:extLst>
          </p:cNvPr>
          <p:cNvGraphicFramePr>
            <a:graphicFrameLocks noGrp="1"/>
          </p:cNvGraphicFramePr>
          <p:nvPr>
            <p:extLst>
              <p:ext uri="{D42A27DB-BD31-4B8C-83A1-F6EECF244321}">
                <p14:modId xmlns:p14="http://schemas.microsoft.com/office/powerpoint/2010/main" val="570941848"/>
              </p:ext>
            </p:extLst>
          </p:nvPr>
        </p:nvGraphicFramePr>
        <p:xfrm>
          <a:off x="493776" y="1129068"/>
          <a:ext cx="9571056" cy="2560320"/>
        </p:xfrm>
        <a:graphic>
          <a:graphicData uri="http://schemas.openxmlformats.org/drawingml/2006/table">
            <a:tbl>
              <a:tblPr firstRow="1" firstCol="1" bandRow="1">
                <a:tableStyleId>{5C22544A-7EE6-4342-B048-85BDC9FD1C3A}</a:tableStyleId>
              </a:tblPr>
              <a:tblGrid>
                <a:gridCol w="1196382">
                  <a:extLst>
                    <a:ext uri="{9D8B030D-6E8A-4147-A177-3AD203B41FA5}">
                      <a16:colId xmlns:a16="http://schemas.microsoft.com/office/drawing/2014/main" val="4046886125"/>
                    </a:ext>
                  </a:extLst>
                </a:gridCol>
                <a:gridCol w="1196382">
                  <a:extLst>
                    <a:ext uri="{9D8B030D-6E8A-4147-A177-3AD203B41FA5}">
                      <a16:colId xmlns:a16="http://schemas.microsoft.com/office/drawing/2014/main" val="3882687702"/>
                    </a:ext>
                  </a:extLst>
                </a:gridCol>
                <a:gridCol w="1196382">
                  <a:extLst>
                    <a:ext uri="{9D8B030D-6E8A-4147-A177-3AD203B41FA5}">
                      <a16:colId xmlns:a16="http://schemas.microsoft.com/office/drawing/2014/main" val="2094527011"/>
                    </a:ext>
                  </a:extLst>
                </a:gridCol>
                <a:gridCol w="1196382">
                  <a:extLst>
                    <a:ext uri="{9D8B030D-6E8A-4147-A177-3AD203B41FA5}">
                      <a16:colId xmlns:a16="http://schemas.microsoft.com/office/drawing/2014/main" val="1797168626"/>
                    </a:ext>
                  </a:extLst>
                </a:gridCol>
                <a:gridCol w="1196382">
                  <a:extLst>
                    <a:ext uri="{9D8B030D-6E8A-4147-A177-3AD203B41FA5}">
                      <a16:colId xmlns:a16="http://schemas.microsoft.com/office/drawing/2014/main" val="2922765242"/>
                    </a:ext>
                  </a:extLst>
                </a:gridCol>
                <a:gridCol w="1196382">
                  <a:extLst>
                    <a:ext uri="{9D8B030D-6E8A-4147-A177-3AD203B41FA5}">
                      <a16:colId xmlns:a16="http://schemas.microsoft.com/office/drawing/2014/main" val="2401844417"/>
                    </a:ext>
                  </a:extLst>
                </a:gridCol>
                <a:gridCol w="1196382">
                  <a:extLst>
                    <a:ext uri="{9D8B030D-6E8A-4147-A177-3AD203B41FA5}">
                      <a16:colId xmlns:a16="http://schemas.microsoft.com/office/drawing/2014/main" val="1711153592"/>
                    </a:ext>
                  </a:extLst>
                </a:gridCol>
                <a:gridCol w="1196382">
                  <a:extLst>
                    <a:ext uri="{9D8B030D-6E8A-4147-A177-3AD203B41FA5}">
                      <a16:colId xmlns:a16="http://schemas.microsoft.com/office/drawing/2014/main" val="2366431930"/>
                    </a:ext>
                  </a:extLst>
                </a:gridCol>
              </a:tblGrid>
              <a:tr h="161925">
                <a:tc>
                  <a:txBody>
                    <a:bodyPr/>
                    <a:lstStyle/>
                    <a:p>
                      <a:endParaRPr lang="en-US" sz="1400">
                        <a:effectLst/>
                        <a:latin typeface="Times New Roman" panose="02020603050405020304" pitchFamily="18" charset="0"/>
                      </a:endParaRPr>
                    </a:p>
                  </a:txBody>
                  <a:tcPr marL="68580" marR="68580" marT="0" marB="0" anchor="ctr"/>
                </a:tc>
                <a:tc gridSpan="7">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Random Access Main 10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508146014"/>
                  </a:ext>
                </a:extLst>
              </a:tr>
              <a:tr h="161925">
                <a:tc>
                  <a:txBody>
                    <a:bodyPr/>
                    <a:lstStyle/>
                    <a:p>
                      <a:endParaRPr lang="en-US" sz="1400">
                        <a:effectLst/>
                        <a:latin typeface="Times New Roman" panose="02020603050405020304" pitchFamily="18" charset="0"/>
                      </a:endParaRPr>
                    </a:p>
                  </a:txBody>
                  <a:tcPr marL="68580" marR="68580" marT="0" marB="0" anchor="ctr"/>
                </a:tc>
                <a:tc gridSpan="7">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Over ECM-12.0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563943297"/>
                  </a:ext>
                </a:extLst>
              </a:tr>
              <a:tr h="161925">
                <a:tc>
                  <a:txBody>
                    <a:bodyPr/>
                    <a:lstStyle/>
                    <a:p>
                      <a:endParaRPr lang="en-US" sz="14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U</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V</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EncT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DecT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err="1">
                          <a:effectLst/>
                        </a:rPr>
                        <a:t>EncVmPeak</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DecVmPeak</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77855201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A1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i="1">
                          <a:effectLst/>
                        </a:rPr>
                        <a:t>-0.17%</a:t>
                      </a:r>
                      <a:endParaRPr lang="en-US" sz="1400" i="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i="1">
                          <a:effectLst/>
                        </a:rPr>
                        <a:t>-0.18%</a:t>
                      </a:r>
                      <a:endParaRPr lang="en-US" sz="1400" i="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i="1">
                          <a:effectLst/>
                        </a:rPr>
                        <a:t>-0.19%</a:t>
                      </a:r>
                      <a:endParaRPr lang="en-US" sz="1400" i="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i="1">
                          <a:effectLst/>
                        </a:rPr>
                        <a:t>100.2%</a:t>
                      </a:r>
                      <a:endParaRPr lang="en-US" sz="1400" i="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i="1">
                          <a:effectLst/>
                        </a:rPr>
                        <a:t>101.5%</a:t>
                      </a:r>
                      <a:endParaRPr lang="en-US" sz="1400" i="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i="1">
                          <a:effectLst/>
                        </a:rPr>
                        <a:t>100.8%</a:t>
                      </a:r>
                      <a:endParaRPr lang="en-US" sz="1400" i="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i="1">
                          <a:effectLst/>
                        </a:rPr>
                        <a:t>101.4%</a:t>
                      </a:r>
                      <a:endParaRPr lang="en-US" sz="1400" i="1">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7535782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A2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i="1">
                          <a:effectLst/>
                        </a:rPr>
                        <a:t>-0.07%</a:t>
                      </a:r>
                      <a:endParaRPr lang="en-US" sz="1400" i="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i="1">
                          <a:effectLst/>
                        </a:rPr>
                        <a:t>-0.07%</a:t>
                      </a:r>
                      <a:endParaRPr lang="en-US" sz="1400" i="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i="1">
                          <a:effectLst/>
                        </a:rPr>
                        <a:t>-0.05%</a:t>
                      </a:r>
                      <a:endParaRPr lang="en-US" sz="1400" i="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i="1">
                          <a:effectLst/>
                        </a:rPr>
                        <a:t>99.7%</a:t>
                      </a:r>
                      <a:endParaRPr lang="en-US" sz="1400" i="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i="1">
                          <a:effectLst/>
                        </a:rPr>
                        <a:t>101.6%</a:t>
                      </a:r>
                      <a:endParaRPr lang="en-US" sz="1400" i="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i="1">
                          <a:effectLst/>
                        </a:rPr>
                        <a:t>100.6%</a:t>
                      </a:r>
                      <a:endParaRPr lang="en-US" sz="1400" i="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i="1">
                          <a:effectLst/>
                        </a:rPr>
                        <a:t>101.2%</a:t>
                      </a:r>
                      <a:endParaRPr lang="en-US" sz="1400" i="1">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79785729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B</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-0.10%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100.9%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102.5%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100.6%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102.1%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607820445"/>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C</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-0.17%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-0.20%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100.9%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102.0%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102.2%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102.0%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39076224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E</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4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4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01252207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rPr>
                        <a:t>Overall</a:t>
                      </a:r>
                      <a:endParaRPr lang="en-US" sz="14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rPr>
                        <a:t>-0.13%</a:t>
                      </a:r>
                      <a:endParaRPr lang="en-US" sz="14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rPr>
                        <a:t>-0.12%</a:t>
                      </a:r>
                      <a:endParaRPr lang="en-US" sz="14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rPr>
                        <a:t>-0.09%</a:t>
                      </a:r>
                      <a:endParaRPr lang="en-US" sz="14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rPr>
                        <a:t>100.5%</a:t>
                      </a:r>
                      <a:endParaRPr lang="en-US" sz="14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rPr>
                        <a:t>102.0%</a:t>
                      </a:r>
                      <a:endParaRPr lang="en-US" sz="14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rPr>
                        <a:t>101.1%</a:t>
                      </a:r>
                      <a:endParaRPr lang="en-US" sz="14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rPr>
                        <a:t>101.8%</a:t>
                      </a:r>
                      <a:endParaRPr lang="en-US" sz="1400" b="1">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33290940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D</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-0.16%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-0.23%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98.6%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102.6%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102.8%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102.0%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43736896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F</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-0.12%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-0.12%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-0.17%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99.7%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100.1%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101.5%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101.8%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89805856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TGM</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-0.06%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100.1%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100.6%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100.9%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101.6%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285910468"/>
                  </a:ext>
                </a:extLst>
              </a:tr>
            </a:tbl>
          </a:graphicData>
        </a:graphic>
      </p:graphicFrame>
      <p:sp>
        <p:nvSpPr>
          <p:cNvPr id="11" name="TextBox 10">
            <a:extLst>
              <a:ext uri="{FF2B5EF4-FFF2-40B4-BE49-F238E27FC236}">
                <a16:creationId xmlns:a16="http://schemas.microsoft.com/office/drawing/2014/main" id="{12C8D2A3-0CF7-69C2-A91C-358AA700FCD2}"/>
              </a:ext>
            </a:extLst>
          </p:cNvPr>
          <p:cNvSpPr txBox="1"/>
          <p:nvPr/>
        </p:nvSpPr>
        <p:spPr>
          <a:xfrm>
            <a:off x="493777" y="3689388"/>
            <a:ext cx="9571055" cy="369332"/>
          </a:xfrm>
          <a:prstGeom prst="rect">
            <a:avLst/>
          </a:prstGeom>
          <a:noFill/>
        </p:spPr>
        <p:txBody>
          <a:bodyPr wrap="square">
            <a:spAutoFit/>
          </a:bodyPr>
          <a:lstStyle/>
          <a:p>
            <a:r>
              <a:rPr lang="en-CA" i="1">
                <a:latin typeface="Times New Roman" panose="02020603050405020304" pitchFamily="18" charset="0"/>
                <a:ea typeface="Times New Roman" panose="02020603050405020304" pitchFamily="18" charset="0"/>
              </a:rPr>
              <a:t>1</a:t>
            </a:r>
            <a:r>
              <a:rPr lang="en-CA" sz="1800" i="1">
                <a:effectLst/>
                <a:latin typeface="Times New Roman" panose="02020603050405020304" pitchFamily="18" charset="0"/>
                <a:ea typeface="Times New Roman" panose="02020603050405020304" pitchFamily="18" charset="0"/>
              </a:rPr>
              <a:t> QP22 point in ClassA1, 2 QP22 and 1 QP27 point in ClassA2 are copied from ECM12 anchor</a:t>
            </a:r>
            <a:r>
              <a:rPr lang="en-CA" sz="1800">
                <a:effectLst/>
                <a:latin typeface="Times New Roman" panose="02020603050405020304" pitchFamily="18" charset="0"/>
                <a:ea typeface="Times New Roman" panose="02020603050405020304" pitchFamily="18" charset="0"/>
              </a:rPr>
              <a:t>.</a:t>
            </a:r>
            <a:endParaRPr lang="en-US"/>
          </a:p>
        </p:txBody>
      </p:sp>
    </p:spTree>
    <p:extLst>
      <p:ext uri="{BB962C8B-B14F-4D97-AF65-F5344CB8AC3E}">
        <p14:creationId xmlns:p14="http://schemas.microsoft.com/office/powerpoint/2010/main" val="29001607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12" ma:contentTypeDescription="Create a new document." ma:contentTypeScope="" ma:versionID="f9aa544ba4a5d2e79678c2cfd19ca944">
  <xsd:schema xmlns:xsd="http://www.w3.org/2001/XMLSchema" xmlns:xs="http://www.w3.org/2001/XMLSchema" xmlns:p="http://schemas.microsoft.com/office/2006/metadata/properties" xmlns:ns2="c872df49-ebad-488d-a324-025e4f6ab39d" xmlns:ns3="229579ab-57a9-4bef-bc1b-2624410c5e1c" targetNamespace="http://schemas.microsoft.com/office/2006/metadata/properties" ma:root="true" ma:fieldsID="ecec9b7bf50a9b6035bdc9ed154c7434" ns2:_="" ns3:_="">
    <xsd:import namespace="c872df49-ebad-488d-a324-025e4f6ab39d"/>
    <xsd:import namespace="229579ab-57a9-4bef-bc1b-2624410c5e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29579ab-57a9-4bef-bc1b-2624410c5e1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CB3369-829B-4A78-B8A1-1016D068BF47}">
  <ds:schemaRefs>
    <ds:schemaRef ds:uri="229579ab-57a9-4bef-bc1b-2624410c5e1c"/>
    <ds:schemaRef ds:uri="c872df49-ebad-488d-a324-025e4f6ab39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3.xml><?xml version="1.0" encoding="utf-8"?>
<ds:datastoreItem xmlns:ds="http://schemas.openxmlformats.org/officeDocument/2006/customXml" ds:itemID="{C46A4419-6CF8-47A5-B40E-C7F0890DB232}">
  <ds:schemaRefs>
    <ds:schemaRef ds:uri="229579ab-57a9-4bef-bc1b-2624410c5e1c"/>
    <ds:schemaRef ds:uri="c872df49-ebad-488d-a324-025e4f6ab39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blank</Template>
  <Application>Microsoft Office PowerPoint</Application>
  <PresentationFormat>Widescreen</PresentationFormat>
  <Slides>4</Slides>
  <Notes>2</Notes>
  <HiddenSlides>0</HiddenSlide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Qualcomm Executive External</vt:lpstr>
      <vt:lpstr>JVET-AH0213 Non-EE2: MVP extension</vt:lpstr>
      <vt:lpstr>Introduction and Proposal</vt:lpstr>
      <vt:lpstr>Simulation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JVET-Z0130</dc:title>
  <dc:creator>Zhi Zhang</dc:creator>
  <cp:revision>1</cp:revision>
  <dcterms:created xsi:type="dcterms:W3CDTF">2020-07-21T14:31:43Z</dcterms:created>
  <dcterms:modified xsi:type="dcterms:W3CDTF">2024-04-18T19:12:06Z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0x010100598371A9B2F58942932503DC52E58014</vt:lpwstr>
  </property>
</Properties>
</file>