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1"/>
  </p:notesMasterIdLst>
  <p:handoutMasterIdLst>
    <p:handoutMasterId r:id="rId12"/>
  </p:handoutMasterIdLst>
  <p:sldIdLst>
    <p:sldId id="1116" r:id="rId5"/>
    <p:sldId id="907" r:id="rId6"/>
    <p:sldId id="1149" r:id="rId7"/>
    <p:sldId id="1117" r:id="rId8"/>
    <p:sldId id="884" r:id="rId9"/>
    <p:sldId id="1150"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FFFFF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73DD74-AF44-4F60-A665-9D28689E3D79}" v="124" dt="2021-07-09T00:06:37.9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54" autoAdjust="0"/>
    <p:restoredTop sz="94660"/>
  </p:normalViewPr>
  <p:slideViewPr>
    <p:cSldViewPr snapToGrid="0">
      <p:cViewPr varScale="1">
        <p:scale>
          <a:sx n="105" d="100"/>
          <a:sy n="105" d="100"/>
        </p:scale>
        <p:origin x="552" y="9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 Huang" userId="9ddf1114-4bee-4044-9a2d-1282884f7d47" providerId="ADAL" clId="{8D73DD74-AF44-4F60-A665-9D28689E3D79}"/>
    <pc:docChg chg="undo custSel addSld modSld">
      <pc:chgData name="Han Huang" userId="9ddf1114-4bee-4044-9a2d-1282884f7d47" providerId="ADAL" clId="{8D73DD74-AF44-4F60-A665-9D28689E3D79}" dt="2021-07-09T06:02:03.510" v="940" actId="1076"/>
      <pc:docMkLst>
        <pc:docMk/>
      </pc:docMkLst>
      <pc:sldChg chg="addSp delSp modSp mod">
        <pc:chgData name="Han Huang" userId="9ddf1114-4bee-4044-9a2d-1282884f7d47" providerId="ADAL" clId="{8D73DD74-AF44-4F60-A665-9D28689E3D79}" dt="2021-07-09T00:06:37.967" v="930" actId="14100"/>
        <pc:sldMkLst>
          <pc:docMk/>
          <pc:sldMk cId="1172688196" sldId="907"/>
        </pc:sldMkLst>
        <pc:spChg chg="add mod">
          <ac:chgData name="Han Huang" userId="9ddf1114-4bee-4044-9a2d-1282884f7d47" providerId="ADAL" clId="{8D73DD74-AF44-4F60-A665-9D28689E3D79}" dt="2021-07-08T22:12:42.379" v="228" actId="1076"/>
          <ac:spMkLst>
            <pc:docMk/>
            <pc:sldMk cId="1172688196" sldId="907"/>
            <ac:spMk id="2" creationId="{F286DAD5-6E85-4630-9BAF-E4D37D567FA1}"/>
          </ac:spMkLst>
        </pc:spChg>
        <pc:spChg chg="add del">
          <ac:chgData name="Han Huang" userId="9ddf1114-4bee-4044-9a2d-1282884f7d47" providerId="ADAL" clId="{8D73DD74-AF44-4F60-A665-9D28689E3D79}" dt="2021-07-08T22:13:26.060" v="231" actId="478"/>
          <ac:spMkLst>
            <pc:docMk/>
            <pc:sldMk cId="1172688196" sldId="907"/>
            <ac:spMk id="3" creationId="{553E196D-95AC-4408-A198-A9CBE4D6F1D9}"/>
          </ac:spMkLst>
        </pc:spChg>
        <pc:spChg chg="mod">
          <ac:chgData name="Han Huang" userId="9ddf1114-4bee-4044-9a2d-1282884f7d47" providerId="ADAL" clId="{8D73DD74-AF44-4F60-A665-9D28689E3D79}" dt="2021-07-08T23:13:22.678" v="817" actId="14100"/>
          <ac:spMkLst>
            <pc:docMk/>
            <pc:sldMk cId="1172688196" sldId="907"/>
            <ac:spMk id="5" creationId="{00000000-0000-0000-0000-000000000000}"/>
          </ac:spMkLst>
        </pc:spChg>
        <pc:spChg chg="mod">
          <ac:chgData name="Han Huang" userId="9ddf1114-4bee-4044-9a2d-1282884f7d47" providerId="ADAL" clId="{8D73DD74-AF44-4F60-A665-9D28689E3D79}" dt="2021-07-09T00:06:37.967" v="930" actId="14100"/>
          <ac:spMkLst>
            <pc:docMk/>
            <pc:sldMk cId="1172688196" sldId="907"/>
            <ac:spMk id="7" creationId="{A618B1E0-01F9-4D97-899E-3E2F642D103D}"/>
          </ac:spMkLst>
        </pc:spChg>
        <pc:spChg chg="add mod">
          <ac:chgData name="Han Huang" userId="9ddf1114-4bee-4044-9a2d-1282884f7d47" providerId="ADAL" clId="{8D73DD74-AF44-4F60-A665-9D28689E3D79}" dt="2021-07-08T22:21:55.735" v="338" actId="164"/>
          <ac:spMkLst>
            <pc:docMk/>
            <pc:sldMk cId="1172688196" sldId="907"/>
            <ac:spMk id="8" creationId="{02663FF0-4A24-48C8-B0E8-3DABCDA0E557}"/>
          </ac:spMkLst>
        </pc:spChg>
        <pc:spChg chg="add mod">
          <ac:chgData name="Han Huang" userId="9ddf1114-4bee-4044-9a2d-1282884f7d47" providerId="ADAL" clId="{8D73DD74-AF44-4F60-A665-9D28689E3D79}" dt="2021-07-08T22:21:55.735" v="338" actId="164"/>
          <ac:spMkLst>
            <pc:docMk/>
            <pc:sldMk cId="1172688196" sldId="907"/>
            <ac:spMk id="9" creationId="{C9CC23B1-5CFC-4703-89CC-F6C7AB812899}"/>
          </ac:spMkLst>
        </pc:spChg>
        <pc:spChg chg="add mod">
          <ac:chgData name="Han Huang" userId="9ddf1114-4bee-4044-9a2d-1282884f7d47" providerId="ADAL" clId="{8D73DD74-AF44-4F60-A665-9D28689E3D79}" dt="2021-07-08T22:21:55.735" v="338" actId="164"/>
          <ac:spMkLst>
            <pc:docMk/>
            <pc:sldMk cId="1172688196" sldId="907"/>
            <ac:spMk id="10" creationId="{3D1643E7-1A9B-4241-BDC6-21783219128F}"/>
          </ac:spMkLst>
        </pc:spChg>
        <pc:spChg chg="add mod">
          <ac:chgData name="Han Huang" userId="9ddf1114-4bee-4044-9a2d-1282884f7d47" providerId="ADAL" clId="{8D73DD74-AF44-4F60-A665-9D28689E3D79}" dt="2021-07-08T22:21:55.735" v="338" actId="164"/>
          <ac:spMkLst>
            <pc:docMk/>
            <pc:sldMk cId="1172688196" sldId="907"/>
            <ac:spMk id="11" creationId="{0BEED2A6-999D-4313-BC33-0CE9587C23E4}"/>
          </ac:spMkLst>
        </pc:spChg>
        <pc:spChg chg="add mod">
          <ac:chgData name="Han Huang" userId="9ddf1114-4bee-4044-9a2d-1282884f7d47" providerId="ADAL" clId="{8D73DD74-AF44-4F60-A665-9D28689E3D79}" dt="2021-07-08T22:21:55.735" v="338" actId="164"/>
          <ac:spMkLst>
            <pc:docMk/>
            <pc:sldMk cId="1172688196" sldId="907"/>
            <ac:spMk id="12" creationId="{D4DF2E8E-4EA7-49C4-8BA2-9CF9D4CE6917}"/>
          </ac:spMkLst>
        </pc:spChg>
        <pc:spChg chg="add mod">
          <ac:chgData name="Han Huang" userId="9ddf1114-4bee-4044-9a2d-1282884f7d47" providerId="ADAL" clId="{8D73DD74-AF44-4F60-A665-9D28689E3D79}" dt="2021-07-08T22:21:55.735" v="338" actId="164"/>
          <ac:spMkLst>
            <pc:docMk/>
            <pc:sldMk cId="1172688196" sldId="907"/>
            <ac:spMk id="13" creationId="{EDC102CC-E2F0-43EB-861F-E0392DF2C4E8}"/>
          </ac:spMkLst>
        </pc:spChg>
        <pc:spChg chg="add mod">
          <ac:chgData name="Han Huang" userId="9ddf1114-4bee-4044-9a2d-1282884f7d47" providerId="ADAL" clId="{8D73DD74-AF44-4F60-A665-9D28689E3D79}" dt="2021-07-08T22:21:55.735" v="338" actId="164"/>
          <ac:spMkLst>
            <pc:docMk/>
            <pc:sldMk cId="1172688196" sldId="907"/>
            <ac:spMk id="24" creationId="{0047E54F-DD6A-4776-B5E3-8A912887930A}"/>
          </ac:spMkLst>
        </pc:spChg>
        <pc:spChg chg="add mod">
          <ac:chgData name="Han Huang" userId="9ddf1114-4bee-4044-9a2d-1282884f7d47" providerId="ADAL" clId="{8D73DD74-AF44-4F60-A665-9D28689E3D79}" dt="2021-07-08T22:21:55.735" v="338" actId="164"/>
          <ac:spMkLst>
            <pc:docMk/>
            <pc:sldMk cId="1172688196" sldId="907"/>
            <ac:spMk id="32" creationId="{D43887A0-006C-4910-80F4-4AB43E362438}"/>
          </ac:spMkLst>
        </pc:spChg>
        <pc:spChg chg="add mod">
          <ac:chgData name="Han Huang" userId="9ddf1114-4bee-4044-9a2d-1282884f7d47" providerId="ADAL" clId="{8D73DD74-AF44-4F60-A665-9D28689E3D79}" dt="2021-07-08T22:21:55.735" v="338" actId="164"/>
          <ac:spMkLst>
            <pc:docMk/>
            <pc:sldMk cId="1172688196" sldId="907"/>
            <ac:spMk id="36" creationId="{DFD66509-C1DD-4E40-BFB7-528596DBAE93}"/>
          </ac:spMkLst>
        </pc:spChg>
        <pc:spChg chg="add mod">
          <ac:chgData name="Han Huang" userId="9ddf1114-4bee-4044-9a2d-1282884f7d47" providerId="ADAL" clId="{8D73DD74-AF44-4F60-A665-9D28689E3D79}" dt="2021-07-08T22:21:55.735" v="338" actId="164"/>
          <ac:spMkLst>
            <pc:docMk/>
            <pc:sldMk cId="1172688196" sldId="907"/>
            <ac:spMk id="37" creationId="{3C6CF573-AE59-47E7-9F7D-8064ACFB7E17}"/>
          </ac:spMkLst>
        </pc:spChg>
        <pc:spChg chg="add mod">
          <ac:chgData name="Han Huang" userId="9ddf1114-4bee-4044-9a2d-1282884f7d47" providerId="ADAL" clId="{8D73DD74-AF44-4F60-A665-9D28689E3D79}" dt="2021-07-08T22:21:55.735" v="338" actId="164"/>
          <ac:spMkLst>
            <pc:docMk/>
            <pc:sldMk cId="1172688196" sldId="907"/>
            <ac:spMk id="38" creationId="{13421287-3D78-4BEC-BD51-77C95B3C2992}"/>
          </ac:spMkLst>
        </pc:spChg>
        <pc:spChg chg="add mod">
          <ac:chgData name="Han Huang" userId="9ddf1114-4bee-4044-9a2d-1282884f7d47" providerId="ADAL" clId="{8D73DD74-AF44-4F60-A665-9D28689E3D79}" dt="2021-07-08T22:21:48.893" v="337" actId="1076"/>
          <ac:spMkLst>
            <pc:docMk/>
            <pc:sldMk cId="1172688196" sldId="907"/>
            <ac:spMk id="39" creationId="{B7ED2804-5817-43E9-B9DF-FB5C8B11929A}"/>
          </ac:spMkLst>
        </pc:spChg>
        <pc:spChg chg="add mod">
          <ac:chgData name="Han Huang" userId="9ddf1114-4bee-4044-9a2d-1282884f7d47" providerId="ADAL" clId="{8D73DD74-AF44-4F60-A665-9D28689E3D79}" dt="2021-07-08T22:21:48.893" v="337" actId="1076"/>
          <ac:spMkLst>
            <pc:docMk/>
            <pc:sldMk cId="1172688196" sldId="907"/>
            <ac:spMk id="40" creationId="{E27257FA-5E72-43CE-AEE2-CBE65ADB152C}"/>
          </ac:spMkLst>
        </pc:spChg>
        <pc:spChg chg="add mod">
          <ac:chgData name="Han Huang" userId="9ddf1114-4bee-4044-9a2d-1282884f7d47" providerId="ADAL" clId="{8D73DD74-AF44-4F60-A665-9D28689E3D79}" dt="2021-07-08T22:21:48.893" v="337" actId="1076"/>
          <ac:spMkLst>
            <pc:docMk/>
            <pc:sldMk cId="1172688196" sldId="907"/>
            <ac:spMk id="41" creationId="{C660A08A-D5D8-48D8-BAA8-506FDDBA61F3}"/>
          </ac:spMkLst>
        </pc:spChg>
        <pc:spChg chg="add del mod">
          <ac:chgData name="Han Huang" userId="9ddf1114-4bee-4044-9a2d-1282884f7d47" providerId="ADAL" clId="{8D73DD74-AF44-4F60-A665-9D28689E3D79}" dt="2021-07-08T22:22:15.753" v="344" actId="478"/>
          <ac:spMkLst>
            <pc:docMk/>
            <pc:sldMk cId="1172688196" sldId="907"/>
            <ac:spMk id="42" creationId="{388301CD-A42F-4876-AD15-8EDD866B4DEC}"/>
          </ac:spMkLst>
        </pc:spChg>
        <pc:spChg chg="add mod">
          <ac:chgData name="Han Huang" userId="9ddf1114-4bee-4044-9a2d-1282884f7d47" providerId="ADAL" clId="{8D73DD74-AF44-4F60-A665-9D28689E3D79}" dt="2021-07-08T22:21:48.893" v="337" actId="1076"/>
          <ac:spMkLst>
            <pc:docMk/>
            <pc:sldMk cId="1172688196" sldId="907"/>
            <ac:spMk id="43" creationId="{0A0DD31F-487D-4CB9-B1EA-4FE5A4258E0B}"/>
          </ac:spMkLst>
        </pc:spChg>
        <pc:spChg chg="add mod">
          <ac:chgData name="Han Huang" userId="9ddf1114-4bee-4044-9a2d-1282884f7d47" providerId="ADAL" clId="{8D73DD74-AF44-4F60-A665-9D28689E3D79}" dt="2021-07-08T22:21:48.893" v="337" actId="1076"/>
          <ac:spMkLst>
            <pc:docMk/>
            <pc:sldMk cId="1172688196" sldId="907"/>
            <ac:spMk id="44" creationId="{85F39B70-A6D3-4A91-89A5-A9342E078298}"/>
          </ac:spMkLst>
        </pc:spChg>
        <pc:spChg chg="add mod">
          <ac:chgData name="Han Huang" userId="9ddf1114-4bee-4044-9a2d-1282884f7d47" providerId="ADAL" clId="{8D73DD74-AF44-4F60-A665-9D28689E3D79}" dt="2021-07-08T22:21:48.893" v="337" actId="1076"/>
          <ac:spMkLst>
            <pc:docMk/>
            <pc:sldMk cId="1172688196" sldId="907"/>
            <ac:spMk id="48" creationId="{3C0E4CA6-D35A-4670-B223-3FB5C7A295A7}"/>
          </ac:spMkLst>
        </pc:spChg>
        <pc:spChg chg="add mod">
          <ac:chgData name="Han Huang" userId="9ddf1114-4bee-4044-9a2d-1282884f7d47" providerId="ADAL" clId="{8D73DD74-AF44-4F60-A665-9D28689E3D79}" dt="2021-07-08T22:21:48.893" v="337" actId="1076"/>
          <ac:spMkLst>
            <pc:docMk/>
            <pc:sldMk cId="1172688196" sldId="907"/>
            <ac:spMk id="50" creationId="{1656ACFA-BCFC-4EDE-A8A3-8F37700AFE67}"/>
          </ac:spMkLst>
        </pc:spChg>
        <pc:spChg chg="add mod">
          <ac:chgData name="Han Huang" userId="9ddf1114-4bee-4044-9a2d-1282884f7d47" providerId="ADAL" clId="{8D73DD74-AF44-4F60-A665-9D28689E3D79}" dt="2021-07-08T22:21:48.893" v="337" actId="1076"/>
          <ac:spMkLst>
            <pc:docMk/>
            <pc:sldMk cId="1172688196" sldId="907"/>
            <ac:spMk id="53" creationId="{CA222843-03B7-4B11-B392-2AA14A9ADE1A}"/>
          </ac:spMkLst>
        </pc:spChg>
        <pc:spChg chg="add mod">
          <ac:chgData name="Han Huang" userId="9ddf1114-4bee-4044-9a2d-1282884f7d47" providerId="ADAL" clId="{8D73DD74-AF44-4F60-A665-9D28689E3D79}" dt="2021-07-08T22:21:48.893" v="337" actId="1076"/>
          <ac:spMkLst>
            <pc:docMk/>
            <pc:sldMk cId="1172688196" sldId="907"/>
            <ac:spMk id="54" creationId="{5139E1F9-5CBE-40EB-987B-CEEEB5072992}"/>
          </ac:spMkLst>
        </pc:spChg>
        <pc:spChg chg="add mod">
          <ac:chgData name="Han Huang" userId="9ddf1114-4bee-4044-9a2d-1282884f7d47" providerId="ADAL" clId="{8D73DD74-AF44-4F60-A665-9D28689E3D79}" dt="2021-07-08T22:21:48.893" v="337" actId="1076"/>
          <ac:spMkLst>
            <pc:docMk/>
            <pc:sldMk cId="1172688196" sldId="907"/>
            <ac:spMk id="55" creationId="{FA757361-067E-45D7-828D-7F645646202F}"/>
          </ac:spMkLst>
        </pc:spChg>
        <pc:spChg chg="add mod">
          <ac:chgData name="Han Huang" userId="9ddf1114-4bee-4044-9a2d-1282884f7d47" providerId="ADAL" clId="{8D73DD74-AF44-4F60-A665-9D28689E3D79}" dt="2021-07-08T23:23:15.595" v="855" actId="1076"/>
          <ac:spMkLst>
            <pc:docMk/>
            <pc:sldMk cId="1172688196" sldId="907"/>
            <ac:spMk id="57" creationId="{E97B4697-64B8-4056-8DAF-8E41294387D6}"/>
          </ac:spMkLst>
        </pc:spChg>
        <pc:spChg chg="add mod">
          <ac:chgData name="Han Huang" userId="9ddf1114-4bee-4044-9a2d-1282884f7d47" providerId="ADAL" clId="{8D73DD74-AF44-4F60-A665-9D28689E3D79}" dt="2021-07-08T22:25:42.365" v="526" actId="1076"/>
          <ac:spMkLst>
            <pc:docMk/>
            <pc:sldMk cId="1172688196" sldId="907"/>
            <ac:spMk id="58" creationId="{57E8C532-1BE3-4E03-BD4C-C8E506819243}"/>
          </ac:spMkLst>
        </pc:spChg>
        <pc:spChg chg="add mod">
          <ac:chgData name="Han Huang" userId="9ddf1114-4bee-4044-9a2d-1282884f7d47" providerId="ADAL" clId="{8D73DD74-AF44-4F60-A665-9D28689E3D79}" dt="2021-07-08T22:25:46.948" v="529" actId="20577"/>
          <ac:spMkLst>
            <pc:docMk/>
            <pc:sldMk cId="1172688196" sldId="907"/>
            <ac:spMk id="59" creationId="{1A0E35BA-9C7D-4162-8384-459E491348CE}"/>
          </ac:spMkLst>
        </pc:spChg>
        <pc:spChg chg="add mod">
          <ac:chgData name="Han Huang" userId="9ddf1114-4bee-4044-9a2d-1282884f7d47" providerId="ADAL" clId="{8D73DD74-AF44-4F60-A665-9D28689E3D79}" dt="2021-07-08T22:26:01.430" v="534" actId="1076"/>
          <ac:spMkLst>
            <pc:docMk/>
            <pc:sldMk cId="1172688196" sldId="907"/>
            <ac:spMk id="60" creationId="{FCA5ED59-D68F-453B-B06F-17E89AB8CB6B}"/>
          </ac:spMkLst>
        </pc:spChg>
        <pc:spChg chg="add mod">
          <ac:chgData name="Han Huang" userId="9ddf1114-4bee-4044-9a2d-1282884f7d47" providerId="ADAL" clId="{8D73DD74-AF44-4F60-A665-9D28689E3D79}" dt="2021-07-08T22:26:06.877" v="537" actId="20577"/>
          <ac:spMkLst>
            <pc:docMk/>
            <pc:sldMk cId="1172688196" sldId="907"/>
            <ac:spMk id="61" creationId="{AD880478-0647-4DEA-B13B-811B22C67031}"/>
          </ac:spMkLst>
        </pc:spChg>
        <pc:spChg chg="add mod">
          <ac:chgData name="Han Huang" userId="9ddf1114-4bee-4044-9a2d-1282884f7d47" providerId="ADAL" clId="{8D73DD74-AF44-4F60-A665-9D28689E3D79}" dt="2021-07-08T22:26:16.676" v="540" actId="1076"/>
          <ac:spMkLst>
            <pc:docMk/>
            <pc:sldMk cId="1172688196" sldId="907"/>
            <ac:spMk id="62" creationId="{8C218673-4C06-4E24-B44B-C2F3B03DB36B}"/>
          </ac:spMkLst>
        </pc:spChg>
        <pc:spChg chg="add mod">
          <ac:chgData name="Han Huang" userId="9ddf1114-4bee-4044-9a2d-1282884f7d47" providerId="ADAL" clId="{8D73DD74-AF44-4F60-A665-9D28689E3D79}" dt="2021-07-08T22:26:25.752" v="544" actId="6549"/>
          <ac:spMkLst>
            <pc:docMk/>
            <pc:sldMk cId="1172688196" sldId="907"/>
            <ac:spMk id="63" creationId="{5D47FEBF-FBDA-4461-9701-A8431E8F0ED2}"/>
          </ac:spMkLst>
        </pc:spChg>
        <pc:spChg chg="add mod">
          <ac:chgData name="Han Huang" userId="9ddf1114-4bee-4044-9a2d-1282884f7d47" providerId="ADAL" clId="{8D73DD74-AF44-4F60-A665-9D28689E3D79}" dt="2021-07-08T22:26:33.153" v="546" actId="1076"/>
          <ac:spMkLst>
            <pc:docMk/>
            <pc:sldMk cId="1172688196" sldId="907"/>
            <ac:spMk id="64" creationId="{28DD5858-A354-4ECB-BA02-6B343FFB5684}"/>
          </ac:spMkLst>
        </pc:spChg>
        <pc:grpChg chg="add mod">
          <ac:chgData name="Han Huang" userId="9ddf1114-4bee-4044-9a2d-1282884f7d47" providerId="ADAL" clId="{8D73DD74-AF44-4F60-A665-9D28689E3D79}" dt="2021-07-08T22:21:57.728" v="339" actId="1076"/>
          <ac:grpSpMkLst>
            <pc:docMk/>
            <pc:sldMk cId="1172688196" sldId="907"/>
            <ac:grpSpMk id="56" creationId="{BD60D81E-51CC-404A-B31B-C78DC22CC0E9}"/>
          </ac:grpSpMkLst>
        </pc:grpChg>
        <pc:picChg chg="add del mod">
          <ac:chgData name="Han Huang" userId="9ddf1114-4bee-4044-9a2d-1282884f7d47" providerId="ADAL" clId="{8D73DD74-AF44-4F60-A665-9D28689E3D79}" dt="2021-07-08T22:21:31.015" v="334" actId="478"/>
          <ac:picMkLst>
            <pc:docMk/>
            <pc:sldMk cId="1172688196" sldId="907"/>
            <ac:picMk id="6" creationId="{A7D4398D-40D1-4E42-BC0C-8B5CD9A94A70}"/>
          </ac:picMkLst>
        </pc:picChg>
        <pc:cxnChg chg="add mod">
          <ac:chgData name="Han Huang" userId="9ddf1114-4bee-4044-9a2d-1282884f7d47" providerId="ADAL" clId="{8D73DD74-AF44-4F60-A665-9D28689E3D79}" dt="2021-07-08T22:21:55.735" v="338" actId="164"/>
          <ac:cxnSpMkLst>
            <pc:docMk/>
            <pc:sldMk cId="1172688196" sldId="907"/>
            <ac:cxnSpMk id="15" creationId="{422FC731-F88A-4E94-A312-0ACFB9A3B312}"/>
          </ac:cxnSpMkLst>
        </pc:cxnChg>
        <pc:cxnChg chg="add mod">
          <ac:chgData name="Han Huang" userId="9ddf1114-4bee-4044-9a2d-1282884f7d47" providerId="ADAL" clId="{8D73DD74-AF44-4F60-A665-9D28689E3D79}" dt="2021-07-08T22:21:55.735" v="338" actId="164"/>
          <ac:cxnSpMkLst>
            <pc:docMk/>
            <pc:sldMk cId="1172688196" sldId="907"/>
            <ac:cxnSpMk id="17" creationId="{5E3EB797-A9E5-48BB-B1B7-FA8AEC69AF37}"/>
          </ac:cxnSpMkLst>
        </pc:cxnChg>
        <pc:cxnChg chg="add mod">
          <ac:chgData name="Han Huang" userId="9ddf1114-4bee-4044-9a2d-1282884f7d47" providerId="ADAL" clId="{8D73DD74-AF44-4F60-A665-9D28689E3D79}" dt="2021-07-08T22:21:55.735" v="338" actId="164"/>
          <ac:cxnSpMkLst>
            <pc:docMk/>
            <pc:sldMk cId="1172688196" sldId="907"/>
            <ac:cxnSpMk id="22" creationId="{C655C0DC-F49C-4E23-B449-E783F11B0D7C}"/>
          </ac:cxnSpMkLst>
        </pc:cxnChg>
        <pc:cxnChg chg="add mod ord">
          <ac:chgData name="Han Huang" userId="9ddf1114-4bee-4044-9a2d-1282884f7d47" providerId="ADAL" clId="{8D73DD74-AF44-4F60-A665-9D28689E3D79}" dt="2021-07-08T22:21:55.735" v="338" actId="164"/>
          <ac:cxnSpMkLst>
            <pc:docMk/>
            <pc:sldMk cId="1172688196" sldId="907"/>
            <ac:cxnSpMk id="25" creationId="{332B435C-5C47-4CBD-B3F8-275C30885685}"/>
          </ac:cxnSpMkLst>
        </pc:cxnChg>
        <pc:cxnChg chg="add mod">
          <ac:chgData name="Han Huang" userId="9ddf1114-4bee-4044-9a2d-1282884f7d47" providerId="ADAL" clId="{8D73DD74-AF44-4F60-A665-9D28689E3D79}" dt="2021-07-08T22:21:55.735" v="338" actId="164"/>
          <ac:cxnSpMkLst>
            <pc:docMk/>
            <pc:sldMk cId="1172688196" sldId="907"/>
            <ac:cxnSpMk id="30" creationId="{4365DADA-3C38-495A-A369-558FD55FFBC0}"/>
          </ac:cxnSpMkLst>
        </pc:cxnChg>
        <pc:cxnChg chg="add mod">
          <ac:chgData name="Han Huang" userId="9ddf1114-4bee-4044-9a2d-1282884f7d47" providerId="ADAL" clId="{8D73DD74-AF44-4F60-A665-9D28689E3D79}" dt="2021-07-08T22:21:55.735" v="338" actId="164"/>
          <ac:cxnSpMkLst>
            <pc:docMk/>
            <pc:sldMk cId="1172688196" sldId="907"/>
            <ac:cxnSpMk id="33" creationId="{412D1E49-01A6-48DC-B69B-BE0D76D0049F}"/>
          </ac:cxnSpMkLst>
        </pc:cxnChg>
        <pc:cxnChg chg="add mod">
          <ac:chgData name="Han Huang" userId="9ddf1114-4bee-4044-9a2d-1282884f7d47" providerId="ADAL" clId="{8D73DD74-AF44-4F60-A665-9D28689E3D79}" dt="2021-07-08T22:21:48.893" v="337" actId="1076"/>
          <ac:cxnSpMkLst>
            <pc:docMk/>
            <pc:sldMk cId="1172688196" sldId="907"/>
            <ac:cxnSpMk id="45" creationId="{FD89E780-45CE-4AB3-8BBA-9A715C0036C8}"/>
          </ac:cxnSpMkLst>
        </pc:cxnChg>
        <pc:cxnChg chg="add del mod">
          <ac:chgData name="Han Huang" userId="9ddf1114-4bee-4044-9a2d-1282884f7d47" providerId="ADAL" clId="{8D73DD74-AF44-4F60-A665-9D28689E3D79}" dt="2021-07-08T22:22:14.350" v="343" actId="478"/>
          <ac:cxnSpMkLst>
            <pc:docMk/>
            <pc:sldMk cId="1172688196" sldId="907"/>
            <ac:cxnSpMk id="46" creationId="{04FCE86C-1180-49B8-9F2A-AC26C276933F}"/>
          </ac:cxnSpMkLst>
        </pc:cxnChg>
        <pc:cxnChg chg="add mod">
          <ac:chgData name="Han Huang" userId="9ddf1114-4bee-4044-9a2d-1282884f7d47" providerId="ADAL" clId="{8D73DD74-AF44-4F60-A665-9D28689E3D79}" dt="2021-07-08T22:21:48.893" v="337" actId="1076"/>
          <ac:cxnSpMkLst>
            <pc:docMk/>
            <pc:sldMk cId="1172688196" sldId="907"/>
            <ac:cxnSpMk id="47" creationId="{A1ACCB98-EEC3-4F14-9E75-F9C72DFAA7DB}"/>
          </ac:cxnSpMkLst>
        </pc:cxnChg>
        <pc:cxnChg chg="add mod">
          <ac:chgData name="Han Huang" userId="9ddf1114-4bee-4044-9a2d-1282884f7d47" providerId="ADAL" clId="{8D73DD74-AF44-4F60-A665-9D28689E3D79}" dt="2021-07-08T22:21:48.893" v="337" actId="1076"/>
          <ac:cxnSpMkLst>
            <pc:docMk/>
            <pc:sldMk cId="1172688196" sldId="907"/>
            <ac:cxnSpMk id="49" creationId="{8F190A21-3B1F-4BB1-B370-A0BB76129F68}"/>
          </ac:cxnSpMkLst>
        </pc:cxnChg>
        <pc:cxnChg chg="add del mod">
          <ac:chgData name="Han Huang" userId="9ddf1114-4bee-4044-9a2d-1282884f7d47" providerId="ADAL" clId="{8D73DD74-AF44-4F60-A665-9D28689E3D79}" dt="2021-07-08T22:22:12.479" v="342" actId="478"/>
          <ac:cxnSpMkLst>
            <pc:docMk/>
            <pc:sldMk cId="1172688196" sldId="907"/>
            <ac:cxnSpMk id="51" creationId="{AEF34B0D-184A-4DDA-889B-53ED4139A996}"/>
          </ac:cxnSpMkLst>
        </pc:cxnChg>
        <pc:cxnChg chg="add mod">
          <ac:chgData name="Han Huang" userId="9ddf1114-4bee-4044-9a2d-1282884f7d47" providerId="ADAL" clId="{8D73DD74-AF44-4F60-A665-9D28689E3D79}" dt="2021-07-08T22:21:48.893" v="337" actId="1076"/>
          <ac:cxnSpMkLst>
            <pc:docMk/>
            <pc:sldMk cId="1172688196" sldId="907"/>
            <ac:cxnSpMk id="52" creationId="{C98A5F39-DBDC-4BBD-A5EE-FB5A45540DF6}"/>
          </ac:cxnSpMkLst>
        </pc:cxnChg>
      </pc:sldChg>
      <pc:sldChg chg="addSp delSp modSp new mod">
        <pc:chgData name="Han Huang" userId="9ddf1114-4bee-4044-9a2d-1282884f7d47" providerId="ADAL" clId="{8D73DD74-AF44-4F60-A665-9D28689E3D79}" dt="2021-07-09T06:02:03.510" v="940" actId="1076"/>
        <pc:sldMkLst>
          <pc:docMk/>
          <pc:sldMk cId="3071632167" sldId="1117"/>
        </pc:sldMkLst>
        <pc:spChg chg="del">
          <ac:chgData name="Han Huang" userId="9ddf1114-4bee-4044-9a2d-1282884f7d47" providerId="ADAL" clId="{8D73DD74-AF44-4F60-A665-9D28689E3D79}" dt="2021-07-08T22:57:43.630" v="749" actId="478"/>
          <ac:spMkLst>
            <pc:docMk/>
            <pc:sldMk cId="3071632167" sldId="1117"/>
            <ac:spMk id="2" creationId="{693BB332-E015-47FC-BFAA-C302CDCFF1FB}"/>
          </ac:spMkLst>
        </pc:spChg>
        <pc:spChg chg="mod">
          <ac:chgData name="Han Huang" userId="9ddf1114-4bee-4044-9a2d-1282884f7d47" providerId="ADAL" clId="{8D73DD74-AF44-4F60-A665-9D28689E3D79}" dt="2021-07-08T22:56:33.886" v="733" actId="20577"/>
          <ac:spMkLst>
            <pc:docMk/>
            <pc:sldMk cId="3071632167" sldId="1117"/>
            <ac:spMk id="3" creationId="{F8FECC6B-BD90-456F-9EE5-69623F3D7DD7}"/>
          </ac:spMkLst>
        </pc:spChg>
        <pc:spChg chg="del">
          <ac:chgData name="Han Huang" userId="9ddf1114-4bee-4044-9a2d-1282884f7d47" providerId="ADAL" clId="{8D73DD74-AF44-4F60-A665-9D28689E3D79}" dt="2021-07-08T22:56:44.624" v="734" actId="478"/>
          <ac:spMkLst>
            <pc:docMk/>
            <pc:sldMk cId="3071632167" sldId="1117"/>
            <ac:spMk id="4" creationId="{518896AD-D705-470B-9C75-561D5C726026}"/>
          </ac:spMkLst>
        </pc:spChg>
        <pc:spChg chg="del">
          <ac:chgData name="Han Huang" userId="9ddf1114-4bee-4044-9a2d-1282884f7d47" providerId="ADAL" clId="{8D73DD74-AF44-4F60-A665-9D28689E3D79}" dt="2021-07-08T23:22:27.698" v="834" actId="478"/>
          <ac:spMkLst>
            <pc:docMk/>
            <pc:sldMk cId="3071632167" sldId="1117"/>
            <ac:spMk id="5" creationId="{E7377717-AE5D-4AF5-9C9E-567837CA250F}"/>
          </ac:spMkLst>
        </pc:spChg>
        <pc:spChg chg="add mod">
          <ac:chgData name="Han Huang" userId="9ddf1114-4bee-4044-9a2d-1282884f7d47" providerId="ADAL" clId="{8D73DD74-AF44-4F60-A665-9D28689E3D79}" dt="2021-07-09T06:02:03.510" v="940" actId="1076"/>
          <ac:spMkLst>
            <pc:docMk/>
            <pc:sldMk cId="3071632167" sldId="1117"/>
            <ac:spMk id="11" creationId="{C11145FB-A61F-4A1C-ACF3-A5D2F34D1543}"/>
          </ac:spMkLst>
        </pc:spChg>
        <pc:graphicFrameChg chg="add del mod">
          <ac:chgData name="Han Huang" userId="9ddf1114-4bee-4044-9a2d-1282884f7d47" providerId="ADAL" clId="{8D73DD74-AF44-4F60-A665-9D28689E3D79}" dt="2021-07-08T22:56:51.099" v="740"/>
          <ac:graphicFrameMkLst>
            <pc:docMk/>
            <pc:sldMk cId="3071632167" sldId="1117"/>
            <ac:graphicFrameMk id="6" creationId="{E1650E30-4608-446F-BE95-7CED2AC580A0}"/>
          </ac:graphicFrameMkLst>
        </pc:graphicFrameChg>
        <pc:graphicFrameChg chg="add del mod">
          <ac:chgData name="Han Huang" userId="9ddf1114-4bee-4044-9a2d-1282884f7d47" providerId="ADAL" clId="{8D73DD74-AF44-4F60-A665-9D28689E3D79}" dt="2021-07-08T22:57:10.245" v="744"/>
          <ac:graphicFrameMkLst>
            <pc:docMk/>
            <pc:sldMk cId="3071632167" sldId="1117"/>
            <ac:graphicFrameMk id="8" creationId="{F9912B60-7D6B-4D72-8DAD-47C0ED4DBE08}"/>
          </ac:graphicFrameMkLst>
        </pc:graphicFrameChg>
        <pc:graphicFrameChg chg="add mod">
          <ac:chgData name="Han Huang" userId="9ddf1114-4bee-4044-9a2d-1282884f7d47" providerId="ADAL" clId="{8D73DD74-AF44-4F60-A665-9D28689E3D79}" dt="2021-07-08T22:58:10.103" v="806" actId="1076"/>
          <ac:graphicFrameMkLst>
            <pc:docMk/>
            <pc:sldMk cId="3071632167" sldId="1117"/>
            <ac:graphicFrameMk id="10" creationId="{C59FEAED-A98C-4336-8797-57F576DA261D}"/>
          </ac:graphicFrameMkLst>
        </pc:graphicFrameChg>
        <pc:picChg chg="add mod">
          <ac:chgData name="Han Huang" userId="9ddf1114-4bee-4044-9a2d-1282884f7d47" providerId="ADAL" clId="{8D73DD74-AF44-4F60-A665-9D28689E3D79}" dt="2021-07-08T22:56:54.608" v="742" actId="1076"/>
          <ac:picMkLst>
            <pc:docMk/>
            <pc:sldMk cId="3071632167" sldId="1117"/>
            <ac:picMk id="7" creationId="{9A04BDB0-37AA-4F87-ABD1-A551649E27D8}"/>
          </ac:picMkLst>
        </pc:picChg>
        <pc:picChg chg="add mod">
          <ac:chgData name="Han Huang" userId="9ddf1114-4bee-4044-9a2d-1282884f7d47" providerId="ADAL" clId="{8D73DD74-AF44-4F60-A665-9D28689E3D79}" dt="2021-07-08T22:57:13.362" v="746" actId="1076"/>
          <ac:picMkLst>
            <pc:docMk/>
            <pc:sldMk cId="3071632167" sldId="1117"/>
            <ac:picMk id="9" creationId="{6804E37B-F34D-4366-9167-AF2780EDB7D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4/19/2024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19.04.2024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75E7E4-6857-4F03-A780-9887AA86825E}" type="slidenum">
              <a:rPr lang="de-DE" smtClean="0"/>
              <a:t>4</a:t>
            </a:fld>
            <a:endParaRPr lang="de-DE"/>
          </a:p>
        </p:txBody>
      </p:sp>
    </p:spTree>
    <p:extLst>
      <p:ext uri="{BB962C8B-B14F-4D97-AF65-F5344CB8AC3E}">
        <p14:creationId xmlns:p14="http://schemas.microsoft.com/office/powerpoint/2010/main" val="3865244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75E7E4-6857-4F03-A780-9887AA86825E}" type="slidenum">
              <a:rPr lang="de-DE" smtClean="0"/>
              <a:t>6</a:t>
            </a:fld>
            <a:endParaRPr lang="de-DE"/>
          </a:p>
        </p:txBody>
      </p:sp>
    </p:spTree>
    <p:extLst>
      <p:ext uri="{BB962C8B-B14F-4D97-AF65-F5344CB8AC3E}">
        <p14:creationId xmlns:p14="http://schemas.microsoft.com/office/powerpoint/2010/main" val="270096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79669" y="3844380"/>
            <a:ext cx="7898424" cy="1399744"/>
          </a:xfrm>
        </p:spPr>
        <p:txBody>
          <a:bodyPr/>
          <a:lstStyle/>
          <a:p>
            <a:r>
              <a:rPr lang="en-US" sz="2800" dirty="0"/>
              <a:t>Yao-Jen Chang, Vadim Seregin, Marta Karczewicz</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79669" y="1736595"/>
            <a:ext cx="7797962" cy="1660134"/>
          </a:xfrm>
        </p:spPr>
        <p:txBody>
          <a:bodyPr/>
          <a:lstStyle/>
          <a:p>
            <a:r>
              <a:rPr lang="en-US" sz="4400" dirty="0"/>
              <a:t>JVET-AH0211:</a:t>
            </a:r>
            <a:br>
              <a:rPr lang="en-US" sz="4400" dirty="0"/>
            </a:br>
            <a:br>
              <a:rPr lang="en-US" sz="4400" dirty="0"/>
            </a:br>
            <a:r>
              <a:rPr lang="en-US" sz="3600" b="1" dirty="0"/>
              <a:t>Non-EE2: Intra merge mode</a:t>
            </a:r>
            <a:endParaRPr lang="en-US" sz="36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224166"/>
            <a:ext cx="11187112" cy="413639"/>
          </a:xfrm>
        </p:spPr>
        <p:txBody>
          <a:bodyPr/>
          <a:lstStyle/>
          <a:p>
            <a:r>
              <a:rPr lang="en-US" sz="3200" dirty="0">
                <a:solidFill>
                  <a:schemeClr val="accent1"/>
                </a:solidFill>
              </a:rPr>
              <a:t>Proposal</a:t>
            </a:r>
            <a:endParaRPr lang="en-US" dirty="0">
              <a:solidFill>
                <a:schemeClr val="accent1"/>
              </a:solidFill>
            </a:endParaRPr>
          </a:p>
        </p:txBody>
      </p:sp>
      <p:sp>
        <p:nvSpPr>
          <p:cNvPr id="5" name="Content Placeholder 4"/>
          <p:cNvSpPr>
            <a:spLocks noGrp="1"/>
          </p:cNvSpPr>
          <p:nvPr>
            <p:ph idx="14"/>
          </p:nvPr>
        </p:nvSpPr>
        <p:spPr>
          <a:xfrm>
            <a:off x="495300" y="1132453"/>
            <a:ext cx="10696331" cy="1655077"/>
          </a:xfrm>
        </p:spPr>
        <p:txBody>
          <a:bodyPr vert="horz" lIns="0" tIns="0" rIns="0" bIns="0" rtlCol="0" anchor="t">
            <a:noAutofit/>
          </a:bodyPr>
          <a:lstStyle/>
          <a:p>
            <a:pPr hangingPunct="0"/>
            <a:r>
              <a:rPr lang="en-US" sz="2000" dirty="0"/>
              <a:t>Motivation</a:t>
            </a:r>
          </a:p>
          <a:p>
            <a:pPr lvl="1" hangingPunct="0"/>
            <a:r>
              <a:rPr lang="en-US" dirty="0"/>
              <a:t>Current and neighboring blocks may have similar behavior and the mode selections may be similar or the same</a:t>
            </a:r>
          </a:p>
          <a:p>
            <a:pPr lvl="1" hangingPunct="0"/>
            <a:r>
              <a:rPr lang="en-US" dirty="0"/>
              <a:t>In ECM, there are inter merge modes and CCP merge mode to reuse the modes from a selected </a:t>
            </a:r>
            <a:r>
              <a:rPr lang="en-US" dirty="0" err="1"/>
              <a:t>neighbouring</a:t>
            </a:r>
            <a:r>
              <a:rPr lang="en-US" dirty="0"/>
              <a:t> block</a:t>
            </a:r>
          </a:p>
          <a:p>
            <a:pPr lvl="1" hangingPunct="0"/>
            <a:r>
              <a:rPr lang="en-US" dirty="0"/>
              <a:t>Many intra coding tools beyond VVC codec, such as DIMD, TIMD, </a:t>
            </a:r>
            <a:r>
              <a:rPr lang="en-US" dirty="0" err="1"/>
              <a:t>IntraTMP</a:t>
            </a:r>
            <a:r>
              <a:rPr lang="en-US" dirty="0"/>
              <a:t>, TMRL, etc. are employed. </a:t>
            </a:r>
          </a:p>
          <a:p>
            <a:pPr hangingPunct="0"/>
            <a:endParaRPr lang="en-US" sz="2000" dirty="0"/>
          </a:p>
          <a:p>
            <a:pPr hangingPunct="0"/>
            <a:r>
              <a:rPr lang="en-US" sz="2000" dirty="0"/>
              <a:t>Proposed method</a:t>
            </a:r>
          </a:p>
          <a:p>
            <a:pPr lvl="1" hangingPunct="0"/>
            <a:r>
              <a:rPr lang="en-US" dirty="0"/>
              <a:t>This contribution proposes to reuse the intra mode used in a selected neighboring block to predict a current coding block.</a:t>
            </a:r>
          </a:p>
          <a:p>
            <a:pPr lvl="1" hangingPunct="0"/>
            <a:r>
              <a:rPr lang="en-US" sz="1600" dirty="0"/>
              <a:t>A flag is signaled to indicate whether to enable the proposed intra merge mode. A list index is signaled to decide which intra merge list is selected. A candidate index is further </a:t>
            </a:r>
            <a:r>
              <a:rPr lang="en-US" sz="1600" dirty="0" err="1"/>
              <a:t>signalled</a:t>
            </a:r>
            <a:r>
              <a:rPr lang="en-US" sz="1600" dirty="0"/>
              <a:t> to indicate which candidate is used for this CU. </a:t>
            </a:r>
          </a:p>
        </p:txBody>
      </p:sp>
      <p:sp>
        <p:nvSpPr>
          <p:cNvPr id="20" name="TextBox 19"/>
          <p:cNvSpPr txBox="1"/>
          <p:nvPr/>
        </p:nvSpPr>
        <p:spPr>
          <a:xfrm>
            <a:off x="6887183" y="5807413"/>
            <a:ext cx="914400" cy="914400"/>
          </a:xfrm>
          <a:prstGeom prst="rect">
            <a:avLst/>
          </a:prstGeom>
        </p:spPr>
        <p:txBody>
          <a:bodyPr vert="horz" wrap="none" lIns="0" tIns="0" rIns="0" bIns="0" rtlCol="0">
            <a:noAutofit/>
          </a:bodyPr>
          <a:lstStyle/>
          <a:p>
            <a:pPr algn="l">
              <a:buNone/>
            </a:pPr>
            <a:endParaRPr lang="en-US" sz="2000" dirty="0"/>
          </a:p>
        </p:txBody>
      </p:sp>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224166"/>
            <a:ext cx="11187112" cy="413639"/>
          </a:xfrm>
        </p:spPr>
        <p:txBody>
          <a:bodyPr/>
          <a:lstStyle/>
          <a:p>
            <a:r>
              <a:rPr lang="en-US" sz="3200" dirty="0">
                <a:solidFill>
                  <a:schemeClr val="accent1"/>
                </a:solidFill>
              </a:rPr>
              <a:t>Example</a:t>
            </a:r>
            <a:endParaRPr lang="en-US" dirty="0">
              <a:solidFill>
                <a:schemeClr val="accent1"/>
              </a:solidFill>
            </a:endParaRPr>
          </a:p>
        </p:txBody>
      </p:sp>
      <p:grpSp>
        <p:nvGrpSpPr>
          <p:cNvPr id="6" name="Group 5">
            <a:extLst>
              <a:ext uri="{FF2B5EF4-FFF2-40B4-BE49-F238E27FC236}">
                <a16:creationId xmlns:a16="http://schemas.microsoft.com/office/drawing/2014/main" id="{6EF35D5A-A98B-8735-FC35-BE52520B48F8}"/>
              </a:ext>
            </a:extLst>
          </p:cNvPr>
          <p:cNvGrpSpPr/>
          <p:nvPr/>
        </p:nvGrpSpPr>
        <p:grpSpPr>
          <a:xfrm>
            <a:off x="7033260" y="1314681"/>
            <a:ext cx="4508580" cy="3625134"/>
            <a:chOff x="0" y="0"/>
            <a:chExt cx="6860953" cy="4725978"/>
          </a:xfrm>
        </p:grpSpPr>
        <p:grpSp>
          <p:nvGrpSpPr>
            <p:cNvPr id="7" name="Group 6">
              <a:extLst>
                <a:ext uri="{FF2B5EF4-FFF2-40B4-BE49-F238E27FC236}">
                  <a16:creationId xmlns:a16="http://schemas.microsoft.com/office/drawing/2014/main" id="{3B9D4439-A6CF-85B9-5EC8-990D62661E11}"/>
                </a:ext>
              </a:extLst>
            </p:cNvPr>
            <p:cNvGrpSpPr/>
            <p:nvPr/>
          </p:nvGrpSpPr>
          <p:grpSpPr>
            <a:xfrm>
              <a:off x="0" y="0"/>
              <a:ext cx="6860953" cy="4725978"/>
              <a:chOff x="0" y="0"/>
              <a:chExt cx="5468586" cy="4901609"/>
            </a:xfrm>
          </p:grpSpPr>
          <p:pic>
            <p:nvPicPr>
              <p:cNvPr id="15" name="Picture 14">
                <a:extLst>
                  <a:ext uri="{FF2B5EF4-FFF2-40B4-BE49-F238E27FC236}">
                    <a16:creationId xmlns:a16="http://schemas.microsoft.com/office/drawing/2014/main" id="{9DE3C17B-3282-1EDD-CCD7-C3DA4D485EBD}"/>
                  </a:ext>
                </a:extLst>
              </p:cNvPr>
              <p:cNvPicPr>
                <a:picLocks noChangeAspect="1"/>
              </p:cNvPicPr>
              <p:nvPr/>
            </p:nvPicPr>
            <p:blipFill>
              <a:blip r:embed="rId2"/>
              <a:stretch>
                <a:fillRect/>
              </a:stretch>
            </p:blipFill>
            <p:spPr>
              <a:xfrm>
                <a:off x="0" y="0"/>
                <a:ext cx="5468586" cy="4901609"/>
              </a:xfrm>
              <a:prstGeom prst="rect">
                <a:avLst/>
              </a:prstGeom>
            </p:spPr>
          </p:pic>
          <p:pic>
            <p:nvPicPr>
              <p:cNvPr id="16" name="Picture 15">
                <a:extLst>
                  <a:ext uri="{FF2B5EF4-FFF2-40B4-BE49-F238E27FC236}">
                    <a16:creationId xmlns:a16="http://schemas.microsoft.com/office/drawing/2014/main" id="{308431C7-C62D-A8B0-B075-602E121063D9}"/>
                  </a:ext>
                </a:extLst>
              </p:cNvPr>
              <p:cNvPicPr>
                <a:picLocks noChangeAspect="1"/>
              </p:cNvPicPr>
              <p:nvPr/>
            </p:nvPicPr>
            <p:blipFill>
              <a:blip r:embed="rId3"/>
              <a:stretch>
                <a:fillRect/>
              </a:stretch>
            </p:blipFill>
            <p:spPr>
              <a:xfrm>
                <a:off x="264144" y="190205"/>
                <a:ext cx="5086348" cy="4584699"/>
              </a:xfrm>
              <a:prstGeom prst="rect">
                <a:avLst/>
              </a:prstGeom>
            </p:spPr>
          </p:pic>
        </p:grpSp>
        <p:sp>
          <p:nvSpPr>
            <p:cNvPr id="8" name="Rectangle 7">
              <a:extLst>
                <a:ext uri="{FF2B5EF4-FFF2-40B4-BE49-F238E27FC236}">
                  <a16:creationId xmlns:a16="http://schemas.microsoft.com/office/drawing/2014/main" id="{BE816EB7-52A5-FCCC-D8F0-9A7ED3FDF654}"/>
                </a:ext>
              </a:extLst>
            </p:cNvPr>
            <p:cNvSpPr/>
            <p:nvPr/>
          </p:nvSpPr>
          <p:spPr>
            <a:xfrm>
              <a:off x="3158342" y="2116820"/>
              <a:ext cx="141767" cy="126262"/>
            </a:xfrm>
            <a:prstGeom prst="rect">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p>
          </p:txBody>
        </p:sp>
        <p:sp>
          <p:nvSpPr>
            <p:cNvPr id="11" name="Rectangle 10">
              <a:extLst>
                <a:ext uri="{FF2B5EF4-FFF2-40B4-BE49-F238E27FC236}">
                  <a16:creationId xmlns:a16="http://schemas.microsoft.com/office/drawing/2014/main" id="{08FFBF48-0870-AD01-0509-5F47BF632C60}"/>
                </a:ext>
              </a:extLst>
            </p:cNvPr>
            <p:cNvSpPr/>
            <p:nvPr/>
          </p:nvSpPr>
          <p:spPr>
            <a:xfrm>
              <a:off x="3300109" y="2116820"/>
              <a:ext cx="141767" cy="126262"/>
            </a:xfrm>
            <a:prstGeom prst="rect">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p>
          </p:txBody>
        </p:sp>
        <p:sp>
          <p:nvSpPr>
            <p:cNvPr id="12" name="Rectangle 11">
              <a:extLst>
                <a:ext uri="{FF2B5EF4-FFF2-40B4-BE49-F238E27FC236}">
                  <a16:creationId xmlns:a16="http://schemas.microsoft.com/office/drawing/2014/main" id="{79C382BD-0764-75FB-955C-D9BDE2B37645}"/>
                </a:ext>
              </a:extLst>
            </p:cNvPr>
            <p:cNvSpPr/>
            <p:nvPr/>
          </p:nvSpPr>
          <p:spPr>
            <a:xfrm>
              <a:off x="3158341" y="2241534"/>
              <a:ext cx="141767" cy="126262"/>
            </a:xfrm>
            <a:prstGeom prst="rect">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p>
          </p:txBody>
        </p:sp>
        <p:sp>
          <p:nvSpPr>
            <p:cNvPr id="13" name="Rectangle 12">
              <a:extLst>
                <a:ext uri="{FF2B5EF4-FFF2-40B4-BE49-F238E27FC236}">
                  <a16:creationId xmlns:a16="http://schemas.microsoft.com/office/drawing/2014/main" id="{A76384C0-7208-FC7E-3A2D-7B1935676EFD}"/>
                </a:ext>
              </a:extLst>
            </p:cNvPr>
            <p:cNvSpPr/>
            <p:nvPr/>
          </p:nvSpPr>
          <p:spPr>
            <a:xfrm>
              <a:off x="3727793" y="2111009"/>
              <a:ext cx="141767" cy="126262"/>
            </a:xfrm>
            <a:prstGeom prst="rect">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p>
          </p:txBody>
        </p:sp>
        <p:sp>
          <p:nvSpPr>
            <p:cNvPr id="14" name="Rectangle 13">
              <a:extLst>
                <a:ext uri="{FF2B5EF4-FFF2-40B4-BE49-F238E27FC236}">
                  <a16:creationId xmlns:a16="http://schemas.microsoft.com/office/drawing/2014/main" id="{86D73494-2D0B-01B8-C79B-90630234B789}"/>
                </a:ext>
              </a:extLst>
            </p:cNvPr>
            <p:cNvSpPr/>
            <p:nvPr/>
          </p:nvSpPr>
          <p:spPr>
            <a:xfrm>
              <a:off x="3158340" y="2532490"/>
              <a:ext cx="141767" cy="126262"/>
            </a:xfrm>
            <a:prstGeom prst="rect">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p>
          </p:txBody>
        </p:sp>
      </p:grpSp>
      <p:sp>
        <p:nvSpPr>
          <p:cNvPr id="17" name="Content Placeholder 4">
            <a:extLst>
              <a:ext uri="{FF2B5EF4-FFF2-40B4-BE49-F238E27FC236}">
                <a16:creationId xmlns:a16="http://schemas.microsoft.com/office/drawing/2014/main" id="{4C257782-A128-51C7-0E60-1259E54643FB}"/>
              </a:ext>
            </a:extLst>
          </p:cNvPr>
          <p:cNvSpPr txBox="1">
            <a:spLocks/>
          </p:cNvSpPr>
          <p:nvPr/>
        </p:nvSpPr>
        <p:spPr>
          <a:xfrm>
            <a:off x="531876" y="1036426"/>
            <a:ext cx="5740908" cy="5597407"/>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0" hangingPunct="0">
              <a:buNone/>
            </a:pPr>
            <a:r>
              <a:rPr lang="en-US" sz="2000" dirty="0"/>
              <a:t>Example of a candidate list construction: {Cand0, Cand1, Cand2}</a:t>
            </a:r>
          </a:p>
          <a:p>
            <a:pPr marL="342900" indent="-342900" hangingPunct="0"/>
            <a:r>
              <a:rPr lang="en-US" sz="2000" dirty="0"/>
              <a:t>Cand0 stores DIMD information {intra angular indexes, weighting factors, location dependency index} retrieved from a </a:t>
            </a:r>
            <a:r>
              <a:rPr lang="en-US" sz="2000" dirty="0" err="1"/>
              <a:t>neighbour</a:t>
            </a:r>
            <a:r>
              <a:rPr lang="en-US" sz="2000" dirty="0"/>
              <a:t> block coded by DIMD mode</a:t>
            </a:r>
          </a:p>
          <a:p>
            <a:pPr marL="342900" indent="-342900" hangingPunct="0"/>
            <a:r>
              <a:rPr lang="en-US" sz="2000" dirty="0"/>
              <a:t>Cand1 stores TIMD information {intra angular indexes, weighting factors} retrieved from a </a:t>
            </a:r>
            <a:r>
              <a:rPr lang="en-US" sz="2000" dirty="0" err="1"/>
              <a:t>neighbour</a:t>
            </a:r>
            <a:r>
              <a:rPr lang="en-US" sz="2000" dirty="0"/>
              <a:t> block coded by TIMD mode</a:t>
            </a:r>
          </a:p>
          <a:p>
            <a:pPr marL="342900" indent="-342900" hangingPunct="0"/>
            <a:r>
              <a:rPr lang="en-US" sz="2000" dirty="0"/>
              <a:t>Cand2 stores </a:t>
            </a:r>
            <a:r>
              <a:rPr lang="en-US" sz="2000" dirty="0" err="1"/>
              <a:t>intraTMP</a:t>
            </a:r>
            <a:r>
              <a:rPr lang="en-US" sz="2000" dirty="0"/>
              <a:t> fusion information {BVs, weighting factors, LIC info} retrieved from a </a:t>
            </a:r>
            <a:r>
              <a:rPr lang="en-US" sz="2000" dirty="0" err="1"/>
              <a:t>neighbour</a:t>
            </a:r>
            <a:r>
              <a:rPr lang="en-US" sz="2000" dirty="0"/>
              <a:t> block coded by </a:t>
            </a:r>
            <a:r>
              <a:rPr lang="en-US" sz="2000" dirty="0" err="1"/>
              <a:t>intraTMP</a:t>
            </a:r>
            <a:r>
              <a:rPr lang="en-US" sz="2000" dirty="0"/>
              <a:t> fusion mode</a:t>
            </a:r>
          </a:p>
          <a:p>
            <a:pPr marL="0" indent="0" hangingPunct="0">
              <a:buNone/>
            </a:pPr>
            <a:endParaRPr lang="en-US" sz="2000" dirty="0"/>
          </a:p>
          <a:p>
            <a:pPr marL="0" indent="0" hangingPunct="0">
              <a:buNone/>
            </a:pPr>
            <a:r>
              <a:rPr lang="en-US" sz="2000" dirty="0"/>
              <a:t> </a:t>
            </a:r>
          </a:p>
        </p:txBody>
      </p:sp>
    </p:spTree>
    <p:extLst>
      <p:ext uri="{BB962C8B-B14F-4D97-AF65-F5344CB8AC3E}">
        <p14:creationId xmlns:p14="http://schemas.microsoft.com/office/powerpoint/2010/main" val="923776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442033"/>
            <a:ext cx="11187112" cy="439479"/>
          </a:xfrm>
        </p:spPr>
        <p:txBody>
          <a:bodyPr/>
          <a:lstStyle/>
          <a:p>
            <a:r>
              <a:rPr lang="en-US" dirty="0">
                <a:solidFill>
                  <a:schemeClr val="accent1"/>
                </a:solidFill>
              </a:rPr>
              <a:t>Test results</a:t>
            </a:r>
          </a:p>
        </p:txBody>
      </p:sp>
      <p:sp>
        <p:nvSpPr>
          <p:cNvPr id="2" name="Content Placeholder 1"/>
          <p:cNvSpPr>
            <a:spLocks noGrp="1"/>
          </p:cNvSpPr>
          <p:nvPr>
            <p:ph sz="quarter" idx="14"/>
          </p:nvPr>
        </p:nvSpPr>
        <p:spPr>
          <a:xfrm>
            <a:off x="414887" y="1359872"/>
            <a:ext cx="11347938" cy="663642"/>
          </a:xfrm>
        </p:spPr>
        <p:txBody>
          <a:bodyPr/>
          <a:lstStyle/>
          <a:p>
            <a:r>
              <a:rPr lang="en-US" sz="1800" dirty="0"/>
              <a:t>On top of ECM-12.0</a:t>
            </a:r>
          </a:p>
          <a:p>
            <a:endParaRPr lang="en-US" sz="1800" dirty="0"/>
          </a:p>
        </p:txBody>
      </p:sp>
      <p:graphicFrame>
        <p:nvGraphicFramePr>
          <p:cNvPr id="5" name="Table 4">
            <a:extLst>
              <a:ext uri="{FF2B5EF4-FFF2-40B4-BE49-F238E27FC236}">
                <a16:creationId xmlns:a16="http://schemas.microsoft.com/office/drawing/2014/main" id="{400FEEDC-703C-5307-6D8E-C752CFB7DA6E}"/>
              </a:ext>
            </a:extLst>
          </p:cNvPr>
          <p:cNvGraphicFramePr>
            <a:graphicFrameLocks noGrp="1"/>
          </p:cNvGraphicFramePr>
          <p:nvPr>
            <p:extLst>
              <p:ext uri="{D42A27DB-BD31-4B8C-83A1-F6EECF244321}">
                <p14:modId xmlns:p14="http://schemas.microsoft.com/office/powerpoint/2010/main" val="3501495012"/>
              </p:ext>
            </p:extLst>
          </p:nvPr>
        </p:nvGraphicFramePr>
        <p:xfrm>
          <a:off x="978408" y="2322955"/>
          <a:ext cx="7379207" cy="2212090"/>
        </p:xfrm>
        <a:graphic>
          <a:graphicData uri="http://schemas.openxmlformats.org/drawingml/2006/table">
            <a:tbl>
              <a:tblPr/>
              <a:tblGrid>
                <a:gridCol w="928422">
                  <a:extLst>
                    <a:ext uri="{9D8B030D-6E8A-4147-A177-3AD203B41FA5}">
                      <a16:colId xmlns:a16="http://schemas.microsoft.com/office/drawing/2014/main" val="746374101"/>
                    </a:ext>
                  </a:extLst>
                </a:gridCol>
                <a:gridCol w="919664">
                  <a:extLst>
                    <a:ext uri="{9D8B030D-6E8A-4147-A177-3AD203B41FA5}">
                      <a16:colId xmlns:a16="http://schemas.microsoft.com/office/drawing/2014/main" val="2641244927"/>
                    </a:ext>
                  </a:extLst>
                </a:gridCol>
                <a:gridCol w="919664">
                  <a:extLst>
                    <a:ext uri="{9D8B030D-6E8A-4147-A177-3AD203B41FA5}">
                      <a16:colId xmlns:a16="http://schemas.microsoft.com/office/drawing/2014/main" val="2432877970"/>
                    </a:ext>
                  </a:extLst>
                </a:gridCol>
                <a:gridCol w="919664">
                  <a:extLst>
                    <a:ext uri="{9D8B030D-6E8A-4147-A177-3AD203B41FA5}">
                      <a16:colId xmlns:a16="http://schemas.microsoft.com/office/drawing/2014/main" val="3186776291"/>
                    </a:ext>
                  </a:extLst>
                </a:gridCol>
                <a:gridCol w="919664">
                  <a:extLst>
                    <a:ext uri="{9D8B030D-6E8A-4147-A177-3AD203B41FA5}">
                      <a16:colId xmlns:a16="http://schemas.microsoft.com/office/drawing/2014/main" val="1798112938"/>
                    </a:ext>
                  </a:extLst>
                </a:gridCol>
                <a:gridCol w="919664">
                  <a:extLst>
                    <a:ext uri="{9D8B030D-6E8A-4147-A177-3AD203B41FA5}">
                      <a16:colId xmlns:a16="http://schemas.microsoft.com/office/drawing/2014/main" val="4182825979"/>
                    </a:ext>
                  </a:extLst>
                </a:gridCol>
                <a:gridCol w="919664">
                  <a:extLst>
                    <a:ext uri="{9D8B030D-6E8A-4147-A177-3AD203B41FA5}">
                      <a16:colId xmlns:a16="http://schemas.microsoft.com/office/drawing/2014/main" val="170258056"/>
                    </a:ext>
                  </a:extLst>
                </a:gridCol>
                <a:gridCol w="932801">
                  <a:extLst>
                    <a:ext uri="{9D8B030D-6E8A-4147-A177-3AD203B41FA5}">
                      <a16:colId xmlns:a16="http://schemas.microsoft.com/office/drawing/2014/main" val="1437987363"/>
                    </a:ext>
                  </a:extLst>
                </a:gridCol>
              </a:tblGrid>
              <a:tr h="14767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1200" b="1" i="0" u="none" strike="noStrike">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73759091"/>
                  </a:ext>
                </a:extLst>
              </a:tr>
              <a:tr h="147675">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1200" b="1" i="0" u="none" strike="noStrike">
                          <a:solidFill>
                            <a:srgbClr val="000000"/>
                          </a:solidFill>
                          <a:effectLst/>
                          <a:latin typeface="Arial" panose="020B0604020202020204" pitchFamily="34" charset="0"/>
                        </a:rPr>
                        <a:t>Over ECM-12.0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60842104"/>
                  </a:ext>
                </a:extLst>
              </a:tr>
              <a:tr h="288040">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EncVmPeak</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DecVmPeak</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05219414"/>
                  </a:ext>
                </a:extLst>
              </a:tr>
              <a:tr h="147675">
                <a:tc>
                  <a:txBody>
                    <a:bodyPr/>
                    <a:lstStyle/>
                    <a:p>
                      <a:pPr algn="ctr" fontAlgn="ctr"/>
                      <a:r>
                        <a:rPr lang="en-US" sz="12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-0.19%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0.11%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104.6%</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99.4%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659275134"/>
                  </a:ext>
                </a:extLst>
              </a:tr>
              <a:tr h="147675">
                <a:tc>
                  <a:txBody>
                    <a:bodyPr/>
                    <a:lstStyle/>
                    <a:p>
                      <a:pPr algn="ctr" fontAlgn="ctr"/>
                      <a:r>
                        <a:rPr lang="en-US" sz="12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-0.20%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103.6%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99.2%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91171969"/>
                  </a:ext>
                </a:extLst>
              </a:tr>
              <a:tr h="147675">
                <a:tc>
                  <a:txBody>
                    <a:bodyPr/>
                    <a:lstStyle/>
                    <a:p>
                      <a:pPr algn="ctr" fontAlgn="ctr"/>
                      <a:r>
                        <a:rPr lang="en-US" sz="12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-0.14%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104.4%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99.8%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27883338"/>
                  </a:ext>
                </a:extLst>
              </a:tr>
              <a:tr h="147675">
                <a:tc>
                  <a:txBody>
                    <a:bodyPr/>
                    <a:lstStyle/>
                    <a:p>
                      <a:pPr algn="ctr" fontAlgn="ctr"/>
                      <a:r>
                        <a:rPr lang="en-US" sz="12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-0.11%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104.2%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99.6%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22583795"/>
                  </a:ext>
                </a:extLst>
              </a:tr>
              <a:tr h="147675">
                <a:tc>
                  <a:txBody>
                    <a:bodyPr/>
                    <a:lstStyle/>
                    <a:p>
                      <a:pPr algn="ctr" fontAlgn="ctr"/>
                      <a:r>
                        <a:rPr lang="en-US" sz="12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104.3%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99.2%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100.1%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6809891"/>
                  </a:ext>
                </a:extLst>
              </a:tr>
              <a:tr h="147675">
                <a:tc>
                  <a:txBody>
                    <a:bodyPr/>
                    <a:lstStyle/>
                    <a:p>
                      <a:pPr algn="ctr" fontAlgn="ctr"/>
                      <a:r>
                        <a:rPr lang="en-US" sz="12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-0.14%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0.05%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104.2%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99.5%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100.0%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100.1%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36360713"/>
                  </a:ext>
                </a:extLst>
              </a:tr>
              <a:tr h="14767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-0.11%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0.20%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-0.13%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104.2%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101.3%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99.9%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170174295"/>
                  </a:ext>
                </a:extLst>
              </a:tr>
              <a:tr h="147675">
                <a:tc>
                  <a:txBody>
                    <a:bodyPr/>
                    <a:lstStyle/>
                    <a:p>
                      <a:pPr algn="ctr" fontAlgn="ctr"/>
                      <a:r>
                        <a:rPr lang="en-US" sz="12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0.25%</a:t>
                      </a:r>
                    </a:p>
                  </a:txBody>
                  <a:tcPr marL="9525" marR="9525" marT="9525"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101.6%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98.9%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70648135"/>
                  </a:ext>
                </a:extLst>
              </a:tr>
            </a:tbl>
          </a:graphicData>
        </a:graphic>
      </p:graphicFrame>
    </p:spTree>
    <p:extLst>
      <p:ext uri="{BB962C8B-B14F-4D97-AF65-F5344CB8AC3E}">
        <p14:creationId xmlns:p14="http://schemas.microsoft.com/office/powerpoint/2010/main" val="307163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442033"/>
            <a:ext cx="11187112" cy="439479"/>
          </a:xfrm>
        </p:spPr>
        <p:txBody>
          <a:bodyPr/>
          <a:lstStyle/>
          <a:p>
            <a:r>
              <a:rPr lang="en-US" dirty="0">
                <a:solidFill>
                  <a:schemeClr val="accent1"/>
                </a:solidFill>
              </a:rPr>
              <a:t>Test results</a:t>
            </a:r>
          </a:p>
        </p:txBody>
      </p:sp>
      <p:sp>
        <p:nvSpPr>
          <p:cNvPr id="2" name="Content Placeholder 1"/>
          <p:cNvSpPr>
            <a:spLocks noGrp="1"/>
          </p:cNvSpPr>
          <p:nvPr>
            <p:ph sz="quarter" idx="14"/>
          </p:nvPr>
        </p:nvSpPr>
        <p:spPr>
          <a:xfrm>
            <a:off x="414887" y="1359872"/>
            <a:ext cx="11347938" cy="663642"/>
          </a:xfrm>
        </p:spPr>
        <p:txBody>
          <a:bodyPr/>
          <a:lstStyle/>
          <a:p>
            <a:r>
              <a:rPr lang="en-US" sz="1800" dirty="0"/>
              <a:t>On top of ECM-12.0</a:t>
            </a:r>
          </a:p>
          <a:p>
            <a:endParaRPr lang="en-US" sz="1800" dirty="0"/>
          </a:p>
        </p:txBody>
      </p:sp>
      <p:graphicFrame>
        <p:nvGraphicFramePr>
          <p:cNvPr id="6" name="Table 5">
            <a:extLst>
              <a:ext uri="{FF2B5EF4-FFF2-40B4-BE49-F238E27FC236}">
                <a16:creationId xmlns:a16="http://schemas.microsoft.com/office/drawing/2014/main" id="{0E06E9AA-1A29-97A1-6465-3C30A205F745}"/>
              </a:ext>
            </a:extLst>
          </p:cNvPr>
          <p:cNvGraphicFramePr>
            <a:graphicFrameLocks noGrp="1"/>
          </p:cNvGraphicFramePr>
          <p:nvPr>
            <p:extLst>
              <p:ext uri="{D42A27DB-BD31-4B8C-83A1-F6EECF244321}">
                <p14:modId xmlns:p14="http://schemas.microsoft.com/office/powerpoint/2010/main" val="332915707"/>
              </p:ext>
            </p:extLst>
          </p:nvPr>
        </p:nvGraphicFramePr>
        <p:xfrm>
          <a:off x="877824" y="2370772"/>
          <a:ext cx="7214616" cy="2116455"/>
        </p:xfrm>
        <a:graphic>
          <a:graphicData uri="http://schemas.openxmlformats.org/drawingml/2006/table">
            <a:tbl>
              <a:tblPr/>
              <a:tblGrid>
                <a:gridCol w="907714">
                  <a:extLst>
                    <a:ext uri="{9D8B030D-6E8A-4147-A177-3AD203B41FA5}">
                      <a16:colId xmlns:a16="http://schemas.microsoft.com/office/drawing/2014/main" val="2951085777"/>
                    </a:ext>
                  </a:extLst>
                </a:gridCol>
                <a:gridCol w="899151">
                  <a:extLst>
                    <a:ext uri="{9D8B030D-6E8A-4147-A177-3AD203B41FA5}">
                      <a16:colId xmlns:a16="http://schemas.microsoft.com/office/drawing/2014/main" val="3601209354"/>
                    </a:ext>
                  </a:extLst>
                </a:gridCol>
                <a:gridCol w="899151">
                  <a:extLst>
                    <a:ext uri="{9D8B030D-6E8A-4147-A177-3AD203B41FA5}">
                      <a16:colId xmlns:a16="http://schemas.microsoft.com/office/drawing/2014/main" val="668920013"/>
                    </a:ext>
                  </a:extLst>
                </a:gridCol>
                <a:gridCol w="899151">
                  <a:extLst>
                    <a:ext uri="{9D8B030D-6E8A-4147-A177-3AD203B41FA5}">
                      <a16:colId xmlns:a16="http://schemas.microsoft.com/office/drawing/2014/main" val="3381912265"/>
                    </a:ext>
                  </a:extLst>
                </a:gridCol>
                <a:gridCol w="899151">
                  <a:extLst>
                    <a:ext uri="{9D8B030D-6E8A-4147-A177-3AD203B41FA5}">
                      <a16:colId xmlns:a16="http://schemas.microsoft.com/office/drawing/2014/main" val="1385450502"/>
                    </a:ext>
                  </a:extLst>
                </a:gridCol>
                <a:gridCol w="899151">
                  <a:extLst>
                    <a:ext uri="{9D8B030D-6E8A-4147-A177-3AD203B41FA5}">
                      <a16:colId xmlns:a16="http://schemas.microsoft.com/office/drawing/2014/main" val="2666161507"/>
                    </a:ext>
                  </a:extLst>
                </a:gridCol>
                <a:gridCol w="899151">
                  <a:extLst>
                    <a:ext uri="{9D8B030D-6E8A-4147-A177-3AD203B41FA5}">
                      <a16:colId xmlns:a16="http://schemas.microsoft.com/office/drawing/2014/main" val="3791999383"/>
                    </a:ext>
                  </a:extLst>
                </a:gridCol>
                <a:gridCol w="911996">
                  <a:extLst>
                    <a:ext uri="{9D8B030D-6E8A-4147-A177-3AD203B41FA5}">
                      <a16:colId xmlns:a16="http://schemas.microsoft.com/office/drawing/2014/main" val="1972798715"/>
                    </a:ext>
                  </a:extLst>
                </a:gridCol>
              </a:tblGrid>
              <a:tr h="9717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12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21658188"/>
                  </a:ext>
                </a:extLst>
              </a:tr>
              <a:tr h="97175">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1200" b="1" i="0" u="none" strike="noStrike" dirty="0">
                          <a:solidFill>
                            <a:srgbClr val="000000"/>
                          </a:solidFill>
                          <a:effectLst/>
                          <a:latin typeface="Arial" panose="020B0604020202020204" pitchFamily="34" charset="0"/>
                        </a:rPr>
                        <a:t>Over ECM-12.0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69185717"/>
                  </a:ext>
                </a:extLst>
              </a:tr>
              <a:tr h="189539">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EncVmPeak</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DecVmPeak</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87869095"/>
                  </a:ext>
                </a:extLst>
              </a:tr>
              <a:tr h="97175">
                <a:tc>
                  <a:txBody>
                    <a:bodyPr/>
                    <a:lstStyle/>
                    <a:p>
                      <a:pPr algn="ctr" fontAlgn="ctr"/>
                      <a:r>
                        <a:rPr lang="en-US" sz="12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#DIV/0!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#DIV/0!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746439091"/>
                  </a:ext>
                </a:extLst>
              </a:tr>
              <a:tr h="97175">
                <a:tc>
                  <a:txBody>
                    <a:bodyPr/>
                    <a:lstStyle/>
                    <a:p>
                      <a:pPr algn="ctr" fontAlgn="ctr"/>
                      <a:r>
                        <a:rPr lang="en-US" sz="12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#VALUE!</a:t>
                      </a:r>
                    </a:p>
                  </a:txBody>
                  <a:tcPr marL="9525" marR="9525" marT="9525"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#DIV/0!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#DIV/0!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79612106"/>
                  </a:ext>
                </a:extLst>
              </a:tr>
              <a:tr h="97175">
                <a:tc>
                  <a:txBody>
                    <a:bodyPr/>
                    <a:lstStyle/>
                    <a:p>
                      <a:pPr algn="ctr" fontAlgn="ctr"/>
                      <a:r>
                        <a:rPr lang="en-US" sz="12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100.5%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99.0%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77912677"/>
                  </a:ext>
                </a:extLst>
              </a:tr>
              <a:tr h="97175">
                <a:tc>
                  <a:txBody>
                    <a:bodyPr/>
                    <a:lstStyle/>
                    <a:p>
                      <a:pPr algn="ctr" fontAlgn="ctr"/>
                      <a:r>
                        <a:rPr lang="en-US" sz="12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100.7%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99.5%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99.5%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44646864"/>
                  </a:ext>
                </a:extLst>
              </a:tr>
              <a:tr h="97175">
                <a:tc>
                  <a:txBody>
                    <a:bodyPr/>
                    <a:lstStyle/>
                    <a:p>
                      <a:pPr algn="ctr" fontAlgn="ctr"/>
                      <a:r>
                        <a:rPr lang="en-US" sz="12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00692026"/>
                  </a:ext>
                </a:extLst>
              </a:tr>
              <a:tr h="97175">
                <a:tc>
                  <a:txBody>
                    <a:bodyPr/>
                    <a:lstStyle/>
                    <a:p>
                      <a:pPr algn="ctr" fontAlgn="ctr"/>
                      <a:r>
                        <a:rPr lang="en-US" sz="12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#DIV/0!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#DIV/0!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0515673"/>
                  </a:ext>
                </a:extLst>
              </a:tr>
              <a:tr h="9717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-0.37%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0.49%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101.2%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548175222"/>
                  </a:ext>
                </a:extLst>
              </a:tr>
              <a:tr h="97175">
                <a:tc>
                  <a:txBody>
                    <a:bodyPr/>
                    <a:lstStyle/>
                    <a:p>
                      <a:pPr algn="ctr" fontAlgn="ctr"/>
                      <a:r>
                        <a:rPr lang="en-US" sz="12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-0.12%</a:t>
                      </a:r>
                    </a:p>
                  </a:txBody>
                  <a:tcPr marL="9525" marR="9525" marT="9525"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99.8%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016936"/>
                  </a:ext>
                </a:extLst>
              </a:tr>
            </a:tbl>
          </a:graphicData>
        </a:graphic>
      </p:graphicFrame>
    </p:spTree>
    <p:extLst>
      <p:ext uri="{BB962C8B-B14F-4D97-AF65-F5344CB8AC3E}">
        <p14:creationId xmlns:p14="http://schemas.microsoft.com/office/powerpoint/2010/main" val="320093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0" ma:contentTypeDescription="Create a new document." ma:contentTypeScope="" ma:versionID="0459a2198a4cbdab3aea7bea68cb760a">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9878673cc833cbe777b2db3859d2e76b"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CB3369-829B-4A78-B8A1-1016D068BF47}">
  <ds:schemaRefs>
    <ds:schemaRef ds:uri="http://schemas.openxmlformats.org/package/2006/metadata/core-properties"/>
    <ds:schemaRef ds:uri="http://schemas.microsoft.com/office/2006/documentManagement/types"/>
    <ds:schemaRef ds:uri="http://schemas.microsoft.com/office/2006/metadata/properties"/>
    <ds:schemaRef ds:uri="http://purl.org/dc/dcmitype/"/>
    <ds:schemaRef ds:uri="a4784b13-8bb2-4d79-9d47-3a3867450a90"/>
    <ds:schemaRef ds:uri="2d713343-d069-4d9c-a0e4-feacafe3e3fc"/>
    <ds:schemaRef ds:uri="http://schemas.microsoft.com/office/infopath/2007/PartnerControls"/>
    <ds:schemaRef ds:uri="http://www.w3.org/XML/1998/namespace"/>
    <ds:schemaRef ds:uri="http://purl.org/dc/terms/"/>
    <ds:schemaRef ds:uri="http://purl.org/dc/elements/1.1/"/>
  </ds:schemaRefs>
</ds:datastoreItem>
</file>

<file path=customXml/itemProps2.xml><?xml version="1.0" encoding="utf-8"?>
<ds:datastoreItem xmlns:ds="http://schemas.openxmlformats.org/officeDocument/2006/customXml" ds:itemID="{71A5ED91-6AA3-4728-83C0-CFA3A5579517}">
  <ds:schemaRefs>
    <ds:schemaRef ds:uri="2d713343-d069-4d9c-a0e4-feacafe3e3fc"/>
    <ds:schemaRef ds:uri="a4784b13-8bb2-4d79-9d47-3a3867450a9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FA71D21-F9D6-49FE-A6FD-837C99BE0BB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13223</TotalTime>
  <Words>585</Words>
  <Application>Microsoft Office PowerPoint</Application>
  <PresentationFormat>Widescreen</PresentationFormat>
  <Paragraphs>169</Paragraphs>
  <Slides>6</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Century Gothic</vt:lpstr>
      <vt:lpstr>Microsoft Sans Serif</vt:lpstr>
      <vt:lpstr>Qualcomm Executive External</vt:lpstr>
      <vt:lpstr>JVET-AH0211:  Non-EE2: Intra merge mode</vt:lpstr>
      <vt:lpstr>Proposal</vt:lpstr>
      <vt:lpstr>Example</vt:lpstr>
      <vt:lpstr>Test results</vt:lpstr>
      <vt:lpstr>PowerPoint Presentation</vt:lpstr>
      <vt:lpstr>Test results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DMVR enlarge search</dc:title>
  <dc:creator>Zhi Zhang</dc:creator>
  <cp:lastModifiedBy>Yao-Jen Chang</cp:lastModifiedBy>
  <cp:revision>145</cp:revision>
  <dcterms:created xsi:type="dcterms:W3CDTF">2020-07-21T14:31:43Z</dcterms:created>
  <dcterms:modified xsi:type="dcterms:W3CDTF">2024-04-19T06:46:29Z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0x01010007A580DEB18E2148A43FC4421F931F99</vt:lpwstr>
  </property>
</Properties>
</file>