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833" r:id="rId4"/>
  </p:sldMasterIdLst>
  <p:notesMasterIdLst>
    <p:notesMasterId r:id="rId12"/>
  </p:notesMasterIdLst>
  <p:handoutMasterIdLst>
    <p:handoutMasterId r:id="rId13"/>
  </p:handoutMasterIdLst>
  <p:sldIdLst>
    <p:sldId id="2142533578" r:id="rId5"/>
    <p:sldId id="898" r:id="rId6"/>
    <p:sldId id="2142533590" r:id="rId7"/>
    <p:sldId id="2142533595" r:id="rId8"/>
    <p:sldId id="2142533594" r:id="rId9"/>
    <p:sldId id="2142533581" r:id="rId10"/>
    <p:sldId id="2142533579"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sage Guidelines" id="{6870CD95-EFFE-E54E-B518-3463B94E33CA}">
          <p14:sldIdLst>
            <p14:sldId id="2142533578"/>
            <p14:sldId id="898"/>
            <p14:sldId id="2142533590"/>
            <p14:sldId id="2142533595"/>
            <p14:sldId id="2142533594"/>
            <p14:sldId id="2142533581"/>
            <p14:sldId id="214253357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234C6B9-92E4-6086-7903-7905A5261E32}" name="Dmytro Rusanovskyy" initials="DR" userId="S::dmytror@qti.qualcomm.com::621f73b1-0084-4349-83c1-86917e0e3bb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CC"/>
    <a:srgbClr val="FFFFFF"/>
    <a:srgbClr val="ECECEC"/>
    <a:srgbClr val="FF40FF"/>
    <a:srgbClr val="06050B"/>
    <a:srgbClr val="020625"/>
    <a:srgbClr val="7BA0FF"/>
    <a:srgbClr val="B1BBCD"/>
    <a:srgbClr val="384358"/>
    <a:srgbClr val="ACBAC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795B61C-9CB5-4440-BD2B-4633CA18DBEF}" v="3" dt="2024-04-18T17:53:21.08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1" autoAdjust="0"/>
    <p:restoredTop sz="96120" autoAdjust="0"/>
  </p:normalViewPr>
  <p:slideViewPr>
    <p:cSldViewPr snapToGrid="0">
      <p:cViewPr varScale="1">
        <p:scale>
          <a:sx n="61" d="100"/>
          <a:sy n="61" d="100"/>
        </p:scale>
        <p:origin x="834" y="60"/>
      </p:cViewPr>
      <p:guideLst/>
    </p:cSldViewPr>
  </p:slideViewPr>
  <p:outlineViewPr>
    <p:cViewPr>
      <p:scale>
        <a:sx n="33" d="100"/>
        <a:sy n="33" d="100"/>
      </p:scale>
      <p:origin x="0" y="-48324"/>
    </p:cViewPr>
  </p:outlineViewPr>
  <p:notesTextViewPr>
    <p:cViewPr>
      <p:scale>
        <a:sx n="3" d="2"/>
        <a:sy n="3" d="2"/>
      </p:scale>
      <p:origin x="0" y="0"/>
    </p:cViewPr>
  </p:notesTextViewPr>
  <p:sorterViewPr>
    <p:cViewPr varScale="1">
      <p:scale>
        <a:sx n="1" d="1"/>
        <a:sy n="1" d="1"/>
      </p:scale>
      <p:origin x="0" y="-103356"/>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un Li" userId="159c9082-0f36-49cd-9c8f-1d7b7046462d" providerId="ADAL" clId="{BE38111C-1770-48E1-A5E2-C40FF229B40C}"/>
    <pc:docChg chg="undo custSel addSld delSld modSld modSection">
      <pc:chgData name="Yun Li" userId="159c9082-0f36-49cd-9c8f-1d7b7046462d" providerId="ADAL" clId="{BE38111C-1770-48E1-A5E2-C40FF229B40C}" dt="2024-01-19T19:53:37.135" v="3242" actId="20577"/>
      <pc:docMkLst>
        <pc:docMk/>
      </pc:docMkLst>
      <pc:sldChg chg="modSp mod">
        <pc:chgData name="Yun Li" userId="159c9082-0f36-49cd-9c8f-1d7b7046462d" providerId="ADAL" clId="{BE38111C-1770-48E1-A5E2-C40FF229B40C}" dt="2024-01-16T16:11:24.928" v="2096" actId="20577"/>
        <pc:sldMkLst>
          <pc:docMk/>
          <pc:sldMk cId="870665549" sldId="898"/>
        </pc:sldMkLst>
        <pc:spChg chg="mod">
          <ac:chgData name="Yun Li" userId="159c9082-0f36-49cd-9c8f-1d7b7046462d" providerId="ADAL" clId="{BE38111C-1770-48E1-A5E2-C40FF229B40C}" dt="2024-01-16T16:11:24.928" v="2096" actId="20577"/>
          <ac:spMkLst>
            <pc:docMk/>
            <pc:sldMk cId="870665549" sldId="898"/>
            <ac:spMk id="86" creationId="{36BACACF-A2E7-0C6A-9EC8-614BEE11AED4}"/>
          </ac:spMkLst>
        </pc:spChg>
      </pc:sldChg>
      <pc:sldChg chg="addSp delSp modSp mod">
        <pc:chgData name="Yun Li" userId="159c9082-0f36-49cd-9c8f-1d7b7046462d" providerId="ADAL" clId="{BE38111C-1770-48E1-A5E2-C40FF229B40C}" dt="2024-01-19T18:03:40.653" v="3188" actId="20577"/>
        <pc:sldMkLst>
          <pc:docMk/>
          <pc:sldMk cId="2138406338" sldId="899"/>
        </pc:sldMkLst>
        <pc:spChg chg="mod">
          <ac:chgData name="Yun Li" userId="159c9082-0f36-49cd-9c8f-1d7b7046462d" providerId="ADAL" clId="{BE38111C-1770-48E1-A5E2-C40FF229B40C}" dt="2024-01-19T18:03:40.653" v="3188" actId="20577"/>
          <ac:spMkLst>
            <pc:docMk/>
            <pc:sldMk cId="2138406338" sldId="899"/>
            <ac:spMk id="5" creationId="{9BD8542D-3E2F-EB3B-A025-3255876538BC}"/>
          </ac:spMkLst>
        </pc:spChg>
        <pc:graphicFrameChg chg="add del mod">
          <ac:chgData name="Yun Li" userId="159c9082-0f36-49cd-9c8f-1d7b7046462d" providerId="ADAL" clId="{BE38111C-1770-48E1-A5E2-C40FF229B40C}" dt="2024-01-16T15:35:45.404" v="1435"/>
          <ac:graphicFrameMkLst>
            <pc:docMk/>
            <pc:sldMk cId="2138406338" sldId="899"/>
            <ac:graphicFrameMk id="4" creationId="{181E944D-AB3D-3F9F-50D9-17EA4359E5BF}"/>
          </ac:graphicFrameMkLst>
        </pc:graphicFrameChg>
        <pc:picChg chg="add del">
          <ac:chgData name="Yun Li" userId="159c9082-0f36-49cd-9c8f-1d7b7046462d" providerId="ADAL" clId="{BE38111C-1770-48E1-A5E2-C40FF229B40C}" dt="2024-01-16T15:34:54.155" v="1433" actId="478"/>
          <ac:picMkLst>
            <pc:docMk/>
            <pc:sldMk cId="2138406338" sldId="899"/>
            <ac:picMk id="3" creationId="{FA1269A0-B614-A373-9CC3-7B05B8A824BC}"/>
          </ac:picMkLst>
        </pc:picChg>
        <pc:picChg chg="del">
          <ac:chgData name="Yun Li" userId="159c9082-0f36-49cd-9c8f-1d7b7046462d" providerId="ADAL" clId="{BE38111C-1770-48E1-A5E2-C40FF229B40C}" dt="2024-01-16T15:33:26.419" v="1431" actId="478"/>
          <ac:picMkLst>
            <pc:docMk/>
            <pc:sldMk cId="2138406338" sldId="899"/>
            <ac:picMk id="7" creationId="{787B878F-CC83-320E-47E6-BA163C147FC6}"/>
          </ac:picMkLst>
        </pc:picChg>
        <pc:picChg chg="add mod">
          <ac:chgData name="Yun Li" userId="159c9082-0f36-49cd-9c8f-1d7b7046462d" providerId="ADAL" clId="{BE38111C-1770-48E1-A5E2-C40FF229B40C}" dt="2024-01-16T15:37:43.333" v="1439" actId="1076"/>
          <ac:picMkLst>
            <pc:docMk/>
            <pc:sldMk cId="2138406338" sldId="899"/>
            <ac:picMk id="8" creationId="{94849F83-8DBD-E7B1-2EBE-056F3B274F22}"/>
          </ac:picMkLst>
        </pc:picChg>
        <pc:picChg chg="del">
          <ac:chgData name="Yun Li" userId="159c9082-0f36-49cd-9c8f-1d7b7046462d" providerId="ADAL" clId="{BE38111C-1770-48E1-A5E2-C40FF229B40C}" dt="2024-01-16T15:37:46.199" v="1440" actId="478"/>
          <ac:picMkLst>
            <pc:docMk/>
            <pc:sldMk cId="2138406338" sldId="899"/>
            <ac:picMk id="9" creationId="{A554785E-D653-FE7B-A29D-AAD401905EAD}"/>
          </ac:picMkLst>
        </pc:picChg>
        <pc:picChg chg="add mod">
          <ac:chgData name="Yun Li" userId="159c9082-0f36-49cd-9c8f-1d7b7046462d" providerId="ADAL" clId="{BE38111C-1770-48E1-A5E2-C40FF229B40C}" dt="2024-01-16T15:38:25.167" v="1444" actId="1076"/>
          <ac:picMkLst>
            <pc:docMk/>
            <pc:sldMk cId="2138406338" sldId="899"/>
            <ac:picMk id="11" creationId="{B4AD32BA-D0E7-FC30-4EE1-D4D603421DBB}"/>
          </ac:picMkLst>
        </pc:picChg>
      </pc:sldChg>
      <pc:sldChg chg="del">
        <pc:chgData name="Yun Li" userId="159c9082-0f36-49cd-9c8f-1d7b7046462d" providerId="ADAL" clId="{BE38111C-1770-48E1-A5E2-C40FF229B40C}" dt="2024-01-16T15:38:57.731" v="1446" actId="47"/>
        <pc:sldMkLst>
          <pc:docMk/>
          <pc:sldMk cId="1699612923" sldId="901"/>
        </pc:sldMkLst>
      </pc:sldChg>
      <pc:sldChg chg="modSp mod">
        <pc:chgData name="Yun Li" userId="159c9082-0f36-49cd-9c8f-1d7b7046462d" providerId="ADAL" clId="{BE38111C-1770-48E1-A5E2-C40FF229B40C}" dt="2024-01-16T16:06:45.543" v="2011" actId="20577"/>
        <pc:sldMkLst>
          <pc:docMk/>
          <pc:sldMk cId="3306019182" sldId="2142533578"/>
        </pc:sldMkLst>
        <pc:spChg chg="mod">
          <ac:chgData name="Yun Li" userId="159c9082-0f36-49cd-9c8f-1d7b7046462d" providerId="ADAL" clId="{BE38111C-1770-48E1-A5E2-C40FF229B40C}" dt="2024-01-16T14:28:56.782" v="3" actId="403"/>
          <ac:spMkLst>
            <pc:docMk/>
            <pc:sldMk cId="3306019182" sldId="2142533578"/>
            <ac:spMk id="2" creationId="{042BB913-964E-EDC8-9D30-FAD003A4EC11}"/>
          </ac:spMkLst>
        </pc:spChg>
        <pc:spChg chg="mod">
          <ac:chgData name="Yun Li" userId="159c9082-0f36-49cd-9c8f-1d7b7046462d" providerId="ADAL" clId="{BE38111C-1770-48E1-A5E2-C40FF229B40C}" dt="2024-01-16T14:29:19.396" v="35" actId="20577"/>
          <ac:spMkLst>
            <pc:docMk/>
            <pc:sldMk cId="3306019182" sldId="2142533578"/>
            <ac:spMk id="4" creationId="{3699F111-F8BE-CB6C-30DF-7D4073B50B38}"/>
          </ac:spMkLst>
        </pc:spChg>
        <pc:spChg chg="mod">
          <ac:chgData name="Yun Li" userId="159c9082-0f36-49cd-9c8f-1d7b7046462d" providerId="ADAL" clId="{BE38111C-1770-48E1-A5E2-C40FF229B40C}" dt="2024-01-16T16:06:45.543" v="2011" actId="20577"/>
          <ac:spMkLst>
            <pc:docMk/>
            <pc:sldMk cId="3306019182" sldId="2142533578"/>
            <ac:spMk id="5" creationId="{BDEDC922-2F88-ED49-8B42-6B07516760BE}"/>
          </ac:spMkLst>
        </pc:spChg>
        <pc:spChg chg="mod">
          <ac:chgData name="Yun Li" userId="159c9082-0f36-49cd-9c8f-1d7b7046462d" providerId="ADAL" clId="{BE38111C-1770-48E1-A5E2-C40FF229B40C}" dt="2024-01-16T14:29:05.396" v="23" actId="20577"/>
          <ac:spMkLst>
            <pc:docMk/>
            <pc:sldMk cId="3306019182" sldId="2142533578"/>
            <ac:spMk id="6" creationId="{6F84F0C4-7978-D32F-D494-5CEA02A607B1}"/>
          </ac:spMkLst>
        </pc:spChg>
      </pc:sldChg>
      <pc:sldChg chg="modSp mod">
        <pc:chgData name="Yun Li" userId="159c9082-0f36-49cd-9c8f-1d7b7046462d" providerId="ADAL" clId="{BE38111C-1770-48E1-A5E2-C40FF229B40C}" dt="2024-01-19T18:32:15.991" v="3189" actId="20577"/>
        <pc:sldMkLst>
          <pc:docMk/>
          <pc:sldMk cId="1916973632" sldId="2142533579"/>
        </pc:sldMkLst>
        <pc:spChg chg="mod">
          <ac:chgData name="Yun Li" userId="159c9082-0f36-49cd-9c8f-1d7b7046462d" providerId="ADAL" clId="{BE38111C-1770-48E1-A5E2-C40FF229B40C}" dt="2024-01-19T18:32:15.991" v="3189" actId="20577"/>
          <ac:spMkLst>
            <pc:docMk/>
            <pc:sldMk cId="1916973632" sldId="2142533579"/>
            <ac:spMk id="7" creationId="{E08B18A3-055D-2253-2FC9-B6A2981BE799}"/>
          </ac:spMkLst>
        </pc:spChg>
      </pc:sldChg>
      <pc:sldChg chg="addSp delSp modSp mod">
        <pc:chgData name="Yun Li" userId="159c9082-0f36-49cd-9c8f-1d7b7046462d" providerId="ADAL" clId="{BE38111C-1770-48E1-A5E2-C40FF229B40C}" dt="2024-01-19T10:22:06.132" v="3011" actId="1076"/>
        <pc:sldMkLst>
          <pc:docMk/>
          <pc:sldMk cId="622616859" sldId="2142533580"/>
        </pc:sldMkLst>
        <pc:spChg chg="mod">
          <ac:chgData name="Yun Li" userId="159c9082-0f36-49cd-9c8f-1d7b7046462d" providerId="ADAL" clId="{BE38111C-1770-48E1-A5E2-C40FF229B40C}" dt="2024-01-16T22:31:12.843" v="2549" actId="20577"/>
          <ac:spMkLst>
            <pc:docMk/>
            <pc:sldMk cId="622616859" sldId="2142533580"/>
            <ac:spMk id="2" creationId="{00000000-0000-0000-0000-000000000000}"/>
          </ac:spMkLst>
        </pc:spChg>
        <pc:spChg chg="add mod">
          <ac:chgData name="Yun Li" userId="159c9082-0f36-49cd-9c8f-1d7b7046462d" providerId="ADAL" clId="{BE38111C-1770-48E1-A5E2-C40FF229B40C}" dt="2024-01-19T10:22:06.132" v="3011" actId="1076"/>
          <ac:spMkLst>
            <pc:docMk/>
            <pc:sldMk cId="622616859" sldId="2142533580"/>
            <ac:spMk id="5" creationId="{0681E03A-F4AE-2E6E-BDD3-A465FEA86750}"/>
          </ac:spMkLst>
        </pc:spChg>
        <pc:spChg chg="mod">
          <ac:chgData name="Yun Li" userId="159c9082-0f36-49cd-9c8f-1d7b7046462d" providerId="ADAL" clId="{BE38111C-1770-48E1-A5E2-C40FF229B40C}" dt="2024-01-16T14:40:39.001" v="474" actId="20577"/>
          <ac:spMkLst>
            <pc:docMk/>
            <pc:sldMk cId="622616859" sldId="2142533580"/>
            <ac:spMk id="86" creationId="{36BACACF-A2E7-0C6A-9EC8-614BEE11AED4}"/>
          </ac:spMkLst>
        </pc:spChg>
        <pc:graphicFrameChg chg="add mod">
          <ac:chgData name="Yun Li" userId="159c9082-0f36-49cd-9c8f-1d7b7046462d" providerId="ADAL" clId="{BE38111C-1770-48E1-A5E2-C40FF229B40C}" dt="2024-01-19T10:21:23.080" v="2956" actId="1076"/>
          <ac:graphicFrameMkLst>
            <pc:docMk/>
            <pc:sldMk cId="622616859" sldId="2142533580"/>
            <ac:graphicFrameMk id="6" creationId="{AD27E096-9DC9-653F-DCBC-1E8E4901FC1A}"/>
          </ac:graphicFrameMkLst>
        </pc:graphicFrameChg>
        <pc:picChg chg="del mod">
          <ac:chgData name="Yun Li" userId="159c9082-0f36-49cd-9c8f-1d7b7046462d" providerId="ADAL" clId="{BE38111C-1770-48E1-A5E2-C40FF229B40C}" dt="2024-01-16T15:28:00.038" v="1153" actId="478"/>
          <ac:picMkLst>
            <pc:docMk/>
            <pc:sldMk cId="622616859" sldId="2142533580"/>
            <ac:picMk id="3" creationId="{8CBECFBD-F7ED-B596-7CBF-AD45813A8B1B}"/>
          </ac:picMkLst>
        </pc:picChg>
        <pc:picChg chg="add del mod">
          <ac:chgData name="Yun Li" userId="159c9082-0f36-49cd-9c8f-1d7b7046462d" providerId="ADAL" clId="{BE38111C-1770-48E1-A5E2-C40FF229B40C}" dt="2024-01-19T10:19:59.480" v="2943"/>
          <ac:picMkLst>
            <pc:docMk/>
            <pc:sldMk cId="622616859" sldId="2142533580"/>
            <ac:picMk id="3" creationId="{EB0947A4-1F07-4BF0-DD8E-13EC7E28A027}"/>
          </ac:picMkLst>
        </pc:picChg>
        <pc:picChg chg="add mod">
          <ac:chgData name="Yun Li" userId="159c9082-0f36-49cd-9c8f-1d7b7046462d" providerId="ADAL" clId="{BE38111C-1770-48E1-A5E2-C40FF229B40C}" dt="2024-01-19T10:21:28.118" v="2973" actId="1036"/>
          <ac:picMkLst>
            <pc:docMk/>
            <pc:sldMk cId="622616859" sldId="2142533580"/>
            <ac:picMk id="4" creationId="{9AAE38A0-DE9E-3733-2321-83560160F46F}"/>
          </ac:picMkLst>
        </pc:picChg>
      </pc:sldChg>
      <pc:sldChg chg="modSp mod">
        <pc:chgData name="Yun Li" userId="159c9082-0f36-49cd-9c8f-1d7b7046462d" providerId="ADAL" clId="{BE38111C-1770-48E1-A5E2-C40FF229B40C}" dt="2024-01-19T18:47:31.211" v="3194" actId="20577"/>
        <pc:sldMkLst>
          <pc:docMk/>
          <pc:sldMk cId="2636485099" sldId="2142533581"/>
        </pc:sldMkLst>
        <pc:spChg chg="mod">
          <ac:chgData name="Yun Li" userId="159c9082-0f36-49cd-9c8f-1d7b7046462d" providerId="ADAL" clId="{BE38111C-1770-48E1-A5E2-C40FF229B40C}" dt="2024-01-19T18:47:31.211" v="3194" actId="20577"/>
          <ac:spMkLst>
            <pc:docMk/>
            <pc:sldMk cId="2636485099" sldId="2142533581"/>
            <ac:spMk id="8" creationId="{28E2B615-10AF-33F7-68FF-FA85283B737B}"/>
          </ac:spMkLst>
        </pc:spChg>
      </pc:sldChg>
      <pc:sldChg chg="del">
        <pc:chgData name="Yun Li" userId="159c9082-0f36-49cd-9c8f-1d7b7046462d" providerId="ADAL" clId="{BE38111C-1770-48E1-A5E2-C40FF229B40C}" dt="2024-01-16T15:38:50.732" v="1445" actId="47"/>
        <pc:sldMkLst>
          <pc:docMk/>
          <pc:sldMk cId="3410306886" sldId="2142533582"/>
        </pc:sldMkLst>
      </pc:sldChg>
      <pc:sldChg chg="addSp delSp modSp mod">
        <pc:chgData name="Yun Li" userId="159c9082-0f36-49cd-9c8f-1d7b7046462d" providerId="ADAL" clId="{BE38111C-1770-48E1-A5E2-C40FF229B40C}" dt="2024-01-19T19:53:37.135" v="3242" actId="20577"/>
        <pc:sldMkLst>
          <pc:docMk/>
          <pc:sldMk cId="1104591433" sldId="2142533585"/>
        </pc:sldMkLst>
        <pc:spChg chg="mod">
          <ac:chgData name="Yun Li" userId="159c9082-0f36-49cd-9c8f-1d7b7046462d" providerId="ADAL" clId="{BE38111C-1770-48E1-A5E2-C40FF229B40C}" dt="2024-01-19T19:53:37.135" v="3242" actId="20577"/>
          <ac:spMkLst>
            <pc:docMk/>
            <pc:sldMk cId="1104591433" sldId="2142533585"/>
            <ac:spMk id="2" creationId="{00000000-0000-0000-0000-000000000000}"/>
          </ac:spMkLst>
        </pc:spChg>
        <pc:spChg chg="mod">
          <ac:chgData name="Yun Li" userId="159c9082-0f36-49cd-9c8f-1d7b7046462d" providerId="ADAL" clId="{BE38111C-1770-48E1-A5E2-C40FF229B40C}" dt="2024-01-17T13:21:09.565" v="2934" actId="1036"/>
          <ac:spMkLst>
            <pc:docMk/>
            <pc:sldMk cId="1104591433" sldId="2142533585"/>
            <ac:spMk id="3" creationId="{42177BB4-2BCA-EFE4-3B4C-5BEE8AB62ADF}"/>
          </ac:spMkLst>
        </pc:spChg>
        <pc:spChg chg="mod">
          <ac:chgData name="Yun Li" userId="159c9082-0f36-49cd-9c8f-1d7b7046462d" providerId="ADAL" clId="{BE38111C-1770-48E1-A5E2-C40FF229B40C}" dt="2024-01-19T18:02:02.702" v="3187" actId="20577"/>
          <ac:spMkLst>
            <pc:docMk/>
            <pc:sldMk cId="1104591433" sldId="2142533585"/>
            <ac:spMk id="9" creationId="{84F70BD7-8550-0434-760D-08C86E74D457}"/>
          </ac:spMkLst>
        </pc:spChg>
        <pc:spChg chg="del">
          <ac:chgData name="Yun Li" userId="159c9082-0f36-49cd-9c8f-1d7b7046462d" providerId="ADAL" clId="{BE38111C-1770-48E1-A5E2-C40FF229B40C}" dt="2024-01-17T13:20:53.780" v="2866" actId="478"/>
          <ac:spMkLst>
            <pc:docMk/>
            <pc:sldMk cId="1104591433" sldId="2142533585"/>
            <ac:spMk id="20" creationId="{B914C486-E359-CBBE-25F4-6929CDC09AA6}"/>
          </ac:spMkLst>
        </pc:spChg>
        <pc:graphicFrameChg chg="del mod">
          <ac:chgData name="Yun Li" userId="159c9082-0f36-49cd-9c8f-1d7b7046462d" providerId="ADAL" clId="{BE38111C-1770-48E1-A5E2-C40FF229B40C}" dt="2024-01-16T15:40:16.409" v="1477" actId="478"/>
          <ac:graphicFrameMkLst>
            <pc:docMk/>
            <pc:sldMk cId="1104591433" sldId="2142533585"/>
            <ac:graphicFrameMk id="6" creationId="{0E91D511-5E11-2AFB-A2EB-C420E5CC13B3}"/>
          </ac:graphicFrameMkLst>
        </pc:graphicFrameChg>
        <pc:graphicFrameChg chg="del">
          <ac:chgData name="Yun Li" userId="159c9082-0f36-49cd-9c8f-1d7b7046462d" providerId="ADAL" clId="{BE38111C-1770-48E1-A5E2-C40FF229B40C}" dt="2024-01-16T15:40:30.884" v="1481" actId="478"/>
          <ac:graphicFrameMkLst>
            <pc:docMk/>
            <pc:sldMk cId="1104591433" sldId="2142533585"/>
            <ac:graphicFrameMk id="11" creationId="{7B037568-2643-CF96-A6C1-166F82B9C7BB}"/>
          </ac:graphicFrameMkLst>
        </pc:graphicFrameChg>
        <pc:picChg chg="add del mod">
          <ac:chgData name="Yun Li" userId="159c9082-0f36-49cd-9c8f-1d7b7046462d" providerId="ADAL" clId="{BE38111C-1770-48E1-A5E2-C40FF229B40C}" dt="2024-01-17T13:24:23.223" v="2937" actId="478"/>
          <ac:picMkLst>
            <pc:docMk/>
            <pc:sldMk cId="1104591433" sldId="2142533585"/>
            <ac:picMk id="4" creationId="{06D4CA39-0743-303E-E890-ABEE9931A93C}"/>
          </ac:picMkLst>
        </pc:picChg>
        <pc:picChg chg="add del mod">
          <ac:chgData name="Yun Li" userId="159c9082-0f36-49cd-9c8f-1d7b7046462d" providerId="ADAL" clId="{BE38111C-1770-48E1-A5E2-C40FF229B40C}" dt="2024-01-17T13:20:55.775" v="2867" actId="478"/>
          <ac:picMkLst>
            <pc:docMk/>
            <pc:sldMk cId="1104591433" sldId="2142533585"/>
            <ac:picMk id="5" creationId="{CA4AE438-210E-8A4A-D0CE-21A862CE7379}"/>
          </ac:picMkLst>
        </pc:picChg>
        <pc:picChg chg="add mod">
          <ac:chgData name="Yun Li" userId="159c9082-0f36-49cd-9c8f-1d7b7046462d" providerId="ADAL" clId="{BE38111C-1770-48E1-A5E2-C40FF229B40C}" dt="2024-01-17T13:26:09.160" v="2939" actId="1076"/>
          <ac:picMkLst>
            <pc:docMk/>
            <pc:sldMk cId="1104591433" sldId="2142533585"/>
            <ac:picMk id="6" creationId="{3EB71936-CBEA-4E56-8D89-9CD09B9FB3C4}"/>
          </ac:picMkLst>
        </pc:picChg>
      </pc:sldChg>
      <pc:sldChg chg="del">
        <pc:chgData name="Yun Li" userId="159c9082-0f36-49cd-9c8f-1d7b7046462d" providerId="ADAL" clId="{BE38111C-1770-48E1-A5E2-C40FF229B40C}" dt="2024-01-16T16:09:45.582" v="2012" actId="47"/>
        <pc:sldMkLst>
          <pc:docMk/>
          <pc:sldMk cId="3153883474" sldId="2142533586"/>
        </pc:sldMkLst>
      </pc:sldChg>
      <pc:sldChg chg="del">
        <pc:chgData name="Yun Li" userId="159c9082-0f36-49cd-9c8f-1d7b7046462d" providerId="ADAL" clId="{BE38111C-1770-48E1-A5E2-C40FF229B40C}" dt="2024-01-16T15:41:14.959" v="1487" actId="47"/>
        <pc:sldMkLst>
          <pc:docMk/>
          <pc:sldMk cId="3792268902" sldId="2142533587"/>
        </pc:sldMkLst>
      </pc:sldChg>
      <pc:sldChg chg="addSp delSp modSp add mod">
        <pc:chgData name="Yun Li" userId="159c9082-0f36-49cd-9c8f-1d7b7046462d" providerId="ADAL" clId="{BE38111C-1770-48E1-A5E2-C40FF229B40C}" dt="2024-01-16T22:23:37.293" v="2546" actId="20577"/>
        <pc:sldMkLst>
          <pc:docMk/>
          <pc:sldMk cId="3336084265" sldId="2142533588"/>
        </pc:sldMkLst>
        <pc:spChg chg="mod">
          <ac:chgData name="Yun Li" userId="159c9082-0f36-49cd-9c8f-1d7b7046462d" providerId="ADAL" clId="{BE38111C-1770-48E1-A5E2-C40FF229B40C}" dt="2024-01-16T14:41:44.492" v="509" actId="20577"/>
          <ac:spMkLst>
            <pc:docMk/>
            <pc:sldMk cId="3336084265" sldId="2142533588"/>
            <ac:spMk id="2" creationId="{00000000-0000-0000-0000-000000000000}"/>
          </ac:spMkLst>
        </pc:spChg>
        <pc:spChg chg="add del mod">
          <ac:chgData name="Yun Li" userId="159c9082-0f36-49cd-9c8f-1d7b7046462d" providerId="ADAL" clId="{BE38111C-1770-48E1-A5E2-C40FF229B40C}" dt="2024-01-16T15:58:53.441" v="1877"/>
          <ac:spMkLst>
            <pc:docMk/>
            <pc:sldMk cId="3336084265" sldId="2142533588"/>
            <ac:spMk id="3" creationId="{9A16F036-D7A4-FD02-9B2C-D7D82F7FBA62}"/>
          </ac:spMkLst>
        </pc:spChg>
        <pc:spChg chg="add mod">
          <ac:chgData name="Yun Li" userId="159c9082-0f36-49cd-9c8f-1d7b7046462d" providerId="ADAL" clId="{BE38111C-1770-48E1-A5E2-C40FF229B40C}" dt="2024-01-16T16:04:52.507" v="2003" actId="1036"/>
          <ac:spMkLst>
            <pc:docMk/>
            <pc:sldMk cId="3336084265" sldId="2142533588"/>
            <ac:spMk id="6" creationId="{ED35D0BD-4B0F-6412-45C5-43A712ECC143}"/>
          </ac:spMkLst>
        </pc:spChg>
        <pc:spChg chg="add del mod">
          <ac:chgData name="Yun Li" userId="159c9082-0f36-49cd-9c8f-1d7b7046462d" providerId="ADAL" clId="{BE38111C-1770-48E1-A5E2-C40FF229B40C}" dt="2024-01-16T16:21:23.044" v="2123" actId="478"/>
          <ac:spMkLst>
            <pc:docMk/>
            <pc:sldMk cId="3336084265" sldId="2142533588"/>
            <ac:spMk id="7" creationId="{43FF010D-4A7C-8CB4-6F5A-1F7B55773505}"/>
          </ac:spMkLst>
        </pc:spChg>
        <pc:spChg chg="mod">
          <ac:chgData name="Yun Li" userId="159c9082-0f36-49cd-9c8f-1d7b7046462d" providerId="ADAL" clId="{BE38111C-1770-48E1-A5E2-C40FF229B40C}" dt="2024-01-16T22:23:37.293" v="2546" actId="20577"/>
          <ac:spMkLst>
            <pc:docMk/>
            <pc:sldMk cId="3336084265" sldId="2142533588"/>
            <ac:spMk id="86" creationId="{36BACACF-A2E7-0C6A-9EC8-614BEE11AED4}"/>
          </ac:spMkLst>
        </pc:spChg>
        <pc:picChg chg="del">
          <ac:chgData name="Yun Li" userId="159c9082-0f36-49cd-9c8f-1d7b7046462d" providerId="ADAL" clId="{BE38111C-1770-48E1-A5E2-C40FF229B40C}" dt="2024-01-16T14:58:35.543" v="510" actId="478"/>
          <ac:picMkLst>
            <pc:docMk/>
            <pc:sldMk cId="3336084265" sldId="2142533588"/>
            <ac:picMk id="3" creationId="{8CBECFBD-F7ED-B596-7CBF-AD45813A8B1B}"/>
          </ac:picMkLst>
        </pc:picChg>
        <pc:picChg chg="add del mod">
          <ac:chgData name="Yun Li" userId="159c9082-0f36-49cd-9c8f-1d7b7046462d" providerId="ADAL" clId="{BE38111C-1770-48E1-A5E2-C40FF229B40C}" dt="2024-01-16T15:25:13.340" v="1120" actId="478"/>
          <ac:picMkLst>
            <pc:docMk/>
            <pc:sldMk cId="3336084265" sldId="2142533588"/>
            <ac:picMk id="3" creationId="{F6570FF3-1B08-74CB-7472-6A3CED085736}"/>
          </ac:picMkLst>
        </pc:picChg>
        <pc:picChg chg="add mod">
          <ac:chgData name="Yun Li" userId="159c9082-0f36-49cd-9c8f-1d7b7046462d" providerId="ADAL" clId="{BE38111C-1770-48E1-A5E2-C40FF229B40C}" dt="2024-01-16T15:49:46.342" v="1841" actId="1036"/>
          <ac:picMkLst>
            <pc:docMk/>
            <pc:sldMk cId="3336084265" sldId="2142533588"/>
            <ac:picMk id="4" creationId="{9C6A8A17-F998-3540-DE46-A4C65B16B75C}"/>
          </ac:picMkLst>
        </pc:picChg>
        <pc:picChg chg="add mod">
          <ac:chgData name="Yun Li" userId="159c9082-0f36-49cd-9c8f-1d7b7046462d" providerId="ADAL" clId="{BE38111C-1770-48E1-A5E2-C40FF229B40C}" dt="2024-01-16T15:26:56.529" v="1152" actId="1076"/>
          <ac:picMkLst>
            <pc:docMk/>
            <pc:sldMk cId="3336084265" sldId="2142533588"/>
            <ac:picMk id="5" creationId="{9F8C9996-34FB-4356-7DF8-F24CC1900A16}"/>
          </ac:picMkLst>
        </pc:picChg>
        <pc:cxnChg chg="add del">
          <ac:chgData name="Yun Li" userId="159c9082-0f36-49cd-9c8f-1d7b7046462d" providerId="ADAL" clId="{BE38111C-1770-48E1-A5E2-C40FF229B40C}" dt="2024-01-16T16:02:00.412" v="1904" actId="478"/>
          <ac:cxnSpMkLst>
            <pc:docMk/>
            <pc:sldMk cId="3336084265" sldId="2142533588"/>
            <ac:cxnSpMk id="9" creationId="{3D252AC6-5ED7-1B8D-BAFA-6795BD7E467C}"/>
          </ac:cxnSpMkLst>
        </pc:cxnChg>
        <pc:cxnChg chg="add del mod ord">
          <ac:chgData name="Yun Li" userId="159c9082-0f36-49cd-9c8f-1d7b7046462d" providerId="ADAL" clId="{BE38111C-1770-48E1-A5E2-C40FF229B40C}" dt="2024-01-16T16:02:41.115" v="1912" actId="478"/>
          <ac:cxnSpMkLst>
            <pc:docMk/>
            <pc:sldMk cId="3336084265" sldId="2142533588"/>
            <ac:cxnSpMk id="11" creationId="{54179F84-5B35-8217-CB3B-45C2855ECFC0}"/>
          </ac:cxnSpMkLst>
        </pc:cxnChg>
        <pc:cxnChg chg="add del">
          <ac:chgData name="Yun Li" userId="159c9082-0f36-49cd-9c8f-1d7b7046462d" providerId="ADAL" clId="{BE38111C-1770-48E1-A5E2-C40FF229B40C}" dt="2024-01-16T16:02:48.868" v="1914" actId="478"/>
          <ac:cxnSpMkLst>
            <pc:docMk/>
            <pc:sldMk cId="3336084265" sldId="2142533588"/>
            <ac:cxnSpMk id="18" creationId="{388D50A6-461D-98F3-7B86-DB44885234E0}"/>
          </ac:cxnSpMkLst>
        </pc:cxnChg>
        <pc:cxnChg chg="add del">
          <ac:chgData name="Yun Li" userId="159c9082-0f36-49cd-9c8f-1d7b7046462d" providerId="ADAL" clId="{BE38111C-1770-48E1-A5E2-C40FF229B40C}" dt="2024-01-16T16:03:00.680" v="1916" actId="478"/>
          <ac:cxnSpMkLst>
            <pc:docMk/>
            <pc:sldMk cId="3336084265" sldId="2142533588"/>
            <ac:cxnSpMk id="20" creationId="{0791ECF2-860A-766C-82A3-E2C4C456A06A}"/>
          </ac:cxnSpMkLst>
        </pc:cxnChg>
        <pc:cxnChg chg="add mod">
          <ac:chgData name="Yun Li" userId="159c9082-0f36-49cd-9c8f-1d7b7046462d" providerId="ADAL" clId="{BE38111C-1770-48E1-A5E2-C40FF229B40C}" dt="2024-01-16T16:04:19.737" v="1998" actId="1035"/>
          <ac:cxnSpMkLst>
            <pc:docMk/>
            <pc:sldMk cId="3336084265" sldId="2142533588"/>
            <ac:cxnSpMk id="22" creationId="{BE6358E8-6931-E2F9-0E19-06BB4878291D}"/>
          </ac:cxnSpMkLst>
        </pc:cxnChg>
      </pc:sldChg>
      <pc:sldChg chg="addSp delSp modSp add mod">
        <pc:chgData name="Yun Li" userId="159c9082-0f36-49cd-9c8f-1d7b7046462d" providerId="ADAL" clId="{BE38111C-1770-48E1-A5E2-C40FF229B40C}" dt="2024-01-16T22:33:50.308" v="2566" actId="1036"/>
        <pc:sldMkLst>
          <pc:docMk/>
          <pc:sldMk cId="2190976181" sldId="2142533589"/>
        </pc:sldMkLst>
        <pc:spChg chg="mod">
          <ac:chgData name="Yun Li" userId="159c9082-0f36-49cd-9c8f-1d7b7046462d" providerId="ADAL" clId="{BE38111C-1770-48E1-A5E2-C40FF229B40C}" dt="2024-01-16T22:33:45.539" v="2559" actId="20577"/>
          <ac:spMkLst>
            <pc:docMk/>
            <pc:sldMk cId="2190976181" sldId="2142533589"/>
            <ac:spMk id="86" creationId="{36BACACF-A2E7-0C6A-9EC8-614BEE11AED4}"/>
          </ac:spMkLst>
        </pc:spChg>
        <pc:picChg chg="add del mod">
          <ac:chgData name="Yun Li" userId="159c9082-0f36-49cd-9c8f-1d7b7046462d" providerId="ADAL" clId="{BE38111C-1770-48E1-A5E2-C40FF229B40C}" dt="2024-01-16T15:18:24.221" v="938" actId="478"/>
          <ac:picMkLst>
            <pc:docMk/>
            <pc:sldMk cId="2190976181" sldId="2142533589"/>
            <ac:picMk id="3" creationId="{2733FFFD-A84F-585B-65C0-BB53B1642BE3}"/>
          </ac:picMkLst>
        </pc:picChg>
        <pc:picChg chg="add mod">
          <ac:chgData name="Yun Li" userId="159c9082-0f36-49cd-9c8f-1d7b7046462d" providerId="ADAL" clId="{BE38111C-1770-48E1-A5E2-C40FF229B40C}" dt="2024-01-16T22:33:50.308" v="2566" actId="1036"/>
          <ac:picMkLst>
            <pc:docMk/>
            <pc:sldMk cId="2190976181" sldId="2142533589"/>
            <ac:picMk id="3" creationId="{3617C16B-5D9A-DFCF-84E8-F547B0ECE193}"/>
          </ac:picMkLst>
        </pc:picChg>
        <pc:picChg chg="del">
          <ac:chgData name="Yun Li" userId="159c9082-0f36-49cd-9c8f-1d7b7046462d" providerId="ADAL" clId="{BE38111C-1770-48E1-A5E2-C40FF229B40C}" dt="2024-01-16T15:05:30.309" v="903" actId="478"/>
          <ac:picMkLst>
            <pc:docMk/>
            <pc:sldMk cId="2190976181" sldId="2142533589"/>
            <ac:picMk id="4" creationId="{9C6A8A17-F998-3540-DE46-A4C65B16B75C}"/>
          </ac:picMkLst>
        </pc:picChg>
        <pc:picChg chg="add del mod">
          <ac:chgData name="Yun Li" userId="159c9082-0f36-49cd-9c8f-1d7b7046462d" providerId="ADAL" clId="{BE38111C-1770-48E1-A5E2-C40FF229B40C}" dt="2024-01-16T15:26:03.445" v="1121" actId="478"/>
          <ac:picMkLst>
            <pc:docMk/>
            <pc:sldMk cId="2190976181" sldId="2142533589"/>
            <ac:picMk id="5" creationId="{751987DD-C1FE-222D-7125-F984C5301B68}"/>
          </ac:picMkLst>
        </pc:picChg>
        <pc:cxnChg chg="add del">
          <ac:chgData name="Yun Li" userId="159c9082-0f36-49cd-9c8f-1d7b7046462d" providerId="ADAL" clId="{BE38111C-1770-48E1-A5E2-C40FF229B40C}" dt="2024-01-16T16:03:19.558" v="1918" actId="478"/>
          <ac:cxnSpMkLst>
            <pc:docMk/>
            <pc:sldMk cId="2190976181" sldId="2142533589"/>
            <ac:cxnSpMk id="5" creationId="{844ABF21-D083-CF00-5BD2-D2F13FE78141}"/>
          </ac:cxnSpMkLst>
        </pc:cxnChg>
      </pc:sldChg>
      <pc:sldChg chg="add">
        <pc:chgData name="Yun Li" userId="159c9082-0f36-49cd-9c8f-1d7b7046462d" providerId="ADAL" clId="{BE38111C-1770-48E1-A5E2-C40FF229B40C}" dt="2024-01-17T13:17:16.458" v="2598" actId="2890"/>
        <pc:sldMkLst>
          <pc:docMk/>
          <pc:sldMk cId="75871335" sldId="2142533590"/>
        </pc:sldMkLst>
      </pc:sldChg>
    </pc:docChg>
  </pc:docChgLst>
  <pc:docChgLst>
    <pc:chgData name="Dmytro Rusanovskyy" userId="621f73b1-0084-4349-83c1-86917e0e3bb7" providerId="ADAL" clId="{3054E510-63B3-421E-B112-CADC5F5C9582}"/>
    <pc:docChg chg="custSel modSld">
      <pc:chgData name="Dmytro Rusanovskyy" userId="621f73b1-0084-4349-83c1-86917e0e3bb7" providerId="ADAL" clId="{3054E510-63B3-421E-B112-CADC5F5C9582}" dt="2023-10-16T14:57:07.316" v="81" actId="6549"/>
      <pc:docMkLst>
        <pc:docMk/>
      </pc:docMkLst>
      <pc:sldChg chg="modSp mod">
        <pc:chgData name="Dmytro Rusanovskyy" userId="621f73b1-0084-4349-83c1-86917e0e3bb7" providerId="ADAL" clId="{3054E510-63B3-421E-B112-CADC5F5C9582}" dt="2023-10-16T14:55:03.633" v="37" actId="20577"/>
        <pc:sldMkLst>
          <pc:docMk/>
          <pc:sldMk cId="1699612923" sldId="901"/>
        </pc:sldMkLst>
        <pc:spChg chg="mod">
          <ac:chgData name="Dmytro Rusanovskyy" userId="621f73b1-0084-4349-83c1-86917e0e3bb7" providerId="ADAL" clId="{3054E510-63B3-421E-B112-CADC5F5C9582}" dt="2023-10-16T14:55:03.633" v="37" actId="20577"/>
          <ac:spMkLst>
            <pc:docMk/>
            <pc:sldMk cId="1699612923" sldId="901"/>
            <ac:spMk id="9" creationId="{84F70BD7-8550-0434-760D-08C86E74D457}"/>
          </ac:spMkLst>
        </pc:spChg>
      </pc:sldChg>
      <pc:sldChg chg="modSp mod">
        <pc:chgData name="Dmytro Rusanovskyy" userId="621f73b1-0084-4349-83c1-86917e0e3bb7" providerId="ADAL" clId="{3054E510-63B3-421E-B112-CADC5F5C9582}" dt="2023-10-16T14:57:07.316" v="81" actId="6549"/>
        <pc:sldMkLst>
          <pc:docMk/>
          <pc:sldMk cId="2636485099" sldId="2142533581"/>
        </pc:sldMkLst>
        <pc:spChg chg="mod">
          <ac:chgData name="Dmytro Rusanovskyy" userId="621f73b1-0084-4349-83c1-86917e0e3bb7" providerId="ADAL" clId="{3054E510-63B3-421E-B112-CADC5F5C9582}" dt="2023-10-16T14:57:07.316" v="81" actId="6549"/>
          <ac:spMkLst>
            <pc:docMk/>
            <pc:sldMk cId="2636485099" sldId="2142533581"/>
            <ac:spMk id="8" creationId="{28E2B615-10AF-33F7-68FF-FA85283B737B}"/>
          </ac:spMkLst>
        </pc:spChg>
      </pc:sldChg>
      <pc:sldChg chg="addCm">
        <pc:chgData name="Dmytro Rusanovskyy" userId="621f73b1-0084-4349-83c1-86917e0e3bb7" providerId="ADAL" clId="{3054E510-63B3-421E-B112-CADC5F5C9582}" dt="2023-10-16T14:54:31.758" v="0"/>
        <pc:sldMkLst>
          <pc:docMk/>
          <pc:sldMk cId="3410306886" sldId="2142533582"/>
        </pc:sldMkLst>
        <pc:extLst>
          <p:ext xmlns:p="http://schemas.openxmlformats.org/presentationml/2006/main" uri="{D6D511B9-2390-475A-947B-AFAB55BFBCF1}">
            <pc226:cmChg xmlns:pc226="http://schemas.microsoft.com/office/powerpoint/2022/06/main/command" chg="add">
              <pc226:chgData name="Dmytro Rusanovskyy" userId="621f73b1-0084-4349-83c1-86917e0e3bb7" providerId="ADAL" clId="{3054E510-63B3-421E-B112-CADC5F5C9582}" dt="2023-10-16T14:54:31.758" v="0"/>
              <pc2:cmMkLst xmlns:pc2="http://schemas.microsoft.com/office/powerpoint/2019/9/main/command">
                <pc:docMk/>
                <pc:sldMk cId="3410306886" sldId="2142533582"/>
                <pc2:cmMk id="{0D286255-1D99-411A-B06D-3304448EB3E2}"/>
              </pc2:cmMkLst>
            </pc226:cmChg>
          </p:ext>
        </pc:extLst>
      </pc:sldChg>
      <pc:sldChg chg="modSp mod">
        <pc:chgData name="Dmytro Rusanovskyy" userId="621f73b1-0084-4349-83c1-86917e0e3bb7" providerId="ADAL" clId="{3054E510-63B3-421E-B112-CADC5F5C9582}" dt="2023-10-16T14:56:41.982" v="38" actId="20577"/>
        <pc:sldMkLst>
          <pc:docMk/>
          <pc:sldMk cId="1104591433" sldId="2142533585"/>
        </pc:sldMkLst>
        <pc:spChg chg="mod">
          <ac:chgData name="Dmytro Rusanovskyy" userId="621f73b1-0084-4349-83c1-86917e0e3bb7" providerId="ADAL" clId="{3054E510-63B3-421E-B112-CADC5F5C9582}" dt="2023-10-16T14:56:41.982" v="38" actId="20577"/>
          <ac:spMkLst>
            <pc:docMk/>
            <pc:sldMk cId="1104591433" sldId="2142533585"/>
            <ac:spMk id="9" creationId="{84F70BD7-8550-0434-760D-08C86E74D457}"/>
          </ac:spMkLst>
        </pc:spChg>
      </pc:sldChg>
    </pc:docChg>
  </pc:docChgLst>
  <pc:docChgLst>
    <pc:chgData name="Yun Li" userId="159c9082-0f36-49cd-9c8f-1d7b7046462d" providerId="ADAL" clId="{3795B61C-9CB5-4440-BD2B-4633CA18DBEF}"/>
    <pc:docChg chg="undo redo custSel delSld modSld sldOrd modSection">
      <pc:chgData name="Yun Li" userId="159c9082-0f36-49cd-9c8f-1d7b7046462d" providerId="ADAL" clId="{3795B61C-9CB5-4440-BD2B-4633CA18DBEF}" dt="2024-04-22T07:32:09.063" v="819" actId="20577"/>
      <pc:docMkLst>
        <pc:docMk/>
      </pc:docMkLst>
      <pc:sldChg chg="addSp delSp modSp mod">
        <pc:chgData name="Yun Li" userId="159c9082-0f36-49cd-9c8f-1d7b7046462d" providerId="ADAL" clId="{3795B61C-9CB5-4440-BD2B-4633CA18DBEF}" dt="2024-04-22T07:26:13.242" v="782" actId="20577"/>
        <pc:sldMkLst>
          <pc:docMk/>
          <pc:sldMk cId="870665549" sldId="898"/>
        </pc:sldMkLst>
        <pc:spChg chg="add del">
          <ac:chgData name="Yun Li" userId="159c9082-0f36-49cd-9c8f-1d7b7046462d" providerId="ADAL" clId="{3795B61C-9CB5-4440-BD2B-4633CA18DBEF}" dt="2024-04-18T17:36:24.301" v="12" actId="22"/>
          <ac:spMkLst>
            <pc:docMk/>
            <pc:sldMk cId="870665549" sldId="898"/>
            <ac:spMk id="4" creationId="{CE0D8425-2903-BA8C-4BDD-16168D6A7568}"/>
          </ac:spMkLst>
        </pc:spChg>
        <pc:spChg chg="add del mod">
          <ac:chgData name="Yun Li" userId="159c9082-0f36-49cd-9c8f-1d7b7046462d" providerId="ADAL" clId="{3795B61C-9CB5-4440-BD2B-4633CA18DBEF}" dt="2024-04-22T07:26:13.242" v="782" actId="20577"/>
          <ac:spMkLst>
            <pc:docMk/>
            <pc:sldMk cId="870665549" sldId="898"/>
            <ac:spMk id="86" creationId="{36BACACF-A2E7-0C6A-9EC8-614BEE11AED4}"/>
          </ac:spMkLst>
        </pc:spChg>
      </pc:sldChg>
      <pc:sldChg chg="del">
        <pc:chgData name="Yun Li" userId="159c9082-0f36-49cd-9c8f-1d7b7046462d" providerId="ADAL" clId="{3795B61C-9CB5-4440-BD2B-4633CA18DBEF}" dt="2024-04-18T17:41:05.255" v="202" actId="47"/>
        <pc:sldMkLst>
          <pc:docMk/>
          <pc:sldMk cId="2138406338" sldId="899"/>
        </pc:sldMkLst>
      </pc:sldChg>
      <pc:sldChg chg="modSp mod">
        <pc:chgData name="Yun Li" userId="159c9082-0f36-49cd-9c8f-1d7b7046462d" providerId="ADAL" clId="{3795B61C-9CB5-4440-BD2B-4633CA18DBEF}" dt="2024-04-18T17:36:15.935" v="9"/>
        <pc:sldMkLst>
          <pc:docMk/>
          <pc:sldMk cId="3306019182" sldId="2142533578"/>
        </pc:sldMkLst>
        <pc:spChg chg="mod">
          <ac:chgData name="Yun Li" userId="159c9082-0f36-49cd-9c8f-1d7b7046462d" providerId="ADAL" clId="{3795B61C-9CB5-4440-BD2B-4633CA18DBEF}" dt="2024-04-18T17:36:15.935" v="9"/>
          <ac:spMkLst>
            <pc:docMk/>
            <pc:sldMk cId="3306019182" sldId="2142533578"/>
            <ac:spMk id="2" creationId="{042BB913-964E-EDC8-9D30-FAD003A4EC11}"/>
          </ac:spMkLst>
        </pc:spChg>
        <pc:spChg chg="mod">
          <ac:chgData name="Yun Li" userId="159c9082-0f36-49cd-9c8f-1d7b7046462d" providerId="ADAL" clId="{3795B61C-9CB5-4440-BD2B-4633CA18DBEF}" dt="2024-04-18T17:35:09.209" v="1" actId="20577"/>
          <ac:spMkLst>
            <pc:docMk/>
            <pc:sldMk cId="3306019182" sldId="2142533578"/>
            <ac:spMk id="5" creationId="{BDEDC922-2F88-ED49-8B42-6B07516760BE}"/>
          </ac:spMkLst>
        </pc:spChg>
      </pc:sldChg>
      <pc:sldChg chg="modSp mod">
        <pc:chgData name="Yun Li" userId="159c9082-0f36-49cd-9c8f-1d7b7046462d" providerId="ADAL" clId="{3795B61C-9CB5-4440-BD2B-4633CA18DBEF}" dt="2024-04-22T07:28:29.107" v="783" actId="20577"/>
        <pc:sldMkLst>
          <pc:docMk/>
          <pc:sldMk cId="2636485099" sldId="2142533581"/>
        </pc:sldMkLst>
        <pc:spChg chg="mod">
          <ac:chgData name="Yun Li" userId="159c9082-0f36-49cd-9c8f-1d7b7046462d" providerId="ADAL" clId="{3795B61C-9CB5-4440-BD2B-4633CA18DBEF}" dt="2024-04-22T07:28:29.107" v="783" actId="20577"/>
          <ac:spMkLst>
            <pc:docMk/>
            <pc:sldMk cId="2636485099" sldId="2142533581"/>
            <ac:spMk id="8" creationId="{28E2B615-10AF-33F7-68FF-FA85283B737B}"/>
          </ac:spMkLst>
        </pc:spChg>
      </pc:sldChg>
      <pc:sldChg chg="del">
        <pc:chgData name="Yun Li" userId="159c9082-0f36-49cd-9c8f-1d7b7046462d" providerId="ADAL" clId="{3795B61C-9CB5-4440-BD2B-4633CA18DBEF}" dt="2024-04-18T17:41:03.238" v="200" actId="47"/>
        <pc:sldMkLst>
          <pc:docMk/>
          <pc:sldMk cId="3336084265" sldId="2142533588"/>
        </pc:sldMkLst>
      </pc:sldChg>
      <pc:sldChg chg="del">
        <pc:chgData name="Yun Li" userId="159c9082-0f36-49cd-9c8f-1d7b7046462d" providerId="ADAL" clId="{3795B61C-9CB5-4440-BD2B-4633CA18DBEF}" dt="2024-04-18T17:41:04.294" v="201" actId="47"/>
        <pc:sldMkLst>
          <pc:docMk/>
          <pc:sldMk cId="2190976181" sldId="2142533589"/>
        </pc:sldMkLst>
      </pc:sldChg>
      <pc:sldChg chg="modSp mod ord">
        <pc:chgData name="Yun Li" userId="159c9082-0f36-49cd-9c8f-1d7b7046462d" providerId="ADAL" clId="{3795B61C-9CB5-4440-BD2B-4633CA18DBEF}" dt="2024-04-22T07:32:09.063" v="819" actId="20577"/>
        <pc:sldMkLst>
          <pc:docMk/>
          <pc:sldMk cId="75871335" sldId="2142533590"/>
        </pc:sldMkLst>
        <pc:spChg chg="mod">
          <ac:chgData name="Yun Li" userId="159c9082-0f36-49cd-9c8f-1d7b7046462d" providerId="ADAL" clId="{3795B61C-9CB5-4440-BD2B-4633CA18DBEF}" dt="2024-04-18T17:41:48.917" v="217" actId="20577"/>
          <ac:spMkLst>
            <pc:docMk/>
            <pc:sldMk cId="75871335" sldId="2142533590"/>
            <ac:spMk id="2" creationId="{00000000-0000-0000-0000-000000000000}"/>
          </ac:spMkLst>
        </pc:spChg>
        <pc:spChg chg="mod">
          <ac:chgData name="Yun Li" userId="159c9082-0f36-49cd-9c8f-1d7b7046462d" providerId="ADAL" clId="{3795B61C-9CB5-4440-BD2B-4633CA18DBEF}" dt="2024-04-22T07:32:09.063" v="819" actId="20577"/>
          <ac:spMkLst>
            <pc:docMk/>
            <pc:sldMk cId="75871335" sldId="2142533590"/>
            <ac:spMk id="9" creationId="{84F70BD7-8550-0434-760D-08C86E74D457}"/>
          </ac:spMkLst>
        </pc:spChg>
      </pc:sldChg>
      <pc:sldChg chg="del">
        <pc:chgData name="Yun Li" userId="159c9082-0f36-49cd-9c8f-1d7b7046462d" providerId="ADAL" clId="{3795B61C-9CB5-4440-BD2B-4633CA18DBEF}" dt="2024-04-18T17:41:01.356" v="198" actId="47"/>
        <pc:sldMkLst>
          <pc:docMk/>
          <pc:sldMk cId="3920767779" sldId="2142533591"/>
        </pc:sldMkLst>
      </pc:sldChg>
      <pc:sldChg chg="del">
        <pc:chgData name="Yun Li" userId="159c9082-0f36-49cd-9c8f-1d7b7046462d" providerId="ADAL" clId="{3795B61C-9CB5-4440-BD2B-4633CA18DBEF}" dt="2024-04-18T17:41:02.371" v="199" actId="47"/>
        <pc:sldMkLst>
          <pc:docMk/>
          <pc:sldMk cId="2259533864" sldId="2142533593"/>
        </pc:sldMkLst>
      </pc:sldChg>
      <pc:sldChg chg="addSp delSp modSp mod">
        <pc:chgData name="Yun Li" userId="159c9082-0f36-49cd-9c8f-1d7b7046462d" providerId="ADAL" clId="{3795B61C-9CB5-4440-BD2B-4633CA18DBEF}" dt="2024-04-18T19:40:12.630" v="686" actId="20577"/>
        <pc:sldMkLst>
          <pc:docMk/>
          <pc:sldMk cId="2963775673" sldId="2142533594"/>
        </pc:sldMkLst>
        <pc:spChg chg="mod">
          <ac:chgData name="Yun Li" userId="159c9082-0f36-49cd-9c8f-1d7b7046462d" providerId="ADAL" clId="{3795B61C-9CB5-4440-BD2B-4633CA18DBEF}" dt="2024-04-18T19:40:12.630" v="686" actId="20577"/>
          <ac:spMkLst>
            <pc:docMk/>
            <pc:sldMk cId="2963775673" sldId="2142533594"/>
            <ac:spMk id="2" creationId="{00000000-0000-0000-0000-000000000000}"/>
          </ac:spMkLst>
        </pc:spChg>
        <pc:spChg chg="mod">
          <ac:chgData name="Yun Li" userId="159c9082-0f36-49cd-9c8f-1d7b7046462d" providerId="ADAL" clId="{3795B61C-9CB5-4440-BD2B-4633CA18DBEF}" dt="2024-04-18T17:47:44.149" v="333" actId="1076"/>
          <ac:spMkLst>
            <pc:docMk/>
            <pc:sldMk cId="2963775673" sldId="2142533594"/>
            <ac:spMk id="3" creationId="{42177BB4-2BCA-EFE4-3B4C-5BEE8AB62ADF}"/>
          </ac:spMkLst>
        </pc:spChg>
        <pc:spChg chg="del">
          <ac:chgData name="Yun Li" userId="159c9082-0f36-49cd-9c8f-1d7b7046462d" providerId="ADAL" clId="{3795B61C-9CB5-4440-BD2B-4633CA18DBEF}" dt="2024-04-18T17:47:25.033" v="316" actId="478"/>
          <ac:spMkLst>
            <pc:docMk/>
            <pc:sldMk cId="2963775673" sldId="2142533594"/>
            <ac:spMk id="6" creationId="{CC331B31-BDC4-A3D1-C495-D8B05A8E62E3}"/>
          </ac:spMkLst>
        </pc:spChg>
        <pc:spChg chg="mod">
          <ac:chgData name="Yun Li" userId="159c9082-0f36-49cd-9c8f-1d7b7046462d" providerId="ADAL" clId="{3795B61C-9CB5-4440-BD2B-4633CA18DBEF}" dt="2024-04-18T17:51:31.152" v="360" actId="1076"/>
          <ac:spMkLst>
            <pc:docMk/>
            <pc:sldMk cId="2963775673" sldId="2142533594"/>
            <ac:spMk id="20" creationId="{B914C486-E359-CBBE-25F4-6929CDC09AA6}"/>
          </ac:spMkLst>
        </pc:spChg>
        <pc:graphicFrameChg chg="del mod modGraphic">
          <ac:chgData name="Yun Li" userId="159c9082-0f36-49cd-9c8f-1d7b7046462d" providerId="ADAL" clId="{3795B61C-9CB5-4440-BD2B-4633CA18DBEF}" dt="2024-04-18T17:47:53.401" v="337" actId="478"/>
          <ac:graphicFrameMkLst>
            <pc:docMk/>
            <pc:sldMk cId="2963775673" sldId="2142533594"/>
            <ac:graphicFrameMk id="4" creationId="{5BA5A643-BBF0-AFCC-27EF-A86C2D1320AF}"/>
          </ac:graphicFrameMkLst>
        </pc:graphicFrameChg>
        <pc:graphicFrameChg chg="del">
          <ac:chgData name="Yun Li" userId="159c9082-0f36-49cd-9c8f-1d7b7046462d" providerId="ADAL" clId="{3795B61C-9CB5-4440-BD2B-4633CA18DBEF}" dt="2024-04-18T17:47:23.573" v="315" actId="478"/>
          <ac:graphicFrameMkLst>
            <pc:docMk/>
            <pc:sldMk cId="2963775673" sldId="2142533594"/>
            <ac:graphicFrameMk id="7" creationId="{55E3E337-0C52-B951-41B7-9450B5692094}"/>
          </ac:graphicFrameMkLst>
        </pc:graphicFrameChg>
        <pc:graphicFrameChg chg="del mod">
          <ac:chgData name="Yun Li" userId="159c9082-0f36-49cd-9c8f-1d7b7046462d" providerId="ADAL" clId="{3795B61C-9CB5-4440-BD2B-4633CA18DBEF}" dt="2024-04-18T17:47:53.401" v="337" actId="478"/>
          <ac:graphicFrameMkLst>
            <pc:docMk/>
            <pc:sldMk cId="2963775673" sldId="2142533594"/>
            <ac:graphicFrameMk id="8" creationId="{D15F376F-F7B2-5303-3ACD-474C7632A8E0}"/>
          </ac:graphicFrameMkLst>
        </pc:graphicFrameChg>
        <pc:picChg chg="add mod">
          <ac:chgData name="Yun Li" userId="159c9082-0f36-49cd-9c8f-1d7b7046462d" providerId="ADAL" clId="{3795B61C-9CB5-4440-BD2B-4633CA18DBEF}" dt="2024-04-18T17:51:00.094" v="339" actId="1076"/>
          <ac:picMkLst>
            <pc:docMk/>
            <pc:sldMk cId="2963775673" sldId="2142533594"/>
            <ac:picMk id="5" creationId="{C8740E6E-C47E-D452-3AC2-880EE9E63D98}"/>
          </ac:picMkLst>
        </pc:picChg>
        <pc:picChg chg="add del mod">
          <ac:chgData name="Yun Li" userId="159c9082-0f36-49cd-9c8f-1d7b7046462d" providerId="ADAL" clId="{3795B61C-9CB5-4440-BD2B-4633CA18DBEF}" dt="2024-04-18T17:52:52.656" v="363" actId="478"/>
          <ac:picMkLst>
            <pc:docMk/>
            <pc:sldMk cId="2963775673" sldId="2142533594"/>
            <ac:picMk id="10" creationId="{F1E7E5C9-B3C3-2EB4-C349-1CE7783995EC}"/>
          </ac:picMkLst>
        </pc:picChg>
        <pc:picChg chg="add mod">
          <ac:chgData name="Yun Li" userId="159c9082-0f36-49cd-9c8f-1d7b7046462d" providerId="ADAL" clId="{3795B61C-9CB5-4440-BD2B-4633CA18DBEF}" dt="2024-04-18T17:53:25.902" v="365" actId="1076"/>
          <ac:picMkLst>
            <pc:docMk/>
            <pc:sldMk cId="2963775673" sldId="2142533594"/>
            <ac:picMk id="11" creationId="{314723B0-216C-5284-1DDD-6B815A7DFB6E}"/>
          </ac:picMkLst>
        </pc:picChg>
      </pc:sldChg>
      <pc:sldChg chg="modSp mod">
        <pc:chgData name="Yun Li" userId="159c9082-0f36-49cd-9c8f-1d7b7046462d" providerId="ADAL" clId="{3795B61C-9CB5-4440-BD2B-4633CA18DBEF}" dt="2024-04-18T22:19:12.104" v="780" actId="20577"/>
        <pc:sldMkLst>
          <pc:docMk/>
          <pc:sldMk cId="79280685" sldId="2142533595"/>
        </pc:sldMkLst>
        <pc:spChg chg="mod">
          <ac:chgData name="Yun Li" userId="159c9082-0f36-49cd-9c8f-1d7b7046462d" providerId="ADAL" clId="{3795B61C-9CB5-4440-BD2B-4633CA18DBEF}" dt="2024-04-18T17:45:22.128" v="234" actId="20577"/>
          <ac:spMkLst>
            <pc:docMk/>
            <pc:sldMk cId="79280685" sldId="2142533595"/>
            <ac:spMk id="2" creationId="{00000000-0000-0000-0000-000000000000}"/>
          </ac:spMkLst>
        </pc:spChg>
        <pc:spChg chg="mod">
          <ac:chgData name="Yun Li" userId="159c9082-0f36-49cd-9c8f-1d7b7046462d" providerId="ADAL" clId="{3795B61C-9CB5-4440-BD2B-4633CA18DBEF}" dt="2024-04-18T22:19:12.104" v="780" actId="20577"/>
          <ac:spMkLst>
            <pc:docMk/>
            <pc:sldMk cId="79280685" sldId="2142533595"/>
            <ac:spMk id="8" creationId="{28E2B615-10AF-33F7-68FF-FA85283B737B}"/>
          </ac:spMkLst>
        </pc:spChg>
      </pc:sldChg>
      <pc:sldChg chg="del">
        <pc:chgData name="Yun Li" userId="159c9082-0f36-49cd-9c8f-1d7b7046462d" providerId="ADAL" clId="{3795B61C-9CB5-4440-BD2B-4633CA18DBEF}" dt="2024-04-18T17:47:11.782" v="313" actId="47"/>
        <pc:sldMkLst>
          <pc:docMk/>
          <pc:sldMk cId="922882663" sldId="2142533596"/>
        </pc:sldMkLst>
      </pc:sldChg>
      <pc:sldChg chg="del">
        <pc:chgData name="Yun Li" userId="159c9082-0f36-49cd-9c8f-1d7b7046462d" providerId="ADAL" clId="{3795B61C-9CB5-4440-BD2B-4633CA18DBEF}" dt="2024-04-18T17:47:16.669" v="314" actId="47"/>
        <pc:sldMkLst>
          <pc:docMk/>
          <pc:sldMk cId="973158094" sldId="2142533597"/>
        </pc:sldMkLst>
      </pc:sldChg>
    </pc:docChg>
  </pc:docChgLst>
  <pc:docChgLst>
    <pc:chgData name="Yun Li" userId="159c9082-0f36-49cd-9c8f-1d7b7046462d" providerId="ADAL" clId="{A9CB66B0-723B-462F-A158-2EE9784A4F45}"/>
    <pc:docChg chg="undo custSel addSld delSld modSld sldOrd modSection">
      <pc:chgData name="Yun Li" userId="159c9082-0f36-49cd-9c8f-1d7b7046462d" providerId="ADAL" clId="{A9CB66B0-723B-462F-A158-2EE9784A4F45}" dt="2024-04-18T12:09:00.855" v="3898" actId="14100"/>
      <pc:docMkLst>
        <pc:docMk/>
      </pc:docMkLst>
      <pc:sldChg chg="modSp mod">
        <pc:chgData name="Yun Li" userId="159c9082-0f36-49cd-9c8f-1d7b7046462d" providerId="ADAL" clId="{A9CB66B0-723B-462F-A158-2EE9784A4F45}" dt="2024-04-17T22:36:17.184" v="1613" actId="20577"/>
        <pc:sldMkLst>
          <pc:docMk/>
          <pc:sldMk cId="870665549" sldId="898"/>
        </pc:sldMkLst>
        <pc:spChg chg="mod">
          <ac:chgData name="Yun Li" userId="159c9082-0f36-49cd-9c8f-1d7b7046462d" providerId="ADAL" clId="{A9CB66B0-723B-462F-A158-2EE9784A4F45}" dt="2024-04-17T22:36:17.184" v="1613" actId="20577"/>
          <ac:spMkLst>
            <pc:docMk/>
            <pc:sldMk cId="870665549" sldId="898"/>
            <ac:spMk id="86" creationId="{36BACACF-A2E7-0C6A-9EC8-614BEE11AED4}"/>
          </ac:spMkLst>
        </pc:spChg>
      </pc:sldChg>
      <pc:sldChg chg="delSp modSp mod">
        <pc:chgData name="Yun Li" userId="159c9082-0f36-49cd-9c8f-1d7b7046462d" providerId="ADAL" clId="{A9CB66B0-723B-462F-A158-2EE9784A4F45}" dt="2024-04-18T09:15:04.170" v="3374" actId="20577"/>
        <pc:sldMkLst>
          <pc:docMk/>
          <pc:sldMk cId="2138406338" sldId="899"/>
        </pc:sldMkLst>
        <pc:spChg chg="mod">
          <ac:chgData name="Yun Li" userId="159c9082-0f36-49cd-9c8f-1d7b7046462d" providerId="ADAL" clId="{A9CB66B0-723B-462F-A158-2EE9784A4F45}" dt="2024-04-18T09:15:04.170" v="3374" actId="20577"/>
          <ac:spMkLst>
            <pc:docMk/>
            <pc:sldMk cId="2138406338" sldId="899"/>
            <ac:spMk id="5" creationId="{9BD8542D-3E2F-EB3B-A025-3255876538BC}"/>
          </ac:spMkLst>
        </pc:spChg>
        <pc:picChg chg="del">
          <ac:chgData name="Yun Li" userId="159c9082-0f36-49cd-9c8f-1d7b7046462d" providerId="ADAL" clId="{A9CB66B0-723B-462F-A158-2EE9784A4F45}" dt="2024-04-17T21:17:23.257" v="632" actId="478"/>
          <ac:picMkLst>
            <pc:docMk/>
            <pc:sldMk cId="2138406338" sldId="899"/>
            <ac:picMk id="8" creationId="{94849F83-8DBD-E7B1-2EBE-056F3B274F22}"/>
          </ac:picMkLst>
        </pc:picChg>
        <pc:picChg chg="del">
          <ac:chgData name="Yun Li" userId="159c9082-0f36-49cd-9c8f-1d7b7046462d" providerId="ADAL" clId="{A9CB66B0-723B-462F-A158-2EE9784A4F45}" dt="2024-04-17T21:17:22.734" v="631" actId="478"/>
          <ac:picMkLst>
            <pc:docMk/>
            <pc:sldMk cId="2138406338" sldId="899"/>
            <ac:picMk id="11" creationId="{B4AD32BA-D0E7-FC30-4EE1-D4D603421DBB}"/>
          </ac:picMkLst>
        </pc:picChg>
      </pc:sldChg>
      <pc:sldChg chg="modSp mod">
        <pc:chgData name="Yun Li" userId="159c9082-0f36-49cd-9c8f-1d7b7046462d" providerId="ADAL" clId="{A9CB66B0-723B-462F-A158-2EE9784A4F45}" dt="2024-04-17T22:46:02.528" v="1634" actId="20577"/>
        <pc:sldMkLst>
          <pc:docMk/>
          <pc:sldMk cId="3306019182" sldId="2142533578"/>
        </pc:sldMkLst>
        <pc:spChg chg="mod">
          <ac:chgData name="Yun Li" userId="159c9082-0f36-49cd-9c8f-1d7b7046462d" providerId="ADAL" clId="{A9CB66B0-723B-462F-A158-2EE9784A4F45}" dt="2024-04-17T22:46:02.528" v="1634" actId="20577"/>
          <ac:spMkLst>
            <pc:docMk/>
            <pc:sldMk cId="3306019182" sldId="2142533578"/>
            <ac:spMk id="2" creationId="{042BB913-964E-EDC8-9D30-FAD003A4EC11}"/>
          </ac:spMkLst>
        </pc:spChg>
        <pc:spChg chg="mod">
          <ac:chgData name="Yun Li" userId="159c9082-0f36-49cd-9c8f-1d7b7046462d" providerId="ADAL" clId="{A9CB66B0-723B-462F-A158-2EE9784A4F45}" dt="2024-04-17T20:50:30.795" v="59" actId="20577"/>
          <ac:spMkLst>
            <pc:docMk/>
            <pc:sldMk cId="3306019182" sldId="2142533578"/>
            <ac:spMk id="4" creationId="{3699F111-F8BE-CB6C-30DF-7D4073B50B38}"/>
          </ac:spMkLst>
        </pc:spChg>
        <pc:spChg chg="mod">
          <ac:chgData name="Yun Li" userId="159c9082-0f36-49cd-9c8f-1d7b7046462d" providerId="ADAL" clId="{A9CB66B0-723B-462F-A158-2EE9784A4F45}" dt="2024-04-17T20:49:57.182" v="7" actId="20577"/>
          <ac:spMkLst>
            <pc:docMk/>
            <pc:sldMk cId="3306019182" sldId="2142533578"/>
            <ac:spMk id="5" creationId="{BDEDC922-2F88-ED49-8B42-6B07516760BE}"/>
          </ac:spMkLst>
        </pc:spChg>
      </pc:sldChg>
      <pc:sldChg chg="delSp modSp del mod">
        <pc:chgData name="Yun Li" userId="159c9082-0f36-49cd-9c8f-1d7b7046462d" providerId="ADAL" clId="{A9CB66B0-723B-462F-A158-2EE9784A4F45}" dt="2024-04-17T20:55:29.526" v="251" actId="47"/>
        <pc:sldMkLst>
          <pc:docMk/>
          <pc:sldMk cId="622616859" sldId="2142533580"/>
        </pc:sldMkLst>
        <pc:spChg chg="del">
          <ac:chgData name="Yun Li" userId="159c9082-0f36-49cd-9c8f-1d7b7046462d" providerId="ADAL" clId="{A9CB66B0-723B-462F-A158-2EE9784A4F45}" dt="2024-04-17T20:54:27.717" v="221" actId="478"/>
          <ac:spMkLst>
            <pc:docMk/>
            <pc:sldMk cId="622616859" sldId="2142533580"/>
            <ac:spMk id="5" creationId="{0681E03A-F4AE-2E6E-BDD3-A465FEA86750}"/>
          </ac:spMkLst>
        </pc:spChg>
        <pc:spChg chg="mod">
          <ac:chgData name="Yun Li" userId="159c9082-0f36-49cd-9c8f-1d7b7046462d" providerId="ADAL" clId="{A9CB66B0-723B-462F-A158-2EE9784A4F45}" dt="2024-04-17T20:54:40.775" v="222" actId="6549"/>
          <ac:spMkLst>
            <pc:docMk/>
            <pc:sldMk cId="622616859" sldId="2142533580"/>
            <ac:spMk id="86" creationId="{36BACACF-A2E7-0C6A-9EC8-614BEE11AED4}"/>
          </ac:spMkLst>
        </pc:spChg>
        <pc:graphicFrameChg chg="del">
          <ac:chgData name="Yun Li" userId="159c9082-0f36-49cd-9c8f-1d7b7046462d" providerId="ADAL" clId="{A9CB66B0-723B-462F-A158-2EE9784A4F45}" dt="2024-04-17T20:54:26.003" v="220" actId="478"/>
          <ac:graphicFrameMkLst>
            <pc:docMk/>
            <pc:sldMk cId="622616859" sldId="2142533580"/>
            <ac:graphicFrameMk id="6" creationId="{AD27E096-9DC9-653F-DCBC-1E8E4901FC1A}"/>
          </ac:graphicFrameMkLst>
        </pc:graphicFrameChg>
        <pc:picChg chg="del">
          <ac:chgData name="Yun Li" userId="159c9082-0f36-49cd-9c8f-1d7b7046462d" providerId="ADAL" clId="{A9CB66B0-723B-462F-A158-2EE9784A4F45}" dt="2024-04-17T20:55:02.137" v="250" actId="478"/>
          <ac:picMkLst>
            <pc:docMk/>
            <pc:sldMk cId="622616859" sldId="2142533580"/>
            <ac:picMk id="4" creationId="{9AAE38A0-DE9E-3733-2321-83560160F46F}"/>
          </ac:picMkLst>
        </pc:picChg>
      </pc:sldChg>
      <pc:sldChg chg="modSp mod">
        <pc:chgData name="Yun Li" userId="159c9082-0f36-49cd-9c8f-1d7b7046462d" providerId="ADAL" clId="{A9CB66B0-723B-462F-A158-2EE9784A4F45}" dt="2024-04-17T22:45:23.332" v="1630" actId="20577"/>
        <pc:sldMkLst>
          <pc:docMk/>
          <pc:sldMk cId="2636485099" sldId="2142533581"/>
        </pc:sldMkLst>
        <pc:spChg chg="mod">
          <ac:chgData name="Yun Li" userId="159c9082-0f36-49cd-9c8f-1d7b7046462d" providerId="ADAL" clId="{A9CB66B0-723B-462F-A158-2EE9784A4F45}" dt="2024-04-17T22:45:23.332" v="1630" actId="20577"/>
          <ac:spMkLst>
            <pc:docMk/>
            <pc:sldMk cId="2636485099" sldId="2142533581"/>
            <ac:spMk id="8" creationId="{28E2B615-10AF-33F7-68FF-FA85283B737B}"/>
          </ac:spMkLst>
        </pc:spChg>
      </pc:sldChg>
      <pc:sldChg chg="addSp delSp modSp del mod">
        <pc:chgData name="Yun Li" userId="159c9082-0f36-49cd-9c8f-1d7b7046462d" providerId="ADAL" clId="{A9CB66B0-723B-462F-A158-2EE9784A4F45}" dt="2024-04-18T04:43:20.312" v="1734" actId="47"/>
        <pc:sldMkLst>
          <pc:docMk/>
          <pc:sldMk cId="1104591433" sldId="2142533585"/>
        </pc:sldMkLst>
        <pc:spChg chg="mod">
          <ac:chgData name="Yun Li" userId="159c9082-0f36-49cd-9c8f-1d7b7046462d" providerId="ADAL" clId="{A9CB66B0-723B-462F-A158-2EE9784A4F45}" dt="2024-04-17T21:20:25.888" v="955" actId="20577"/>
          <ac:spMkLst>
            <pc:docMk/>
            <pc:sldMk cId="1104591433" sldId="2142533585"/>
            <ac:spMk id="2" creationId="{00000000-0000-0000-0000-000000000000}"/>
          </ac:spMkLst>
        </pc:spChg>
        <pc:spChg chg="del">
          <ac:chgData name="Yun Li" userId="159c9082-0f36-49cd-9c8f-1d7b7046462d" providerId="ADAL" clId="{A9CB66B0-723B-462F-A158-2EE9784A4F45}" dt="2024-04-17T21:19:52.025" v="931" actId="478"/>
          <ac:spMkLst>
            <pc:docMk/>
            <pc:sldMk cId="1104591433" sldId="2142533585"/>
            <ac:spMk id="3" creationId="{42177BB4-2BCA-EFE4-3B4C-5BEE8AB62ADF}"/>
          </ac:spMkLst>
        </pc:spChg>
        <pc:spChg chg="add del mod">
          <ac:chgData name="Yun Li" userId="159c9082-0f36-49cd-9c8f-1d7b7046462d" providerId="ADAL" clId="{A9CB66B0-723B-462F-A158-2EE9784A4F45}" dt="2024-04-18T04:43:08.826" v="1732" actId="478"/>
          <ac:spMkLst>
            <pc:docMk/>
            <pc:sldMk cId="1104591433" sldId="2142533585"/>
            <ac:spMk id="4" creationId="{7C02381A-380F-CD33-612A-1B7D1A9C19E3}"/>
          </ac:spMkLst>
        </pc:spChg>
        <pc:spChg chg="add">
          <ac:chgData name="Yun Li" userId="159c9082-0f36-49cd-9c8f-1d7b7046462d" providerId="ADAL" clId="{A9CB66B0-723B-462F-A158-2EE9784A4F45}" dt="2024-04-18T04:43:10.324" v="1733" actId="22"/>
          <ac:spMkLst>
            <pc:docMk/>
            <pc:sldMk cId="1104591433" sldId="2142533585"/>
            <ac:spMk id="7" creationId="{E8E6FDC3-A98C-FC55-0EED-C442D2A6DD62}"/>
          </ac:spMkLst>
        </pc:spChg>
        <pc:spChg chg="del mod">
          <ac:chgData name="Yun Li" userId="159c9082-0f36-49cd-9c8f-1d7b7046462d" providerId="ADAL" clId="{A9CB66B0-723B-462F-A158-2EE9784A4F45}" dt="2024-04-17T21:19:54.775" v="934"/>
          <ac:spMkLst>
            <pc:docMk/>
            <pc:sldMk cId="1104591433" sldId="2142533585"/>
            <ac:spMk id="9" creationId="{84F70BD7-8550-0434-760D-08C86E74D457}"/>
          </ac:spMkLst>
        </pc:spChg>
        <pc:picChg chg="del">
          <ac:chgData name="Yun Li" userId="159c9082-0f36-49cd-9c8f-1d7b7046462d" providerId="ADAL" clId="{A9CB66B0-723B-462F-A158-2EE9784A4F45}" dt="2024-04-17T21:19:50.221" v="930" actId="478"/>
          <ac:picMkLst>
            <pc:docMk/>
            <pc:sldMk cId="1104591433" sldId="2142533585"/>
            <ac:picMk id="6" creationId="{3EB71936-CBEA-4E56-8D89-9CD09B9FB3C4}"/>
          </ac:picMkLst>
        </pc:picChg>
      </pc:sldChg>
      <pc:sldChg chg="delSp modSp mod">
        <pc:chgData name="Yun Li" userId="159c9082-0f36-49cd-9c8f-1d7b7046462d" providerId="ADAL" clId="{A9CB66B0-723B-462F-A158-2EE9784A4F45}" dt="2024-04-18T06:42:28.056" v="3041" actId="20577"/>
        <pc:sldMkLst>
          <pc:docMk/>
          <pc:sldMk cId="3336084265" sldId="2142533588"/>
        </pc:sldMkLst>
        <pc:spChg chg="mod">
          <ac:chgData name="Yun Li" userId="159c9082-0f36-49cd-9c8f-1d7b7046462d" providerId="ADAL" clId="{A9CB66B0-723B-462F-A158-2EE9784A4F45}" dt="2024-04-18T06:42:28.056" v="3041" actId="20577"/>
          <ac:spMkLst>
            <pc:docMk/>
            <pc:sldMk cId="3336084265" sldId="2142533588"/>
            <ac:spMk id="2" creationId="{00000000-0000-0000-0000-000000000000}"/>
          </ac:spMkLst>
        </pc:spChg>
        <pc:spChg chg="del">
          <ac:chgData name="Yun Li" userId="159c9082-0f36-49cd-9c8f-1d7b7046462d" providerId="ADAL" clId="{A9CB66B0-723B-462F-A158-2EE9784A4F45}" dt="2024-04-17T21:13:58.363" v="539" actId="478"/>
          <ac:spMkLst>
            <pc:docMk/>
            <pc:sldMk cId="3336084265" sldId="2142533588"/>
            <ac:spMk id="6" creationId="{ED35D0BD-4B0F-6412-45C5-43A712ECC143}"/>
          </ac:spMkLst>
        </pc:spChg>
        <pc:spChg chg="mod">
          <ac:chgData name="Yun Li" userId="159c9082-0f36-49cd-9c8f-1d7b7046462d" providerId="ADAL" clId="{A9CB66B0-723B-462F-A158-2EE9784A4F45}" dt="2024-04-18T06:41:08.587" v="3038" actId="20577"/>
          <ac:spMkLst>
            <pc:docMk/>
            <pc:sldMk cId="3336084265" sldId="2142533588"/>
            <ac:spMk id="86" creationId="{36BACACF-A2E7-0C6A-9EC8-614BEE11AED4}"/>
          </ac:spMkLst>
        </pc:spChg>
        <pc:picChg chg="mod">
          <ac:chgData name="Yun Li" userId="159c9082-0f36-49cd-9c8f-1d7b7046462d" providerId="ADAL" clId="{A9CB66B0-723B-462F-A158-2EE9784A4F45}" dt="2024-04-17T21:14:04.452" v="542" actId="1076"/>
          <ac:picMkLst>
            <pc:docMk/>
            <pc:sldMk cId="3336084265" sldId="2142533588"/>
            <ac:picMk id="4" creationId="{9C6A8A17-F998-3540-DE46-A4C65B16B75C}"/>
          </ac:picMkLst>
        </pc:picChg>
        <pc:picChg chg="del">
          <ac:chgData name="Yun Li" userId="159c9082-0f36-49cd-9c8f-1d7b7046462d" providerId="ADAL" clId="{A9CB66B0-723B-462F-A158-2EE9784A4F45}" dt="2024-04-17T21:13:53.904" v="537" actId="478"/>
          <ac:picMkLst>
            <pc:docMk/>
            <pc:sldMk cId="3336084265" sldId="2142533588"/>
            <ac:picMk id="5" creationId="{9F8C9996-34FB-4356-7DF8-F24CC1900A16}"/>
          </ac:picMkLst>
        </pc:picChg>
        <pc:cxnChg chg="del">
          <ac:chgData name="Yun Li" userId="159c9082-0f36-49cd-9c8f-1d7b7046462d" providerId="ADAL" clId="{A9CB66B0-723B-462F-A158-2EE9784A4F45}" dt="2024-04-17T21:14:00.112" v="540" actId="478"/>
          <ac:cxnSpMkLst>
            <pc:docMk/>
            <pc:sldMk cId="3336084265" sldId="2142533588"/>
            <ac:cxnSpMk id="22" creationId="{BE6358E8-6931-E2F9-0E19-06BB4878291D}"/>
          </ac:cxnSpMkLst>
        </pc:cxnChg>
      </pc:sldChg>
      <pc:sldChg chg="addSp delSp modSp mod">
        <pc:chgData name="Yun Li" userId="159c9082-0f36-49cd-9c8f-1d7b7046462d" providerId="ADAL" clId="{A9CB66B0-723B-462F-A158-2EE9784A4F45}" dt="2024-04-18T06:42:30.609" v="3042" actId="20577"/>
        <pc:sldMkLst>
          <pc:docMk/>
          <pc:sldMk cId="2190976181" sldId="2142533589"/>
        </pc:sldMkLst>
        <pc:spChg chg="mod">
          <ac:chgData name="Yun Li" userId="159c9082-0f36-49cd-9c8f-1d7b7046462d" providerId="ADAL" clId="{A9CB66B0-723B-462F-A158-2EE9784A4F45}" dt="2024-04-18T06:42:30.609" v="3042" actId="20577"/>
          <ac:spMkLst>
            <pc:docMk/>
            <pc:sldMk cId="2190976181" sldId="2142533589"/>
            <ac:spMk id="2" creationId="{00000000-0000-0000-0000-000000000000}"/>
          </ac:spMkLst>
        </pc:spChg>
        <pc:spChg chg="mod">
          <ac:chgData name="Yun Li" userId="159c9082-0f36-49cd-9c8f-1d7b7046462d" providerId="ADAL" clId="{A9CB66B0-723B-462F-A158-2EE9784A4F45}" dt="2024-04-17T21:16:23.708" v="629" actId="20577"/>
          <ac:spMkLst>
            <pc:docMk/>
            <pc:sldMk cId="2190976181" sldId="2142533589"/>
            <ac:spMk id="86" creationId="{36BACACF-A2E7-0C6A-9EC8-614BEE11AED4}"/>
          </ac:spMkLst>
        </pc:spChg>
        <pc:picChg chg="del">
          <ac:chgData name="Yun Li" userId="159c9082-0f36-49cd-9c8f-1d7b7046462d" providerId="ADAL" clId="{A9CB66B0-723B-462F-A158-2EE9784A4F45}" dt="2024-04-17T21:14:31.339" v="545" actId="478"/>
          <ac:picMkLst>
            <pc:docMk/>
            <pc:sldMk cId="2190976181" sldId="2142533589"/>
            <ac:picMk id="3" creationId="{3617C16B-5D9A-DFCF-84E8-F547B0ECE193}"/>
          </ac:picMkLst>
        </pc:picChg>
        <pc:picChg chg="add mod">
          <ac:chgData name="Yun Li" userId="159c9082-0f36-49cd-9c8f-1d7b7046462d" providerId="ADAL" clId="{A9CB66B0-723B-462F-A158-2EE9784A4F45}" dt="2024-04-17T21:16:31.311" v="630" actId="1035"/>
          <ac:picMkLst>
            <pc:docMk/>
            <pc:sldMk cId="2190976181" sldId="2142533589"/>
            <ac:picMk id="4" creationId="{DD813540-9007-4141-1FE9-5E8B62BE1BA8}"/>
          </ac:picMkLst>
        </pc:picChg>
      </pc:sldChg>
      <pc:sldChg chg="addSp delSp modSp mod">
        <pc:chgData name="Yun Li" userId="159c9082-0f36-49cd-9c8f-1d7b7046462d" providerId="ADAL" clId="{A9CB66B0-723B-462F-A158-2EE9784A4F45}" dt="2024-04-17T22:18:23.293" v="1072" actId="20577"/>
        <pc:sldMkLst>
          <pc:docMk/>
          <pc:sldMk cId="75871335" sldId="2142533590"/>
        </pc:sldMkLst>
        <pc:spChg chg="mod">
          <ac:chgData name="Yun Li" userId="159c9082-0f36-49cd-9c8f-1d7b7046462d" providerId="ADAL" clId="{A9CB66B0-723B-462F-A158-2EE9784A4F45}" dt="2024-04-17T22:18:23.293" v="1072" actId="20577"/>
          <ac:spMkLst>
            <pc:docMk/>
            <pc:sldMk cId="75871335" sldId="2142533590"/>
            <ac:spMk id="2" creationId="{00000000-0000-0000-0000-000000000000}"/>
          </ac:spMkLst>
        </pc:spChg>
        <pc:spChg chg="mod">
          <ac:chgData name="Yun Li" userId="159c9082-0f36-49cd-9c8f-1d7b7046462d" providerId="ADAL" clId="{A9CB66B0-723B-462F-A158-2EE9784A4F45}" dt="2024-04-17T21:22:14.497" v="1008" actId="20577"/>
          <ac:spMkLst>
            <pc:docMk/>
            <pc:sldMk cId="75871335" sldId="2142533590"/>
            <ac:spMk id="3" creationId="{42177BB4-2BCA-EFE4-3B4C-5BEE8AB62ADF}"/>
          </ac:spMkLst>
        </pc:spChg>
        <pc:spChg chg="mod">
          <ac:chgData name="Yun Li" userId="159c9082-0f36-49cd-9c8f-1d7b7046462d" providerId="ADAL" clId="{A9CB66B0-723B-462F-A158-2EE9784A4F45}" dt="2024-04-17T21:21:58.398" v="998" actId="20577"/>
          <ac:spMkLst>
            <pc:docMk/>
            <pc:sldMk cId="75871335" sldId="2142533590"/>
            <ac:spMk id="9" creationId="{84F70BD7-8550-0434-760D-08C86E74D457}"/>
          </ac:spMkLst>
        </pc:spChg>
        <pc:spChg chg="mod">
          <ac:chgData name="Yun Li" userId="159c9082-0f36-49cd-9c8f-1d7b7046462d" providerId="ADAL" clId="{A9CB66B0-723B-462F-A158-2EE9784A4F45}" dt="2024-04-17T21:22:25.747" v="1026" actId="20577"/>
          <ac:spMkLst>
            <pc:docMk/>
            <pc:sldMk cId="75871335" sldId="2142533590"/>
            <ac:spMk id="20" creationId="{B914C486-E359-CBBE-25F4-6929CDC09AA6}"/>
          </ac:spMkLst>
        </pc:spChg>
        <pc:graphicFrameChg chg="add del mod">
          <ac:chgData name="Yun Li" userId="159c9082-0f36-49cd-9c8f-1d7b7046462d" providerId="ADAL" clId="{A9CB66B0-723B-462F-A158-2EE9784A4F45}" dt="2024-04-17T21:24:47.496" v="1036" actId="478"/>
          <ac:graphicFrameMkLst>
            <pc:docMk/>
            <pc:sldMk cId="75871335" sldId="2142533590"/>
            <ac:graphicFrameMk id="7" creationId="{B0C7BC62-B6D0-0CC6-AA86-0CC86FF6BEA4}"/>
          </ac:graphicFrameMkLst>
        </pc:graphicFrameChg>
        <pc:graphicFrameChg chg="add del mod">
          <ac:chgData name="Yun Li" userId="159c9082-0f36-49cd-9c8f-1d7b7046462d" providerId="ADAL" clId="{A9CB66B0-723B-462F-A158-2EE9784A4F45}" dt="2024-04-17T21:25:09.724" v="1040" actId="478"/>
          <ac:graphicFrameMkLst>
            <pc:docMk/>
            <pc:sldMk cId="75871335" sldId="2142533590"/>
            <ac:graphicFrameMk id="8" creationId="{AA89250C-0EA9-2AD2-69BD-1D0A22B1C97A}"/>
          </ac:graphicFrameMkLst>
        </pc:graphicFrameChg>
        <pc:graphicFrameChg chg="add mod modGraphic">
          <ac:chgData name="Yun Li" userId="159c9082-0f36-49cd-9c8f-1d7b7046462d" providerId="ADAL" clId="{A9CB66B0-723B-462F-A158-2EE9784A4F45}" dt="2024-04-17T21:27:01.242" v="1049" actId="1076"/>
          <ac:graphicFrameMkLst>
            <pc:docMk/>
            <pc:sldMk cId="75871335" sldId="2142533590"/>
            <ac:graphicFrameMk id="11" creationId="{EF80EC31-34EF-8D61-33B1-94361532616A}"/>
          </ac:graphicFrameMkLst>
        </pc:graphicFrameChg>
        <pc:graphicFrameChg chg="add mod modGraphic">
          <ac:chgData name="Yun Li" userId="159c9082-0f36-49cd-9c8f-1d7b7046462d" providerId="ADAL" clId="{A9CB66B0-723B-462F-A158-2EE9784A4F45}" dt="2024-04-17T21:27:32.001" v="1054" actId="1076"/>
          <ac:graphicFrameMkLst>
            <pc:docMk/>
            <pc:sldMk cId="75871335" sldId="2142533590"/>
            <ac:graphicFrameMk id="12" creationId="{A668564B-2A72-D9B2-78CD-1AD0FBF2182E}"/>
          </ac:graphicFrameMkLst>
        </pc:graphicFrameChg>
        <pc:picChg chg="del">
          <ac:chgData name="Yun Li" userId="159c9082-0f36-49cd-9c8f-1d7b7046462d" providerId="ADAL" clId="{A9CB66B0-723B-462F-A158-2EE9784A4F45}" dt="2024-04-17T21:23:12.202" v="1027" actId="478"/>
          <ac:picMkLst>
            <pc:docMk/>
            <pc:sldMk cId="75871335" sldId="2142533590"/>
            <ac:picMk id="4" creationId="{06D4CA39-0743-303E-E890-ABEE9931A93C}"/>
          </ac:picMkLst>
        </pc:picChg>
        <pc:picChg chg="del">
          <ac:chgData name="Yun Li" userId="159c9082-0f36-49cd-9c8f-1d7b7046462d" providerId="ADAL" clId="{A9CB66B0-723B-462F-A158-2EE9784A4F45}" dt="2024-04-17T21:23:12.961" v="1028" actId="478"/>
          <ac:picMkLst>
            <pc:docMk/>
            <pc:sldMk cId="75871335" sldId="2142533590"/>
            <ac:picMk id="5" creationId="{CA4AE438-210E-8A4A-D0CE-21A862CE7379}"/>
          </ac:picMkLst>
        </pc:picChg>
        <pc:picChg chg="add del mod">
          <ac:chgData name="Yun Li" userId="159c9082-0f36-49cd-9c8f-1d7b7046462d" providerId="ADAL" clId="{A9CB66B0-723B-462F-A158-2EE9784A4F45}" dt="2024-04-17T21:24:10.731" v="1034" actId="478"/>
          <ac:picMkLst>
            <pc:docMk/>
            <pc:sldMk cId="75871335" sldId="2142533590"/>
            <ac:picMk id="6" creationId="{8C2CC7D4-7D45-FD70-91D5-5D58C8DFE588}"/>
          </ac:picMkLst>
        </pc:picChg>
        <pc:picChg chg="add del mod">
          <ac:chgData name="Yun Li" userId="159c9082-0f36-49cd-9c8f-1d7b7046462d" providerId="ADAL" clId="{A9CB66B0-723B-462F-A158-2EE9784A4F45}" dt="2024-04-17T21:26:44.092" v="1043" actId="478"/>
          <ac:picMkLst>
            <pc:docMk/>
            <pc:sldMk cId="75871335" sldId="2142533590"/>
            <ac:picMk id="10" creationId="{B18CBCFB-A573-F286-1FBC-F842D4C1D64A}"/>
          </ac:picMkLst>
        </pc:picChg>
      </pc:sldChg>
      <pc:sldChg chg="addSp delSp modSp add mod ord">
        <pc:chgData name="Yun Li" userId="159c9082-0f36-49cd-9c8f-1d7b7046462d" providerId="ADAL" clId="{A9CB66B0-723B-462F-A158-2EE9784A4F45}" dt="2024-04-18T06:42:15.079" v="3039" actId="20577"/>
        <pc:sldMkLst>
          <pc:docMk/>
          <pc:sldMk cId="3920767779" sldId="2142533591"/>
        </pc:sldMkLst>
        <pc:spChg chg="mod">
          <ac:chgData name="Yun Li" userId="159c9082-0f36-49cd-9c8f-1d7b7046462d" providerId="ADAL" clId="{A9CB66B0-723B-462F-A158-2EE9784A4F45}" dt="2024-04-18T06:42:15.079" v="3039" actId="20577"/>
          <ac:spMkLst>
            <pc:docMk/>
            <pc:sldMk cId="3920767779" sldId="2142533591"/>
            <ac:spMk id="2" creationId="{00000000-0000-0000-0000-000000000000}"/>
          </ac:spMkLst>
        </pc:spChg>
        <pc:spChg chg="del">
          <ac:chgData name="Yun Li" userId="159c9082-0f36-49cd-9c8f-1d7b7046462d" providerId="ADAL" clId="{A9CB66B0-723B-462F-A158-2EE9784A4F45}" dt="2024-04-17T20:57:46.594" v="429" actId="478"/>
          <ac:spMkLst>
            <pc:docMk/>
            <pc:sldMk cId="3920767779" sldId="2142533591"/>
            <ac:spMk id="6" creationId="{ED35D0BD-4B0F-6412-45C5-43A712ECC143}"/>
          </ac:spMkLst>
        </pc:spChg>
        <pc:spChg chg="mod">
          <ac:chgData name="Yun Li" userId="159c9082-0f36-49cd-9c8f-1d7b7046462d" providerId="ADAL" clId="{A9CB66B0-723B-462F-A158-2EE9784A4F45}" dt="2024-04-17T20:57:38.018" v="426" actId="20577"/>
          <ac:spMkLst>
            <pc:docMk/>
            <pc:sldMk cId="3920767779" sldId="2142533591"/>
            <ac:spMk id="86" creationId="{36BACACF-A2E7-0C6A-9EC8-614BEE11AED4}"/>
          </ac:spMkLst>
        </pc:spChg>
        <pc:picChg chg="add mod">
          <ac:chgData name="Yun Li" userId="159c9082-0f36-49cd-9c8f-1d7b7046462d" providerId="ADAL" clId="{A9CB66B0-723B-462F-A158-2EE9784A4F45}" dt="2024-04-17T21:08:03.568" v="434" actId="1076"/>
          <ac:picMkLst>
            <pc:docMk/>
            <pc:sldMk cId="3920767779" sldId="2142533591"/>
            <ac:picMk id="3" creationId="{972618A8-E7CC-FFC0-71E7-1816C02639FC}"/>
          </ac:picMkLst>
        </pc:picChg>
        <pc:picChg chg="del">
          <ac:chgData name="Yun Li" userId="159c9082-0f36-49cd-9c8f-1d7b7046462d" providerId="ADAL" clId="{A9CB66B0-723B-462F-A158-2EE9784A4F45}" dt="2024-04-17T20:57:42.883" v="427" actId="478"/>
          <ac:picMkLst>
            <pc:docMk/>
            <pc:sldMk cId="3920767779" sldId="2142533591"/>
            <ac:picMk id="4" creationId="{9C6A8A17-F998-3540-DE46-A4C65B16B75C}"/>
          </ac:picMkLst>
        </pc:picChg>
        <pc:picChg chg="del">
          <ac:chgData name="Yun Li" userId="159c9082-0f36-49cd-9c8f-1d7b7046462d" providerId="ADAL" clId="{A9CB66B0-723B-462F-A158-2EE9784A4F45}" dt="2024-04-17T20:57:43.733" v="428" actId="478"/>
          <ac:picMkLst>
            <pc:docMk/>
            <pc:sldMk cId="3920767779" sldId="2142533591"/>
            <ac:picMk id="5" creationId="{9F8C9996-34FB-4356-7DF8-F24CC1900A16}"/>
          </ac:picMkLst>
        </pc:picChg>
        <pc:picChg chg="add del mod">
          <ac:chgData name="Yun Li" userId="159c9082-0f36-49cd-9c8f-1d7b7046462d" providerId="ADAL" clId="{A9CB66B0-723B-462F-A158-2EE9784A4F45}" dt="2024-04-17T21:08:41.920" v="436" actId="478"/>
          <ac:picMkLst>
            <pc:docMk/>
            <pc:sldMk cId="3920767779" sldId="2142533591"/>
            <ac:picMk id="7" creationId="{379C359E-372A-5AAB-B513-6615D7015829}"/>
          </ac:picMkLst>
        </pc:picChg>
        <pc:picChg chg="add mod">
          <ac:chgData name="Yun Li" userId="159c9082-0f36-49cd-9c8f-1d7b7046462d" providerId="ADAL" clId="{A9CB66B0-723B-462F-A158-2EE9784A4F45}" dt="2024-04-17T21:08:50.122" v="440" actId="1076"/>
          <ac:picMkLst>
            <pc:docMk/>
            <pc:sldMk cId="3920767779" sldId="2142533591"/>
            <ac:picMk id="8" creationId="{DD4AC0CF-8A8B-C3F6-1C76-C42CCA60FDEF}"/>
          </ac:picMkLst>
        </pc:picChg>
        <pc:cxnChg chg="del">
          <ac:chgData name="Yun Li" userId="159c9082-0f36-49cd-9c8f-1d7b7046462d" providerId="ADAL" clId="{A9CB66B0-723B-462F-A158-2EE9784A4F45}" dt="2024-04-17T20:57:48.585" v="430" actId="478"/>
          <ac:cxnSpMkLst>
            <pc:docMk/>
            <pc:sldMk cId="3920767779" sldId="2142533591"/>
            <ac:cxnSpMk id="22" creationId="{BE6358E8-6931-E2F9-0E19-06BB4878291D}"/>
          </ac:cxnSpMkLst>
        </pc:cxnChg>
      </pc:sldChg>
      <pc:sldChg chg="add del">
        <pc:chgData name="Yun Li" userId="159c9082-0f36-49cd-9c8f-1d7b7046462d" providerId="ADAL" clId="{A9CB66B0-723B-462F-A158-2EE9784A4F45}" dt="2024-04-17T21:14:11.313" v="543" actId="47"/>
        <pc:sldMkLst>
          <pc:docMk/>
          <pc:sldMk cId="215274990" sldId="2142533592"/>
        </pc:sldMkLst>
      </pc:sldChg>
      <pc:sldChg chg="addSp delSp modSp add mod">
        <pc:chgData name="Yun Li" userId="159c9082-0f36-49cd-9c8f-1d7b7046462d" providerId="ADAL" clId="{A9CB66B0-723B-462F-A158-2EE9784A4F45}" dt="2024-04-18T06:42:23.971" v="3040" actId="20577"/>
        <pc:sldMkLst>
          <pc:docMk/>
          <pc:sldMk cId="2259533864" sldId="2142533593"/>
        </pc:sldMkLst>
        <pc:spChg chg="mod">
          <ac:chgData name="Yun Li" userId="159c9082-0f36-49cd-9c8f-1d7b7046462d" providerId="ADAL" clId="{A9CB66B0-723B-462F-A158-2EE9784A4F45}" dt="2024-04-18T06:42:23.971" v="3040" actId="20577"/>
          <ac:spMkLst>
            <pc:docMk/>
            <pc:sldMk cId="2259533864" sldId="2142533593"/>
            <ac:spMk id="2" creationId="{00000000-0000-0000-0000-000000000000}"/>
          </ac:spMkLst>
        </pc:spChg>
        <pc:spChg chg="mod">
          <ac:chgData name="Yun Li" userId="159c9082-0f36-49cd-9c8f-1d7b7046462d" providerId="ADAL" clId="{A9CB66B0-723B-462F-A158-2EE9784A4F45}" dt="2024-04-17T21:10:33.329" v="449"/>
          <ac:spMkLst>
            <pc:docMk/>
            <pc:sldMk cId="2259533864" sldId="2142533593"/>
            <ac:spMk id="86" creationId="{36BACACF-A2E7-0C6A-9EC8-614BEE11AED4}"/>
          </ac:spMkLst>
        </pc:spChg>
        <pc:picChg chg="del">
          <ac:chgData name="Yun Li" userId="159c9082-0f36-49cd-9c8f-1d7b7046462d" providerId="ADAL" clId="{A9CB66B0-723B-462F-A158-2EE9784A4F45}" dt="2024-04-17T21:09:54.046" v="445" actId="478"/>
          <ac:picMkLst>
            <pc:docMk/>
            <pc:sldMk cId="2259533864" sldId="2142533593"/>
            <ac:picMk id="3" creationId="{972618A8-E7CC-FFC0-71E7-1816C02639FC}"/>
          </ac:picMkLst>
        </pc:picChg>
        <pc:picChg chg="add mod">
          <ac:chgData name="Yun Li" userId="159c9082-0f36-49cd-9c8f-1d7b7046462d" providerId="ADAL" clId="{A9CB66B0-723B-462F-A158-2EE9784A4F45}" dt="2024-04-17T21:10:17.246" v="448"/>
          <ac:picMkLst>
            <pc:docMk/>
            <pc:sldMk cId="2259533864" sldId="2142533593"/>
            <ac:picMk id="4" creationId="{89921B62-5AEF-0A16-E843-B0B1E5B7DBCE}"/>
          </ac:picMkLst>
        </pc:picChg>
        <pc:picChg chg="add mod">
          <ac:chgData name="Yun Li" userId="159c9082-0f36-49cd-9c8f-1d7b7046462d" providerId="ADAL" clId="{A9CB66B0-723B-462F-A158-2EE9784A4F45}" dt="2024-04-17T21:11:11.371" v="458" actId="1076"/>
          <ac:picMkLst>
            <pc:docMk/>
            <pc:sldMk cId="2259533864" sldId="2142533593"/>
            <ac:picMk id="5" creationId="{5C5566E7-062E-ED44-CFE4-E7A0D910469C}"/>
          </ac:picMkLst>
        </pc:picChg>
        <pc:picChg chg="del">
          <ac:chgData name="Yun Li" userId="159c9082-0f36-49cd-9c8f-1d7b7046462d" providerId="ADAL" clId="{A9CB66B0-723B-462F-A158-2EE9784A4F45}" dt="2024-04-17T21:09:55.424" v="446" actId="478"/>
          <ac:picMkLst>
            <pc:docMk/>
            <pc:sldMk cId="2259533864" sldId="2142533593"/>
            <ac:picMk id="8" creationId="{DD4AC0CF-8A8B-C3F6-1C76-C42CCA60FDEF}"/>
          </ac:picMkLst>
        </pc:picChg>
      </pc:sldChg>
      <pc:sldChg chg="addSp delSp modSp add mod">
        <pc:chgData name="Yun Li" userId="159c9082-0f36-49cd-9c8f-1d7b7046462d" providerId="ADAL" clId="{A9CB66B0-723B-462F-A158-2EE9784A4F45}" dt="2024-04-17T22:24:53.320" v="1279" actId="14100"/>
        <pc:sldMkLst>
          <pc:docMk/>
          <pc:sldMk cId="2963775673" sldId="2142533594"/>
        </pc:sldMkLst>
        <pc:spChg chg="mod">
          <ac:chgData name="Yun Li" userId="159c9082-0f36-49cd-9c8f-1d7b7046462d" providerId="ADAL" clId="{A9CB66B0-723B-462F-A158-2EE9784A4F45}" dt="2024-04-17T22:18:30.104" v="1078" actId="20577"/>
          <ac:spMkLst>
            <pc:docMk/>
            <pc:sldMk cId="2963775673" sldId="2142533594"/>
            <ac:spMk id="2" creationId="{00000000-0000-0000-0000-000000000000}"/>
          </ac:spMkLst>
        </pc:spChg>
        <pc:spChg chg="mod">
          <ac:chgData name="Yun Li" userId="159c9082-0f36-49cd-9c8f-1d7b7046462d" providerId="ADAL" clId="{A9CB66B0-723B-462F-A158-2EE9784A4F45}" dt="2024-04-17T22:21:48.215" v="1147" actId="1036"/>
          <ac:spMkLst>
            <pc:docMk/>
            <pc:sldMk cId="2963775673" sldId="2142533594"/>
            <ac:spMk id="3" creationId="{42177BB4-2BCA-EFE4-3B4C-5BEE8AB62ADF}"/>
          </ac:spMkLst>
        </pc:spChg>
        <pc:spChg chg="add mod">
          <ac:chgData name="Yun Li" userId="159c9082-0f36-49cd-9c8f-1d7b7046462d" providerId="ADAL" clId="{A9CB66B0-723B-462F-A158-2EE9784A4F45}" dt="2024-04-17T22:23:03.571" v="1264" actId="20577"/>
          <ac:spMkLst>
            <pc:docMk/>
            <pc:sldMk cId="2963775673" sldId="2142533594"/>
            <ac:spMk id="6" creationId="{CC331B31-BDC4-A3D1-C495-D8B05A8E62E3}"/>
          </ac:spMkLst>
        </pc:spChg>
        <pc:spChg chg="mod">
          <ac:chgData name="Yun Li" userId="159c9082-0f36-49cd-9c8f-1d7b7046462d" providerId="ADAL" clId="{A9CB66B0-723B-462F-A158-2EE9784A4F45}" dt="2024-04-17T22:23:12.076" v="1275" actId="20577"/>
          <ac:spMkLst>
            <pc:docMk/>
            <pc:sldMk cId="2963775673" sldId="2142533594"/>
            <ac:spMk id="20" creationId="{B914C486-E359-CBBE-25F4-6929CDC09AA6}"/>
          </ac:spMkLst>
        </pc:spChg>
        <pc:graphicFrameChg chg="add mod modGraphic">
          <ac:chgData name="Yun Li" userId="159c9082-0f36-49cd-9c8f-1d7b7046462d" providerId="ADAL" clId="{A9CB66B0-723B-462F-A158-2EE9784A4F45}" dt="2024-04-17T22:21:48.215" v="1147" actId="1036"/>
          <ac:graphicFrameMkLst>
            <pc:docMk/>
            <pc:sldMk cId="2963775673" sldId="2142533594"/>
            <ac:graphicFrameMk id="4" creationId="{5BA5A643-BBF0-AFCC-27EF-A86C2D1320AF}"/>
          </ac:graphicFrameMkLst>
        </pc:graphicFrameChg>
        <pc:graphicFrameChg chg="add del mod modGraphic">
          <ac:chgData name="Yun Li" userId="159c9082-0f36-49cd-9c8f-1d7b7046462d" providerId="ADAL" clId="{A9CB66B0-723B-462F-A158-2EE9784A4F45}" dt="2024-04-17T22:23:20.491" v="1276" actId="478"/>
          <ac:graphicFrameMkLst>
            <pc:docMk/>
            <pc:sldMk cId="2963775673" sldId="2142533594"/>
            <ac:graphicFrameMk id="5" creationId="{24E0C897-9415-5B74-65F5-5D4A431980FD}"/>
          </ac:graphicFrameMkLst>
        </pc:graphicFrameChg>
        <pc:graphicFrameChg chg="add mod">
          <ac:chgData name="Yun Li" userId="159c9082-0f36-49cd-9c8f-1d7b7046462d" providerId="ADAL" clId="{A9CB66B0-723B-462F-A158-2EE9784A4F45}" dt="2024-04-17T22:22:21.807" v="1222" actId="1036"/>
          <ac:graphicFrameMkLst>
            <pc:docMk/>
            <pc:sldMk cId="2963775673" sldId="2142533594"/>
            <ac:graphicFrameMk id="7" creationId="{55E3E337-0C52-B951-41B7-9450B5692094}"/>
          </ac:graphicFrameMkLst>
        </pc:graphicFrameChg>
        <pc:graphicFrameChg chg="add mod modGraphic">
          <ac:chgData name="Yun Li" userId="159c9082-0f36-49cd-9c8f-1d7b7046462d" providerId="ADAL" clId="{A9CB66B0-723B-462F-A158-2EE9784A4F45}" dt="2024-04-17T22:24:53.320" v="1279" actId="14100"/>
          <ac:graphicFrameMkLst>
            <pc:docMk/>
            <pc:sldMk cId="2963775673" sldId="2142533594"/>
            <ac:graphicFrameMk id="8" creationId="{D15F376F-F7B2-5303-3ACD-474C7632A8E0}"/>
          </ac:graphicFrameMkLst>
        </pc:graphicFrameChg>
        <pc:graphicFrameChg chg="del">
          <ac:chgData name="Yun Li" userId="159c9082-0f36-49cd-9c8f-1d7b7046462d" providerId="ADAL" clId="{A9CB66B0-723B-462F-A158-2EE9784A4F45}" dt="2024-04-17T22:20:31.443" v="1079" actId="478"/>
          <ac:graphicFrameMkLst>
            <pc:docMk/>
            <pc:sldMk cId="2963775673" sldId="2142533594"/>
            <ac:graphicFrameMk id="11" creationId="{EF80EC31-34EF-8D61-33B1-94361532616A}"/>
          </ac:graphicFrameMkLst>
        </pc:graphicFrameChg>
        <pc:graphicFrameChg chg="del">
          <ac:chgData name="Yun Li" userId="159c9082-0f36-49cd-9c8f-1d7b7046462d" providerId="ADAL" clId="{A9CB66B0-723B-462F-A158-2EE9784A4F45}" dt="2024-04-17T22:21:02.498" v="1086" actId="478"/>
          <ac:graphicFrameMkLst>
            <pc:docMk/>
            <pc:sldMk cId="2963775673" sldId="2142533594"/>
            <ac:graphicFrameMk id="12" creationId="{A668564B-2A72-D9B2-78CD-1AD0FBF2182E}"/>
          </ac:graphicFrameMkLst>
        </pc:graphicFrameChg>
      </pc:sldChg>
      <pc:sldChg chg="modSp add mod ord">
        <pc:chgData name="Yun Li" userId="159c9082-0f36-49cd-9c8f-1d7b7046462d" providerId="ADAL" clId="{A9CB66B0-723B-462F-A158-2EE9784A4F45}" dt="2024-04-18T09:18:05.168" v="3482" actId="5793"/>
        <pc:sldMkLst>
          <pc:docMk/>
          <pc:sldMk cId="79280685" sldId="2142533595"/>
        </pc:sldMkLst>
        <pc:spChg chg="mod">
          <ac:chgData name="Yun Li" userId="159c9082-0f36-49cd-9c8f-1d7b7046462d" providerId="ADAL" clId="{A9CB66B0-723B-462F-A158-2EE9784A4F45}" dt="2024-04-18T04:43:59.921" v="1775" actId="20577"/>
          <ac:spMkLst>
            <pc:docMk/>
            <pc:sldMk cId="79280685" sldId="2142533595"/>
            <ac:spMk id="2" creationId="{00000000-0000-0000-0000-000000000000}"/>
          </ac:spMkLst>
        </pc:spChg>
        <pc:spChg chg="mod">
          <ac:chgData name="Yun Li" userId="159c9082-0f36-49cd-9c8f-1d7b7046462d" providerId="ADAL" clId="{A9CB66B0-723B-462F-A158-2EE9784A4F45}" dt="2024-04-18T09:18:05.168" v="3482" actId="5793"/>
          <ac:spMkLst>
            <pc:docMk/>
            <pc:sldMk cId="79280685" sldId="2142533595"/>
            <ac:spMk id="8" creationId="{28E2B615-10AF-33F7-68FF-FA85283B737B}"/>
          </ac:spMkLst>
        </pc:spChg>
      </pc:sldChg>
      <pc:sldChg chg="addSp delSp modSp add mod">
        <pc:chgData name="Yun Li" userId="159c9082-0f36-49cd-9c8f-1d7b7046462d" providerId="ADAL" clId="{A9CB66B0-723B-462F-A158-2EE9784A4F45}" dt="2024-04-18T12:09:00.855" v="3898" actId="14100"/>
        <pc:sldMkLst>
          <pc:docMk/>
          <pc:sldMk cId="922882663" sldId="2142533596"/>
        </pc:sldMkLst>
        <pc:spChg chg="mod">
          <ac:chgData name="Yun Li" userId="159c9082-0f36-49cd-9c8f-1d7b7046462d" providerId="ADAL" clId="{A9CB66B0-723B-462F-A158-2EE9784A4F45}" dt="2024-04-18T09:24:09.647" v="3690" actId="20577"/>
          <ac:spMkLst>
            <pc:docMk/>
            <pc:sldMk cId="922882663" sldId="2142533596"/>
            <ac:spMk id="2" creationId="{00000000-0000-0000-0000-000000000000}"/>
          </ac:spMkLst>
        </pc:spChg>
        <pc:spChg chg="add mod">
          <ac:chgData name="Yun Li" userId="159c9082-0f36-49cd-9c8f-1d7b7046462d" providerId="ADAL" clId="{A9CB66B0-723B-462F-A158-2EE9784A4F45}" dt="2024-04-18T12:06:39.095" v="3845" actId="1036"/>
          <ac:spMkLst>
            <pc:docMk/>
            <pc:sldMk cId="922882663" sldId="2142533596"/>
            <ac:spMk id="3" creationId="{B539C48A-0A67-008D-1B63-88DBFB4CD7E8}"/>
          </ac:spMkLst>
        </pc:spChg>
        <pc:spChg chg="add mod">
          <ac:chgData name="Yun Li" userId="159c9082-0f36-49cd-9c8f-1d7b7046462d" providerId="ADAL" clId="{A9CB66B0-723B-462F-A158-2EE9784A4F45}" dt="2024-04-18T12:06:54.866" v="3891" actId="1036"/>
          <ac:spMkLst>
            <pc:docMk/>
            <pc:sldMk cId="922882663" sldId="2142533596"/>
            <ac:spMk id="4" creationId="{2107AAA4-0EA2-B597-18AF-20659BC671FA}"/>
          </ac:spMkLst>
        </pc:spChg>
        <pc:spChg chg="mod">
          <ac:chgData name="Yun Li" userId="159c9082-0f36-49cd-9c8f-1d7b7046462d" providerId="ADAL" clId="{A9CB66B0-723B-462F-A158-2EE9784A4F45}" dt="2024-04-18T12:09:00.855" v="3898" actId="14100"/>
          <ac:spMkLst>
            <pc:docMk/>
            <pc:sldMk cId="922882663" sldId="2142533596"/>
            <ac:spMk id="8" creationId="{28E2B615-10AF-33F7-68FF-FA85283B737B}"/>
          </ac:spMkLst>
        </pc:spChg>
        <pc:graphicFrameChg chg="add del mod">
          <ac:chgData name="Yun Li" userId="159c9082-0f36-49cd-9c8f-1d7b7046462d" providerId="ADAL" clId="{A9CB66B0-723B-462F-A158-2EE9784A4F45}" dt="2024-04-18T05:27:36.941" v="2937" actId="478"/>
          <ac:graphicFrameMkLst>
            <pc:docMk/>
            <pc:sldMk cId="922882663" sldId="2142533596"/>
            <ac:graphicFrameMk id="5" creationId="{DF42A43B-25F3-D000-939F-A7E01FF3D469}"/>
          </ac:graphicFrameMkLst>
        </pc:graphicFrameChg>
        <pc:graphicFrameChg chg="add del mod">
          <ac:chgData name="Yun Li" userId="159c9082-0f36-49cd-9c8f-1d7b7046462d" providerId="ADAL" clId="{A9CB66B0-723B-462F-A158-2EE9784A4F45}" dt="2024-04-18T05:27:38.636" v="2938" actId="478"/>
          <ac:graphicFrameMkLst>
            <pc:docMk/>
            <pc:sldMk cId="922882663" sldId="2142533596"/>
            <ac:graphicFrameMk id="6" creationId="{837AEE31-65EE-9AB4-ADA5-6B74C3B3CA3C}"/>
          </ac:graphicFrameMkLst>
        </pc:graphicFrameChg>
        <pc:graphicFrameChg chg="add del mod">
          <ac:chgData name="Yun Li" userId="159c9082-0f36-49cd-9c8f-1d7b7046462d" providerId="ADAL" clId="{A9CB66B0-723B-462F-A158-2EE9784A4F45}" dt="2024-04-18T05:32:53.621" v="2940" actId="478"/>
          <ac:graphicFrameMkLst>
            <pc:docMk/>
            <pc:sldMk cId="922882663" sldId="2142533596"/>
            <ac:graphicFrameMk id="7" creationId="{1064FF6F-5985-931A-1CF9-1A47D5F1469F}"/>
          </ac:graphicFrameMkLst>
        </pc:graphicFrameChg>
        <pc:graphicFrameChg chg="add mod modGraphic">
          <ac:chgData name="Yun Li" userId="159c9082-0f36-49cd-9c8f-1d7b7046462d" providerId="ADAL" clId="{A9CB66B0-723B-462F-A158-2EE9784A4F45}" dt="2024-04-18T12:06:47.699" v="3877" actId="1035"/>
          <ac:graphicFrameMkLst>
            <pc:docMk/>
            <pc:sldMk cId="922882663" sldId="2142533596"/>
            <ac:graphicFrameMk id="11" creationId="{D33C010B-82B7-1B89-D956-DC6CD0FFAAE1}"/>
          </ac:graphicFrameMkLst>
        </pc:graphicFrameChg>
        <pc:picChg chg="add del mod">
          <ac:chgData name="Yun Li" userId="159c9082-0f36-49cd-9c8f-1d7b7046462d" providerId="ADAL" clId="{A9CB66B0-723B-462F-A158-2EE9784A4F45}" dt="2024-04-18T10:14:52.888" v="3745" actId="478"/>
          <ac:picMkLst>
            <pc:docMk/>
            <pc:sldMk cId="922882663" sldId="2142533596"/>
            <ac:picMk id="9" creationId="{22E8B938-29A5-5036-A628-5734232A6228}"/>
          </ac:picMkLst>
        </pc:picChg>
        <pc:picChg chg="add mod">
          <ac:chgData name="Yun Li" userId="159c9082-0f36-49cd-9c8f-1d7b7046462d" providerId="ADAL" clId="{A9CB66B0-723B-462F-A158-2EE9784A4F45}" dt="2024-04-18T12:06:30.016" v="3821" actId="1036"/>
          <ac:picMkLst>
            <pc:docMk/>
            <pc:sldMk cId="922882663" sldId="2142533596"/>
            <ac:picMk id="10" creationId="{CAC2861F-FDD3-8906-2717-9942AC8D1DAC}"/>
          </ac:picMkLst>
        </pc:picChg>
      </pc:sldChg>
      <pc:sldChg chg="addSp delSp modSp add mod">
        <pc:chgData name="Yun Li" userId="159c9082-0f36-49cd-9c8f-1d7b7046462d" providerId="ADAL" clId="{A9CB66B0-723B-462F-A158-2EE9784A4F45}" dt="2024-04-18T09:24:16.903" v="3704" actId="20577"/>
        <pc:sldMkLst>
          <pc:docMk/>
          <pc:sldMk cId="973158094" sldId="2142533597"/>
        </pc:sldMkLst>
        <pc:spChg chg="mod">
          <ac:chgData name="Yun Li" userId="159c9082-0f36-49cd-9c8f-1d7b7046462d" providerId="ADAL" clId="{A9CB66B0-723B-462F-A158-2EE9784A4F45}" dt="2024-04-18T09:24:16.903" v="3704" actId="20577"/>
          <ac:spMkLst>
            <pc:docMk/>
            <pc:sldMk cId="973158094" sldId="2142533597"/>
            <ac:spMk id="2" creationId="{00000000-0000-0000-0000-000000000000}"/>
          </ac:spMkLst>
        </pc:spChg>
        <pc:spChg chg="mod">
          <ac:chgData name="Yun Li" userId="159c9082-0f36-49cd-9c8f-1d7b7046462d" providerId="ADAL" clId="{A9CB66B0-723B-462F-A158-2EE9784A4F45}" dt="2024-04-18T05:37:46.308" v="2991" actId="20577"/>
          <ac:spMkLst>
            <pc:docMk/>
            <pc:sldMk cId="973158094" sldId="2142533597"/>
            <ac:spMk id="3" creationId="{B539C48A-0A67-008D-1B63-88DBFB4CD7E8}"/>
          </ac:spMkLst>
        </pc:spChg>
        <pc:spChg chg="mod">
          <ac:chgData name="Yun Li" userId="159c9082-0f36-49cd-9c8f-1d7b7046462d" providerId="ADAL" clId="{A9CB66B0-723B-462F-A158-2EE9784A4F45}" dt="2024-04-18T07:01:33.167" v="3190" actId="20577"/>
          <ac:spMkLst>
            <pc:docMk/>
            <pc:sldMk cId="973158094" sldId="2142533597"/>
            <ac:spMk id="4" creationId="{2107AAA4-0EA2-B597-18AF-20659BC671FA}"/>
          </ac:spMkLst>
        </pc:spChg>
        <pc:spChg chg="mod">
          <ac:chgData name="Yun Li" userId="159c9082-0f36-49cd-9c8f-1d7b7046462d" providerId="ADAL" clId="{A9CB66B0-723B-462F-A158-2EE9784A4F45}" dt="2024-04-18T09:22:36.842" v="3665" actId="20577"/>
          <ac:spMkLst>
            <pc:docMk/>
            <pc:sldMk cId="973158094" sldId="2142533597"/>
            <ac:spMk id="8" creationId="{28E2B615-10AF-33F7-68FF-FA85283B737B}"/>
          </ac:spMkLst>
        </pc:spChg>
        <pc:graphicFrameChg chg="add del mod">
          <ac:chgData name="Yun Li" userId="159c9082-0f36-49cd-9c8f-1d7b7046462d" providerId="ADAL" clId="{A9CB66B0-723B-462F-A158-2EE9784A4F45}" dt="2024-04-18T05:38:35.452" v="2993" actId="478"/>
          <ac:graphicFrameMkLst>
            <pc:docMk/>
            <pc:sldMk cId="973158094" sldId="2142533597"/>
            <ac:graphicFrameMk id="6" creationId="{A7F3726F-C794-B606-CABD-03143CB0FDBC}"/>
          </ac:graphicFrameMkLst>
        </pc:graphicFrameChg>
        <pc:picChg chg="add mod">
          <ac:chgData name="Yun Li" userId="159c9082-0f36-49cd-9c8f-1d7b7046462d" providerId="ADAL" clId="{A9CB66B0-723B-462F-A158-2EE9784A4F45}" dt="2024-04-18T05:37:20.636" v="2981" actId="1076"/>
          <ac:picMkLst>
            <pc:docMk/>
            <pc:sldMk cId="973158094" sldId="2142533597"/>
            <ac:picMk id="5" creationId="{740D20D5-8FFC-D9F4-ADB4-C352687683EF}"/>
          </ac:picMkLst>
        </pc:picChg>
        <pc:picChg chg="add del">
          <ac:chgData name="Yun Li" userId="159c9082-0f36-49cd-9c8f-1d7b7046462d" providerId="ADAL" clId="{A9CB66B0-723B-462F-A158-2EE9784A4F45}" dt="2024-04-18T05:38:39.493" v="2995" actId="478"/>
          <ac:picMkLst>
            <pc:docMk/>
            <pc:sldMk cId="973158094" sldId="2142533597"/>
            <ac:picMk id="7" creationId="{855972E0-2CE1-8DB0-8DC7-21FCDAE01816}"/>
          </ac:picMkLst>
        </pc:picChg>
        <pc:picChg chg="del">
          <ac:chgData name="Yun Li" userId="159c9082-0f36-49cd-9c8f-1d7b7046462d" providerId="ADAL" clId="{A9CB66B0-723B-462F-A158-2EE9784A4F45}" dt="2024-04-18T05:37:23.180" v="2982" actId="478"/>
          <ac:picMkLst>
            <pc:docMk/>
            <pc:sldMk cId="973158094" sldId="2142533597"/>
            <ac:picMk id="9" creationId="{22E8B938-29A5-5036-A628-5734232A6228}"/>
          </ac:picMkLst>
        </pc:picChg>
        <pc:picChg chg="del">
          <ac:chgData name="Yun Li" userId="159c9082-0f36-49cd-9c8f-1d7b7046462d" providerId="ADAL" clId="{A9CB66B0-723B-462F-A158-2EE9784A4F45}" dt="2024-04-18T05:37:14.394" v="2979" actId="478"/>
          <ac:picMkLst>
            <pc:docMk/>
            <pc:sldMk cId="973158094" sldId="2142533597"/>
            <ac:picMk id="10" creationId="{CAC2861F-FDD3-8906-2717-9942AC8D1DAC}"/>
          </ac:picMkLst>
        </pc:picChg>
        <pc:picChg chg="add mod">
          <ac:chgData name="Yun Li" userId="159c9082-0f36-49cd-9c8f-1d7b7046462d" providerId="ADAL" clId="{A9CB66B0-723B-462F-A158-2EE9784A4F45}" dt="2024-04-18T05:38:51.025" v="2997" actId="1076"/>
          <ac:picMkLst>
            <pc:docMk/>
            <pc:sldMk cId="973158094" sldId="2142533597"/>
            <ac:picMk id="11" creationId="{DD02C7DC-BF64-3B99-48A3-8FC00AC6DA3F}"/>
          </ac:picMkLst>
        </pc:picChg>
      </pc:sldChg>
      <pc:sldChg chg="modSp add del mod">
        <pc:chgData name="Yun Li" userId="159c9082-0f36-49cd-9c8f-1d7b7046462d" providerId="ADAL" clId="{A9CB66B0-723B-462F-A158-2EE9784A4F45}" dt="2024-04-18T10:08:44.266" v="3744" actId="47"/>
        <pc:sldMkLst>
          <pc:docMk/>
          <pc:sldMk cId="3275653843" sldId="2142533598"/>
        </pc:sldMkLst>
        <pc:spChg chg="mod">
          <ac:chgData name="Yun Li" userId="159c9082-0f36-49cd-9c8f-1d7b7046462d" providerId="ADAL" clId="{A9CB66B0-723B-462F-A158-2EE9784A4F45}" dt="2024-04-18T09:24:24.749" v="3718" actId="20577"/>
          <ac:spMkLst>
            <pc:docMk/>
            <pc:sldMk cId="3275653843" sldId="2142533598"/>
            <ac:spMk id="2" creationId="{00000000-0000-0000-0000-000000000000}"/>
          </ac:spMkLst>
        </pc:spChg>
        <pc:spChg chg="mod">
          <ac:chgData name="Yun Li" userId="159c9082-0f36-49cd-9c8f-1d7b7046462d" providerId="ADAL" clId="{A9CB66B0-723B-462F-A158-2EE9784A4F45}" dt="2024-04-18T10:08:16.617" v="3743" actId="20577"/>
          <ac:spMkLst>
            <pc:docMk/>
            <pc:sldMk cId="3275653843" sldId="2142533598"/>
            <ac:spMk id="8" creationId="{28E2B615-10AF-33F7-68FF-FA85283B737B}"/>
          </ac:spMkLst>
        </pc:spChg>
      </pc:sldChg>
    </pc:docChg>
  </pc:docChgLst>
  <pc:docChgLst>
    <pc:chgData name="Yun Li" userId="159c9082-0f36-49cd-9c8f-1d7b7046462d" providerId="ADAL" clId="{596A3960-9F0C-4954-AC37-BF52B982D340}"/>
    <pc:docChg chg="custSel modSld">
      <pc:chgData name="Yun Li" userId="159c9082-0f36-49cd-9c8f-1d7b7046462d" providerId="ADAL" clId="{596A3960-9F0C-4954-AC37-BF52B982D340}" dt="2023-10-19T17:02:53.250" v="293"/>
      <pc:docMkLst>
        <pc:docMk/>
      </pc:docMkLst>
      <pc:sldChg chg="modSp mod">
        <pc:chgData name="Yun Li" userId="159c9082-0f36-49cd-9c8f-1d7b7046462d" providerId="ADAL" clId="{596A3960-9F0C-4954-AC37-BF52B982D340}" dt="2023-10-16T20:07:33.497" v="234" actId="2711"/>
        <pc:sldMkLst>
          <pc:docMk/>
          <pc:sldMk cId="870665549" sldId="898"/>
        </pc:sldMkLst>
        <pc:spChg chg="mod">
          <ac:chgData name="Yun Li" userId="159c9082-0f36-49cd-9c8f-1d7b7046462d" providerId="ADAL" clId="{596A3960-9F0C-4954-AC37-BF52B982D340}" dt="2023-10-16T20:07:33.497" v="234" actId="2711"/>
          <ac:spMkLst>
            <pc:docMk/>
            <pc:sldMk cId="870665549" sldId="898"/>
            <ac:spMk id="86" creationId="{36BACACF-A2E7-0C6A-9EC8-614BEE11AED4}"/>
          </ac:spMkLst>
        </pc:spChg>
      </pc:sldChg>
      <pc:sldChg chg="modSp mod">
        <pc:chgData name="Yun Li" userId="159c9082-0f36-49cd-9c8f-1d7b7046462d" providerId="ADAL" clId="{596A3960-9F0C-4954-AC37-BF52B982D340}" dt="2023-10-16T20:27:49.710" v="238" actId="20577"/>
        <pc:sldMkLst>
          <pc:docMk/>
          <pc:sldMk cId="1699612923" sldId="901"/>
        </pc:sldMkLst>
        <pc:spChg chg="mod">
          <ac:chgData name="Yun Li" userId="159c9082-0f36-49cd-9c8f-1d7b7046462d" providerId="ADAL" clId="{596A3960-9F0C-4954-AC37-BF52B982D340}" dt="2023-10-16T20:27:49.710" v="238" actId="20577"/>
          <ac:spMkLst>
            <pc:docMk/>
            <pc:sldMk cId="1699612923" sldId="901"/>
            <ac:spMk id="2" creationId="{00000000-0000-0000-0000-000000000000}"/>
          </ac:spMkLst>
        </pc:spChg>
      </pc:sldChg>
      <pc:sldChg chg="modSp mod">
        <pc:chgData name="Yun Li" userId="159c9082-0f36-49cd-9c8f-1d7b7046462d" providerId="ADAL" clId="{596A3960-9F0C-4954-AC37-BF52B982D340}" dt="2023-10-16T20:27:11.690" v="235" actId="20577"/>
        <pc:sldMkLst>
          <pc:docMk/>
          <pc:sldMk cId="2636485099" sldId="2142533581"/>
        </pc:sldMkLst>
        <pc:spChg chg="mod">
          <ac:chgData name="Yun Li" userId="159c9082-0f36-49cd-9c8f-1d7b7046462d" providerId="ADAL" clId="{596A3960-9F0C-4954-AC37-BF52B982D340}" dt="2023-10-16T20:27:11.690" v="235" actId="20577"/>
          <ac:spMkLst>
            <pc:docMk/>
            <pc:sldMk cId="2636485099" sldId="2142533581"/>
            <ac:spMk id="8" creationId="{28E2B615-10AF-33F7-68FF-FA85283B737B}"/>
          </ac:spMkLst>
        </pc:spChg>
      </pc:sldChg>
      <pc:sldChg chg="modSp mod delCm">
        <pc:chgData name="Yun Li" userId="159c9082-0f36-49cd-9c8f-1d7b7046462d" providerId="ADAL" clId="{596A3960-9F0C-4954-AC37-BF52B982D340}" dt="2023-10-19T14:21:27.144" v="250" actId="1076"/>
        <pc:sldMkLst>
          <pc:docMk/>
          <pc:sldMk cId="3410306886" sldId="2142533582"/>
        </pc:sldMkLst>
        <pc:graphicFrameChg chg="mod">
          <ac:chgData name="Yun Li" userId="159c9082-0f36-49cd-9c8f-1d7b7046462d" providerId="ADAL" clId="{596A3960-9F0C-4954-AC37-BF52B982D340}" dt="2023-10-19T14:21:27.144" v="250" actId="1076"/>
          <ac:graphicFrameMkLst>
            <pc:docMk/>
            <pc:sldMk cId="3410306886" sldId="2142533582"/>
            <ac:graphicFrameMk id="14" creationId="{25A631FE-94CC-1B26-FC6E-4FBA192B7737}"/>
          </ac:graphicFrameMkLst>
        </pc:graphicFrameChg>
        <pc:extLst>
          <p:ext xmlns:p="http://schemas.openxmlformats.org/presentationml/2006/main" uri="{D6D511B9-2390-475A-947B-AFAB55BFBCF1}">
            <pc226:cmChg xmlns:pc226="http://schemas.microsoft.com/office/powerpoint/2022/06/main/command" chg="del">
              <pc226:chgData name="Yun Li" userId="159c9082-0f36-49cd-9c8f-1d7b7046462d" providerId="ADAL" clId="{596A3960-9F0C-4954-AC37-BF52B982D340}" dt="2023-10-16T18:26:17.007" v="0"/>
              <pc2:cmMkLst xmlns:pc2="http://schemas.microsoft.com/office/powerpoint/2019/9/main/command">
                <pc:docMk/>
                <pc:sldMk cId="3410306886" sldId="2142533582"/>
                <pc2:cmMk id="{0D286255-1D99-411A-B06D-3304448EB3E2}"/>
              </pc2:cmMkLst>
            </pc226:cmChg>
          </p:ext>
        </pc:extLst>
      </pc:sldChg>
      <pc:sldChg chg="modSp mod">
        <pc:chgData name="Yun Li" userId="159c9082-0f36-49cd-9c8f-1d7b7046462d" providerId="ADAL" clId="{596A3960-9F0C-4954-AC37-BF52B982D340}" dt="2023-10-16T18:26:45.058" v="4" actId="20577"/>
        <pc:sldMkLst>
          <pc:docMk/>
          <pc:sldMk cId="1104591433" sldId="2142533585"/>
        </pc:sldMkLst>
        <pc:spChg chg="mod">
          <ac:chgData name="Yun Li" userId="159c9082-0f36-49cd-9c8f-1d7b7046462d" providerId="ADAL" clId="{596A3960-9F0C-4954-AC37-BF52B982D340}" dt="2023-10-16T18:26:45.058" v="4" actId="20577"/>
          <ac:spMkLst>
            <pc:docMk/>
            <pc:sldMk cId="1104591433" sldId="2142533585"/>
            <ac:spMk id="9" creationId="{84F70BD7-8550-0434-760D-08C86E74D457}"/>
          </ac:spMkLst>
        </pc:spChg>
      </pc:sldChg>
      <pc:sldChg chg="modSp mod">
        <pc:chgData name="Yun Li" userId="159c9082-0f36-49cd-9c8f-1d7b7046462d" providerId="ADAL" clId="{596A3960-9F0C-4954-AC37-BF52B982D340}" dt="2023-10-16T18:27:18.657" v="8" actId="20577"/>
        <pc:sldMkLst>
          <pc:docMk/>
          <pc:sldMk cId="3153883474" sldId="2142533586"/>
        </pc:sldMkLst>
        <pc:spChg chg="mod">
          <ac:chgData name="Yun Li" userId="159c9082-0f36-49cd-9c8f-1d7b7046462d" providerId="ADAL" clId="{596A3960-9F0C-4954-AC37-BF52B982D340}" dt="2023-10-16T18:27:18.657" v="8" actId="20577"/>
          <ac:spMkLst>
            <pc:docMk/>
            <pc:sldMk cId="3153883474" sldId="2142533586"/>
            <ac:spMk id="9" creationId="{84F70BD7-8550-0434-760D-08C86E74D457}"/>
          </ac:spMkLst>
        </pc:spChg>
      </pc:sldChg>
      <pc:sldChg chg="addSp delSp modSp mod">
        <pc:chgData name="Yun Li" userId="159c9082-0f36-49cd-9c8f-1d7b7046462d" providerId="ADAL" clId="{596A3960-9F0C-4954-AC37-BF52B982D340}" dt="2023-10-19T17:02:53.250" v="293"/>
        <pc:sldMkLst>
          <pc:docMk/>
          <pc:sldMk cId="3792268902" sldId="2142533587"/>
        </pc:sldMkLst>
        <pc:spChg chg="mod">
          <ac:chgData name="Yun Li" userId="159c9082-0f36-49cd-9c8f-1d7b7046462d" providerId="ADAL" clId="{596A3960-9F0C-4954-AC37-BF52B982D340}" dt="2023-10-16T18:30:50.621" v="190" actId="1076"/>
          <ac:spMkLst>
            <pc:docMk/>
            <pc:sldMk cId="3792268902" sldId="2142533587"/>
            <ac:spMk id="3" creationId="{42177BB4-2BCA-EFE4-3B4C-5BEE8AB62ADF}"/>
          </ac:spMkLst>
        </pc:spChg>
        <pc:spChg chg="add mod">
          <ac:chgData name="Yun Li" userId="159c9082-0f36-49cd-9c8f-1d7b7046462d" providerId="ADAL" clId="{596A3960-9F0C-4954-AC37-BF52B982D340}" dt="2023-10-16T18:30:01.924" v="187" actId="20577"/>
          <ac:spMkLst>
            <pc:docMk/>
            <pc:sldMk cId="3792268902" sldId="2142533587"/>
            <ac:spMk id="4" creationId="{AC0FDB93-C7BD-7FA7-FFDA-94A5CA810CA5}"/>
          </ac:spMkLst>
        </pc:spChg>
        <pc:spChg chg="mod">
          <ac:chgData name="Yun Li" userId="159c9082-0f36-49cd-9c8f-1d7b7046462d" providerId="ADAL" clId="{596A3960-9F0C-4954-AC37-BF52B982D340}" dt="2023-10-16T18:28:29.771" v="50" actId="20577"/>
          <ac:spMkLst>
            <pc:docMk/>
            <pc:sldMk cId="3792268902" sldId="2142533587"/>
            <ac:spMk id="9" creationId="{84F70BD7-8550-0434-760D-08C86E74D457}"/>
          </ac:spMkLst>
        </pc:spChg>
        <pc:spChg chg="mod">
          <ac:chgData name="Yun Li" userId="159c9082-0f36-49cd-9c8f-1d7b7046462d" providerId="ADAL" clId="{596A3960-9F0C-4954-AC37-BF52B982D340}" dt="2023-10-16T18:30:44.515" v="189" actId="1076"/>
          <ac:spMkLst>
            <pc:docMk/>
            <pc:sldMk cId="3792268902" sldId="2142533587"/>
            <ac:spMk id="20" creationId="{B914C486-E359-CBBE-25F4-6929CDC09AA6}"/>
          </ac:spMkLst>
        </pc:spChg>
        <pc:graphicFrameChg chg="add mod">
          <ac:chgData name="Yun Li" userId="159c9082-0f36-49cd-9c8f-1d7b7046462d" providerId="ADAL" clId="{596A3960-9F0C-4954-AC37-BF52B982D340}" dt="2023-10-19T17:00:58.563" v="258"/>
          <ac:graphicFrameMkLst>
            <pc:docMk/>
            <pc:sldMk cId="3792268902" sldId="2142533587"/>
            <ac:graphicFrameMk id="5" creationId="{4D4527E4-C429-98E0-1056-6A1CDE9B6117}"/>
          </ac:graphicFrameMkLst>
        </pc:graphicFrameChg>
        <pc:graphicFrameChg chg="mod">
          <ac:chgData name="Yun Li" userId="159c9082-0f36-49cd-9c8f-1d7b7046462d" providerId="ADAL" clId="{596A3960-9F0C-4954-AC37-BF52B982D340}" dt="2023-10-19T17:02:53.250" v="293"/>
          <ac:graphicFrameMkLst>
            <pc:docMk/>
            <pc:sldMk cId="3792268902" sldId="2142533587"/>
            <ac:graphicFrameMk id="6" creationId="{A28B93E8-11FA-6DAA-F70B-1EB88CCB1B3D}"/>
          </ac:graphicFrameMkLst>
        </pc:graphicFrameChg>
        <pc:graphicFrameChg chg="mod">
          <ac:chgData name="Yun Li" userId="159c9082-0f36-49cd-9c8f-1d7b7046462d" providerId="ADAL" clId="{596A3960-9F0C-4954-AC37-BF52B982D340}" dt="2023-10-19T17:02:24.241" v="292" actId="14100"/>
          <ac:graphicFrameMkLst>
            <pc:docMk/>
            <pc:sldMk cId="3792268902" sldId="2142533587"/>
            <ac:graphicFrameMk id="7" creationId="{853BB982-BF34-ADB3-A277-1F25161F11A4}"/>
          </ac:graphicFrameMkLst>
        </pc:graphicFrameChg>
        <pc:graphicFrameChg chg="del mod">
          <ac:chgData name="Yun Li" userId="159c9082-0f36-49cd-9c8f-1d7b7046462d" providerId="ADAL" clId="{596A3960-9F0C-4954-AC37-BF52B982D340}" dt="2023-10-19T17:00:38.751" v="254" actId="478"/>
          <ac:graphicFrameMkLst>
            <pc:docMk/>
            <pc:sldMk cId="3792268902" sldId="2142533587"/>
            <ac:graphicFrameMk id="8" creationId="{92B0E215-A004-7491-14DF-D8C93E9F75BF}"/>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4/22/2024</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22.04.2024</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Layouts/_rels/slideLayout20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slideLayouts/_rels/slideLayout20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Layouts/_rels/slideLayout2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7">
            <a:extLst>
              <a:ext uri="{FF2B5EF4-FFF2-40B4-BE49-F238E27FC236}">
                <a16:creationId xmlns:a16="http://schemas.microsoft.com/office/drawing/2014/main" id="{37B08324-3A4C-004B-9CA0-E0D70A0B6917}"/>
              </a:ext>
            </a:extLst>
          </p:cNvPr>
          <p:cNvSpPr>
            <a:spLocks noGrp="1"/>
          </p:cNvSpPr>
          <p:nvPr>
            <p:ph type="body" sz="quarter" idx="12"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25523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useBgFill="1">
        <p:nvSpPr>
          <p:cNvPr id="7" name="TextBox 6">
            <a:extLst>
              <a:ext uri="{FF2B5EF4-FFF2-40B4-BE49-F238E27FC236}">
                <a16:creationId xmlns:a16="http://schemas.microsoft.com/office/drawing/2014/main" id="{AE08C0EB-4986-4E89-A205-81CB8896EF99}"/>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8" name="Title 2">
            <a:extLst>
              <a:ext uri="{FF2B5EF4-FFF2-40B4-BE49-F238E27FC236}">
                <a16:creationId xmlns:a16="http://schemas.microsoft.com/office/drawing/2014/main" id="{10186B46-CBAA-B744-8AAD-8DC77626A265}"/>
              </a:ext>
            </a:extLst>
          </p:cNvPr>
          <p:cNvSpPr>
            <a:spLocks noGrp="1"/>
          </p:cNvSpPr>
          <p:nvPr>
            <p:ph type="title"/>
          </p:nvPr>
        </p:nvSpPr>
        <p:spPr>
          <a:xfrm>
            <a:off x="475488" y="410109"/>
            <a:ext cx="6446012" cy="116314"/>
          </a:xfrm>
        </p:spPr>
        <p:txBody>
          <a:bodyPr wrap="square">
            <a:spAutoFit/>
          </a:bodyPr>
          <a:lstStyle>
            <a:lvl1pPr>
              <a:defRPr sz="900">
                <a:solidFill>
                  <a:schemeClr val="accent5"/>
                </a:solidFill>
              </a:defRPr>
            </a:lvl1pPr>
          </a:lstStyle>
          <a:p>
            <a:r>
              <a:rPr lang="en-US"/>
              <a:t>Click to edit Master title style</a:t>
            </a:r>
            <a:endParaRPr lang="en-US" dirty="0"/>
          </a:p>
        </p:txBody>
      </p:sp>
      <p:sp>
        <p:nvSpPr>
          <p:cNvPr id="9" name="Rectangle 8">
            <a:extLst>
              <a:ext uri="{FF2B5EF4-FFF2-40B4-BE49-F238E27FC236}">
                <a16:creationId xmlns:a16="http://schemas.microsoft.com/office/drawing/2014/main" id="{2503CAEE-75CA-D447-86F2-FDAE792F8527}"/>
              </a:ext>
            </a:extLst>
          </p:cNvPr>
          <p:cNvSpPr/>
          <p:nvPr userDrawn="1"/>
        </p:nvSpPr>
        <p:spPr>
          <a:xfrm>
            <a:off x="0" y="0"/>
            <a:ext cx="8600303" cy="71669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0" name="Title 2">
            <a:extLst>
              <a:ext uri="{FF2B5EF4-FFF2-40B4-BE49-F238E27FC236}">
                <a16:creationId xmlns:a16="http://schemas.microsoft.com/office/drawing/2014/main" id="{837816DA-0269-3846-AB18-DF6D26B37726}"/>
              </a:ext>
            </a:extLst>
          </p:cNvPr>
          <p:cNvSpPr txBox="1">
            <a:spLocks/>
          </p:cNvSpPr>
          <p:nvPr userDrawn="1"/>
        </p:nvSpPr>
        <p:spPr>
          <a:xfrm>
            <a:off x="0" y="-77468"/>
            <a:ext cx="6446012" cy="12952"/>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100" kern="1200" baseline="0">
                <a:solidFill>
                  <a:schemeClr val="accent1">
                    <a:alpha val="0"/>
                  </a:schemeClr>
                </a:solidFill>
                <a:latin typeface="+mj-lt"/>
                <a:ea typeface="+mj-ea"/>
                <a:cs typeface="+mj-cs"/>
              </a:defRPr>
            </a:lvl1pPr>
          </a:lstStyle>
          <a:p>
            <a:r>
              <a:rPr lang="en-US"/>
              <a:t>Click to edit Master title style</a:t>
            </a:r>
            <a:endParaRPr lang="en-US" dirty="0"/>
          </a:p>
        </p:txBody>
      </p:sp>
    </p:spTree>
    <p:extLst>
      <p:ext uri="{BB962C8B-B14F-4D97-AF65-F5344CB8AC3E}">
        <p14:creationId xmlns:p14="http://schemas.microsoft.com/office/powerpoint/2010/main" val="20047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SD Title White">
    <p:bg>
      <p:bgPr>
        <a:solidFill>
          <a:srgbClr val="FFFFFF"/>
        </a:solidFill>
        <a:effectLst/>
      </p:bgPr>
    </p:bg>
    <p:spTree>
      <p:nvGrpSpPr>
        <p:cNvPr id="1" name=""/>
        <p:cNvGrpSpPr/>
        <p:nvPr/>
      </p:nvGrpSpPr>
      <p:grpSpPr>
        <a:xfrm>
          <a:off x="0" y="0"/>
          <a:ext cx="0" cy="0"/>
          <a:chOff x="0" y="0"/>
          <a:chExt cx="0" cy="0"/>
        </a:xfrm>
      </p:grpSpPr>
      <p:pic>
        <p:nvPicPr>
          <p:cNvPr id="8" name="Picture 7" descr="Logo&#10;&#10;Description automatically generated">
            <a:extLst>
              <a:ext uri="{FF2B5EF4-FFF2-40B4-BE49-F238E27FC236}">
                <a16:creationId xmlns:a16="http://schemas.microsoft.com/office/drawing/2014/main" id="{17339076-43B1-436B-B993-DA287AEAAA2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46786" y="245374"/>
            <a:ext cx="2715489" cy="886885"/>
          </a:xfrm>
          <a:prstGeom prst="rect">
            <a:avLst/>
          </a:prstGeom>
        </p:spPr>
      </p:pic>
      <p:grpSp>
        <p:nvGrpSpPr>
          <p:cNvPr id="16" name="Group 15">
            <a:extLst>
              <a:ext uri="{FF2B5EF4-FFF2-40B4-BE49-F238E27FC236}">
                <a16:creationId xmlns:a16="http://schemas.microsoft.com/office/drawing/2014/main" id="{B79E5F42-542A-481A-AC09-43F6241BD74A}"/>
              </a:ext>
            </a:extLst>
          </p:cNvPr>
          <p:cNvGrpSpPr/>
          <p:nvPr userDrawn="1"/>
        </p:nvGrpSpPr>
        <p:grpSpPr>
          <a:xfrm>
            <a:off x="6553200" y="-2682527"/>
            <a:ext cx="12192000" cy="12223054"/>
            <a:chOff x="2118610" y="-558521"/>
            <a:chExt cx="7954780" cy="7975042"/>
          </a:xfrm>
        </p:grpSpPr>
        <p:sp>
          <p:nvSpPr>
            <p:cNvPr id="23" name="Freeform 21">
              <a:extLst>
                <a:ext uri="{FF2B5EF4-FFF2-40B4-BE49-F238E27FC236}">
                  <a16:creationId xmlns:a16="http://schemas.microsoft.com/office/drawing/2014/main" id="{5A869BCF-7F87-4BF7-AB41-1FA0DFF2DA48}"/>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24" name="Freeform 22">
              <a:extLst>
                <a:ext uri="{FF2B5EF4-FFF2-40B4-BE49-F238E27FC236}">
                  <a16:creationId xmlns:a16="http://schemas.microsoft.com/office/drawing/2014/main" id="{05C30C20-6C83-4102-A838-D56643B62C9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5" name="Freeform 23">
              <a:extLst>
                <a:ext uri="{FF2B5EF4-FFF2-40B4-BE49-F238E27FC236}">
                  <a16:creationId xmlns:a16="http://schemas.microsoft.com/office/drawing/2014/main" id="{7311AEAC-0F28-4615-A4A3-954D691DA36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26" name="Freeform 23">
              <a:extLst>
                <a:ext uri="{FF2B5EF4-FFF2-40B4-BE49-F238E27FC236}">
                  <a16:creationId xmlns:a16="http://schemas.microsoft.com/office/drawing/2014/main" id="{1EE6416D-7043-4B54-A1C5-AF321C854B0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7" name="Text Placeholder 7">
            <a:extLst>
              <a:ext uri="{FF2B5EF4-FFF2-40B4-BE49-F238E27FC236}">
                <a16:creationId xmlns:a16="http://schemas.microsoft.com/office/drawing/2014/main" id="{A45D6F97-8D1B-41F4-9900-4A718BE24638}"/>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91DFBA8F-BF47-4C19-9724-9A76BECADB03}"/>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22" name="Text Placeholder 48">
            <a:extLst>
              <a:ext uri="{FF2B5EF4-FFF2-40B4-BE49-F238E27FC236}">
                <a16:creationId xmlns:a16="http://schemas.microsoft.com/office/drawing/2014/main" id="{86E6721A-8AAF-4279-A3B0-7499E60759EC}"/>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3" name="Text Placeholder 7">
            <a:extLst>
              <a:ext uri="{FF2B5EF4-FFF2-40B4-BE49-F238E27FC236}">
                <a16:creationId xmlns:a16="http://schemas.microsoft.com/office/drawing/2014/main" id="{469FD22D-4D3C-4462-AE67-807DAC019616}"/>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51ECCFDA-B871-4FE6-B398-CFA5BAB8A6A4}"/>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sp>
        <p:nvSpPr>
          <p:cNvPr id="15" name="Footer Placeholder 2">
            <a:extLst>
              <a:ext uri="{FF2B5EF4-FFF2-40B4-BE49-F238E27FC236}">
                <a16:creationId xmlns:a16="http://schemas.microsoft.com/office/drawing/2014/main" id="{39154FE7-5393-43D1-8407-23E99F94624A}"/>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4252837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SD 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682527"/>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accent6">
                <a:lumMod val="40000"/>
                <a:lumOff val="60000"/>
              </a:schemeClr>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8" name="Text Placeholder 7">
            <a:extLst>
              <a:ext uri="{FF2B5EF4-FFF2-40B4-BE49-F238E27FC236}">
                <a16:creationId xmlns:a16="http://schemas.microsoft.com/office/drawing/2014/main" id="{A23750D6-CDEC-40A2-A275-9277BEC1F2C2}"/>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ECB98A4F-809B-498E-BBAE-116663519F33}"/>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endParaRPr lang="en-US" dirty="0"/>
          </a:p>
        </p:txBody>
      </p:sp>
      <p:sp>
        <p:nvSpPr>
          <p:cNvPr id="13" name="Text Placeholder 7">
            <a:extLst>
              <a:ext uri="{FF2B5EF4-FFF2-40B4-BE49-F238E27FC236}">
                <a16:creationId xmlns:a16="http://schemas.microsoft.com/office/drawing/2014/main" id="{CEC1F847-C3E4-4648-A4A7-7049F198A46A}"/>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F940344E-2ADE-43F7-B201-AAAB63BD06C7}"/>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pic>
        <p:nvPicPr>
          <p:cNvPr id="17" name="Picture 16" descr="Logo&#10;&#10;Description automatically generated">
            <a:extLst>
              <a:ext uri="{FF2B5EF4-FFF2-40B4-BE49-F238E27FC236}">
                <a16:creationId xmlns:a16="http://schemas.microsoft.com/office/drawing/2014/main" id="{C30F3299-9459-3446-9004-D9EDF376637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46786" y="245374"/>
            <a:ext cx="2715489" cy="886885"/>
          </a:xfrm>
          <a:prstGeom prst="rect">
            <a:avLst/>
          </a:prstGeom>
        </p:spPr>
      </p:pic>
      <p:sp>
        <p:nvSpPr>
          <p:cNvPr id="16" name="Footer Placeholder 2">
            <a:extLst>
              <a:ext uri="{FF2B5EF4-FFF2-40B4-BE49-F238E27FC236}">
                <a16:creationId xmlns:a16="http://schemas.microsoft.com/office/drawing/2014/main" id="{C63E2F76-C79D-4679-8E21-AE8185311956}"/>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2357734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SD Title Gunmetal">
    <p:bg>
      <p:bgPr>
        <a:solidFill>
          <a:schemeClr val="accent5"/>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AC7379E-9221-4504-A35C-8C78D775AE3E}"/>
              </a:ext>
            </a:extLst>
          </p:cNvPr>
          <p:cNvGrpSpPr/>
          <p:nvPr userDrawn="1"/>
        </p:nvGrpSpPr>
        <p:grpSpPr>
          <a:xfrm>
            <a:off x="6553200" y="-2682527"/>
            <a:ext cx="12192000" cy="12223054"/>
            <a:chOff x="2118610" y="-558521"/>
            <a:chExt cx="7954780" cy="7975042"/>
          </a:xfrm>
        </p:grpSpPr>
        <p:sp>
          <p:nvSpPr>
            <p:cNvPr id="9" name="Freeform 21">
              <a:extLst>
                <a:ext uri="{FF2B5EF4-FFF2-40B4-BE49-F238E27FC236}">
                  <a16:creationId xmlns:a16="http://schemas.microsoft.com/office/drawing/2014/main" id="{A998E568-6104-4015-A12B-0BF7CD279DA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1CAD56E9-93CD-4334-A222-FACC74EBDD52}"/>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B2A77395-6B9A-454C-BD4B-C8309BEBF717}"/>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A46C356B-44EE-49B4-9FA3-C19D6CC8B737}"/>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8" name="Text Placeholder 7">
            <a:extLst>
              <a:ext uri="{FF2B5EF4-FFF2-40B4-BE49-F238E27FC236}">
                <a16:creationId xmlns:a16="http://schemas.microsoft.com/office/drawing/2014/main" id="{A23750D6-CDEC-40A2-A275-9277BEC1F2C2}"/>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ECB98A4F-809B-498E-BBAE-116663519F33}"/>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2" name="Text Placeholder 48">
            <a:extLst>
              <a:ext uri="{FF2B5EF4-FFF2-40B4-BE49-F238E27FC236}">
                <a16:creationId xmlns:a16="http://schemas.microsoft.com/office/drawing/2014/main" id="{9F8ED3B4-DADB-442F-9CC2-302130656913}"/>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3" name="Text Placeholder 7">
            <a:extLst>
              <a:ext uri="{FF2B5EF4-FFF2-40B4-BE49-F238E27FC236}">
                <a16:creationId xmlns:a16="http://schemas.microsoft.com/office/drawing/2014/main" id="{CEC1F847-C3E4-4648-A4A7-7049F198A46A}"/>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F940344E-2ADE-43F7-B201-AAAB63BD06C7}"/>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pic>
        <p:nvPicPr>
          <p:cNvPr id="16" name="Picture 15">
            <a:extLst>
              <a:ext uri="{FF2B5EF4-FFF2-40B4-BE49-F238E27FC236}">
                <a16:creationId xmlns:a16="http://schemas.microsoft.com/office/drawing/2014/main" id="{0184EDE3-5EEF-FC4D-A45F-EA9D2EA18F28}"/>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17" name="Footer Placeholder 2">
            <a:extLst>
              <a:ext uri="{FF2B5EF4-FFF2-40B4-BE49-F238E27FC236}">
                <a16:creationId xmlns:a16="http://schemas.microsoft.com/office/drawing/2014/main" id="{A63057AE-C887-4D0E-8019-7DAD9E9382DF}"/>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1234513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SD Title Midnight">
    <p:bg>
      <p:bgPr>
        <a:solidFill>
          <a:schemeClr val="tx2"/>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F0A697E7-8EE0-42AD-85FC-7243FF44AFBC}"/>
              </a:ext>
            </a:extLst>
          </p:cNvPr>
          <p:cNvGrpSpPr/>
          <p:nvPr userDrawn="1"/>
        </p:nvGrpSpPr>
        <p:grpSpPr>
          <a:xfrm>
            <a:off x="6553200" y="-2682527"/>
            <a:ext cx="12192000" cy="12223054"/>
            <a:chOff x="2118610" y="-558521"/>
            <a:chExt cx="7954780" cy="7975042"/>
          </a:xfrm>
          <a:effectLst>
            <a:outerShdw blurRad="741743" dist="38100" dir="8100000" algn="tr" rotWithShape="0">
              <a:prstClr val="black">
                <a:alpha val="50550"/>
              </a:prstClr>
            </a:outerShdw>
          </a:effectLst>
        </p:grpSpPr>
        <p:sp>
          <p:nvSpPr>
            <p:cNvPr id="10" name="Freeform 21">
              <a:extLst>
                <a:ext uri="{FF2B5EF4-FFF2-40B4-BE49-F238E27FC236}">
                  <a16:creationId xmlns:a16="http://schemas.microsoft.com/office/drawing/2014/main" id="{6CB1826F-DC2F-42C7-91D1-FEC2A509FFC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1" name="Freeform 22">
              <a:extLst>
                <a:ext uri="{FF2B5EF4-FFF2-40B4-BE49-F238E27FC236}">
                  <a16:creationId xmlns:a16="http://schemas.microsoft.com/office/drawing/2014/main" id="{DDB1A6C9-78D5-48FB-990B-E7734DBB56C7}"/>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92139"/>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02FF7922-0161-4F8A-9A1D-7B958B3A5A2D}"/>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7D521DCB-6825-41A5-B175-75919D297C02}"/>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25" name="Text Placeholder 7">
            <a:extLst>
              <a:ext uri="{FF2B5EF4-FFF2-40B4-BE49-F238E27FC236}">
                <a16:creationId xmlns:a16="http://schemas.microsoft.com/office/drawing/2014/main" id="{C1725E40-FAE7-4C82-A285-01581F3E269E}"/>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30" name="Text Placeholder 48">
            <a:extLst>
              <a:ext uri="{FF2B5EF4-FFF2-40B4-BE49-F238E27FC236}">
                <a16:creationId xmlns:a16="http://schemas.microsoft.com/office/drawing/2014/main" id="{4F8C16DE-5A81-4F2F-A856-146C2753C729}"/>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3" name="Text Placeholder 7">
            <a:extLst>
              <a:ext uri="{FF2B5EF4-FFF2-40B4-BE49-F238E27FC236}">
                <a16:creationId xmlns:a16="http://schemas.microsoft.com/office/drawing/2014/main" id="{315E48F6-BB8B-4F1E-BC9C-C0FF3D8184DF}"/>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FB17CAFC-4994-432C-A407-B586BB7C8670}"/>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Location</a:t>
            </a:r>
          </a:p>
        </p:txBody>
      </p:sp>
      <p:pic>
        <p:nvPicPr>
          <p:cNvPr id="16" name="Picture 15">
            <a:extLst>
              <a:ext uri="{FF2B5EF4-FFF2-40B4-BE49-F238E27FC236}">
                <a16:creationId xmlns:a16="http://schemas.microsoft.com/office/drawing/2014/main" id="{1C550F0C-6D13-A242-8B9A-9AE67F2C052A}"/>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19" name="Title 2">
            <a:extLst>
              <a:ext uri="{FF2B5EF4-FFF2-40B4-BE49-F238E27FC236}">
                <a16:creationId xmlns:a16="http://schemas.microsoft.com/office/drawing/2014/main" id="{68D96AA2-915D-F64C-8147-9F6207FDD93D}"/>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7" name="Footer Placeholder 2">
            <a:extLst>
              <a:ext uri="{FF2B5EF4-FFF2-40B4-BE49-F238E27FC236}">
                <a16:creationId xmlns:a16="http://schemas.microsoft.com/office/drawing/2014/main" id="{944A1A71-C28C-4511-9F63-4A3C1F0CCD22}"/>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pPr>
              <a:defRPr/>
            </a:pPr>
            <a:r>
              <a:rPr lang="en-US"/>
              <a:t>Snapdragon is a production of Qualcomm Technologies, Inc. and/or its subsidiaries.</a:t>
            </a:r>
            <a:endParaRPr lang="en-US" dirty="0"/>
          </a:p>
        </p:txBody>
      </p:sp>
    </p:spTree>
    <p:extLst>
      <p:ext uri="{BB962C8B-B14F-4D97-AF65-F5344CB8AC3E}">
        <p14:creationId xmlns:p14="http://schemas.microsoft.com/office/powerpoint/2010/main" val="4076664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D Agenda Big Red">
    <p:bg>
      <p:bgPr>
        <a:solidFill>
          <a:schemeClr val="bg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D1111F"/>
                </a:solidFill>
                <a:effectLst>
                  <a:innerShdw blurRad="38100" dist="25400" dir="8100000">
                    <a:srgbClr val="180204">
                      <a:alpha val="49804"/>
                    </a:srgbClr>
                  </a:innerShdw>
                </a:effectLst>
              </a:rPr>
              <a:t>Agenda</a:t>
            </a:r>
          </a:p>
        </p:txBody>
      </p:sp>
      <p:sp>
        <p:nvSpPr>
          <p:cNvPr id="9" name="TextBox 8">
            <a:extLst>
              <a:ext uri="{FF2B5EF4-FFF2-40B4-BE49-F238E27FC236}">
                <a16:creationId xmlns:a16="http://schemas.microsoft.com/office/drawing/2014/main" id="{9CA3C126-7D7B-432A-9079-26DD08C435B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useBgFill="1">
        <p:nvSpPr>
          <p:cNvPr id="10" name="TextBox 9">
            <a:extLst>
              <a:ext uri="{FF2B5EF4-FFF2-40B4-BE49-F238E27FC236}">
                <a16:creationId xmlns:a16="http://schemas.microsoft.com/office/drawing/2014/main" id="{2838F4AA-6999-459A-91A8-2C0C5A7185E7}"/>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7" name="Text Placeholder 2">
            <a:extLst>
              <a:ext uri="{FF2B5EF4-FFF2-40B4-BE49-F238E27FC236}">
                <a16:creationId xmlns:a16="http://schemas.microsoft.com/office/drawing/2014/main" id="{C3F56594-1474-F14B-A41D-F43DD6BD51D0}"/>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01601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SD Agenda Big White">
    <p:bg>
      <p:bgPr>
        <a:solidFill>
          <a:srgbClr val="FFFFFF"/>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20000"/>
                    <a:lumOff val="80000"/>
                  </a:schemeClr>
                </a:solidFill>
                <a:effectLst>
                  <a:innerShdw blurRad="38100" dist="25400" dir="8100000">
                    <a:prstClr val="black">
                      <a:alpha val="50000"/>
                    </a:prstClr>
                  </a:innerShdw>
                </a:effectLst>
              </a:rPr>
              <a:t>Agenda</a:t>
            </a:r>
          </a:p>
        </p:txBody>
      </p:sp>
      <p:sp useBgFill="1">
        <p:nvSpPr>
          <p:cNvPr id="5" name="TextBox 4">
            <a:extLst>
              <a:ext uri="{FF2B5EF4-FFF2-40B4-BE49-F238E27FC236}">
                <a16:creationId xmlns:a16="http://schemas.microsoft.com/office/drawing/2014/main" id="{35B08B6A-A510-4257-B327-D18BB1B614F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useBgFill="1">
        <p:nvSpPr>
          <p:cNvPr id="9" name="TextBox 8">
            <a:extLst>
              <a:ext uri="{FF2B5EF4-FFF2-40B4-BE49-F238E27FC236}">
                <a16:creationId xmlns:a16="http://schemas.microsoft.com/office/drawing/2014/main" id="{1F6DF7A2-FFBD-49FD-9CC4-AE8AB2B6423C}"/>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10" name="Text Placeholder 2">
            <a:extLst>
              <a:ext uri="{FF2B5EF4-FFF2-40B4-BE49-F238E27FC236}">
                <a16:creationId xmlns:a16="http://schemas.microsoft.com/office/drawing/2014/main" id="{6B3B9127-D8AF-E548-8A0E-E6141B702B75}"/>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31780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SD Agenda Big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F16D486-1F9F-4D6A-9183-FBCBC2827DD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useBgFill="1">
        <p:nvSpPr>
          <p:cNvPr id="5" name="TextBox 4">
            <a:extLst>
              <a:ext uri="{FF2B5EF4-FFF2-40B4-BE49-F238E27FC236}">
                <a16:creationId xmlns:a16="http://schemas.microsoft.com/office/drawing/2014/main" id="{9A93F4D8-06C0-4C04-9B0C-4232B2B0C95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useBgFill="1">
        <p:nvSpPr>
          <p:cNvPr id="9" name="TextBox 8">
            <a:extLst>
              <a:ext uri="{FF2B5EF4-FFF2-40B4-BE49-F238E27FC236}">
                <a16:creationId xmlns:a16="http://schemas.microsoft.com/office/drawing/2014/main" id="{F26BFACC-1EA9-4D74-BA8A-2CAFDDDD229F}"/>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10" name="Text Placeholder 2">
            <a:extLst>
              <a:ext uri="{FF2B5EF4-FFF2-40B4-BE49-F238E27FC236}">
                <a16:creationId xmlns:a16="http://schemas.microsoft.com/office/drawing/2014/main" id="{72CF8E38-04A3-A34E-B57D-0814CF3DE5C6}"/>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08339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D Agenda Big Gunmetal">
    <p:bg>
      <p:bgPr>
        <a:solidFill>
          <a:schemeClr val="accent5"/>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9C6A978-F95A-43B4-91EE-66A1EFC2CDD7}"/>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5" name="TextBox 4">
            <a:extLst>
              <a:ext uri="{FF2B5EF4-FFF2-40B4-BE49-F238E27FC236}">
                <a16:creationId xmlns:a16="http://schemas.microsoft.com/office/drawing/2014/main" id="{FA458C71-1C2B-4E30-9600-5B145471EA8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useBgFill="1">
        <p:nvSpPr>
          <p:cNvPr id="8" name="TextBox 7">
            <a:extLst>
              <a:ext uri="{FF2B5EF4-FFF2-40B4-BE49-F238E27FC236}">
                <a16:creationId xmlns:a16="http://schemas.microsoft.com/office/drawing/2014/main" id="{0A427034-00B6-43EA-AA17-E4BFBABD60D8}"/>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10" name="Text Placeholder 2">
            <a:extLst>
              <a:ext uri="{FF2B5EF4-FFF2-40B4-BE49-F238E27FC236}">
                <a16:creationId xmlns:a16="http://schemas.microsoft.com/office/drawing/2014/main" id="{C805FA2C-F21B-EE4F-A31C-ECD531B1E244}"/>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27054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SD Agenda Big Midnight">
    <p:bg>
      <p:bgPr>
        <a:solidFill>
          <a:schemeClr val="tx2"/>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BFF73A1-B92C-46CF-B4FB-44988FB48576}"/>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useBgFill="1">
        <p:nvSpPr>
          <p:cNvPr id="7" name="TextBox 6">
            <a:extLst>
              <a:ext uri="{FF2B5EF4-FFF2-40B4-BE49-F238E27FC236}">
                <a16:creationId xmlns:a16="http://schemas.microsoft.com/office/drawing/2014/main" id="{80AEE506-C54A-4E6D-AEA2-8D9216AF95C4}"/>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8" name="TextBox 7">
            <a:extLst>
              <a:ext uri="{FF2B5EF4-FFF2-40B4-BE49-F238E27FC236}">
                <a16:creationId xmlns:a16="http://schemas.microsoft.com/office/drawing/2014/main" id="{AB815781-8802-814C-ABFE-690425339A6D}"/>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10" name="Text Placeholder 2">
            <a:extLst>
              <a:ext uri="{FF2B5EF4-FFF2-40B4-BE49-F238E27FC236}">
                <a16:creationId xmlns:a16="http://schemas.microsoft.com/office/drawing/2014/main" id="{495E9130-3F7C-1B46-B3AF-1C700B3C6EED}"/>
              </a:ext>
            </a:extLst>
          </p:cNvPr>
          <p:cNvSpPr>
            <a:spLocks noGrp="1"/>
          </p:cNvSpPr>
          <p:nvPr>
            <p:ph type="body" sz="quarter" idx="17"/>
          </p:nvPr>
        </p:nvSpPr>
        <p:spPr>
          <a:xfrm>
            <a:off x="777874" y="957453"/>
            <a:ext cx="9253538" cy="5339922"/>
          </a:xfrm>
        </p:spPr>
        <p:txBody>
          <a:bodyPr/>
          <a:lstStyle>
            <a:lvl1pPr marL="914400" indent="-914400">
              <a:lnSpc>
                <a:spcPct val="90000"/>
              </a:lnSpc>
              <a:spcBef>
                <a:spcPts val="0"/>
              </a:spcBef>
              <a:spcAft>
                <a:spcPts val="900"/>
              </a:spcAft>
              <a:buFont typeface="+mj-lt"/>
              <a:buAutoNum type="arabicPeriod"/>
              <a:defRPr sz="5400">
                <a:solidFill>
                  <a:schemeClr val="bg1"/>
                </a:solidFill>
              </a:defRPr>
            </a:lvl1pPr>
            <a:lvl2pPr marL="1139825" indent="-742950">
              <a:buFont typeface="+mj-lt"/>
              <a:buAutoNum type="arabicPeriod"/>
              <a:defRPr sz="4400">
                <a:solidFill>
                  <a:schemeClr val="bg1"/>
                </a:solidFill>
              </a:defRPr>
            </a:lvl2pPr>
            <a:lvl3pPr marL="1484313" indent="-742950">
              <a:buFont typeface="+mj-lt"/>
              <a:buAutoNum type="arabicPeriod"/>
              <a:defRPr sz="3600">
                <a:solidFill>
                  <a:schemeClr val="bg1"/>
                </a:solidFill>
              </a:defRPr>
            </a:lvl3pPr>
            <a:lvl4pPr marL="1430337" indent="-342900">
              <a:buFont typeface="+mj-lt"/>
              <a:buAutoNum type="arabicPeriod"/>
              <a:defRPr sz="1800">
                <a:solidFill>
                  <a:schemeClr val="bg1"/>
                </a:solidFill>
              </a:defRPr>
            </a:lvl4pPr>
            <a:lvl5pPr marL="914400" indent="-914400">
              <a:buFont typeface="+mj-lt"/>
              <a:buAutoNum type="arabicPeriod"/>
              <a:defRPr sz="5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44283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D Agenda Red">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6" name="Text Placeholder 2">
            <a:extLst>
              <a:ext uri="{FF2B5EF4-FFF2-40B4-BE49-F238E27FC236}">
                <a16:creationId xmlns:a16="http://schemas.microsoft.com/office/drawing/2014/main" id="{A080BE5C-026A-824A-9F24-7CDA1BA227FB}"/>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04139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useBgFill="1">
        <p:nvSpPr>
          <p:cNvPr id="7" name="TextBox 6">
            <a:extLst>
              <a:ext uri="{FF2B5EF4-FFF2-40B4-BE49-F238E27FC236}">
                <a16:creationId xmlns:a16="http://schemas.microsoft.com/office/drawing/2014/main" id="{F4A2D56B-74CE-4812-B474-4A4E5382D493}"/>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9" name="Title 2">
            <a:extLst>
              <a:ext uri="{FF2B5EF4-FFF2-40B4-BE49-F238E27FC236}">
                <a16:creationId xmlns:a16="http://schemas.microsoft.com/office/drawing/2014/main" id="{7B07BF55-B8EF-E84D-9E9A-9697E7FFE5DD}"/>
              </a:ext>
            </a:extLst>
          </p:cNvPr>
          <p:cNvSpPr>
            <a:spLocks noGrp="1"/>
          </p:cNvSpPr>
          <p:nvPr>
            <p:ph type="title"/>
          </p:nvPr>
        </p:nvSpPr>
        <p:spPr>
          <a:xfrm>
            <a:off x="475488" y="410109"/>
            <a:ext cx="6446012" cy="116314"/>
          </a:xfrm>
        </p:spPr>
        <p:txBody>
          <a:bodyPr wrap="square">
            <a:spAutoFit/>
          </a:bodyPr>
          <a:lstStyle>
            <a:lvl1pPr>
              <a:defRPr sz="900">
                <a:solidFill>
                  <a:schemeClr val="tx2"/>
                </a:solidFill>
              </a:defRPr>
            </a:lvl1pPr>
          </a:lstStyle>
          <a:p>
            <a:r>
              <a:rPr lang="en-US"/>
              <a:t>Click to edit Master title style</a:t>
            </a:r>
            <a:endParaRPr lang="en-US" dirty="0"/>
          </a:p>
        </p:txBody>
      </p:sp>
      <p:sp>
        <p:nvSpPr>
          <p:cNvPr id="11" name="Rectangle 10">
            <a:extLst>
              <a:ext uri="{FF2B5EF4-FFF2-40B4-BE49-F238E27FC236}">
                <a16:creationId xmlns:a16="http://schemas.microsoft.com/office/drawing/2014/main" id="{3208B60E-4D9F-1E43-9A93-FAE3EB055AC9}"/>
              </a:ext>
            </a:extLst>
          </p:cNvPr>
          <p:cNvSpPr/>
          <p:nvPr userDrawn="1"/>
        </p:nvSpPr>
        <p:spPr>
          <a:xfrm>
            <a:off x="0" y="51763"/>
            <a:ext cx="8600303" cy="71669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0" name="Title 2">
            <a:extLst>
              <a:ext uri="{FF2B5EF4-FFF2-40B4-BE49-F238E27FC236}">
                <a16:creationId xmlns:a16="http://schemas.microsoft.com/office/drawing/2014/main" id="{9BAC466B-EA63-3A43-9879-873DDA7E1DE4}"/>
              </a:ext>
            </a:extLst>
          </p:cNvPr>
          <p:cNvSpPr txBox="1">
            <a:spLocks/>
          </p:cNvSpPr>
          <p:nvPr userDrawn="1"/>
        </p:nvSpPr>
        <p:spPr>
          <a:xfrm>
            <a:off x="0" y="-77468"/>
            <a:ext cx="6446012" cy="12952"/>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100" kern="1200" baseline="0">
                <a:solidFill>
                  <a:schemeClr val="accent1">
                    <a:alpha val="0"/>
                  </a:schemeClr>
                </a:solidFill>
                <a:latin typeface="+mj-lt"/>
                <a:ea typeface="+mj-ea"/>
                <a:cs typeface="+mj-cs"/>
              </a:defRPr>
            </a:lvl1pPr>
          </a:lstStyle>
          <a:p>
            <a:r>
              <a:rPr lang="en-US"/>
              <a:t>Click to edit Master title style</a:t>
            </a:r>
            <a:endParaRPr lang="en-US" dirty="0"/>
          </a:p>
        </p:txBody>
      </p:sp>
    </p:spTree>
    <p:extLst>
      <p:ext uri="{BB962C8B-B14F-4D97-AF65-F5344CB8AC3E}">
        <p14:creationId xmlns:p14="http://schemas.microsoft.com/office/powerpoint/2010/main" val="2659348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D Agenda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82B492E3-40DB-A744-A544-A637244B80F7}"/>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05181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D Agenda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BF75E4EE-9BED-424E-9E5C-1EAED3586C3C}"/>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BD146A33-9805-4C48-A6F6-875CFC7CEED8}"/>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8244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D Agenda Gun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5" name="Title 2">
            <a:extLst>
              <a:ext uri="{FF2B5EF4-FFF2-40B4-BE49-F238E27FC236}">
                <a16:creationId xmlns:a16="http://schemas.microsoft.com/office/drawing/2014/main" id="{B25BB882-FF84-4997-A4A9-C537179AE82A}"/>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7" name="Text Placeholder 2">
            <a:extLst>
              <a:ext uri="{FF2B5EF4-FFF2-40B4-BE49-F238E27FC236}">
                <a16:creationId xmlns:a16="http://schemas.microsoft.com/office/drawing/2014/main" id="{BD2FAD59-06FA-664F-B2AC-846E9295BADA}"/>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02442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D Agenda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28AA9EC-32E1-43B6-A637-836E83AC4266}"/>
              </a:ext>
            </a:extLst>
          </p:cNvPr>
          <p:cNvSpPr>
            <a:spLocks noGrp="1"/>
          </p:cNvSpPr>
          <p:nvPr>
            <p:ph type="title"/>
          </p:nvPr>
        </p:nvSpPr>
        <p:spPr>
          <a:xfrm rot="5400000">
            <a:off x="-2543238" y="3077977"/>
            <a:ext cx="5823317" cy="361959"/>
          </a:xfrm>
        </p:spPr>
        <p:txBody>
          <a:bodyPr wrap="square" anchor="t">
            <a:spAutoFit/>
          </a:bodyPr>
          <a:lstStyle>
            <a:lvl1pPr>
              <a:defRPr sz="2800">
                <a:solidFill>
                  <a:schemeClr val="bg1"/>
                </a:solidFill>
              </a:defRPr>
            </a:lvl1pPr>
          </a:lstStyle>
          <a:p>
            <a:r>
              <a:rPr lang="en-US"/>
              <a:t>Click to edit Master title style</a:t>
            </a:r>
          </a:p>
        </p:txBody>
      </p:sp>
      <p:sp>
        <p:nvSpPr>
          <p:cNvPr id="8" name="Text Placeholder 2">
            <a:extLst>
              <a:ext uri="{FF2B5EF4-FFF2-40B4-BE49-F238E27FC236}">
                <a16:creationId xmlns:a16="http://schemas.microsoft.com/office/drawing/2014/main" id="{43B8DC1D-A596-0743-91CF-4035BACF78CF}"/>
              </a:ext>
            </a:extLst>
          </p:cNvPr>
          <p:cNvSpPr>
            <a:spLocks noGrp="1"/>
          </p:cNvSpPr>
          <p:nvPr>
            <p:ph type="body" sz="quarter" idx="17"/>
          </p:nvPr>
        </p:nvSpPr>
        <p:spPr>
          <a:xfrm>
            <a:off x="1833336" y="1015157"/>
            <a:ext cx="9148989" cy="5339923"/>
          </a:xfrm>
        </p:spPr>
        <p:txBody>
          <a:bodyPr/>
          <a:lstStyle>
            <a:lvl1pPr marL="914400" indent="-914400">
              <a:lnSpc>
                <a:spcPct val="90000"/>
              </a:lnSpc>
              <a:spcBef>
                <a:spcPts val="0"/>
              </a:spcBef>
              <a:spcAft>
                <a:spcPts val="900"/>
              </a:spcAft>
              <a:buFont typeface="+mj-lt"/>
              <a:buAutoNum type="arabicPeriod"/>
              <a:defRPr sz="5400">
                <a:solidFill>
                  <a:schemeClr val="tx2"/>
                </a:solidFill>
              </a:defRPr>
            </a:lvl1pPr>
            <a:lvl2pPr marL="1139825" indent="-742950">
              <a:buFont typeface="+mj-lt"/>
              <a:buAutoNum type="arabicPeriod"/>
              <a:defRPr sz="4400">
                <a:solidFill>
                  <a:schemeClr val="tx2"/>
                </a:solidFill>
              </a:defRPr>
            </a:lvl2pPr>
            <a:lvl3pPr marL="1484313" indent="-742950">
              <a:buFont typeface="+mj-lt"/>
              <a:buAutoNum type="arabicPeriod"/>
              <a:defRPr sz="3600">
                <a:solidFill>
                  <a:schemeClr val="tx2"/>
                </a:solidFill>
              </a:defRPr>
            </a:lvl3pPr>
            <a:lvl4pPr marL="1430337" indent="-342900">
              <a:buFont typeface="+mj-lt"/>
              <a:buAutoNum type="arabicPeriod"/>
              <a:defRPr sz="1800">
                <a:solidFill>
                  <a:schemeClr val="tx2"/>
                </a:solidFill>
              </a:defRPr>
            </a:lvl4pPr>
            <a:lvl5pPr marL="914400" indent="-914400">
              <a:buFont typeface="+mj-lt"/>
              <a:buAutoNum type="arabicPeriod"/>
              <a:defRPr sz="5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64961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D 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Tree>
    <p:extLst>
      <p:ext uri="{BB962C8B-B14F-4D97-AF65-F5344CB8AC3E}">
        <p14:creationId xmlns:p14="http://schemas.microsoft.com/office/powerpoint/2010/main" val="3867924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D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73944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SD 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9784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SD 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836376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SD 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40621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SD 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pPr>
              <a:defRPr/>
            </a:pPr>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893677"/>
            <a:ext cx="2608263" cy="952155"/>
          </a:xfrm>
        </p:spPr>
        <p:txBody>
          <a:bodyPr/>
          <a:lstStyle/>
          <a:p>
            <a:r>
              <a:rPr lang="en-US"/>
              <a:t>Click to edit Master title style</a:t>
            </a:r>
          </a:p>
        </p:txBody>
      </p:sp>
      <p:sp>
        <p:nvSpPr>
          <p:cNvPr id="5" name="Subtitle">
            <a:extLst>
              <a:ext uri="{FF2B5EF4-FFF2-40B4-BE49-F238E27FC236}">
                <a16:creationId xmlns:a16="http://schemas.microsoft.com/office/drawing/2014/main" id="{8694D2CA-57FD-5A41-B5C7-1F8CECC66195}"/>
              </a:ext>
            </a:extLst>
          </p:cNvPr>
          <p:cNvSpPr>
            <a:spLocks noGrp="1"/>
          </p:cNvSpPr>
          <p:nvPr>
            <p:ph type="subTitle" idx="1" hasCustomPrompt="1"/>
          </p:nvPr>
        </p:nvSpPr>
        <p:spPr>
          <a:xfrm>
            <a:off x="494189" y="3904316"/>
            <a:ext cx="2608522" cy="1589409"/>
          </a:xfrm>
          <a:prstGeom prst="rect">
            <a:avLst/>
          </a:prstGeom>
        </p:spPr>
        <p:txBody>
          <a:bodyPr wrap="square">
            <a:spAutoFit/>
          </a:bodyPr>
          <a:lstStyle>
            <a:lvl1pPr marL="285750" indent="-285750" algn="l" defTabSz="914400" rtl="0" eaLnBrk="1" latinLnBrk="0" hangingPunct="1">
              <a:lnSpc>
                <a:spcPct val="96000"/>
              </a:lnSpc>
              <a:spcBef>
                <a:spcPts val="900"/>
              </a:spcBef>
              <a:buClr>
                <a:schemeClr val="tx2"/>
              </a:buClr>
              <a:buFont typeface="Arial" panose="020B0604020202020204" pitchFamily="34" charset="0"/>
              <a:buChar char="•"/>
              <a:defRPr lang="en-US" sz="1600" kern="1200" baseline="0" dirty="0">
                <a:solidFill>
                  <a:schemeClr val="tx2"/>
                </a:solidFill>
                <a:latin typeface="+mn-lt"/>
                <a:ea typeface="+mn-ea"/>
                <a:cs typeface="+mn-cs"/>
              </a:defRPr>
            </a:lvl1pPr>
            <a:lvl2pPr marL="301625" indent="-301625" algn="l">
              <a:buClr>
                <a:schemeClr val="tx2"/>
              </a:buClr>
              <a:buFont typeface="Arial" panose="020B0604020202020204" pitchFamily="34" charset="0"/>
              <a:buChar char="•"/>
              <a:tabLst>
                <a:tab pos="2003425" algn="l"/>
              </a:tabLst>
              <a:defRPr sz="1400"/>
            </a:lvl2pPr>
            <a:lvl3pPr marL="571500" indent="-269875" algn="l">
              <a:buClr>
                <a:schemeClr val="tx2"/>
              </a:buClr>
              <a:buFont typeface="Arial" panose="020B0604020202020204" pitchFamily="34" charset="0"/>
              <a:buChar char="•"/>
              <a:tabLst/>
              <a:defRPr sz="1800"/>
            </a:lvl3pPr>
            <a:lvl4pPr marL="571500" indent="-269875" algn="l">
              <a:buClr>
                <a:schemeClr val="tx2"/>
              </a:buClr>
              <a:buFont typeface="Arial" panose="020B0604020202020204" pitchFamily="34" charset="0"/>
              <a:buChar char="•"/>
              <a:tabLst/>
              <a:defRPr sz="1400"/>
            </a:lvl4pPr>
            <a:lvl5pPr marL="850900" indent="-279400" algn="l">
              <a:spcBef>
                <a:spcPts val="75"/>
              </a:spcBef>
              <a:spcAft>
                <a:spcPts val="75"/>
              </a:spcAft>
              <a:buFont typeface="Arial" panose="020B0604020202020204" pitchFamily="34" charset="0"/>
              <a:buChar char="•"/>
              <a:tabLst/>
              <a:defRPr sz="1400" b="0"/>
            </a:lvl5pPr>
            <a:lvl6pPr marL="800100" indent="-800100" algn="l">
              <a:buFont typeface="Arial" panose="020B0604020202020204" pitchFamily="34" charset="0"/>
              <a:buChar char="•"/>
              <a:tabLst/>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55691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2147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SD Title and Content">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96390C4F-C50D-4EA4-B36C-FD3A6D8926A2}"/>
              </a:ext>
            </a:extLst>
          </p:cNvPr>
          <p:cNvSpPr>
            <a:spLocks noGrp="1"/>
          </p:cNvSpPr>
          <p:nvPr>
            <p:ph sz="quarter" idx="16"/>
          </p:nvPr>
        </p:nvSpPr>
        <p:spPr>
          <a:xfrm>
            <a:off x="494188" y="1719072"/>
            <a:ext cx="1120251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2895"/>
            <a:ext cx="10489691" cy="118174"/>
          </a:xfrm>
        </p:spPr>
        <p:txBody>
          <a:bodyPr/>
          <a:lstStyle>
            <a:lvl1pPr>
              <a:defRPr>
                <a:solidFill>
                  <a:schemeClr val="accent6">
                    <a:lumMod val="75000"/>
                  </a:schemeClr>
                </a:solidFill>
              </a:defRPr>
            </a:lvl1pPr>
          </a:lstStyle>
          <a:p>
            <a:pPr>
              <a:defRPr/>
            </a:pPr>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90786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SD 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57868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SD 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dirty="0"/>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92582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SD Title and Subtitle Red">
    <p:bg>
      <p:bgPr>
        <a:solidFill>
          <a:schemeClr val="bg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2F3A8CC-E70D-4655-9738-607E9AB570D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8BAE2EEE-D744-4DCE-AA4D-329EBB37E8D0}"/>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851BFC7F-08CD-484C-AEAC-FDDD29DB914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53270F94-B0D0-418A-A0DA-8F392DF00CE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998121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SD Title and Subtitle White">
    <p:bg>
      <p:bgPr>
        <a:solidFill>
          <a:srgbClr val="FAFBFC"/>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78841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SD Title and Sub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Footer Placeholder 2">
            <a:extLst>
              <a:ext uri="{FF2B5EF4-FFF2-40B4-BE49-F238E27FC236}">
                <a16:creationId xmlns:a16="http://schemas.microsoft.com/office/drawing/2014/main" id="{453A31F0-4DB5-457C-A903-35FF518AB4EA}"/>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
        <p:nvSpPr>
          <p:cNvPr id="3" name="Title 3">
            <a:extLst>
              <a:ext uri="{FF2B5EF4-FFF2-40B4-BE49-F238E27FC236}">
                <a16:creationId xmlns:a16="http://schemas.microsoft.com/office/drawing/2014/main" id="{309C22E6-2FE0-490B-BAC5-88E5C6751D9E}"/>
              </a:ext>
            </a:extLst>
          </p:cNvPr>
          <p:cNvSpPr>
            <a:spLocks noGrp="1"/>
          </p:cNvSpPr>
          <p:nvPr>
            <p:ph type="title"/>
          </p:nvPr>
        </p:nvSpPr>
        <p:spPr>
          <a:xfrm>
            <a:off x="495300" y="642645"/>
            <a:ext cx="11187112" cy="361959"/>
          </a:xfrm>
        </p:spPr>
        <p:txBody>
          <a:bodyPr/>
          <a:lstStyle>
            <a:lvl1pPr>
              <a:defRPr>
                <a:solidFill>
                  <a:schemeClr val="tx2"/>
                </a:solidFill>
              </a:defRPr>
            </a:lvl1pPr>
          </a:lstStyle>
          <a:p>
            <a:r>
              <a:rPr lang="en-US"/>
              <a:t>Click to edit Master title style</a:t>
            </a:r>
          </a:p>
        </p:txBody>
      </p:sp>
      <p:sp>
        <p:nvSpPr>
          <p:cNvPr id="4" name="Subtitle">
            <a:extLst>
              <a:ext uri="{FF2B5EF4-FFF2-40B4-BE49-F238E27FC236}">
                <a16:creationId xmlns:a16="http://schemas.microsoft.com/office/drawing/2014/main" id="{8FF0793D-08C6-4F61-A423-730FEF5A6DBB}"/>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TextBox 5">
            <a:extLst>
              <a:ext uri="{FF2B5EF4-FFF2-40B4-BE49-F238E27FC236}">
                <a16:creationId xmlns:a16="http://schemas.microsoft.com/office/drawing/2014/main" id="{9A812354-B7E5-410A-96F8-04A27EA96F6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703911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SD Title and Subtitle Gunmetal">
    <p:bg>
      <p:bgPr>
        <a:solidFill>
          <a:schemeClr val="accent5"/>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AD80C37-2083-4D37-BD1B-FD58CA4160C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C8663155-F71F-4E37-929E-734AA04A2137}"/>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1AA9D118-B949-48F9-8441-498DC3CA5E9F}"/>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F335D76E-32AD-4DEE-90A0-93ECEF4B0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027150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SD Title and Subtitle Midnight">
    <p:bg>
      <p:bgPr>
        <a:solidFill>
          <a:schemeClr val="tx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26824E5-24D4-439C-96E3-DE800C32FF7C}"/>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0321B3C6-CCC0-410B-99D2-AF5F9DBD6269}"/>
              </a:ext>
            </a:extLst>
          </p:cNvPr>
          <p:cNvSpPr>
            <a:spLocks noGrp="1"/>
          </p:cNvSpPr>
          <p:nvPr>
            <p:ph type="title"/>
          </p:nvPr>
        </p:nvSpPr>
        <p:spPr>
          <a:xfrm>
            <a:off x="495300" y="642645"/>
            <a:ext cx="11187112" cy="36195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7338B18C-2B89-4572-910C-EA1F43F15ABD}"/>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B5780F14-570B-4BDF-BDF0-3FE3F89E0B5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569769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SD Blank Fireball Red">
    <p:bg>
      <p:bgPr>
        <a:solidFill>
          <a:srgbClr val="CD111E"/>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94ED5EAF-78DC-43F8-94C6-0A3E845563B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11295DFB-B2FD-4E93-8B8D-88AFB024834F}"/>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DE6260C1-3717-4DD8-A599-3CD1F9D4D473}"/>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447002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SD Blank Fireball White">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1F2F5"/>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20000"/>
                <a:lumOff val="8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24C35F18-0A18-4D40-939E-C1AFCB85CE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930AEB75-338D-4DDA-BEA6-F222A875D5F9}"/>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FFC09FC5-7418-4CE8-B363-4F80918AB266}"/>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741124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74318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SD Blank Fireball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DEE3EC"/>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B61F5CC4-20B6-4766-B066-5E1E7E75F489}"/>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6AB885CC-AA6F-483E-B363-8B9B2F3A5650}"/>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13C60D6E-416F-48E2-90A7-A8EF297D126A}"/>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916809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SD Blank Fireball Gunmetal">
    <p:bg>
      <p:bgPr>
        <a:solidFill>
          <a:srgbClr val="3D4A6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D4A6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4536C"/>
            </a:solidFill>
            <a:ln>
              <a:noFill/>
            </a:ln>
            <a:effectLst>
              <a:outerShdw blurRad="304800" dist="304800" dir="8100000" algn="tr" rotWithShape="0">
                <a:srgbClr val="0C0E12">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C0E12">
                  <a:alpha val="35000"/>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0964E06C-5CDC-4DD2-949B-419EC57E3AAB}"/>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B3A67FF0-7CA7-4A6C-8072-0CD1E2E5F7F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CF37654A-5970-4ADD-8CC1-EB8D858E0A40}"/>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51737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SD Blank Fireball Midnight">
    <p:bg>
      <p:bgPr>
        <a:solidFill>
          <a:srgbClr val="081D3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4090C8C-59C5-42DB-9E6B-C8720D5DA406}"/>
              </a:ext>
            </a:extLst>
          </p:cNvPr>
          <p:cNvGrpSpPr/>
          <p:nvPr userDrawn="1"/>
        </p:nvGrpSpPr>
        <p:grpSpPr>
          <a:xfrm>
            <a:off x="1491431" y="-3652751"/>
            <a:ext cx="16383615" cy="16425346"/>
            <a:chOff x="-9345612" y="-3560784"/>
            <a:chExt cx="6856412" cy="6873876"/>
          </a:xfrm>
        </p:grpSpPr>
        <p:sp>
          <p:nvSpPr>
            <p:cNvPr id="5" name="Freeform 21">
              <a:extLst>
                <a:ext uri="{FF2B5EF4-FFF2-40B4-BE49-F238E27FC236}">
                  <a16:creationId xmlns:a16="http://schemas.microsoft.com/office/drawing/2014/main" id="{FB0191BC-557C-40E7-84D4-DD4F3F8AE5E7}"/>
                </a:ext>
              </a:extLst>
            </p:cNvPr>
            <p:cNvSpPr>
              <a:spLocks/>
            </p:cNvSpPr>
            <p:nvPr/>
          </p:nvSpPr>
          <p:spPr bwMode="auto">
            <a:xfrm>
              <a:off x="-9345612" y="-3560784"/>
              <a:ext cx="6856412" cy="6858000"/>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071B2F"/>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BFA37406-4A88-4EB6-983F-A50E2640DC60}"/>
                </a:ext>
              </a:extLst>
            </p:cNvPr>
            <p:cNvSpPr>
              <a:spLocks/>
            </p:cNvSpPr>
            <p:nvPr/>
          </p:nvSpPr>
          <p:spPr bwMode="auto">
            <a:xfrm>
              <a:off x="-9345612" y="-3560784"/>
              <a:ext cx="5151437" cy="6873875"/>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A233C"/>
            </a:solidFill>
            <a:ln>
              <a:noFill/>
            </a:ln>
            <a:effectLst>
              <a:outerShdw blurRad="304800" dist="304800" dir="8100000" algn="tr" rotWithShape="0">
                <a:srgbClr val="050D13">
                  <a:alpha val="35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DEC153D6-5EE9-4268-A6CA-7DE8BDE9BB33}"/>
                </a:ext>
              </a:extLst>
            </p:cNvPr>
            <p:cNvSpPr>
              <a:spLocks/>
            </p:cNvSpPr>
            <p:nvPr/>
          </p:nvSpPr>
          <p:spPr bwMode="auto">
            <a:xfrm>
              <a:off x="-6992937" y="-3559196"/>
              <a:ext cx="4503737" cy="687228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8" name="Text Placeholder 2">
            <a:extLst>
              <a:ext uri="{FF2B5EF4-FFF2-40B4-BE49-F238E27FC236}">
                <a16:creationId xmlns:a16="http://schemas.microsoft.com/office/drawing/2014/main" id="{C8C2CAAF-CDDA-4C4A-89EC-D1913727AD1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0" name="Text Placeholder 2">
            <a:extLst>
              <a:ext uri="{FF2B5EF4-FFF2-40B4-BE49-F238E27FC236}">
                <a16:creationId xmlns:a16="http://schemas.microsoft.com/office/drawing/2014/main" id="{58155240-E3E2-45FD-8577-13D162CAA7E2}"/>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1" name="Text Placeholder 47">
            <a:extLst>
              <a:ext uri="{FF2B5EF4-FFF2-40B4-BE49-F238E27FC236}">
                <a16:creationId xmlns:a16="http://schemas.microsoft.com/office/drawing/2014/main" id="{D778E94A-0233-4DE8-9616-6999AB69327F}"/>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556575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SD Blank Fireball 2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00C3292-75D1-4DA8-82E9-9A4CB6D8CFC8}"/>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EDDDDD52-8A68-4B86-A9C6-F0B2044B4DE6}"/>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3" name="TextBox 12">
            <a:extLst>
              <a:ext uri="{FF2B5EF4-FFF2-40B4-BE49-F238E27FC236}">
                <a16:creationId xmlns:a16="http://schemas.microsoft.com/office/drawing/2014/main" id="{411DA87E-0188-4AB9-9DF5-EA0789BFAC56}"/>
              </a:ext>
            </a:extLst>
          </p:cNvPr>
          <p:cNvSpPr txBox="1"/>
          <p:nvPr userDrawn="1"/>
        </p:nvSpPr>
        <p:spPr>
          <a:xfrm>
            <a:off x="11329988" y="6514122"/>
            <a:ext cx="376236" cy="147476"/>
          </a:xfrm>
          <a:prstGeom prst="rect">
            <a:avLst/>
          </a:prstGeom>
          <a:solidFill>
            <a:schemeClr val="bg2"/>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2" name="Text Placeholder 2">
            <a:extLst>
              <a:ext uri="{FF2B5EF4-FFF2-40B4-BE49-F238E27FC236}">
                <a16:creationId xmlns:a16="http://schemas.microsoft.com/office/drawing/2014/main" id="{CB50CEEF-7AD9-4DFC-AA74-F5A1B7D9DD89}"/>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4" name="Text Placeholder 47">
            <a:extLst>
              <a:ext uri="{FF2B5EF4-FFF2-40B4-BE49-F238E27FC236}">
                <a16:creationId xmlns:a16="http://schemas.microsoft.com/office/drawing/2014/main" id="{E64FEA2B-B846-400C-B106-D9C47D95DF3D}"/>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877160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SD Blank Fireball 2 White">
    <p:bg>
      <p:bgPr>
        <a:solidFill>
          <a:srgbClr val="FFFFFF"/>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chemeClr val="bg1"/>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AFBFC"/>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9" name="Text Placeholder 2">
            <a:extLst>
              <a:ext uri="{FF2B5EF4-FFF2-40B4-BE49-F238E27FC236}">
                <a16:creationId xmlns:a16="http://schemas.microsoft.com/office/drawing/2014/main" id="{64807E53-98A7-46DD-A808-B562A7449FC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13C1BF63-0C4E-4508-B24B-CD6BE7EA716F}"/>
              </a:ext>
            </a:extLst>
          </p:cNvPr>
          <p:cNvSpPr txBox="1"/>
          <p:nvPr userDrawn="1"/>
        </p:nvSpPr>
        <p:spPr>
          <a:xfrm>
            <a:off x="11329988" y="6514122"/>
            <a:ext cx="376236" cy="147476"/>
          </a:xfrm>
          <a:prstGeom prst="rect">
            <a:avLst/>
          </a:prstGeom>
          <a:solidFill>
            <a:srgbClr val="FFFFFF"/>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0" name="Text Placeholder 2">
            <a:extLst>
              <a:ext uri="{FF2B5EF4-FFF2-40B4-BE49-F238E27FC236}">
                <a16:creationId xmlns:a16="http://schemas.microsoft.com/office/drawing/2014/main" id="{366384DE-D59E-4FE8-8C95-CE70179515D8}"/>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3" name="Text Placeholder 47">
            <a:extLst>
              <a:ext uri="{FF2B5EF4-FFF2-40B4-BE49-F238E27FC236}">
                <a16:creationId xmlns:a16="http://schemas.microsoft.com/office/drawing/2014/main" id="{F752E9BC-54F0-463A-AA8D-1F96A0B6453B}"/>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4107021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SD Blank Fireball 2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B19B0ED-B474-4D33-836E-D2CDA79C5449}"/>
              </a:ext>
            </a:extLst>
          </p:cNvPr>
          <p:cNvGrpSpPr/>
          <p:nvPr userDrawn="1"/>
        </p:nvGrpSpPr>
        <p:grpSpPr>
          <a:xfrm>
            <a:off x="2118610" y="-558521"/>
            <a:ext cx="7954780" cy="7975042"/>
            <a:chOff x="2118610" y="-558521"/>
            <a:chExt cx="7954780" cy="7975042"/>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EEF1F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4E8F0"/>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accent5">
                  <a:lumMod val="50000"/>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228600">
                <a:schemeClr val="accent5">
                  <a:lumMod val="50000"/>
                  <a:alpha val="35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0" name="Text Placeholder 2">
            <a:extLst>
              <a:ext uri="{FF2B5EF4-FFF2-40B4-BE49-F238E27FC236}">
                <a16:creationId xmlns:a16="http://schemas.microsoft.com/office/drawing/2014/main" id="{1B2798E6-6971-4C62-B298-8434FE939355}"/>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1F5AB136-822B-454D-8586-EDC009F1831E}"/>
              </a:ext>
            </a:extLst>
          </p:cNvPr>
          <p:cNvSpPr txBox="1"/>
          <p:nvPr userDrawn="1"/>
        </p:nvSpPr>
        <p:spPr>
          <a:xfrm>
            <a:off x="11329988" y="6514122"/>
            <a:ext cx="376236" cy="147476"/>
          </a:xfrm>
          <a:prstGeom prst="rect">
            <a:avLst/>
          </a:prstGeom>
          <a:solidFill>
            <a:schemeClr val="accent6">
              <a:lumMod val="40000"/>
              <a:lumOff val="60000"/>
            </a:schemeClr>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3" name="Text Placeholder 2">
            <a:extLst>
              <a:ext uri="{FF2B5EF4-FFF2-40B4-BE49-F238E27FC236}">
                <a16:creationId xmlns:a16="http://schemas.microsoft.com/office/drawing/2014/main" id="{5C30A9BE-7366-41B5-A388-BB54D1CFC572}"/>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4" name="Text Placeholder 47">
            <a:extLst>
              <a:ext uri="{FF2B5EF4-FFF2-40B4-BE49-F238E27FC236}">
                <a16:creationId xmlns:a16="http://schemas.microsoft.com/office/drawing/2014/main" id="{566BE9C0-3E8C-47FF-8FCC-B1A2E61FD8B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23034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SD Blank Fireball 2 Gunmetal">
    <p:bg>
      <p:bgPr>
        <a:solidFill>
          <a:schemeClr val="accent5"/>
        </a:solidFill>
        <a:effectLst/>
      </p:bgPr>
    </p:bg>
    <p:spTree>
      <p:nvGrpSpPr>
        <p:cNvPr id="1" name=""/>
        <p:cNvGrpSpPr/>
        <p:nvPr/>
      </p:nvGrpSpPr>
      <p:grpSpPr>
        <a:xfrm>
          <a:off x="0" y="0"/>
          <a:ext cx="0" cy="0"/>
          <a:chOff x="0" y="0"/>
          <a:chExt cx="0" cy="0"/>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3F4D6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E5F7A"/>
          </a:solidFill>
          <a:ln>
            <a:noFill/>
          </a:ln>
          <a:effectLst>
            <a:outerShdw blurRad="304800" dist="304800" dir="8100000" algn="tr" rotWithShape="0">
              <a:srgbClr val="0A0C10">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90B0F">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80A0C">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sp>
        <p:nvSpPr>
          <p:cNvPr id="10" name="Text Placeholder 2">
            <a:extLst>
              <a:ext uri="{FF2B5EF4-FFF2-40B4-BE49-F238E27FC236}">
                <a16:creationId xmlns:a16="http://schemas.microsoft.com/office/drawing/2014/main" id="{11733D67-8F17-48E5-8721-648A321CB61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5FF88E01-C4BC-4250-9742-BECEDD9AE94D}"/>
              </a:ext>
            </a:extLst>
          </p:cNvPr>
          <p:cNvSpPr txBox="1"/>
          <p:nvPr userDrawn="1"/>
        </p:nvSpPr>
        <p:spPr>
          <a:xfrm>
            <a:off x="11329988" y="6514122"/>
            <a:ext cx="376236" cy="147476"/>
          </a:xfrm>
          <a:prstGeom prst="rect">
            <a:avLst/>
          </a:prstGeom>
          <a:solidFill>
            <a:schemeClr val="accent5"/>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9" name="Text Placeholder 2">
            <a:extLst>
              <a:ext uri="{FF2B5EF4-FFF2-40B4-BE49-F238E27FC236}">
                <a16:creationId xmlns:a16="http://schemas.microsoft.com/office/drawing/2014/main" id="{D93B1285-ED79-4C4B-9D40-11D0FA6B7CD5}"/>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3" name="Text Placeholder 47">
            <a:extLst>
              <a:ext uri="{FF2B5EF4-FFF2-40B4-BE49-F238E27FC236}">
                <a16:creationId xmlns:a16="http://schemas.microsoft.com/office/drawing/2014/main" id="{E6DA9FA4-10DA-4F59-9E07-7FFCC0252406}"/>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837540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SD Blank Fireball 2 Midnight">
    <p:bg>
      <p:bgPr>
        <a:solidFill>
          <a:schemeClr val="tx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A5DDF63-EA9F-4B09-AD38-3CF158117D3F}"/>
              </a:ext>
            </a:extLst>
          </p:cNvPr>
          <p:cNvGrpSpPr/>
          <p:nvPr userDrawn="1"/>
        </p:nvGrpSpPr>
        <p:grpSpPr>
          <a:xfrm>
            <a:off x="2118610" y="-558521"/>
            <a:ext cx="7954780" cy="7975042"/>
            <a:chOff x="2801769" y="126378"/>
            <a:chExt cx="6588462" cy="6605244"/>
          </a:xfrm>
        </p:grpSpPr>
        <p:sp>
          <p:nvSpPr>
            <p:cNvPr id="5" name="Freeform 21">
              <a:extLst>
                <a:ext uri="{FF2B5EF4-FFF2-40B4-BE49-F238E27FC236}">
                  <a16:creationId xmlns:a16="http://schemas.microsoft.com/office/drawing/2014/main" id="{C909BC99-2790-4BD1-9E25-7C807A3692CD}"/>
                </a:ext>
              </a:extLst>
            </p:cNvPr>
            <p:cNvSpPr>
              <a:spLocks/>
            </p:cNvSpPr>
            <p:nvPr/>
          </p:nvSpPr>
          <p:spPr bwMode="auto">
            <a:xfrm>
              <a:off x="2801769" y="126378"/>
              <a:ext cx="6588462" cy="6589988"/>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6" name="Freeform 22">
              <a:extLst>
                <a:ext uri="{FF2B5EF4-FFF2-40B4-BE49-F238E27FC236}">
                  <a16:creationId xmlns:a16="http://schemas.microsoft.com/office/drawing/2014/main" id="{4CA3B432-5549-4D32-A518-E58B9A955625}"/>
                </a:ext>
              </a:extLst>
            </p:cNvPr>
            <p:cNvSpPr>
              <a:spLocks/>
            </p:cNvSpPr>
            <p:nvPr/>
          </p:nvSpPr>
          <p:spPr bwMode="auto">
            <a:xfrm>
              <a:off x="2801769" y="126378"/>
              <a:ext cx="4950118" cy="6605243"/>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D2C4B"/>
            </a:solidFill>
            <a:ln>
              <a:noFill/>
            </a:ln>
            <a:effectLst>
              <a:outerShdw blurRad="304800" dist="304800" dir="10800000" algn="r" rotWithShape="0">
                <a:srgbClr val="02080E">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7" name="Freeform 23">
              <a:extLst>
                <a:ext uri="{FF2B5EF4-FFF2-40B4-BE49-F238E27FC236}">
                  <a16:creationId xmlns:a16="http://schemas.microsoft.com/office/drawing/2014/main" id="{F3A4D887-8F37-423F-BD6E-FD99771BB430}"/>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50D13">
                  <a:alpha val="34902"/>
                </a:srgbClr>
              </a:outerShdw>
            </a:effectLst>
          </p:spPr>
          <p:txBody>
            <a:bodyPr vert="horz" wrap="square" lIns="91440" tIns="45720" rIns="91440" bIns="45720" numCol="1" anchor="t" anchorCtr="0" compatLnSpc="1">
              <a:prstTxWarp prst="textNoShape">
                <a:avLst/>
              </a:prstTxWarp>
            </a:bodyPr>
            <a:lstStyle/>
            <a:p>
              <a:endParaRPr lang="en-US"/>
            </a:p>
          </p:txBody>
        </p:sp>
        <p:sp>
          <p:nvSpPr>
            <p:cNvPr id="8" name="Freeform 23">
              <a:extLst>
                <a:ext uri="{FF2B5EF4-FFF2-40B4-BE49-F238E27FC236}">
                  <a16:creationId xmlns:a16="http://schemas.microsoft.com/office/drawing/2014/main" id="{D8062B03-6029-45BE-9236-AEA57932BB6E}"/>
                </a:ext>
              </a:extLst>
            </p:cNvPr>
            <p:cNvSpPr>
              <a:spLocks/>
            </p:cNvSpPr>
            <p:nvPr/>
          </p:nvSpPr>
          <p:spPr bwMode="auto">
            <a:xfrm>
              <a:off x="5062501" y="127904"/>
              <a:ext cx="4327730" cy="6603718"/>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0D2C4B"/>
            </a:solidFill>
            <a:ln>
              <a:noFill/>
            </a:ln>
            <a:effectLst>
              <a:innerShdw blurRad="304800" dist="304800" dir="18900000">
                <a:srgbClr val="050D13">
                  <a:alpha val="50000"/>
                </a:srgbClr>
              </a:innerShdw>
            </a:effectLst>
          </p:spPr>
          <p:txBody>
            <a:bodyPr vert="horz" wrap="square" lIns="91440" tIns="45720" rIns="91440" bIns="45720" numCol="1" anchor="t" anchorCtr="0" compatLnSpc="1">
              <a:prstTxWarp prst="textNoShape">
                <a:avLst/>
              </a:prstTxWarp>
            </a:bodyPr>
            <a:lstStyle/>
            <a:p>
              <a:endParaRPr lang="en-US"/>
            </a:p>
          </p:txBody>
        </p:sp>
      </p:grpSp>
      <p:sp>
        <p:nvSpPr>
          <p:cNvPr id="10" name="Text Placeholder 2">
            <a:extLst>
              <a:ext uri="{FF2B5EF4-FFF2-40B4-BE49-F238E27FC236}">
                <a16:creationId xmlns:a16="http://schemas.microsoft.com/office/drawing/2014/main" id="{82BF70D1-2372-4B77-B2A2-31833C33D018}"/>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p:nvSpPr>
          <p:cNvPr id="12" name="TextBox 11">
            <a:extLst>
              <a:ext uri="{FF2B5EF4-FFF2-40B4-BE49-F238E27FC236}">
                <a16:creationId xmlns:a16="http://schemas.microsoft.com/office/drawing/2014/main" id="{24C93EA5-05A2-416B-B8DB-14E7DAEA8484}"/>
              </a:ext>
            </a:extLst>
          </p:cNvPr>
          <p:cNvSpPr txBox="1"/>
          <p:nvPr userDrawn="1"/>
        </p:nvSpPr>
        <p:spPr>
          <a:xfrm>
            <a:off x="11329988" y="6514122"/>
            <a:ext cx="376236" cy="147476"/>
          </a:xfrm>
          <a:prstGeom prst="rect">
            <a:avLst/>
          </a:prstGeom>
          <a:solidFill>
            <a:schemeClr val="tx2"/>
          </a:solidFill>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dirty="0">
              <a:solidFill>
                <a:schemeClr val="accent6">
                  <a:lumMod val="75000"/>
                </a:schemeClr>
              </a:solidFill>
              <a:latin typeface="+mn-lt"/>
              <a:ea typeface="+mn-ea"/>
              <a:cs typeface="+mn-cs"/>
            </a:endParaRPr>
          </a:p>
        </p:txBody>
      </p:sp>
      <p:sp>
        <p:nvSpPr>
          <p:cNvPr id="13" name="Text Placeholder 2">
            <a:extLst>
              <a:ext uri="{FF2B5EF4-FFF2-40B4-BE49-F238E27FC236}">
                <a16:creationId xmlns:a16="http://schemas.microsoft.com/office/drawing/2014/main" id="{4BAA1277-977A-4823-8E31-D09CB1C2112C}"/>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14" name="Text Placeholder 47">
            <a:extLst>
              <a:ext uri="{FF2B5EF4-FFF2-40B4-BE49-F238E27FC236}">
                <a16:creationId xmlns:a16="http://schemas.microsoft.com/office/drawing/2014/main" id="{30941D38-C2D9-4E6D-B522-D0A34F7C10FF}"/>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2751664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SD Shelf Red">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bg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42BA5A4B-EF02-4E2D-8046-A008C682485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32999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SD 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03CF40E9-DEAF-493C-B475-895B049DB0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962332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270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SD 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1C775F73-24E3-4EFE-81CC-0A42D0DB058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69300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SD 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5C13B54D-96FE-401E-9628-2EE14ED88006}"/>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733060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SD 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EAB4FB2F-9AB9-432F-93E7-DA8BC9D85FA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647781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SD Fifty Fifty Red">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endParaRPr lang="en-US" dirty="0"/>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8364B4A3-BCEA-4877-B1B2-08C92651F33D}"/>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dirty="0"/>
              <a:t>Source sample text</a:t>
            </a:r>
          </a:p>
        </p:txBody>
      </p:sp>
    </p:spTree>
    <p:extLst>
      <p:ext uri="{BB962C8B-B14F-4D97-AF65-F5344CB8AC3E}">
        <p14:creationId xmlns:p14="http://schemas.microsoft.com/office/powerpoint/2010/main" val="2628603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SD 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6C4ACE2C-3B93-4489-9C67-AD55E061D598}"/>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2673652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SD 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25645"/>
            <a:ext cx="5103876"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5">
            <a:extLst>
              <a:ext uri="{FF2B5EF4-FFF2-40B4-BE49-F238E27FC236}">
                <a16:creationId xmlns:a16="http://schemas.microsoft.com/office/drawing/2014/main" id="{100245D1-05D8-FA4A-82B9-661F4B47B008}"/>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tx2"/>
                </a:solidFill>
              </a:defRPr>
            </a:lvl1pPr>
            <a:lvl2pPr>
              <a:buClrTx/>
              <a:defRPr>
                <a:solidFill>
                  <a:schemeClr val="tx2"/>
                </a:solidFill>
              </a:defRPr>
            </a:lvl2pPr>
            <a:lvl3pPr>
              <a:buClrTx/>
              <a:defRPr>
                <a:solidFill>
                  <a:schemeClr val="tx2"/>
                </a:solidFill>
              </a:defRPr>
            </a:lvl3pPr>
            <a:lvl4pPr>
              <a:buClrTx/>
              <a:defRPr>
                <a:solidFill>
                  <a:schemeClr val="tx2"/>
                </a:solidFill>
              </a:defRPr>
            </a:lvl4pPr>
            <a:lvl5pPr>
              <a:buClrTx/>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E0B79BE6-91A0-FD43-99F8-8A2888FCA52B}"/>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5687522E-7EDC-4528-B3A4-CFFB0EC01C2F}"/>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3592000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SD 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5">
            <a:extLst>
              <a:ext uri="{FF2B5EF4-FFF2-40B4-BE49-F238E27FC236}">
                <a16:creationId xmlns:a16="http://schemas.microsoft.com/office/drawing/2014/main" id="{EB6F6D38-8378-8946-AE37-D76813BE4ED1}"/>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D808691C-4519-914E-8F02-AF2542CE6739}"/>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0D9B2AB2-97E2-44EB-A3F3-D65DB1A2FB0C}"/>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1853665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SD 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3390" y="-159655"/>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25645"/>
            <a:ext cx="5111495" cy="878959"/>
          </a:xfrm>
        </p:spPr>
        <p:txBody>
          <a:bodyPr>
            <a:spAutoFit/>
          </a:bodyPr>
          <a:lstStyle>
            <a:lvl1pPr>
              <a:defRPr>
                <a:solidFill>
                  <a:schemeClr val="tx2"/>
                </a:solidFill>
              </a:defRPr>
            </a:lvl1pPr>
          </a:lstStyle>
          <a:p>
            <a:r>
              <a:rPr lang="en-US"/>
              <a:t>Click to edit Master title style</a:t>
            </a:r>
            <a:endParaRPr lang="en-US" dirty="0"/>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CE187649-C2CF-3048-88B5-038E7AE26350}"/>
              </a:ext>
            </a:extLst>
          </p:cNvPr>
          <p:cNvSpPr>
            <a:spLocks noGrp="1"/>
          </p:cNvSpPr>
          <p:nvPr>
            <p:ph type="body" sz="quarter" idx="15"/>
          </p:nvPr>
        </p:nvSpPr>
        <p:spPr bwMode="gray">
          <a:xfrm>
            <a:off x="6583680" y="1719072"/>
            <a:ext cx="5111496"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4">
            <a:extLst>
              <a:ext uri="{FF2B5EF4-FFF2-40B4-BE49-F238E27FC236}">
                <a16:creationId xmlns:a16="http://schemas.microsoft.com/office/drawing/2014/main" id="{82F18929-5BBB-5E40-B967-9F715090FFDF}"/>
              </a:ext>
            </a:extLst>
          </p:cNvPr>
          <p:cNvSpPr>
            <a:spLocks noGrp="1"/>
          </p:cNvSpPr>
          <p:nvPr>
            <p:ph sz="quarter" idx="17"/>
          </p:nvPr>
        </p:nvSpPr>
        <p:spPr>
          <a:xfrm>
            <a:off x="495300" y="1719072"/>
            <a:ext cx="5111495"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E56CEC51-4A53-4011-8DBF-EF12082BD76A}"/>
              </a:ext>
            </a:extLst>
          </p:cNvPr>
          <p:cNvSpPr txBox="1">
            <a:spLocks/>
          </p:cNvSpPr>
          <p:nvPr userDrawn="1"/>
        </p:nvSpPr>
        <p:spPr>
          <a:xfrm>
            <a:off x="6083299" y="6532895"/>
            <a:ext cx="5111496" cy="118174"/>
          </a:xfrm>
          <a:prstGeom prst="rect">
            <a:avLst/>
          </a:prstGeom>
        </p:spPr>
        <p:txBody>
          <a:bodyPr vert="horz" wrap="square" lIns="0" tIns="0" rIns="0" bIns="0" rtlCol="0" anchor="b">
            <a:spAutoFit/>
          </a:bodyPr>
          <a:lstStyle>
            <a:defPPr>
              <a:defRPr lang="en-US"/>
            </a:defPPr>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a:solidFill>
                  <a:schemeClr val="accent6">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t>Source sample text</a:t>
            </a:r>
          </a:p>
        </p:txBody>
      </p:sp>
    </p:spTree>
    <p:extLst>
      <p:ext uri="{BB962C8B-B14F-4D97-AF65-F5344CB8AC3E}">
        <p14:creationId xmlns:p14="http://schemas.microsoft.com/office/powerpoint/2010/main" val="696261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SD_Cutaway 1/3 Right Red">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95430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SD_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41668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37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SD_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356B5D2-CD05-40B9-A218-4AB869EE2A47}"/>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1714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SD_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8" name="Text Placeholder 2">
            <a:extLst>
              <a:ext uri="{FF2B5EF4-FFF2-40B4-BE49-F238E27FC236}">
                <a16:creationId xmlns:a16="http://schemas.microsoft.com/office/drawing/2014/main" id="{6509945B-0089-450C-B2CD-0E4FBC97B735}"/>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0EB14AB7-C8B4-422F-A4E4-26D7174B5D2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22640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SD_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65125"/>
            <a:ext cx="6426200" cy="439479"/>
          </a:xfrm>
        </p:spPr>
        <p:txBody>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 Placeholder 2">
            <a:extLst>
              <a:ext uri="{FF2B5EF4-FFF2-40B4-BE49-F238E27FC236}">
                <a16:creationId xmlns:a16="http://schemas.microsoft.com/office/drawing/2014/main" id="{470BE114-8BEC-41B2-BDBA-3BB922CC597F}"/>
              </a:ext>
            </a:extLst>
          </p:cNvPr>
          <p:cNvSpPr>
            <a:spLocks noGrp="1"/>
          </p:cNvSpPr>
          <p:nvPr>
            <p:ph type="body" sz="quarter" idx="17"/>
          </p:nvPr>
        </p:nvSpPr>
        <p:spPr>
          <a:xfrm>
            <a:off x="8829674" y="2058988"/>
            <a:ext cx="2867026" cy="411162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3699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SD_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pPr>
              <a:defRPr/>
            </a:pPr>
            <a:r>
              <a:rPr lang="en-US"/>
              <a:t>Source sample text</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288064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SD_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pPr>
              <a:defRPr/>
            </a:pPr>
            <a:r>
              <a:rPr lang="en-US"/>
              <a:t>Source sample text</a:t>
            </a:r>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83231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SD_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pPr>
              <a:defRPr/>
            </a:pPr>
            <a:r>
              <a:rPr lang="en-US"/>
              <a:t>Source sample text</a:t>
            </a:r>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23309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SD_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pPr>
              <a:defRPr/>
            </a:pPr>
            <a:r>
              <a:rPr lang="en-US"/>
              <a:t>Source sample text</a:t>
            </a:r>
          </a:p>
        </p:txBody>
      </p:sp>
    </p:spTree>
    <p:extLst>
      <p:ext uri="{BB962C8B-B14F-4D97-AF65-F5344CB8AC3E}">
        <p14:creationId xmlns:p14="http://schemas.microsoft.com/office/powerpoint/2010/main" val="2301655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SD 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r>
              <a:rPr lang="en-US"/>
              <a:t>Source sample text</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39720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SD 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84419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SD 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899434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39675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SD 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764339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SD 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dirty="0"/>
              <a:t>Source sample text</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726519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SD Showcase Circl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5A86694-1ECC-42EC-BE07-600F1C0BC62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5" y="858"/>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9A18C914-9D69-0546-A1C6-6F41BB990E49}"/>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4246927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SD Showcase Square Dar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C510F42-9E8C-443B-8354-231F3450AD6C}"/>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30B38128-2D95-E941-B2BF-A15CAAB123C0}"/>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344008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SD Showcase Circl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647107-E37C-47BD-B11C-44982B708CDD}"/>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6">
                    <a:lumMod val="75000"/>
                  </a:schemeClr>
                </a:solidFill>
              </a:defRPr>
            </a:lvl1pPr>
          </a:lstStyle>
          <a:p>
            <a:r>
              <a:rPr lang="en-US"/>
              <a:t>Source sample text</a:t>
            </a:r>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86C5B809-3E12-0A40-A02B-B0EE8552A096}"/>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2998740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SD Showcase Square Ligh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E8CA6EA-4EC4-42A8-B386-C241EF115F9A}"/>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p>
            <a:r>
              <a:rPr lang="en-US"/>
              <a:t>Source sample text</a:t>
            </a:r>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68CF800F-AA02-1B49-B224-9A06208DF3B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4108323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SD_Image Left Re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C316BB8-9221-4CF5-A3AC-97DB385C7210}"/>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r>
              <a:rPr lang="en-US"/>
              <a:t>Source sample text</a:t>
            </a:r>
          </a:p>
        </p:txBody>
      </p:sp>
      <p:sp>
        <p:nvSpPr>
          <p:cNvPr id="11" name="TextBox 10">
            <a:extLst>
              <a:ext uri="{FF2B5EF4-FFF2-40B4-BE49-F238E27FC236}">
                <a16:creationId xmlns:a16="http://schemas.microsoft.com/office/drawing/2014/main" id="{B9D51157-61E2-4FBA-93B6-79B4052F1A1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7968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SD_Image Lef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0A0B53BA-FA9B-40BF-9ADE-676B5C4BE42A}"/>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1" name="TextBox 10">
            <a:extLst>
              <a:ext uri="{FF2B5EF4-FFF2-40B4-BE49-F238E27FC236}">
                <a16:creationId xmlns:a16="http://schemas.microsoft.com/office/drawing/2014/main" id="{B2BB9067-ED8A-4D94-9B00-8410EEA9CFE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233275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SD_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812EEBE7-6B5F-4C1C-9CF1-59A95FAC8066}"/>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1" name="TextBox 10">
            <a:extLst>
              <a:ext uri="{FF2B5EF4-FFF2-40B4-BE49-F238E27FC236}">
                <a16:creationId xmlns:a16="http://schemas.microsoft.com/office/drawing/2014/main" id="{C4C9C04D-8F5D-42CA-8F1F-DE23A6DD948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396570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SD_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B2EE45F7-538F-4FC9-ADF8-A824AC4DAF1B}"/>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90905DD8-9532-4B5B-8D68-64EE4A78F59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908134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887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SD_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5F9FDB7F-4DC9-4EA1-9ED7-C137E1F9B8DF}"/>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9F7F8BFB-AEE8-498D-9E43-0D01F53CA53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67087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SD_Image Right Re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22202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SD_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2316503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SD_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736719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SD_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175753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SD_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026121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SD_Cutaway 1/4 Left Red">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56963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SD_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97138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SD_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AB342928-9634-4372-9445-809C2EE93D28}"/>
              </a:ext>
            </a:extLst>
          </p:cNvPr>
          <p:cNvSpPr>
            <a:spLocks noGrp="1"/>
          </p:cNvSpPr>
          <p:nvPr>
            <p:ph type="body" sz="quarter" idx="17"/>
          </p:nvPr>
        </p:nvSpPr>
        <p:spPr>
          <a:xfrm>
            <a:off x="493713" y="2673350"/>
            <a:ext cx="2605088" cy="3497264"/>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00654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SD_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D68A6C0B-0BF9-4A22-B90D-608F5EE4090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5F2E0DD2-6F9C-4113-8407-BCBE8A4B1CA9}"/>
              </a:ext>
            </a:extLst>
          </p:cNvPr>
          <p:cNvSpPr>
            <a:spLocks noGrp="1"/>
          </p:cNvSpPr>
          <p:nvPr>
            <p:ph type="ftr" sz="quarter" idx="16"/>
          </p:nvPr>
        </p:nvSpPr>
        <p:spPr>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Tree>
    <p:extLst>
      <p:ext uri="{BB962C8B-B14F-4D97-AF65-F5344CB8AC3E}">
        <p14:creationId xmlns:p14="http://schemas.microsoft.com/office/powerpoint/2010/main" val="910884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2457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SD_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2">
            <a:extLst>
              <a:ext uri="{FF2B5EF4-FFF2-40B4-BE49-F238E27FC236}">
                <a16:creationId xmlns:a16="http://schemas.microsoft.com/office/drawing/2014/main" id="{6086602B-AA9B-4FB3-83AD-F5FB2BC55128}"/>
              </a:ext>
            </a:extLst>
          </p:cNvPr>
          <p:cNvSpPr>
            <a:spLocks noGrp="1"/>
          </p:cNvSpPr>
          <p:nvPr>
            <p:ph type="body" sz="quarter" idx="17"/>
          </p:nvPr>
        </p:nvSpPr>
        <p:spPr>
          <a:xfrm>
            <a:off x="493713" y="2673350"/>
            <a:ext cx="2605088" cy="34972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76159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SD_Large Circle Red 2">
    <p:bg>
      <p:bgPr>
        <a:solidFill>
          <a:schemeClr val="bg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1111F"/>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solidFill>
              </a:defRPr>
            </a:lvl1pPr>
          </a:lstStyle>
          <a:p>
            <a:pPr>
              <a:defRPr/>
            </a:pPr>
            <a:r>
              <a:rPr lang="en-US"/>
              <a:t>Source sample text</a:t>
            </a:r>
          </a:p>
        </p:txBody>
      </p:sp>
      <p:sp>
        <p:nvSpPr>
          <p:cNvPr id="20" name="Title 2">
            <a:extLst>
              <a:ext uri="{FF2B5EF4-FFF2-40B4-BE49-F238E27FC236}">
                <a16:creationId xmlns:a16="http://schemas.microsoft.com/office/drawing/2014/main" id="{93599206-992C-D847-B719-FBA798CA5DBF}"/>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21" name="Subtitle">
            <a:extLst>
              <a:ext uri="{FF2B5EF4-FFF2-40B4-BE49-F238E27FC236}">
                <a16:creationId xmlns:a16="http://schemas.microsoft.com/office/drawing/2014/main" id="{2A9AEF52-D7A8-C64F-814D-4E9298CD62D9}"/>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Content Placeholder 4">
            <a:extLst>
              <a:ext uri="{FF2B5EF4-FFF2-40B4-BE49-F238E27FC236}">
                <a16:creationId xmlns:a16="http://schemas.microsoft.com/office/drawing/2014/main" id="{0129E7C8-AC10-8847-915D-92B5501FC00F}"/>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29">
            <a:extLst>
              <a:ext uri="{FF2B5EF4-FFF2-40B4-BE49-F238E27FC236}">
                <a16:creationId xmlns:a16="http://schemas.microsoft.com/office/drawing/2014/main" id="{038D6095-BEBE-BB4F-96AD-F9747306CB0A}"/>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92728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SD_Large Circle White 2">
    <p:bg>
      <p:bgPr>
        <a:solidFill>
          <a:schemeClr val="bg1"/>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EAEDF2"/>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6" name="Title 2">
            <a:extLst>
              <a:ext uri="{FF2B5EF4-FFF2-40B4-BE49-F238E27FC236}">
                <a16:creationId xmlns:a16="http://schemas.microsoft.com/office/drawing/2014/main" id="{215FF207-7D54-4440-A7D5-DC52EC3959F1}"/>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7" name="Subtitle">
            <a:extLst>
              <a:ext uri="{FF2B5EF4-FFF2-40B4-BE49-F238E27FC236}">
                <a16:creationId xmlns:a16="http://schemas.microsoft.com/office/drawing/2014/main" id="{F1478138-6A62-7B4B-BACB-244F3E95682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8" name="Content Placeholder 4">
            <a:extLst>
              <a:ext uri="{FF2B5EF4-FFF2-40B4-BE49-F238E27FC236}">
                <a16:creationId xmlns:a16="http://schemas.microsoft.com/office/drawing/2014/main" id="{E60FE8FC-8E72-2842-906A-77D42E2B258F}"/>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C214789A-742D-3A44-93B4-05AE6682ED4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86679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SD_Large Circl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rgbClr val="D3DAE5"/>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pPr>
              <a:defRPr/>
            </a:pPr>
            <a:r>
              <a:rPr lang="en-US"/>
              <a:t>Source sample text</a:t>
            </a:r>
          </a:p>
        </p:txBody>
      </p:sp>
      <p:sp>
        <p:nvSpPr>
          <p:cNvPr id="13" name="Title 2">
            <a:extLst>
              <a:ext uri="{FF2B5EF4-FFF2-40B4-BE49-F238E27FC236}">
                <a16:creationId xmlns:a16="http://schemas.microsoft.com/office/drawing/2014/main" id="{A88E3116-BFC5-1841-9418-761CF03241DC}"/>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8A2C3CB4-6003-1C42-A155-F977A899CED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2BD9774F-06C2-FC47-8791-39A0CF387E4C}"/>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A3B88A5A-3F4A-4142-8EC3-A5DE5D094E5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972247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SD_Large Circle Gun Metal 2">
    <p:bg>
      <p:bgPr>
        <a:solidFill>
          <a:schemeClr val="accent5"/>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rgbClr val="44536C"/>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13" name="Title 2">
            <a:extLst>
              <a:ext uri="{FF2B5EF4-FFF2-40B4-BE49-F238E27FC236}">
                <a16:creationId xmlns:a16="http://schemas.microsoft.com/office/drawing/2014/main" id="{B36D15F6-7DE5-6443-9613-C4B2FBC1F848}"/>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CBEB3E5-81CA-814D-ADF5-BF5AC22CC9CB}"/>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19189C48-4D09-6448-9A16-6C4D04527AD6}"/>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29">
            <a:extLst>
              <a:ext uri="{FF2B5EF4-FFF2-40B4-BE49-F238E27FC236}">
                <a16:creationId xmlns:a16="http://schemas.microsoft.com/office/drawing/2014/main" id="{E11DFE3E-54AF-B840-B32E-6EC908B58E66}"/>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227173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SD_Large Circle Midnight 2">
    <p:bg>
      <p:bgPr>
        <a:solidFill>
          <a:schemeClr val="tx2"/>
        </a:solid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rgbClr val="092139"/>
          </a:solidFill>
          <a:ln w="10795" cap="flat" cmpd="sng" algn="ctr">
            <a:noFill/>
            <a:prstDash val="solid"/>
          </a:ln>
          <a:effectLst>
            <a:innerShdw blurRad="635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a:defRPr/>
            </a:pPr>
            <a:r>
              <a:rPr lang="en-US"/>
              <a:t>Source sample text</a:t>
            </a:r>
          </a:p>
        </p:txBody>
      </p:sp>
      <p:sp>
        <p:nvSpPr>
          <p:cNvPr id="9" name="Title 2">
            <a:extLst>
              <a:ext uri="{FF2B5EF4-FFF2-40B4-BE49-F238E27FC236}">
                <a16:creationId xmlns:a16="http://schemas.microsoft.com/office/drawing/2014/main" id="{B1282066-7F06-B246-AE8C-29172F144371}"/>
              </a:ext>
            </a:extLst>
          </p:cNvPr>
          <p:cNvSpPr>
            <a:spLocks noGrp="1"/>
          </p:cNvSpPr>
          <p:nvPr>
            <p:ph type="title"/>
          </p:nvPr>
        </p:nvSpPr>
        <p:spPr>
          <a:xfrm>
            <a:off x="495300" y="642645"/>
            <a:ext cx="6423978" cy="361959"/>
          </a:xfrm>
        </p:spPr>
        <p:txBody>
          <a:bodyPr wrap="square">
            <a:spAutoFit/>
          </a:bodyPr>
          <a:lstStyle>
            <a:lvl1pPr>
              <a:defRPr>
                <a:solidFill>
                  <a:schemeClr val="bg1"/>
                </a:solidFill>
              </a:defRPr>
            </a:lvl1pPr>
          </a:lstStyle>
          <a:p>
            <a:r>
              <a:rPr lang="en-US"/>
              <a:t>Click to edit Master title style</a:t>
            </a:r>
          </a:p>
        </p:txBody>
      </p:sp>
      <p:sp>
        <p:nvSpPr>
          <p:cNvPr id="12" name="Subtitle">
            <a:extLst>
              <a:ext uri="{FF2B5EF4-FFF2-40B4-BE49-F238E27FC236}">
                <a16:creationId xmlns:a16="http://schemas.microsoft.com/office/drawing/2014/main" id="{D1151056-DC79-0A42-B719-F2F0C08292CA}"/>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376E5248-EDE9-3046-BAE5-2B5039AC66FE}"/>
              </a:ext>
            </a:extLst>
          </p:cNvPr>
          <p:cNvSpPr>
            <a:spLocks noGrp="1"/>
          </p:cNvSpPr>
          <p:nvPr>
            <p:ph sz="quarter" idx="17"/>
          </p:nvPr>
        </p:nvSpPr>
        <p:spPr>
          <a:xfrm>
            <a:off x="495300" y="1719072"/>
            <a:ext cx="6425089" cy="4451541"/>
          </a:xfrm>
          <a:prstGeom prst="rect">
            <a:avLst/>
          </a:prstGeom>
        </p:spPr>
        <p:txBody>
          <a:bodyPr/>
          <a:lstStyle>
            <a:lvl1pPr>
              <a:buClrTx/>
              <a:defRPr>
                <a:solidFill>
                  <a:schemeClr val="bg1"/>
                </a:solidFill>
              </a:defRPr>
            </a:lvl1pPr>
            <a:lvl2pPr>
              <a:buClrTx/>
              <a:defRPr>
                <a:solidFill>
                  <a:schemeClr val="bg1"/>
                </a:solidFill>
              </a:defRPr>
            </a:lvl2pPr>
            <a:lvl3pPr>
              <a:buClrTx/>
              <a:defRPr>
                <a:solidFill>
                  <a:schemeClr val="bg1"/>
                </a:solidFill>
              </a:defRPr>
            </a:lvl3pPr>
            <a:lvl4pPr>
              <a:buClrTx/>
              <a:defRPr>
                <a:solidFill>
                  <a:schemeClr val="bg1"/>
                </a:solidFill>
              </a:defRPr>
            </a:lvl4pPr>
            <a:lvl5pPr>
              <a:buClrTx/>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ext Placeholder 29">
            <a:extLst>
              <a:ext uri="{FF2B5EF4-FFF2-40B4-BE49-F238E27FC236}">
                <a16:creationId xmlns:a16="http://schemas.microsoft.com/office/drawing/2014/main" id="{7DC32646-24CD-1143-9669-355185C160ED}"/>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0984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SD_Segue Re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5E0A33EB-E04E-4937-9C29-18B848ECAF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523227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SD_Segue White">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63D8D098-3C1E-46F7-B7BB-D63BD1F15D4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038467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SD_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355732B8-CA4B-44E8-877F-C190B071296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705973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SD_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215C2C65-FF93-4E2F-8A22-1D5C9BF11D7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035828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SD_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BD645B84-BB4D-40C7-A2B7-2D5E136C03A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628466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SD_Segue Red 2">
    <p:bg>
      <p:bgPr>
        <a:solidFill>
          <a:schemeClr val="bg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1111F"/>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69C6F662-48F9-434F-BD9A-7DD9C5C9619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758758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SD_Segue White 2">
    <p:bg>
      <p:bgPr>
        <a:solidFill>
          <a:schemeClr val="bg1"/>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EFF1F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68CDEF86-DF67-449D-9D63-F9FB5A5CC1C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6605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SD_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15A51EFF-7D7F-4212-AB8C-E9538E02D7B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254828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SD_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0CF8E14F-0C06-434A-BC52-97C607D6AB3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802859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SD_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2BD8D1DF-98DF-4656-9772-B578C54B93D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88873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SD Segue Re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08C4B33-F8CC-4197-B915-DA991CD5E6C6}"/>
              </a:ext>
            </a:extLst>
          </p:cNvPr>
          <p:cNvGrpSpPr/>
          <p:nvPr userDrawn="1"/>
        </p:nvGrpSpPr>
        <p:grpSpPr>
          <a:xfrm>
            <a:off x="5264150" y="1085955"/>
            <a:ext cx="8686026" cy="8686800"/>
            <a:chOff x="2118610" y="-558521"/>
            <a:chExt cx="7954780" cy="7975042"/>
          </a:xfrm>
        </p:grpSpPr>
        <p:sp>
          <p:nvSpPr>
            <p:cNvPr id="12" name="Freeform 21">
              <a:extLst>
                <a:ext uri="{FF2B5EF4-FFF2-40B4-BE49-F238E27FC236}">
                  <a16:creationId xmlns:a16="http://schemas.microsoft.com/office/drawing/2014/main" id="{FCE1034B-B952-482E-B5BD-3D74DC622EFF}"/>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3" name="Freeform 22">
              <a:extLst>
                <a:ext uri="{FF2B5EF4-FFF2-40B4-BE49-F238E27FC236}">
                  <a16:creationId xmlns:a16="http://schemas.microsoft.com/office/drawing/2014/main" id="{F511B2A5-5879-4724-8EA8-B068501A7C49}"/>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4" name="Freeform 23">
              <a:extLst>
                <a:ext uri="{FF2B5EF4-FFF2-40B4-BE49-F238E27FC236}">
                  <a16:creationId xmlns:a16="http://schemas.microsoft.com/office/drawing/2014/main" id="{8ABE833E-11B6-41D0-A3EA-C51CF277F921}"/>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E9A408BA-944B-41C4-83D5-BB3A7D38327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7" name="Subtitle">
            <a:extLst>
              <a:ext uri="{FF2B5EF4-FFF2-40B4-BE49-F238E27FC236}">
                <a16:creationId xmlns:a16="http://schemas.microsoft.com/office/drawing/2014/main" id="{95FCDFC9-7609-4879-BB7A-41D84D84FDF0}"/>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8" name="Title 1">
            <a:extLst>
              <a:ext uri="{FF2B5EF4-FFF2-40B4-BE49-F238E27FC236}">
                <a16:creationId xmlns:a16="http://schemas.microsoft.com/office/drawing/2014/main" id="{AB7FE436-ECEE-446A-82A4-FD95FAB4768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191484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SD Segue White">
    <p:bg>
      <p:bgPr>
        <a:solidFill>
          <a:srgbClr val="FFFFFF"/>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A8A1B41-DD86-4CC6-BB23-4639A3825C7E}"/>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EB5AB6E0-2FFC-40AE-8A71-DCBE6B384E21}"/>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E681A099-F31B-4476-B9E6-42DAD17198C8}"/>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FAFBFC"/>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5F07C53E-FAF6-4844-BB37-35D97BAF4BB8}"/>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9B7103C-EFE9-41A7-8616-4AD2DAB11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1"/>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705526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SD Segu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53995637-D09E-4C2D-A6A8-AF45BAD58465}"/>
              </a:ext>
            </a:extLst>
          </p:cNvPr>
          <p:cNvGrpSpPr>
            <a:grpSpLocks/>
          </p:cNvGrpSpPr>
          <p:nvPr userDrawn="1"/>
        </p:nvGrpSpPr>
        <p:grpSpPr>
          <a:xfrm>
            <a:off x="5264150" y="1085955"/>
            <a:ext cx="8686800" cy="8686800"/>
            <a:chOff x="2118610" y="-558521"/>
            <a:chExt cx="7954780" cy="7975042"/>
          </a:xfrm>
        </p:grpSpPr>
        <p:sp>
          <p:nvSpPr>
            <p:cNvPr id="14" name="Freeform 21">
              <a:extLst>
                <a:ext uri="{FF2B5EF4-FFF2-40B4-BE49-F238E27FC236}">
                  <a16:creationId xmlns:a16="http://schemas.microsoft.com/office/drawing/2014/main" id="{B7A66708-ADEC-4638-A33A-46DCF451B424}"/>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FAFBFC"/>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5" name="Freeform 22">
              <a:extLst>
                <a:ext uri="{FF2B5EF4-FFF2-40B4-BE49-F238E27FC236}">
                  <a16:creationId xmlns:a16="http://schemas.microsoft.com/office/drawing/2014/main" id="{C329A767-5738-486D-BBF0-00850276E5AD}"/>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E7EBF1"/>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6" name="Freeform 23">
              <a:extLst>
                <a:ext uri="{FF2B5EF4-FFF2-40B4-BE49-F238E27FC236}">
                  <a16:creationId xmlns:a16="http://schemas.microsoft.com/office/drawing/2014/main" id="{8DDC509B-6BC5-4B06-8116-E88999EBD245}"/>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rgbClr val="FFFFFF"/>
            </a:solidFill>
            <a:ln>
              <a:noFill/>
            </a:ln>
            <a:effectLst>
              <a:outerShdw blurRad="304800" dist="304800" dir="8100000" algn="tr" rotWithShape="0">
                <a:schemeClr val="tx1">
                  <a:alpha val="35000"/>
                </a:scheme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7" name="Freeform 23">
              <a:extLst>
                <a:ext uri="{FF2B5EF4-FFF2-40B4-BE49-F238E27FC236}">
                  <a16:creationId xmlns:a16="http://schemas.microsoft.com/office/drawing/2014/main" id="{3C56DEE9-71A7-4C5B-90D6-DC58833209D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6">
                <a:lumMod val="40000"/>
                <a:lumOff val="60000"/>
              </a:schemeClr>
            </a:solidFill>
            <a:ln>
              <a:noFill/>
            </a:ln>
            <a:effectLst>
              <a:innerShdw blurRad="304800" dist="304800">
                <a:schemeClr val="tx1">
                  <a:alpha val="40000"/>
                </a:scheme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1" name="Subtitle">
            <a:extLst>
              <a:ext uri="{FF2B5EF4-FFF2-40B4-BE49-F238E27FC236}">
                <a16:creationId xmlns:a16="http://schemas.microsoft.com/office/drawing/2014/main" id="{54BF2C34-3F26-4221-8C0C-6AD2A4F9C86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itle 1">
            <a:extLst>
              <a:ext uri="{FF2B5EF4-FFF2-40B4-BE49-F238E27FC236}">
                <a16:creationId xmlns:a16="http://schemas.microsoft.com/office/drawing/2014/main" id="{2E705B94-D757-41A5-A502-1F2B8E604538}"/>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3070773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SD Segue Gunmetal">
    <p:bg>
      <p:bgPr>
        <a:solidFill>
          <a:schemeClr val="accent5"/>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EF7FB884-98FF-49F3-BC97-59F225D25E12}"/>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D1729F58-5BA1-4640-B7B9-E94D565AE2E0}"/>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4A5A75"/>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DD0D4E0D-57F1-4154-B50F-74535C36D50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4F617D"/>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DB9B5929-7301-48A9-B841-0BE61CA7A8CA}"/>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outerShdw blurRad="304800" dist="304800" dir="8100000" algn="tr" rotWithShape="0">
                <a:srgbClr val="0A0C10">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16F91B29-9007-4D8A-8C02-55645583D8A6}"/>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accent5"/>
            </a:solidFill>
            <a:ln>
              <a:noFill/>
            </a:ln>
            <a:effectLst>
              <a:innerShdw blurRad="304800" dist="304800">
                <a:srgbClr val="0A0C10">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667FC2DA-5B00-4EA7-952E-317316DAA878}"/>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41F7F217-0194-4AD6-8E1C-386E2E132F49}"/>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831224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2" name="Text Placeholder 7">
            <a:extLst>
              <a:ext uri="{FF2B5EF4-FFF2-40B4-BE49-F238E27FC236}">
                <a16:creationId xmlns:a16="http://schemas.microsoft.com/office/drawing/2014/main" id="{69DEBC16-9BD4-454D-8EE3-B7C3B80663CC}"/>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4" name="Text Placeholder 7">
            <a:extLst>
              <a:ext uri="{FF2B5EF4-FFF2-40B4-BE49-F238E27FC236}">
                <a16:creationId xmlns:a16="http://schemas.microsoft.com/office/drawing/2014/main" id="{33967FE1-1B3C-5549-9183-2F0C6DAA113F}"/>
              </a:ext>
            </a:extLst>
          </p:cNvPr>
          <p:cNvSpPr>
            <a:spLocks noGrp="1"/>
          </p:cNvSpPr>
          <p:nvPr>
            <p:ph type="body" sz="quarter" idx="12"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5" name="Text Placeholder 5">
            <a:extLst>
              <a:ext uri="{FF2B5EF4-FFF2-40B4-BE49-F238E27FC236}">
                <a16:creationId xmlns:a16="http://schemas.microsoft.com/office/drawing/2014/main" id="{7248B14A-92AB-5E43-BA1E-7830EF5C143C}"/>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9" name="Title 2">
            <a:extLst>
              <a:ext uri="{FF2B5EF4-FFF2-40B4-BE49-F238E27FC236}">
                <a16:creationId xmlns:a16="http://schemas.microsoft.com/office/drawing/2014/main" id="{DB463463-916C-494D-B590-7545E418D49B}"/>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CE9B043A-C215-144F-BD44-72F31AD5FDA7}"/>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2151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10774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SD Segue Midnight">
    <p:bg>
      <p:bgPr>
        <a:solidFill>
          <a:schemeClr val="tx2"/>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D48F3DEE-F59E-4FD9-BD86-03F5F40D7A2E}"/>
              </a:ext>
            </a:extLst>
          </p:cNvPr>
          <p:cNvGrpSpPr>
            <a:grpSpLocks/>
          </p:cNvGrpSpPr>
          <p:nvPr userDrawn="1"/>
        </p:nvGrpSpPr>
        <p:grpSpPr>
          <a:xfrm>
            <a:off x="5264150" y="1085955"/>
            <a:ext cx="8686800" cy="8686800"/>
            <a:chOff x="2118610" y="-558521"/>
            <a:chExt cx="7954780" cy="7975042"/>
          </a:xfrm>
        </p:grpSpPr>
        <p:sp>
          <p:nvSpPr>
            <p:cNvPr id="16" name="Freeform 21">
              <a:extLst>
                <a:ext uri="{FF2B5EF4-FFF2-40B4-BE49-F238E27FC236}">
                  <a16:creationId xmlns:a16="http://schemas.microsoft.com/office/drawing/2014/main" id="{7041D8A3-B9AF-4F2D-AA73-3D2AF4DFDBCE}"/>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C4FF451B-9E7B-4956-8927-3F6D18114FF0}"/>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0B2845"/>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8" name="Freeform 23">
              <a:extLst>
                <a:ext uri="{FF2B5EF4-FFF2-40B4-BE49-F238E27FC236}">
                  <a16:creationId xmlns:a16="http://schemas.microsoft.com/office/drawing/2014/main" id="{4AD20902-EBB9-4879-BBE8-7873C117122F}"/>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outerShdw blurRad="304800" dist="304800" dir="8100000" algn="tr" rotWithShape="0">
                <a:srgbClr val="030A11">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9" name="Freeform 23">
              <a:extLst>
                <a:ext uri="{FF2B5EF4-FFF2-40B4-BE49-F238E27FC236}">
                  <a16:creationId xmlns:a16="http://schemas.microsoft.com/office/drawing/2014/main" id="{D3D03E25-E54F-4D62-B7B5-CBE3507B8488}"/>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tx2"/>
            </a:solidFill>
            <a:ln>
              <a:noFill/>
            </a:ln>
            <a:effectLst>
              <a:innerShdw blurRad="304800" dist="304800">
                <a:srgbClr val="030A11">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3" name="Subtitle">
            <a:extLst>
              <a:ext uri="{FF2B5EF4-FFF2-40B4-BE49-F238E27FC236}">
                <a16:creationId xmlns:a16="http://schemas.microsoft.com/office/drawing/2014/main" id="{B395992B-C0C1-46B0-B7C8-830159C0C506}"/>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itle 1">
            <a:extLst>
              <a:ext uri="{FF2B5EF4-FFF2-40B4-BE49-F238E27FC236}">
                <a16:creationId xmlns:a16="http://schemas.microsoft.com/office/drawing/2014/main" id="{AE0053FF-8E38-4E49-A437-9A4B96C84C53}"/>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204908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SD_Big Statement Quote Red">
    <p:bg>
      <p:bgPr>
        <a:gradFill>
          <a:gsLst>
            <a:gs pos="4000">
              <a:srgbClr val="E71324"/>
            </a:gs>
            <a:gs pos="35000">
              <a:srgbClr val="D91323"/>
            </a:gs>
            <a:gs pos="100000">
              <a:srgbClr val="C10B1A"/>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573ABA57-7B0F-43F2-941C-D1BCE46689A0}"/>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0" name="TextBox 9">
            <a:extLst>
              <a:ext uri="{FF2B5EF4-FFF2-40B4-BE49-F238E27FC236}">
                <a16:creationId xmlns:a16="http://schemas.microsoft.com/office/drawing/2014/main" id="{02BF3283-E9CA-498E-B162-91908741ED0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2">
            <a:extLst>
              <a:ext uri="{FF2B5EF4-FFF2-40B4-BE49-F238E27FC236}">
                <a16:creationId xmlns:a16="http://schemas.microsoft.com/office/drawing/2014/main" id="{76C02B62-981C-45D7-B082-B888197B3D61}"/>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8" name="Text Placeholder 47">
            <a:extLst>
              <a:ext uri="{FF2B5EF4-FFF2-40B4-BE49-F238E27FC236}">
                <a16:creationId xmlns:a16="http://schemas.microsoft.com/office/drawing/2014/main" id="{84ACA773-D5EF-4CDC-8888-82DC2A505BEF}"/>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108128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SD_Big Statement 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0D061AF6-2D27-4DFB-9E70-8CDFD058F044}"/>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4" name="TextBox 13">
            <a:extLst>
              <a:ext uri="{FF2B5EF4-FFF2-40B4-BE49-F238E27FC236}">
                <a16:creationId xmlns:a16="http://schemas.microsoft.com/office/drawing/2014/main" id="{226D04BF-D9E7-4DB4-804F-1E5C43910C33}"/>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6" name="Text Placeholder 2">
            <a:extLst>
              <a:ext uri="{FF2B5EF4-FFF2-40B4-BE49-F238E27FC236}">
                <a16:creationId xmlns:a16="http://schemas.microsoft.com/office/drawing/2014/main" id="{692E4B82-2A6C-4BD1-A668-DF336F5EBE85}"/>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7" name="Text Placeholder 47">
            <a:extLst>
              <a:ext uri="{FF2B5EF4-FFF2-40B4-BE49-F238E27FC236}">
                <a16:creationId xmlns:a16="http://schemas.microsoft.com/office/drawing/2014/main" id="{9EC1A5CA-25BA-427C-82AD-B50F12EF76EB}"/>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48551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SD_Big Statement 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3984EDA3-B44F-4674-BEB3-8C74287BAF93}"/>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4" name="TextBox 13">
            <a:extLst>
              <a:ext uri="{FF2B5EF4-FFF2-40B4-BE49-F238E27FC236}">
                <a16:creationId xmlns:a16="http://schemas.microsoft.com/office/drawing/2014/main" id="{87308C0D-B3A6-495B-B622-FA80D6251E0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2">
            <a:extLst>
              <a:ext uri="{FF2B5EF4-FFF2-40B4-BE49-F238E27FC236}">
                <a16:creationId xmlns:a16="http://schemas.microsoft.com/office/drawing/2014/main" id="{A41E1796-F4D0-44CF-B94A-8B9DAA7A5D42}"/>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tx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8" name="Text Placeholder 47">
            <a:extLst>
              <a:ext uri="{FF2B5EF4-FFF2-40B4-BE49-F238E27FC236}">
                <a16:creationId xmlns:a16="http://schemas.microsoft.com/office/drawing/2014/main" id="{8445665C-283B-4E6C-A1ED-7E9142E04B75}"/>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tx2"/>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749294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SD Big Statement 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140F1B7A-8A94-40B5-B3CB-3D0D52C87C97}"/>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12" name="TextBox 11">
            <a:extLst>
              <a:ext uri="{FF2B5EF4-FFF2-40B4-BE49-F238E27FC236}">
                <a16:creationId xmlns:a16="http://schemas.microsoft.com/office/drawing/2014/main" id="{B506D3D0-B531-4A20-8B85-96E149C6DD47}"/>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2">
            <a:extLst>
              <a:ext uri="{FF2B5EF4-FFF2-40B4-BE49-F238E27FC236}">
                <a16:creationId xmlns:a16="http://schemas.microsoft.com/office/drawing/2014/main" id="{617BA5CE-4AF3-44DF-9EF7-B93CCE58927E}"/>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8" name="Text Placeholder 47">
            <a:extLst>
              <a:ext uri="{FF2B5EF4-FFF2-40B4-BE49-F238E27FC236}">
                <a16:creationId xmlns:a16="http://schemas.microsoft.com/office/drawing/2014/main" id="{D2C57200-1B5C-4E2A-BE10-99783675B47E}"/>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24587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SD Big Statement Quote Midnight Gradien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a:t>Enter a quote or big statement here</a:t>
            </a:r>
          </a:p>
        </p:txBody>
      </p:sp>
      <p:sp useBgFill="1">
        <p:nvSpPr>
          <p:cNvPr id="8" name="TextBox 7">
            <a:extLst>
              <a:ext uri="{FF2B5EF4-FFF2-40B4-BE49-F238E27FC236}">
                <a16:creationId xmlns:a16="http://schemas.microsoft.com/office/drawing/2014/main" id="{8ED6FFFB-3CB4-440A-8956-03F937E96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2">
            <a:extLst>
              <a:ext uri="{FF2B5EF4-FFF2-40B4-BE49-F238E27FC236}">
                <a16:creationId xmlns:a16="http://schemas.microsoft.com/office/drawing/2014/main" id="{ADD7AE30-38AE-401D-9E48-45E4E88C3207}"/>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9" name="Text Placeholder 47">
            <a:extLst>
              <a:ext uri="{FF2B5EF4-FFF2-40B4-BE49-F238E27FC236}">
                <a16:creationId xmlns:a16="http://schemas.microsoft.com/office/drawing/2014/main" id="{351A7925-3057-4E13-97BB-41F97E8C1722}"/>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670275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SD Big Statement Quote Midnight Gradient Red Tex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3E0BC2F2-E7D5-456E-A707-3D5E85BF76D2}"/>
              </a:ext>
            </a:extLst>
          </p:cNvPr>
          <p:cNvSpPr>
            <a:spLocks noGrp="1"/>
          </p:cNvSpPr>
          <p:nvPr>
            <p:ph type="body" sz="quarter" idx="11" hasCustomPrompt="1"/>
          </p:nvPr>
        </p:nvSpPr>
        <p:spPr>
          <a:xfrm>
            <a:off x="495302" y="2087461"/>
            <a:ext cx="11201398" cy="2304256"/>
          </a:xfrm>
        </p:spPr>
        <p:txBody>
          <a:bodyPr anchor="ctr"/>
          <a:lstStyle>
            <a:lvl1pPr marL="0" indent="0" algn="ctr">
              <a:lnSpc>
                <a:spcPct val="90000"/>
              </a:lnSpc>
              <a:spcAft>
                <a:spcPts val="900"/>
              </a:spcAft>
              <a:buFontTx/>
              <a:buNone/>
              <a:defRPr kumimoji="0" lang="en-US" sz="7200" b="0" i="0" u="none" strike="noStrike" kern="1200" cap="none" normalizeH="0" baseline="0" dirty="0" smtClean="0">
                <a:ln>
                  <a:noFill/>
                </a:ln>
                <a:solidFill>
                  <a:schemeClr val="bg2"/>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Enter a quote or big statement here</a:t>
            </a:r>
          </a:p>
        </p:txBody>
      </p:sp>
      <p:sp useBgFill="1">
        <p:nvSpPr>
          <p:cNvPr id="8" name="TextBox 7">
            <a:extLst>
              <a:ext uri="{FF2B5EF4-FFF2-40B4-BE49-F238E27FC236}">
                <a16:creationId xmlns:a16="http://schemas.microsoft.com/office/drawing/2014/main" id="{8ED6FFFB-3CB4-440A-8956-03F937E96FF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2">
            <a:extLst>
              <a:ext uri="{FF2B5EF4-FFF2-40B4-BE49-F238E27FC236}">
                <a16:creationId xmlns:a16="http://schemas.microsoft.com/office/drawing/2014/main" id="{0C710D08-3296-4C34-B216-47078EA4C22B}"/>
              </a:ext>
            </a:extLst>
          </p:cNvPr>
          <p:cNvSpPr>
            <a:spLocks noGrp="1"/>
          </p:cNvSpPr>
          <p:nvPr>
            <p:ph type="body" sz="quarter" idx="12" hasCustomPrompt="1"/>
          </p:nvPr>
        </p:nvSpPr>
        <p:spPr>
          <a:xfrm>
            <a:off x="495301" y="6127695"/>
            <a:ext cx="3200400" cy="269442"/>
          </a:xfrm>
        </p:spPr>
        <p:txBody>
          <a:bodyPr anchor="ctr"/>
          <a:lstStyle>
            <a:lvl1pPr marL="0" indent="0" algn="l">
              <a:lnSpc>
                <a:spcPct val="90000"/>
              </a:lnSpc>
              <a:spcAft>
                <a:spcPts val="900"/>
              </a:spcAft>
              <a:buFontTx/>
              <a:buNone/>
              <a:defRPr kumimoji="0" lang="en-US" sz="1600" b="0" i="0" u="none" strike="noStrike" kern="1200" cap="none" normalizeH="0" baseline="0" dirty="0" smtClean="0">
                <a:ln>
                  <a:noFill/>
                </a:ln>
                <a:solidFill>
                  <a:schemeClr val="bg1"/>
                </a:solidFill>
                <a:effectLst/>
                <a:uLnTx/>
                <a:uFillTx/>
                <a:latin typeface="Microsoft Sans Serif" panose="020B0604020202020204" pitchFamily="34" charset="0"/>
                <a:ea typeface="Microsoft Sans Serif" panose="020B0604020202020204" pitchFamily="34" charset="0"/>
                <a:cs typeface="Microsoft Sans Serif" panose="020B0604020202020204" pitchFamily="34" charset="0"/>
              </a:defRPr>
            </a:lvl1pPr>
            <a:lvl2pPr marL="174625"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2pPr>
            <a:lvl3pPr marL="347662"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3pPr>
            <a:lvl4pPr marL="508000" indent="0" algn="ctr">
              <a:buFontTx/>
              <a:buNone/>
              <a:defRPr kumimoji="0" lang="en-US" sz="8800" b="0" i="0" u="none" strike="noStrike" kern="1200" cap="none" normalizeH="0" baseline="0" dirty="0" smtClean="0">
                <a:ln>
                  <a:noFill/>
                </a:ln>
                <a:solidFill>
                  <a:schemeClr val="accent5"/>
                </a:solidFill>
                <a:effectLst/>
                <a:uLnTx/>
                <a:uFillTx/>
                <a:latin typeface="Qualcomm Next Thin" pitchFamily="50" charset="0"/>
                <a:ea typeface="+mn-ea"/>
                <a:cs typeface="+mn-cs"/>
              </a:defRPr>
            </a:lvl4pPr>
            <a:lvl5pPr algn="ctr">
              <a:buFontTx/>
              <a:buNone/>
              <a:defRPr kumimoji="0" lang="en-US" sz="8800" b="0" i="0" u="none" strike="noStrike" kern="1200" cap="none" normalizeH="0" baseline="0" dirty="0">
                <a:ln>
                  <a:noFill/>
                </a:ln>
                <a:solidFill>
                  <a:schemeClr val="accent5"/>
                </a:solidFill>
                <a:effectLst/>
                <a:uLnTx/>
                <a:uFillTx/>
                <a:latin typeface="Qualcomm Next Thin" pitchFamily="50" charset="0"/>
                <a:ea typeface="+mn-ea"/>
                <a:cs typeface="+mn-cs"/>
              </a:defRPr>
            </a:lvl5pPr>
          </a:lstStyle>
          <a:p>
            <a:pPr lvl="0"/>
            <a:r>
              <a:rPr lang="en-US" dirty="0"/>
              <a:t>Quote attribution</a:t>
            </a:r>
          </a:p>
        </p:txBody>
      </p:sp>
      <p:sp>
        <p:nvSpPr>
          <p:cNvPr id="9" name="Text Placeholder 47">
            <a:extLst>
              <a:ext uri="{FF2B5EF4-FFF2-40B4-BE49-F238E27FC236}">
                <a16:creationId xmlns:a16="http://schemas.microsoft.com/office/drawing/2014/main" id="{9D37ECF4-50D4-419F-8CB6-6E17626E9729}"/>
              </a:ext>
            </a:extLst>
          </p:cNvPr>
          <p:cNvSpPr>
            <a:spLocks noGrp="1"/>
          </p:cNvSpPr>
          <p:nvPr>
            <p:ph type="body" sz="quarter" idx="13"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Tree>
    <p:extLst>
      <p:ext uri="{BB962C8B-B14F-4D97-AF65-F5344CB8AC3E}">
        <p14:creationId xmlns:p14="http://schemas.microsoft.com/office/powerpoint/2010/main" val="3072843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7.xml><?xml version="1.0" encoding="utf-8"?>
<p:sldLayout xmlns:a="http://schemas.openxmlformats.org/drawingml/2006/main" xmlns:r="http://schemas.openxmlformats.org/officeDocument/2006/relationships" xmlns:p="http://schemas.openxmlformats.org/presentationml/2006/main" showMasterSp="0" preserve="1" userDrawn="1">
  <p:cSld name="SD Thank You Red">
    <p:bg>
      <p:bgPr>
        <a:solidFill>
          <a:schemeClr val="bg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D41220"/>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pic>
        <p:nvPicPr>
          <p:cNvPr id="18" name="Picture 17">
            <a:extLst>
              <a:ext uri="{FF2B5EF4-FFF2-40B4-BE49-F238E27FC236}">
                <a16:creationId xmlns:a16="http://schemas.microsoft.com/office/drawing/2014/main" id="{DCDAAA0B-568F-4031-BE75-E86300A30E42}"/>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647699" y="4983160"/>
            <a:ext cx="2279651" cy="744540"/>
          </a:xfrm>
          <a:prstGeom prst="rect">
            <a:avLst/>
          </a:prstGeom>
        </p:spPr>
      </p:pic>
      <p:sp>
        <p:nvSpPr>
          <p:cNvPr id="17" name="TextBox 16">
            <a:extLst>
              <a:ext uri="{FF2B5EF4-FFF2-40B4-BE49-F238E27FC236}">
                <a16:creationId xmlns:a16="http://schemas.microsoft.com/office/drawing/2014/main" id="{F0995CCD-1161-A943-A67A-BEEDC634FB49}"/>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9111E"/>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9111E"/>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9111E"/>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9111E"/>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9111E"/>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9111E"/>
                </a:solidFill>
                <a:effectLst>
                  <a:innerShdw blurRad="25400" dist="12700" dir="13500000">
                    <a:prstClr val="black">
                      <a:alpha val="50000"/>
                    </a:prstClr>
                  </a:innerShdw>
                </a:effectLst>
                <a:uLnTx/>
                <a:uFillTx/>
              </a:rPr>
              <a:t>u</a:t>
            </a:r>
          </a:p>
        </p:txBody>
      </p:sp>
      <p:grpSp>
        <p:nvGrpSpPr>
          <p:cNvPr id="19" name="Group 18">
            <a:extLst>
              <a:ext uri="{FF2B5EF4-FFF2-40B4-BE49-F238E27FC236}">
                <a16:creationId xmlns:a16="http://schemas.microsoft.com/office/drawing/2014/main" id="{C049E27D-4ED4-4DE1-B1FE-907EBFA5EE37}"/>
              </a:ext>
            </a:extLst>
          </p:cNvPr>
          <p:cNvGrpSpPr/>
          <p:nvPr userDrawn="1"/>
        </p:nvGrpSpPr>
        <p:grpSpPr>
          <a:xfrm>
            <a:off x="1673310" y="5691629"/>
            <a:ext cx="884333" cy="150851"/>
            <a:chOff x="1673310" y="5691629"/>
            <a:chExt cx="884333" cy="150851"/>
          </a:xfrm>
          <a:solidFill>
            <a:schemeClr val="bg1"/>
          </a:solidFill>
        </p:grpSpPr>
        <p:sp>
          <p:nvSpPr>
            <p:cNvPr id="20" name="Freeform 12">
              <a:extLst>
                <a:ext uri="{FF2B5EF4-FFF2-40B4-BE49-F238E27FC236}">
                  <a16:creationId xmlns:a16="http://schemas.microsoft.com/office/drawing/2014/main" id="{99A7FC22-744F-491D-B467-55426161BDBB}"/>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5D76795F-B0DD-4BDA-9E1F-7CF32552A758}"/>
                </a:ext>
              </a:extLst>
            </p:cNvPr>
            <p:cNvGrpSpPr>
              <a:grpSpLocks noChangeAspect="1"/>
            </p:cNvGrpSpPr>
            <p:nvPr/>
          </p:nvGrpSpPr>
          <p:grpSpPr bwMode="gray">
            <a:xfrm>
              <a:off x="1918537" y="5692451"/>
              <a:ext cx="137738" cy="136118"/>
              <a:chOff x="3331" y="1656"/>
              <a:chExt cx="1020" cy="1008"/>
            </a:xfrm>
            <a:grpFill/>
          </p:grpSpPr>
          <p:sp>
            <p:nvSpPr>
              <p:cNvPr id="25" name="Freeform 6">
                <a:extLst>
                  <a:ext uri="{FF2B5EF4-FFF2-40B4-BE49-F238E27FC236}">
                    <a16:creationId xmlns:a16="http://schemas.microsoft.com/office/drawing/2014/main" id="{330287FA-52DE-4931-B365-371D2B1476E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6" name="Freeform 7">
                <a:extLst>
                  <a:ext uri="{FF2B5EF4-FFF2-40B4-BE49-F238E27FC236}">
                    <a16:creationId xmlns:a16="http://schemas.microsoft.com/office/drawing/2014/main" id="{E47A46CC-76AE-4952-B0A4-656B62629615}"/>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D2FF4431-9632-4172-A844-EE2300A47CD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23" name="Graphic 22">
              <a:extLst>
                <a:ext uri="{FF2B5EF4-FFF2-40B4-BE49-F238E27FC236}">
                  <a16:creationId xmlns:a16="http://schemas.microsoft.com/office/drawing/2014/main" id="{A3F9862A-5F72-4C04-B644-3BC5BD702D4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3052575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8.xml><?xml version="1.0" encoding="utf-8"?>
<p:sldLayout xmlns:a="http://schemas.openxmlformats.org/drawingml/2006/main" xmlns:r="http://schemas.openxmlformats.org/officeDocument/2006/relationships" xmlns:p="http://schemas.openxmlformats.org/presentationml/2006/main" showMasterSp="0" preserve="1" userDrawn="1">
  <p:cSld name="SD Thank You White">
    <p:bg>
      <p:bgPr>
        <a:solidFill>
          <a:srgbClr val="FFFFFF"/>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bg1"/>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tx2"/>
                </a:solidFill>
                <a:effectLst/>
                <a:uLnTx/>
                <a:uFillTx/>
                <a:latin typeface="+mn-lt"/>
                <a:ea typeface="+mn-ea"/>
                <a:cs typeface="+mn-cs"/>
              </a:rPr>
            </a:br>
            <a:r>
              <a:rPr kumimoji="0" lang="en-US" sz="8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snapdragon.com &amp; snapdragoninsiders.com</a:t>
            </a:r>
          </a:p>
        </p:txBody>
      </p:sp>
      <p:pic>
        <p:nvPicPr>
          <p:cNvPr id="29" name="Picture 28" descr="Logo&#10;&#10;Description automatically generated">
            <a:extLst>
              <a:ext uri="{FF2B5EF4-FFF2-40B4-BE49-F238E27FC236}">
                <a16:creationId xmlns:a16="http://schemas.microsoft.com/office/drawing/2014/main" id="{C649D63C-A1F3-44D7-9104-E9460544F76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47676" y="4984221"/>
            <a:ext cx="2279650" cy="744539"/>
          </a:xfrm>
          <a:prstGeom prst="rect">
            <a:avLst/>
          </a:prstGeom>
        </p:spPr>
      </p:pic>
      <p:sp>
        <p:nvSpPr>
          <p:cNvPr id="26" name="TextBox 25">
            <a:extLst>
              <a:ext uri="{FF2B5EF4-FFF2-40B4-BE49-F238E27FC236}">
                <a16:creationId xmlns:a16="http://schemas.microsoft.com/office/drawing/2014/main" id="{9E80EF5E-5AD8-4C4F-8447-CFEB663B5E20}"/>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20000"/>
                    <a:lumOff val="8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20000"/>
                    <a:lumOff val="80000"/>
                  </a:schemeClr>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12483724-9240-4DDF-8190-88A461BC794B}"/>
              </a:ext>
            </a:extLst>
          </p:cNvPr>
          <p:cNvGrpSpPr/>
          <p:nvPr userDrawn="1"/>
        </p:nvGrpSpPr>
        <p:grpSpPr>
          <a:xfrm>
            <a:off x="1673310" y="5691629"/>
            <a:ext cx="884333" cy="150851"/>
            <a:chOff x="1673310" y="5691629"/>
            <a:chExt cx="884333" cy="150851"/>
          </a:xfrm>
          <a:solidFill>
            <a:schemeClr val="tx2"/>
          </a:solidFill>
        </p:grpSpPr>
        <p:sp>
          <p:nvSpPr>
            <p:cNvPr id="25" name="Freeform 12">
              <a:extLst>
                <a:ext uri="{FF2B5EF4-FFF2-40B4-BE49-F238E27FC236}">
                  <a16:creationId xmlns:a16="http://schemas.microsoft.com/office/drawing/2014/main" id="{AC91D610-8533-4ACF-9E67-409F41F14335}"/>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7" name="Group 5">
              <a:extLst>
                <a:ext uri="{FF2B5EF4-FFF2-40B4-BE49-F238E27FC236}">
                  <a16:creationId xmlns:a16="http://schemas.microsoft.com/office/drawing/2014/main" id="{62BAAECF-B214-430F-A7D6-8C476BB4BE95}"/>
                </a:ext>
              </a:extLst>
            </p:cNvPr>
            <p:cNvGrpSpPr>
              <a:grpSpLocks noChangeAspect="1"/>
            </p:cNvGrpSpPr>
            <p:nvPr/>
          </p:nvGrpSpPr>
          <p:grpSpPr bwMode="gray">
            <a:xfrm>
              <a:off x="1918537" y="5692451"/>
              <a:ext cx="137738" cy="136118"/>
              <a:chOff x="3331" y="1656"/>
              <a:chExt cx="1020" cy="1008"/>
            </a:xfrm>
            <a:grpFill/>
          </p:grpSpPr>
          <p:sp>
            <p:nvSpPr>
              <p:cNvPr id="31" name="Freeform 6">
                <a:extLst>
                  <a:ext uri="{FF2B5EF4-FFF2-40B4-BE49-F238E27FC236}">
                    <a16:creationId xmlns:a16="http://schemas.microsoft.com/office/drawing/2014/main" id="{B9AFD6B9-A8EE-4108-B24A-2DADC30799CD}"/>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2" name="Freeform 7">
                <a:extLst>
                  <a:ext uri="{FF2B5EF4-FFF2-40B4-BE49-F238E27FC236}">
                    <a16:creationId xmlns:a16="http://schemas.microsoft.com/office/drawing/2014/main" id="{443B54C1-305F-413A-A158-CB7164EBBC1B}"/>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8" name="Graphic 27">
              <a:extLst>
                <a:ext uri="{FF2B5EF4-FFF2-40B4-BE49-F238E27FC236}">
                  <a16:creationId xmlns:a16="http://schemas.microsoft.com/office/drawing/2014/main" id="{ECC2DDCB-2A4B-4CA5-A488-94F8D15CD60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30" name="Graphic 29">
              <a:extLst>
                <a:ext uri="{FF2B5EF4-FFF2-40B4-BE49-F238E27FC236}">
                  <a16:creationId xmlns:a16="http://schemas.microsoft.com/office/drawing/2014/main" id="{FFA7654F-797B-490E-B801-9E40585CEA3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2869686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9.xml><?xml version="1.0" encoding="utf-8"?>
<p:sldLayout xmlns:a="http://schemas.openxmlformats.org/drawingml/2006/main" xmlns:r="http://schemas.openxmlformats.org/officeDocument/2006/relationships" xmlns:p="http://schemas.openxmlformats.org/presentationml/2006/main" showMasterSp="0" preserve="1" userDrawn="1">
  <p:cSld name="SD 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F169C4E2-C712-43C2-81F7-333C1C705928}"/>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96000"/>
              </a:lnSpc>
              <a:spcBef>
                <a:spcPts val="0"/>
              </a:spcBef>
              <a:spcAft>
                <a:spcPts val="0"/>
              </a:spcAft>
              <a:buClrTx/>
              <a:buSzTx/>
              <a:buFontTx/>
              <a:buNone/>
              <a:tabLst/>
            </a:pPr>
            <a:endParaRPr kumimoji="0" lang="en-US" b="0" i="0" u="none" strike="noStrike" cap="none" spc="0" normalizeH="0" baseline="0" err="1">
              <a:ln>
                <a:noFill/>
              </a:ln>
              <a:solidFill>
                <a:srgbClr val="0B2742"/>
              </a:solidFill>
              <a:effectLst/>
              <a:uLnTx/>
              <a:uFillTx/>
              <a:latin typeface="Microsoft Sans Serif"/>
              <a:cs typeface="Microsoft Sans Serif" panose="020B0604020202020204" pitchFamily="34" charset="0"/>
            </a:endParaRPr>
          </a:p>
        </p:txBody>
      </p:sp>
      <p:sp>
        <p:nvSpPr>
          <p:cNvPr id="27" name="TextBox 26">
            <a:extLst>
              <a:ext uri="{FF2B5EF4-FFF2-40B4-BE49-F238E27FC236}">
                <a16:creationId xmlns:a16="http://schemas.microsoft.com/office/drawing/2014/main" id="{D2D0434C-5A83-4F2A-94B8-91199C2D60A5}"/>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tx2"/>
                </a:solidFill>
                <a:effectLst/>
                <a:uLnTx/>
                <a:uFillTx/>
                <a:latin typeface="+mn-lt"/>
                <a:ea typeface="+mn-ea"/>
                <a:cs typeface="+mn-cs"/>
              </a:rPr>
            </a:br>
            <a:r>
              <a:rPr kumimoji="0" lang="en-US" sz="8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38" name="TextBox 37">
            <a:extLst>
              <a:ext uri="{FF2B5EF4-FFF2-40B4-BE49-F238E27FC236}">
                <a16:creationId xmlns:a16="http://schemas.microsoft.com/office/drawing/2014/main" id="{7B0A0F38-A166-4E1D-966C-05E6318A1E6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snapdragon.com &amp; snapdragoninsiders.com</a:t>
            </a:r>
          </a:p>
        </p:txBody>
      </p:sp>
      <p:pic>
        <p:nvPicPr>
          <p:cNvPr id="45" name="Picture 44" descr="Logo&#10;&#10;Description automatically generated">
            <a:extLst>
              <a:ext uri="{FF2B5EF4-FFF2-40B4-BE49-F238E27FC236}">
                <a16:creationId xmlns:a16="http://schemas.microsoft.com/office/drawing/2014/main" id="{FF2B10AE-5C95-48A9-920D-67544CBB55B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47676" y="4984221"/>
            <a:ext cx="2279650" cy="744539"/>
          </a:xfrm>
          <a:prstGeom prst="rect">
            <a:avLst/>
          </a:prstGeom>
        </p:spPr>
      </p:pic>
      <p:sp>
        <p:nvSpPr>
          <p:cNvPr id="18" name="TextBox 17">
            <a:extLst>
              <a:ext uri="{FF2B5EF4-FFF2-40B4-BE49-F238E27FC236}">
                <a16:creationId xmlns:a16="http://schemas.microsoft.com/office/drawing/2014/main" id="{84B01FB6-EA3D-8A4A-9948-A84C6941E09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19" name="Group 18">
            <a:extLst>
              <a:ext uri="{FF2B5EF4-FFF2-40B4-BE49-F238E27FC236}">
                <a16:creationId xmlns:a16="http://schemas.microsoft.com/office/drawing/2014/main" id="{48FACB16-4296-464F-A5CD-C49D7122AE88}"/>
              </a:ext>
            </a:extLst>
          </p:cNvPr>
          <p:cNvGrpSpPr/>
          <p:nvPr userDrawn="1"/>
        </p:nvGrpSpPr>
        <p:grpSpPr>
          <a:xfrm>
            <a:off x="1673310" y="5691629"/>
            <a:ext cx="884333" cy="150851"/>
            <a:chOff x="1673310" y="5691629"/>
            <a:chExt cx="884333" cy="150851"/>
          </a:xfrm>
          <a:solidFill>
            <a:schemeClr val="tx2"/>
          </a:solidFill>
        </p:grpSpPr>
        <p:sp>
          <p:nvSpPr>
            <p:cNvPr id="20" name="Freeform 12">
              <a:extLst>
                <a:ext uri="{FF2B5EF4-FFF2-40B4-BE49-F238E27FC236}">
                  <a16:creationId xmlns:a16="http://schemas.microsoft.com/office/drawing/2014/main" id="{CE8BBA08-BDC2-40F0-ADA5-0D543B0827C6}"/>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626A971F-3B2B-4EA8-AC8D-693A28E1A5E7}"/>
                </a:ext>
              </a:extLst>
            </p:cNvPr>
            <p:cNvGrpSpPr>
              <a:grpSpLocks noChangeAspect="1"/>
            </p:cNvGrpSpPr>
            <p:nvPr/>
          </p:nvGrpSpPr>
          <p:grpSpPr bwMode="gray">
            <a:xfrm>
              <a:off x="1918537" y="5692451"/>
              <a:ext cx="137738" cy="136118"/>
              <a:chOff x="3331" y="1656"/>
              <a:chExt cx="1020" cy="1008"/>
            </a:xfrm>
            <a:grpFill/>
          </p:grpSpPr>
          <p:sp>
            <p:nvSpPr>
              <p:cNvPr id="24" name="Freeform 6">
                <a:extLst>
                  <a:ext uri="{FF2B5EF4-FFF2-40B4-BE49-F238E27FC236}">
                    <a16:creationId xmlns:a16="http://schemas.microsoft.com/office/drawing/2014/main" id="{D75BBDBB-FAE3-4DE0-AFA9-0B3E8596306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5" name="Freeform 7">
                <a:extLst>
                  <a:ext uri="{FF2B5EF4-FFF2-40B4-BE49-F238E27FC236}">
                    <a16:creationId xmlns:a16="http://schemas.microsoft.com/office/drawing/2014/main" id="{C34FA842-97A2-4669-B0E1-CBBFC829BDE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76F7490D-3007-4B86-ACA3-4454FB9D988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23" name="Graphic 22">
              <a:extLst>
                <a:ext uri="{FF2B5EF4-FFF2-40B4-BE49-F238E27FC236}">
                  <a16:creationId xmlns:a16="http://schemas.microsoft.com/office/drawing/2014/main" id="{0C19D52A-8E0D-4837-A9A6-46919100BD8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793240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359851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preserve="1" userDrawn="1">
  <p:cSld name="SD 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pic>
        <p:nvPicPr>
          <p:cNvPr id="28" name="Picture 27">
            <a:extLst>
              <a:ext uri="{FF2B5EF4-FFF2-40B4-BE49-F238E27FC236}">
                <a16:creationId xmlns:a16="http://schemas.microsoft.com/office/drawing/2014/main" id="{1689AD83-573B-4E77-8B55-34B12E308A8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647699" y="4983160"/>
            <a:ext cx="2279651" cy="744540"/>
          </a:xfrm>
          <a:prstGeom prst="rect">
            <a:avLst/>
          </a:prstGeom>
        </p:spPr>
      </p:pic>
      <p:sp>
        <p:nvSpPr>
          <p:cNvPr id="17" name="TextBox 16">
            <a:extLst>
              <a:ext uri="{FF2B5EF4-FFF2-40B4-BE49-F238E27FC236}">
                <a16:creationId xmlns:a16="http://schemas.microsoft.com/office/drawing/2014/main" id="{C9F9697D-5F59-614B-BC89-2CD5217CBA57}"/>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25" name="Group 24">
            <a:extLst>
              <a:ext uri="{FF2B5EF4-FFF2-40B4-BE49-F238E27FC236}">
                <a16:creationId xmlns:a16="http://schemas.microsoft.com/office/drawing/2014/main" id="{5B38C3F9-8E36-463E-82D5-9162E71412D0}"/>
              </a:ext>
            </a:extLst>
          </p:cNvPr>
          <p:cNvGrpSpPr/>
          <p:nvPr userDrawn="1"/>
        </p:nvGrpSpPr>
        <p:grpSpPr>
          <a:xfrm>
            <a:off x="1673310" y="5691629"/>
            <a:ext cx="884333" cy="150851"/>
            <a:chOff x="1673310" y="5691629"/>
            <a:chExt cx="884333" cy="150851"/>
          </a:xfrm>
          <a:solidFill>
            <a:schemeClr val="bg1"/>
          </a:solidFill>
        </p:grpSpPr>
        <p:sp>
          <p:nvSpPr>
            <p:cNvPr id="26" name="Freeform 12">
              <a:extLst>
                <a:ext uri="{FF2B5EF4-FFF2-40B4-BE49-F238E27FC236}">
                  <a16:creationId xmlns:a16="http://schemas.microsoft.com/office/drawing/2014/main" id="{972D6357-4E15-49D6-84CC-2E6E67617CB0}"/>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7" name="Group 5">
              <a:extLst>
                <a:ext uri="{FF2B5EF4-FFF2-40B4-BE49-F238E27FC236}">
                  <a16:creationId xmlns:a16="http://schemas.microsoft.com/office/drawing/2014/main" id="{1D79FC99-2206-40CA-B306-BE282E201279}"/>
                </a:ext>
              </a:extLst>
            </p:cNvPr>
            <p:cNvGrpSpPr>
              <a:grpSpLocks noChangeAspect="1"/>
            </p:cNvGrpSpPr>
            <p:nvPr/>
          </p:nvGrpSpPr>
          <p:grpSpPr bwMode="gray">
            <a:xfrm>
              <a:off x="1918537" y="5692451"/>
              <a:ext cx="137738" cy="136118"/>
              <a:chOff x="3331" y="1656"/>
              <a:chExt cx="1020" cy="1008"/>
            </a:xfrm>
            <a:grpFill/>
          </p:grpSpPr>
          <p:sp>
            <p:nvSpPr>
              <p:cNvPr id="31" name="Freeform 6">
                <a:extLst>
                  <a:ext uri="{FF2B5EF4-FFF2-40B4-BE49-F238E27FC236}">
                    <a16:creationId xmlns:a16="http://schemas.microsoft.com/office/drawing/2014/main" id="{C86477E7-96B2-40A5-BB24-BDB441D53454}"/>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2" name="Freeform 7">
                <a:extLst>
                  <a:ext uri="{FF2B5EF4-FFF2-40B4-BE49-F238E27FC236}">
                    <a16:creationId xmlns:a16="http://schemas.microsoft.com/office/drawing/2014/main" id="{DF6FC460-E466-47AA-BB7E-C1B4F634F5FF}"/>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9" name="Graphic 28">
              <a:extLst>
                <a:ext uri="{FF2B5EF4-FFF2-40B4-BE49-F238E27FC236}">
                  <a16:creationId xmlns:a16="http://schemas.microsoft.com/office/drawing/2014/main" id="{95725A35-0B99-4959-9218-B404DEBBA2C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30" name="Graphic 29">
              <a:extLst>
                <a:ext uri="{FF2B5EF4-FFF2-40B4-BE49-F238E27FC236}">
                  <a16:creationId xmlns:a16="http://schemas.microsoft.com/office/drawing/2014/main" id="{4090782D-A0D4-42A4-AD29-26A484666DAA}"/>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316350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preserve="1" userDrawn="1">
  <p:cSld name="SD 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snapdragon.com &amp; snapdragoninsiders.com</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a:ln>
                  <a:noFill/>
                </a:ln>
                <a:solidFill>
                  <a:schemeClr val="bg1"/>
                </a:solidFill>
                <a:effectLst/>
                <a:uLnTx/>
                <a:uFillTx/>
                <a:latin typeface="+mn-lt"/>
                <a:ea typeface="+mn-ea"/>
                <a:cs typeface="+mn-cs"/>
              </a:rPr>
            </a:br>
            <a:r>
              <a:rPr kumimoji="0" lang="en-US" sz="8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a:ln>
                  <a:noFill/>
                </a:ln>
                <a:solidFill>
                  <a:schemeClr val="bg1"/>
                </a:solidFill>
                <a:effectLst/>
                <a:uLnTx/>
                <a:uFillTx/>
                <a:latin typeface="+mn-lt"/>
                <a:ea typeface="+mn-ea"/>
                <a:cs typeface="+mn-cs"/>
              </a:rPr>
              <a:t>Qualcomm and Snapdragon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pic>
        <p:nvPicPr>
          <p:cNvPr id="18" name="Picture 17">
            <a:extLst>
              <a:ext uri="{FF2B5EF4-FFF2-40B4-BE49-F238E27FC236}">
                <a16:creationId xmlns:a16="http://schemas.microsoft.com/office/drawing/2014/main" id="{DCDAAA0B-568F-4031-BE75-E86300A30E42}"/>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647699" y="4983160"/>
            <a:ext cx="2279651" cy="744540"/>
          </a:xfrm>
          <a:prstGeom prst="rect">
            <a:avLst/>
          </a:prstGeom>
        </p:spPr>
      </p:pic>
      <p:sp>
        <p:nvSpPr>
          <p:cNvPr id="17" name="TextBox 16">
            <a:extLst>
              <a:ext uri="{FF2B5EF4-FFF2-40B4-BE49-F238E27FC236}">
                <a16:creationId xmlns:a16="http://schemas.microsoft.com/office/drawing/2014/main" id="{88F96979-71AD-F74C-9C4A-10AFBEB8E8A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19" name="Group 18">
            <a:extLst>
              <a:ext uri="{FF2B5EF4-FFF2-40B4-BE49-F238E27FC236}">
                <a16:creationId xmlns:a16="http://schemas.microsoft.com/office/drawing/2014/main" id="{17EB01BD-1021-4068-8D5F-0670C1FF391F}"/>
              </a:ext>
            </a:extLst>
          </p:cNvPr>
          <p:cNvGrpSpPr/>
          <p:nvPr userDrawn="1"/>
        </p:nvGrpSpPr>
        <p:grpSpPr>
          <a:xfrm>
            <a:off x="1673310" y="5691629"/>
            <a:ext cx="884333" cy="150851"/>
            <a:chOff x="1673310" y="5691629"/>
            <a:chExt cx="884333" cy="150851"/>
          </a:xfrm>
          <a:solidFill>
            <a:schemeClr val="bg1"/>
          </a:solidFill>
        </p:grpSpPr>
        <p:sp>
          <p:nvSpPr>
            <p:cNvPr id="20" name="Freeform 12">
              <a:extLst>
                <a:ext uri="{FF2B5EF4-FFF2-40B4-BE49-F238E27FC236}">
                  <a16:creationId xmlns:a16="http://schemas.microsoft.com/office/drawing/2014/main" id="{4367B639-4F11-44C1-954F-0746D5575962}"/>
                </a:ext>
              </a:extLst>
            </p:cNvPr>
            <p:cNvSpPr>
              <a:spLocks noChangeAspect="1"/>
            </p:cNvSpPr>
            <p:nvPr/>
          </p:nvSpPr>
          <p:spPr bwMode="gray">
            <a:xfrm>
              <a:off x="1673310" y="5692452"/>
              <a:ext cx="168963" cy="13730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1" name="Group 5">
              <a:extLst>
                <a:ext uri="{FF2B5EF4-FFF2-40B4-BE49-F238E27FC236}">
                  <a16:creationId xmlns:a16="http://schemas.microsoft.com/office/drawing/2014/main" id="{371D66EF-372F-4C6A-9419-A154FCD3C2AF}"/>
                </a:ext>
              </a:extLst>
            </p:cNvPr>
            <p:cNvGrpSpPr>
              <a:grpSpLocks noChangeAspect="1"/>
            </p:cNvGrpSpPr>
            <p:nvPr/>
          </p:nvGrpSpPr>
          <p:grpSpPr bwMode="gray">
            <a:xfrm>
              <a:off x="1918537" y="5692451"/>
              <a:ext cx="137738" cy="136118"/>
              <a:chOff x="3331" y="1656"/>
              <a:chExt cx="1020" cy="1008"/>
            </a:xfrm>
            <a:grpFill/>
          </p:grpSpPr>
          <p:sp>
            <p:nvSpPr>
              <p:cNvPr id="25" name="Freeform 6">
                <a:extLst>
                  <a:ext uri="{FF2B5EF4-FFF2-40B4-BE49-F238E27FC236}">
                    <a16:creationId xmlns:a16="http://schemas.microsoft.com/office/drawing/2014/main" id="{5FABE808-D5C0-4203-9D0C-198EA9CB5D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26" name="Freeform 7">
                <a:extLst>
                  <a:ext uri="{FF2B5EF4-FFF2-40B4-BE49-F238E27FC236}">
                    <a16:creationId xmlns:a16="http://schemas.microsoft.com/office/drawing/2014/main" id="{1A8889CF-B7A4-4E8C-8515-040E92166AE9}"/>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pic>
          <p:nvPicPr>
            <p:cNvPr id="22" name="Graphic 21">
              <a:extLst>
                <a:ext uri="{FF2B5EF4-FFF2-40B4-BE49-F238E27FC236}">
                  <a16:creationId xmlns:a16="http://schemas.microsoft.com/office/drawing/2014/main" id="{4E325CA9-0873-4007-93D9-1C378307583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132539" y="5696391"/>
              <a:ext cx="205132" cy="141591"/>
            </a:xfrm>
            <a:prstGeom prst="rect">
              <a:avLst/>
            </a:prstGeom>
          </p:spPr>
        </p:pic>
        <p:pic>
          <p:nvPicPr>
            <p:cNvPr id="23" name="Graphic 22">
              <a:extLst>
                <a:ext uri="{FF2B5EF4-FFF2-40B4-BE49-F238E27FC236}">
                  <a16:creationId xmlns:a16="http://schemas.microsoft.com/office/drawing/2014/main" id="{B23E46CB-563E-4EEA-A994-2A781E0599C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406792" y="5691629"/>
              <a:ext cx="150851" cy="150851"/>
            </a:xfrm>
            <a:prstGeom prst="rect">
              <a:avLst/>
            </a:prstGeom>
          </p:spPr>
        </p:pic>
      </p:grpSp>
    </p:spTree>
    <p:extLst>
      <p:ext uri="{BB962C8B-B14F-4D97-AF65-F5344CB8AC3E}">
        <p14:creationId xmlns:p14="http://schemas.microsoft.com/office/powerpoint/2010/main" val="1273398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96654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292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dirty="0"/>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573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9691" cy="118174"/>
          </a:xfrm>
        </p:spPr>
        <p:txBody>
          <a:bodyPr/>
          <a:lstStyle>
            <a:lvl1pPr>
              <a:defRPr>
                <a:solidFill>
                  <a:schemeClr val="accent6">
                    <a:lumMod val="75000"/>
                  </a:schemeClr>
                </a:solidFill>
              </a:defRPr>
            </a:lvl1pPr>
          </a:lstStyle>
          <a:p>
            <a:r>
              <a:rPr lang="en-US"/>
              <a:t>Source sample text</a:t>
            </a:r>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7157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087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1630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99243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8125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5" name="Text Placeholder 7">
            <a:extLst>
              <a:ext uri="{FF2B5EF4-FFF2-40B4-BE49-F238E27FC236}">
                <a16:creationId xmlns:a16="http://schemas.microsoft.com/office/drawing/2014/main" id="{6C12BB6A-724F-E64E-8EA8-411D8FEEC9EA}"/>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1"/>
                </a:solidFill>
              </a:defRPr>
            </a:lvl1pPr>
            <a:lvl2pPr marL="0" indent="0">
              <a:lnSpc>
                <a:spcPct val="96000"/>
              </a:lnSpc>
              <a:spcBef>
                <a:spcPts val="0"/>
              </a:spcBef>
              <a:buFont typeface="Microsoft Sans Serif" panose="020B0604020202020204" pitchFamily="34" charset="0"/>
              <a:buNone/>
              <a:defRPr sz="16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7" name="Text Placeholder 7">
            <a:extLst>
              <a:ext uri="{FF2B5EF4-FFF2-40B4-BE49-F238E27FC236}">
                <a16:creationId xmlns:a16="http://schemas.microsoft.com/office/drawing/2014/main" id="{03A04602-51B2-E840-8D1D-68ED772BCA35}"/>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8" name="Text Placeholder 5">
            <a:extLst>
              <a:ext uri="{FF2B5EF4-FFF2-40B4-BE49-F238E27FC236}">
                <a16:creationId xmlns:a16="http://schemas.microsoft.com/office/drawing/2014/main" id="{D5BA118B-EED7-7B4D-90CD-2A2D0C3BF706}"/>
              </a:ext>
            </a:extLst>
          </p:cNvPr>
          <p:cNvSpPr>
            <a:spLocks noGrp="1"/>
          </p:cNvSpPr>
          <p:nvPr>
            <p:ph type="body" sz="quarter" idx="13" hasCustomPrompt="1"/>
          </p:nvPr>
        </p:nvSpPr>
        <p:spPr bwMode="gray">
          <a:xfrm>
            <a:off x="9448800" y="399994"/>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30" name="Freeform 5">
            <a:extLst>
              <a:ext uri="{FF2B5EF4-FFF2-40B4-BE49-F238E27FC236}">
                <a16:creationId xmlns:a16="http://schemas.microsoft.com/office/drawing/2014/main" id="{DEC884DB-639C-7E40-ACD5-C937BF392484}"/>
              </a:ext>
            </a:extLst>
          </p:cNvPr>
          <p:cNvSpPr>
            <a:spLocks noChangeAspect="1" noEditPoints="1"/>
          </p:cNvSpPr>
          <p:nvPr userDrawn="1"/>
        </p:nvSpPr>
        <p:spPr bwMode="black">
          <a:xfrm>
            <a:off x="479626"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31" name="Title 2">
            <a:extLst>
              <a:ext uri="{FF2B5EF4-FFF2-40B4-BE49-F238E27FC236}">
                <a16:creationId xmlns:a16="http://schemas.microsoft.com/office/drawing/2014/main" id="{1F5EA352-00FC-A54A-99DF-5E6673BE1CC2}"/>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lvl1pPr>
          </a:lstStyle>
          <a:p>
            <a:r>
              <a:rPr lang="en-US"/>
              <a:t>Click to edit Master title style</a:t>
            </a:r>
            <a:endParaRPr lang="en-US" dirty="0"/>
          </a:p>
        </p:txBody>
      </p:sp>
    </p:spTree>
    <p:extLst>
      <p:ext uri="{BB962C8B-B14F-4D97-AF65-F5344CB8AC3E}">
        <p14:creationId xmlns:p14="http://schemas.microsoft.com/office/powerpoint/2010/main" val="375829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395653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5166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106393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5761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6">
                    <a:lumMod val="75000"/>
                  </a:schemeClr>
                </a:solidFill>
              </a:defRPr>
            </a:lvl1pPr>
          </a:lstStyle>
          <a:p>
            <a:r>
              <a:rPr lang="en-US"/>
              <a:t>Source sample text</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8142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451540"/>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929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451540"/>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0425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45154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705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45154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3994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3390" y="-159655"/>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451540"/>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01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36" name="Freeform 5">
            <a:extLst>
              <a:ext uri="{FF2B5EF4-FFF2-40B4-BE49-F238E27FC236}">
                <a16:creationId xmlns:a16="http://schemas.microsoft.com/office/drawing/2014/main" id="{84131552-8E13-1043-B1A2-98D53571B50E}"/>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2" name="Text Placeholder 7">
            <a:extLst>
              <a:ext uri="{FF2B5EF4-FFF2-40B4-BE49-F238E27FC236}">
                <a16:creationId xmlns:a16="http://schemas.microsoft.com/office/drawing/2014/main" id="{CDDC462B-0FBB-8844-8879-71C453522BA5}"/>
              </a:ext>
            </a:extLst>
          </p:cNvPr>
          <p:cNvSpPr>
            <a:spLocks noGrp="1"/>
          </p:cNvSpPr>
          <p:nvPr>
            <p:ph type="body" sz="quarter" idx="10" hasCustomPrompt="1"/>
          </p:nvPr>
        </p:nvSpPr>
        <p:spPr bwMode="gray">
          <a:xfrm>
            <a:off x="495300" y="4195085"/>
            <a:ext cx="645417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33" name="Text Placeholder 7">
            <a:extLst>
              <a:ext uri="{FF2B5EF4-FFF2-40B4-BE49-F238E27FC236}">
                <a16:creationId xmlns:a16="http://schemas.microsoft.com/office/drawing/2014/main" id="{C2BD9332-77BD-8349-8678-A7AFC520FC09}"/>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4" name="Text Placeholder 5">
            <a:extLst>
              <a:ext uri="{FF2B5EF4-FFF2-40B4-BE49-F238E27FC236}">
                <a16:creationId xmlns:a16="http://schemas.microsoft.com/office/drawing/2014/main" id="{E84EDDFA-1A53-5F4F-B5DD-AE2CE45E4923}"/>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43" name="Title 2">
            <a:extLst>
              <a:ext uri="{FF2B5EF4-FFF2-40B4-BE49-F238E27FC236}">
                <a16:creationId xmlns:a16="http://schemas.microsoft.com/office/drawing/2014/main" id="{BEC78C30-CD3A-7045-9862-48AA39785678}"/>
              </a:ext>
            </a:extLst>
          </p:cNvPr>
          <p:cNvSpPr>
            <a:spLocks noGrp="1"/>
          </p:cNvSpPr>
          <p:nvPr>
            <p:ph type="title"/>
          </p:nvPr>
        </p:nvSpPr>
        <p:spPr bwMode="gray">
          <a:xfrm>
            <a:off x="431638" y="2631736"/>
            <a:ext cx="6517838"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95171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03226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5741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7275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4501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1842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r>
              <a:rPr lang="en-US"/>
              <a:t>Source sample text</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33424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bg1">
                    <a:alpha val="55000"/>
                  </a:schemeClr>
                </a:solidFill>
              </a:defRPr>
            </a:lvl1pPr>
          </a:lstStyle>
          <a:p>
            <a:r>
              <a:rPr lang="en-US"/>
              <a:t>Source sample text</a:t>
            </a:r>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6113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r>
              <a:rPr lang="en-US"/>
              <a:t>Source sample text</a:t>
            </a:r>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endParaRPr lang="en-US" dirty="0"/>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10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51419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83751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1" name="Text Placeholder 7">
            <a:extLst>
              <a:ext uri="{FF2B5EF4-FFF2-40B4-BE49-F238E27FC236}">
                <a16:creationId xmlns:a16="http://schemas.microsoft.com/office/drawing/2014/main" id="{F56A4E93-6A6C-754C-BCEE-724589DB9EEF}"/>
              </a:ext>
            </a:extLst>
          </p:cNvPr>
          <p:cNvSpPr>
            <a:spLocks noGrp="1"/>
          </p:cNvSpPr>
          <p:nvPr>
            <p:ph type="body" sz="quarter" idx="10" hasCustomPrompt="1"/>
          </p:nvPr>
        </p:nvSpPr>
        <p:spPr bwMode="gray">
          <a:xfrm>
            <a:off x="495299" y="4195085"/>
            <a:ext cx="643624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2" name="Text Placeholder 7">
            <a:extLst>
              <a:ext uri="{FF2B5EF4-FFF2-40B4-BE49-F238E27FC236}">
                <a16:creationId xmlns:a16="http://schemas.microsoft.com/office/drawing/2014/main" id="{D6766CD7-D0E2-6E47-A27D-822ABCFC97FB}"/>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3" name="Text Placeholder 5">
            <a:extLst>
              <a:ext uri="{FF2B5EF4-FFF2-40B4-BE49-F238E27FC236}">
                <a16:creationId xmlns:a16="http://schemas.microsoft.com/office/drawing/2014/main" id="{5DBE9C50-FD3A-6148-ABEA-7CF92B207E40}"/>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25" name="Freeform 5">
            <a:extLst>
              <a:ext uri="{FF2B5EF4-FFF2-40B4-BE49-F238E27FC236}">
                <a16:creationId xmlns:a16="http://schemas.microsoft.com/office/drawing/2014/main" id="{E963D917-F9E8-EA40-876A-388D863F6543}"/>
              </a:ext>
            </a:extLst>
          </p:cNvPr>
          <p:cNvSpPr>
            <a:spLocks noChangeAspect="1" noEditPoints="1"/>
          </p:cNvSpPr>
          <p:nvPr userDrawn="1"/>
        </p:nvSpPr>
        <p:spPr bwMode="black">
          <a:xfrm>
            <a:off x="485389"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itle 2">
            <a:extLst>
              <a:ext uri="{FF2B5EF4-FFF2-40B4-BE49-F238E27FC236}">
                <a16:creationId xmlns:a16="http://schemas.microsoft.com/office/drawing/2014/main" id="{10ACB630-243E-B34B-AED6-CB7007059052}"/>
              </a:ext>
            </a:extLst>
          </p:cNvPr>
          <p:cNvSpPr>
            <a:spLocks noGrp="1"/>
          </p:cNvSpPr>
          <p:nvPr>
            <p:ph type="title"/>
          </p:nvPr>
        </p:nvSpPr>
        <p:spPr bwMode="gray">
          <a:xfrm>
            <a:off x="431638" y="2631736"/>
            <a:ext cx="6499906"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27033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41453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r>
              <a:rPr lang="en-US"/>
              <a:t>Source sample text</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51738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626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Source sample text</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36922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87945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bg1">
                    <a:alpha val="55000"/>
                  </a:schemeClr>
                </a:solidFill>
              </a:defRPr>
            </a:lvl1pPr>
          </a:lstStyle>
          <a:p>
            <a:r>
              <a:rPr lang="en-US"/>
              <a:t>Source sample text</a:t>
            </a:r>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75060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p>
            <a:r>
              <a:rPr lang="en-US" dirty="0"/>
              <a:t>Source sample text</a:t>
            </a:r>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92132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p>
            <a:r>
              <a:rPr lang="en-US"/>
              <a:t>Source sample text</a:t>
            </a:r>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40231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Image Lef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C532640C-F756-48FB-A017-E49C7E3579A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037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6C981614-3A9F-4B53-BAAA-DD7796E9BAEF}"/>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16116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1" name="Text Placeholder 7">
            <a:extLst>
              <a:ext uri="{FF2B5EF4-FFF2-40B4-BE49-F238E27FC236}">
                <a16:creationId xmlns:a16="http://schemas.microsoft.com/office/drawing/2014/main" id="{33E6EF21-6657-254C-A83D-13CF96B4D619}"/>
              </a:ext>
            </a:extLst>
          </p:cNvPr>
          <p:cNvSpPr>
            <a:spLocks noGrp="1"/>
          </p:cNvSpPr>
          <p:nvPr>
            <p:ph type="body" sz="quarter" idx="10" hasCustomPrompt="1"/>
          </p:nvPr>
        </p:nvSpPr>
        <p:spPr bwMode="gray">
          <a:xfrm>
            <a:off x="495300" y="4195085"/>
            <a:ext cx="6438502"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22" name="Text Placeholder 7">
            <a:extLst>
              <a:ext uri="{FF2B5EF4-FFF2-40B4-BE49-F238E27FC236}">
                <a16:creationId xmlns:a16="http://schemas.microsoft.com/office/drawing/2014/main" id="{23065A3A-04D6-8341-9C14-E05130468E9D}"/>
              </a:ext>
            </a:extLst>
          </p:cNvPr>
          <p:cNvSpPr>
            <a:spLocks noGrp="1"/>
          </p:cNvSpPr>
          <p:nvPr>
            <p:ph type="body" sz="quarter" idx="11" hasCustomPrompt="1"/>
          </p:nvPr>
        </p:nvSpPr>
        <p:spPr bwMode="gray">
          <a:xfrm>
            <a:off x="6202433"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3" name="Text Placeholder 5">
            <a:extLst>
              <a:ext uri="{FF2B5EF4-FFF2-40B4-BE49-F238E27FC236}">
                <a16:creationId xmlns:a16="http://schemas.microsoft.com/office/drawing/2014/main" id="{52610741-1EB2-134D-BA32-8F6910E27016}"/>
              </a:ext>
            </a:extLst>
          </p:cNvPr>
          <p:cNvSpPr>
            <a:spLocks noGrp="1"/>
          </p:cNvSpPr>
          <p:nvPr>
            <p:ph type="body" sz="quarter" idx="13" hasCustomPrompt="1"/>
          </p:nvPr>
        </p:nvSpPr>
        <p:spPr bwMode="gray">
          <a:xfrm>
            <a:off x="94488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25" name="Freeform 5">
            <a:extLst>
              <a:ext uri="{FF2B5EF4-FFF2-40B4-BE49-F238E27FC236}">
                <a16:creationId xmlns:a16="http://schemas.microsoft.com/office/drawing/2014/main" id="{90E8715B-7584-B442-B3F1-B9CE75D38491}"/>
              </a:ext>
            </a:extLst>
          </p:cNvPr>
          <p:cNvSpPr>
            <a:spLocks noChangeAspect="1" noEditPoints="1"/>
          </p:cNvSpPr>
          <p:nvPr userDrawn="1"/>
        </p:nvSpPr>
        <p:spPr bwMode="black">
          <a:xfrm>
            <a:off x="482438"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itle 2">
            <a:extLst>
              <a:ext uri="{FF2B5EF4-FFF2-40B4-BE49-F238E27FC236}">
                <a16:creationId xmlns:a16="http://schemas.microsoft.com/office/drawing/2014/main" id="{33856996-3DB2-0945-A715-5C6BAA035C9B}"/>
              </a:ext>
            </a:extLst>
          </p:cNvPr>
          <p:cNvSpPr>
            <a:spLocks noGrp="1"/>
          </p:cNvSpPr>
          <p:nvPr>
            <p:ph type="title"/>
          </p:nvPr>
        </p:nvSpPr>
        <p:spPr bwMode="gray">
          <a:xfrm>
            <a:off x="431638" y="2631736"/>
            <a:ext cx="6502163"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02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0A7AE0A8-FE50-48B6-86EF-D0AACFA71D26}"/>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2694359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78A956CD-4FD5-457A-8C87-8ED1BAA91A97}"/>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Tree>
    <p:extLst>
      <p:ext uri="{BB962C8B-B14F-4D97-AF65-F5344CB8AC3E}">
        <p14:creationId xmlns:p14="http://schemas.microsoft.com/office/powerpoint/2010/main" val="205640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532895"/>
            <a:ext cx="3169444"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49364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8870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51170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4307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46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8262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134868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7245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useBgFill="1">
        <p:nvSpPr>
          <p:cNvPr id="6" name="TextBox 5">
            <a:extLst>
              <a:ext uri="{FF2B5EF4-FFF2-40B4-BE49-F238E27FC236}">
                <a16:creationId xmlns:a16="http://schemas.microsoft.com/office/drawing/2014/main" id="{2FC6C89C-1D70-4F5D-B038-9C7BF9061033}"/>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10" name="Title 2">
            <a:extLst>
              <a:ext uri="{FF2B5EF4-FFF2-40B4-BE49-F238E27FC236}">
                <a16:creationId xmlns:a16="http://schemas.microsoft.com/office/drawing/2014/main" id="{6A179FD6-6A24-FA49-B601-7D1786FDCE4C}"/>
              </a:ext>
            </a:extLst>
          </p:cNvPr>
          <p:cNvSpPr>
            <a:spLocks noGrp="1"/>
          </p:cNvSpPr>
          <p:nvPr>
            <p:ph type="title"/>
          </p:nvPr>
        </p:nvSpPr>
        <p:spPr>
          <a:xfrm>
            <a:off x="475488" y="410109"/>
            <a:ext cx="6446012" cy="116314"/>
          </a:xfrm>
        </p:spPr>
        <p:txBody>
          <a:bodyPr wrap="square">
            <a:spAutoFit/>
          </a:bodyPr>
          <a:lstStyle>
            <a:lvl1pPr>
              <a:defRPr sz="900">
                <a:solidFill>
                  <a:schemeClr val="bg1"/>
                </a:solidFill>
              </a:defRPr>
            </a:lvl1pPr>
          </a:lstStyle>
          <a:p>
            <a:r>
              <a:rPr lang="en-US"/>
              <a:t>Click to edit Master title style</a:t>
            </a:r>
            <a:endParaRPr lang="en-US" dirty="0"/>
          </a:p>
        </p:txBody>
      </p:sp>
      <p:sp>
        <p:nvSpPr>
          <p:cNvPr id="11" name="Rectangle 10">
            <a:extLst>
              <a:ext uri="{FF2B5EF4-FFF2-40B4-BE49-F238E27FC236}">
                <a16:creationId xmlns:a16="http://schemas.microsoft.com/office/drawing/2014/main" id="{C26E7192-D05A-A84B-A637-2C7DB3E4BB16}"/>
              </a:ext>
            </a:extLst>
          </p:cNvPr>
          <p:cNvSpPr/>
          <p:nvPr userDrawn="1"/>
        </p:nvSpPr>
        <p:spPr>
          <a:xfrm>
            <a:off x="135925" y="0"/>
            <a:ext cx="8600303" cy="7166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8" name="Title 2">
            <a:extLst>
              <a:ext uri="{FF2B5EF4-FFF2-40B4-BE49-F238E27FC236}">
                <a16:creationId xmlns:a16="http://schemas.microsoft.com/office/drawing/2014/main" id="{D434BB03-9D1D-C54F-B883-24FA93BA9D9D}"/>
              </a:ext>
            </a:extLst>
          </p:cNvPr>
          <p:cNvSpPr txBox="1">
            <a:spLocks/>
          </p:cNvSpPr>
          <p:nvPr userDrawn="1"/>
        </p:nvSpPr>
        <p:spPr>
          <a:xfrm>
            <a:off x="0" y="-77468"/>
            <a:ext cx="6446012" cy="12952"/>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100" kern="1200" baseline="0">
                <a:solidFill>
                  <a:schemeClr val="accent1">
                    <a:alpha val="0"/>
                  </a:schemeClr>
                </a:solidFill>
                <a:latin typeface="+mj-lt"/>
                <a:ea typeface="+mj-ea"/>
                <a:cs typeface="+mj-cs"/>
              </a:defRPr>
            </a:lvl1pPr>
          </a:lstStyle>
          <a:p>
            <a:r>
              <a:rPr lang="en-US"/>
              <a:t>Click to edit Master title style</a:t>
            </a:r>
            <a:endParaRPr lang="en-US" dirty="0"/>
          </a:p>
        </p:txBody>
      </p:sp>
    </p:spTree>
    <p:extLst>
      <p:ext uri="{BB962C8B-B14F-4D97-AF65-F5344CB8AC3E}">
        <p14:creationId xmlns:p14="http://schemas.microsoft.com/office/powerpoint/2010/main" val="14082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029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047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dirty="0"/>
              <a:t>Source sample text</a:t>
            </a:r>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1655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18221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72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4244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2168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642509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Source sample text</a:t>
            </a:r>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2375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useBgFill="1">
        <p:nvSpPr>
          <p:cNvPr id="7" name="TextBox 6">
            <a:extLst>
              <a:ext uri="{FF2B5EF4-FFF2-40B4-BE49-F238E27FC236}">
                <a16:creationId xmlns:a16="http://schemas.microsoft.com/office/drawing/2014/main" id="{54638413-D70F-4C82-943A-883DC7EE381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95712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useBgFill="1">
        <p:nvSpPr>
          <p:cNvPr id="7" name="TextBox 6">
            <a:extLst>
              <a:ext uri="{FF2B5EF4-FFF2-40B4-BE49-F238E27FC236}">
                <a16:creationId xmlns:a16="http://schemas.microsoft.com/office/drawing/2014/main" id="{C6A32BF6-92C8-4C58-84FE-3471A39CCB3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70133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60000"/>
                    <a:lumOff val="40000"/>
                  </a:schemeClr>
                </a:solidFill>
                <a:effectLst>
                  <a:innerShdw blurRad="38100" dist="25400" dir="8100000">
                    <a:prstClr val="black">
                      <a:alpha val="50000"/>
                    </a:prstClr>
                  </a:innerShdw>
                </a:effectLst>
              </a:rPr>
              <a:t>Agenda</a:t>
            </a:r>
          </a:p>
        </p:txBody>
      </p:sp>
      <p:sp useBgFill="1">
        <p:nvSpPr>
          <p:cNvPr id="6" name="TextBox 5">
            <a:extLst>
              <a:ext uri="{FF2B5EF4-FFF2-40B4-BE49-F238E27FC236}">
                <a16:creationId xmlns:a16="http://schemas.microsoft.com/office/drawing/2014/main" id="{626BC24E-198C-4C78-BF16-5AEB0E45F0A8}"/>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8" name="Title 2">
            <a:extLst>
              <a:ext uri="{FF2B5EF4-FFF2-40B4-BE49-F238E27FC236}">
                <a16:creationId xmlns:a16="http://schemas.microsoft.com/office/drawing/2014/main" id="{1CE2238F-163E-5B4C-949D-7C8600BB3BD1}"/>
              </a:ext>
            </a:extLst>
          </p:cNvPr>
          <p:cNvSpPr>
            <a:spLocks noGrp="1"/>
          </p:cNvSpPr>
          <p:nvPr>
            <p:ph type="title"/>
          </p:nvPr>
        </p:nvSpPr>
        <p:spPr>
          <a:xfrm>
            <a:off x="0" y="-77468"/>
            <a:ext cx="6446012" cy="12952"/>
          </a:xfrm>
        </p:spPr>
        <p:txBody>
          <a:bodyPr wrap="square">
            <a:spAutoFit/>
          </a:bodyPr>
          <a:lstStyle>
            <a:lvl1pPr>
              <a:defRPr sz="100">
                <a:solidFill>
                  <a:schemeClr val="accent1">
                    <a:alpha val="0"/>
                  </a:schemeClr>
                </a:solidFill>
              </a:defRPr>
            </a:lvl1pPr>
          </a:lstStyle>
          <a:p>
            <a:r>
              <a:rPr lang="en-US"/>
              <a:t>Click to edit Master title style</a:t>
            </a:r>
            <a:endParaRPr lang="en-US" dirty="0"/>
          </a:p>
        </p:txBody>
      </p:sp>
    </p:spTree>
    <p:extLst>
      <p:ext uri="{BB962C8B-B14F-4D97-AF65-F5344CB8AC3E}">
        <p14:creationId xmlns:p14="http://schemas.microsoft.com/office/powerpoint/2010/main" val="158814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useBgFill="1">
        <p:nvSpPr>
          <p:cNvPr id="7" name="TextBox 6">
            <a:extLst>
              <a:ext uri="{FF2B5EF4-FFF2-40B4-BE49-F238E27FC236}">
                <a16:creationId xmlns:a16="http://schemas.microsoft.com/office/drawing/2014/main" id="{A839D361-70C4-4B18-90C2-B20B18408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7223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7CE32B64-C251-4C4C-A56C-B92D3C6A25F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7388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AA4728B9-36CC-4C38-86C2-33658162EEF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9523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F603D9F3-6FA5-469F-9181-86CC97E8974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16785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3841F9B5-F853-4C20-BCF8-7D15B54BF83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40598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C0846825-3B82-433C-A5FE-F64843A6F77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53077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823BF95D-7718-4DE0-9AC8-CE8121ED2C72}"/>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69160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useBgFill="1">
        <p:nvSpPr>
          <p:cNvPr id="7" name="TextBox 6">
            <a:extLst>
              <a:ext uri="{FF2B5EF4-FFF2-40B4-BE49-F238E27FC236}">
                <a16:creationId xmlns:a16="http://schemas.microsoft.com/office/drawing/2014/main" id="{BDE28682-BC81-4484-9601-E7A0639BC8C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54830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useBgFill="1">
        <p:nvSpPr>
          <p:cNvPr id="13" name="TextBox 12">
            <a:extLst>
              <a:ext uri="{FF2B5EF4-FFF2-40B4-BE49-F238E27FC236}">
                <a16:creationId xmlns:a16="http://schemas.microsoft.com/office/drawing/2014/main" id="{3A8F2B27-586E-4B2D-8242-71C53099480B}"/>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398646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useBgFill="1">
        <p:nvSpPr>
          <p:cNvPr id="14" name="TextBox 13">
            <a:extLst>
              <a:ext uri="{FF2B5EF4-FFF2-40B4-BE49-F238E27FC236}">
                <a16:creationId xmlns:a16="http://schemas.microsoft.com/office/drawing/2014/main" id="{B4FBE8A2-5219-448C-AEDC-F83A3DE4E14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1943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Blue">
    <p:bg>
      <p:bgPr>
        <a:solidFill>
          <a:schemeClr val="accent1"/>
        </a:solidFill>
        <a:effectLst/>
      </p:bgPr>
    </p:bg>
    <p:spTree>
      <p:nvGrpSpPr>
        <p:cNvPr id="1" name=""/>
        <p:cNvGrpSpPr/>
        <p:nvPr/>
      </p:nvGrpSpPr>
      <p:grpSpPr>
        <a:xfrm>
          <a:off x="0" y="0"/>
          <a:ext cx="0" cy="0"/>
          <a:chOff x="0" y="0"/>
          <a:chExt cx="0" cy="0"/>
        </a:xfrm>
      </p:grpSpPr>
      <p:sp useBgFill="1">
        <p:nvSpPr>
          <p:cNvPr id="6" name="TextBox 5">
            <a:extLst>
              <a:ext uri="{FF2B5EF4-FFF2-40B4-BE49-F238E27FC236}">
                <a16:creationId xmlns:a16="http://schemas.microsoft.com/office/drawing/2014/main" id="{4CF73F72-C826-4990-8B8B-0C5B61B498F0}"/>
              </a:ext>
            </a:extLst>
          </p:cNvPr>
          <p:cNvSpPr txBox="1"/>
          <p:nvPr userDrawn="1"/>
        </p:nvSpPr>
        <p:spPr>
          <a:xfrm>
            <a:off x="11237120" y="6474619"/>
            <a:ext cx="542924" cy="226482"/>
          </a:xfrm>
          <a:prstGeom prst="rect">
            <a:avLst/>
          </a:prstGeom>
        </p:spPr>
        <p:txBody>
          <a:bodyPr vert="horz" wrap="square" lIns="18288" tIns="0" rIns="91440" bIns="9144" rtlCol="0" anchor="ctr">
            <a:no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tx2"/>
              </a:solidFill>
              <a:latin typeface="+mn-lt"/>
              <a:ea typeface="+mn-ea"/>
              <a:cs typeface="+mn-cs"/>
            </a:endParaRPr>
          </a:p>
        </p:txBody>
      </p:sp>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rgbClr val="214ACD"/>
                </a:solidFill>
                <a:effectLst>
                  <a:innerShdw blurRad="38100" dist="25400" dir="8100000">
                    <a:prstClr val="black">
                      <a:alpha val="50000"/>
                    </a:prstClr>
                  </a:innerShdw>
                </a:effectLst>
              </a:rPr>
              <a:t>Agenda</a:t>
            </a:r>
          </a:p>
        </p:txBody>
      </p:sp>
      <p:sp>
        <p:nvSpPr>
          <p:cNvPr id="7" name="Title 2">
            <a:extLst>
              <a:ext uri="{FF2B5EF4-FFF2-40B4-BE49-F238E27FC236}">
                <a16:creationId xmlns:a16="http://schemas.microsoft.com/office/drawing/2014/main" id="{C37C98A4-8992-6B4F-ABBF-02F82EE7D12A}"/>
              </a:ext>
            </a:extLst>
          </p:cNvPr>
          <p:cNvSpPr>
            <a:spLocks noGrp="1"/>
          </p:cNvSpPr>
          <p:nvPr>
            <p:ph type="title"/>
          </p:nvPr>
        </p:nvSpPr>
        <p:spPr>
          <a:xfrm>
            <a:off x="0" y="-77468"/>
            <a:ext cx="6446012" cy="12952"/>
          </a:xfrm>
        </p:spPr>
        <p:txBody>
          <a:bodyPr wrap="square">
            <a:spAutoFit/>
          </a:bodyPr>
          <a:lstStyle>
            <a:lvl1pPr>
              <a:defRPr sz="100">
                <a:solidFill>
                  <a:schemeClr val="accent1">
                    <a:alpha val="0"/>
                  </a:schemeClr>
                </a:solidFill>
              </a:defRPr>
            </a:lvl1pPr>
          </a:lstStyle>
          <a:p>
            <a:r>
              <a:rPr lang="en-US"/>
              <a:t>Click to edit Master title style</a:t>
            </a:r>
            <a:endParaRPr lang="en-US" dirty="0"/>
          </a:p>
        </p:txBody>
      </p:sp>
    </p:spTree>
    <p:extLst>
      <p:ext uri="{BB962C8B-B14F-4D97-AF65-F5344CB8AC3E}">
        <p14:creationId xmlns:p14="http://schemas.microsoft.com/office/powerpoint/2010/main" val="399831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useBgFill="1">
        <p:nvSpPr>
          <p:cNvPr id="10" name="TextBox 9">
            <a:extLst>
              <a:ext uri="{FF2B5EF4-FFF2-40B4-BE49-F238E27FC236}">
                <a16:creationId xmlns:a16="http://schemas.microsoft.com/office/drawing/2014/main" id="{A2C34631-9124-4E94-91D3-2DDEDA0C5F2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77965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useBgFill="1">
        <p:nvSpPr>
          <p:cNvPr id="15" name="TextBox 14">
            <a:extLst>
              <a:ext uri="{FF2B5EF4-FFF2-40B4-BE49-F238E27FC236}">
                <a16:creationId xmlns:a16="http://schemas.microsoft.com/office/drawing/2014/main" id="{8F3FC196-68A8-4CB6-B2DE-6754201786A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230622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useBgFill="1">
        <p:nvSpPr>
          <p:cNvPr id="14" name="TextBox 13">
            <a:extLst>
              <a:ext uri="{FF2B5EF4-FFF2-40B4-BE49-F238E27FC236}">
                <a16:creationId xmlns:a16="http://schemas.microsoft.com/office/drawing/2014/main" id="{8D626992-2D20-4811-BB9A-D4BF0A7306DF}"/>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endParaRPr lang="en-US" sz="800" kern="1200">
              <a:solidFill>
                <a:schemeClr val="accent6">
                  <a:lumMod val="75000"/>
                </a:schemeClr>
              </a:solidFill>
              <a:latin typeface="+mn-lt"/>
              <a:ea typeface="+mn-ea"/>
              <a:cs typeface="+mn-cs"/>
            </a:endParaRPr>
          </a:p>
        </p:txBody>
      </p:sp>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0032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tx2"/>
                </a:solidFill>
                <a:effectLst/>
                <a:uLnTx/>
                <a:uFillTx/>
                <a:latin typeface="+mn-lt"/>
                <a:ea typeface="+mn-ea"/>
                <a:cs typeface="+mn-cs"/>
              </a:rPr>
            </a:br>
            <a:r>
              <a:rPr kumimoji="0" lang="en-US" sz="8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tx2"/>
                </a:solidFill>
                <a:effectLst/>
                <a:uLnTx/>
                <a:uFillTx/>
                <a:latin typeface="+mn-lt"/>
                <a:ea typeface="+mn-ea"/>
                <a:cs typeface="+mn-cs"/>
              </a:rPr>
              <a:t>Thinkabit</a:t>
            </a:r>
            <a:r>
              <a:rPr kumimoji="0" lang="en-US" sz="800" b="0" i="0" u="none" strike="noStrike" kern="1200" cap="none" spc="0" normalizeH="0" baseline="0" noProof="0" dirty="0">
                <a:ln>
                  <a:noFill/>
                </a:ln>
                <a:solidFill>
                  <a:schemeClr val="tx2"/>
                </a:solidFill>
                <a:effectLst/>
                <a:uLnTx/>
                <a:uFillTx/>
                <a:latin typeface="+mn-lt"/>
                <a:ea typeface="+mn-ea"/>
                <a:cs typeface="+mn-cs"/>
              </a:rPr>
              <a:t> Lab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grpSp>
        <p:nvGrpSpPr>
          <p:cNvPr id="2" name="Group 1">
            <a:extLst>
              <a:ext uri="{FF2B5EF4-FFF2-40B4-BE49-F238E27FC236}">
                <a16:creationId xmlns:a16="http://schemas.microsoft.com/office/drawing/2014/main" id="{7C0142B2-8998-4B19-BDF0-5AF09656235C}"/>
              </a:ext>
            </a:extLst>
          </p:cNvPr>
          <p:cNvGrpSpPr/>
          <p:nvPr userDrawn="1"/>
        </p:nvGrpSpPr>
        <p:grpSpPr>
          <a:xfrm>
            <a:off x="1710812" y="5691942"/>
            <a:ext cx="1033211" cy="138016"/>
            <a:chOff x="1710812" y="5691942"/>
            <a:chExt cx="1033211" cy="138016"/>
          </a:xfrm>
        </p:grpSpPr>
        <p:grpSp>
          <p:nvGrpSpPr>
            <p:cNvPr id="17" name="Group 16">
              <a:extLst>
                <a:ext uri="{FF2B5EF4-FFF2-40B4-BE49-F238E27FC236}">
                  <a16:creationId xmlns:a16="http://schemas.microsoft.com/office/drawing/2014/main" id="{0F5CC2B1-2B3E-4DE3-9DC3-75DB78D92530}"/>
                </a:ext>
              </a:extLst>
            </p:cNvPr>
            <p:cNvGrpSpPr/>
            <p:nvPr userDrawn="1"/>
          </p:nvGrpSpPr>
          <p:grpSpPr>
            <a:xfrm>
              <a:off x="1710812" y="5691942"/>
              <a:ext cx="775494" cy="138016"/>
              <a:chOff x="1631429" y="2378044"/>
              <a:chExt cx="937502" cy="166848"/>
            </a:xfrm>
            <a:solidFill>
              <a:schemeClr val="tx2"/>
            </a:solidFill>
          </p:grpSpPr>
          <p:sp>
            <p:nvSpPr>
              <p:cNvPr id="27" name="Freeform 12">
                <a:extLst>
                  <a:ext uri="{FF2B5EF4-FFF2-40B4-BE49-F238E27FC236}">
                    <a16:creationId xmlns:a16="http://schemas.microsoft.com/office/drawing/2014/main" id="{56E0C2D1-ED73-4768-9F82-A394F934E46D}"/>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8" name="Group 5">
                <a:extLst>
                  <a:ext uri="{FF2B5EF4-FFF2-40B4-BE49-F238E27FC236}">
                    <a16:creationId xmlns:a16="http://schemas.microsoft.com/office/drawing/2014/main" id="{2B809575-EA50-4BF2-9A92-8F6FB6145996}"/>
                  </a:ext>
                </a:extLst>
              </p:cNvPr>
              <p:cNvGrpSpPr>
                <a:grpSpLocks noChangeAspect="1"/>
              </p:cNvGrpSpPr>
              <p:nvPr/>
            </p:nvGrpSpPr>
            <p:grpSpPr bwMode="gray">
              <a:xfrm>
                <a:off x="2127148" y="2378659"/>
                <a:ext cx="166513" cy="164554"/>
                <a:chOff x="3331" y="1656"/>
                <a:chExt cx="1020" cy="1008"/>
              </a:xfrm>
              <a:grpFill/>
            </p:grpSpPr>
            <p:sp>
              <p:nvSpPr>
                <p:cNvPr id="34" name="Freeform 6">
                  <a:extLst>
                    <a:ext uri="{FF2B5EF4-FFF2-40B4-BE49-F238E27FC236}">
                      <a16:creationId xmlns:a16="http://schemas.microsoft.com/office/drawing/2014/main" id="{6872DA9D-353A-49DD-BC5B-827153F06024}"/>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5" name="Freeform 7">
                  <a:extLst>
                    <a:ext uri="{FF2B5EF4-FFF2-40B4-BE49-F238E27FC236}">
                      <a16:creationId xmlns:a16="http://schemas.microsoft.com/office/drawing/2014/main" id="{EF1C95B5-665B-4805-B470-C4076BFE83B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29" name="Freeform 5">
                <a:extLst>
                  <a:ext uri="{FF2B5EF4-FFF2-40B4-BE49-F238E27FC236}">
                    <a16:creationId xmlns:a16="http://schemas.microsoft.com/office/drawing/2014/main" id="{DECF9B53-A9BE-42F0-B448-485B17008A1E}"/>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0" name="Group 4">
                <a:extLst>
                  <a:ext uri="{FF2B5EF4-FFF2-40B4-BE49-F238E27FC236}">
                    <a16:creationId xmlns:a16="http://schemas.microsoft.com/office/drawing/2014/main" id="{ADC62E6B-D747-4CBE-A37C-84F8792D3B6F}"/>
                  </a:ext>
                </a:extLst>
              </p:cNvPr>
              <p:cNvGrpSpPr>
                <a:grpSpLocks noChangeAspect="1"/>
              </p:cNvGrpSpPr>
              <p:nvPr userDrawn="1"/>
            </p:nvGrpSpPr>
            <p:grpSpPr bwMode="auto">
              <a:xfrm>
                <a:off x="2404478" y="2378640"/>
                <a:ext cx="164453" cy="164592"/>
                <a:chOff x="2653" y="972"/>
                <a:chExt cx="2372" cy="2374"/>
              </a:xfrm>
              <a:grpFill/>
            </p:grpSpPr>
            <p:sp>
              <p:nvSpPr>
                <p:cNvPr id="31" name="Freeform 5">
                  <a:extLst>
                    <a:ext uri="{FF2B5EF4-FFF2-40B4-BE49-F238E27FC236}">
                      <a16:creationId xmlns:a16="http://schemas.microsoft.com/office/drawing/2014/main" id="{F5662BE0-573E-42E2-A1B3-68EC8ABE845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Freeform 6">
                  <a:extLst>
                    <a:ext uri="{FF2B5EF4-FFF2-40B4-BE49-F238E27FC236}">
                      <a16:creationId xmlns:a16="http://schemas.microsoft.com/office/drawing/2014/main" id="{2526A350-8A3D-4193-981F-9FE81C7BD9A2}"/>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3" name="Oval 7">
                  <a:extLst>
                    <a:ext uri="{FF2B5EF4-FFF2-40B4-BE49-F238E27FC236}">
                      <a16:creationId xmlns:a16="http://schemas.microsoft.com/office/drawing/2014/main" id="{03EC319D-9BE8-4FBF-BCB5-F4688AA29E3B}"/>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36" name="Graphic 35">
              <a:extLst>
                <a:ext uri="{FF2B5EF4-FFF2-40B4-BE49-F238E27FC236}">
                  <a16:creationId xmlns:a16="http://schemas.microsoft.com/office/drawing/2014/main" id="{0245B06D-E9A8-468C-A15E-6CA62D41048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127521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tx2"/>
                </a:solidFill>
                <a:effectLst/>
                <a:uLnTx/>
                <a:uFillTx/>
                <a:latin typeface="+mn-lt"/>
                <a:ea typeface="+mn-ea"/>
                <a:cs typeface="+mn-cs"/>
              </a:rPr>
            </a:br>
            <a:r>
              <a:rPr kumimoji="0" lang="en-US" sz="8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tx2"/>
                </a:solidFill>
                <a:effectLst/>
                <a:uLnTx/>
                <a:uFillTx/>
                <a:latin typeface="+mn-lt"/>
                <a:ea typeface="+mn-ea"/>
                <a:cs typeface="+mn-cs"/>
              </a:rPr>
              <a:t>Thinkabit</a:t>
            </a:r>
            <a:r>
              <a:rPr kumimoji="0" lang="en-US" sz="800" b="0" i="0" u="none" strike="noStrike" kern="1200" cap="none" spc="0" normalizeH="0" baseline="0" noProof="0" dirty="0">
                <a:ln>
                  <a:noFill/>
                </a:ln>
                <a:solidFill>
                  <a:schemeClr val="tx2"/>
                </a:solidFill>
                <a:effectLst/>
                <a:uLnTx/>
                <a:uFillTx/>
                <a:latin typeface="+mn-lt"/>
                <a:ea typeface="+mn-ea"/>
                <a:cs typeface="+mn-cs"/>
              </a:rPr>
              <a:t> Lab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tx2"/>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tx2"/>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1D5BAD68-E5C9-4992-8118-25B807737BEE}"/>
              </a:ext>
            </a:extLst>
          </p:cNvPr>
          <p:cNvGrpSpPr/>
          <p:nvPr userDrawn="1"/>
        </p:nvGrpSpPr>
        <p:grpSpPr>
          <a:xfrm>
            <a:off x="1710812" y="5691942"/>
            <a:ext cx="1033211" cy="138016"/>
            <a:chOff x="1710812" y="5691942"/>
            <a:chExt cx="1033211" cy="138016"/>
          </a:xfrm>
        </p:grpSpPr>
        <p:grpSp>
          <p:nvGrpSpPr>
            <p:cNvPr id="25" name="Group 24">
              <a:extLst>
                <a:ext uri="{FF2B5EF4-FFF2-40B4-BE49-F238E27FC236}">
                  <a16:creationId xmlns:a16="http://schemas.microsoft.com/office/drawing/2014/main" id="{261AC330-E6EE-4803-9E04-F14EA8D53571}"/>
                </a:ext>
              </a:extLst>
            </p:cNvPr>
            <p:cNvGrpSpPr/>
            <p:nvPr userDrawn="1"/>
          </p:nvGrpSpPr>
          <p:grpSpPr>
            <a:xfrm>
              <a:off x="1710812" y="5691942"/>
              <a:ext cx="775494" cy="138016"/>
              <a:chOff x="1631429" y="2378044"/>
              <a:chExt cx="937502" cy="166848"/>
            </a:xfrm>
            <a:solidFill>
              <a:schemeClr val="tx2"/>
            </a:solidFill>
          </p:grpSpPr>
          <p:sp>
            <p:nvSpPr>
              <p:cNvPr id="28" name="Freeform 12">
                <a:extLst>
                  <a:ext uri="{FF2B5EF4-FFF2-40B4-BE49-F238E27FC236}">
                    <a16:creationId xmlns:a16="http://schemas.microsoft.com/office/drawing/2014/main" id="{1CB4B297-32D2-4241-8646-664C088CBCB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9" name="Group 5">
                <a:extLst>
                  <a:ext uri="{FF2B5EF4-FFF2-40B4-BE49-F238E27FC236}">
                    <a16:creationId xmlns:a16="http://schemas.microsoft.com/office/drawing/2014/main" id="{605C0C7B-5D6F-49B6-9AB3-8D75E1154DFA}"/>
                  </a:ext>
                </a:extLst>
              </p:cNvPr>
              <p:cNvGrpSpPr>
                <a:grpSpLocks noChangeAspect="1"/>
              </p:cNvGrpSpPr>
              <p:nvPr/>
            </p:nvGrpSpPr>
            <p:grpSpPr bwMode="gray">
              <a:xfrm>
                <a:off x="2127148" y="2378659"/>
                <a:ext cx="166513" cy="164554"/>
                <a:chOff x="3331" y="1656"/>
                <a:chExt cx="1020" cy="1008"/>
              </a:xfrm>
              <a:grpFill/>
            </p:grpSpPr>
            <p:sp>
              <p:nvSpPr>
                <p:cNvPr id="36" name="Freeform 6">
                  <a:extLst>
                    <a:ext uri="{FF2B5EF4-FFF2-40B4-BE49-F238E27FC236}">
                      <a16:creationId xmlns:a16="http://schemas.microsoft.com/office/drawing/2014/main" id="{615FE9E7-82CB-41D4-9E43-0D7C3AA85856}"/>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7" name="Freeform 7">
                  <a:extLst>
                    <a:ext uri="{FF2B5EF4-FFF2-40B4-BE49-F238E27FC236}">
                      <a16:creationId xmlns:a16="http://schemas.microsoft.com/office/drawing/2014/main" id="{2D1A5C50-3C56-4CCE-BFEB-CC501BFB0A30}"/>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30" name="Freeform 5">
                <a:extLst>
                  <a:ext uri="{FF2B5EF4-FFF2-40B4-BE49-F238E27FC236}">
                    <a16:creationId xmlns:a16="http://schemas.microsoft.com/office/drawing/2014/main" id="{E2F245BB-4219-491F-AB95-6BACA487C8E4}"/>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4">
                <a:extLst>
                  <a:ext uri="{FF2B5EF4-FFF2-40B4-BE49-F238E27FC236}">
                    <a16:creationId xmlns:a16="http://schemas.microsoft.com/office/drawing/2014/main" id="{A4427CAA-AD40-4CF2-B2BF-94891FB0939B}"/>
                  </a:ext>
                </a:extLst>
              </p:cNvPr>
              <p:cNvGrpSpPr>
                <a:grpSpLocks noChangeAspect="1"/>
              </p:cNvGrpSpPr>
              <p:nvPr userDrawn="1"/>
            </p:nvGrpSpPr>
            <p:grpSpPr bwMode="auto">
              <a:xfrm>
                <a:off x="2404478" y="2378640"/>
                <a:ext cx="164453" cy="164592"/>
                <a:chOff x="2653" y="972"/>
                <a:chExt cx="2372" cy="2374"/>
              </a:xfrm>
              <a:grpFill/>
            </p:grpSpPr>
            <p:sp>
              <p:nvSpPr>
                <p:cNvPr id="33" name="Freeform 5">
                  <a:extLst>
                    <a:ext uri="{FF2B5EF4-FFF2-40B4-BE49-F238E27FC236}">
                      <a16:creationId xmlns:a16="http://schemas.microsoft.com/office/drawing/2014/main" id="{EBA06861-1758-4F6C-ABC9-7C2B9E9B7C6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Freeform 6">
                  <a:extLst>
                    <a:ext uri="{FF2B5EF4-FFF2-40B4-BE49-F238E27FC236}">
                      <a16:creationId xmlns:a16="http://schemas.microsoft.com/office/drawing/2014/main" id="{004FEA7D-5432-4421-A832-2D03F68506A6}"/>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5" name="Oval 7">
                  <a:extLst>
                    <a:ext uri="{FF2B5EF4-FFF2-40B4-BE49-F238E27FC236}">
                      <a16:creationId xmlns:a16="http://schemas.microsoft.com/office/drawing/2014/main" id="{D5CC6924-1007-48C5-835E-996B659711AF}"/>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7" name="Graphic 26">
              <a:extLst>
                <a:ext uri="{FF2B5EF4-FFF2-40B4-BE49-F238E27FC236}">
                  <a16:creationId xmlns:a16="http://schemas.microsoft.com/office/drawing/2014/main" id="{52926538-5BA9-4D6C-8459-41A2C0B3C8E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167794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bg1"/>
                </a:solidFill>
                <a:effectLst/>
                <a:uLnTx/>
                <a:uFillTx/>
                <a:latin typeface="+mn-lt"/>
                <a:ea typeface="+mn-ea"/>
                <a:cs typeface="+mn-cs"/>
              </a:rPr>
            </a:br>
            <a:r>
              <a:rPr kumimoji="0" lang="en-US" sz="8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bg1"/>
                </a:solidFill>
                <a:effectLst/>
                <a:uLnTx/>
                <a:uFillTx/>
                <a:latin typeface="+mn-lt"/>
                <a:ea typeface="+mn-ea"/>
                <a:cs typeface="+mn-cs"/>
              </a:rPr>
              <a:t>Thinkabit</a:t>
            </a:r>
            <a:r>
              <a:rPr kumimoji="0" lang="en-US" sz="800" b="0" i="0" u="none" strike="noStrike" kern="1200" cap="none" spc="0" normalizeH="0" baseline="0" noProof="0" dirty="0">
                <a:ln>
                  <a:noFill/>
                </a:ln>
                <a:solidFill>
                  <a:schemeClr val="bg1"/>
                </a:solidFill>
                <a:effectLst/>
                <a:uLnTx/>
                <a:uFillTx/>
                <a:latin typeface="+mn-lt"/>
                <a:ea typeface="+mn-ea"/>
                <a:cs typeface="+mn-cs"/>
              </a:rPr>
              <a:t> Lab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4177EE13-F245-4888-9CCE-5F02E82676A5}"/>
              </a:ext>
            </a:extLst>
          </p:cNvPr>
          <p:cNvGrpSpPr/>
          <p:nvPr userDrawn="1"/>
        </p:nvGrpSpPr>
        <p:grpSpPr>
          <a:xfrm>
            <a:off x="1710812" y="5691942"/>
            <a:ext cx="1033211" cy="138016"/>
            <a:chOff x="1710812" y="5691942"/>
            <a:chExt cx="1033211" cy="138016"/>
          </a:xfrm>
          <a:solidFill>
            <a:schemeClr val="bg1"/>
          </a:solidFill>
        </p:grpSpPr>
        <p:grpSp>
          <p:nvGrpSpPr>
            <p:cNvPr id="19" name="Group 18">
              <a:extLst>
                <a:ext uri="{FF2B5EF4-FFF2-40B4-BE49-F238E27FC236}">
                  <a16:creationId xmlns:a16="http://schemas.microsoft.com/office/drawing/2014/main" id="{B80D8B71-4301-48FD-ABE0-6CF1418BFBE0}"/>
                </a:ext>
              </a:extLst>
            </p:cNvPr>
            <p:cNvGrpSpPr/>
            <p:nvPr userDrawn="1"/>
          </p:nvGrpSpPr>
          <p:grpSpPr>
            <a:xfrm>
              <a:off x="1710812" y="5691942"/>
              <a:ext cx="775494" cy="138016"/>
              <a:chOff x="1631429" y="2378044"/>
              <a:chExt cx="937502" cy="166848"/>
            </a:xfrm>
            <a:grpFill/>
          </p:grpSpPr>
          <p:sp>
            <p:nvSpPr>
              <p:cNvPr id="21" name="Freeform 12">
                <a:extLst>
                  <a:ext uri="{FF2B5EF4-FFF2-40B4-BE49-F238E27FC236}">
                    <a16:creationId xmlns:a16="http://schemas.microsoft.com/office/drawing/2014/main" id="{1BB88E11-E20C-4607-92DB-F18E38419F4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2" name="Group 5">
                <a:extLst>
                  <a:ext uri="{FF2B5EF4-FFF2-40B4-BE49-F238E27FC236}">
                    <a16:creationId xmlns:a16="http://schemas.microsoft.com/office/drawing/2014/main" id="{342A627F-1199-47BF-A052-A4648D5CC67E}"/>
                  </a:ext>
                </a:extLst>
              </p:cNvPr>
              <p:cNvGrpSpPr>
                <a:grpSpLocks noChangeAspect="1"/>
              </p:cNvGrpSpPr>
              <p:nvPr/>
            </p:nvGrpSpPr>
            <p:grpSpPr bwMode="gray">
              <a:xfrm>
                <a:off x="2127148" y="2378659"/>
                <a:ext cx="166513" cy="164554"/>
                <a:chOff x="3331" y="1656"/>
                <a:chExt cx="1020" cy="1008"/>
              </a:xfrm>
              <a:grpFill/>
            </p:grpSpPr>
            <p:sp>
              <p:nvSpPr>
                <p:cNvPr id="30" name="Freeform 6">
                  <a:extLst>
                    <a:ext uri="{FF2B5EF4-FFF2-40B4-BE49-F238E27FC236}">
                      <a16:creationId xmlns:a16="http://schemas.microsoft.com/office/drawing/2014/main" id="{87B4DB66-8943-4F77-9936-71848119D539}"/>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1" name="Freeform 7">
                  <a:extLst>
                    <a:ext uri="{FF2B5EF4-FFF2-40B4-BE49-F238E27FC236}">
                      <a16:creationId xmlns:a16="http://schemas.microsoft.com/office/drawing/2014/main" id="{E2883F8A-EF7F-4374-8797-98BC85680B0E}"/>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23" name="Freeform 5">
                <a:extLst>
                  <a:ext uri="{FF2B5EF4-FFF2-40B4-BE49-F238E27FC236}">
                    <a16:creationId xmlns:a16="http://schemas.microsoft.com/office/drawing/2014/main" id="{2B31AB37-F233-4304-B646-BF37E9B8450C}"/>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4">
                <a:extLst>
                  <a:ext uri="{FF2B5EF4-FFF2-40B4-BE49-F238E27FC236}">
                    <a16:creationId xmlns:a16="http://schemas.microsoft.com/office/drawing/2014/main" id="{729BD2E5-70FE-4825-AF72-D51F22496C11}"/>
                  </a:ext>
                </a:extLst>
              </p:cNvPr>
              <p:cNvGrpSpPr>
                <a:grpSpLocks noChangeAspect="1"/>
              </p:cNvGrpSpPr>
              <p:nvPr userDrawn="1"/>
            </p:nvGrpSpPr>
            <p:grpSpPr bwMode="auto">
              <a:xfrm>
                <a:off x="2404478" y="2378640"/>
                <a:ext cx="164453" cy="164592"/>
                <a:chOff x="2653" y="972"/>
                <a:chExt cx="2372" cy="2374"/>
              </a:xfrm>
              <a:grpFill/>
            </p:grpSpPr>
            <p:sp>
              <p:nvSpPr>
                <p:cNvPr id="27" name="Freeform 5">
                  <a:extLst>
                    <a:ext uri="{FF2B5EF4-FFF2-40B4-BE49-F238E27FC236}">
                      <a16:creationId xmlns:a16="http://schemas.microsoft.com/office/drawing/2014/main" id="{88A25EE7-BF7F-4336-8144-19857F663B2A}"/>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8" name="Freeform 6">
                  <a:extLst>
                    <a:ext uri="{FF2B5EF4-FFF2-40B4-BE49-F238E27FC236}">
                      <a16:creationId xmlns:a16="http://schemas.microsoft.com/office/drawing/2014/main" id="{8F999D1B-FED5-4902-90AF-C1D0A107A53C}"/>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9" name="Oval 7">
                  <a:extLst>
                    <a:ext uri="{FF2B5EF4-FFF2-40B4-BE49-F238E27FC236}">
                      <a16:creationId xmlns:a16="http://schemas.microsoft.com/office/drawing/2014/main" id="{2E4C3274-4B0F-4E13-A1B3-4F6858552EBB}"/>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0" name="Graphic 19">
              <a:extLst>
                <a:ext uri="{FF2B5EF4-FFF2-40B4-BE49-F238E27FC236}">
                  <a16:creationId xmlns:a16="http://schemas.microsoft.com/office/drawing/2014/main" id="{DDF6F453-85E3-4DB6-BD52-57BFBE61181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374745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bg1"/>
                </a:solidFill>
                <a:effectLst/>
                <a:uLnTx/>
                <a:uFillTx/>
                <a:latin typeface="+mn-lt"/>
                <a:ea typeface="+mn-ea"/>
                <a:cs typeface="+mn-cs"/>
              </a:rPr>
            </a:br>
            <a:r>
              <a:rPr kumimoji="0" lang="en-US" sz="8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bg1"/>
                </a:solidFill>
                <a:effectLst/>
                <a:uLnTx/>
                <a:uFillTx/>
                <a:latin typeface="+mn-lt"/>
                <a:ea typeface="+mn-ea"/>
                <a:cs typeface="+mn-cs"/>
              </a:rPr>
              <a:t>Thinkabit</a:t>
            </a:r>
            <a:r>
              <a:rPr kumimoji="0" lang="en-US" sz="800" b="0" i="0" u="none" strike="noStrike" kern="1200" cap="none" spc="0" normalizeH="0" baseline="0" noProof="0" dirty="0">
                <a:ln>
                  <a:noFill/>
                </a:ln>
                <a:solidFill>
                  <a:schemeClr val="bg1"/>
                </a:solidFill>
                <a:effectLst/>
                <a:uLnTx/>
                <a:uFillTx/>
                <a:latin typeface="+mn-lt"/>
                <a:ea typeface="+mn-ea"/>
                <a:cs typeface="+mn-cs"/>
              </a:rPr>
              <a:t> Lab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17" name="Group 16">
            <a:extLst>
              <a:ext uri="{FF2B5EF4-FFF2-40B4-BE49-F238E27FC236}">
                <a16:creationId xmlns:a16="http://schemas.microsoft.com/office/drawing/2014/main" id="{694380BA-F7F2-4C1A-AECE-DA04302CE9AD}"/>
              </a:ext>
            </a:extLst>
          </p:cNvPr>
          <p:cNvGrpSpPr/>
          <p:nvPr userDrawn="1"/>
        </p:nvGrpSpPr>
        <p:grpSpPr>
          <a:xfrm>
            <a:off x="1710812" y="5691942"/>
            <a:ext cx="1033211" cy="138016"/>
            <a:chOff x="1710812" y="5691942"/>
            <a:chExt cx="1033211" cy="138016"/>
          </a:xfrm>
          <a:solidFill>
            <a:schemeClr val="bg1"/>
          </a:solidFill>
        </p:grpSpPr>
        <p:grpSp>
          <p:nvGrpSpPr>
            <p:cNvPr id="25" name="Group 24">
              <a:extLst>
                <a:ext uri="{FF2B5EF4-FFF2-40B4-BE49-F238E27FC236}">
                  <a16:creationId xmlns:a16="http://schemas.microsoft.com/office/drawing/2014/main" id="{90C450C1-A57A-4B1A-9766-A44333BAC229}"/>
                </a:ext>
              </a:extLst>
            </p:cNvPr>
            <p:cNvGrpSpPr/>
            <p:nvPr userDrawn="1"/>
          </p:nvGrpSpPr>
          <p:grpSpPr>
            <a:xfrm>
              <a:off x="1710812" y="5691942"/>
              <a:ext cx="775494" cy="138016"/>
              <a:chOff x="1631429" y="2378044"/>
              <a:chExt cx="937502" cy="166848"/>
            </a:xfrm>
            <a:grpFill/>
          </p:grpSpPr>
          <p:sp>
            <p:nvSpPr>
              <p:cNvPr id="29" name="Freeform 12">
                <a:extLst>
                  <a:ext uri="{FF2B5EF4-FFF2-40B4-BE49-F238E27FC236}">
                    <a16:creationId xmlns:a16="http://schemas.microsoft.com/office/drawing/2014/main" id="{B09565FD-BEC9-497C-988A-B8839F526169}"/>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0" name="Group 5">
                <a:extLst>
                  <a:ext uri="{FF2B5EF4-FFF2-40B4-BE49-F238E27FC236}">
                    <a16:creationId xmlns:a16="http://schemas.microsoft.com/office/drawing/2014/main" id="{28F447BE-8BB2-4688-BE52-D076F1876971}"/>
                  </a:ext>
                </a:extLst>
              </p:cNvPr>
              <p:cNvGrpSpPr>
                <a:grpSpLocks noChangeAspect="1"/>
              </p:cNvGrpSpPr>
              <p:nvPr/>
            </p:nvGrpSpPr>
            <p:grpSpPr bwMode="gray">
              <a:xfrm>
                <a:off x="2127148" y="2378659"/>
                <a:ext cx="166513" cy="164554"/>
                <a:chOff x="3331" y="1656"/>
                <a:chExt cx="1020" cy="1008"/>
              </a:xfrm>
              <a:grpFill/>
            </p:grpSpPr>
            <p:sp>
              <p:nvSpPr>
                <p:cNvPr id="36" name="Freeform 6">
                  <a:extLst>
                    <a:ext uri="{FF2B5EF4-FFF2-40B4-BE49-F238E27FC236}">
                      <a16:creationId xmlns:a16="http://schemas.microsoft.com/office/drawing/2014/main" id="{65727EFA-E1FE-474E-A27B-CD76434EBA9C}"/>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7" name="Freeform 7">
                  <a:extLst>
                    <a:ext uri="{FF2B5EF4-FFF2-40B4-BE49-F238E27FC236}">
                      <a16:creationId xmlns:a16="http://schemas.microsoft.com/office/drawing/2014/main" id="{E42B7A0C-8D01-4566-9A97-3B80B4A81F50}"/>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31" name="Freeform 5">
                <a:extLst>
                  <a:ext uri="{FF2B5EF4-FFF2-40B4-BE49-F238E27FC236}">
                    <a16:creationId xmlns:a16="http://schemas.microsoft.com/office/drawing/2014/main" id="{6F01B6C9-8081-4547-9CF5-7855FAA01D27}"/>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4">
                <a:extLst>
                  <a:ext uri="{FF2B5EF4-FFF2-40B4-BE49-F238E27FC236}">
                    <a16:creationId xmlns:a16="http://schemas.microsoft.com/office/drawing/2014/main" id="{C93335F4-8C98-406E-8655-0743CCE66AA2}"/>
                  </a:ext>
                </a:extLst>
              </p:cNvPr>
              <p:cNvGrpSpPr>
                <a:grpSpLocks noChangeAspect="1"/>
              </p:cNvGrpSpPr>
              <p:nvPr userDrawn="1"/>
            </p:nvGrpSpPr>
            <p:grpSpPr bwMode="auto">
              <a:xfrm>
                <a:off x="2404478" y="2378640"/>
                <a:ext cx="164453" cy="164592"/>
                <a:chOff x="2653" y="972"/>
                <a:chExt cx="2372" cy="2374"/>
              </a:xfrm>
              <a:grpFill/>
            </p:grpSpPr>
            <p:sp>
              <p:nvSpPr>
                <p:cNvPr id="33" name="Freeform 5">
                  <a:extLst>
                    <a:ext uri="{FF2B5EF4-FFF2-40B4-BE49-F238E27FC236}">
                      <a16:creationId xmlns:a16="http://schemas.microsoft.com/office/drawing/2014/main" id="{25F48E09-52C6-4E64-847C-C8A8FEA76274}"/>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Freeform 6">
                  <a:extLst>
                    <a:ext uri="{FF2B5EF4-FFF2-40B4-BE49-F238E27FC236}">
                      <a16:creationId xmlns:a16="http://schemas.microsoft.com/office/drawing/2014/main" id="{9817DE2E-4290-4BF8-A675-5D0F0096F76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5" name="Oval 7">
                  <a:extLst>
                    <a:ext uri="{FF2B5EF4-FFF2-40B4-BE49-F238E27FC236}">
                      <a16:creationId xmlns:a16="http://schemas.microsoft.com/office/drawing/2014/main" id="{7D9904BE-ED3C-4B73-8853-6DCCE4C60040}"/>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8" name="Graphic 27">
              <a:extLst>
                <a:ext uri="{FF2B5EF4-FFF2-40B4-BE49-F238E27FC236}">
                  <a16:creationId xmlns:a16="http://schemas.microsoft.com/office/drawing/2014/main" id="{43CD6BE6-3384-4975-8F6C-30CAB96BD0E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30679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39" name="TextBox 38">
            <a:extLst>
              <a:ext uri="{FF2B5EF4-FFF2-40B4-BE49-F238E27FC236}">
                <a16:creationId xmlns:a16="http://schemas.microsoft.com/office/drawing/2014/main" id="{9E645FF0-4207-4C90-8CE9-2E601D81A337}"/>
              </a:ext>
            </a:extLst>
          </p:cNvPr>
          <p:cNvSpPr txBox="1"/>
          <p:nvPr userDrawn="1"/>
        </p:nvSpPr>
        <p:spPr bwMode="gray">
          <a:xfrm>
            <a:off x="4334172" y="5253814"/>
            <a:ext cx="7006928" cy="1487554"/>
          </a:xfrm>
          <a:prstGeom prst="rect">
            <a:avLst/>
          </a:prstGeom>
          <a:noFill/>
        </p:spPr>
        <p:txBody>
          <a:bodyPr wrap="square" lIns="0" tIns="0" rIns="0" bIns="0" numCol="2" spcCol="118872" rtlCol="0">
            <a:no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800" b="0" i="0" u="none" strike="noStrike" kern="1200" cap="none" spc="0" normalizeH="0" baseline="0" noProof="0" dirty="0">
                <a:ln>
                  <a:noFill/>
                </a:ln>
                <a:solidFill>
                  <a:schemeClr val="bg1"/>
                </a:solidFill>
                <a:effectLst/>
                <a:uLnTx/>
                <a:uFillTx/>
                <a:latin typeface="+mn-lt"/>
                <a:ea typeface="+mn-ea"/>
                <a:cs typeface="+mn-cs"/>
              </a:rPr>
            </a:br>
            <a:r>
              <a:rPr kumimoji="0" lang="en-US" sz="8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©2018-2022 Qualcomm Technologies, Inc. and/or its affiliated companies. All Rights Reserved.</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800" b="0" i="0" u="none" strike="noStrike" kern="1200" cap="none" spc="0" normalizeH="0" baseline="0" noProof="0" dirty="0">
                <a:ln>
                  <a:noFill/>
                </a:ln>
                <a:solidFill>
                  <a:schemeClr val="bg1"/>
                </a:solidFill>
                <a:effectLst/>
                <a:uLnTx/>
                <a:uFillTx/>
                <a:latin typeface="+mn-lt"/>
                <a:ea typeface="+mn-ea"/>
                <a:cs typeface="+mn-cs"/>
              </a:rPr>
              <a:t>Qualcomm and </a:t>
            </a:r>
            <a:r>
              <a:rPr kumimoji="0" lang="en-US" sz="800" b="0" i="0" u="none" strike="noStrike" kern="1200" cap="none" spc="0" normalizeH="0" baseline="0" noProof="0" dirty="0" err="1">
                <a:ln>
                  <a:noFill/>
                </a:ln>
                <a:solidFill>
                  <a:schemeClr val="bg1"/>
                </a:solidFill>
                <a:effectLst/>
                <a:uLnTx/>
                <a:uFillTx/>
                <a:latin typeface="+mn-lt"/>
                <a:ea typeface="+mn-ea"/>
                <a:cs typeface="+mn-cs"/>
              </a:rPr>
              <a:t>Thinkabit</a:t>
            </a:r>
            <a:r>
              <a:rPr kumimoji="0" lang="en-US" sz="800" b="0" i="0" u="none" strike="noStrike" kern="1200" cap="none" spc="0" normalizeH="0" baseline="0" noProof="0" dirty="0">
                <a:ln>
                  <a:noFill/>
                </a:ln>
                <a:solidFill>
                  <a:schemeClr val="bg1"/>
                </a:solidFill>
                <a:effectLst/>
                <a:uLnTx/>
                <a:uFillTx/>
                <a:latin typeface="+mn-lt"/>
                <a:ea typeface="+mn-ea"/>
                <a:cs typeface="+mn-cs"/>
              </a:rPr>
              <a:t> Lan are trademarks or registered trademarks of Qualcomm Incorporated. Other products and brand names may be trademarks or registered trademarks of their respective owners.</a:t>
            </a: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endParaRPr kumimoji="0" lang="en-US" sz="800" b="0" i="0" u="none" strike="noStrike" kern="1200" cap="none" spc="0" normalizeH="0" baseline="0" noProof="0" dirty="0">
              <a:ln>
                <a:noFill/>
              </a:ln>
              <a:solidFill>
                <a:schemeClr val="bg1"/>
              </a:solidFill>
              <a:effectLst/>
              <a:uLnTx/>
              <a:uFillTx/>
              <a:latin typeface="+mn-lt"/>
              <a:ea typeface="+mn-ea"/>
              <a:cs typeface="+mn-cs"/>
            </a:endParaRPr>
          </a:p>
          <a:p>
            <a:pPr>
              <a:lnSpc>
                <a:spcPct val="114000"/>
              </a:lnSpc>
              <a:spcAft>
                <a:spcPts val="300"/>
              </a:spcAft>
              <a:defRPr/>
            </a:pPr>
            <a:r>
              <a:rPr kumimoji="0" lang="en-US" sz="8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18" name="Group 17">
            <a:extLst>
              <a:ext uri="{FF2B5EF4-FFF2-40B4-BE49-F238E27FC236}">
                <a16:creationId xmlns:a16="http://schemas.microsoft.com/office/drawing/2014/main" id="{70ABEE0E-519F-4FEE-8E25-C0766CF8AADD}"/>
              </a:ext>
            </a:extLst>
          </p:cNvPr>
          <p:cNvGrpSpPr/>
          <p:nvPr userDrawn="1"/>
        </p:nvGrpSpPr>
        <p:grpSpPr>
          <a:xfrm>
            <a:off x="1710812" y="5691942"/>
            <a:ext cx="1033211" cy="138016"/>
            <a:chOff x="1710812" y="5691942"/>
            <a:chExt cx="1033211" cy="138016"/>
          </a:xfrm>
          <a:solidFill>
            <a:schemeClr val="bg1"/>
          </a:solidFill>
        </p:grpSpPr>
        <p:grpSp>
          <p:nvGrpSpPr>
            <p:cNvPr id="19" name="Group 18">
              <a:extLst>
                <a:ext uri="{FF2B5EF4-FFF2-40B4-BE49-F238E27FC236}">
                  <a16:creationId xmlns:a16="http://schemas.microsoft.com/office/drawing/2014/main" id="{A6E7B364-F9A2-4A36-B5EC-C5BACD25A5E0}"/>
                </a:ext>
              </a:extLst>
            </p:cNvPr>
            <p:cNvGrpSpPr/>
            <p:nvPr userDrawn="1"/>
          </p:nvGrpSpPr>
          <p:grpSpPr>
            <a:xfrm>
              <a:off x="1710812" y="5691942"/>
              <a:ext cx="775494" cy="138016"/>
              <a:chOff x="1631429" y="2378044"/>
              <a:chExt cx="937502" cy="166848"/>
            </a:xfrm>
            <a:grpFill/>
          </p:grpSpPr>
          <p:sp>
            <p:nvSpPr>
              <p:cNvPr id="21" name="Freeform 12">
                <a:extLst>
                  <a:ext uri="{FF2B5EF4-FFF2-40B4-BE49-F238E27FC236}">
                    <a16:creationId xmlns:a16="http://schemas.microsoft.com/office/drawing/2014/main" id="{4EC2F494-826C-486D-88E3-337662ECA7BB}"/>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2" name="Group 5">
                <a:extLst>
                  <a:ext uri="{FF2B5EF4-FFF2-40B4-BE49-F238E27FC236}">
                    <a16:creationId xmlns:a16="http://schemas.microsoft.com/office/drawing/2014/main" id="{EE685595-19B6-4029-AC01-01F3BA0A20C5}"/>
                  </a:ext>
                </a:extLst>
              </p:cNvPr>
              <p:cNvGrpSpPr>
                <a:grpSpLocks noChangeAspect="1"/>
              </p:cNvGrpSpPr>
              <p:nvPr/>
            </p:nvGrpSpPr>
            <p:grpSpPr bwMode="gray">
              <a:xfrm>
                <a:off x="2127148" y="2378659"/>
                <a:ext cx="166513" cy="164554"/>
                <a:chOff x="3331" y="1656"/>
                <a:chExt cx="1020" cy="1008"/>
              </a:xfrm>
              <a:grpFill/>
            </p:grpSpPr>
            <p:sp>
              <p:nvSpPr>
                <p:cNvPr id="42" name="Freeform 6">
                  <a:extLst>
                    <a:ext uri="{FF2B5EF4-FFF2-40B4-BE49-F238E27FC236}">
                      <a16:creationId xmlns:a16="http://schemas.microsoft.com/office/drawing/2014/main" id="{A9763592-24D2-47D3-A3A0-1BFD116392C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3" name="Freeform 7">
                  <a:extLst>
                    <a:ext uri="{FF2B5EF4-FFF2-40B4-BE49-F238E27FC236}">
                      <a16:creationId xmlns:a16="http://schemas.microsoft.com/office/drawing/2014/main" id="{B1184FB5-1644-4E23-97FF-84DB5A4F54BA}"/>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sp>
            <p:nvSpPr>
              <p:cNvPr id="23" name="Freeform 5">
                <a:extLst>
                  <a:ext uri="{FF2B5EF4-FFF2-40B4-BE49-F238E27FC236}">
                    <a16:creationId xmlns:a16="http://schemas.microsoft.com/office/drawing/2014/main" id="{A950993F-AEC5-4652-AEB3-2C56A508CD07}"/>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4">
                <a:extLst>
                  <a:ext uri="{FF2B5EF4-FFF2-40B4-BE49-F238E27FC236}">
                    <a16:creationId xmlns:a16="http://schemas.microsoft.com/office/drawing/2014/main" id="{E88EDBE2-F570-496C-A663-52F301B079D1}"/>
                  </a:ext>
                </a:extLst>
              </p:cNvPr>
              <p:cNvGrpSpPr>
                <a:grpSpLocks noChangeAspect="1"/>
              </p:cNvGrpSpPr>
              <p:nvPr userDrawn="1"/>
            </p:nvGrpSpPr>
            <p:grpSpPr bwMode="auto">
              <a:xfrm>
                <a:off x="2404478" y="2378640"/>
                <a:ext cx="164453" cy="164592"/>
                <a:chOff x="2653" y="972"/>
                <a:chExt cx="2372" cy="2374"/>
              </a:xfrm>
              <a:grpFill/>
            </p:grpSpPr>
            <p:sp>
              <p:nvSpPr>
                <p:cNvPr id="37" name="Freeform 5">
                  <a:extLst>
                    <a:ext uri="{FF2B5EF4-FFF2-40B4-BE49-F238E27FC236}">
                      <a16:creationId xmlns:a16="http://schemas.microsoft.com/office/drawing/2014/main" id="{31F02760-391B-4E14-8AA9-161727BC6EA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0" name="Freeform 6">
                  <a:extLst>
                    <a:ext uri="{FF2B5EF4-FFF2-40B4-BE49-F238E27FC236}">
                      <a16:creationId xmlns:a16="http://schemas.microsoft.com/office/drawing/2014/main" id="{EC909246-AE8A-484E-A498-913B79311B4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1" name="Oval 7">
                  <a:extLst>
                    <a:ext uri="{FF2B5EF4-FFF2-40B4-BE49-F238E27FC236}">
                      <a16:creationId xmlns:a16="http://schemas.microsoft.com/office/drawing/2014/main" id="{2C9DF5CF-99F2-49B0-9817-E0C936D9F2D9}"/>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20" name="Graphic 19">
              <a:extLst>
                <a:ext uri="{FF2B5EF4-FFF2-40B4-BE49-F238E27FC236}">
                  <a16:creationId xmlns:a16="http://schemas.microsoft.com/office/drawing/2014/main" id="{60A1C7F4-95C7-411C-99C0-1699175688F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81482" y="5713625"/>
              <a:ext cx="162541" cy="112193"/>
            </a:xfrm>
            <a:prstGeom prst="rect">
              <a:avLst/>
            </a:prstGeom>
          </p:spPr>
        </p:pic>
      </p:grpSp>
    </p:spTree>
    <p:extLst>
      <p:ext uri="{BB962C8B-B14F-4D97-AF65-F5344CB8AC3E}">
        <p14:creationId xmlns:p14="http://schemas.microsoft.com/office/powerpoint/2010/main" val="29446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SD 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pic>
        <p:nvPicPr>
          <p:cNvPr id="17" name="Picture 16">
            <a:extLst>
              <a:ext uri="{FF2B5EF4-FFF2-40B4-BE49-F238E27FC236}">
                <a16:creationId xmlns:a16="http://schemas.microsoft.com/office/drawing/2014/main" id="{75E6ED6D-28B4-429E-873D-6CC1CAA7FC03}"/>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9" name="Text Placeholder 7">
            <a:extLst>
              <a:ext uri="{FF2B5EF4-FFF2-40B4-BE49-F238E27FC236}">
                <a16:creationId xmlns:a16="http://schemas.microsoft.com/office/drawing/2014/main" id="{C8451416-06EA-4E58-899A-D653BAEA6984}"/>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1" name="Title 2">
            <a:extLst>
              <a:ext uri="{FF2B5EF4-FFF2-40B4-BE49-F238E27FC236}">
                <a16:creationId xmlns:a16="http://schemas.microsoft.com/office/drawing/2014/main" id="{C9F8FE54-DFB4-41EA-963C-C502F1F65B8B}"/>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9" name="Text Placeholder 48">
            <a:extLst>
              <a:ext uri="{FF2B5EF4-FFF2-40B4-BE49-F238E27FC236}">
                <a16:creationId xmlns:a16="http://schemas.microsoft.com/office/drawing/2014/main" id="{7FFBC827-F060-4124-9E77-70A3670A8E66}"/>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2" name="Text Placeholder 7">
            <a:extLst>
              <a:ext uri="{FF2B5EF4-FFF2-40B4-BE49-F238E27FC236}">
                <a16:creationId xmlns:a16="http://schemas.microsoft.com/office/drawing/2014/main" id="{B3480A5F-873F-406F-B519-FEA26503429C}"/>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3" name="Text Placeholder 5">
            <a:extLst>
              <a:ext uri="{FF2B5EF4-FFF2-40B4-BE49-F238E27FC236}">
                <a16:creationId xmlns:a16="http://schemas.microsoft.com/office/drawing/2014/main" id="{498205F4-8AD7-4DD8-897B-0F53D8CE9DFC}"/>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sp>
        <p:nvSpPr>
          <p:cNvPr id="10" name="Footer Placeholder 2">
            <a:extLst>
              <a:ext uri="{FF2B5EF4-FFF2-40B4-BE49-F238E27FC236}">
                <a16:creationId xmlns:a16="http://schemas.microsoft.com/office/drawing/2014/main" id="{11394C91-0ECD-4A2E-A5C6-77B0EFFDD1F0}"/>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alpha val="55000"/>
                  </a:schemeClr>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2584516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SD Title Red">
    <p:bg>
      <p:bgPr>
        <a:solidFill>
          <a:schemeClr val="bg2"/>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3B2BBF7-2804-471D-B156-C43D3BE2AE94}"/>
              </a:ext>
            </a:extLst>
          </p:cNvPr>
          <p:cNvGrpSpPr/>
          <p:nvPr userDrawn="1"/>
        </p:nvGrpSpPr>
        <p:grpSpPr>
          <a:xfrm>
            <a:off x="6553200" y="-2682527"/>
            <a:ext cx="12192000" cy="12223054"/>
            <a:chOff x="2118610" y="-558521"/>
            <a:chExt cx="7954780" cy="7975042"/>
          </a:xfrm>
        </p:grpSpPr>
        <p:sp>
          <p:nvSpPr>
            <p:cNvPr id="9" name="Freeform 21">
              <a:extLst>
                <a:ext uri="{FF2B5EF4-FFF2-40B4-BE49-F238E27FC236}">
                  <a16:creationId xmlns:a16="http://schemas.microsoft.com/office/drawing/2014/main" id="{47560505-2EFD-4F5F-8152-2936FDB34462}"/>
                </a:ext>
              </a:extLst>
            </p:cNvPr>
            <p:cNvSpPr>
              <a:spLocks/>
            </p:cNvSpPr>
            <p:nvPr/>
          </p:nvSpPr>
          <p:spPr bwMode="auto">
            <a:xfrm>
              <a:off x="2118610" y="-558521"/>
              <a:ext cx="7954780" cy="7956622"/>
            </a:xfrm>
            <a:custGeom>
              <a:avLst/>
              <a:gdLst>
                <a:gd name="T0" fmla="*/ 14283 w 28567"/>
                <a:gd name="T1" fmla="*/ 28567 h 28567"/>
                <a:gd name="T2" fmla="*/ 12758 w 28567"/>
                <a:gd name="T3" fmla="*/ 28486 h 28567"/>
                <a:gd name="T4" fmla="*/ 0 w 28567"/>
                <a:gd name="T5" fmla="*/ 14313 h 28567"/>
                <a:gd name="T6" fmla="*/ 2618 w 28567"/>
                <a:gd name="T7" fmla="*/ 17085 h 28567"/>
                <a:gd name="T8" fmla="*/ 6294 w 28567"/>
                <a:gd name="T9" fmla="*/ 18403 h 28567"/>
                <a:gd name="T10" fmla="*/ 9620 w 28567"/>
                <a:gd name="T11" fmla="*/ 24104 h 28567"/>
                <a:gd name="T12" fmla="*/ 9882 w 28567"/>
                <a:gd name="T13" fmla="*/ 24164 h 28567"/>
                <a:gd name="T14" fmla="*/ 10037 w 28567"/>
                <a:gd name="T15" fmla="*/ 18945 h 28567"/>
                <a:gd name="T16" fmla="*/ 6847 w 28567"/>
                <a:gd name="T17" fmla="*/ 15388 h 28567"/>
                <a:gd name="T18" fmla="*/ 2595 w 28567"/>
                <a:gd name="T19" fmla="*/ 12780 h 28567"/>
                <a:gd name="T20" fmla="*/ 1771 w 28567"/>
                <a:gd name="T21" fmla="*/ 7738 h 28567"/>
                <a:gd name="T22" fmla="*/ 2545 w 28567"/>
                <a:gd name="T23" fmla="*/ 6138 h 28567"/>
                <a:gd name="T24" fmla="*/ 4711 w 28567"/>
                <a:gd name="T25" fmla="*/ 3679 h 28567"/>
                <a:gd name="T26" fmla="*/ 4585 w 28567"/>
                <a:gd name="T27" fmla="*/ 6540 h 28567"/>
                <a:gd name="T28" fmla="*/ 4849 w 28567"/>
                <a:gd name="T29" fmla="*/ 6538 h 28567"/>
                <a:gd name="T30" fmla="*/ 13853 w 28567"/>
                <a:gd name="T31" fmla="*/ 10 h 28567"/>
                <a:gd name="T32" fmla="*/ 14283 w 28567"/>
                <a:gd name="T33" fmla="*/ 0 h 28567"/>
                <a:gd name="T34" fmla="*/ 14497 w 28567"/>
                <a:gd name="T35" fmla="*/ 3 h 28567"/>
                <a:gd name="T36" fmla="*/ 28567 w 28567"/>
                <a:gd name="T37" fmla="*/ 14284 h 28567"/>
                <a:gd name="T38" fmla="*/ 14283 w 28567"/>
                <a:gd name="T39" fmla="*/ 28567 h 28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67" h="28567">
                  <a:moveTo>
                    <a:pt x="14283" y="28567"/>
                  </a:moveTo>
                  <a:cubicBezTo>
                    <a:pt x="13768" y="28567"/>
                    <a:pt x="13259" y="28539"/>
                    <a:pt x="12758" y="28486"/>
                  </a:cubicBezTo>
                  <a:cubicBezTo>
                    <a:pt x="5597" y="27726"/>
                    <a:pt x="15" y="21673"/>
                    <a:pt x="0" y="14313"/>
                  </a:cubicBezTo>
                  <a:cubicBezTo>
                    <a:pt x="166" y="15593"/>
                    <a:pt x="1545" y="16579"/>
                    <a:pt x="2618" y="17085"/>
                  </a:cubicBezTo>
                  <a:cubicBezTo>
                    <a:pt x="3801" y="17644"/>
                    <a:pt x="5110" y="17853"/>
                    <a:pt x="6294" y="18403"/>
                  </a:cubicBezTo>
                  <a:cubicBezTo>
                    <a:pt x="8549" y="19449"/>
                    <a:pt x="9764" y="21705"/>
                    <a:pt x="9620" y="24104"/>
                  </a:cubicBezTo>
                  <a:cubicBezTo>
                    <a:pt x="9611" y="24259"/>
                    <a:pt x="9825" y="24309"/>
                    <a:pt x="9882" y="24164"/>
                  </a:cubicBezTo>
                  <a:cubicBezTo>
                    <a:pt x="10529" y="22510"/>
                    <a:pt x="10643" y="20622"/>
                    <a:pt x="10037" y="18945"/>
                  </a:cubicBezTo>
                  <a:cubicBezTo>
                    <a:pt x="9470" y="17375"/>
                    <a:pt x="8243" y="16241"/>
                    <a:pt x="6847" y="15388"/>
                  </a:cubicBezTo>
                  <a:cubicBezTo>
                    <a:pt x="5447" y="14533"/>
                    <a:pt x="3689" y="14059"/>
                    <a:pt x="2595" y="12780"/>
                  </a:cubicBezTo>
                  <a:cubicBezTo>
                    <a:pt x="1431" y="11420"/>
                    <a:pt x="1220" y="9399"/>
                    <a:pt x="1771" y="7738"/>
                  </a:cubicBezTo>
                  <a:cubicBezTo>
                    <a:pt x="1959" y="7171"/>
                    <a:pt x="2226" y="6639"/>
                    <a:pt x="2545" y="6138"/>
                  </a:cubicBezTo>
                  <a:cubicBezTo>
                    <a:pt x="3172" y="5238"/>
                    <a:pt x="3899" y="4412"/>
                    <a:pt x="4711" y="3679"/>
                  </a:cubicBezTo>
                  <a:cubicBezTo>
                    <a:pt x="4429" y="4580"/>
                    <a:pt x="4389" y="5600"/>
                    <a:pt x="4585" y="6540"/>
                  </a:cubicBezTo>
                  <a:cubicBezTo>
                    <a:pt x="4614" y="6682"/>
                    <a:pt x="4818" y="6680"/>
                    <a:pt x="4849" y="6538"/>
                  </a:cubicBezTo>
                  <a:cubicBezTo>
                    <a:pt x="5704" y="2623"/>
                    <a:pt x="10027" y="177"/>
                    <a:pt x="13853" y="10"/>
                  </a:cubicBezTo>
                  <a:cubicBezTo>
                    <a:pt x="13996" y="5"/>
                    <a:pt x="14139" y="0"/>
                    <a:pt x="14283" y="0"/>
                  </a:cubicBezTo>
                  <a:cubicBezTo>
                    <a:pt x="14355" y="0"/>
                    <a:pt x="14426" y="2"/>
                    <a:pt x="14497" y="3"/>
                  </a:cubicBezTo>
                  <a:cubicBezTo>
                    <a:pt x="22287" y="117"/>
                    <a:pt x="28567" y="6466"/>
                    <a:pt x="28567" y="14284"/>
                  </a:cubicBezTo>
                  <a:cubicBezTo>
                    <a:pt x="28567" y="22172"/>
                    <a:pt x="22172" y="28567"/>
                    <a:pt x="14283" y="28567"/>
                  </a:cubicBezTo>
                  <a:close/>
                </a:path>
              </a:pathLst>
            </a:custGeom>
            <a:solidFill>
              <a:srgbClr val="CD111E"/>
            </a:solidFill>
            <a:ln>
              <a:noFill/>
            </a:ln>
            <a:effectLst/>
          </p:spPr>
          <p:txBody>
            <a:bodyPr vert="horz" wrap="square" lIns="91440" tIns="45720" rIns="91440" bIns="45720" numCol="1" anchor="t" anchorCtr="0" compatLnSpc="1">
              <a:prstTxWarp prst="textNoShape">
                <a:avLst/>
              </a:prstTxWarp>
            </a:bodyPr>
            <a:lstStyle/>
            <a:p>
              <a:endParaRPr lang="en-US"/>
            </a:p>
          </p:txBody>
        </p:sp>
        <p:sp>
          <p:nvSpPr>
            <p:cNvPr id="10" name="Freeform 22">
              <a:extLst>
                <a:ext uri="{FF2B5EF4-FFF2-40B4-BE49-F238E27FC236}">
                  <a16:creationId xmlns:a16="http://schemas.microsoft.com/office/drawing/2014/main" id="{DCA622B7-C125-476C-9874-54D3CC640EBB}"/>
                </a:ext>
              </a:extLst>
            </p:cNvPr>
            <p:cNvSpPr>
              <a:spLocks/>
            </p:cNvSpPr>
            <p:nvPr/>
          </p:nvSpPr>
          <p:spPr bwMode="auto">
            <a:xfrm>
              <a:off x="2118610" y="-558521"/>
              <a:ext cx="5976676" cy="7975041"/>
            </a:xfrm>
            <a:custGeom>
              <a:avLst/>
              <a:gdLst>
                <a:gd name="T0" fmla="*/ 21460 w 21460"/>
                <a:gd name="T1" fmla="*/ 19501 h 28636"/>
                <a:gd name="T2" fmla="*/ 17065 w 21460"/>
                <a:gd name="T3" fmla="*/ 12150 h 28636"/>
                <a:gd name="T4" fmla="*/ 9804 w 21460"/>
                <a:gd name="T5" fmla="*/ 5368 h 28636"/>
                <a:gd name="T6" fmla="*/ 14497 w 21460"/>
                <a:gd name="T7" fmla="*/ 3 h 28636"/>
                <a:gd name="T8" fmla="*/ 14283 w 21460"/>
                <a:gd name="T9" fmla="*/ 0 h 28636"/>
                <a:gd name="T10" fmla="*/ 13853 w 21460"/>
                <a:gd name="T11" fmla="*/ 10 h 28636"/>
                <a:gd name="T12" fmla="*/ 4849 w 21460"/>
                <a:gd name="T13" fmla="*/ 6538 h 28636"/>
                <a:gd name="T14" fmla="*/ 4585 w 21460"/>
                <a:gd name="T15" fmla="*/ 6540 h 28636"/>
                <a:gd name="T16" fmla="*/ 4711 w 21460"/>
                <a:gd name="T17" fmla="*/ 3679 h 28636"/>
                <a:gd name="T18" fmla="*/ 2545 w 21460"/>
                <a:gd name="T19" fmla="*/ 6138 h 28636"/>
                <a:gd name="T20" fmla="*/ 1771 w 21460"/>
                <a:gd name="T21" fmla="*/ 7738 h 28636"/>
                <a:gd name="T22" fmla="*/ 2595 w 21460"/>
                <a:gd name="T23" fmla="*/ 12780 h 28636"/>
                <a:gd name="T24" fmla="*/ 6847 w 21460"/>
                <a:gd name="T25" fmla="*/ 15388 h 28636"/>
                <a:gd name="T26" fmla="*/ 10037 w 21460"/>
                <a:gd name="T27" fmla="*/ 18945 h 28636"/>
                <a:gd name="T28" fmla="*/ 9882 w 21460"/>
                <a:gd name="T29" fmla="*/ 24164 h 28636"/>
                <a:gd name="T30" fmla="*/ 9620 w 21460"/>
                <a:gd name="T31" fmla="*/ 24104 h 28636"/>
                <a:gd name="T32" fmla="*/ 6294 w 21460"/>
                <a:gd name="T33" fmla="*/ 18403 h 28636"/>
                <a:gd name="T34" fmla="*/ 2618 w 21460"/>
                <a:gd name="T35" fmla="*/ 17085 h 28636"/>
                <a:gd name="T36" fmla="*/ 0 w 21460"/>
                <a:gd name="T37" fmla="*/ 14313 h 28636"/>
                <a:gd name="T38" fmla="*/ 12758 w 21460"/>
                <a:gd name="T39" fmla="*/ 28486 h 28636"/>
                <a:gd name="T40" fmla="*/ 21460 w 21460"/>
                <a:gd name="T41" fmla="*/ 19501 h 28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60" h="28636">
                  <a:moveTo>
                    <a:pt x="21460" y="19501"/>
                  </a:moveTo>
                  <a:cubicBezTo>
                    <a:pt x="21460" y="15701"/>
                    <a:pt x="19261" y="13273"/>
                    <a:pt x="17065" y="12150"/>
                  </a:cubicBezTo>
                  <a:cubicBezTo>
                    <a:pt x="13848" y="10505"/>
                    <a:pt x="9804" y="9530"/>
                    <a:pt x="9804" y="5368"/>
                  </a:cubicBezTo>
                  <a:cubicBezTo>
                    <a:pt x="9804" y="2263"/>
                    <a:pt x="12038" y="60"/>
                    <a:pt x="14497" y="3"/>
                  </a:cubicBezTo>
                  <a:cubicBezTo>
                    <a:pt x="14426" y="2"/>
                    <a:pt x="14355" y="0"/>
                    <a:pt x="14283" y="0"/>
                  </a:cubicBezTo>
                  <a:cubicBezTo>
                    <a:pt x="14139" y="0"/>
                    <a:pt x="13996" y="5"/>
                    <a:pt x="13853" y="10"/>
                  </a:cubicBezTo>
                  <a:cubicBezTo>
                    <a:pt x="10027" y="177"/>
                    <a:pt x="5704" y="2623"/>
                    <a:pt x="4849" y="6538"/>
                  </a:cubicBezTo>
                  <a:cubicBezTo>
                    <a:pt x="4818" y="6680"/>
                    <a:pt x="4614" y="6682"/>
                    <a:pt x="4585" y="6540"/>
                  </a:cubicBezTo>
                  <a:cubicBezTo>
                    <a:pt x="4389" y="5600"/>
                    <a:pt x="4429" y="4580"/>
                    <a:pt x="4711" y="3679"/>
                  </a:cubicBezTo>
                  <a:cubicBezTo>
                    <a:pt x="3899" y="4412"/>
                    <a:pt x="3172" y="5238"/>
                    <a:pt x="2545" y="6138"/>
                  </a:cubicBezTo>
                  <a:cubicBezTo>
                    <a:pt x="2226" y="6639"/>
                    <a:pt x="1959" y="7171"/>
                    <a:pt x="1771" y="7738"/>
                  </a:cubicBezTo>
                  <a:cubicBezTo>
                    <a:pt x="1220" y="9399"/>
                    <a:pt x="1431" y="11420"/>
                    <a:pt x="2595" y="12780"/>
                  </a:cubicBezTo>
                  <a:cubicBezTo>
                    <a:pt x="3689" y="14059"/>
                    <a:pt x="5447" y="14533"/>
                    <a:pt x="6847" y="15388"/>
                  </a:cubicBezTo>
                  <a:cubicBezTo>
                    <a:pt x="8243" y="16241"/>
                    <a:pt x="9470" y="17375"/>
                    <a:pt x="10037" y="18945"/>
                  </a:cubicBezTo>
                  <a:cubicBezTo>
                    <a:pt x="10643" y="20622"/>
                    <a:pt x="10529" y="22510"/>
                    <a:pt x="9882" y="24164"/>
                  </a:cubicBezTo>
                  <a:cubicBezTo>
                    <a:pt x="9825" y="24309"/>
                    <a:pt x="9611" y="24259"/>
                    <a:pt x="9620" y="24104"/>
                  </a:cubicBezTo>
                  <a:cubicBezTo>
                    <a:pt x="9764" y="21705"/>
                    <a:pt x="8549" y="19449"/>
                    <a:pt x="6294" y="18403"/>
                  </a:cubicBezTo>
                  <a:cubicBezTo>
                    <a:pt x="5110" y="17853"/>
                    <a:pt x="3801" y="17644"/>
                    <a:pt x="2618" y="17085"/>
                  </a:cubicBezTo>
                  <a:cubicBezTo>
                    <a:pt x="1545" y="16579"/>
                    <a:pt x="166" y="15593"/>
                    <a:pt x="0" y="14313"/>
                  </a:cubicBezTo>
                  <a:cubicBezTo>
                    <a:pt x="15" y="21673"/>
                    <a:pt x="5597" y="27726"/>
                    <a:pt x="12758" y="28486"/>
                  </a:cubicBezTo>
                  <a:cubicBezTo>
                    <a:pt x="17938" y="28636"/>
                    <a:pt x="21460" y="24637"/>
                    <a:pt x="21460" y="19501"/>
                  </a:cubicBezTo>
                  <a:close/>
                </a:path>
              </a:pathLst>
            </a:custGeom>
            <a:solidFill>
              <a:srgbClr val="D81220"/>
            </a:solidFill>
            <a:ln>
              <a:noFill/>
            </a:ln>
            <a:effectLst>
              <a:outerShdw blurRad="304800" dist="304800" dir="8100000" algn="tr" rotWithShape="0">
                <a:srgbClr val="1F0306">
                  <a:alpha val="34902"/>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1" name="Freeform 23">
              <a:extLst>
                <a:ext uri="{FF2B5EF4-FFF2-40B4-BE49-F238E27FC236}">
                  <a16:creationId xmlns:a16="http://schemas.microsoft.com/office/drawing/2014/main" id="{291979CC-F981-4686-9D45-BB9AE15D97B3}"/>
                </a:ext>
              </a:extLst>
            </p:cNvPr>
            <p:cNvSpPr>
              <a:spLocks/>
            </p:cNvSpPr>
            <p:nvPr/>
          </p:nvSpPr>
          <p:spPr bwMode="auto">
            <a:xfrm>
              <a:off x="4848174" y="-556679"/>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outerShdw blurRad="304800" dist="304800" dir="8100000" algn="tr" rotWithShape="0">
                <a:srgbClr val="160204">
                  <a:alpha val="35000"/>
                </a:srgbClr>
              </a:outerShdw>
            </a:effectLst>
          </p:spPr>
          <p:txBody>
            <a:bodyPr vert="horz" wrap="square" lIns="91440" tIns="45720" rIns="91440" bIns="45720" numCol="1" anchor="t" anchorCtr="0" compatLnSpc="1">
              <a:prstTxWarp prst="textNoShape">
                <a:avLst/>
              </a:prstTxWarp>
            </a:bodyPr>
            <a:lstStyle/>
            <a:p>
              <a:pPr lvl="0"/>
              <a:endParaRPr lang="en-US"/>
            </a:p>
          </p:txBody>
        </p:sp>
        <p:sp>
          <p:nvSpPr>
            <p:cNvPr id="15" name="Freeform 23">
              <a:extLst>
                <a:ext uri="{FF2B5EF4-FFF2-40B4-BE49-F238E27FC236}">
                  <a16:creationId xmlns:a16="http://schemas.microsoft.com/office/drawing/2014/main" id="{FABF63AC-C929-40F9-9844-0A21AE3749EE}"/>
                </a:ext>
              </a:extLst>
            </p:cNvPr>
            <p:cNvSpPr>
              <a:spLocks/>
            </p:cNvSpPr>
            <p:nvPr userDrawn="1"/>
          </p:nvSpPr>
          <p:spPr bwMode="auto">
            <a:xfrm>
              <a:off x="4848174" y="-556680"/>
              <a:ext cx="5225216" cy="7973200"/>
            </a:xfrm>
            <a:custGeom>
              <a:avLst/>
              <a:gdLst>
                <a:gd name="T0" fmla="*/ 4693 w 18763"/>
                <a:gd name="T1" fmla="*/ 0 h 28633"/>
                <a:gd name="T2" fmla="*/ 0 w 18763"/>
                <a:gd name="T3" fmla="*/ 5365 h 28633"/>
                <a:gd name="T4" fmla="*/ 7261 w 18763"/>
                <a:gd name="T5" fmla="*/ 12147 h 28633"/>
                <a:gd name="T6" fmla="*/ 11656 w 18763"/>
                <a:gd name="T7" fmla="*/ 19498 h 28633"/>
                <a:gd name="T8" fmla="*/ 2954 w 18763"/>
                <a:gd name="T9" fmla="*/ 28483 h 28633"/>
                <a:gd name="T10" fmla="*/ 4479 w 18763"/>
                <a:gd name="T11" fmla="*/ 28564 h 28633"/>
                <a:gd name="T12" fmla="*/ 18763 w 18763"/>
                <a:gd name="T13" fmla="*/ 14281 h 28633"/>
                <a:gd name="T14" fmla="*/ 4693 w 18763"/>
                <a:gd name="T15" fmla="*/ 0 h 286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763" h="28633">
                  <a:moveTo>
                    <a:pt x="4693" y="0"/>
                  </a:moveTo>
                  <a:cubicBezTo>
                    <a:pt x="2234" y="57"/>
                    <a:pt x="0" y="2260"/>
                    <a:pt x="0" y="5365"/>
                  </a:cubicBezTo>
                  <a:cubicBezTo>
                    <a:pt x="0" y="9527"/>
                    <a:pt x="4044" y="10502"/>
                    <a:pt x="7261" y="12147"/>
                  </a:cubicBezTo>
                  <a:cubicBezTo>
                    <a:pt x="9457" y="13270"/>
                    <a:pt x="11656" y="15698"/>
                    <a:pt x="11656" y="19498"/>
                  </a:cubicBezTo>
                  <a:cubicBezTo>
                    <a:pt x="11656" y="24634"/>
                    <a:pt x="8134" y="28633"/>
                    <a:pt x="2954" y="28483"/>
                  </a:cubicBezTo>
                  <a:cubicBezTo>
                    <a:pt x="3455" y="28536"/>
                    <a:pt x="3964" y="28564"/>
                    <a:pt x="4479" y="28564"/>
                  </a:cubicBezTo>
                  <a:cubicBezTo>
                    <a:pt x="12368" y="28564"/>
                    <a:pt x="18763" y="22169"/>
                    <a:pt x="18763" y="14281"/>
                  </a:cubicBezTo>
                  <a:cubicBezTo>
                    <a:pt x="18763" y="6463"/>
                    <a:pt x="12483" y="114"/>
                    <a:pt x="4693" y="0"/>
                  </a:cubicBezTo>
                  <a:close/>
                </a:path>
              </a:pathLst>
            </a:custGeom>
            <a:solidFill>
              <a:schemeClr val="bg2"/>
            </a:solidFill>
            <a:ln>
              <a:noFill/>
            </a:ln>
            <a:effectLst>
              <a:innerShdw blurRad="304800" dist="304800">
                <a:srgbClr val="180204">
                  <a:alpha val="40000"/>
                </a:srgbClr>
              </a:innerShdw>
            </a:effectLst>
          </p:spPr>
          <p:txBody>
            <a:bodyPr vert="horz" wrap="square" lIns="91440" tIns="45720" rIns="91440" bIns="45720" numCol="1" anchor="t" anchorCtr="0" compatLnSpc="1">
              <a:prstTxWarp prst="textNoShape">
                <a:avLst/>
              </a:prstTxWarp>
            </a:bodyPr>
            <a:lstStyle/>
            <a:p>
              <a:pPr lvl="0"/>
              <a:endParaRPr lang="en-US"/>
            </a:p>
          </p:txBody>
        </p:sp>
      </p:grpSp>
      <p:sp>
        <p:nvSpPr>
          <p:cNvPr id="18" name="Text Placeholder 7">
            <a:extLst>
              <a:ext uri="{FF2B5EF4-FFF2-40B4-BE49-F238E27FC236}">
                <a16:creationId xmlns:a16="http://schemas.microsoft.com/office/drawing/2014/main" id="{0B81D289-DDA5-4937-8448-516CCB5616BC}"/>
              </a:ext>
            </a:extLst>
          </p:cNvPr>
          <p:cNvSpPr>
            <a:spLocks noGrp="1"/>
          </p:cNvSpPr>
          <p:nvPr>
            <p:ph type="body" sz="quarter" idx="10" hasCustomPrompt="1"/>
          </p:nvPr>
        </p:nvSpPr>
        <p:spPr bwMode="black">
          <a:xfrm>
            <a:off x="495300" y="4195085"/>
            <a:ext cx="6440446"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p:txBody>
      </p:sp>
      <p:sp>
        <p:nvSpPr>
          <p:cNvPr id="19" name="Title 2">
            <a:extLst>
              <a:ext uri="{FF2B5EF4-FFF2-40B4-BE49-F238E27FC236}">
                <a16:creationId xmlns:a16="http://schemas.microsoft.com/office/drawing/2014/main" id="{3E0CBE2F-86B8-478F-87E4-1CF0191B9105}"/>
              </a:ext>
            </a:extLst>
          </p:cNvPr>
          <p:cNvSpPr>
            <a:spLocks noGrp="1"/>
          </p:cNvSpPr>
          <p:nvPr>
            <p:ph type="title"/>
          </p:nvPr>
        </p:nvSpPr>
        <p:spPr>
          <a:xfrm>
            <a:off x="457038" y="2631736"/>
            <a:ext cx="6496212"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22" name="Text Placeholder 48">
            <a:extLst>
              <a:ext uri="{FF2B5EF4-FFF2-40B4-BE49-F238E27FC236}">
                <a16:creationId xmlns:a16="http://schemas.microsoft.com/office/drawing/2014/main" id="{92647A1B-6237-4C19-BE76-B28E84D67F5D}"/>
              </a:ext>
            </a:extLst>
          </p:cNvPr>
          <p:cNvSpPr>
            <a:spLocks noGrp="1"/>
          </p:cNvSpPr>
          <p:nvPr>
            <p:ph type="body" sz="quarter" idx="14" hasCustomPrompt="1"/>
          </p:nvPr>
        </p:nvSpPr>
        <p:spPr bwMode="gray">
          <a:xfrm>
            <a:off x="479626" y="5520818"/>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@snapdragon</a:t>
            </a:r>
          </a:p>
        </p:txBody>
      </p:sp>
      <p:sp>
        <p:nvSpPr>
          <p:cNvPr id="13" name="Text Placeholder 7">
            <a:extLst>
              <a:ext uri="{FF2B5EF4-FFF2-40B4-BE49-F238E27FC236}">
                <a16:creationId xmlns:a16="http://schemas.microsoft.com/office/drawing/2014/main" id="{AE48B8CA-9C8E-470B-875B-D4D3CAC08D44}"/>
              </a:ext>
            </a:extLst>
          </p:cNvPr>
          <p:cNvSpPr>
            <a:spLocks noGrp="1"/>
          </p:cNvSpPr>
          <p:nvPr>
            <p:ph type="body" sz="quarter" idx="12" hasCustomPrompt="1"/>
          </p:nvPr>
        </p:nvSpPr>
        <p:spPr bwMode="gray">
          <a:xfrm>
            <a:off x="9448800" y="396125"/>
            <a:ext cx="2247899"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Date</a:t>
            </a:r>
          </a:p>
        </p:txBody>
      </p:sp>
      <p:sp>
        <p:nvSpPr>
          <p:cNvPr id="14" name="Text Placeholder 5">
            <a:extLst>
              <a:ext uri="{FF2B5EF4-FFF2-40B4-BE49-F238E27FC236}">
                <a16:creationId xmlns:a16="http://schemas.microsoft.com/office/drawing/2014/main" id="{2FC15F7C-8AD0-413A-B8F7-AFB90C3021E6}"/>
              </a:ext>
            </a:extLst>
          </p:cNvPr>
          <p:cNvSpPr>
            <a:spLocks noGrp="1"/>
          </p:cNvSpPr>
          <p:nvPr>
            <p:ph type="body" sz="quarter" idx="13" hasCustomPrompt="1"/>
          </p:nvPr>
        </p:nvSpPr>
        <p:spPr bwMode="gray">
          <a:xfrm>
            <a:off x="6202433" y="396125"/>
            <a:ext cx="2866955"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Location</a:t>
            </a:r>
          </a:p>
        </p:txBody>
      </p:sp>
      <p:pic>
        <p:nvPicPr>
          <p:cNvPr id="16" name="Picture 15">
            <a:extLst>
              <a:ext uri="{FF2B5EF4-FFF2-40B4-BE49-F238E27FC236}">
                <a16:creationId xmlns:a16="http://schemas.microsoft.com/office/drawing/2014/main" id="{04F99BE4-FA79-DF4B-B43B-A5EF1E46AC6E}"/>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50824" y="247153"/>
            <a:ext cx="2712153" cy="885796"/>
          </a:xfrm>
          <a:prstGeom prst="rect">
            <a:avLst/>
          </a:prstGeom>
        </p:spPr>
      </p:pic>
      <p:sp>
        <p:nvSpPr>
          <p:cNvPr id="17" name="Footer Placeholder 2">
            <a:extLst>
              <a:ext uri="{FF2B5EF4-FFF2-40B4-BE49-F238E27FC236}">
                <a16:creationId xmlns:a16="http://schemas.microsoft.com/office/drawing/2014/main" id="{6988F201-2BAB-47D5-B487-071113E79661}"/>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bg1"/>
                </a:solidFill>
                <a:latin typeface="+mn-lt"/>
                <a:ea typeface="+mn-ea"/>
                <a:cs typeface="+mn-cs"/>
              </a:defRPr>
            </a:lvl1pPr>
          </a:lstStyle>
          <a:p>
            <a:pPr>
              <a:defRPr/>
            </a:pPr>
            <a:r>
              <a:rPr lang="en-US" dirty="0"/>
              <a:t>Snapdragon is a production of Qualcomm Technologies, Inc. and/or its subsidiaries.</a:t>
            </a:r>
          </a:p>
        </p:txBody>
      </p:sp>
    </p:spTree>
    <p:extLst>
      <p:ext uri="{BB962C8B-B14F-4D97-AF65-F5344CB8AC3E}">
        <p14:creationId xmlns:p14="http://schemas.microsoft.com/office/powerpoint/2010/main" val="2664224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63" Type="http://schemas.openxmlformats.org/officeDocument/2006/relationships/slideLayout" Target="../slideLayouts/slideLayout63.xml"/><Relationship Id="rId84" Type="http://schemas.openxmlformats.org/officeDocument/2006/relationships/slideLayout" Target="../slideLayouts/slideLayout84.xml"/><Relationship Id="rId138" Type="http://schemas.openxmlformats.org/officeDocument/2006/relationships/slideLayout" Target="../slideLayouts/slideLayout138.xml"/><Relationship Id="rId159" Type="http://schemas.openxmlformats.org/officeDocument/2006/relationships/slideLayout" Target="../slideLayouts/slideLayout159.xml"/><Relationship Id="rId170" Type="http://schemas.openxmlformats.org/officeDocument/2006/relationships/slideLayout" Target="../slideLayouts/slideLayout170.xml"/><Relationship Id="rId191" Type="http://schemas.openxmlformats.org/officeDocument/2006/relationships/slideLayout" Target="../slideLayouts/slideLayout191.xml"/><Relationship Id="rId205" Type="http://schemas.openxmlformats.org/officeDocument/2006/relationships/slideLayout" Target="../slideLayouts/slideLayout205.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53" Type="http://schemas.openxmlformats.org/officeDocument/2006/relationships/slideLayout" Target="../slideLayouts/slideLayout53.xml"/><Relationship Id="rId74" Type="http://schemas.openxmlformats.org/officeDocument/2006/relationships/slideLayout" Target="../slideLayouts/slideLayout74.xml"/><Relationship Id="rId128" Type="http://schemas.openxmlformats.org/officeDocument/2006/relationships/slideLayout" Target="../slideLayouts/slideLayout128.xml"/><Relationship Id="rId149" Type="http://schemas.openxmlformats.org/officeDocument/2006/relationships/slideLayout" Target="../slideLayouts/slideLayout149.xml"/><Relationship Id="rId5" Type="http://schemas.openxmlformats.org/officeDocument/2006/relationships/slideLayout" Target="../slideLayouts/slideLayout5.xml"/><Relationship Id="rId95" Type="http://schemas.openxmlformats.org/officeDocument/2006/relationships/slideLayout" Target="../slideLayouts/slideLayout95.xml"/><Relationship Id="rId160" Type="http://schemas.openxmlformats.org/officeDocument/2006/relationships/slideLayout" Target="../slideLayouts/slideLayout160.xml"/><Relationship Id="rId181" Type="http://schemas.openxmlformats.org/officeDocument/2006/relationships/slideLayout" Target="../slideLayouts/slideLayout181.xml"/><Relationship Id="rId22" Type="http://schemas.openxmlformats.org/officeDocument/2006/relationships/slideLayout" Target="../slideLayouts/slideLayout22.xml"/><Relationship Id="rId43" Type="http://schemas.openxmlformats.org/officeDocument/2006/relationships/slideLayout" Target="../slideLayouts/slideLayout43.xml"/><Relationship Id="rId64" Type="http://schemas.openxmlformats.org/officeDocument/2006/relationships/slideLayout" Target="../slideLayouts/slideLayout64.xml"/><Relationship Id="rId118" Type="http://schemas.openxmlformats.org/officeDocument/2006/relationships/slideLayout" Target="../slideLayouts/slideLayout118.xml"/><Relationship Id="rId139" Type="http://schemas.openxmlformats.org/officeDocument/2006/relationships/slideLayout" Target="../slideLayouts/slideLayout139.xml"/><Relationship Id="rId85" Type="http://schemas.openxmlformats.org/officeDocument/2006/relationships/slideLayout" Target="../slideLayouts/slideLayout85.xml"/><Relationship Id="rId150" Type="http://schemas.openxmlformats.org/officeDocument/2006/relationships/slideLayout" Target="../slideLayouts/slideLayout150.xml"/><Relationship Id="rId171" Type="http://schemas.openxmlformats.org/officeDocument/2006/relationships/slideLayout" Target="../slideLayouts/slideLayout171.xml"/><Relationship Id="rId192" Type="http://schemas.openxmlformats.org/officeDocument/2006/relationships/slideLayout" Target="../slideLayouts/slideLayout192.xml"/><Relationship Id="rId206" Type="http://schemas.openxmlformats.org/officeDocument/2006/relationships/slideLayout" Target="../slideLayouts/slideLayout206.xml"/><Relationship Id="rId12" Type="http://schemas.openxmlformats.org/officeDocument/2006/relationships/slideLayout" Target="../slideLayouts/slideLayout12.xml"/><Relationship Id="rId33" Type="http://schemas.openxmlformats.org/officeDocument/2006/relationships/slideLayout" Target="../slideLayouts/slideLayout33.xml"/><Relationship Id="rId108" Type="http://schemas.openxmlformats.org/officeDocument/2006/relationships/slideLayout" Target="../slideLayouts/slideLayout108.xml"/><Relationship Id="rId129" Type="http://schemas.openxmlformats.org/officeDocument/2006/relationships/slideLayout" Target="../slideLayouts/slideLayout129.xml"/><Relationship Id="rId54" Type="http://schemas.openxmlformats.org/officeDocument/2006/relationships/slideLayout" Target="../slideLayouts/slideLayout54.xml"/><Relationship Id="rId75" Type="http://schemas.openxmlformats.org/officeDocument/2006/relationships/slideLayout" Target="../slideLayouts/slideLayout75.xml"/><Relationship Id="rId96" Type="http://schemas.openxmlformats.org/officeDocument/2006/relationships/slideLayout" Target="../slideLayouts/slideLayout96.xml"/><Relationship Id="rId140" Type="http://schemas.openxmlformats.org/officeDocument/2006/relationships/slideLayout" Target="../slideLayouts/slideLayout140.xml"/><Relationship Id="rId161" Type="http://schemas.openxmlformats.org/officeDocument/2006/relationships/slideLayout" Target="../slideLayouts/slideLayout161.xml"/><Relationship Id="rId182" Type="http://schemas.openxmlformats.org/officeDocument/2006/relationships/slideLayout" Target="../slideLayouts/slideLayout182.xml"/><Relationship Id="rId6" Type="http://schemas.openxmlformats.org/officeDocument/2006/relationships/slideLayout" Target="../slideLayouts/slideLayout6.xml"/><Relationship Id="rId23" Type="http://schemas.openxmlformats.org/officeDocument/2006/relationships/slideLayout" Target="../slideLayouts/slideLayout23.xml"/><Relationship Id="rId119" Type="http://schemas.openxmlformats.org/officeDocument/2006/relationships/slideLayout" Target="../slideLayouts/slideLayout119.xml"/><Relationship Id="rId44" Type="http://schemas.openxmlformats.org/officeDocument/2006/relationships/slideLayout" Target="../slideLayouts/slideLayout44.xml"/><Relationship Id="rId65" Type="http://schemas.openxmlformats.org/officeDocument/2006/relationships/slideLayout" Target="../slideLayouts/slideLayout65.xml"/><Relationship Id="rId86" Type="http://schemas.openxmlformats.org/officeDocument/2006/relationships/slideLayout" Target="../slideLayouts/slideLayout86.xml"/><Relationship Id="rId130" Type="http://schemas.openxmlformats.org/officeDocument/2006/relationships/slideLayout" Target="../slideLayouts/slideLayout130.xml"/><Relationship Id="rId151" Type="http://schemas.openxmlformats.org/officeDocument/2006/relationships/slideLayout" Target="../slideLayouts/slideLayout151.xml"/><Relationship Id="rId172" Type="http://schemas.openxmlformats.org/officeDocument/2006/relationships/slideLayout" Target="../slideLayouts/slideLayout172.xml"/><Relationship Id="rId193" Type="http://schemas.openxmlformats.org/officeDocument/2006/relationships/slideLayout" Target="../slideLayouts/slideLayout193.xml"/><Relationship Id="rId207" Type="http://schemas.openxmlformats.org/officeDocument/2006/relationships/slideLayout" Target="../slideLayouts/slideLayout207.xml"/><Relationship Id="rId13" Type="http://schemas.openxmlformats.org/officeDocument/2006/relationships/slideLayout" Target="../slideLayouts/slideLayout13.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20" Type="http://schemas.openxmlformats.org/officeDocument/2006/relationships/slideLayout" Target="../slideLayouts/slideLayout120.xml"/><Relationship Id="rId141" Type="http://schemas.openxmlformats.org/officeDocument/2006/relationships/slideLayout" Target="../slideLayouts/slideLayout141.xml"/><Relationship Id="rId7" Type="http://schemas.openxmlformats.org/officeDocument/2006/relationships/slideLayout" Target="../slideLayouts/slideLayout7.xml"/><Relationship Id="rId162" Type="http://schemas.openxmlformats.org/officeDocument/2006/relationships/slideLayout" Target="../slideLayouts/slideLayout162.xml"/><Relationship Id="rId183" Type="http://schemas.openxmlformats.org/officeDocument/2006/relationships/slideLayout" Target="../slideLayouts/slideLayout183.xml"/><Relationship Id="rId24" Type="http://schemas.openxmlformats.org/officeDocument/2006/relationships/slideLayout" Target="../slideLayouts/slideLayout24.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31" Type="http://schemas.openxmlformats.org/officeDocument/2006/relationships/slideLayout" Target="../slideLayouts/slideLayout131.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52" Type="http://schemas.openxmlformats.org/officeDocument/2006/relationships/slideLayout" Target="../slideLayouts/slideLayout152.xml"/><Relationship Id="rId173" Type="http://schemas.openxmlformats.org/officeDocument/2006/relationships/slideLayout" Target="../slideLayouts/slideLayout173.xml"/><Relationship Id="rId194" Type="http://schemas.openxmlformats.org/officeDocument/2006/relationships/slideLayout" Target="../slideLayouts/slideLayout194.xml"/><Relationship Id="rId199" Type="http://schemas.openxmlformats.org/officeDocument/2006/relationships/slideLayout" Target="../slideLayouts/slideLayout199.xml"/><Relationship Id="rId203" Type="http://schemas.openxmlformats.org/officeDocument/2006/relationships/slideLayout" Target="../slideLayouts/slideLayout203.xml"/><Relationship Id="rId208" Type="http://schemas.openxmlformats.org/officeDocument/2006/relationships/slideLayout" Target="../slideLayouts/slideLayout208.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126" Type="http://schemas.openxmlformats.org/officeDocument/2006/relationships/slideLayout" Target="../slideLayouts/slideLayout126.xml"/><Relationship Id="rId147" Type="http://schemas.openxmlformats.org/officeDocument/2006/relationships/slideLayout" Target="../slideLayouts/slideLayout147.xml"/><Relationship Id="rId168" Type="http://schemas.openxmlformats.org/officeDocument/2006/relationships/slideLayout" Target="../slideLayouts/slideLayout16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slideLayout" Target="../slideLayouts/slideLayout121.xml"/><Relationship Id="rId142" Type="http://schemas.openxmlformats.org/officeDocument/2006/relationships/slideLayout" Target="../slideLayouts/slideLayout142.xml"/><Relationship Id="rId163" Type="http://schemas.openxmlformats.org/officeDocument/2006/relationships/slideLayout" Target="../slideLayouts/slideLayout163.xml"/><Relationship Id="rId184" Type="http://schemas.openxmlformats.org/officeDocument/2006/relationships/slideLayout" Target="../slideLayouts/slideLayout184.xml"/><Relationship Id="rId189" Type="http://schemas.openxmlformats.org/officeDocument/2006/relationships/slideLayout" Target="../slideLayouts/slideLayout189.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137" Type="http://schemas.openxmlformats.org/officeDocument/2006/relationships/slideLayout" Target="../slideLayouts/slideLayout137.xml"/><Relationship Id="rId158" Type="http://schemas.openxmlformats.org/officeDocument/2006/relationships/slideLayout" Target="../slideLayouts/slideLayout158.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32" Type="http://schemas.openxmlformats.org/officeDocument/2006/relationships/slideLayout" Target="../slideLayouts/slideLayout132.xml"/><Relationship Id="rId153" Type="http://schemas.openxmlformats.org/officeDocument/2006/relationships/slideLayout" Target="../slideLayouts/slideLayout153.xml"/><Relationship Id="rId174" Type="http://schemas.openxmlformats.org/officeDocument/2006/relationships/slideLayout" Target="../slideLayouts/slideLayout174.xml"/><Relationship Id="rId179" Type="http://schemas.openxmlformats.org/officeDocument/2006/relationships/slideLayout" Target="../slideLayouts/slideLayout179.xml"/><Relationship Id="rId195" Type="http://schemas.openxmlformats.org/officeDocument/2006/relationships/slideLayout" Target="../slideLayouts/slideLayout195.xml"/><Relationship Id="rId209" Type="http://schemas.openxmlformats.org/officeDocument/2006/relationships/slideLayout" Target="../slideLayouts/slideLayout209.xml"/><Relationship Id="rId190" Type="http://schemas.openxmlformats.org/officeDocument/2006/relationships/slideLayout" Target="../slideLayouts/slideLayout190.xml"/><Relationship Id="rId204" Type="http://schemas.openxmlformats.org/officeDocument/2006/relationships/slideLayout" Target="../slideLayouts/slideLayout204.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27" Type="http://schemas.openxmlformats.org/officeDocument/2006/relationships/slideLayout" Target="../slideLayouts/slideLayout12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52" Type="http://schemas.openxmlformats.org/officeDocument/2006/relationships/slideLayout" Target="../slideLayouts/slideLayout52.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slideLayout" Target="../slideLayouts/slideLayout122.xml"/><Relationship Id="rId143" Type="http://schemas.openxmlformats.org/officeDocument/2006/relationships/slideLayout" Target="../slideLayouts/slideLayout143.xml"/><Relationship Id="rId148" Type="http://schemas.openxmlformats.org/officeDocument/2006/relationships/slideLayout" Target="../slideLayouts/slideLayout148.xml"/><Relationship Id="rId164" Type="http://schemas.openxmlformats.org/officeDocument/2006/relationships/slideLayout" Target="../slideLayouts/slideLayout164.xml"/><Relationship Id="rId169" Type="http://schemas.openxmlformats.org/officeDocument/2006/relationships/slideLayout" Target="../slideLayouts/slideLayout169.xml"/><Relationship Id="rId185" Type="http://schemas.openxmlformats.org/officeDocument/2006/relationships/slideLayout" Target="../slideLayouts/slideLayout185.xml"/><Relationship Id="rId4" Type="http://schemas.openxmlformats.org/officeDocument/2006/relationships/slideLayout" Target="../slideLayouts/slideLayout4.xml"/><Relationship Id="rId9" Type="http://schemas.openxmlformats.org/officeDocument/2006/relationships/slideLayout" Target="../slideLayouts/slideLayout9.xml"/><Relationship Id="rId180" Type="http://schemas.openxmlformats.org/officeDocument/2006/relationships/slideLayout" Target="../slideLayouts/slideLayout180.xml"/><Relationship Id="rId210" Type="http://schemas.openxmlformats.org/officeDocument/2006/relationships/slideLayout" Target="../slideLayouts/slideLayout210.xml"/><Relationship Id="rId26" Type="http://schemas.openxmlformats.org/officeDocument/2006/relationships/slideLayout" Target="../slideLayouts/slideLayout26.xml"/><Relationship Id="rId47" Type="http://schemas.openxmlformats.org/officeDocument/2006/relationships/slideLayout" Target="../slideLayouts/slideLayout47.xml"/><Relationship Id="rId68" Type="http://schemas.openxmlformats.org/officeDocument/2006/relationships/slideLayout" Target="../slideLayouts/slideLayout68.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33" Type="http://schemas.openxmlformats.org/officeDocument/2006/relationships/slideLayout" Target="../slideLayouts/slideLayout133.xml"/><Relationship Id="rId154" Type="http://schemas.openxmlformats.org/officeDocument/2006/relationships/slideLayout" Target="../slideLayouts/slideLayout154.xml"/><Relationship Id="rId175" Type="http://schemas.openxmlformats.org/officeDocument/2006/relationships/slideLayout" Target="../slideLayouts/slideLayout175.xml"/><Relationship Id="rId196" Type="http://schemas.openxmlformats.org/officeDocument/2006/relationships/slideLayout" Target="../slideLayouts/slideLayout196.xml"/><Relationship Id="rId200" Type="http://schemas.openxmlformats.org/officeDocument/2006/relationships/slideLayout" Target="../slideLayouts/slideLayout200.xml"/><Relationship Id="rId16" Type="http://schemas.openxmlformats.org/officeDocument/2006/relationships/slideLayout" Target="../slideLayouts/slideLayout16.xml"/><Relationship Id="rId37" Type="http://schemas.openxmlformats.org/officeDocument/2006/relationships/slideLayout" Target="../slideLayouts/slideLayout37.xml"/><Relationship Id="rId58" Type="http://schemas.openxmlformats.org/officeDocument/2006/relationships/slideLayout" Target="../slideLayouts/slideLayout58.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slideLayout" Target="../slideLayouts/slideLayout123.xml"/><Relationship Id="rId144" Type="http://schemas.openxmlformats.org/officeDocument/2006/relationships/slideLayout" Target="../slideLayouts/slideLayout144.xml"/><Relationship Id="rId90" Type="http://schemas.openxmlformats.org/officeDocument/2006/relationships/slideLayout" Target="../slideLayouts/slideLayout90.xml"/><Relationship Id="rId165" Type="http://schemas.openxmlformats.org/officeDocument/2006/relationships/slideLayout" Target="../slideLayouts/slideLayout165.xml"/><Relationship Id="rId186" Type="http://schemas.openxmlformats.org/officeDocument/2006/relationships/slideLayout" Target="../slideLayouts/slideLayout186.xml"/><Relationship Id="rId211" Type="http://schemas.openxmlformats.org/officeDocument/2006/relationships/slideLayout" Target="../slideLayouts/slideLayout211.xml"/><Relationship Id="rId27" Type="http://schemas.openxmlformats.org/officeDocument/2006/relationships/slideLayout" Target="../slideLayouts/slideLayout27.xml"/><Relationship Id="rId48" Type="http://schemas.openxmlformats.org/officeDocument/2006/relationships/slideLayout" Target="../slideLayouts/slideLayout48.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34" Type="http://schemas.openxmlformats.org/officeDocument/2006/relationships/slideLayout" Target="../slideLayouts/slideLayout134.xml"/><Relationship Id="rId80" Type="http://schemas.openxmlformats.org/officeDocument/2006/relationships/slideLayout" Target="../slideLayouts/slideLayout80.xml"/><Relationship Id="rId155" Type="http://schemas.openxmlformats.org/officeDocument/2006/relationships/slideLayout" Target="../slideLayouts/slideLayout155.xml"/><Relationship Id="rId176" Type="http://schemas.openxmlformats.org/officeDocument/2006/relationships/slideLayout" Target="../slideLayouts/slideLayout176.xml"/><Relationship Id="rId197" Type="http://schemas.openxmlformats.org/officeDocument/2006/relationships/slideLayout" Target="../slideLayouts/slideLayout197.xml"/><Relationship Id="rId201" Type="http://schemas.openxmlformats.org/officeDocument/2006/relationships/slideLayout" Target="../slideLayouts/slideLayout201.xml"/><Relationship Id="rId17" Type="http://schemas.openxmlformats.org/officeDocument/2006/relationships/slideLayout" Target="../slideLayouts/slideLayout17.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24" Type="http://schemas.openxmlformats.org/officeDocument/2006/relationships/slideLayout" Target="../slideLayouts/slideLayout124.xml"/><Relationship Id="rId70" Type="http://schemas.openxmlformats.org/officeDocument/2006/relationships/slideLayout" Target="../slideLayouts/slideLayout70.xml"/><Relationship Id="rId91" Type="http://schemas.openxmlformats.org/officeDocument/2006/relationships/slideLayout" Target="../slideLayouts/slideLayout91.xml"/><Relationship Id="rId145" Type="http://schemas.openxmlformats.org/officeDocument/2006/relationships/slideLayout" Target="../slideLayouts/slideLayout145.xml"/><Relationship Id="rId166" Type="http://schemas.openxmlformats.org/officeDocument/2006/relationships/slideLayout" Target="../slideLayouts/slideLayout166.xml"/><Relationship Id="rId187" Type="http://schemas.openxmlformats.org/officeDocument/2006/relationships/slideLayout" Target="../slideLayouts/slideLayout187.xml"/><Relationship Id="rId1" Type="http://schemas.openxmlformats.org/officeDocument/2006/relationships/slideLayout" Target="../slideLayouts/slideLayout1.xml"/><Relationship Id="rId212" Type="http://schemas.openxmlformats.org/officeDocument/2006/relationships/theme" Target="../theme/theme1.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60" Type="http://schemas.openxmlformats.org/officeDocument/2006/relationships/slideLayout" Target="../slideLayouts/slideLayout60.xml"/><Relationship Id="rId81" Type="http://schemas.openxmlformats.org/officeDocument/2006/relationships/slideLayout" Target="../slideLayouts/slideLayout81.xml"/><Relationship Id="rId135" Type="http://schemas.openxmlformats.org/officeDocument/2006/relationships/slideLayout" Target="../slideLayouts/slideLayout135.xml"/><Relationship Id="rId156" Type="http://schemas.openxmlformats.org/officeDocument/2006/relationships/slideLayout" Target="../slideLayouts/slideLayout156.xml"/><Relationship Id="rId177" Type="http://schemas.openxmlformats.org/officeDocument/2006/relationships/slideLayout" Target="../slideLayouts/slideLayout177.xml"/><Relationship Id="rId198" Type="http://schemas.openxmlformats.org/officeDocument/2006/relationships/slideLayout" Target="../slideLayouts/slideLayout198.xml"/><Relationship Id="rId202" Type="http://schemas.openxmlformats.org/officeDocument/2006/relationships/slideLayout" Target="../slideLayouts/slideLayout202.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50" Type="http://schemas.openxmlformats.org/officeDocument/2006/relationships/slideLayout" Target="../slideLayouts/slideLayout50.xml"/><Relationship Id="rId104" Type="http://schemas.openxmlformats.org/officeDocument/2006/relationships/slideLayout" Target="../slideLayouts/slideLayout104.xml"/><Relationship Id="rId125" Type="http://schemas.openxmlformats.org/officeDocument/2006/relationships/slideLayout" Target="../slideLayouts/slideLayout125.xml"/><Relationship Id="rId146" Type="http://schemas.openxmlformats.org/officeDocument/2006/relationships/slideLayout" Target="../slideLayouts/slideLayout146.xml"/><Relationship Id="rId167" Type="http://schemas.openxmlformats.org/officeDocument/2006/relationships/slideLayout" Target="../slideLayouts/slideLayout167.xml"/><Relationship Id="rId188" Type="http://schemas.openxmlformats.org/officeDocument/2006/relationships/slideLayout" Target="../slideLayouts/slideLayout188.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40" Type="http://schemas.openxmlformats.org/officeDocument/2006/relationships/slideLayout" Target="../slideLayouts/slideLayout40.xml"/><Relationship Id="rId115" Type="http://schemas.openxmlformats.org/officeDocument/2006/relationships/slideLayout" Target="../slideLayouts/slideLayout115.xml"/><Relationship Id="rId136" Type="http://schemas.openxmlformats.org/officeDocument/2006/relationships/slideLayout" Target="../slideLayouts/slideLayout136.xml"/><Relationship Id="rId157" Type="http://schemas.openxmlformats.org/officeDocument/2006/relationships/slideLayout" Target="../slideLayouts/slideLayout157.xml"/><Relationship Id="rId178" Type="http://schemas.openxmlformats.org/officeDocument/2006/relationships/slideLayout" Target="../slideLayouts/slideLayout17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306139523"/>
      </p:ext>
    </p:extLst>
  </p:cSld>
  <p:clrMap bg1="lt1" tx1="dk1" bg2="lt2" tx2="dk2" accent1="accent1" accent2="accent2" accent3="accent3" accent4="accent4" accent5="accent5" accent6="accent6" hlink="hlink" folHlink="folHlink"/>
  <p:sldLayoutIdLst>
    <p:sldLayoutId id="2147483834" r:id="rId1"/>
    <p:sldLayoutId id="2147484314" r:id="rId2"/>
    <p:sldLayoutId id="2147483838" r:id="rId3"/>
    <p:sldLayoutId id="2147483835" r:id="rId4"/>
    <p:sldLayoutId id="2147483839" r:id="rId5"/>
    <p:sldLayoutId id="2147483840" r:id="rId6"/>
    <p:sldLayoutId id="2147484315" r:id="rId7"/>
    <p:sldLayoutId id="2147483933" r:id="rId8"/>
    <p:sldLayoutId id="2147483930" r:id="rId9"/>
    <p:sldLayoutId id="2147483934" r:id="rId10"/>
    <p:sldLayoutId id="2147484023" r:id="rId11"/>
    <p:sldLayoutId id="2147483988" r:id="rId12"/>
    <p:sldLayoutId id="2147483844" r:id="rId13"/>
    <p:sldLayoutId id="2147483841" r:id="rId14"/>
    <p:sldLayoutId id="2147483842" r:id="rId15"/>
    <p:sldLayoutId id="2147483843" r:id="rId16"/>
    <p:sldLayoutId id="2147483845" r:id="rId17"/>
    <p:sldLayoutId id="2147483846" r:id="rId18"/>
    <p:sldLayoutId id="2147483853" r:id="rId19"/>
    <p:sldLayoutId id="2147483854" r:id="rId20"/>
    <p:sldLayoutId id="2147484336" r:id="rId21"/>
    <p:sldLayoutId id="2147484334" r:id="rId22"/>
    <p:sldLayoutId id="2147484113" r:id="rId23"/>
    <p:sldLayoutId id="2147484021" r:id="rId24"/>
    <p:sldLayoutId id="2147483855" r:id="rId25"/>
    <p:sldLayoutId id="2147483856" r:id="rId26"/>
    <p:sldLayoutId id="2147483857" r:id="rId27"/>
    <p:sldLayoutId id="2147483979" r:id="rId28"/>
    <p:sldLayoutId id="2147483861" r:id="rId29"/>
    <p:sldLayoutId id="2147483858" r:id="rId30"/>
    <p:sldLayoutId id="2147483859" r:id="rId31"/>
    <p:sldLayoutId id="2147483860" r:id="rId32"/>
    <p:sldLayoutId id="2147483862" r:id="rId33"/>
    <p:sldLayoutId id="2147483863" r:id="rId34"/>
    <p:sldLayoutId id="2147483978" r:id="rId35"/>
    <p:sldLayoutId id="2147483867" r:id="rId36"/>
    <p:sldLayoutId id="2147483864" r:id="rId37"/>
    <p:sldLayoutId id="2147483868" r:id="rId38"/>
    <p:sldLayoutId id="2147483869" r:id="rId39"/>
    <p:sldLayoutId id="2147483870" r:id="rId40"/>
    <p:sldLayoutId id="2147483977" r:id="rId41"/>
    <p:sldLayoutId id="2147483873" r:id="rId42"/>
    <p:sldLayoutId id="2147483874" r:id="rId43"/>
    <p:sldLayoutId id="2147483875" r:id="rId44"/>
    <p:sldLayoutId id="2147483877" r:id="rId45"/>
    <p:sldLayoutId id="2147483876" r:id="rId46"/>
    <p:sldLayoutId id="2147484004" r:id="rId47"/>
    <p:sldLayoutId id="2147483878" r:id="rId48"/>
    <p:sldLayoutId id="2147484339" r:id="rId49"/>
    <p:sldLayoutId id="2147484340" r:id="rId50"/>
    <p:sldLayoutId id="2147484338" r:id="rId51"/>
    <p:sldLayoutId id="2147484343" r:id="rId52"/>
    <p:sldLayoutId id="2147484344" r:id="rId53"/>
    <p:sldLayoutId id="2147484211" r:id="rId54"/>
    <p:sldLayoutId id="2147483943" r:id="rId55"/>
    <p:sldLayoutId id="2147483942" r:id="rId56"/>
    <p:sldLayoutId id="2147484212" r:id="rId57"/>
    <p:sldLayoutId id="2147483976" r:id="rId58"/>
    <p:sldLayoutId id="2147483882" r:id="rId59"/>
    <p:sldLayoutId id="2147483879" r:id="rId60"/>
    <p:sldLayoutId id="2147483883" r:id="rId61"/>
    <p:sldLayoutId id="2147483884" r:id="rId62"/>
    <p:sldLayoutId id="2147483975" r:id="rId63"/>
    <p:sldLayoutId id="2147483888" r:id="rId64"/>
    <p:sldLayoutId id="2147483885" r:id="rId65"/>
    <p:sldLayoutId id="2147483889" r:id="rId66"/>
    <p:sldLayoutId id="2147483890" r:id="rId67"/>
    <p:sldLayoutId id="2147483973" r:id="rId68"/>
    <p:sldLayoutId id="2147483894" r:id="rId69"/>
    <p:sldLayoutId id="2147483891" r:id="rId70"/>
    <p:sldLayoutId id="2147483895" r:id="rId71"/>
    <p:sldLayoutId id="2147483896" r:id="rId72"/>
    <p:sldLayoutId id="2147483972" r:id="rId73"/>
    <p:sldLayoutId id="2147483900" r:id="rId74"/>
    <p:sldLayoutId id="2147483897" r:id="rId75"/>
    <p:sldLayoutId id="2147483901" r:id="rId76"/>
    <p:sldLayoutId id="2147483902" r:id="rId77"/>
    <p:sldLayoutId id="2147483968" r:id="rId78"/>
    <p:sldLayoutId id="2147483912" r:id="rId79"/>
    <p:sldLayoutId id="2147483909" r:id="rId80"/>
    <p:sldLayoutId id="2147483913" r:id="rId81"/>
    <p:sldLayoutId id="2147483914" r:id="rId82"/>
    <p:sldLayoutId id="2147484076" r:id="rId83"/>
    <p:sldLayoutId id="2147484077" r:id="rId84"/>
    <p:sldLayoutId id="2147484073" r:id="rId85"/>
    <p:sldLayoutId id="2147484080" r:id="rId86"/>
    <p:sldLayoutId id="2147484081" r:id="rId87"/>
    <p:sldLayoutId id="2147483950" r:id="rId88"/>
    <p:sldLayoutId id="2147483947" r:id="rId89"/>
    <p:sldLayoutId id="2147483944" r:id="rId90"/>
    <p:sldLayoutId id="2147483948" r:id="rId91"/>
    <p:sldLayoutId id="2147483949" r:id="rId92"/>
    <p:sldLayoutId id="2147483958" r:id="rId93"/>
    <p:sldLayoutId id="2147483957" r:id="rId94"/>
    <p:sldLayoutId id="2147483954" r:id="rId95"/>
    <p:sldLayoutId id="2147483959" r:id="rId96"/>
    <p:sldLayoutId id="2147484027" r:id="rId97"/>
    <p:sldLayoutId id="2147484053" r:id="rId98"/>
    <p:sldLayoutId id="2147484057" r:id="rId99"/>
    <p:sldLayoutId id="2147484056" r:id="rId100"/>
    <p:sldLayoutId id="2147484318" r:id="rId101"/>
    <p:sldLayoutId id="2147484055" r:id="rId102"/>
    <p:sldLayoutId id="2147484054" r:id="rId103"/>
    <p:sldLayoutId id="2147484062" r:id="rId104"/>
    <p:sldLayoutId id="2147484207" r:id="rId105"/>
    <p:sldLayoutId id="2147484061" r:id="rId106"/>
    <p:sldLayoutId id="2147484060" r:id="rId107"/>
    <p:sldLayoutId id="2147484058" r:id="rId108"/>
    <p:sldLayoutId id="2147484066" r:id="rId109"/>
    <p:sldLayoutId id="2147484208" r:id="rId110"/>
    <p:sldLayoutId id="2147484063" r:id="rId111"/>
    <p:sldLayoutId id="2147484064" r:id="rId112"/>
    <p:sldLayoutId id="2147484065" r:id="rId113"/>
    <p:sldLayoutId id="2147484171" r:id="rId114"/>
    <p:sldLayoutId id="2147484337" r:id="rId115"/>
    <p:sldLayoutId id="2147484172" r:id="rId116"/>
    <p:sldLayoutId id="2147484335" r:id="rId117"/>
    <p:sldLayoutId id="2147484173" r:id="rId118"/>
    <p:sldLayoutId id="2147484174" r:id="rId119"/>
    <p:sldLayoutId id="2147484175" r:id="rId120"/>
    <p:sldLayoutId id="2147484176" r:id="rId121"/>
    <p:sldLayoutId id="2147484177" r:id="rId122"/>
    <p:sldLayoutId id="2147484046" r:id="rId123"/>
    <p:sldLayoutId id="2147484179" r:id="rId124"/>
    <p:sldLayoutId id="2147484045" r:id="rId125"/>
    <p:sldLayoutId id="2147484044" r:id="rId126"/>
    <p:sldLayoutId id="2147484043" r:id="rId127"/>
    <p:sldLayoutId id="2147484029" r:id="rId128"/>
    <p:sldLayoutId id="2147484319" r:id="rId129"/>
    <p:sldLayoutId id="2147484180" r:id="rId130"/>
    <p:sldLayoutId id="2147484030" r:id="rId131"/>
    <p:sldLayoutId id="2147484028" r:id="rId132"/>
    <p:sldLayoutId id="2147484032" r:id="rId133"/>
    <p:sldLayoutId id="2147484034" r:id="rId134"/>
    <p:sldLayoutId id="2147484181" r:id="rId135"/>
    <p:sldLayoutId id="2147484033" r:id="rId136"/>
    <p:sldLayoutId id="2147484020" r:id="rId137"/>
    <p:sldLayoutId id="2147484182" r:id="rId138"/>
    <p:sldLayoutId id="2147484125" r:id="rId139"/>
    <p:sldLayoutId id="2147484178" r:id="rId140"/>
    <p:sldLayoutId id="2147484126" r:id="rId141"/>
    <p:sldLayoutId id="2147484127" r:id="rId142"/>
    <p:sldLayoutId id="2147484184" r:id="rId143"/>
    <p:sldLayoutId id="2147484183" r:id="rId144"/>
    <p:sldLayoutId id="2147484128" r:id="rId145"/>
    <p:sldLayoutId id="2147484129" r:id="rId146"/>
    <p:sldLayoutId id="2147484130" r:id="rId147"/>
    <p:sldLayoutId id="2147484186" r:id="rId148"/>
    <p:sldLayoutId id="2147484185" r:id="rId149"/>
    <p:sldLayoutId id="2147484131" r:id="rId150"/>
    <p:sldLayoutId id="2147484132" r:id="rId151"/>
    <p:sldLayoutId id="2147484133" r:id="rId152"/>
    <p:sldLayoutId id="2147484135" r:id="rId153"/>
    <p:sldLayoutId id="2147484134" r:id="rId154"/>
    <p:sldLayoutId id="2147484137" r:id="rId155"/>
    <p:sldLayoutId id="2147484136" r:id="rId156"/>
    <p:sldLayoutId id="2147484347" r:id="rId157"/>
    <p:sldLayoutId id="2147484345" r:id="rId158"/>
    <p:sldLayoutId id="2147484346" r:id="rId159"/>
    <p:sldLayoutId id="2147484348" r:id="rId160"/>
    <p:sldLayoutId id="2147484349" r:id="rId161"/>
    <p:sldLayoutId id="2147484213" r:id="rId162"/>
    <p:sldLayoutId id="2147484214" r:id="rId163"/>
    <p:sldLayoutId id="2147484215" r:id="rId164"/>
    <p:sldLayoutId id="2147484216" r:id="rId165"/>
    <p:sldLayoutId id="2147484188" r:id="rId166"/>
    <p:sldLayoutId id="2147484187" r:id="rId167"/>
    <p:sldLayoutId id="2147484140" r:id="rId168"/>
    <p:sldLayoutId id="2147484141" r:id="rId169"/>
    <p:sldLayoutId id="2147484142" r:id="rId170"/>
    <p:sldLayoutId id="2147484190" r:id="rId171"/>
    <p:sldLayoutId id="2147484189" r:id="rId172"/>
    <p:sldLayoutId id="2147484143" r:id="rId173"/>
    <p:sldLayoutId id="2147484144" r:id="rId174"/>
    <p:sldLayoutId id="2147484145" r:id="rId175"/>
    <p:sldLayoutId id="2147484192" r:id="rId176"/>
    <p:sldLayoutId id="2147484191" r:id="rId177"/>
    <p:sldLayoutId id="2147484146" r:id="rId178"/>
    <p:sldLayoutId id="2147484147" r:id="rId179"/>
    <p:sldLayoutId id="2147484148" r:id="rId180"/>
    <p:sldLayoutId id="2147484196" r:id="rId181"/>
    <p:sldLayoutId id="2147484195" r:id="rId182"/>
    <p:sldLayoutId id="2147484152" r:id="rId183"/>
    <p:sldLayoutId id="2147484153" r:id="rId184"/>
    <p:sldLayoutId id="2147484154" r:id="rId185"/>
    <p:sldLayoutId id="2147484198" r:id="rId186"/>
    <p:sldLayoutId id="2147484197" r:id="rId187"/>
    <p:sldLayoutId id="2147484155" r:id="rId188"/>
    <p:sldLayoutId id="2147484156" r:id="rId189"/>
    <p:sldLayoutId id="2147484157" r:id="rId190"/>
    <p:sldLayoutId id="2147484200" r:id="rId191"/>
    <p:sldLayoutId id="2147484199" r:id="rId192"/>
    <p:sldLayoutId id="2147484158" r:id="rId193"/>
    <p:sldLayoutId id="2147484159" r:id="rId194"/>
    <p:sldLayoutId id="2147484160" r:id="rId195"/>
    <p:sldLayoutId id="2147484052" r:id="rId196"/>
    <p:sldLayoutId id="2147484051" r:id="rId197"/>
    <p:sldLayoutId id="2147484206" r:id="rId198"/>
    <p:sldLayoutId id="2147484050" r:id="rId199"/>
    <p:sldLayoutId id="2147484049" r:id="rId200"/>
    <p:sldLayoutId id="2147484037" r:id="rId201"/>
    <p:sldLayoutId id="2147484038" r:id="rId202"/>
    <p:sldLayoutId id="2147484167" r:id="rId203"/>
    <p:sldLayoutId id="2147484035" r:id="rId204"/>
    <p:sldLayoutId id="2147484220" r:id="rId205"/>
    <p:sldLayoutId id="2147484333" r:id="rId206"/>
    <p:sldLayoutId id="2147484071" r:id="rId207"/>
    <p:sldLayoutId id="2147484068" r:id="rId208"/>
    <p:sldLayoutId id="2147484210" r:id="rId209"/>
    <p:sldLayoutId id="2147484069" r:id="rId210"/>
    <p:sldLayoutId id="2147484070" r:id="rId2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userDrawn="1">
          <p15:clr>
            <a:srgbClr val="F26B43"/>
          </p15:clr>
        </p15:guide>
        <p15:guide id="2" pos="303" userDrawn="1">
          <p15:clr>
            <a:srgbClr val="F26B43"/>
          </p15:clr>
        </p15:guide>
        <p15:guide id="3" orient="horz" pos="1076" userDrawn="1">
          <p15:clr>
            <a:srgbClr val="F26B43"/>
          </p15:clr>
        </p15:guide>
        <p15:guide id="4" orient="horz" pos="216" userDrawn="1">
          <p15:clr>
            <a:srgbClr val="F26B43"/>
          </p15:clr>
        </p15:guide>
        <p15:guide id="6" pos="7368">
          <p15:clr>
            <a:srgbClr val="F26B43"/>
          </p15:clr>
        </p15:guide>
        <p15:guide id="7" orient="horz" pos="4320" userDrawn="1">
          <p15:clr>
            <a:srgbClr val="F26B43"/>
          </p15:clr>
        </p15:guide>
        <p15:guide id="8" orient="horz" pos="648" userDrawn="1">
          <p15:clr>
            <a:srgbClr val="F26B43"/>
          </p15:clr>
        </p15:guide>
        <p15:guide id="9" pos="3912" userDrawn="1">
          <p15:clr>
            <a:srgbClr val="F26B43"/>
          </p15:clr>
        </p15:guide>
        <p15:guide id="10" pos="756" userDrawn="1">
          <p15:clr>
            <a:srgbClr val="F26B43"/>
          </p15:clr>
        </p15:guide>
        <p15:guide id="11" pos="908" userDrawn="1">
          <p15:clr>
            <a:srgbClr val="F26B43"/>
          </p15:clr>
        </p15:guide>
        <p15:guide id="12" pos="1361" userDrawn="1">
          <p15:clr>
            <a:srgbClr val="F26B43"/>
          </p15:clr>
        </p15:guide>
        <p15:guide id="13" pos="1513" userDrawn="1">
          <p15:clr>
            <a:srgbClr val="F26B43"/>
          </p15:clr>
        </p15:guide>
        <p15:guide id="14" pos="1955" userDrawn="1">
          <p15:clr>
            <a:srgbClr val="F26B43"/>
          </p15:clr>
        </p15:guide>
        <p15:guide id="15" pos="2106" userDrawn="1">
          <p15:clr>
            <a:srgbClr val="F26B43"/>
          </p15:clr>
        </p15:guide>
        <p15:guide id="16" pos="2554" userDrawn="1">
          <p15:clr>
            <a:srgbClr val="F26B43"/>
          </p15:clr>
        </p15:guide>
        <p15:guide id="17" pos="2717" userDrawn="1">
          <p15:clr>
            <a:srgbClr val="F26B43"/>
          </p15:clr>
        </p15:guide>
        <p15:guide id="18" pos="3159" userDrawn="1">
          <p15:clr>
            <a:srgbClr val="F26B43"/>
          </p15:clr>
        </p15:guide>
        <p15:guide id="19" pos="3316" userDrawn="1">
          <p15:clr>
            <a:srgbClr val="F26B43"/>
          </p15:clr>
        </p15:guide>
        <p15:guide id="20" pos="3759" userDrawn="1">
          <p15:clr>
            <a:srgbClr val="F26B43"/>
          </p15:clr>
        </p15:guide>
        <p15:guide id="21" pos="4364" userDrawn="1">
          <p15:clr>
            <a:srgbClr val="F26B43"/>
          </p15:clr>
        </p15:guide>
        <p15:guide id="22" pos="4509" userDrawn="1">
          <p15:clr>
            <a:srgbClr val="F26B43"/>
          </p15:clr>
        </p15:guide>
        <p15:guide id="23" pos="4968" userDrawn="1">
          <p15:clr>
            <a:srgbClr val="F26B43"/>
          </p15:clr>
        </p15:guide>
        <p15:guide id="24" pos="5114" userDrawn="1">
          <p15:clr>
            <a:srgbClr val="F26B43"/>
          </p15:clr>
        </p15:guide>
        <p15:guide id="25" pos="5562" userDrawn="1">
          <p15:clr>
            <a:srgbClr val="F26B43"/>
          </p15:clr>
        </p15:guide>
        <p15:guide id="26" pos="5713" userDrawn="1">
          <p15:clr>
            <a:srgbClr val="F26B43"/>
          </p15:clr>
        </p15:guide>
        <p15:guide id="27" pos="6161" userDrawn="1">
          <p15:clr>
            <a:srgbClr val="F26B43"/>
          </p15:clr>
        </p15:guide>
        <p15:guide id="28" pos="6319" userDrawn="1">
          <p15:clr>
            <a:srgbClr val="F26B43"/>
          </p15:clr>
        </p15:guide>
        <p15:guide id="29" pos="6761" userDrawn="1">
          <p15:clr>
            <a:srgbClr val="F26B43"/>
          </p15:clr>
        </p15:guide>
        <p15:guide id="30" pos="6918" userDrawn="1">
          <p15:clr>
            <a:srgbClr val="F26B43"/>
          </p15:clr>
        </p15:guide>
        <p15:guide id="32" pos="7680" userDrawn="1">
          <p15:clr>
            <a:srgbClr val="F26B43"/>
          </p15:clr>
        </p15:guide>
        <p15:guide id="33" userDrawn="1">
          <p15:clr>
            <a:srgbClr val="F26B43"/>
          </p15:clr>
        </p15:guide>
        <p15:guide id="34" orient="horz" pos="431" userDrawn="1">
          <p15:clr>
            <a:srgbClr val="F26B43"/>
          </p15:clr>
        </p15:guide>
        <p15:guide id="35" orient="horz" pos="861" userDrawn="1">
          <p15:clr>
            <a:srgbClr val="F26B43"/>
          </p15:clr>
        </p15:guide>
        <p15:guide id="36" orient="horz" pos="1297" userDrawn="1">
          <p15:clr>
            <a:srgbClr val="F26B43"/>
          </p15:clr>
        </p15:guide>
        <p15:guide id="37" orient="horz" pos="1513" userDrawn="1">
          <p15:clr>
            <a:srgbClr val="F26B43"/>
          </p15:clr>
        </p15:guide>
        <p15:guide id="38" orient="horz" pos="1728" userDrawn="1">
          <p15:clr>
            <a:srgbClr val="F26B43"/>
          </p15:clr>
        </p15:guide>
        <p15:guide id="39" orient="horz" pos="1943" userDrawn="1">
          <p15:clr>
            <a:srgbClr val="F26B43"/>
          </p15:clr>
        </p15:guide>
        <p15:guide id="40" orient="horz" pos="2159" userDrawn="1">
          <p15:clr>
            <a:srgbClr val="F26B43"/>
          </p15:clr>
        </p15:guide>
        <p15:guide id="41" orient="horz" userDrawn="1">
          <p15:clr>
            <a:srgbClr val="F26B43"/>
          </p15:clr>
        </p15:guide>
        <p15:guide id="42" orient="horz" pos="2374" userDrawn="1">
          <p15:clr>
            <a:srgbClr val="F26B43"/>
          </p15:clr>
        </p15:guide>
        <p15:guide id="43" orient="horz" pos="2589" userDrawn="1">
          <p15:clr>
            <a:srgbClr val="F26B43"/>
          </p15:clr>
        </p15:guide>
        <p15:guide id="44" orient="horz" pos="2804" userDrawn="1">
          <p15:clr>
            <a:srgbClr val="F26B43"/>
          </p15:clr>
        </p15:guide>
        <p15:guide id="45" orient="horz" pos="3025" userDrawn="1">
          <p15:clr>
            <a:srgbClr val="F26B43"/>
          </p15:clr>
        </p15:guide>
        <p15:guide id="46" orient="horz" pos="3241" userDrawn="1">
          <p15:clr>
            <a:srgbClr val="F26B43"/>
          </p15:clr>
        </p15:guide>
        <p15:guide id="47" orient="horz" pos="3456" userDrawn="1">
          <p15:clr>
            <a:srgbClr val="F26B43"/>
          </p15:clr>
        </p15:guide>
        <p15:guide id="48" orient="horz" pos="3671" userDrawn="1">
          <p15:clr>
            <a:srgbClr val="F26B43"/>
          </p15:clr>
        </p15:guide>
        <p15:guide id="49" orient="horz" pos="3887"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42BB913-964E-EDC8-9D30-FAD003A4EC11}"/>
              </a:ext>
            </a:extLst>
          </p:cNvPr>
          <p:cNvSpPr>
            <a:spLocks noGrp="1"/>
          </p:cNvSpPr>
          <p:nvPr>
            <p:ph type="body" sz="quarter" idx="10"/>
          </p:nvPr>
        </p:nvSpPr>
        <p:spPr>
          <a:xfrm>
            <a:off x="495299" y="4195085"/>
            <a:ext cx="8614517" cy="961930"/>
          </a:xfrm>
        </p:spPr>
        <p:txBody>
          <a:bodyPr/>
          <a:lstStyle/>
          <a:p>
            <a:r>
              <a:rPr lang="en-CA" sz="1800" b="1" dirty="0">
                <a:effectLst/>
                <a:latin typeface="Times New Roman" panose="02020603050405020304" pitchFamily="18" charset="0"/>
                <a:ea typeface="Times New Roman" panose="02020603050405020304" pitchFamily="18" charset="0"/>
              </a:rPr>
              <a:t>[EE1 related]: Additional inference test for EE1-2.3 to adjust luma-chroma balance</a:t>
            </a:r>
            <a:endParaRPr lang="en-US" sz="2400" dirty="0"/>
          </a:p>
        </p:txBody>
      </p:sp>
      <p:sp>
        <p:nvSpPr>
          <p:cNvPr id="4" name="Text Placeholder 3">
            <a:extLst>
              <a:ext uri="{FF2B5EF4-FFF2-40B4-BE49-F238E27FC236}">
                <a16:creationId xmlns:a16="http://schemas.microsoft.com/office/drawing/2014/main" id="{3699F111-F8BE-CB6C-30DF-7D4073B50B38}"/>
              </a:ext>
            </a:extLst>
          </p:cNvPr>
          <p:cNvSpPr>
            <a:spLocks noGrp="1"/>
          </p:cNvSpPr>
          <p:nvPr>
            <p:ph type="body" sz="quarter" idx="13"/>
          </p:nvPr>
        </p:nvSpPr>
        <p:spPr/>
        <p:txBody>
          <a:bodyPr/>
          <a:lstStyle/>
          <a:p>
            <a:r>
              <a:rPr lang="en-US" dirty="0"/>
              <a:t>17-24 April 2024</a:t>
            </a:r>
          </a:p>
        </p:txBody>
      </p:sp>
      <p:sp>
        <p:nvSpPr>
          <p:cNvPr id="6" name="Text Placeholder 5">
            <a:extLst>
              <a:ext uri="{FF2B5EF4-FFF2-40B4-BE49-F238E27FC236}">
                <a16:creationId xmlns:a16="http://schemas.microsoft.com/office/drawing/2014/main" id="{6F84F0C4-7978-D32F-D494-5CEA02A607B1}"/>
              </a:ext>
            </a:extLst>
          </p:cNvPr>
          <p:cNvSpPr>
            <a:spLocks noGrp="1"/>
          </p:cNvSpPr>
          <p:nvPr>
            <p:ph type="body" sz="quarter" idx="14"/>
          </p:nvPr>
        </p:nvSpPr>
        <p:spPr/>
        <p:txBody>
          <a:bodyPr/>
          <a:lstStyle/>
          <a:p>
            <a:r>
              <a:rPr lang="de-DE" dirty="0"/>
              <a:t>Y. Li , D. Rusanovskyy, M. </a:t>
            </a:r>
            <a:r>
              <a:rPr lang="de-DE" dirty="0" err="1"/>
              <a:t>Karczewicz</a:t>
            </a:r>
            <a:r>
              <a:rPr lang="de-DE" dirty="0"/>
              <a:t> (Qualcomm) </a:t>
            </a:r>
            <a:endParaRPr lang="en-US" dirty="0"/>
          </a:p>
          <a:p>
            <a:endParaRPr lang="en-US" dirty="0"/>
          </a:p>
        </p:txBody>
      </p:sp>
      <p:sp>
        <p:nvSpPr>
          <p:cNvPr id="5" name="Title 4">
            <a:extLst>
              <a:ext uri="{FF2B5EF4-FFF2-40B4-BE49-F238E27FC236}">
                <a16:creationId xmlns:a16="http://schemas.microsoft.com/office/drawing/2014/main" id="{BDEDC922-2F88-ED49-8B42-6B07516760BE}"/>
              </a:ext>
            </a:extLst>
          </p:cNvPr>
          <p:cNvSpPr>
            <a:spLocks noGrp="1"/>
          </p:cNvSpPr>
          <p:nvPr>
            <p:ph type="title"/>
          </p:nvPr>
        </p:nvSpPr>
        <p:spPr>
          <a:xfrm>
            <a:off x="431638" y="3354690"/>
            <a:ext cx="6517838" cy="722955"/>
          </a:xfrm>
        </p:spPr>
        <p:txBody>
          <a:bodyPr/>
          <a:lstStyle/>
          <a:p>
            <a:r>
              <a:rPr lang="en-US" dirty="0"/>
              <a:t>JVET-AH0206</a:t>
            </a:r>
          </a:p>
        </p:txBody>
      </p:sp>
    </p:spTree>
    <p:extLst>
      <p:ext uri="{BB962C8B-B14F-4D97-AF65-F5344CB8AC3E}">
        <p14:creationId xmlns:p14="http://schemas.microsoft.com/office/powerpoint/2010/main" val="3306019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642645"/>
            <a:ext cx="11187112" cy="361959"/>
          </a:xfrm>
        </p:spPr>
        <p:txBody>
          <a:bodyPr/>
          <a:lstStyle/>
          <a:p>
            <a:r>
              <a:rPr lang="en-US" dirty="0"/>
              <a:t>Overview</a:t>
            </a:r>
          </a:p>
        </p:txBody>
      </p:sp>
      <p:sp>
        <p:nvSpPr>
          <p:cNvPr id="86" name="TextBox 85">
            <a:extLst>
              <a:ext uri="{FF2B5EF4-FFF2-40B4-BE49-F238E27FC236}">
                <a16:creationId xmlns:a16="http://schemas.microsoft.com/office/drawing/2014/main" id="{36BACACF-A2E7-0C6A-9EC8-614BEE11AED4}"/>
              </a:ext>
            </a:extLst>
          </p:cNvPr>
          <p:cNvSpPr txBox="1"/>
          <p:nvPr/>
        </p:nvSpPr>
        <p:spPr>
          <a:xfrm>
            <a:off x="509588" y="1428308"/>
            <a:ext cx="11495139" cy="1884490"/>
          </a:xfrm>
          <a:prstGeom prst="rect">
            <a:avLst/>
          </a:prstGeom>
        </p:spPr>
        <p:txBody>
          <a:bodyPr wrap="square" lIns="0" tIns="0" rIns="0" bIns="0" rtlCol="0">
            <a:spAutoFit/>
          </a:bodyPr>
          <a:lstStyle/>
          <a:p>
            <a:pPr marL="742950" lvl="1" indent="-285750">
              <a:lnSpc>
                <a:spcPts val="3000"/>
              </a:lnSpc>
              <a:buFont typeface="Arial" panose="020B0604020202020204" pitchFamily="34" charset="0"/>
              <a:buChar char="•"/>
            </a:pPr>
            <a:r>
              <a:rPr lang="en-CA" sz="2000" dirty="0">
                <a:ea typeface="Times New Roman" panose="02020603050405020304" pitchFamily="18" charset="0"/>
              </a:rPr>
              <a:t>I</a:t>
            </a:r>
            <a:r>
              <a:rPr lang="en-CA" sz="2000" dirty="0">
                <a:effectLst/>
                <a:ea typeface="Times New Roman" panose="02020603050405020304" pitchFamily="18" charset="0"/>
              </a:rPr>
              <a:t>nteger implementation of HOP In-loop filter with Transformer blocks was proposed in EE1-2.3 (JVET-AH0205). </a:t>
            </a:r>
          </a:p>
          <a:p>
            <a:pPr marL="742950" lvl="1" indent="-285750">
              <a:lnSpc>
                <a:spcPts val="3000"/>
              </a:lnSpc>
              <a:buFont typeface="Arial" panose="020B0604020202020204" pitchFamily="34" charset="0"/>
              <a:buChar char="•"/>
            </a:pPr>
            <a:r>
              <a:rPr lang="en-CA" sz="2000" dirty="0">
                <a:effectLst/>
                <a:ea typeface="Times New Roman" panose="02020603050405020304" pitchFamily="18" charset="0"/>
              </a:rPr>
              <a:t>Significant coding gain has been obtained</a:t>
            </a:r>
            <a:r>
              <a:rPr lang="en-CA" sz="2000" dirty="0">
                <a:ea typeface="Times New Roman" panose="02020603050405020304" pitchFamily="18" charset="0"/>
              </a:rPr>
              <a:t> </a:t>
            </a:r>
            <a:r>
              <a:rPr lang="en-CA" sz="2000" dirty="0">
                <a:effectLst/>
                <a:ea typeface="Times New Roman" panose="02020603050405020304" pitchFamily="18" charset="0"/>
              </a:rPr>
              <a:t>compared to HOP3. </a:t>
            </a:r>
          </a:p>
          <a:p>
            <a:pPr marL="742950" lvl="1" indent="-285750">
              <a:lnSpc>
                <a:spcPts val="3000"/>
              </a:lnSpc>
              <a:buFont typeface="Arial" panose="020B0604020202020204" pitchFamily="34" charset="0"/>
              <a:buChar char="•"/>
            </a:pPr>
            <a:r>
              <a:rPr lang="en-CA" sz="2000" dirty="0">
                <a:effectLst/>
                <a:ea typeface="Times New Roman" panose="02020603050405020304" pitchFamily="18" charset="0"/>
              </a:rPr>
              <a:t>This contribution aims to rebalance the luma-chroma coding gain in inference process by adjusting chroma offset.</a:t>
            </a:r>
          </a:p>
        </p:txBody>
      </p:sp>
    </p:spTree>
    <p:extLst>
      <p:ext uri="{BB962C8B-B14F-4D97-AF65-F5344CB8AC3E}">
        <p14:creationId xmlns:p14="http://schemas.microsoft.com/office/powerpoint/2010/main" val="870665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642645"/>
            <a:ext cx="11187112" cy="361959"/>
          </a:xfrm>
        </p:spPr>
        <p:txBody>
          <a:bodyPr/>
          <a:lstStyle/>
          <a:p>
            <a:r>
              <a:rPr lang="en-US" dirty="0"/>
              <a:t>Results of EE1-2.3 (Transformer model)</a:t>
            </a:r>
          </a:p>
        </p:txBody>
      </p:sp>
      <p:sp>
        <p:nvSpPr>
          <p:cNvPr id="3" name="TextBox 2">
            <a:extLst>
              <a:ext uri="{FF2B5EF4-FFF2-40B4-BE49-F238E27FC236}">
                <a16:creationId xmlns:a16="http://schemas.microsoft.com/office/drawing/2014/main" id="{42177BB4-2BCA-EFE4-3B4C-5BEE8AB62ADF}"/>
              </a:ext>
            </a:extLst>
          </p:cNvPr>
          <p:cNvSpPr txBox="1"/>
          <p:nvPr/>
        </p:nvSpPr>
        <p:spPr>
          <a:xfrm>
            <a:off x="1122751" y="2915325"/>
            <a:ext cx="4230730" cy="531812"/>
          </a:xfrm>
          <a:prstGeom prst="rect">
            <a:avLst/>
          </a:prstGeom>
        </p:spPr>
        <p:txBody>
          <a:bodyPr wrap="square" lIns="0" tIns="0" rIns="0" bIns="0" rtlCol="0">
            <a:spAutoFit/>
          </a:bodyPr>
          <a:lstStyle/>
          <a:p>
            <a:pPr>
              <a:lnSpc>
                <a:spcPct val="96000"/>
              </a:lnSpc>
            </a:pPr>
            <a:r>
              <a:rPr lang="en-US" sz="2000" dirty="0">
                <a:solidFill>
                  <a:schemeClr val="tx2"/>
                </a:solidFill>
              </a:rPr>
              <a:t>Proposed (int16) vs. HOP3</a:t>
            </a:r>
          </a:p>
          <a:p>
            <a:pPr algn="l">
              <a:lnSpc>
                <a:spcPct val="96000"/>
              </a:lnSpc>
            </a:pPr>
            <a:endParaRPr lang="en-US" sz="1600" dirty="0">
              <a:solidFill>
                <a:schemeClr val="tx2"/>
              </a:solidFill>
              <a:latin typeface="Microsoft Sans Serif"/>
              <a:cs typeface="Microsoft Sans Serif" panose="020B0604020202020204" pitchFamily="34" charset="0"/>
            </a:endParaRPr>
          </a:p>
        </p:txBody>
      </p:sp>
      <p:sp>
        <p:nvSpPr>
          <p:cNvPr id="9" name="TextBox 8">
            <a:extLst>
              <a:ext uri="{FF2B5EF4-FFF2-40B4-BE49-F238E27FC236}">
                <a16:creationId xmlns:a16="http://schemas.microsoft.com/office/drawing/2014/main" id="{84F70BD7-8550-0434-760D-08C86E74D457}"/>
              </a:ext>
            </a:extLst>
          </p:cNvPr>
          <p:cNvSpPr txBox="1"/>
          <p:nvPr/>
        </p:nvSpPr>
        <p:spPr>
          <a:xfrm>
            <a:off x="676628" y="1283299"/>
            <a:ext cx="5412228" cy="1181862"/>
          </a:xfrm>
          <a:prstGeom prst="rect">
            <a:avLst/>
          </a:prstGeom>
        </p:spPr>
        <p:txBody>
          <a:bodyPr wrap="square" lIns="0" tIns="0" rIns="0" bIns="0" rtlCol="0">
            <a:spAutoFit/>
          </a:bodyPr>
          <a:lstStyle/>
          <a:p>
            <a:pPr marL="285750" indent="-285750" algn="l">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Test:  EE1-2.3 Transformer model</a:t>
            </a:r>
          </a:p>
          <a:p>
            <a:pPr marL="285750" indent="-285750" algn="l">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Anchor1: HOP3 </a:t>
            </a:r>
          </a:p>
          <a:p>
            <a:pPr marL="285750" indent="-285750" algn="l">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Anchor2: VTM</a:t>
            </a:r>
          </a:p>
          <a:p>
            <a:pPr marL="285750" indent="-285750" algn="l">
              <a:lnSpc>
                <a:spcPct val="96000"/>
              </a:lnSpc>
              <a:buFont typeface="Arial" panose="020B0604020202020204" pitchFamily="34" charset="0"/>
              <a:buChar char="•"/>
            </a:pPr>
            <a:r>
              <a:rPr lang="en-AU" sz="2000" dirty="0" err="1">
                <a:solidFill>
                  <a:schemeClr val="tx2"/>
                </a:solidFill>
                <a:latin typeface="Microsoft Sans Serif"/>
                <a:cs typeface="Microsoft Sans Serif" panose="020B0604020202020204" pitchFamily="34" charset="0"/>
              </a:rPr>
              <a:t>NNIntra</a:t>
            </a:r>
            <a:r>
              <a:rPr lang="en-AU" sz="2000" dirty="0">
                <a:solidFill>
                  <a:schemeClr val="tx2"/>
                </a:solidFill>
                <a:latin typeface="Microsoft Sans Serif"/>
                <a:cs typeface="Microsoft Sans Serif" panose="020B0604020202020204" pitchFamily="34" charset="0"/>
              </a:rPr>
              <a:t> ON for Test and Anchors</a:t>
            </a:r>
            <a:endParaRPr lang="en-US" sz="2000" dirty="0">
              <a:solidFill>
                <a:schemeClr val="tx2"/>
              </a:solidFill>
              <a:latin typeface="Microsoft Sans Serif"/>
              <a:cs typeface="Microsoft Sans Serif" panose="020B0604020202020204" pitchFamily="34" charset="0"/>
            </a:endParaRPr>
          </a:p>
        </p:txBody>
      </p:sp>
      <p:sp>
        <p:nvSpPr>
          <p:cNvPr id="20" name="TextBox 19">
            <a:extLst>
              <a:ext uri="{FF2B5EF4-FFF2-40B4-BE49-F238E27FC236}">
                <a16:creationId xmlns:a16="http://schemas.microsoft.com/office/drawing/2014/main" id="{B914C486-E359-CBBE-25F4-6929CDC09AA6}"/>
              </a:ext>
            </a:extLst>
          </p:cNvPr>
          <p:cNvSpPr txBox="1"/>
          <p:nvPr/>
        </p:nvSpPr>
        <p:spPr>
          <a:xfrm>
            <a:off x="7025335" y="2911051"/>
            <a:ext cx="5407742" cy="531812"/>
          </a:xfrm>
          <a:prstGeom prst="rect">
            <a:avLst/>
          </a:prstGeom>
        </p:spPr>
        <p:txBody>
          <a:bodyPr wrap="square" lIns="0" tIns="0" rIns="0" bIns="0" rtlCol="0">
            <a:spAutoFit/>
          </a:bodyPr>
          <a:lstStyle/>
          <a:p>
            <a:pPr>
              <a:lnSpc>
                <a:spcPct val="96000"/>
              </a:lnSpc>
            </a:pPr>
            <a:r>
              <a:rPr lang="en-US" sz="2000" dirty="0">
                <a:solidFill>
                  <a:schemeClr val="tx2"/>
                </a:solidFill>
              </a:rPr>
              <a:t>Proposed(int 16) vs. VTM</a:t>
            </a:r>
          </a:p>
          <a:p>
            <a:pPr algn="l">
              <a:lnSpc>
                <a:spcPct val="96000"/>
              </a:lnSpc>
            </a:pPr>
            <a:endParaRPr lang="en-US" sz="1600" dirty="0">
              <a:solidFill>
                <a:schemeClr val="tx2"/>
              </a:solidFill>
              <a:latin typeface="Microsoft Sans Serif"/>
              <a:cs typeface="Microsoft Sans Serif" panose="020B0604020202020204" pitchFamily="34" charset="0"/>
            </a:endParaRPr>
          </a:p>
        </p:txBody>
      </p:sp>
      <p:graphicFrame>
        <p:nvGraphicFramePr>
          <p:cNvPr id="11" name="Table 10">
            <a:extLst>
              <a:ext uri="{FF2B5EF4-FFF2-40B4-BE49-F238E27FC236}">
                <a16:creationId xmlns:a16="http://schemas.microsoft.com/office/drawing/2014/main" id="{EF80EC31-34EF-8D61-33B1-94361532616A}"/>
              </a:ext>
            </a:extLst>
          </p:cNvPr>
          <p:cNvGraphicFramePr>
            <a:graphicFrameLocks noGrp="1"/>
          </p:cNvGraphicFramePr>
          <p:nvPr>
            <p:extLst>
              <p:ext uri="{D42A27DB-BD31-4B8C-83A1-F6EECF244321}">
                <p14:modId xmlns:p14="http://schemas.microsoft.com/office/powerpoint/2010/main" val="2423863358"/>
              </p:ext>
            </p:extLst>
          </p:nvPr>
        </p:nvGraphicFramePr>
        <p:xfrm>
          <a:off x="676628" y="3657461"/>
          <a:ext cx="5012259" cy="2312002"/>
        </p:xfrm>
        <a:graphic>
          <a:graphicData uri="http://schemas.openxmlformats.org/drawingml/2006/table">
            <a:tbl>
              <a:tblPr firstRow="1" firstCol="1" bandRow="1"/>
              <a:tblGrid>
                <a:gridCol w="715611">
                  <a:extLst>
                    <a:ext uri="{9D8B030D-6E8A-4147-A177-3AD203B41FA5}">
                      <a16:colId xmlns:a16="http://schemas.microsoft.com/office/drawing/2014/main" val="1533504721"/>
                    </a:ext>
                  </a:extLst>
                </a:gridCol>
                <a:gridCol w="712629">
                  <a:extLst>
                    <a:ext uri="{9D8B030D-6E8A-4147-A177-3AD203B41FA5}">
                      <a16:colId xmlns:a16="http://schemas.microsoft.com/office/drawing/2014/main" val="495285484"/>
                    </a:ext>
                  </a:extLst>
                </a:gridCol>
                <a:gridCol w="722320">
                  <a:extLst>
                    <a:ext uri="{9D8B030D-6E8A-4147-A177-3AD203B41FA5}">
                      <a16:colId xmlns:a16="http://schemas.microsoft.com/office/drawing/2014/main" val="592272645"/>
                    </a:ext>
                  </a:extLst>
                </a:gridCol>
                <a:gridCol w="712629">
                  <a:extLst>
                    <a:ext uri="{9D8B030D-6E8A-4147-A177-3AD203B41FA5}">
                      <a16:colId xmlns:a16="http://schemas.microsoft.com/office/drawing/2014/main" val="271468177"/>
                    </a:ext>
                  </a:extLst>
                </a:gridCol>
                <a:gridCol w="713375">
                  <a:extLst>
                    <a:ext uri="{9D8B030D-6E8A-4147-A177-3AD203B41FA5}">
                      <a16:colId xmlns:a16="http://schemas.microsoft.com/office/drawing/2014/main" val="3036053086"/>
                    </a:ext>
                  </a:extLst>
                </a:gridCol>
                <a:gridCol w="722320">
                  <a:extLst>
                    <a:ext uri="{9D8B030D-6E8A-4147-A177-3AD203B41FA5}">
                      <a16:colId xmlns:a16="http://schemas.microsoft.com/office/drawing/2014/main" val="890780614"/>
                    </a:ext>
                  </a:extLst>
                </a:gridCol>
                <a:gridCol w="713375">
                  <a:extLst>
                    <a:ext uri="{9D8B030D-6E8A-4147-A177-3AD203B41FA5}">
                      <a16:colId xmlns:a16="http://schemas.microsoft.com/office/drawing/2014/main" val="2870731640"/>
                    </a:ext>
                  </a:extLst>
                </a:gridCol>
              </a:tblGrid>
              <a:tr h="238000">
                <a:tc>
                  <a:txBody>
                    <a:bodyPr/>
                    <a:lstStyle/>
                    <a:p>
                      <a:pPr>
                        <a:lnSpc>
                          <a:spcPct val="107000"/>
                        </a:lnSpc>
                      </a:pPr>
                      <a:endParaRPr lang="en-US" sz="1100">
                        <a:effectLst/>
                        <a:latin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noFill/>
                  </a:tcPr>
                </a:tc>
                <a:tc gridSpan="3">
                  <a:txBody>
                    <a:bodyPr/>
                    <a:lstStyle/>
                    <a:p>
                      <a:pPr algn="ctr">
                        <a:lnSpc>
                          <a:spcPct val="107000"/>
                        </a:lnSpc>
                        <a:spcAft>
                          <a:spcPts val="800"/>
                        </a:spcAft>
                      </a:pPr>
                      <a:r>
                        <a:rPr lang="en-US"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AI</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gridSpan="3">
                  <a:txBody>
                    <a:bodyPr/>
                    <a:lstStyle/>
                    <a:p>
                      <a:pPr algn="ctr">
                        <a:lnSpc>
                          <a:spcPct val="107000"/>
                        </a:lnSpc>
                        <a:spcAft>
                          <a:spcPts val="800"/>
                        </a:spcAft>
                      </a:pPr>
                      <a:r>
                        <a:rPr lang="en-US"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RA</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4404307"/>
                  </a:ext>
                </a:extLst>
              </a:tr>
              <a:tr h="238000">
                <a:tc>
                  <a:txBody>
                    <a:bodyPr/>
                    <a:lstStyle/>
                    <a:p>
                      <a:pPr>
                        <a:lnSpc>
                          <a:spcPct val="107000"/>
                        </a:lnSpc>
                      </a:pPr>
                      <a:endParaRPr lang="en-US" sz="1100">
                        <a:effectLst/>
                        <a:latin typeface="Calibri" panose="020F0502020204030204" pitchFamily="34"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9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Y-PSNR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U-PSNR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V-PSNR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9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Y-PSNR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U-PSNR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V-PSNR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58681307"/>
                  </a:ext>
                </a:extLst>
              </a:tr>
              <a:tr h="226667">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Class A1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-1.15%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-7.73%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-6.56%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-1.30%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-9.43%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-8.81%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extLst>
                  <a:ext uri="{0D108BD9-81ED-4DB2-BD59-A6C34878D82A}">
                    <a16:rowId xmlns:a16="http://schemas.microsoft.com/office/drawing/2014/main" val="1827444862"/>
                  </a:ext>
                </a:extLst>
              </a:tr>
              <a:tr h="226667">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Class A2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-1.16%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-13.04%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solidFill>
                      <a:srgbClr val="CCFFCC"/>
                    </a:solid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-18.18%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-0.66%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-12.59%</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solidFill>
                      <a:srgbClr val="CCFFCC"/>
                    </a:solid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-22.58%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2478535317"/>
                  </a:ext>
                </a:extLst>
              </a:tr>
              <a:tr h="226667">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Class B</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-1.03%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a:lnSpc>
                          <a:spcPct val="107000"/>
                        </a:lnSpc>
                        <a:spcAft>
                          <a:spcPts val="800"/>
                        </a:spcAft>
                      </a:pPr>
                      <a:r>
                        <a:rPr lang="en-US" sz="9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-13.25%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solidFill>
                      <a:srgbClr val="CCFFCC"/>
                    </a:solid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-8.62%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-0.83%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-18.37%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solidFill>
                      <a:srgbClr val="CCFFCC"/>
                    </a:solid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-9.90%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3466530765"/>
                  </a:ext>
                </a:extLst>
              </a:tr>
              <a:tr h="226667">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Class 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-0.84%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a:lnSpc>
                          <a:spcPct val="107000"/>
                        </a:lnSpc>
                        <a:spcAft>
                          <a:spcPts val="800"/>
                        </a:spcAft>
                      </a:pPr>
                      <a:r>
                        <a:rPr lang="en-US" sz="9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-3.55%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solidFill>
                      <a:srgbClr val="CCFFCC"/>
                    </a:solid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-4.04%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-1.03%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-2.85%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no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-3.58%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3750720596"/>
                  </a:ext>
                </a:extLst>
              </a:tr>
              <a:tr h="238000">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Class 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-0.90%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9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-7.30%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-7.50%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21065628"/>
                  </a:ext>
                </a:extLst>
              </a:tr>
              <a:tr h="238000">
                <a:tc>
                  <a:txBody>
                    <a:bodyPr/>
                    <a:lstStyle/>
                    <a:p>
                      <a:pPr algn="ctr">
                        <a:lnSpc>
                          <a:spcPct val="107000"/>
                        </a:lnSpc>
                        <a:spcAft>
                          <a:spcPts val="800"/>
                        </a:spcAft>
                      </a:pPr>
                      <a:r>
                        <a:rPr lang="en-US" sz="900" b="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Overall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-1.01%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9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-9.15%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-8.67%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-0.94%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-11.29%</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-10.53%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3177794224"/>
                  </a:ext>
                </a:extLst>
              </a:tr>
              <a:tr h="226667">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Class D</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-0.39%</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a:lnSpc>
                          <a:spcPct val="107000"/>
                        </a:lnSpc>
                        <a:spcAft>
                          <a:spcPts val="800"/>
                        </a:spcAft>
                      </a:pPr>
                      <a:r>
                        <a:rPr lang="en-US" sz="9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-3.66%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-4.21%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-0.59%</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-4.47%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-4.13%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extLst>
                  <a:ext uri="{0D108BD9-81ED-4DB2-BD59-A6C34878D82A}">
                    <a16:rowId xmlns:a16="http://schemas.microsoft.com/office/drawing/2014/main" val="2096772882"/>
                  </a:ext>
                </a:extLst>
              </a:tr>
              <a:tr h="226667">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Class F</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-1.11%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-3.18%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solidFill>
                      <a:srgbClr val="CCFFCC"/>
                    </a:solid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-4.26%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-0.44%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a:lnSpc>
                          <a:spcPct val="107000"/>
                        </a:lnSpc>
                        <a:spcAft>
                          <a:spcPts val="800"/>
                        </a:spcAft>
                      </a:pPr>
                      <a:r>
                        <a:rPr lang="en-US" sz="9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-1.08%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noFill/>
                  </a:tcPr>
                </a:tc>
                <a:tc>
                  <a:txBody>
                    <a:bodyPr/>
                    <a:lstStyle/>
                    <a:p>
                      <a:pPr algn="ctr">
                        <a:lnSpc>
                          <a:spcPct val="107000"/>
                        </a:lnSpc>
                        <a:spcAft>
                          <a:spcPts val="800"/>
                        </a:spcAft>
                      </a:pPr>
                      <a:r>
                        <a:rPr lang="en-US" sz="9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-2.47%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266852204"/>
                  </a:ext>
                </a:extLst>
              </a:tr>
            </a:tbl>
          </a:graphicData>
        </a:graphic>
      </p:graphicFrame>
      <p:graphicFrame>
        <p:nvGraphicFramePr>
          <p:cNvPr id="12" name="Table 11">
            <a:extLst>
              <a:ext uri="{FF2B5EF4-FFF2-40B4-BE49-F238E27FC236}">
                <a16:creationId xmlns:a16="http://schemas.microsoft.com/office/drawing/2014/main" id="{A668564B-2A72-D9B2-78CD-1AD0FBF2182E}"/>
              </a:ext>
            </a:extLst>
          </p:cNvPr>
          <p:cNvGraphicFramePr>
            <a:graphicFrameLocks noGrp="1"/>
          </p:cNvGraphicFramePr>
          <p:nvPr>
            <p:extLst>
              <p:ext uri="{D42A27DB-BD31-4B8C-83A1-F6EECF244321}">
                <p14:modId xmlns:p14="http://schemas.microsoft.com/office/powerpoint/2010/main" val="2646940339"/>
              </p:ext>
            </p:extLst>
          </p:nvPr>
        </p:nvGraphicFramePr>
        <p:xfrm>
          <a:off x="6287282" y="3693034"/>
          <a:ext cx="4890469" cy="2240856"/>
        </p:xfrm>
        <a:graphic>
          <a:graphicData uri="http://schemas.openxmlformats.org/drawingml/2006/table">
            <a:tbl>
              <a:tblPr firstRow="1" firstCol="1" bandRow="1"/>
              <a:tblGrid>
                <a:gridCol w="698223">
                  <a:extLst>
                    <a:ext uri="{9D8B030D-6E8A-4147-A177-3AD203B41FA5}">
                      <a16:colId xmlns:a16="http://schemas.microsoft.com/office/drawing/2014/main" val="1240578445"/>
                    </a:ext>
                  </a:extLst>
                </a:gridCol>
                <a:gridCol w="695313">
                  <a:extLst>
                    <a:ext uri="{9D8B030D-6E8A-4147-A177-3AD203B41FA5}">
                      <a16:colId xmlns:a16="http://schemas.microsoft.com/office/drawing/2014/main" val="3128626043"/>
                    </a:ext>
                  </a:extLst>
                </a:gridCol>
                <a:gridCol w="704769">
                  <a:extLst>
                    <a:ext uri="{9D8B030D-6E8A-4147-A177-3AD203B41FA5}">
                      <a16:colId xmlns:a16="http://schemas.microsoft.com/office/drawing/2014/main" val="2721116920"/>
                    </a:ext>
                  </a:extLst>
                </a:gridCol>
                <a:gridCol w="695313">
                  <a:extLst>
                    <a:ext uri="{9D8B030D-6E8A-4147-A177-3AD203B41FA5}">
                      <a16:colId xmlns:a16="http://schemas.microsoft.com/office/drawing/2014/main" val="2246544514"/>
                    </a:ext>
                  </a:extLst>
                </a:gridCol>
                <a:gridCol w="696041">
                  <a:extLst>
                    <a:ext uri="{9D8B030D-6E8A-4147-A177-3AD203B41FA5}">
                      <a16:colId xmlns:a16="http://schemas.microsoft.com/office/drawing/2014/main" val="4045205135"/>
                    </a:ext>
                  </a:extLst>
                </a:gridCol>
                <a:gridCol w="704769">
                  <a:extLst>
                    <a:ext uri="{9D8B030D-6E8A-4147-A177-3AD203B41FA5}">
                      <a16:colId xmlns:a16="http://schemas.microsoft.com/office/drawing/2014/main" val="1573250053"/>
                    </a:ext>
                  </a:extLst>
                </a:gridCol>
                <a:gridCol w="696041">
                  <a:extLst>
                    <a:ext uri="{9D8B030D-6E8A-4147-A177-3AD203B41FA5}">
                      <a16:colId xmlns:a16="http://schemas.microsoft.com/office/drawing/2014/main" val="1835890359"/>
                    </a:ext>
                  </a:extLst>
                </a:gridCol>
              </a:tblGrid>
              <a:tr h="230676">
                <a:tc>
                  <a:txBody>
                    <a:bodyPr/>
                    <a:lstStyle/>
                    <a:p>
                      <a:endParaRPr lang="en-US" sz="100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noFill/>
                  </a:tcPr>
                </a:tc>
                <a:tc gridSpan="3">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solidFill>
                            <a:srgbClr val="000000"/>
                          </a:solidFill>
                          <a:effectLst/>
                          <a:latin typeface="Calibri" panose="020F0502020204030204" pitchFamily="34" charset="0"/>
                          <a:ea typeface="Times New Roman" panose="02020603050405020304" pitchFamily="18" charset="0"/>
                        </a:rPr>
                        <a:t>AI</a:t>
                      </a:r>
                      <a:endParaRPr lang="en-US" sz="11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gridSpan="3">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100">
                          <a:solidFill>
                            <a:srgbClr val="000000"/>
                          </a:solidFill>
                          <a:effectLst/>
                          <a:latin typeface="Calibri" panose="020F0502020204030204" pitchFamily="34" charset="0"/>
                          <a:ea typeface="Times New Roman" panose="02020603050405020304" pitchFamily="18" charset="0"/>
                        </a:rPr>
                        <a:t>RA</a:t>
                      </a:r>
                      <a:endParaRPr lang="en-US" sz="11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67571103"/>
                  </a:ext>
                </a:extLst>
              </a:tr>
              <a:tr h="230676">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Y-PSNR</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U-PSNR</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V-PSNR</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Y-PSNR</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U-PSNR</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V-PSNR</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87078167"/>
                  </a:ext>
                </a:extLst>
              </a:tr>
              <a:tr h="219692">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A1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-13.85%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-15.43%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-21.22%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-16.34%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-18.17%</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-25.78%</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extLst>
                  <a:ext uri="{0D108BD9-81ED-4DB2-BD59-A6C34878D82A}">
                    <a16:rowId xmlns:a16="http://schemas.microsoft.com/office/drawing/2014/main" val="834660978"/>
                  </a:ext>
                </a:extLst>
              </a:tr>
              <a:tr h="219692">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A2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-13.51%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-22.07%</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-25.21%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-15.34%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-24.50%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-31.00%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3380650512"/>
                  </a:ext>
                </a:extLst>
              </a:tr>
              <a:tr h="219692">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B</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-12.05%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-21.37%</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-18.06%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-13.19%</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-29.06%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-21.43%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2050430919"/>
                  </a:ext>
                </a:extLst>
              </a:tr>
              <a:tr h="219692">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C</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-13.02%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-15.91%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-18.44%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-14.31%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-19.65%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-19.71%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730967740"/>
                  </a:ext>
                </a:extLst>
              </a:tr>
              <a:tr h="230676">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E</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-16.57%</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-21.44%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-21.25%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20185235"/>
                  </a:ext>
                </a:extLst>
              </a:tr>
              <a:tr h="230676">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Times New Roman" panose="02020603050405020304" pitchFamily="18" charset="0"/>
                        </a:rPr>
                        <a:t>Overall </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-13.56%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-19.30%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-20.40%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-14.55%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-23.46%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-23.76%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615531522"/>
                  </a:ext>
                </a:extLst>
              </a:tr>
              <a:tr h="219692">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D</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-12.18%</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-15.05%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-18.72%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-15.06%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-20.68%</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-20.41%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extLst>
                  <a:ext uri="{0D108BD9-81ED-4DB2-BD59-A6C34878D82A}">
                    <a16:rowId xmlns:a16="http://schemas.microsoft.com/office/drawing/2014/main" val="3268497555"/>
                  </a:ext>
                </a:extLst>
              </a:tr>
              <a:tr h="219692">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Class F</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-9.87%</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-14.31%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-14.00%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-8.98%</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-13.75%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solidFill>
                      <a:srgbClr val="CCFFCC"/>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-13.05%</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2932960418"/>
                  </a:ext>
                </a:extLst>
              </a:tr>
            </a:tbl>
          </a:graphicData>
        </a:graphic>
      </p:graphicFrame>
    </p:spTree>
    <p:extLst>
      <p:ext uri="{BB962C8B-B14F-4D97-AF65-F5344CB8AC3E}">
        <p14:creationId xmlns:p14="http://schemas.microsoft.com/office/powerpoint/2010/main" val="75871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642645"/>
            <a:ext cx="11187112" cy="361959"/>
          </a:xfrm>
        </p:spPr>
        <p:txBody>
          <a:bodyPr/>
          <a:lstStyle/>
          <a:p>
            <a:r>
              <a:rPr lang="en-AU" dirty="0"/>
              <a:t>Proposed method</a:t>
            </a:r>
            <a:endParaRPr lang="en-US" dirty="0"/>
          </a:p>
        </p:txBody>
      </p:sp>
      <p:sp>
        <p:nvSpPr>
          <p:cNvPr id="8" name="TextBox 7">
            <a:extLst>
              <a:ext uri="{FF2B5EF4-FFF2-40B4-BE49-F238E27FC236}">
                <a16:creationId xmlns:a16="http://schemas.microsoft.com/office/drawing/2014/main" id="{28E2B615-10AF-33F7-68FF-FA85283B737B}"/>
              </a:ext>
            </a:extLst>
          </p:cNvPr>
          <p:cNvSpPr txBox="1"/>
          <p:nvPr/>
        </p:nvSpPr>
        <p:spPr>
          <a:xfrm>
            <a:off x="873841" y="1360610"/>
            <a:ext cx="9000203" cy="707886"/>
          </a:xfrm>
          <a:prstGeom prst="rect">
            <a:avLst/>
          </a:prstGeom>
          <a:noFill/>
        </p:spPr>
        <p:txBody>
          <a:bodyPr wrap="square">
            <a:spAutoFit/>
          </a:bodyPr>
          <a:lstStyle/>
          <a:p>
            <a:pPr marL="342900" indent="-342900" algn="just" hangingPunct="0">
              <a:spcBef>
                <a:spcPts val="68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effectLst/>
                <a:ea typeface="SimSun" panose="02010600030101010101" pitchFamily="2" charset="-122"/>
              </a:rPr>
              <a:t>It is proposed to increase the chroma offset to 2 from 1 </a:t>
            </a:r>
            <a:r>
              <a:rPr lang="en-CA" sz="2000">
                <a:effectLst/>
                <a:ea typeface="SimSun" panose="02010600030101010101" pitchFamily="2" charset="-122"/>
              </a:rPr>
              <a:t>when running the NNVC</a:t>
            </a:r>
            <a:endParaRPr lang="en-CA" sz="2000" dirty="0">
              <a:ea typeface="SimSun" panose="02010600030101010101" pitchFamily="2" charset="-122"/>
            </a:endParaRPr>
          </a:p>
        </p:txBody>
      </p:sp>
    </p:spTree>
    <p:extLst>
      <p:ext uri="{BB962C8B-B14F-4D97-AF65-F5344CB8AC3E}">
        <p14:creationId xmlns:p14="http://schemas.microsoft.com/office/powerpoint/2010/main" val="79280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642645"/>
            <a:ext cx="11187112" cy="361959"/>
          </a:xfrm>
        </p:spPr>
        <p:txBody>
          <a:bodyPr/>
          <a:lstStyle/>
          <a:p>
            <a:r>
              <a:rPr lang="en-US" dirty="0"/>
              <a:t>Results (Transformer model)</a:t>
            </a:r>
          </a:p>
        </p:txBody>
      </p:sp>
      <p:sp>
        <p:nvSpPr>
          <p:cNvPr id="3" name="TextBox 2">
            <a:extLst>
              <a:ext uri="{FF2B5EF4-FFF2-40B4-BE49-F238E27FC236}">
                <a16:creationId xmlns:a16="http://schemas.microsoft.com/office/drawing/2014/main" id="{42177BB4-2BCA-EFE4-3B4C-5BEE8AB62ADF}"/>
              </a:ext>
            </a:extLst>
          </p:cNvPr>
          <p:cNvSpPr txBox="1"/>
          <p:nvPr/>
        </p:nvSpPr>
        <p:spPr>
          <a:xfrm>
            <a:off x="1157017" y="2918535"/>
            <a:ext cx="4230730" cy="531812"/>
          </a:xfrm>
          <a:prstGeom prst="rect">
            <a:avLst/>
          </a:prstGeom>
        </p:spPr>
        <p:txBody>
          <a:bodyPr wrap="square" lIns="0" tIns="0" rIns="0" bIns="0" rtlCol="0">
            <a:spAutoFit/>
          </a:bodyPr>
          <a:lstStyle/>
          <a:p>
            <a:pPr>
              <a:lnSpc>
                <a:spcPct val="96000"/>
              </a:lnSpc>
            </a:pPr>
            <a:r>
              <a:rPr lang="en-US" sz="2000" dirty="0">
                <a:solidFill>
                  <a:schemeClr val="tx2"/>
                </a:solidFill>
              </a:rPr>
              <a:t>Proposed (int16) vs. HOP3</a:t>
            </a:r>
          </a:p>
          <a:p>
            <a:pPr algn="l">
              <a:lnSpc>
                <a:spcPct val="96000"/>
              </a:lnSpc>
            </a:pPr>
            <a:endParaRPr lang="en-US" sz="1600" dirty="0">
              <a:solidFill>
                <a:schemeClr val="tx2"/>
              </a:solidFill>
              <a:latin typeface="Microsoft Sans Serif"/>
              <a:cs typeface="Microsoft Sans Serif" panose="020B0604020202020204" pitchFamily="34" charset="0"/>
            </a:endParaRPr>
          </a:p>
        </p:txBody>
      </p:sp>
      <p:sp>
        <p:nvSpPr>
          <p:cNvPr id="9" name="TextBox 8">
            <a:extLst>
              <a:ext uri="{FF2B5EF4-FFF2-40B4-BE49-F238E27FC236}">
                <a16:creationId xmlns:a16="http://schemas.microsoft.com/office/drawing/2014/main" id="{84F70BD7-8550-0434-760D-08C86E74D457}"/>
              </a:ext>
            </a:extLst>
          </p:cNvPr>
          <p:cNvSpPr txBox="1"/>
          <p:nvPr/>
        </p:nvSpPr>
        <p:spPr>
          <a:xfrm>
            <a:off x="676628" y="1283299"/>
            <a:ext cx="5412228" cy="1181862"/>
          </a:xfrm>
          <a:prstGeom prst="rect">
            <a:avLst/>
          </a:prstGeom>
        </p:spPr>
        <p:txBody>
          <a:bodyPr wrap="square" lIns="0" tIns="0" rIns="0" bIns="0" rtlCol="0">
            <a:spAutoFit/>
          </a:bodyPr>
          <a:lstStyle/>
          <a:p>
            <a:pPr marL="285750" indent="-285750" algn="l">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Test:  The proposed </a:t>
            </a:r>
          </a:p>
          <a:p>
            <a:pPr marL="285750" indent="-285750" algn="l">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Anchor1: HOP3 </a:t>
            </a:r>
          </a:p>
          <a:p>
            <a:pPr marL="285750" indent="-285750" algn="l">
              <a:lnSpc>
                <a:spcPct val="96000"/>
              </a:lnSpc>
              <a:buFont typeface="Arial" panose="020B0604020202020204" pitchFamily="34" charset="0"/>
              <a:buChar char="•"/>
            </a:pPr>
            <a:r>
              <a:rPr lang="en-AU" sz="2000" dirty="0">
                <a:solidFill>
                  <a:schemeClr val="tx2"/>
                </a:solidFill>
                <a:latin typeface="Microsoft Sans Serif"/>
                <a:cs typeface="Microsoft Sans Serif" panose="020B0604020202020204" pitchFamily="34" charset="0"/>
              </a:rPr>
              <a:t>Anchor2: VTM</a:t>
            </a:r>
          </a:p>
          <a:p>
            <a:pPr marL="285750" indent="-285750" algn="l">
              <a:lnSpc>
                <a:spcPct val="96000"/>
              </a:lnSpc>
              <a:buFont typeface="Arial" panose="020B0604020202020204" pitchFamily="34" charset="0"/>
              <a:buChar char="•"/>
            </a:pPr>
            <a:r>
              <a:rPr lang="en-AU" sz="2000" dirty="0" err="1">
                <a:solidFill>
                  <a:schemeClr val="tx2"/>
                </a:solidFill>
                <a:latin typeface="Microsoft Sans Serif"/>
                <a:cs typeface="Microsoft Sans Serif" panose="020B0604020202020204" pitchFamily="34" charset="0"/>
              </a:rPr>
              <a:t>NNIntra</a:t>
            </a:r>
            <a:r>
              <a:rPr lang="en-AU" sz="2000" dirty="0">
                <a:solidFill>
                  <a:schemeClr val="tx2"/>
                </a:solidFill>
                <a:latin typeface="Microsoft Sans Serif"/>
                <a:cs typeface="Microsoft Sans Serif" panose="020B0604020202020204" pitchFamily="34" charset="0"/>
              </a:rPr>
              <a:t> ON for Test and Anchors</a:t>
            </a:r>
            <a:endParaRPr lang="en-US" sz="2000" dirty="0">
              <a:solidFill>
                <a:schemeClr val="tx2"/>
              </a:solidFill>
              <a:latin typeface="Microsoft Sans Serif"/>
              <a:cs typeface="Microsoft Sans Serif" panose="020B0604020202020204" pitchFamily="34" charset="0"/>
            </a:endParaRPr>
          </a:p>
        </p:txBody>
      </p:sp>
      <p:sp>
        <p:nvSpPr>
          <p:cNvPr id="20" name="TextBox 19">
            <a:extLst>
              <a:ext uri="{FF2B5EF4-FFF2-40B4-BE49-F238E27FC236}">
                <a16:creationId xmlns:a16="http://schemas.microsoft.com/office/drawing/2014/main" id="{B914C486-E359-CBBE-25F4-6929CDC09AA6}"/>
              </a:ext>
            </a:extLst>
          </p:cNvPr>
          <p:cNvSpPr txBox="1"/>
          <p:nvPr/>
        </p:nvSpPr>
        <p:spPr>
          <a:xfrm>
            <a:off x="7255512" y="2918535"/>
            <a:ext cx="5407742" cy="531812"/>
          </a:xfrm>
          <a:prstGeom prst="rect">
            <a:avLst/>
          </a:prstGeom>
        </p:spPr>
        <p:txBody>
          <a:bodyPr wrap="square" lIns="0" tIns="0" rIns="0" bIns="0" rtlCol="0">
            <a:spAutoFit/>
          </a:bodyPr>
          <a:lstStyle/>
          <a:p>
            <a:pPr>
              <a:lnSpc>
                <a:spcPct val="96000"/>
              </a:lnSpc>
            </a:pPr>
            <a:r>
              <a:rPr lang="en-US" sz="2000" dirty="0">
                <a:solidFill>
                  <a:schemeClr val="tx2"/>
                </a:solidFill>
              </a:rPr>
              <a:t>Proposed(int16) vs. VTM</a:t>
            </a:r>
          </a:p>
          <a:p>
            <a:pPr algn="l">
              <a:lnSpc>
                <a:spcPct val="96000"/>
              </a:lnSpc>
            </a:pPr>
            <a:endParaRPr lang="en-US" sz="1600" dirty="0">
              <a:solidFill>
                <a:schemeClr val="tx2"/>
              </a:solidFill>
              <a:latin typeface="Microsoft Sans Serif"/>
              <a:cs typeface="Microsoft Sans Serif" panose="020B0604020202020204" pitchFamily="34" charset="0"/>
            </a:endParaRPr>
          </a:p>
        </p:txBody>
      </p:sp>
      <p:pic>
        <p:nvPicPr>
          <p:cNvPr id="5" name="Picture 4">
            <a:extLst>
              <a:ext uri="{FF2B5EF4-FFF2-40B4-BE49-F238E27FC236}">
                <a16:creationId xmlns:a16="http://schemas.microsoft.com/office/drawing/2014/main" id="{C8740E6E-C47E-D452-3AC2-880EE9E63D98}"/>
              </a:ext>
            </a:extLst>
          </p:cNvPr>
          <p:cNvPicPr>
            <a:picLocks noChangeAspect="1"/>
          </p:cNvPicPr>
          <p:nvPr/>
        </p:nvPicPr>
        <p:blipFill>
          <a:blip r:embed="rId2"/>
          <a:stretch>
            <a:fillRect/>
          </a:stretch>
        </p:blipFill>
        <p:spPr>
          <a:xfrm>
            <a:off x="725807" y="3764911"/>
            <a:ext cx="5957316" cy="2292096"/>
          </a:xfrm>
          <a:prstGeom prst="rect">
            <a:avLst/>
          </a:prstGeom>
        </p:spPr>
      </p:pic>
      <p:pic>
        <p:nvPicPr>
          <p:cNvPr id="11" name="Picture 10">
            <a:extLst>
              <a:ext uri="{FF2B5EF4-FFF2-40B4-BE49-F238E27FC236}">
                <a16:creationId xmlns:a16="http://schemas.microsoft.com/office/drawing/2014/main" id="{314723B0-216C-5284-1DDD-6B815A7DFB6E}"/>
              </a:ext>
            </a:extLst>
          </p:cNvPr>
          <p:cNvPicPr>
            <a:picLocks noChangeAspect="1"/>
          </p:cNvPicPr>
          <p:nvPr/>
        </p:nvPicPr>
        <p:blipFill>
          <a:blip r:embed="rId3"/>
          <a:stretch>
            <a:fillRect/>
          </a:stretch>
        </p:blipFill>
        <p:spPr>
          <a:xfrm>
            <a:off x="6379517" y="3711466"/>
            <a:ext cx="5928360" cy="2253996"/>
          </a:xfrm>
          <a:prstGeom prst="rect">
            <a:avLst/>
          </a:prstGeom>
        </p:spPr>
      </p:pic>
    </p:spTree>
    <p:extLst>
      <p:ext uri="{BB962C8B-B14F-4D97-AF65-F5344CB8AC3E}">
        <p14:creationId xmlns:p14="http://schemas.microsoft.com/office/powerpoint/2010/main" val="2963775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642645"/>
            <a:ext cx="11187112" cy="361959"/>
          </a:xfrm>
        </p:spPr>
        <p:txBody>
          <a:bodyPr/>
          <a:lstStyle/>
          <a:p>
            <a:r>
              <a:rPr lang="en-US" dirty="0"/>
              <a:t>Conclusion</a:t>
            </a:r>
          </a:p>
        </p:txBody>
      </p:sp>
      <p:sp>
        <p:nvSpPr>
          <p:cNvPr id="8" name="TextBox 7">
            <a:extLst>
              <a:ext uri="{FF2B5EF4-FFF2-40B4-BE49-F238E27FC236}">
                <a16:creationId xmlns:a16="http://schemas.microsoft.com/office/drawing/2014/main" id="{28E2B615-10AF-33F7-68FF-FA85283B737B}"/>
              </a:ext>
            </a:extLst>
          </p:cNvPr>
          <p:cNvSpPr txBox="1"/>
          <p:nvPr/>
        </p:nvSpPr>
        <p:spPr>
          <a:xfrm>
            <a:off x="1135098" y="1213653"/>
            <a:ext cx="9000203" cy="4652556"/>
          </a:xfrm>
          <a:prstGeom prst="rect">
            <a:avLst/>
          </a:prstGeom>
          <a:noFill/>
        </p:spPr>
        <p:txBody>
          <a:bodyPr wrap="square">
            <a:spAutoFit/>
          </a:bodyPr>
          <a:lstStyle/>
          <a:p>
            <a:pPr marL="342900" indent="-342900" algn="just" hangingPunct="0">
              <a:spcBef>
                <a:spcPts val="68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effectLst/>
                <a:ea typeface="SimSun" panose="02010600030101010101" pitchFamily="2" charset="-122"/>
              </a:rPr>
              <a:t>Inference is conducted for the EE1-2.3 Transformer model with the adjusted chroma offset (increased from 1 to 2). </a:t>
            </a:r>
          </a:p>
          <a:p>
            <a:pPr marL="342900" indent="-342900" algn="just" hangingPunct="0">
              <a:spcBef>
                <a:spcPts val="68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solidFill>
                  <a:srgbClr val="000000"/>
                </a:solidFill>
                <a:effectLst/>
                <a:ea typeface="SimSun" panose="02010600030101010101" pitchFamily="2" charset="-122"/>
              </a:rPr>
              <a:t>C</a:t>
            </a:r>
            <a:r>
              <a:rPr lang="en-US" sz="2000" dirty="0" err="1">
                <a:solidFill>
                  <a:srgbClr val="000000"/>
                </a:solidFill>
                <a:effectLst/>
                <a:ea typeface="SimSun" panose="02010600030101010101" pitchFamily="2" charset="-122"/>
              </a:rPr>
              <a:t>ompared</a:t>
            </a:r>
            <a:r>
              <a:rPr lang="en-US" sz="2000" dirty="0">
                <a:solidFill>
                  <a:srgbClr val="000000"/>
                </a:solidFill>
                <a:effectLst/>
                <a:ea typeface="SimSun" panose="02010600030101010101" pitchFamily="2" charset="-122"/>
              </a:rPr>
              <a:t> to NNVC-8.0 HOP anchor (</a:t>
            </a:r>
            <a:r>
              <a:rPr lang="en-US" sz="2000" dirty="0" err="1">
                <a:solidFill>
                  <a:srgbClr val="000000"/>
                </a:solidFill>
                <a:effectLst/>
                <a:ea typeface="SimSun" panose="02010600030101010101" pitchFamily="2" charset="-122"/>
              </a:rPr>
              <a:t>NNIntra</a:t>
            </a:r>
            <a:r>
              <a:rPr lang="en-US" sz="2000" dirty="0">
                <a:solidFill>
                  <a:srgbClr val="000000"/>
                </a:solidFill>
                <a:effectLst/>
                <a:ea typeface="SimSun" panose="02010600030101010101" pitchFamily="2" charset="-122"/>
              </a:rPr>
              <a:t> ON), </a:t>
            </a:r>
          </a:p>
          <a:p>
            <a:pPr marL="800100" lvl="1" indent="-342900" algn="just" hangingPunct="0">
              <a:spcBef>
                <a:spcPts val="68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solidFill>
                  <a:srgbClr val="000000"/>
                </a:solidFill>
                <a:effectLst/>
                <a:ea typeface="SimSun" panose="02010600030101010101" pitchFamily="2" charset="-122"/>
              </a:rPr>
              <a:t>AI</a:t>
            </a:r>
            <a:r>
              <a:rPr lang="en-CA" sz="2000" dirty="0">
                <a:effectLst/>
                <a:ea typeface="SimSun" panose="02010600030101010101" pitchFamily="2" charset="-122"/>
              </a:rPr>
              <a:t>: </a:t>
            </a:r>
            <a:r>
              <a:rPr lang="en-CA" sz="2000" dirty="0">
                <a:effectLst/>
                <a:ea typeface="Times New Roman" panose="02020603050405020304" pitchFamily="18" charset="0"/>
              </a:rPr>
              <a:t>{-2.3%, 3.3%, 3.5%} </a:t>
            </a:r>
            <a:r>
              <a:rPr lang="en-CA" sz="2000" dirty="0">
                <a:effectLst/>
                <a:ea typeface="SimSun" panose="02010600030101010101" pitchFamily="2" charset="-122"/>
              </a:rPr>
              <a:t>and RA: </a:t>
            </a:r>
            <a:r>
              <a:rPr lang="en-CA" sz="2000" dirty="0">
                <a:effectLst/>
                <a:ea typeface="Times New Roman" panose="02020603050405020304" pitchFamily="18" charset="0"/>
              </a:rPr>
              <a:t>{-2.3%, 0.7%, 0.6%}. </a:t>
            </a:r>
          </a:p>
          <a:p>
            <a:pPr marL="342900" indent="-342900" algn="just" hangingPunct="0">
              <a:spcBef>
                <a:spcPts val="68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solidFill>
                  <a:srgbClr val="000000"/>
                </a:solidFill>
                <a:effectLst/>
                <a:ea typeface="SimSun" panose="02010600030101010101" pitchFamily="2" charset="-122"/>
              </a:rPr>
              <a:t>Compared to VTM</a:t>
            </a:r>
          </a:p>
          <a:p>
            <a:pPr marL="800100" lvl="1" indent="-342900" algn="just" hangingPunct="0">
              <a:spcBef>
                <a:spcPts val="68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000" dirty="0">
                <a:solidFill>
                  <a:srgbClr val="000000"/>
                </a:solidFill>
                <a:effectLst/>
                <a:ea typeface="SimSun" panose="02010600030101010101" pitchFamily="2" charset="-122"/>
              </a:rPr>
              <a:t>AI</a:t>
            </a:r>
            <a:r>
              <a:rPr lang="en-CA" sz="2000" dirty="0">
                <a:effectLst/>
                <a:ea typeface="SimSun" panose="02010600030101010101" pitchFamily="2" charset="-122"/>
              </a:rPr>
              <a:t>: </a:t>
            </a:r>
            <a:r>
              <a:rPr lang="en-CA" sz="2000" dirty="0">
                <a:effectLst/>
                <a:ea typeface="Times New Roman" panose="02020603050405020304" pitchFamily="18" charset="0"/>
              </a:rPr>
              <a:t>{-14.6%, -9.1%, -10.5%}, </a:t>
            </a:r>
            <a:r>
              <a:rPr lang="en-CA" sz="2000" dirty="0">
                <a:effectLst/>
                <a:ea typeface="SimSun" panose="02010600030101010101" pitchFamily="2" charset="-122"/>
              </a:rPr>
              <a:t>and RA: </a:t>
            </a:r>
            <a:r>
              <a:rPr lang="en-CA" sz="2000" dirty="0">
                <a:effectLst/>
                <a:ea typeface="Times New Roman" panose="02020603050405020304" pitchFamily="18" charset="0"/>
              </a:rPr>
              <a:t>{-15.7%, -13.5%, -14.3%}</a:t>
            </a:r>
            <a:endParaRPr lang="en-US" sz="2000" dirty="0">
              <a:effectLst/>
              <a:ea typeface="Times New Roman" panose="02020603050405020304" pitchFamily="18" charset="0"/>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effectLst/>
                <a:ea typeface="SimSun" panose="02010600030101010101" pitchFamily="2" charset="-122"/>
              </a:rPr>
              <a:t> </a:t>
            </a:r>
            <a:endParaRPr lang="en-US" sz="2000" dirty="0">
              <a:effectLst/>
              <a:ea typeface="Times New Roman" panose="02020603050405020304" pitchFamily="18" charset="0"/>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effectLst/>
                <a:ea typeface="SimSun" panose="02010600030101010101" pitchFamily="2" charset="-122"/>
              </a:rPr>
              <a:t>It is proposed to study the proposed method in the next round of EE1.</a:t>
            </a: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2000" dirty="0">
              <a:ea typeface="SimSun" panose="02010600030101010101" pitchFamily="2" charset="-122"/>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2000" dirty="0">
                <a:effectLst/>
                <a:ea typeface="SimSun" panose="02010600030101010101" pitchFamily="2" charset="-122"/>
              </a:rPr>
              <a:t>Thank you to Tencent for the cross-checking.</a:t>
            </a:r>
            <a:endParaRPr lang="en-US" sz="2000" dirty="0">
              <a:effectLst/>
              <a:ea typeface="Times New Roman" panose="02020603050405020304" pitchFamily="18" charset="0"/>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ffectLst/>
                <a:latin typeface="Times New Roman" panose="02020603050405020304" pitchFamily="18" charset="0"/>
                <a:ea typeface="SimSun" panose="02010600030101010101" pitchFamily="2" charset="-122"/>
              </a:rPr>
              <a:t> </a:t>
            </a:r>
            <a:endParaRPr lang="en-US" sz="1800" dirty="0">
              <a:effectLst/>
              <a:latin typeface="Times New Roman" panose="02020603050405020304" pitchFamily="18" charset="0"/>
              <a:ea typeface="Times New Roman" panose="02020603050405020304" pitchFamily="18" charset="0"/>
            </a:endParaRPr>
          </a:p>
          <a:p>
            <a:pPr marL="800100" lvl="1" indent="-342900" algn="just" hangingPunct="0">
              <a:spcBef>
                <a:spcPts val="680"/>
              </a:spcBef>
              <a:buFont typeface="Arial" panose="020B0604020202020204" pitchFamily="34"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2000" dirty="0">
              <a:ea typeface="SimSun" panose="02010600030101010101" pitchFamily="2" charset="-122"/>
            </a:endParaRPr>
          </a:p>
        </p:txBody>
      </p:sp>
    </p:spTree>
    <p:extLst>
      <p:ext uri="{BB962C8B-B14F-4D97-AF65-F5344CB8AC3E}">
        <p14:creationId xmlns:p14="http://schemas.microsoft.com/office/powerpoint/2010/main" val="2636485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08B18A3-055D-2253-2FC9-B6A2981BE799}"/>
              </a:ext>
            </a:extLst>
          </p:cNvPr>
          <p:cNvSpPr>
            <a:spLocks noGrp="1"/>
          </p:cNvSpPr>
          <p:nvPr>
            <p:ph type="title"/>
          </p:nvPr>
        </p:nvSpPr>
        <p:spPr>
          <a:xfrm>
            <a:off x="495298" y="3593167"/>
            <a:ext cx="8829675" cy="722955"/>
          </a:xfrm>
        </p:spPr>
        <p:txBody>
          <a:bodyPr/>
          <a:lstStyle/>
          <a:p>
            <a:r>
              <a:rPr lang="en-US" dirty="0"/>
              <a:t>Thank you</a:t>
            </a:r>
          </a:p>
        </p:txBody>
      </p:sp>
    </p:spTree>
    <p:extLst>
      <p:ext uri="{BB962C8B-B14F-4D97-AF65-F5344CB8AC3E}">
        <p14:creationId xmlns:p14="http://schemas.microsoft.com/office/powerpoint/2010/main" val="1916973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Public Template Feb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6" id="{3CFB4488-623C-4AA3-B388-B89299B80D34}" vid="{32CC487D-DB89-4DD2-B6F4-A0F6C76F24AA}"/>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F8F170C21AA934EB8A1F0A6C00ACAEF" ma:contentTypeVersion="18" ma:contentTypeDescription="Create a new document." ma:contentTypeScope="" ma:versionID="89f111e11d4fb452860dcbd0a6a031ea">
  <xsd:schema xmlns:xsd="http://www.w3.org/2001/XMLSchema" xmlns:xs="http://www.w3.org/2001/XMLSchema" xmlns:p="http://schemas.microsoft.com/office/2006/metadata/properties" xmlns:ns2="7997f994-89c1-49c6-b1f0-67fd61182a22" xmlns:ns3="759717ac-e423-4949-934c-1654cd0d4b5f" targetNamespace="http://schemas.microsoft.com/office/2006/metadata/properties" ma:root="true" ma:fieldsID="eb43ff3fea6d73fa2ac75413fdb9e1bb" ns2:_="" ns3:_="">
    <xsd:import namespace="7997f994-89c1-49c6-b1f0-67fd61182a22"/>
    <xsd:import namespace="759717ac-e423-4949-934c-1654cd0d4b5f"/>
    <xsd:element name="properties">
      <xsd:complexType>
        <xsd:sequence>
          <xsd:element name="documentManagement">
            <xsd:complexType>
              <xsd:all>
                <xsd:element ref="ns2:Content_Categories" minOccurs="0"/>
                <xsd:element ref="ns2:Content_Tags" minOccurs="0"/>
                <xsd:element ref="ns3:MediaServiceMetadata" minOccurs="0"/>
                <xsd:element ref="ns3:MediaServiceFastMetadata" minOccurs="0"/>
                <xsd:element ref="ns3:MediaServiceDateTaken" minOccurs="0"/>
                <xsd:element ref="ns3:MediaServiceAutoTags" minOccurs="0"/>
                <xsd:element ref="ns3:MediaServiceOCR" minOccurs="0"/>
                <xsd:element ref="ns2:SharedWithUsers" minOccurs="0"/>
                <xsd:element ref="ns2:SharedWithDetails"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997f994-89c1-49c6-b1f0-67fd61182a22" elementFormDefault="qualified">
    <xsd:import namespace="http://schemas.microsoft.com/office/2006/documentManagement/types"/>
    <xsd:import namespace="http://schemas.microsoft.com/office/infopath/2007/PartnerControls"/>
    <xsd:element name="Content_Categories" ma:index="8" nillable="true" ma:displayName="Categories" ma:description="" ma:internalName="Content_Categories">
      <xsd:simpleType>
        <xsd:restriction base="dms:Note">
          <xsd:maxLength value="255"/>
        </xsd:restriction>
      </xsd:simpleType>
    </xsd:element>
    <xsd:element name="Content_Tags" ma:index="9" nillable="true" ma:displayName="Tags" ma:description="" ma:internalName="Content_Tags">
      <xsd:simpleType>
        <xsd:restriction base="dms:Note">
          <xsd:maxLength value="255"/>
        </xsd:restriction>
      </xsd:simpleType>
    </xsd:element>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3380c76f-b54d-47bb-bf1d-9e695f2affa0}" ma:internalName="TaxCatchAll" ma:showField="CatchAllData" ma:web="7997f994-89c1-49c6-b1f0-67fd61182a22">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759717ac-e423-4949-934c-1654cd0d4b5f"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cb6025a7-9da5-4e5d-b8eb-1a04d9b2f68c"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Content_Categories xmlns="7997f994-89c1-49c6-b1f0-67fd61182a22" xsi:nil="true"/>
    <Content_Tags xmlns="7997f994-89c1-49c6-b1f0-67fd61182a22" xsi:nil="true"/>
    <SharedWithUsers xmlns="7997f994-89c1-49c6-b1f0-67fd61182a22">
      <UserInfo>
        <DisplayName/>
        <AccountId xsi:nil="true"/>
        <AccountType/>
      </UserInfo>
    </SharedWithUsers>
    <lcf76f155ced4ddcb4097134ff3c332f xmlns="759717ac-e423-4949-934c-1654cd0d4b5f">
      <Terms xmlns="http://schemas.microsoft.com/office/infopath/2007/PartnerControls"/>
    </lcf76f155ced4ddcb4097134ff3c332f>
    <TaxCatchAll xmlns="7997f994-89c1-49c6-b1f0-67fd61182a22" xsi:nil="true"/>
  </documentManagement>
</p:properties>
</file>

<file path=customXml/itemProps1.xml><?xml version="1.0" encoding="utf-8"?>
<ds:datastoreItem xmlns:ds="http://schemas.openxmlformats.org/officeDocument/2006/customXml" ds:itemID="{FDB3BF4E-59C1-47E8-BF7C-A5FC68DDAAA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997f994-89c1-49c6-b1f0-67fd61182a22"/>
    <ds:schemaRef ds:uri="759717ac-e423-4949-934c-1654cd0d4b5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0866AD0-933D-4763-8A6E-5B25B00ABEFA}">
  <ds:schemaRefs>
    <ds:schemaRef ds:uri="http://schemas.microsoft.com/sharepoint/v3/contenttype/forms"/>
  </ds:schemaRefs>
</ds:datastoreItem>
</file>

<file path=customXml/itemProps3.xml><?xml version="1.0" encoding="utf-8"?>
<ds:datastoreItem xmlns:ds="http://schemas.openxmlformats.org/officeDocument/2006/customXml" ds:itemID="{4536736D-ECE8-4928-A98F-A3DD406C8DF1}">
  <ds:schemaRefs>
    <ds:schemaRef ds:uri="http://schemas.microsoft.com/office/2006/metadata/properties"/>
    <ds:schemaRef ds:uri="7997f994-89c1-49c6-b1f0-67fd61182a22"/>
    <ds:schemaRef ds:uri="http://www.w3.org/XML/1998/namespace"/>
    <ds:schemaRef ds:uri="http://schemas.microsoft.com/office/infopath/2007/PartnerControls"/>
    <ds:schemaRef ds:uri="http://schemas.microsoft.com/office/2006/documentManagement/types"/>
    <ds:schemaRef ds:uri="http://purl.org/dc/elements/1.1/"/>
    <ds:schemaRef ds:uri="http://schemas.openxmlformats.org/package/2006/metadata/core-properties"/>
    <ds:schemaRef ds:uri="759717ac-e423-4949-934c-1654cd0d4b5f"/>
    <ds:schemaRef ds:uri="http://purl.org/dc/dcmitype/"/>
    <ds:schemaRef ds:uri="http://purl.org/dc/terms/"/>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Qualcomm Corporate Public Template - Mar 2022</Template>
  <TotalTime>14236</TotalTime>
  <Words>592</Words>
  <Application>Microsoft Office PowerPoint</Application>
  <PresentationFormat>Widescreen</PresentationFormat>
  <Paragraphs>164</Paragraphs>
  <Slides>7</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vt:i4>
      </vt:variant>
    </vt:vector>
  </HeadingPairs>
  <TitlesOfParts>
    <vt:vector size="15" baseType="lpstr">
      <vt:lpstr>Qualcomm Next Thin</vt:lpstr>
      <vt:lpstr>SimSun</vt:lpstr>
      <vt:lpstr>Arial</vt:lpstr>
      <vt:lpstr>Calibri</vt:lpstr>
      <vt:lpstr>Century Gothic</vt:lpstr>
      <vt:lpstr>Microsoft Sans Serif</vt:lpstr>
      <vt:lpstr>Times New Roman</vt:lpstr>
      <vt:lpstr>Qualcomm Corporate Public Template Feb2022</vt:lpstr>
      <vt:lpstr>JVET-AH0206</vt:lpstr>
      <vt:lpstr>Overview</vt:lpstr>
      <vt:lpstr>Results of EE1-2.3 (Transformer model)</vt:lpstr>
      <vt:lpstr>Proposed method</vt:lpstr>
      <vt:lpstr>Results (Transformer model)</vt:lpstr>
      <vt:lpstr>Conclusion</vt:lpstr>
      <vt:lpstr>Thank you</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Public Template</dc:title>
  <dc:creator>Ama Debrah</dc:creator>
  <cp:lastModifiedBy>Yun Li</cp:lastModifiedBy>
  <cp:revision>28</cp:revision>
  <dcterms:created xsi:type="dcterms:W3CDTF">2022-05-06T16:22:49Z</dcterms:created>
  <dcterms:modified xsi:type="dcterms:W3CDTF">2024-04-22T07:32:17Z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0x010100DF8F170C21AA934EB8A1F0A6C00ACAEF</vt:lpwstr>
  </property>
  <property fmtid="{D5CDD505-2E9C-101B-9397-08002B2CF9AE}" pid="6" name="_dlc_DocIdItemGuid">
    <vt:lpwstr>255e0abd-173a-499d-855c-27eee1856988</vt:lpwstr>
  </property>
  <property fmtid="{D5CDD505-2E9C-101B-9397-08002B2CF9AE}" pid="7" name="Order">
    <vt:lpwstr>47000.0000000000</vt:lpwstr>
  </property>
  <property fmtid="{D5CDD505-2E9C-101B-9397-08002B2CF9AE}" pid="8" name="xd_ProgID">
    <vt:lpwstr/>
  </property>
  <property fmtid="{D5CDD505-2E9C-101B-9397-08002B2CF9AE}" pid="9" name="_dlc_DocId">
    <vt:lpwstr>7DZM7CTZT7KX-492487557-470</vt:lpwstr>
  </property>
  <property fmtid="{D5CDD505-2E9C-101B-9397-08002B2CF9AE}" pid="10" name="ComplianceAssetId">
    <vt:lpwstr/>
  </property>
  <property fmtid="{D5CDD505-2E9C-101B-9397-08002B2CF9AE}" pid="11" name="TemplateUrl">
    <vt:lpwstr/>
  </property>
  <property fmtid="{D5CDD505-2E9C-101B-9397-08002B2CF9AE}" pid="12" name="_ExtendedDescription">
    <vt:lpwstr/>
  </property>
  <property fmtid="{D5CDD505-2E9C-101B-9397-08002B2CF9AE}" pid="13" name="TriggerFlowInfo">
    <vt:lpwstr/>
  </property>
  <property fmtid="{D5CDD505-2E9C-101B-9397-08002B2CF9AE}" pid="14" name="_dlc_DocIdUrl">
    <vt:lpwstr>https://qualcomm.sharepoint.com/teams/corporateresponsibility1/_layouts/15/DocIdRedir.aspx?ID=7DZM7CTZT7KX-492487557-470, 7DZM7CTZT7KX-492487557-470</vt:lpwstr>
  </property>
  <property fmtid="{D5CDD505-2E9C-101B-9397-08002B2CF9AE}" pid="15" name="xd_Signature">
    <vt:lpwstr/>
  </property>
  <property fmtid="{D5CDD505-2E9C-101B-9397-08002B2CF9AE}" pid="16" name="MediaServiceImageTags">
    <vt:lpwstr/>
  </property>
</Properties>
</file>