
<file path=[Content_Types].xml><?xml version="1.0" encoding="utf-8"?>
<Types xmlns="http://schemas.openxmlformats.org/package/2006/content-types">
  <Default Extension="fntdata" ContentType="application/x-fontdata"/>
  <Default Extension="png" ContentType="image/png"/>
  <Default Extension="rels" ContentType="application/vnd.openxmlformats-package.relationships+xml"/>
  <Default Extension="svg" ContentType="image/svg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customXml/itemProps4.xml" ContentType="application/vnd.openxmlformats-officedocument.customXmlProperties+xml"/>
  <Override PartName="/customXml/itemProps5.xml" ContentType="application/vnd.openxmlformats-officedocument.customXmlProperties+xml"/>
  <Override PartName="/customXml/itemProps6.xml" ContentType="application/vnd.openxmlformats-officedocument.customXmlProperties+xml"/>
  <Override PartName="/customXml/itemProps7.xml" ContentType="application/vnd.openxmlformats-officedocument.customXmlProperties+xml"/>
  <Override PartName="/customXml/itemProps8.xml" ContentType="application/vnd.openxmlformats-officedocument.customXmlProperties+xml"/>
  <Override PartName="/customXml/itemProps9.xml" ContentType="application/vnd.openxmlformats-officedocument.customXmlProperties+xml"/>
  <Override PartName="/customXml/itemProps10.xml" ContentType="application/vnd.openxmlformats-officedocument.customXmlProperties+xml"/>
  <Override PartName="/customXml/itemProps11.xml" ContentType="application/vnd.openxmlformats-officedocument.customXmlProperties+xml"/>
  <Override PartName="/customXml/itemProps12.xml" ContentType="application/vnd.openxmlformats-officedocument.customXmlProperties+xml"/>
  <Override PartName="/customXml/itemProps13.xml" ContentType="application/vnd.openxmlformats-officedocument.customXmlProperties+xml"/>
  <Override PartName="/customXml/itemProps14.xml" ContentType="application/vnd.openxmlformats-officedocument.customXmlProperties+xml"/>
  <Override PartName="/customXml/itemProps15.xml" ContentType="application/vnd.openxmlformats-officedocument.customXmlProperties+xml"/>
  <Override PartName="/customXml/itemProps16.xml" ContentType="application/vnd.openxmlformats-officedocument.customXmlProperties+xml"/>
  <Override PartName="/customXml/itemProps17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embedTrueTypeFonts="1" saveSubsetFonts="1">
  <p:sldMasterIdLst>
    <p:sldMasterId id="2147483660" r:id="rId18"/>
  </p:sldMasterIdLst>
  <p:notesMasterIdLst>
    <p:notesMasterId r:id="rId34"/>
  </p:notesMasterIdLst>
  <p:handoutMasterIdLst>
    <p:handoutMasterId r:id="rId35"/>
  </p:handoutMasterIdLst>
  <p:sldIdLst>
    <p:sldId id="259" r:id="rId19"/>
    <p:sldId id="728" r:id="rId20"/>
    <p:sldId id="729" r:id="rId21"/>
    <p:sldId id="730" r:id="rId22"/>
    <p:sldId id="731" r:id="rId23"/>
    <p:sldId id="733" r:id="rId24"/>
    <p:sldId id="732" r:id="rId25"/>
    <p:sldId id="736" r:id="rId26"/>
    <p:sldId id="260" r:id="rId27"/>
    <p:sldId id="735" r:id="rId28"/>
    <p:sldId id="737" r:id="rId29"/>
    <p:sldId id="738" r:id="rId30"/>
    <p:sldId id="739" r:id="rId31"/>
    <p:sldId id="734" r:id="rId32"/>
    <p:sldId id="727" r:id="rId33"/>
  </p:sldIdLst>
  <p:sldSz cx="12192000" cy="6858000"/>
  <p:notesSz cx="6858000" cy="9144000"/>
  <p:embeddedFontLst>
    <p:embeddedFont>
      <p:font typeface="Ericsson Hilda" pitchFamily="2" charset="0"/>
      <p:regular r:id="rId36"/>
      <p:bold r:id="rId37"/>
      <p:italic r:id="rId38"/>
      <p:boldItalic r:id="rId39"/>
    </p:embeddedFont>
    <p:embeddedFont>
      <p:font typeface="Ericsson Hilda Light" pitchFamily="2" charset="0"/>
      <p:regular r:id="rId40"/>
      <p:bold r:id="rId41"/>
      <p:italic r:id="rId42"/>
      <p:boldItalic r:id="rId43"/>
    </p:embeddedFont>
    <p:embeddedFont>
      <p:font typeface="Ericsson Technical Icons" pitchFamily="2" charset="0"/>
      <p:regular r:id="rId44"/>
      <p:bold r:id="rId45"/>
      <p:italic r:id="rId46"/>
      <p:boldItalic r:id="rId47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acob Ström" initials="JS" lastIdx="1" clrIdx="0">
    <p:extLst>
      <p:ext uri="{19B8F6BF-5375-455C-9EA6-DF929625EA0E}">
        <p15:presenceInfo xmlns:p15="http://schemas.microsoft.com/office/powerpoint/2012/main" userId="S::jacob.strom@ericsson.com::94a859b3-bd05-472a-a1d4-1b71f5677611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3AC43A"/>
    <a:srgbClr val="FF0000"/>
    <a:srgbClr val="FF17FF"/>
    <a:srgbClr val="808080"/>
    <a:srgbClr val="2C2CFF"/>
    <a:srgbClr val="16BA17"/>
    <a:srgbClr val="FF86FF"/>
    <a:srgbClr val="5959FC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–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073A0DAA-6AF3-43AB-8588-CEC1D06C72B9}" styleName="Medium Style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dk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dk1"/>
          </a:solidFill>
        </a:fill>
      </a:tcStyle>
    </a:firstRow>
  </a:tblStyle>
  <a:tblStyle styleId="{5202B0CA-FC54-4496-8BCA-5EF66A818D29}" styleName="Dark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021"/>
    <p:restoredTop sz="94716"/>
  </p:normalViewPr>
  <p:slideViewPr>
    <p:cSldViewPr snapToGrid="0">
      <p:cViewPr varScale="1">
        <p:scale>
          <a:sx n="99" d="100"/>
          <a:sy n="99" d="100"/>
        </p:scale>
        <p:origin x="1168" y="176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customXml" Target="../customXml/item13.xml"/><Relationship Id="rId18" Type="http://schemas.openxmlformats.org/officeDocument/2006/relationships/slideMaster" Target="slideMasters/slideMaster1.xml"/><Relationship Id="rId26" Type="http://schemas.openxmlformats.org/officeDocument/2006/relationships/slide" Target="slides/slide8.xml"/><Relationship Id="rId39" Type="http://schemas.openxmlformats.org/officeDocument/2006/relationships/font" Target="fonts/font4.fntdata"/><Relationship Id="rId21" Type="http://schemas.openxmlformats.org/officeDocument/2006/relationships/slide" Target="slides/slide3.xml"/><Relationship Id="rId34" Type="http://schemas.openxmlformats.org/officeDocument/2006/relationships/notesMaster" Target="notesMasters/notesMaster1.xml"/><Relationship Id="rId42" Type="http://schemas.openxmlformats.org/officeDocument/2006/relationships/font" Target="fonts/font7.fntdata"/><Relationship Id="rId47" Type="http://schemas.openxmlformats.org/officeDocument/2006/relationships/font" Target="fonts/font12.fntdata"/><Relationship Id="rId50" Type="http://schemas.openxmlformats.org/officeDocument/2006/relationships/viewProps" Target="viewProps.xml"/><Relationship Id="rId7" Type="http://schemas.openxmlformats.org/officeDocument/2006/relationships/customXml" Target="../customXml/item7.xml"/><Relationship Id="rId2" Type="http://schemas.openxmlformats.org/officeDocument/2006/relationships/customXml" Target="../customXml/item2.xml"/><Relationship Id="rId16" Type="http://schemas.openxmlformats.org/officeDocument/2006/relationships/customXml" Target="../customXml/item16.xml"/><Relationship Id="rId29" Type="http://schemas.openxmlformats.org/officeDocument/2006/relationships/slide" Target="slides/slide11.xml"/><Relationship Id="rId11" Type="http://schemas.openxmlformats.org/officeDocument/2006/relationships/customXml" Target="../customXml/item11.xml"/><Relationship Id="rId24" Type="http://schemas.openxmlformats.org/officeDocument/2006/relationships/slide" Target="slides/slide6.xml"/><Relationship Id="rId32" Type="http://schemas.openxmlformats.org/officeDocument/2006/relationships/slide" Target="slides/slide14.xml"/><Relationship Id="rId37" Type="http://schemas.openxmlformats.org/officeDocument/2006/relationships/font" Target="fonts/font2.fntdata"/><Relationship Id="rId40" Type="http://schemas.openxmlformats.org/officeDocument/2006/relationships/font" Target="fonts/font5.fntdata"/><Relationship Id="rId45" Type="http://schemas.openxmlformats.org/officeDocument/2006/relationships/font" Target="fonts/font10.fntdata"/><Relationship Id="rId5" Type="http://schemas.openxmlformats.org/officeDocument/2006/relationships/customXml" Target="../customXml/item5.xml"/><Relationship Id="rId15" Type="http://schemas.openxmlformats.org/officeDocument/2006/relationships/customXml" Target="../customXml/item15.xml"/><Relationship Id="rId23" Type="http://schemas.openxmlformats.org/officeDocument/2006/relationships/slide" Target="slides/slide5.xml"/><Relationship Id="rId28" Type="http://schemas.openxmlformats.org/officeDocument/2006/relationships/slide" Target="slides/slide10.xml"/><Relationship Id="rId36" Type="http://schemas.openxmlformats.org/officeDocument/2006/relationships/font" Target="fonts/font1.fntdata"/><Relationship Id="rId49" Type="http://schemas.openxmlformats.org/officeDocument/2006/relationships/presProps" Target="presProps.xml"/><Relationship Id="rId10" Type="http://schemas.openxmlformats.org/officeDocument/2006/relationships/customXml" Target="../customXml/item10.xml"/><Relationship Id="rId19" Type="http://schemas.openxmlformats.org/officeDocument/2006/relationships/slide" Target="slides/slide1.xml"/><Relationship Id="rId31" Type="http://schemas.openxmlformats.org/officeDocument/2006/relationships/slide" Target="slides/slide13.xml"/><Relationship Id="rId44" Type="http://schemas.openxmlformats.org/officeDocument/2006/relationships/font" Target="fonts/font9.fntdata"/><Relationship Id="rId52" Type="http://schemas.openxmlformats.org/officeDocument/2006/relationships/tableStyles" Target="tableStyles.xml"/><Relationship Id="rId4" Type="http://schemas.openxmlformats.org/officeDocument/2006/relationships/customXml" Target="../customXml/item4.xml"/><Relationship Id="rId9" Type="http://schemas.openxmlformats.org/officeDocument/2006/relationships/customXml" Target="../customXml/item9.xml"/><Relationship Id="rId14" Type="http://schemas.openxmlformats.org/officeDocument/2006/relationships/customXml" Target="../customXml/item14.xml"/><Relationship Id="rId22" Type="http://schemas.openxmlformats.org/officeDocument/2006/relationships/slide" Target="slides/slide4.xml"/><Relationship Id="rId27" Type="http://schemas.openxmlformats.org/officeDocument/2006/relationships/slide" Target="slides/slide9.xml"/><Relationship Id="rId30" Type="http://schemas.openxmlformats.org/officeDocument/2006/relationships/slide" Target="slides/slide12.xml"/><Relationship Id="rId35" Type="http://schemas.openxmlformats.org/officeDocument/2006/relationships/handoutMaster" Target="handoutMasters/handoutMaster1.xml"/><Relationship Id="rId43" Type="http://schemas.openxmlformats.org/officeDocument/2006/relationships/font" Target="fonts/font8.fntdata"/><Relationship Id="rId48" Type="http://schemas.openxmlformats.org/officeDocument/2006/relationships/commentAuthors" Target="commentAuthors.xml"/><Relationship Id="rId8" Type="http://schemas.openxmlformats.org/officeDocument/2006/relationships/customXml" Target="../customXml/item8.xml"/><Relationship Id="rId51" Type="http://schemas.openxmlformats.org/officeDocument/2006/relationships/theme" Target="theme/theme1.xml"/><Relationship Id="rId3" Type="http://schemas.openxmlformats.org/officeDocument/2006/relationships/customXml" Target="../customXml/item3.xml"/><Relationship Id="rId12" Type="http://schemas.openxmlformats.org/officeDocument/2006/relationships/customXml" Target="../customXml/item12.xml"/><Relationship Id="rId17" Type="http://schemas.openxmlformats.org/officeDocument/2006/relationships/customXml" Target="../customXml/item17.xml"/><Relationship Id="rId25" Type="http://schemas.openxmlformats.org/officeDocument/2006/relationships/slide" Target="slides/slide7.xml"/><Relationship Id="rId33" Type="http://schemas.openxmlformats.org/officeDocument/2006/relationships/slide" Target="slides/slide15.xml"/><Relationship Id="rId38" Type="http://schemas.openxmlformats.org/officeDocument/2006/relationships/font" Target="fonts/font3.fntdata"/><Relationship Id="rId46" Type="http://schemas.openxmlformats.org/officeDocument/2006/relationships/font" Target="fonts/font11.fntdata"/><Relationship Id="rId20" Type="http://schemas.openxmlformats.org/officeDocument/2006/relationships/slide" Target="slides/slide2.xml"/><Relationship Id="rId41" Type="http://schemas.openxmlformats.org/officeDocument/2006/relationships/font" Target="fonts/font6.fntdata"/><Relationship Id="rId1" Type="http://schemas.openxmlformats.org/officeDocument/2006/relationships/customXml" Target="../customXml/item1.xml"/><Relationship Id="rId6" Type="http://schemas.openxmlformats.org/officeDocument/2006/relationships/customXml" Target="../customXml/item6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EF6FD348-9C7F-4865-875C-863EC6E2CB80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3294207-A46E-4F9A-91C9-BB4398CEA985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95105526-C577-427D-800D-7921EA160260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en-US"/>
              <a:t> </a:t>
            </a:r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1FCA4CFA-39AC-4AB6-B521-EBDB0AF74AF0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7AEDCC-D3AE-4D3E-A1AA-6BA600F277A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4262122"/>
      </p:ext>
    </p:extLst>
  </p:cSld>
  <p:clrMap bg1="lt1" tx1="dk1" bg2="lt2" tx2="dk2" accent1="accent1" accent2="accent2" accent3="accent3" accent4="accent4" accent5="accent5" accent6="accent6" hlink="hlink" folHlink="folHlink"/>
  <p:hf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2018-02-21 </a:t>
            </a:r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Ericsson Hilda Light" panose="00000400000000000000" pitchFamily="2" charset="0"/>
              </a:defRPr>
            </a:lvl1pPr>
          </a:lstStyle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Ericsson Hilda Light" panose="00000400000000000000" pitchFamily="2" charset="0"/>
              </a:defRPr>
            </a:lvl1pPr>
          </a:lstStyle>
          <a:p>
            <a:fld id="{F949BC75-2359-4F98-918A-7033C92AD487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33333820"/>
      </p:ext>
    </p:extLst>
  </p:cSld>
  <p:clrMap bg1="lt1" tx1="dk1" bg2="lt2" tx2="dk2" accent1="accent1" accent2="accent2" accent3="accent3" accent4="accent4" accent5="accent5" accent6="accent6" hlink="hlink" folHlink="folHlink"/>
  <p:hf/>
  <p:notesStyle>
    <a:lvl1pPr marL="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Ericsson Hilda Light" panose="00000400000000000000" pitchFamily="2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Header Placeholder 3"/>
          <p:cNvSpPr>
            <a:spLocks noGrp="1"/>
          </p:cNvSpPr>
          <p:nvPr>
            <p:ph type="hdr" sz="quarter" idx="10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idx="11"/>
          </p:nvPr>
        </p:nvSpPr>
        <p:spPr/>
        <p:txBody>
          <a:bodyPr/>
          <a:lstStyle/>
          <a:p>
            <a:r>
              <a:rPr lang="en-US"/>
              <a:t>2018-02-21 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2"/>
          </p:nvPr>
        </p:nvSpPr>
        <p:spPr/>
        <p:txBody>
          <a:bodyPr/>
          <a:lstStyle/>
          <a:p>
            <a:r>
              <a:rPr lang="en-US"/>
              <a:t> </a:t>
            </a: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3"/>
          </p:nvPr>
        </p:nvSpPr>
        <p:spPr/>
        <p:txBody>
          <a:bodyPr/>
          <a:lstStyle/>
          <a:p>
            <a:fld id="{AC9DD1CB-DD7E-47C0-8C73-DFDF434617D9}" type="slidenum">
              <a:rPr lang="en-US" smtClean="0"/>
              <a:t>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2423599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6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2" name="Content Placeholder 11"/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5" name="Content Placeholder 11"/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1374575616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F1368AB3-821C-4A71-B119-C0A8AA44A93F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8561E9FC-533B-4891-A7E3-A3DDB1BD26FB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80218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4A0CF15-A701-44C3-81FC-A544265685B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936540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34B7B746-B315-4EB5-B3A2-CA259B065B9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2525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>
            <a:noFill/>
          </a:ln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2" name="Title_TM">
            <a:extLst>
              <a:ext uri="{FF2B5EF4-FFF2-40B4-BE49-F238E27FC236}">
                <a16:creationId xmlns:a16="http://schemas.microsoft.com/office/drawing/2014/main" id="{93CB56C1-2916-4C60-8532-A023564D2C57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3" name="SubTitle_TM">
            <a:extLst>
              <a:ext uri="{FF2B5EF4-FFF2-40B4-BE49-F238E27FC236}">
                <a16:creationId xmlns:a16="http://schemas.microsoft.com/office/drawing/2014/main" id="{61DC6511-5700-4E95-89CA-81484C248C03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096BBFC-712A-429D-9C0A-7743993E7FC1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67818655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tatement Page 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335517688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hapter/Section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1"/>
            <a:ext cx="8353425" cy="3457574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baseline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Chapter/section, </a:t>
            </a:r>
            <a:br>
              <a:rPr lang="en-US"/>
            </a:br>
            <a:r>
              <a:rPr lang="en-US"/>
              <a:t>Ericsson Hilda Light 60pt, 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</p:spTree>
    <p:extLst>
      <p:ext uri="{BB962C8B-B14F-4D97-AF65-F5344CB8AC3E}">
        <p14:creationId xmlns:p14="http://schemas.microsoft.com/office/powerpoint/2010/main" val="179396437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85933282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415456144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613FB31-E723-434D-8FBC-0054A541634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733153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2EAEE37-7D1D-49D7-BEC8-7A88843E383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73924324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A44C7C5B-04BF-4F0E-888E-CE87D0EF1DA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65974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A763E3F-D546-48DC-86FC-898851FBC7BD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Black,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9" name="Graphic 8">
            <a:extLst>
              <a:ext uri="{FF2B5EF4-FFF2-40B4-BE49-F238E27FC236}">
                <a16:creationId xmlns:a16="http://schemas.microsoft.com/office/drawing/2014/main" id="{6E03516D-EC68-4282-84F4-9729304A51D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C3D47211-FF10-4DFA-A5AF-8E0A63463B47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0E57E58D-AC34-4A4B-A5B1-CE1B53ABBDA9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A4CC6AB0-560E-4AE0-A93D-9C1C64F05440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3999758604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4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65A3682-3283-4350-B37F-DCABDCB15F6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768382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5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6B1A279A-6DFF-44E2-AFD5-C14BD71050E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01140641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6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C9C0052-7A7B-40FB-AF90-CA9C4B79D2ED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94464793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Graphic heavy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54D93672-2A04-4EF3-916F-2C920729FB07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4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7D510456-FEBC-46FA-B25A-B809F2C18A68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45137931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Slide Number Placeholder 2">
            <a:extLst>
              <a:ext uri="{FF2B5EF4-FFF2-40B4-BE49-F238E27FC236}">
                <a16:creationId xmlns:a16="http://schemas.microsoft.com/office/drawing/2014/main" id="{029E01B2-45FA-F84F-A090-D9900A1E109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48800" y="65341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BF531C-186E-C442-940C-204E157681B4}" type="slidenum">
              <a:rPr lang="sv-SE" smtClean="0"/>
              <a:t>‹#›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933167755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1 smaller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2">
            <a:extLst>
              <a:ext uri="{FF2B5EF4-FFF2-40B4-BE49-F238E27FC236}">
                <a16:creationId xmlns:a16="http://schemas.microsoft.com/office/drawing/2014/main" id="{784F54AF-EED6-486A-9ACA-42061F4AAE9A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479425" y="1844675"/>
            <a:ext cx="8353426" cy="4392612"/>
          </a:xfr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1"/>
            <a:r>
              <a:rPr lang="en-US"/>
              <a:t>First level</a:t>
            </a:r>
          </a:p>
          <a:p>
            <a:pPr lvl="2"/>
            <a:r>
              <a:rPr lang="en-US"/>
              <a:t>Second level</a:t>
            </a:r>
          </a:p>
          <a:p>
            <a:pPr lvl="3"/>
            <a:r>
              <a:rPr lang="en-US"/>
              <a:t>Third level</a:t>
            </a:r>
          </a:p>
          <a:p>
            <a:pPr lvl="4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3F4EF873-DC0F-4698-BEC2-502DB043AA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60799952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AC5B9436-E3EB-4A3D-BE6B-EFFF8123DE9D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4114665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righ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5472113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5472113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Eric. Hilda Light 40pt, </a:t>
            </a:r>
            <a:r>
              <a:rPr lang="en-US" err="1"/>
              <a:t>Eri</a:t>
            </a:r>
            <a:r>
              <a:rPr lang="en-US"/>
              <a:t>. Black,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F5F844D-0CF3-4814-B0DE-3D27A83936FD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609600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584347284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Fu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Title_SM">
            <a:extLst>
              <a:ext uri="{FF2B5EF4-FFF2-40B4-BE49-F238E27FC236}">
                <a16:creationId xmlns:a16="http://schemas.microsoft.com/office/drawing/2014/main" id="{4ACB62A1-CC4A-4B59-B1D8-ED86B77D9A3A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22373556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mall title, left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5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6240463" y="476250"/>
            <a:ext cx="4924362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max 2-lines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B0349585-9F54-46CC-8CEC-052CD1853EC5}"/>
              </a:ext>
            </a:extLst>
          </p:cNvPr>
          <p:cNvSpPr>
            <a:spLocks noGrp="1"/>
          </p:cNvSpPr>
          <p:nvPr>
            <p:ph type="pic" sz="quarter" idx="11" hasCustomPrompt="1"/>
          </p:nvPr>
        </p:nvSpPr>
        <p:spPr>
          <a:xfrm>
            <a:off x="0" y="0"/>
            <a:ext cx="6096000" cy="6858000"/>
          </a:xfrm>
          <a:prstGeom prst="rect">
            <a:avLst/>
          </a:prstGeom>
        </p:spPr>
        <p:txBody>
          <a:bodyPr anchor="ctr"/>
          <a:lstStyle>
            <a:lvl1pPr marL="0" indent="0">
              <a:buNone/>
              <a:defRPr/>
            </a:lvl1pPr>
          </a:lstStyle>
          <a:p>
            <a:r>
              <a:rPr lang="en-US"/>
              <a:t>      Click icon to add picture</a:t>
            </a:r>
          </a:p>
        </p:txBody>
      </p:sp>
    </p:spTree>
    <p:extLst>
      <p:ext uri="{BB962C8B-B14F-4D97-AF65-F5344CB8AC3E}">
        <p14:creationId xmlns:p14="http://schemas.microsoft.com/office/powerpoint/2010/main" val="27319818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Title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FAD780AD-21B6-4312-96C4-9E36B1648871}"/>
              </a:ext>
            </a:extLst>
          </p:cNvPr>
          <p:cNvSpPr>
            <a:spLocks noGrp="1"/>
          </p:cNvSpPr>
          <p:nvPr>
            <p:ph type="pic" sz="quarter" idx="13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   Click icon to add a dark  image</a:t>
            </a:r>
          </a:p>
        </p:txBody>
      </p:sp>
      <p:sp>
        <p:nvSpPr>
          <p:cNvPr id="22531" name="Title_TM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330958"/>
          </a:xfrm>
        </p:spPr>
        <p:txBody>
          <a:bodyPr/>
          <a:lstStyle>
            <a:lvl1pPr>
              <a:lnSpc>
                <a:spcPct val="85000"/>
              </a:lnSpc>
              <a:defRPr sz="6000" b="0" kern="1400" spc="-160" baseline="0">
                <a:solidFill>
                  <a:schemeClr val="bg1"/>
                </a:solidFill>
                <a:latin typeface="+mj-lt"/>
              </a:defRPr>
            </a:lvl1pPr>
          </a:lstStyle>
          <a:p>
            <a:r>
              <a:rPr lang="en-US"/>
              <a:t>Presentation title,</a:t>
            </a:r>
            <a:br>
              <a:rPr lang="en-US"/>
            </a:br>
            <a:r>
              <a:rPr lang="en-US"/>
              <a:t>Ericsson Hilda Light 60pt,</a:t>
            </a:r>
            <a:br>
              <a:rPr lang="en-US"/>
            </a:br>
            <a:r>
              <a:rPr lang="en-US"/>
              <a:t>Ericsson White,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22530" name="SubTitle_TM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4" cy="2087563"/>
          </a:xfrm>
          <a:prstGeom prst="rect">
            <a:avLst/>
          </a:prstGeom>
        </p:spPr>
        <p:txBody>
          <a:bodyPr lIns="7200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Presentation description/subtitle</a:t>
            </a:r>
            <a:br>
              <a:rPr lang="en-US"/>
            </a:br>
            <a:r>
              <a:rPr lang="en-US"/>
              <a:t>Ericsson Hilda 20pt</a:t>
            </a:r>
          </a:p>
        </p:txBody>
      </p:sp>
      <p:pic>
        <p:nvPicPr>
          <p:cNvPr id="10" name="Graphic 9">
            <a:extLst>
              <a:ext uri="{FF2B5EF4-FFF2-40B4-BE49-F238E27FC236}">
                <a16:creationId xmlns:a16="http://schemas.microsoft.com/office/drawing/2014/main" id="{E29FEEAB-1C1F-4153-BC50-6FCDEAC19C8E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  <p:sp>
        <p:nvSpPr>
          <p:cNvPr id="9" name="Content Placeholder 2">
            <a:extLst>
              <a:ext uri="{FF2B5EF4-FFF2-40B4-BE49-F238E27FC236}">
                <a16:creationId xmlns:a16="http://schemas.microsoft.com/office/drawing/2014/main" id="{07AC4DB9-933C-4680-A281-C11929BCC2F5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6240463" y="6237288"/>
            <a:ext cx="1910479" cy="287336"/>
          </a:xfrm>
          <a:prstGeom prst="rect">
            <a:avLst/>
          </a:prstGeom>
        </p:spPr>
        <p:txBody>
          <a:bodyPr wrap="none" anchor="b"/>
          <a:lstStyle>
            <a:lvl1pPr marL="0" indent="0" algn="r">
              <a:buNone/>
              <a:defRPr sz="120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 name</a:t>
            </a:r>
          </a:p>
        </p:txBody>
      </p:sp>
      <p:sp>
        <p:nvSpPr>
          <p:cNvPr id="11" name="Content Placeholder 11">
            <a:extLst>
              <a:ext uri="{FF2B5EF4-FFF2-40B4-BE49-F238E27FC236}">
                <a16:creationId xmlns:a16="http://schemas.microsoft.com/office/drawing/2014/main" id="{7B568BB6-C8A4-4545-B025-7D97CC4692BC}"/>
              </a:ext>
            </a:extLst>
          </p:cNvPr>
          <p:cNvSpPr>
            <a:spLocks noGrp="1"/>
          </p:cNvSpPr>
          <p:nvPr>
            <p:ph sz="quarter" idx="11" hasCustomPrompt="1"/>
          </p:nvPr>
        </p:nvSpPr>
        <p:spPr>
          <a:xfrm>
            <a:off x="8229600" y="6237287"/>
            <a:ext cx="2515041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Organization</a:t>
            </a:r>
          </a:p>
        </p:txBody>
      </p:sp>
      <p:sp>
        <p:nvSpPr>
          <p:cNvPr id="13" name="Content Placeholder 11">
            <a:extLst>
              <a:ext uri="{FF2B5EF4-FFF2-40B4-BE49-F238E27FC236}">
                <a16:creationId xmlns:a16="http://schemas.microsoft.com/office/drawing/2014/main" id="{D51585B7-9911-4BC2-ACC7-3D991408BDDF}"/>
              </a:ext>
            </a:extLst>
          </p:cNvPr>
          <p:cNvSpPr>
            <a:spLocks noGrp="1"/>
          </p:cNvSpPr>
          <p:nvPr>
            <p:ph sz="quarter" idx="12" hasCustomPrompt="1"/>
          </p:nvPr>
        </p:nvSpPr>
        <p:spPr>
          <a:xfrm>
            <a:off x="10811951" y="6237287"/>
            <a:ext cx="897503" cy="2873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tIns="0" rIns="0" anchor="b"/>
          <a:lstStyle>
            <a:lvl1pPr marL="0" indent="0" algn="ctr">
              <a:buNone/>
              <a:defRPr lang="en-US" sz="1200" dirty="0">
                <a:solidFill>
                  <a:schemeClr val="bg1"/>
                </a:solidFill>
                <a:latin typeface="+mn-lt"/>
              </a:defRPr>
            </a:lvl1pPr>
          </a:lstStyle>
          <a:p>
            <a:pPr lvl="0"/>
            <a:r>
              <a:rPr lang="en-US"/>
              <a:t>YYYY-MM-DD</a:t>
            </a:r>
          </a:p>
        </p:txBody>
      </p:sp>
    </p:spTree>
    <p:extLst>
      <p:ext uri="{BB962C8B-B14F-4D97-AF65-F5344CB8AC3E}">
        <p14:creationId xmlns:p14="http://schemas.microsoft.com/office/powerpoint/2010/main" val="787326472"/>
      </p:ext>
    </p:extLst>
  </p:cSld>
  <p:clrMapOvr>
    <a:masterClrMapping/>
  </p:clrMapOvr>
  <p:extLst>
    <p:ext uri="{DCECCB84-F9BA-43D5-87BE-67443E8EF086}">
      <p15:sldGuideLst xmlns:p15="http://schemas.microsoft.com/office/powerpoint/2012/main"/>
    </p:ext>
  </p:extLst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6240463" y="1844674"/>
            <a:ext cx="5472112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half" idx="1" hasCustomPrompt="1"/>
          </p:nvPr>
        </p:nvSpPr>
        <p:spPr>
          <a:xfrm>
            <a:off x="479425" y="1844675"/>
            <a:ext cx="5472113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891BF4C4-9DF9-4D9F-A738-37FBCD45AA68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675883818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2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3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B1CFD82C-8968-4B87-A964-6288AF293D7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92221419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righ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479424" y="1844675"/>
            <a:ext cx="5472113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479425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05AB2F5-3C8F-45BD-81CB-45EC98D4284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63120207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left image with two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2"/>
          <p:cNvSpPr>
            <a:spLocks noGrp="1"/>
          </p:cNvSpPr>
          <p:nvPr>
            <p:ph sz="quarter" idx="10" hasCustomPrompt="1"/>
          </p:nvPr>
        </p:nvSpPr>
        <p:spPr>
          <a:xfrm>
            <a:off x="6240463" y="1844674"/>
            <a:ext cx="5472112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idx="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524C71C0-9908-4C8C-97CC-AA201198D25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5064145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two horizontal conten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4"/>
            <a:ext cx="8353425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5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50" y="1844675"/>
            <a:ext cx="8353425" cy="2089150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0114795F-6AFF-421E-BA39-763FAD29FC16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977286576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Header, Image over two content par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3"/>
          <p:cNvSpPr>
            <a:spLocks noGrp="1"/>
          </p:cNvSpPr>
          <p:nvPr>
            <p:ph sz="quarter" idx="11" hasCustomPrompt="1"/>
          </p:nvPr>
        </p:nvSpPr>
        <p:spPr>
          <a:xfrm>
            <a:off x="6240463" y="4149724"/>
            <a:ext cx="5472112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Content Placeholder 2"/>
          <p:cNvSpPr>
            <a:spLocks noGrp="1"/>
          </p:cNvSpPr>
          <p:nvPr>
            <p:ph sz="quarter" idx="12" hasCustomPrompt="1"/>
          </p:nvPr>
        </p:nvSpPr>
        <p:spPr>
          <a:xfrm>
            <a:off x="479425" y="4149724"/>
            <a:ext cx="5472113" cy="2087563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6" name="Title_SM">
            <a:extLst>
              <a:ext uri="{FF2B5EF4-FFF2-40B4-BE49-F238E27FC236}">
                <a16:creationId xmlns:a16="http://schemas.microsoft.com/office/drawing/2014/main" id="{A14F6E09-C956-49B3-8E41-DBD053DF768C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762546200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8184575" y="1844675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4332000" y="1844673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8E3794F8-471D-4987-945F-3C29BB03AB49}"/>
              </a:ext>
            </a:extLst>
          </p:cNvPr>
          <p:cNvSpPr>
            <a:spLocks noGrp="1"/>
          </p:cNvSpPr>
          <p:nvPr>
            <p:ph sz="quarter" idx="13" hasCustomPrompt="1"/>
          </p:nvPr>
        </p:nvSpPr>
        <p:spPr>
          <a:xfrm>
            <a:off x="479425" y="1844674"/>
            <a:ext cx="3528000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10" name="Title_SM">
            <a:extLst>
              <a:ext uri="{FF2B5EF4-FFF2-40B4-BE49-F238E27FC236}">
                <a16:creationId xmlns:a16="http://schemas.microsoft.com/office/drawing/2014/main" id="{6B686A21-AA96-4B0A-B7CE-F4C6D5D31B32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545725332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3 narrow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9121776" y="1844674"/>
            <a:ext cx="259079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6240464" y="1844674"/>
            <a:ext cx="2592386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7EEF5633-BC13-4AEA-AEF5-CE2675504D30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896068706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1844674"/>
            <a:ext cx="2592388" cy="4392614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1844674"/>
            <a:ext cx="2592389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4"/>
            <a:ext cx="2592388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4392613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4D71A67-F349-4E68-B7B8-D53CE323A764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27589923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, Preamble and 3 column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50" y="4149725"/>
            <a:ext cx="2592388" cy="2087562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2592388" cy="4392612"/>
          </a:xfrm>
          <a:prstGeom prst="rect">
            <a:avLst/>
          </a:prstGeom>
        </p:spPr>
        <p:txBody>
          <a:bodyPr/>
          <a:lstStyle>
            <a:lvl1pPr marL="0" indent="0">
              <a:buFont typeface="Ericsson Hilda Light" panose="020B0604020202020204" pitchFamily="34" charset="0"/>
              <a:buNone/>
              <a:defRPr sz="2500">
                <a:latin typeface="+mn-lt"/>
              </a:defRPr>
            </a:lvl1pPr>
            <a:lvl2pPr marL="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2pPr>
            <a:lvl3pPr marL="3429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3pPr>
            <a:lvl4pPr marL="6858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4pPr>
            <a:lvl5pPr marL="1028700" indent="0">
              <a:buFont typeface="Ericsson Hilda Light" panose="020B0604020202020204" pitchFamily="34" charset="0"/>
              <a:buNone/>
              <a:defRPr sz="2500">
                <a:latin typeface="+mj-lt"/>
              </a:defRPr>
            </a:lvl5pPr>
          </a:lstStyle>
          <a:p>
            <a:pPr lvl="0"/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Preamble text, </a:t>
            </a:r>
            <a:r>
              <a:rPr lang="en-US"/>
              <a:t>Ericsson </a:t>
            </a:r>
            <a:r>
              <a:rPr kumimoji="0" lang="en-US" sz="2500" b="0" i="0" u="none" strike="noStrike" kern="1200" cap="none" spc="0" normalizeH="0" baseline="0" noProof="0">
                <a:ln>
                  <a:noFill/>
                </a:ln>
                <a:solidFill>
                  <a:srgbClr val="181818"/>
                </a:solidFill>
                <a:effectLst/>
                <a:uLnTx/>
                <a:uFillTx/>
                <a:ea typeface="+mn-ea"/>
                <a:cs typeface="Ericsson Hilda Light" panose="020B0604020202020204" pitchFamily="34" charset="0"/>
              </a:rPr>
              <a:t>Hilda 25pt, Ericsson Black</a:t>
            </a:r>
            <a:endParaRPr lang="en-US"/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0188" y="4149724"/>
            <a:ext cx="2592387" cy="2087563"/>
          </a:xfrm>
          <a:prstGeom prst="rect">
            <a:avLst/>
          </a:prstGeom>
        </p:spPr>
        <p:txBody>
          <a:bodyPr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CD0BB64A-768A-4118-B3E5-52B98C693831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5090902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Keynote Cover P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  <a:latin typeface="+mj-lt"/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6"/>
            <a:ext cx="5472112" cy="2087562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</p:spTree>
    <p:extLst>
      <p:ext uri="{BB962C8B-B14F-4D97-AF65-F5344CB8AC3E}">
        <p14:creationId xmlns:p14="http://schemas.microsoft.com/office/powerpoint/2010/main" val="1085322578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lumns with visual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3"/>
          <p:cNvSpPr>
            <a:spLocks noGrp="1"/>
          </p:cNvSpPr>
          <p:nvPr>
            <p:ph sz="quarter" idx="12" hasCustomPrompt="1"/>
          </p:nvPr>
        </p:nvSpPr>
        <p:spPr>
          <a:xfrm>
            <a:off x="6240463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6" name="Content Placeholder 2"/>
          <p:cNvSpPr>
            <a:spLocks noGrp="1"/>
          </p:cNvSpPr>
          <p:nvPr>
            <p:ph sz="quarter" idx="11" hasCustomPrompt="1"/>
          </p:nvPr>
        </p:nvSpPr>
        <p:spPr>
          <a:xfrm>
            <a:off x="3359149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1"/>
          <p:cNvSpPr>
            <a:spLocks noGrp="1"/>
          </p:cNvSpPr>
          <p:nvPr>
            <p:ph sz="quarter" idx="10" hasCustomPrompt="1"/>
          </p:nvPr>
        </p:nvSpPr>
        <p:spPr>
          <a:xfrm>
            <a:off x="479425" y="4149724"/>
            <a:ext cx="2592388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3"/>
          <p:cNvSpPr>
            <a:spLocks noGrp="1"/>
          </p:cNvSpPr>
          <p:nvPr>
            <p:ph sz="quarter" idx="13" hasCustomPrompt="1"/>
          </p:nvPr>
        </p:nvSpPr>
        <p:spPr>
          <a:xfrm>
            <a:off x="9121776" y="4149724"/>
            <a:ext cx="259079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7" name="Title_SM">
            <a:extLst>
              <a:ext uri="{FF2B5EF4-FFF2-40B4-BE49-F238E27FC236}">
                <a16:creationId xmlns:a16="http://schemas.microsoft.com/office/drawing/2014/main" id="{F83268EB-5955-4A3F-8B85-E7C084E6FAF5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3100695833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2" y="4149724"/>
            <a:ext cx="5472113" cy="2087564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2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5" y="1844674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7" name="Content Placeholder 1">
            <a:extLst>
              <a:ext uri="{FF2B5EF4-FFF2-40B4-BE49-F238E27FC236}">
                <a16:creationId xmlns:a16="http://schemas.microsoft.com/office/drawing/2014/main" id="{5BD2C41D-0700-4885-AB77-25AFFE4E1FDA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4149725"/>
            <a:ext cx="5472113" cy="2089151"/>
          </a:xfrm>
          <a:prstGeom prst="rect">
            <a:avLst/>
          </a:prstGeom>
        </p:spPr>
        <p:txBody>
          <a:bodyPr lIns="72000" tIns="36000"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9" name="Title_SM">
            <a:extLst>
              <a:ext uri="{FF2B5EF4-FFF2-40B4-BE49-F238E27FC236}">
                <a16:creationId xmlns:a16="http://schemas.microsoft.com/office/drawing/2014/main" id="{2C948968-FB06-45CC-8259-6BDE4430EACB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2548612008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8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4"/>
          <p:cNvSpPr>
            <a:spLocks noGrp="1"/>
          </p:cNvSpPr>
          <p:nvPr>
            <p:ph sz="quarter" idx="4" hasCustomPrompt="1"/>
          </p:nvPr>
        </p:nvSpPr>
        <p:spPr>
          <a:xfrm>
            <a:off x="6240463" y="4150995"/>
            <a:ext cx="2592387" cy="208629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 marL="1028700" indent="0">
              <a:buNone/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5" name="Content Placeholder 3"/>
          <p:cNvSpPr>
            <a:spLocks noGrp="1"/>
          </p:cNvSpPr>
          <p:nvPr>
            <p:ph sz="quarter" idx="3" hasCustomPrompt="1"/>
          </p:nvPr>
        </p:nvSpPr>
        <p:spPr>
          <a:xfrm>
            <a:off x="479424" y="4149724"/>
            <a:ext cx="2592389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4" name="Content Placeholder 2"/>
          <p:cNvSpPr>
            <a:spLocks noGrp="1"/>
          </p:cNvSpPr>
          <p:nvPr>
            <p:ph sz="quarter" idx="2" hasCustomPrompt="1"/>
          </p:nvPr>
        </p:nvSpPr>
        <p:spPr>
          <a:xfrm>
            <a:off x="6240463" y="1844675"/>
            <a:ext cx="2592387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3" name="Content Placeholder 1"/>
          <p:cNvSpPr>
            <a:spLocks noGrp="1"/>
          </p:cNvSpPr>
          <p:nvPr>
            <p:ph sz="quarter" idx="1" hasCustomPrompt="1"/>
          </p:nvPr>
        </p:nvSpPr>
        <p:spPr>
          <a:xfrm>
            <a:off x="479424" y="1844675"/>
            <a:ext cx="2592389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8" name="Content Placeholder 3"/>
          <p:cNvSpPr>
            <a:spLocks noGrp="1"/>
          </p:cNvSpPr>
          <p:nvPr>
            <p:ph sz="quarter" idx="10" hasCustomPrompt="1"/>
          </p:nvPr>
        </p:nvSpPr>
        <p:spPr>
          <a:xfrm>
            <a:off x="3359151" y="4149724"/>
            <a:ext cx="2592387" cy="2087563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9" name="Content Placeholder 1"/>
          <p:cNvSpPr>
            <a:spLocks noGrp="1"/>
          </p:cNvSpPr>
          <p:nvPr>
            <p:ph sz="quarter" idx="11" hasCustomPrompt="1"/>
          </p:nvPr>
        </p:nvSpPr>
        <p:spPr>
          <a:xfrm>
            <a:off x="3359151" y="1844675"/>
            <a:ext cx="2592388" cy="2089150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0" name="Content Placeholder 4"/>
          <p:cNvSpPr>
            <a:spLocks noGrp="1"/>
          </p:cNvSpPr>
          <p:nvPr>
            <p:ph sz="quarter" idx="12" hasCustomPrompt="1"/>
          </p:nvPr>
        </p:nvSpPr>
        <p:spPr>
          <a:xfrm>
            <a:off x="9120188" y="4149725"/>
            <a:ext cx="2592387" cy="2087562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</p:txBody>
      </p:sp>
      <p:sp>
        <p:nvSpPr>
          <p:cNvPr id="11" name="Content Placeholder 2"/>
          <p:cNvSpPr>
            <a:spLocks noGrp="1"/>
          </p:cNvSpPr>
          <p:nvPr>
            <p:ph sz="quarter" idx="13" hasCustomPrompt="1"/>
          </p:nvPr>
        </p:nvSpPr>
        <p:spPr>
          <a:xfrm>
            <a:off x="9120188" y="1844674"/>
            <a:ext cx="2592387" cy="2089151"/>
          </a:xfrm>
          <a:prstGeom prst="rect">
            <a:avLst/>
          </a:prstGeom>
        </p:spPr>
        <p:txBody>
          <a:bodyPr lIns="72000" tIns="36000"/>
          <a:lstStyle>
            <a:lvl1pPr>
              <a:defRPr sz="2000"/>
            </a:lvl1pPr>
            <a:lvl2pPr>
              <a:defRPr sz="2000"/>
            </a:lvl2pPr>
            <a:lvl3pPr>
              <a:defRPr sz="2000"/>
            </a:lvl3pPr>
            <a:lvl4pPr>
              <a:defRPr sz="2000"/>
            </a:lvl4pPr>
            <a:lvl5pPr>
              <a:defRPr sz="2000"/>
            </a:lvl5pPr>
          </a:lstStyle>
          <a:p>
            <a:pPr lvl="0"/>
            <a:r>
              <a:rPr lang="en-US"/>
              <a:t>For heading, use Ericsson Hilda in bold. For copy and bullets, use E.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3"/>
            <a:endParaRPr lang="en-US"/>
          </a:p>
        </p:txBody>
      </p:sp>
      <p:sp>
        <p:nvSpPr>
          <p:cNvPr id="13" name="Title_SM">
            <a:extLst>
              <a:ext uri="{FF2B5EF4-FFF2-40B4-BE49-F238E27FC236}">
                <a16:creationId xmlns:a16="http://schemas.microsoft.com/office/drawing/2014/main" id="{99858DC4-E787-41D2-A613-961D60F89117}"/>
              </a:ext>
            </a:extLst>
          </p:cNvPr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8353426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Slide title, Ericsson Hilda Light 40pt, Ericsson Black, max 2-lines</a:t>
            </a:r>
          </a:p>
        </p:txBody>
      </p:sp>
    </p:spTree>
    <p:extLst>
      <p:ext uri="{BB962C8B-B14F-4D97-AF65-F5344CB8AC3E}">
        <p14:creationId xmlns:p14="http://schemas.microsoft.com/office/powerpoint/2010/main" val="1436988196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Black logo 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8979B00C-7C1F-4F17-8D52-31D787A1234A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6895" y="2854112"/>
            <a:ext cx="1163145" cy="116314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76168519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White logo end slide 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tx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ericsson.com/related-</a:t>
            </a:r>
            <a:r>
              <a:rPr lang="en-US" err="1"/>
              <a:t>url</a:t>
            </a:r>
            <a:endParaRPr lang="en-US"/>
          </a:p>
        </p:txBody>
      </p:sp>
      <p:pic>
        <p:nvPicPr>
          <p:cNvPr id="4" name="Graphic 3">
            <a:extLst>
              <a:ext uri="{FF2B5EF4-FFF2-40B4-BE49-F238E27FC236}">
                <a16:creationId xmlns:a16="http://schemas.microsoft.com/office/drawing/2014/main" id="{ACE90D21-D589-4F0A-88B0-94229A40F015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5508509" y="2842270"/>
            <a:ext cx="1174987" cy="11749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5361043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Embedded character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142897"/>
            <a:ext cx="11233149" cy="671510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 b="1">
                <a:solidFill>
                  <a:schemeClr val="tx1"/>
                </a:solidFill>
              </a:rPr>
              <a:t>This Master Slide is to ensure that all our characters are embedded with the presentation. Should not be used in a presentation.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endParaRPr lang="en-US" sz="1400" b="1">
              <a:solidFill>
                <a:schemeClr val="tx1"/>
              </a:solidFill>
            </a:endParaRP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</a:rPr>
              <a:t>abcdefghijklmnopqrstuvwxyz</a:t>
            </a:r>
            <a:r>
              <a:rPr lang="en-US" sz="1400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</a:rPr>
              <a:t>ẀẁẃẄẅỲỳ</a:t>
            </a:r>
            <a:r>
              <a:rPr lang="en-US" sz="1400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</a:rPr>
              <a:t>ẀẁẃẄẅỲỳ</a:t>
            </a:r>
            <a:r>
              <a:rPr lang="en-US" sz="1400" b="1">
                <a:solidFill>
                  <a:schemeClr val="tx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tx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+mj-lt"/>
              </a:rPr>
              <a:t>!"#$%&amp;'()*+,./0123456789:;&lt;=&gt;?@ABCDEFGHIJKLMNOPQRSTUVWXYZ[\]^_`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</a:t>
            </a:r>
            <a:r>
              <a:rPr lang="en-US" sz="1400" b="1" kern="1200">
                <a:solidFill>
                  <a:schemeClr val="tx1"/>
                </a:solidFill>
                <a:latin typeface="+mn-lt"/>
                <a:ea typeface="+mn-ea"/>
                <a:cs typeface="+mn-cs"/>
              </a:rPr>
              <a:t>Čč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ẀẁẃẄẅỲỳ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tx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tx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 b="1">
              <a:solidFill>
                <a:schemeClr val="tx1"/>
              </a:solidFill>
              <a:latin typeface="Ericsson Technical Icons" panose="00000500000000000000" pitchFamily="2" charset="0"/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tx1"/>
                </a:solidFill>
                <a:latin typeface="Ericsson Technical Icons" panose="00000500000000000000" pitchFamily="2" charset="0"/>
              </a:rPr>
              <a:t>B C D F G H I L M O P R S W X b c d f g h I l m o p r s w x</a:t>
            </a:r>
            <a:endParaRPr lang="en-US" sz="1400" b="1">
              <a:solidFill>
                <a:schemeClr val="tx1"/>
              </a:solidFill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10470591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END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Box 4">
            <a:extLst>
              <a:ext uri="{FF2B5EF4-FFF2-40B4-BE49-F238E27FC236}">
                <a16:creationId xmlns:a16="http://schemas.microsoft.com/office/drawing/2014/main" id="{99AF35DD-3E5E-42CB-AFA5-5E09E14F72A4}"/>
              </a:ext>
            </a:extLst>
          </p:cNvPr>
          <p:cNvSpPr txBox="1"/>
          <p:nvPr userDrawn="1"/>
        </p:nvSpPr>
        <p:spPr bwMode="auto">
          <a:xfrm>
            <a:off x="479425" y="473190"/>
            <a:ext cx="11233149" cy="606877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0" bIns="0" numCol="1" rtlCol="0" anchor="t" anchorCtr="0" compatLnSpc="1">
            <a:prstTxWarp prst="textNoShape">
              <a:avLst/>
            </a:prstTxWarp>
            <a:spAutoFit/>
          </a:bodyPr>
          <a:lstStyle/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bg1"/>
                </a:solidFill>
              </a:rPr>
              <a:t>Characters for Embedded characters:</a:t>
            </a:r>
          </a:p>
          <a:p>
            <a:pPr marL="0" indent="0">
              <a:buClr>
                <a:schemeClr val="tx1"/>
              </a:buClr>
              <a:buFont typeface="Ericsson Hilda Light" panose="00000400000000000000" pitchFamily="2" charset="0"/>
              <a:buNone/>
            </a:pPr>
            <a:r>
              <a:rPr lang="en-US" sz="1400">
                <a:solidFill>
                  <a:schemeClr val="bg1"/>
                </a:solidFill>
              </a:rPr>
              <a:t>!"#$%&amp;'()*+,./0123456789:;&lt;=&gt;?@</a:t>
            </a:r>
            <a:r>
              <a:rPr lang="en-US" sz="1400" err="1">
                <a:solidFill>
                  <a:schemeClr val="bg1"/>
                </a:solidFill>
              </a:rPr>
              <a:t>ABCDEFGHIJKLMNOPQRSTUVWXYZ</a:t>
            </a:r>
            <a:r>
              <a:rPr lang="en-US" sz="1400">
                <a:solidFill>
                  <a:schemeClr val="bg1"/>
                </a:solidFill>
              </a:rPr>
              <a:t>[\]^_`</a:t>
            </a:r>
            <a:r>
              <a:rPr lang="en-US" sz="1400" err="1">
                <a:solidFill>
                  <a:schemeClr val="bg1"/>
                </a:solidFill>
              </a:rPr>
              <a:t>abcdefghijklmnopqrstuvwxyz</a:t>
            </a:r>
            <a:r>
              <a:rPr lang="en-US" sz="1400">
                <a:solidFill>
                  <a:schemeClr val="bg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bg1"/>
                </a:solidFill>
              </a:rPr>
              <a:t>ẀẁẃẄẅỲỳ</a:t>
            </a:r>
            <a:r>
              <a:rPr lang="en-US" sz="1400">
                <a:solidFill>
                  <a:schemeClr val="bg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bg1"/>
                </a:solidFill>
              </a:rPr>
              <a:t>ﬁﬂΆΈΉΊΌΎΏΐΑΒΓΕΖΗΘΙΚΛΜΝΞΟΠΡΣΤΥΦΧΨΪΫΆΈΉΊΰ</a:t>
            </a:r>
            <a:r>
              <a:rPr lang="en-US" sz="1400">
                <a:solidFill>
                  <a:schemeClr val="bg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bg1"/>
                </a:solidFill>
              </a:rPr>
              <a:t>!"#$%&amp;'()*+,./0123456789:;&lt;=&gt;?@</a:t>
            </a:r>
            <a:r>
              <a:rPr lang="en-US" sz="1400" b="1" err="1">
                <a:solidFill>
                  <a:schemeClr val="bg1"/>
                </a:solidFill>
              </a:rPr>
              <a:t>ABCDEFGHIJKLMNOPQRSTUVWXYZ</a:t>
            </a:r>
            <a:r>
              <a:rPr lang="en-US" sz="1400" b="1">
                <a:solidFill>
                  <a:schemeClr val="bg1"/>
                </a:solidFill>
              </a:rPr>
              <a:t>[\]^_`</a:t>
            </a:r>
            <a:r>
              <a:rPr lang="en-US" sz="1400" b="1" err="1">
                <a:solidFill>
                  <a:schemeClr val="bg1"/>
                </a:solidFill>
              </a:rPr>
              <a:t>abcdefghijklmnopqrstuvwxyz</a:t>
            </a:r>
            <a:r>
              <a:rPr lang="en-US" sz="1400" b="1">
                <a:solidFill>
                  <a:schemeClr val="bg1"/>
                </a:solidFill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bg1"/>
                </a:solidFill>
              </a:rPr>
              <a:t>ẀẁẃẄẅỲỳ</a:t>
            </a:r>
            <a:r>
              <a:rPr lang="en-US" sz="1400" b="1">
                <a:solidFill>
                  <a:schemeClr val="bg1"/>
                </a:solidFill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bg1"/>
                </a:solidFill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bg1"/>
                </a:solidFill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>
                <a:solidFill>
                  <a:schemeClr val="bg1"/>
                </a:solidFill>
                <a:latin typeface="+mj-lt"/>
              </a:rPr>
              <a:t>!"#$%&amp;'()*+,./0123456789:;&lt;=&gt;?@</a:t>
            </a:r>
            <a:r>
              <a:rPr lang="en-US" sz="1400" err="1">
                <a:solidFill>
                  <a:schemeClr val="bg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bg1"/>
                </a:solidFill>
                <a:latin typeface="+mj-lt"/>
              </a:rPr>
              <a:t>[\]^_`</a:t>
            </a:r>
            <a:r>
              <a:rPr lang="en-US" sz="1400" err="1">
                <a:solidFill>
                  <a:schemeClr val="bg1"/>
                </a:solidFill>
                <a:latin typeface="+mj-lt"/>
              </a:rPr>
              <a:t>abcdefghijklmnopqrstuvwxyz</a:t>
            </a:r>
            <a:r>
              <a:rPr lang="en-US" sz="1400">
                <a:solidFill>
                  <a:schemeClr val="bg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err="1">
                <a:solidFill>
                  <a:schemeClr val="bg1"/>
                </a:solidFill>
                <a:latin typeface="+mj-lt"/>
              </a:rPr>
              <a:t>ẀẁẃẄẅỲỳ</a:t>
            </a:r>
            <a:r>
              <a:rPr lang="en-US" sz="1400">
                <a:solidFill>
                  <a:schemeClr val="bg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err="1">
                <a:solidFill>
                  <a:schemeClr val="bg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>
                <a:solidFill>
                  <a:schemeClr val="bg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endParaRPr lang="en-US" sz="1400">
              <a:solidFill>
                <a:schemeClr val="bg1"/>
              </a:solidFill>
            </a:endParaRP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1"/>
              </a:buClr>
              <a:buSzTx/>
              <a:buFont typeface="Ericsson Hilda Light" panose="00000400000000000000" pitchFamily="2" charset="0"/>
              <a:buNone/>
              <a:tabLst/>
              <a:defRPr/>
            </a:pPr>
            <a:r>
              <a:rPr lang="en-US" sz="1400" b="1">
                <a:solidFill>
                  <a:schemeClr val="bg1"/>
                </a:solidFill>
                <a:latin typeface="+mj-lt"/>
              </a:rPr>
              <a:t>!"#$%&amp;'()*+,./0123456789:;&lt;=&gt;?@</a:t>
            </a:r>
            <a:r>
              <a:rPr lang="en-US" sz="1400" b="1" err="1">
                <a:solidFill>
                  <a:schemeClr val="bg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bg1"/>
                </a:solidFill>
                <a:latin typeface="+mj-lt"/>
              </a:rPr>
              <a:t>[\]^_`</a:t>
            </a:r>
            <a:r>
              <a:rPr lang="en-US" sz="1400" b="1" err="1">
                <a:solidFill>
                  <a:schemeClr val="bg1"/>
                </a:solidFill>
                <a:latin typeface="+mj-lt"/>
              </a:rPr>
              <a:t>abcdefghijklmnopqrstuvwxyz</a:t>
            </a:r>
            <a:r>
              <a:rPr lang="en-US" sz="1400" b="1">
                <a:solidFill>
                  <a:schemeClr val="bg1"/>
                </a:solidFill>
                <a:latin typeface="+mj-lt"/>
              </a:rPr>
              <a:t>{|}~¡¢£¤¥¦§¨©ª«¬®¯°±²³´¶·¸¹º»¼½ÀÁÂÃÄÅÆÇÈËÌÍÎÏÐÑÒÓÔÕÖ×ØÙÚÛÜÝÞßàáâãäåæçèéêëìíîïðñòóôõö÷øùúûüýþÿĀāĂăąĆćĊċČĎďĐđĒĖėĘęĚěĞğĠġĢģĪīĮįİıĶķĹĺĻļĽľŁłŃńŅņŇňŌŐőŒœŔŕŖŗŘřŚśŞşŠšŢţŤťŪūŮůŰűŲųŴŵŶŷŸŹźŻżŽžƒȘșˆˇ˘˙˚˛˜˝</a:t>
            </a:r>
            <a:r>
              <a:rPr lang="en-US" sz="1400" b="1" err="1">
                <a:solidFill>
                  <a:schemeClr val="bg1"/>
                </a:solidFill>
                <a:latin typeface="+mj-lt"/>
              </a:rPr>
              <a:t>ẀẁẃẄẅỲỳ</a:t>
            </a:r>
            <a:r>
              <a:rPr lang="en-US" sz="1400" b="1">
                <a:solidFill>
                  <a:schemeClr val="bg1"/>
                </a:solidFill>
                <a:latin typeface="+mj-lt"/>
              </a:rPr>
              <a:t>‘’‚“”„†‡•…‰‹›⁄€™ĀĀĂĂĄĄĆĆĊĊČČĎĎĐĐĒĒĖĖĘĘĚĚĞĞĠĠĢĢĪĪĮĮİĶĶĹĹĻĻĽĽŃŃŅŅŇŇŌŌŐŐŔŔŖŖŘŘŚŚŞŞŢŢŤŤŪŪŮŮŰŰŲŲŴŴŶŶŹŹŻŻȘș−≤≥</a:t>
            </a:r>
            <a:r>
              <a:rPr lang="en-US" sz="1400" b="1" err="1">
                <a:solidFill>
                  <a:schemeClr val="bg1"/>
                </a:solidFill>
                <a:latin typeface="+mj-lt"/>
              </a:rPr>
              <a:t>ﬁﬂΆΈΉΊΌΎΏΐΑΒΓΕΖΗΘΙΚΛΜΝΞΟΠΡΣΤΥΦΧΨΪΫΆΈΉΊΰ</a:t>
            </a:r>
            <a:r>
              <a:rPr lang="en-US" sz="1400" b="1">
                <a:solidFill>
                  <a:schemeClr val="bg1"/>
                </a:solidFill>
                <a:latin typeface="+mj-lt"/>
              </a:rPr>
              <a:t>αβγδεζηθικλνξορςΣΤΥΦΧΨΩΪΫΌΎΏЁЂЃЄЅІЇЈЉЊЋЌЎЏАБВГДЕЖЗИЙКЛМНОПРСТУФХЦЧШЩЪЫЬЭЮЯАБВГДЕЖЗИЙКЛМНОПРСТУФХЦЧШЩЪЫЬЭЮЯЁЂЃЄЅІЇЈЉЊЋЌЎЏѢѢѲѲѴѴҐҐәǽẀẁẂẃẄẅỲỳ№—–-</a:t>
            </a: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AEBC62E-40C0-43CF-98DC-55F7A1D1FD31}"/>
              </a:ext>
            </a:extLst>
          </p:cNvPr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0" marR="0" indent="0" algn="l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en-US" sz="2000" b="0" i="0" u="none" strike="noStrike" cap="none" normalizeH="0" baseline="0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C99071CE-F2DE-431D-A304-302D376E094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screen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colorTemperature colorTemp="88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63309" y="2866608"/>
            <a:ext cx="865383" cy="1145569"/>
          </a:xfrm>
          <a:prstGeom prst="rect">
            <a:avLst/>
          </a:prstGeom>
          <a:ln>
            <a:noFill/>
          </a:ln>
        </p:spPr>
      </p:pic>
      <p:sp>
        <p:nvSpPr>
          <p:cNvPr id="9" name="SubTitle_TM">
            <a:extLst>
              <a:ext uri="{FF2B5EF4-FFF2-40B4-BE49-F238E27FC236}">
                <a16:creationId xmlns:a16="http://schemas.microsoft.com/office/drawing/2014/main" id="{B200748E-0B61-48E1-8B47-504C30250995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3071813" y="4153259"/>
            <a:ext cx="6048375" cy="347472"/>
          </a:xfrm>
          <a:prstGeom prst="rect">
            <a:avLst/>
          </a:prstGeom>
        </p:spPr>
        <p:txBody>
          <a:bodyPr rIns="0" anchor="ctr"/>
          <a:lstStyle>
            <a:lvl1pPr marL="0" indent="0" algn="ctr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 err="1"/>
              <a:t>Ericsson.com</a:t>
            </a:r>
            <a:r>
              <a:rPr lang="en-US"/>
              <a:t>/related-</a:t>
            </a:r>
            <a:r>
              <a:rPr lang="en-US" err="1"/>
              <a:t>url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0893854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itle and 1 colum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_SM"/>
          <p:cNvSpPr>
            <a:spLocks noGrp="1" noChangeArrowheads="1"/>
          </p:cNvSpPr>
          <p:nvPr>
            <p:ph type="title" hasCustomPrompt="1"/>
          </p:nvPr>
        </p:nvSpPr>
        <p:spPr bwMode="auto">
          <a:xfrm>
            <a:off x="479425" y="476250"/>
            <a:ext cx="10521950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>
            <a:lvl1pPr>
              <a:defRPr/>
            </a:lvl1pPr>
          </a:lstStyle>
          <a:p>
            <a:pPr lvl="0"/>
            <a:r>
              <a:rPr lang="en-US"/>
              <a:t>Use this layout for document slides when you need space for a long heading and big content area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10CFEFC-6AC8-4817-A0D3-6029D48BD293}"/>
              </a:ext>
            </a:extLst>
          </p:cNvPr>
          <p:cNvSpPr>
            <a:spLocks noGrp="1"/>
          </p:cNvSpPr>
          <p:nvPr>
            <p:ph sz="quarter" idx="10" hasCustomPrompt="1"/>
          </p:nvPr>
        </p:nvSpPr>
        <p:spPr>
          <a:xfrm>
            <a:off x="479425" y="1844675"/>
            <a:ext cx="11233150" cy="4392612"/>
          </a:xfrm>
          <a:prstGeom prst="rect">
            <a:avLst/>
          </a:prstGeom>
        </p:spPr>
        <p:txBody>
          <a:bodyPr/>
          <a:lstStyle>
            <a:lvl1pPr>
              <a:defRPr/>
            </a:lvl1pPr>
            <a:lvl2pPr>
              <a:defRPr/>
            </a:lvl2pPr>
            <a:lvl3pPr>
              <a:defRPr/>
            </a:lvl3pPr>
            <a:lvl4pPr>
              <a:defRPr/>
            </a:lvl4pPr>
            <a:lvl5pPr>
              <a:defRPr/>
            </a:lvl5pPr>
          </a:lstStyle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</p:txBody>
      </p:sp>
      <p:sp>
        <p:nvSpPr>
          <p:cNvPr id="8" name="txtfooterCopy" descr="{&#10; &quot;SkabelonDesign&quot;: {&#10; &quot;textualValue&quot;: &quot;&lt;key1/&gt;&quot;,&#10; &quot;bindingCollection&quot;: {&#10; &quot;key1&quot;: {&quot;SkabelonDesign&quot;:{&quot;type&quot;:&quot;Text&quot;,&quot;binding&quot;:&quot;Module.FooterText&quot;}}&#10; }&#10; }&#10;}">
            <a:extLst>
              <a:ext uri="{FF2B5EF4-FFF2-40B4-BE49-F238E27FC236}">
                <a16:creationId xmlns:a16="http://schemas.microsoft.com/office/drawing/2014/main" id="{C2AD0284-E6BA-49D8-AB3F-D94DBB1D54F0}"/>
              </a:ext>
            </a:extLst>
          </p:cNvPr>
          <p:cNvSpPr txBox="1"/>
          <p:nvPr userDrawn="1"/>
        </p:nvSpPr>
        <p:spPr>
          <a:xfrm>
            <a:off x="396000" y="6524625"/>
            <a:ext cx="65" cy="123111"/>
          </a:xfrm>
          <a:prstGeom prst="rect">
            <a:avLst/>
          </a:prstGeom>
          <a:noFill/>
        </p:spPr>
        <p:txBody>
          <a:bodyPr vert="horz" wrap="none" lIns="0" tIns="0" rIns="0" bIns="0" rtlCol="0">
            <a:spAutoFit/>
          </a:bodyPr>
          <a:lstStyle/>
          <a:p>
            <a:pPr marL="0" indent="0" algn="l">
              <a:buFontTx/>
              <a:buNone/>
            </a:pPr>
            <a:endParaRPr lang="en-US" sz="800" b="0" i="0" u="none">
              <a:solidFill>
                <a:srgbClr val="1A1816"/>
              </a:solidFill>
              <a:latin typeface="+mn-lt"/>
            </a:endParaRPr>
          </a:p>
        </p:txBody>
      </p:sp>
      <p:sp>
        <p:nvSpPr>
          <p:cNvPr id="11" name="FirstDividerHider">
            <a:extLst>
              <a:ext uri="{FF2B5EF4-FFF2-40B4-BE49-F238E27FC236}">
                <a16:creationId xmlns:a16="http://schemas.microsoft.com/office/drawing/2014/main" id="{87C4DFC4-62BA-4C52-B36B-44A75684A81F}"/>
              </a:ext>
            </a:extLst>
          </p:cNvPr>
          <p:cNvSpPr/>
          <p:nvPr userDrawn="1"/>
        </p:nvSpPr>
        <p:spPr bwMode="auto">
          <a:xfrm>
            <a:off x="396000" y="6408751"/>
            <a:ext cx="79513" cy="262393"/>
          </a:xfrm>
          <a:prstGeom prst="rect">
            <a:avLst/>
          </a:prstGeom>
          <a:solidFill>
            <a:schemeClr val="bg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1468890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Bright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>
              <a:lumMod val="10000"/>
              <a:lumOff val="90000"/>
            </a:schemeClr>
          </a:solidFill>
        </p:spPr>
        <p:txBody>
          <a:bodyPr anchor="ctr"/>
          <a:lstStyle>
            <a:lvl1pPr marL="0" indent="0" algn="ctr">
              <a:buNone/>
              <a:defRPr/>
            </a:lvl1pPr>
          </a:lstStyle>
          <a:p>
            <a:r>
              <a:rPr lang="en-US"/>
              <a:t>                                                                         Click icon to add a bright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tx1"/>
                </a:solidFill>
              </a:defRPr>
            </a:lvl1pPr>
          </a:lstStyle>
          <a:p>
            <a:pPr lvl="0"/>
            <a:r>
              <a:rPr lang="en-US"/>
              <a:t>Keynote cover page,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Black,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tx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E0F7625D-2507-407E-B5D2-5964ED88BA96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7705542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Keynote Cover Page w. Dark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368127A-B068-4F16-BC03-AF06DDDB17AE}"/>
              </a:ext>
            </a:extLst>
          </p:cNvPr>
          <p:cNvSpPr>
            <a:spLocks noGrp="1"/>
          </p:cNvSpPr>
          <p:nvPr>
            <p:ph type="pic" sz="quarter" idx="10" hasCustomPrompt="1"/>
          </p:nvPr>
        </p:nvSpPr>
        <p:spPr>
          <a:xfrm>
            <a:off x="1" y="0"/>
            <a:ext cx="12192000" cy="6858000"/>
          </a:xfrm>
          <a:prstGeom prst="rect">
            <a:avLst/>
          </a:prstGeom>
          <a:solidFill>
            <a:schemeClr val="tx1"/>
          </a:solidFill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r>
              <a:rPr lang="en-US"/>
              <a:t>                                                                      Click icon to add a dark image</a:t>
            </a:r>
          </a:p>
        </p:txBody>
      </p:sp>
      <p:sp>
        <p:nvSpPr>
          <p:cNvPr id="9" name="Title_TM">
            <a:extLst>
              <a:ext uri="{FF2B5EF4-FFF2-40B4-BE49-F238E27FC236}">
                <a16:creationId xmlns:a16="http://schemas.microsoft.com/office/drawing/2014/main" id="{696C7C8F-5086-466A-8108-2FE0A8663D59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2288721"/>
          </a:xfrm>
          <a:noFill/>
          <a:ln w="9525">
            <a:noFill/>
            <a:miter lim="800000"/>
            <a:headEnd/>
            <a:tailEnd/>
          </a:ln>
        </p:spPr>
        <p:txBody>
          <a:bodyPr anchor="t"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Keynote cover cage,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4-lines</a:t>
            </a:r>
          </a:p>
        </p:txBody>
      </p:sp>
      <p:sp>
        <p:nvSpPr>
          <p:cNvPr id="10" name="SubTitle_TM">
            <a:extLst>
              <a:ext uri="{FF2B5EF4-FFF2-40B4-BE49-F238E27FC236}">
                <a16:creationId xmlns:a16="http://schemas.microsoft.com/office/drawing/2014/main" id="{ED5DEA0B-CF0D-4EE6-B6A8-90BAF3DE8AF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t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Speaker,</a:t>
            </a:r>
            <a:br>
              <a:rPr lang="en-US"/>
            </a:br>
            <a:r>
              <a:rPr lang="en-US"/>
              <a:t>Ericsson Black, Ericsson Hilda 20pt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7753C092-06FE-4B22-BAB1-EBEB69074D0F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6466332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1" name="Title_TM">
            <a:extLst>
              <a:ext uri="{FF2B5EF4-FFF2-40B4-BE49-F238E27FC236}">
                <a16:creationId xmlns:a16="http://schemas.microsoft.com/office/drawing/2014/main" id="{48FE7FF9-3930-4C4A-8BC6-EB9A286812D4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4" y="476250"/>
            <a:ext cx="8353425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2" name="SubTitle_TM">
            <a:extLst>
              <a:ext uri="{FF2B5EF4-FFF2-40B4-BE49-F238E27FC236}">
                <a16:creationId xmlns:a16="http://schemas.microsoft.com/office/drawing/2014/main" id="{A60848B0-180A-4C02-A8B3-E172AF538B61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5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5035D0DD-E99D-4FBA-B8C0-65E91EC0492B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082196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>
            <a:spLocks noChangeArrowheads="1"/>
          </p:cNvSpPr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2"/>
          </a:solidFill>
          <a:ln>
            <a:noFill/>
          </a:ln>
          <a:extLst>
            <a:ext uri="{91240B29-F687-4F45-9708-019B960494DF}">
              <a14:hiddenLine xmlns:a14="http://schemas.microsoft.com/office/drawing/2010/main" w="12700" algn="ctr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72000" rIns="72000"/>
          <a:lstStyle>
            <a:lvl1pPr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1pPr>
            <a:lvl2pPr marL="742950" indent="-28575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2pPr>
            <a:lvl3pPr marL="11430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3pPr>
            <a:lvl4pPr marL="16002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4pPr>
            <a:lvl5pPr marL="2057400" indent="-228600" eaLnBrk="0" hangingPunct="0">
              <a:spcBef>
                <a:spcPct val="50000"/>
              </a:spcBef>
              <a:defRPr sz="2000">
                <a:solidFill>
                  <a:schemeClr val="tx1"/>
                </a:solidFill>
                <a:latin typeface="Ericsson Hilda Light" pitchFamily="34" charset="0"/>
              </a:defRPr>
            </a:lvl5pPr>
            <a:lvl6pPr marL="25146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6pPr>
            <a:lvl7pPr marL="29718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7pPr>
            <a:lvl8pPr marL="34290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8pPr>
            <a:lvl9pPr marL="3886200" indent="-228600" eaLnBrk="0" fontAlgn="base" hangingPunct="0">
              <a:spcBef>
                <a:spcPct val="50000"/>
              </a:spcBef>
              <a:spcAft>
                <a:spcPct val="0"/>
              </a:spcAft>
              <a:defRPr sz="2000">
                <a:solidFill>
                  <a:schemeClr val="tx1"/>
                </a:solidFill>
                <a:latin typeface="Ericsson Hilda Light" pitchFamily="34" charset="0"/>
              </a:defRPr>
            </a:lvl9pPr>
          </a:lstStyle>
          <a:p>
            <a:pPr eaLnBrk="1" hangingPunct="1">
              <a:defRPr/>
            </a:pPr>
            <a:endParaRPr lang="en-US" altLang="en-US">
              <a:latin typeface="Ericsson Hilda Light" panose="00000400000000000000" pitchFamily="2" charset="0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4F3FE80A-6B53-492B-8FC1-A575806A0D0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3AECA499-20B0-4F79-85A2-1C9D1BFBB0C0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BB77A080-9B1F-4D75-A79E-8C7540FBB162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40654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Statement Page 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3"/>
          <p:cNvSpPr/>
          <p:nvPr userDrawn="1"/>
        </p:nvSpPr>
        <p:spPr bwMode="auto">
          <a:xfrm>
            <a:off x="0" y="0"/>
            <a:ext cx="12192000" cy="6858000"/>
          </a:xfrm>
          <a:prstGeom prst="rect">
            <a:avLst/>
          </a:prstGeom>
          <a:solidFill>
            <a:schemeClr val="accent3"/>
          </a:solidFill>
          <a:ln w="12700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wrap="none" lIns="72000" rIns="72000"/>
          <a:lstStyle/>
          <a:p>
            <a:pPr>
              <a:spcBef>
                <a:spcPct val="50000"/>
              </a:spcBef>
              <a:defRPr/>
            </a:pPr>
            <a:endParaRPr lang="en-US">
              <a:latin typeface="Ericsson Hilda Light" panose="00000400000000000000" pitchFamily="2" charset="0"/>
              <a:cs typeface="+mn-cs"/>
            </a:endParaRPr>
          </a:p>
        </p:txBody>
      </p:sp>
      <p:sp>
        <p:nvSpPr>
          <p:cNvPr id="10" name="Title_TM">
            <a:extLst>
              <a:ext uri="{FF2B5EF4-FFF2-40B4-BE49-F238E27FC236}">
                <a16:creationId xmlns:a16="http://schemas.microsoft.com/office/drawing/2014/main" id="{6AB007D5-DA18-4842-9C2D-8C72512602C0}"/>
              </a:ext>
            </a:extLst>
          </p:cNvPr>
          <p:cNvSpPr>
            <a:spLocks noGrp="1" noChangeArrowheads="1"/>
          </p:cNvSpPr>
          <p:nvPr>
            <p:ph type="ctrTitle" hasCustomPrompt="1"/>
          </p:nvPr>
        </p:nvSpPr>
        <p:spPr>
          <a:xfrm>
            <a:off x="479425" y="476250"/>
            <a:ext cx="8353426" cy="3457575"/>
          </a:xfrm>
          <a:noFill/>
          <a:ln w="9525">
            <a:noFill/>
            <a:miter lim="800000"/>
            <a:headEnd/>
            <a:tailEnd/>
          </a:ln>
        </p:spPr>
        <p:txBody>
          <a:bodyPr/>
          <a:lstStyle>
            <a:lvl1pPr>
              <a:defRPr lang="en-US" sz="6000" b="0" dirty="0">
                <a:solidFill>
                  <a:schemeClr val="bg1"/>
                </a:solidFill>
              </a:defRPr>
            </a:lvl1pPr>
          </a:lstStyle>
          <a:p>
            <a:pPr lvl="0"/>
            <a:r>
              <a:rPr lang="en-US"/>
              <a:t>Chapter/section divider or Statement/fact/quote, </a:t>
            </a:r>
            <a:br>
              <a:rPr lang="en-US"/>
            </a:br>
            <a:r>
              <a:rPr lang="en-US"/>
              <a:t>Ericsson Hilda Light 60pt, </a:t>
            </a:r>
            <a:br>
              <a:rPr lang="en-US"/>
            </a:br>
            <a:r>
              <a:rPr lang="en-US"/>
              <a:t>Ericsson White, </a:t>
            </a:r>
            <a:br>
              <a:rPr lang="en-US"/>
            </a:br>
            <a:r>
              <a:rPr lang="en-US"/>
              <a:t>max 5-lines</a:t>
            </a:r>
          </a:p>
        </p:txBody>
      </p:sp>
      <p:sp>
        <p:nvSpPr>
          <p:cNvPr id="11" name="SubTitle_TM">
            <a:extLst>
              <a:ext uri="{FF2B5EF4-FFF2-40B4-BE49-F238E27FC236}">
                <a16:creationId xmlns:a16="http://schemas.microsoft.com/office/drawing/2014/main" id="{0D3699C9-F9CA-4781-89C3-F0A901D1F1AF}"/>
              </a:ext>
            </a:extLst>
          </p:cNvPr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479424" y="4149725"/>
            <a:ext cx="5472113" cy="2087563"/>
          </a:xfrm>
          <a:prstGeom prst="rect">
            <a:avLst/>
          </a:prstGeom>
        </p:spPr>
        <p:txBody>
          <a:bodyPr rIns="0" anchor="ctr"/>
          <a:lstStyle>
            <a:lvl1pPr marL="0" indent="0">
              <a:lnSpc>
                <a:spcPct val="100000"/>
              </a:lnSpc>
              <a:spcBef>
                <a:spcPts val="0"/>
              </a:spcBef>
              <a:buFont typeface="Ericsson Hilda Light" charset="0"/>
              <a:buNone/>
              <a:defRPr sz="2000" baseline="0">
                <a:solidFill>
                  <a:schemeClr val="bg1"/>
                </a:solidFill>
                <a:latin typeface="+mn-lt"/>
              </a:defRPr>
            </a:lvl1pPr>
          </a:lstStyle>
          <a:p>
            <a:r>
              <a:rPr lang="en-US"/>
              <a:t>Statement/quote source, </a:t>
            </a:r>
          </a:p>
          <a:p>
            <a:r>
              <a:rPr lang="en-US"/>
              <a:t>Ericsson White, Ericsson Hilda 20pt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01042C2C-5CDA-4F99-B59E-8CE43FEF21B4}"/>
              </a:ext>
            </a:extLst>
          </p:cNvPr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1487410" y="476250"/>
            <a:ext cx="261523" cy="26152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36691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image" Target="../media/image2.svg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theme" Target="../theme/theme1.xml"/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7" name="Content_SM"/>
          <p:cNvSpPr>
            <a:spLocks noGrp="1" noChangeArrowheads="1"/>
          </p:cNvSpPr>
          <p:nvPr>
            <p:ph type="body" idx="1"/>
          </p:nvPr>
        </p:nvSpPr>
        <p:spPr bwMode="auto">
          <a:xfrm>
            <a:off x="479425" y="1844675"/>
            <a:ext cx="11233150" cy="43926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/>
              <a:t>For heading, use Ericsson Hilda in bold. For copy and bullets, use Ericsson Hilda.</a:t>
            </a:r>
          </a:p>
          <a:p>
            <a:pPr lvl="0"/>
            <a:r>
              <a:rPr lang="en-US"/>
              <a:t>First level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Fifths level</a:t>
            </a:r>
          </a:p>
        </p:txBody>
      </p:sp>
      <p:sp>
        <p:nvSpPr>
          <p:cNvPr id="21506" name="Title_SM"/>
          <p:cNvSpPr>
            <a:spLocks noGrp="1" noChangeArrowheads="1"/>
          </p:cNvSpPr>
          <p:nvPr>
            <p:ph type="title"/>
          </p:nvPr>
        </p:nvSpPr>
        <p:spPr bwMode="auto">
          <a:xfrm>
            <a:off x="479424" y="476250"/>
            <a:ext cx="8353425" cy="1081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72000" tIns="36000" rIns="73152" bIns="36576" numCol="1" anchor="t" anchorCtr="0" compatLnSpc="1">
            <a:prstTxWarp prst="textNoShape">
              <a:avLst/>
            </a:prstTxWarp>
            <a:noAutofit/>
          </a:bodyPr>
          <a:lstStyle/>
          <a:p>
            <a:pPr lvl="0"/>
            <a:r>
              <a:rPr lang="en-US"/>
              <a:t>Slide title, Ericsson Hilda Light 40pt, Ericsson Black, max 2-lines</a:t>
            </a:r>
          </a:p>
        </p:txBody>
      </p:sp>
      <p:sp>
        <p:nvSpPr>
          <p:cNvPr id="2" name="txtfooterCopy">
            <a:extLst>
              <a:ext uri="{FF2B5EF4-FFF2-40B4-BE49-F238E27FC236}">
                <a16:creationId xmlns:a16="http://schemas.microsoft.com/office/drawing/2014/main" id="{B5D66844-3D70-468C-AC9F-76DF3D537153}"/>
              </a:ext>
            </a:extLst>
          </p:cNvPr>
          <p:cNvSpPr txBox="1"/>
          <p:nvPr userDrawn="1"/>
        </p:nvSpPr>
        <p:spPr>
          <a:xfrm>
            <a:off x="527050" y="6524625"/>
            <a:ext cx="9865783" cy="215900"/>
          </a:xfrm>
          <a:prstGeom prst="rect">
            <a:avLst/>
          </a:prstGeom>
          <a:noFill/>
        </p:spPr>
        <p:txBody>
          <a:bodyPr vert="horz" wrap="none" lIns="0" tIns="0" rIns="0" bIns="0" rtlCol="0">
            <a:noAutofit/>
          </a:bodyPr>
          <a:lstStyle/>
          <a:p>
            <a:pPr algn="l"/>
            <a:r>
              <a:rPr lang="en-US" sz="800" b="0" i="0" u="none">
                <a:solidFill>
                  <a:schemeClr val="bg1"/>
                </a:solidFill>
                <a:latin typeface="+mn-lt"/>
              </a:rPr>
              <a:t>Ericsson Internal  |  2018-02-21</a:t>
            </a:r>
          </a:p>
        </p:txBody>
      </p:sp>
      <p:pic>
        <p:nvPicPr>
          <p:cNvPr id="6" name="Graphic 5">
            <a:extLst>
              <a:ext uri="{FF2B5EF4-FFF2-40B4-BE49-F238E27FC236}">
                <a16:creationId xmlns:a16="http://schemas.microsoft.com/office/drawing/2014/main" id="{DE25556D-527C-4037-A1EA-D4D374B5DCA7}"/>
              </a:ext>
            </a:extLst>
          </p:cNvPr>
          <p:cNvPicPr>
            <a:picLocks noChangeAspect="1"/>
          </p:cNvPicPr>
          <p:nvPr userDrawn="1"/>
        </p:nvPicPr>
        <p:blipFill>
          <a:blip r:embed="rId49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50"/>
              </a:ext>
            </a:extLst>
          </a:blip>
          <a:stretch>
            <a:fillRect/>
          </a:stretch>
        </p:blipFill>
        <p:spPr>
          <a:xfrm>
            <a:off x="11490452" y="476250"/>
            <a:ext cx="256032" cy="256032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837E934-0591-7A4F-B841-88CB2074116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94615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BF531C-186E-C442-940C-204E157681B4}" type="slidenum">
              <a:rPr lang="sv-SE" smtClean="0"/>
              <a:t>‹#›</a:t>
            </a:fld>
            <a:endParaRPr lang="sv-SE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771452B6-D3D2-7846-8A5E-130E88C89A0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52306476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95" r:id="rId2"/>
    <p:sldLayoutId id="2147483693" r:id="rId3"/>
    <p:sldLayoutId id="2147483662" r:id="rId4"/>
    <p:sldLayoutId id="2147483663" r:id="rId5"/>
    <p:sldLayoutId id="2147483664" r:id="rId6"/>
    <p:sldLayoutId id="2147483665" r:id="rId7"/>
    <p:sldLayoutId id="2147483666" r:id="rId8"/>
    <p:sldLayoutId id="2147483667" r:id="rId9"/>
    <p:sldLayoutId id="2147483668" r:id="rId10"/>
    <p:sldLayoutId id="2147483669" r:id="rId11"/>
    <p:sldLayoutId id="2147483670" r:id="rId12"/>
    <p:sldLayoutId id="2147483671" r:id="rId13"/>
    <p:sldLayoutId id="2147483672" r:id="rId14"/>
    <p:sldLayoutId id="2147483691" r:id="rId15"/>
    <p:sldLayoutId id="2147483673" r:id="rId16"/>
    <p:sldLayoutId id="2147483697" r:id="rId17"/>
    <p:sldLayoutId id="2147483698" r:id="rId18"/>
    <p:sldLayoutId id="2147483699" r:id="rId19"/>
    <p:sldLayoutId id="2147483700" r:id="rId20"/>
    <p:sldLayoutId id="2147483701" r:id="rId21"/>
    <p:sldLayoutId id="2147483702" r:id="rId22"/>
    <p:sldLayoutId id="2147483703" r:id="rId23"/>
    <p:sldLayoutId id="2147483674" r:id="rId24"/>
    <p:sldLayoutId id="2147483694" r:id="rId25"/>
    <p:sldLayoutId id="2147483682" r:id="rId26"/>
    <p:sldLayoutId id="2147483683" r:id="rId27"/>
    <p:sldLayoutId id="2147483684" r:id="rId28"/>
    <p:sldLayoutId id="2147483685" r:id="rId29"/>
    <p:sldLayoutId id="2147483675" r:id="rId30"/>
    <p:sldLayoutId id="2147483676" r:id="rId31"/>
    <p:sldLayoutId id="2147483686" r:id="rId32"/>
    <p:sldLayoutId id="2147483687" r:id="rId33"/>
    <p:sldLayoutId id="2147483688" r:id="rId34"/>
    <p:sldLayoutId id="2147483689" r:id="rId35"/>
    <p:sldLayoutId id="2147483696" r:id="rId36"/>
    <p:sldLayoutId id="2147483677" r:id="rId37"/>
    <p:sldLayoutId id="2147483678" r:id="rId38"/>
    <p:sldLayoutId id="2147483679" r:id="rId39"/>
    <p:sldLayoutId id="2147483680" r:id="rId40"/>
    <p:sldLayoutId id="2147483690" r:id="rId41"/>
    <p:sldLayoutId id="2147483681" r:id="rId42"/>
    <p:sldLayoutId id="2147483692" r:id="rId43"/>
    <p:sldLayoutId id="2147483704" r:id="rId44"/>
    <p:sldLayoutId id="2147483705" r:id="rId45"/>
    <p:sldLayoutId id="2147483709" r:id="rId46"/>
    <p:sldLayoutId id="2147483712" r:id="rId47"/>
  </p:sldLayoutIdLst>
  <p:hf hdr="0" ftr="0" dt="0"/>
  <p:txStyles>
    <p:titleStyle>
      <a:lvl1pPr algn="l" rtl="0" eaLnBrk="1" fontAlgn="base" hangingPunct="1">
        <a:lnSpc>
          <a:spcPct val="85000"/>
        </a:lnSpc>
        <a:spcBef>
          <a:spcPts val="300"/>
        </a:spcBef>
        <a:spcAft>
          <a:spcPct val="0"/>
        </a:spcAft>
        <a:defRPr sz="4000" kern="1400" spc="-16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2pPr>
      <a:lvl3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3pPr>
      <a:lvl4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4pPr>
      <a:lvl5pPr algn="l" rtl="0" eaLnBrk="1" fontAlgn="base" hangingPunct="1">
        <a:lnSpc>
          <a:spcPct val="85000"/>
        </a:lnSpc>
        <a:spcBef>
          <a:spcPct val="0"/>
        </a:spcBef>
        <a:spcAft>
          <a:spcPct val="0"/>
        </a:spcAft>
        <a:defRPr sz="4000">
          <a:solidFill>
            <a:schemeClr val="tx1"/>
          </a:solidFill>
          <a:latin typeface="Ericsson Hilda" pitchFamily="2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3200">
          <a:solidFill>
            <a:schemeClr val="tx1"/>
          </a:solidFill>
          <a:latin typeface="Ericsson Hilda" pitchFamily="2" charset="0"/>
        </a:defRPr>
      </a:lvl9pPr>
    </p:titleStyle>
    <p:bodyStyle>
      <a:lvl1pPr marL="3429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  <a:ea typeface="+mn-ea"/>
          <a:cs typeface="+mn-cs"/>
        </a:defRPr>
      </a:lvl1pPr>
      <a:lvl2pPr marL="712788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2pPr>
      <a:lvl3pPr marL="10795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3pPr>
      <a:lvl4pPr marL="1435100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4pPr>
      <a:lvl5pPr marL="1770063" indent="-342900" algn="l" rtl="0" eaLnBrk="1" fontAlgn="base" hangingPunct="1">
        <a:spcBef>
          <a:spcPts val="300"/>
        </a:spcBef>
        <a:spcAft>
          <a:spcPct val="0"/>
        </a:spcAft>
        <a:buClr>
          <a:schemeClr val="tx1"/>
        </a:buClr>
        <a:buFont typeface="Ericsson Hilda Light" panose="00000400000000000000" pitchFamily="2" charset="0"/>
        <a:buChar char="—"/>
        <a:defRPr sz="2000" kern="1000" spc="-30">
          <a:solidFill>
            <a:schemeClr val="tx1"/>
          </a:solidFill>
          <a:latin typeface="+mn-lt"/>
        </a:defRPr>
      </a:lvl5pPr>
      <a:lvl6pPr marL="20716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6pPr>
      <a:lvl7pPr marL="25288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7pPr>
      <a:lvl8pPr marL="29860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8pPr>
      <a:lvl9pPr marL="3443288" indent="-180975" algn="l" rtl="0" eaLnBrk="1" fontAlgn="base" hangingPunct="1">
        <a:spcBef>
          <a:spcPct val="20000"/>
        </a:spcBef>
        <a:spcAft>
          <a:spcPct val="0"/>
        </a:spcAft>
        <a:buClr>
          <a:schemeClr val="tx1"/>
        </a:buClr>
        <a:buFont typeface="Ericsson Hilda" pitchFamily="2" charset="0"/>
        <a:buChar char="›"/>
        <a:defRPr sz="2000">
          <a:solidFill>
            <a:schemeClr val="tx1"/>
          </a:solidFill>
          <a:latin typeface="+mn-lt"/>
        </a:defRPr>
      </a:lvl9pPr>
    </p:bodyStyle>
    <p:otherStyle>
      <a:defPPr>
        <a:defRPr lang="sv-SE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>
        <p15:guide id="1" orient="horz" pos="300">
          <p15:clr>
            <a:srgbClr val="A4A3A4"/>
          </p15:clr>
        </p15:guide>
        <p15:guide id="2" pos="302">
          <p15:clr>
            <a:srgbClr val="A4A3A4"/>
          </p15:clr>
        </p15:guide>
        <p15:guide id="3" pos="1935">
          <p15:clr>
            <a:srgbClr val="A4A3A4"/>
          </p15:clr>
        </p15:guide>
        <p15:guide id="4" orient="horz" pos="981">
          <p15:clr>
            <a:srgbClr val="A4A3A4"/>
          </p15:clr>
        </p15:guide>
        <p15:guide id="6" pos="2116">
          <p15:clr>
            <a:srgbClr val="A4A3A4"/>
          </p15:clr>
        </p15:guide>
        <p15:guide id="7" pos="3931">
          <p15:clr>
            <a:srgbClr val="A4A3A4"/>
          </p15:clr>
        </p15:guide>
        <p15:guide id="9" pos="3749">
          <p15:clr>
            <a:srgbClr val="A4A3A4"/>
          </p15:clr>
        </p15:guide>
        <p15:guide id="10" pos="5564">
          <p15:clr>
            <a:srgbClr val="A4A3A4"/>
          </p15:clr>
        </p15:guide>
        <p15:guide id="12" pos="5745">
          <p15:clr>
            <a:srgbClr val="A4A3A4"/>
          </p15:clr>
        </p15:guide>
        <p15:guide id="13" pos="7378">
          <p15:clr>
            <a:srgbClr val="A4A3A4"/>
          </p15:clr>
        </p15:guide>
        <p15:guide id="16" orient="horz" pos="2478">
          <p15:clr>
            <a:srgbClr val="A4A3A4"/>
          </p15:clr>
        </p15:guide>
        <p15:guide id="17" orient="horz" pos="2614">
          <p15:clr>
            <a:srgbClr val="A4A3A4"/>
          </p15:clr>
        </p15:guide>
        <p15:guide id="18" orient="horz" pos="3929">
          <p15:clr>
            <a:srgbClr val="A4A3A4"/>
          </p15:clr>
        </p15:guide>
        <p15:guide id="19" orient="horz" pos="4110">
          <p15:clr>
            <a:srgbClr val="A4A3A4"/>
          </p15:clr>
        </p15:guide>
        <p15:guide id="20" orient="horz" pos="1162">
          <p15:clr>
            <a:srgbClr val="A4A3A4"/>
          </p15:clr>
        </p15:guide>
      </p15:sldGuideLst>
    </p:ext>
  </p:extLst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.png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sv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5.xml"/><Relationship Id="rId4" Type="http://schemas.openxmlformats.org/officeDocument/2006/relationships/image" Target="../media/image8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B965DB9-990D-42FA-8A96-AE9E2B1A33B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800" dirty="0"/>
              <a:t>JVET-AH0195</a:t>
            </a:r>
            <a:br>
              <a:rPr lang="en-US" sz="4800" dirty="0"/>
            </a:br>
            <a:r>
              <a:rPr lang="en-US" sz="4800" dirty="0"/>
              <a:t>EE1-related: Complexity reduction of NN in-loop filters through early cropping</a:t>
            </a:r>
            <a:br>
              <a:rPr lang="en-US" dirty="0"/>
            </a:br>
            <a:endParaRPr lang="en-US" sz="3200" dirty="0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BB1DC945-4710-4796-AC34-0832F26E36A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J. Ström, M. Damghanian, D. Liu, P. </a:t>
            </a:r>
            <a:r>
              <a:rPr lang="en-US" dirty="0" err="1"/>
              <a:t>Wennersten</a:t>
            </a:r>
            <a:r>
              <a:rPr lang="en-US" dirty="0"/>
              <a:t> (Ericsson)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3A7152E-1193-42D5-AAAE-792423D85737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Content Placeholder 4">
            <a:extLst>
              <a:ext uri="{FF2B5EF4-FFF2-40B4-BE49-F238E27FC236}">
                <a16:creationId xmlns:a16="http://schemas.microsoft.com/office/drawing/2014/main" id="{7986FD49-9B2F-4208-8540-5F97918FA12C}"/>
              </a:ext>
            </a:extLst>
          </p:cNvPr>
          <p:cNvSpPr>
            <a:spLocks noGrp="1"/>
          </p:cNvSpPr>
          <p:nvPr>
            <p:ph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216FD6E6-EB04-48C7-AAF4-64C6EAFFEBA2}"/>
              </a:ext>
            </a:extLst>
          </p:cNvPr>
          <p:cNvSpPr>
            <a:spLocks noGrp="1"/>
          </p:cNvSpPr>
          <p:nvPr>
            <p:ph sz="quarter" idx="12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BCA6A88-0E62-474B-9620-24084304436B}"/>
              </a:ext>
            </a:extLst>
          </p:cNvPr>
          <p:cNvSpPr txBox="1"/>
          <p:nvPr/>
        </p:nvSpPr>
        <p:spPr bwMode="auto">
          <a:xfrm>
            <a:off x="1888177" y="4417621"/>
            <a:ext cx="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endParaRPr lang="en-SE" sz="2000"/>
          </a:p>
        </p:txBody>
      </p:sp>
    </p:spTree>
    <p:extLst>
      <p:ext uri="{BB962C8B-B14F-4D97-AF65-F5344CB8AC3E}">
        <p14:creationId xmlns:p14="http://schemas.microsoft.com/office/powerpoint/2010/main" val="2189475887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53">
            <a:extLst>
              <a:ext uri="{FF2B5EF4-FFF2-40B4-BE49-F238E27FC236}">
                <a16:creationId xmlns:a16="http://schemas.microsoft.com/office/drawing/2014/main" id="{4DC76CD9-1B34-D51A-6D98-8B4C93E59E6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1" r="10496"/>
          <a:stretch/>
        </p:blipFill>
        <p:spPr bwMode="auto">
          <a:xfrm>
            <a:off x="904569" y="615026"/>
            <a:ext cx="9125910" cy="552668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47C1C55-00EB-7A78-819A-16163A657EE0}"/>
              </a:ext>
            </a:extLst>
          </p:cNvPr>
          <p:cNvSpPr txBox="1"/>
          <p:nvPr/>
        </p:nvSpPr>
        <p:spPr>
          <a:xfrm>
            <a:off x="904568" y="153361"/>
            <a:ext cx="7425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(a) </a:t>
            </a:r>
            <a:br>
              <a:rPr lang="en-US" sz="1200" dirty="0"/>
            </a:br>
            <a:r>
              <a:rPr lang="en-US" sz="1200" dirty="0"/>
              <a:t>144x144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600AAAC-463D-B8C7-1CFA-34FD22D1F050}"/>
              </a:ext>
            </a:extLst>
          </p:cNvPr>
          <p:cNvSpPr txBox="1"/>
          <p:nvPr/>
        </p:nvSpPr>
        <p:spPr>
          <a:xfrm>
            <a:off x="355961" y="1445714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(b)</a:t>
            </a:r>
            <a:br>
              <a:rPr lang="en-US" sz="1200" dirty="0"/>
            </a:br>
            <a:r>
              <a:rPr lang="en-US" sz="1200" dirty="0"/>
              <a:t>72x72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B68F6D73-7498-2585-230E-E8172F833701}"/>
              </a:ext>
            </a:extLst>
          </p:cNvPr>
          <p:cNvCxnSpPr>
            <a:cxnSpLocks/>
          </p:cNvCxnSpPr>
          <p:nvPr/>
        </p:nvCxnSpPr>
        <p:spPr>
          <a:xfrm>
            <a:off x="853844" y="1615991"/>
            <a:ext cx="31619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B158AEF1-A501-0B86-8011-D2BAACA748B7}"/>
              </a:ext>
            </a:extLst>
          </p:cNvPr>
          <p:cNvSpPr txBox="1"/>
          <p:nvPr/>
        </p:nvSpPr>
        <p:spPr>
          <a:xfrm>
            <a:off x="2821772" y="2195130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(c)</a:t>
            </a:r>
            <a:br>
              <a:rPr lang="en-US" sz="1200" dirty="0"/>
            </a:br>
            <a:r>
              <a:rPr lang="en-US" sz="1200" dirty="0"/>
              <a:t>72x72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677BC26F-6D4B-6160-8E2C-1F3AFEC4A34F}"/>
              </a:ext>
            </a:extLst>
          </p:cNvPr>
          <p:cNvCxnSpPr>
            <a:cxnSpLocks/>
          </p:cNvCxnSpPr>
          <p:nvPr/>
        </p:nvCxnSpPr>
        <p:spPr>
          <a:xfrm>
            <a:off x="3111275" y="2656795"/>
            <a:ext cx="0" cy="5583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76BD451F-80A9-1A17-65DB-410B7CB07E7E}"/>
              </a:ext>
            </a:extLst>
          </p:cNvPr>
          <p:cNvSpPr txBox="1"/>
          <p:nvPr/>
        </p:nvSpPr>
        <p:spPr>
          <a:xfrm>
            <a:off x="3294170" y="2195130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(d)</a:t>
            </a:r>
            <a:br>
              <a:rPr lang="en-US" sz="1200" dirty="0"/>
            </a:br>
            <a:r>
              <a:rPr lang="en-US" sz="1200" dirty="0"/>
              <a:t>72x36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204E2721-1CB0-8D67-99AC-B6E60DB58CA2}"/>
              </a:ext>
            </a:extLst>
          </p:cNvPr>
          <p:cNvCxnSpPr>
            <a:cxnSpLocks/>
          </p:cNvCxnSpPr>
          <p:nvPr/>
        </p:nvCxnSpPr>
        <p:spPr>
          <a:xfrm>
            <a:off x="3602702" y="2656795"/>
            <a:ext cx="0" cy="5583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7372EC8-E7D0-F8B1-D412-6F649A920A64}"/>
              </a:ext>
            </a:extLst>
          </p:cNvPr>
          <p:cNvSpPr txBox="1"/>
          <p:nvPr/>
        </p:nvSpPr>
        <p:spPr>
          <a:xfrm>
            <a:off x="3755954" y="2195130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(e)</a:t>
            </a:r>
            <a:br>
              <a:rPr lang="en-US" sz="1200" dirty="0"/>
            </a:br>
            <a:r>
              <a:rPr lang="en-US" sz="1200" dirty="0"/>
              <a:t>36x36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FD679CC4-DB03-B5A8-191C-02E2947DDBBD}"/>
              </a:ext>
            </a:extLst>
          </p:cNvPr>
          <p:cNvCxnSpPr>
            <a:cxnSpLocks/>
          </p:cNvCxnSpPr>
          <p:nvPr/>
        </p:nvCxnSpPr>
        <p:spPr>
          <a:xfrm>
            <a:off x="4064486" y="2656795"/>
            <a:ext cx="0" cy="5583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951D1984-D787-4DB5-4E15-1670C4D18263}"/>
              </a:ext>
            </a:extLst>
          </p:cNvPr>
          <p:cNvSpPr txBox="1"/>
          <p:nvPr/>
        </p:nvSpPr>
        <p:spPr>
          <a:xfrm>
            <a:off x="6563064" y="1615990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(f)</a:t>
            </a:r>
            <a:br>
              <a:rPr lang="en-US" sz="1200" dirty="0"/>
            </a:br>
            <a:r>
              <a:rPr lang="en-US" sz="1200" dirty="0"/>
              <a:t>36x36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BE3E4B44-98A4-5B24-4FDC-15FAF792CD9F}"/>
              </a:ext>
            </a:extLst>
          </p:cNvPr>
          <p:cNvCxnSpPr>
            <a:cxnSpLocks/>
          </p:cNvCxnSpPr>
          <p:nvPr/>
        </p:nvCxnSpPr>
        <p:spPr>
          <a:xfrm>
            <a:off x="6871596" y="2077655"/>
            <a:ext cx="0" cy="5583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331E67E3-BBE1-31C7-A330-4FF1AD8BAC9B}"/>
              </a:ext>
            </a:extLst>
          </p:cNvPr>
          <p:cNvSpPr txBox="1"/>
          <p:nvPr/>
        </p:nvSpPr>
        <p:spPr>
          <a:xfrm>
            <a:off x="7031385" y="1615990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(g)</a:t>
            </a:r>
            <a:br>
              <a:rPr lang="en-US" sz="1200" dirty="0"/>
            </a:br>
            <a:r>
              <a:rPr lang="en-US" sz="1200" dirty="0"/>
              <a:t>36x34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D3355857-3901-92E9-5103-F3E43CF148BE}"/>
              </a:ext>
            </a:extLst>
          </p:cNvPr>
          <p:cNvCxnSpPr>
            <a:cxnSpLocks/>
          </p:cNvCxnSpPr>
          <p:nvPr/>
        </p:nvCxnSpPr>
        <p:spPr>
          <a:xfrm>
            <a:off x="7339917" y="2077655"/>
            <a:ext cx="0" cy="5583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EB7352AC-A3B0-B8EA-A490-666BA003AF0F}"/>
              </a:ext>
            </a:extLst>
          </p:cNvPr>
          <p:cNvSpPr txBox="1"/>
          <p:nvPr/>
        </p:nvSpPr>
        <p:spPr>
          <a:xfrm>
            <a:off x="7518735" y="1615990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(h)</a:t>
            </a:r>
            <a:br>
              <a:rPr lang="en-US" sz="1200" dirty="0"/>
            </a:br>
            <a:r>
              <a:rPr lang="en-US" sz="1200" dirty="0"/>
              <a:t>34x34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1436B335-31D4-1E88-09EE-BC56EC7BF98F}"/>
              </a:ext>
            </a:extLst>
          </p:cNvPr>
          <p:cNvCxnSpPr>
            <a:cxnSpLocks/>
          </p:cNvCxnSpPr>
          <p:nvPr/>
        </p:nvCxnSpPr>
        <p:spPr>
          <a:xfrm>
            <a:off x="7827267" y="2077655"/>
            <a:ext cx="0" cy="5583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4A91C544-15C2-84AA-EB9A-925006918B50}"/>
              </a:ext>
            </a:extLst>
          </p:cNvPr>
          <p:cNvSpPr txBox="1"/>
          <p:nvPr/>
        </p:nvSpPr>
        <p:spPr>
          <a:xfrm>
            <a:off x="8909028" y="1615990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(i)</a:t>
            </a:r>
            <a:br>
              <a:rPr lang="en-US" sz="1200" dirty="0"/>
            </a:br>
            <a:r>
              <a:rPr lang="en-US" sz="1200" dirty="0"/>
              <a:t>32x32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9749DBFE-135C-D5B7-F858-E4FED28CFB89}"/>
              </a:ext>
            </a:extLst>
          </p:cNvPr>
          <p:cNvCxnSpPr>
            <a:cxnSpLocks/>
          </p:cNvCxnSpPr>
          <p:nvPr/>
        </p:nvCxnSpPr>
        <p:spPr>
          <a:xfrm>
            <a:off x="9217560" y="2077655"/>
            <a:ext cx="0" cy="5583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6FB26018-8B5C-E2C4-99E9-DE48DF0E7AF1}"/>
              </a:ext>
            </a:extLst>
          </p:cNvPr>
          <p:cNvSpPr txBox="1"/>
          <p:nvPr/>
        </p:nvSpPr>
        <p:spPr>
          <a:xfrm>
            <a:off x="9388473" y="1615990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(j)</a:t>
            </a:r>
            <a:br>
              <a:rPr lang="en-US" sz="1200" dirty="0"/>
            </a:br>
            <a:r>
              <a:rPr lang="en-US" sz="1200" dirty="0"/>
              <a:t>64x64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D775E3C0-E897-DF7F-737C-DD866D26CDB6}"/>
              </a:ext>
            </a:extLst>
          </p:cNvPr>
          <p:cNvCxnSpPr>
            <a:cxnSpLocks/>
          </p:cNvCxnSpPr>
          <p:nvPr/>
        </p:nvCxnSpPr>
        <p:spPr>
          <a:xfrm>
            <a:off x="9697005" y="2077655"/>
            <a:ext cx="0" cy="5583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0" name="Graphic 53">
            <a:extLst>
              <a:ext uri="{FF2B5EF4-FFF2-40B4-BE49-F238E27FC236}">
                <a16:creationId xmlns:a16="http://schemas.microsoft.com/office/drawing/2014/main" id="{DA2BEF5E-DDA7-4484-DF72-E5C4DE074C0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90080" b="44152"/>
          <a:stretch/>
        </p:blipFill>
        <p:spPr bwMode="auto">
          <a:xfrm>
            <a:off x="10696545" y="615032"/>
            <a:ext cx="1011417" cy="3086578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1C2EB358-8239-0BE5-9F91-A5B8CE7516FE}"/>
              </a:ext>
            </a:extLst>
          </p:cNvPr>
          <p:cNvSpPr txBox="1"/>
          <p:nvPr/>
        </p:nvSpPr>
        <p:spPr>
          <a:xfrm>
            <a:off x="9836575" y="1615990"/>
            <a:ext cx="7425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(k)</a:t>
            </a:r>
            <a:br>
              <a:rPr lang="en-US" sz="1200" dirty="0"/>
            </a:br>
            <a:r>
              <a:rPr lang="en-US" sz="1200" dirty="0"/>
              <a:t>128x128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3A6F8F6B-536F-D57A-763E-C2E21247608C}"/>
              </a:ext>
            </a:extLst>
          </p:cNvPr>
          <p:cNvCxnSpPr>
            <a:cxnSpLocks/>
          </p:cNvCxnSpPr>
          <p:nvPr/>
        </p:nvCxnSpPr>
        <p:spPr>
          <a:xfrm>
            <a:off x="10226860" y="2077655"/>
            <a:ext cx="0" cy="98338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6DFE04D3-8524-4CAB-91A6-154E60FDC538}"/>
              </a:ext>
            </a:extLst>
          </p:cNvPr>
          <p:cNvCxnSpPr>
            <a:cxnSpLocks/>
          </p:cNvCxnSpPr>
          <p:nvPr/>
        </p:nvCxnSpPr>
        <p:spPr>
          <a:xfrm flipH="1">
            <a:off x="1251799" y="624806"/>
            <a:ext cx="9574306" cy="0"/>
          </a:xfrm>
          <a:prstGeom prst="line">
            <a:avLst/>
          </a:prstGeom>
          <a:ln w="952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C22D3B76-933E-5BE4-48CB-D7F3013F7E7C}"/>
              </a:ext>
            </a:extLst>
          </p:cNvPr>
          <p:cNvCxnSpPr>
            <a:cxnSpLocks/>
          </p:cNvCxnSpPr>
          <p:nvPr/>
        </p:nvCxnSpPr>
        <p:spPr>
          <a:xfrm flipH="1">
            <a:off x="2431065" y="691839"/>
            <a:ext cx="8189667" cy="0"/>
          </a:xfrm>
          <a:prstGeom prst="line">
            <a:avLst/>
          </a:prstGeom>
          <a:ln w="952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8F559134-FABD-2F82-A642-775971AB3008}"/>
              </a:ext>
            </a:extLst>
          </p:cNvPr>
          <p:cNvCxnSpPr>
            <a:cxnSpLocks/>
          </p:cNvCxnSpPr>
          <p:nvPr/>
        </p:nvCxnSpPr>
        <p:spPr>
          <a:xfrm>
            <a:off x="10621547" y="691839"/>
            <a:ext cx="0" cy="3347168"/>
          </a:xfrm>
          <a:prstGeom prst="line">
            <a:avLst/>
          </a:prstGeom>
          <a:ln w="952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42" name="Graphic 53">
            <a:extLst>
              <a:ext uri="{FF2B5EF4-FFF2-40B4-BE49-F238E27FC236}">
                <a16:creationId xmlns:a16="http://schemas.microsoft.com/office/drawing/2014/main" id="{2DA4C9EC-2C63-3B24-116F-972D3B928E2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87532" t="55062" b="25589"/>
          <a:stretch/>
        </p:blipFill>
        <p:spPr bwMode="auto">
          <a:xfrm>
            <a:off x="10405556" y="3660372"/>
            <a:ext cx="1271244" cy="1069393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5D72229E-606E-1DCA-805A-A81E28278F4A}"/>
              </a:ext>
            </a:extLst>
          </p:cNvPr>
          <p:cNvSpPr/>
          <p:nvPr/>
        </p:nvSpPr>
        <p:spPr>
          <a:xfrm>
            <a:off x="9779678" y="3809185"/>
            <a:ext cx="578999" cy="616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FDF7CFFE-5CED-C22D-7ECE-8E89B2F023D5}"/>
              </a:ext>
            </a:extLst>
          </p:cNvPr>
          <p:cNvCxnSpPr>
            <a:cxnSpLocks/>
          </p:cNvCxnSpPr>
          <p:nvPr/>
        </p:nvCxnSpPr>
        <p:spPr>
          <a:xfrm flipH="1">
            <a:off x="9554747" y="4188890"/>
            <a:ext cx="907420" cy="0"/>
          </a:xfrm>
          <a:prstGeom prst="line">
            <a:avLst/>
          </a:prstGeom>
          <a:ln w="952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E8057075-7599-5DB4-12BA-5EB9846A1EC5}"/>
              </a:ext>
            </a:extLst>
          </p:cNvPr>
          <p:cNvCxnSpPr>
            <a:cxnSpLocks/>
          </p:cNvCxnSpPr>
          <p:nvPr/>
        </p:nvCxnSpPr>
        <p:spPr>
          <a:xfrm flipH="1">
            <a:off x="10008457" y="3104160"/>
            <a:ext cx="688088" cy="0"/>
          </a:xfrm>
          <a:prstGeom prst="line">
            <a:avLst/>
          </a:prstGeom>
          <a:ln w="952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79BA21DD-6BF6-46D0-8332-39CB4E23AA85}"/>
              </a:ext>
            </a:extLst>
          </p:cNvPr>
          <p:cNvSpPr txBox="1"/>
          <p:nvPr/>
        </p:nvSpPr>
        <p:spPr>
          <a:xfrm>
            <a:off x="11287431" y="1154325"/>
            <a:ext cx="7425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(l)</a:t>
            </a:r>
            <a:br>
              <a:rPr lang="en-US" sz="1200" dirty="0"/>
            </a:br>
            <a:r>
              <a:rPr lang="en-US" sz="1200" dirty="0"/>
              <a:t>128x128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AC202300-3EF0-5B2D-5729-F3BC77CE3485}"/>
              </a:ext>
            </a:extLst>
          </p:cNvPr>
          <p:cNvCxnSpPr>
            <a:cxnSpLocks/>
          </p:cNvCxnSpPr>
          <p:nvPr/>
        </p:nvCxnSpPr>
        <p:spPr>
          <a:xfrm flipH="1">
            <a:off x="11221080" y="2706002"/>
            <a:ext cx="455720" cy="0"/>
          </a:xfrm>
          <a:prstGeom prst="straightConnector1">
            <a:avLst/>
          </a:prstGeom>
          <a:ln w="952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4952598-1291-9235-3D39-84B0FE4B5B32}"/>
              </a:ext>
            </a:extLst>
          </p:cNvPr>
          <p:cNvCxnSpPr/>
          <p:nvPr/>
        </p:nvCxnSpPr>
        <p:spPr>
          <a:xfrm flipV="1">
            <a:off x="11676800" y="1615990"/>
            <a:ext cx="0" cy="1084821"/>
          </a:xfrm>
          <a:prstGeom prst="line">
            <a:avLst/>
          </a:prstGeom>
          <a:ln w="952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E4B10734-9CC5-A86D-1AAD-222B70ABA56A}"/>
              </a:ext>
            </a:extLst>
          </p:cNvPr>
          <p:cNvSpPr/>
          <p:nvPr/>
        </p:nvSpPr>
        <p:spPr>
          <a:xfrm>
            <a:off x="10972800" y="2755312"/>
            <a:ext cx="387560" cy="8538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915152E-05B8-A66B-DE47-A5FF2B466D3C}"/>
              </a:ext>
            </a:extLst>
          </p:cNvPr>
          <p:cNvSpPr/>
          <p:nvPr/>
        </p:nvSpPr>
        <p:spPr>
          <a:xfrm>
            <a:off x="10753364" y="3761968"/>
            <a:ext cx="342264" cy="8538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73481628-8B88-DA26-9ADB-1C7E7CBB33B0}"/>
              </a:ext>
            </a:extLst>
          </p:cNvPr>
          <p:cNvCxnSpPr>
            <a:cxnSpLocks/>
          </p:cNvCxnSpPr>
          <p:nvPr/>
        </p:nvCxnSpPr>
        <p:spPr>
          <a:xfrm flipV="1">
            <a:off x="11185525" y="2597150"/>
            <a:ext cx="0" cy="507010"/>
          </a:xfrm>
          <a:prstGeom prst="straightConnector1">
            <a:avLst/>
          </a:prstGeom>
          <a:ln w="952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A743A2C0-A728-28D5-B699-807F4335DAE0}"/>
              </a:ext>
            </a:extLst>
          </p:cNvPr>
          <p:cNvCxnSpPr/>
          <p:nvPr/>
        </p:nvCxnSpPr>
        <p:spPr>
          <a:xfrm>
            <a:off x="10950575" y="3104160"/>
            <a:ext cx="244475" cy="0"/>
          </a:xfrm>
          <a:prstGeom prst="line">
            <a:avLst/>
          </a:prstGeom>
          <a:ln w="952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B8B3CE07-2D32-4876-7393-188C45763819}"/>
              </a:ext>
            </a:extLst>
          </p:cNvPr>
          <p:cNvCxnSpPr>
            <a:cxnSpLocks/>
            <a:stCxn id="10" idx="1"/>
          </p:cNvCxnSpPr>
          <p:nvPr/>
        </p:nvCxnSpPr>
        <p:spPr>
          <a:xfrm>
            <a:off x="10753364" y="4188890"/>
            <a:ext cx="418816" cy="276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8F5C179C-527A-31D5-5D5F-B0D9743877B1}"/>
              </a:ext>
            </a:extLst>
          </p:cNvPr>
          <p:cNvSpPr/>
          <p:nvPr/>
        </p:nvSpPr>
        <p:spPr>
          <a:xfrm>
            <a:off x="8345149" y="413864"/>
            <a:ext cx="532614" cy="25081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20E5679-F58B-D2D0-F59A-2BB610F8365B}"/>
              </a:ext>
            </a:extLst>
          </p:cNvPr>
          <p:cNvSpPr txBox="1"/>
          <p:nvPr/>
        </p:nvSpPr>
        <p:spPr>
          <a:xfrm>
            <a:off x="8293067" y="345219"/>
            <a:ext cx="6367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crop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6C658E1F-4FDF-94CF-574D-68212A1327F2}"/>
              </a:ext>
            </a:extLst>
          </p:cNvPr>
          <p:cNvSpPr/>
          <p:nvPr/>
        </p:nvSpPr>
        <p:spPr>
          <a:xfrm>
            <a:off x="7478153" y="647211"/>
            <a:ext cx="532614" cy="25081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8A84118-30D7-8E2A-4CEE-C33CEC778B2A}"/>
              </a:ext>
            </a:extLst>
          </p:cNvPr>
          <p:cNvSpPr txBox="1"/>
          <p:nvPr/>
        </p:nvSpPr>
        <p:spPr>
          <a:xfrm>
            <a:off x="7426071" y="578566"/>
            <a:ext cx="6367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crop</a:t>
            </a: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D291A22B-5A6D-32C4-46DC-A9FF1E2DAE1F}"/>
              </a:ext>
            </a:extLst>
          </p:cNvPr>
          <p:cNvCxnSpPr>
            <a:cxnSpLocks/>
          </p:cNvCxnSpPr>
          <p:nvPr/>
        </p:nvCxnSpPr>
        <p:spPr>
          <a:xfrm>
            <a:off x="9048739" y="345219"/>
            <a:ext cx="0" cy="213135"/>
          </a:xfrm>
          <a:prstGeom prst="straightConnector1">
            <a:avLst/>
          </a:prstGeom>
          <a:ln w="952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476B9330-E41E-C92F-E494-339D6C1B28DA}"/>
              </a:ext>
            </a:extLst>
          </p:cNvPr>
          <p:cNvCxnSpPr>
            <a:cxnSpLocks/>
          </p:cNvCxnSpPr>
          <p:nvPr/>
        </p:nvCxnSpPr>
        <p:spPr>
          <a:xfrm flipH="1">
            <a:off x="9048739" y="345219"/>
            <a:ext cx="2628061" cy="0"/>
          </a:xfrm>
          <a:prstGeom prst="line">
            <a:avLst/>
          </a:prstGeom>
          <a:ln w="952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34EE6149-04C4-C1AD-B25C-F8FF1D40E2EC}"/>
              </a:ext>
            </a:extLst>
          </p:cNvPr>
          <p:cNvCxnSpPr>
            <a:cxnSpLocks/>
          </p:cNvCxnSpPr>
          <p:nvPr/>
        </p:nvCxnSpPr>
        <p:spPr>
          <a:xfrm flipV="1">
            <a:off x="11676800" y="345219"/>
            <a:ext cx="0" cy="809106"/>
          </a:xfrm>
          <a:prstGeom prst="line">
            <a:avLst/>
          </a:prstGeom>
          <a:ln w="952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8" name="TextBox 37">
            <a:extLst>
              <a:ext uri="{FF2B5EF4-FFF2-40B4-BE49-F238E27FC236}">
                <a16:creationId xmlns:a16="http://schemas.microsoft.com/office/drawing/2014/main" id="{09E0013A-FDAE-A89F-0D8F-86065ACB2586}"/>
              </a:ext>
            </a:extLst>
          </p:cNvPr>
          <p:cNvSpPr txBox="1"/>
          <p:nvPr/>
        </p:nvSpPr>
        <p:spPr bwMode="auto">
          <a:xfrm>
            <a:off x="4116290" y="7188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Proposed architecture</a:t>
            </a:r>
          </a:p>
        </p:txBody>
      </p:sp>
      <p:pic>
        <p:nvPicPr>
          <p:cNvPr id="13" name="Picture 12">
            <a:extLst>
              <a:ext uri="{FF2B5EF4-FFF2-40B4-BE49-F238E27FC236}">
                <a16:creationId xmlns:a16="http://schemas.microsoft.com/office/drawing/2014/main" id="{4E957004-6671-3077-82CB-D7EEEF173F6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348"/>
          <a:stretch/>
        </p:blipFill>
        <p:spPr>
          <a:xfrm>
            <a:off x="2553596" y="4638948"/>
            <a:ext cx="4318000" cy="170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2028539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DEAB81E-6968-BB0D-CF73-DD9F300BDE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Changes done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222C9B-5E69-7E3B-1F3A-1DE3B8CC4256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We converted existing checkpoints for LOP.2 and EE1-1.3 to new SADL-int16 models</a:t>
            </a:r>
          </a:p>
          <a:p>
            <a:pPr lvl="1"/>
            <a:r>
              <a:rPr lang="en-US" dirty="0"/>
              <a:t>Exactly the same weight- and bias values</a:t>
            </a:r>
          </a:p>
          <a:p>
            <a:pPr lvl="1"/>
            <a:r>
              <a:rPr lang="en-US" dirty="0"/>
              <a:t>Padding (1,1) exchanged with (0,0) in strategic places</a:t>
            </a:r>
          </a:p>
          <a:p>
            <a:r>
              <a:rPr lang="en-US" dirty="0"/>
              <a:t>We changed the NNVC software so that it does not do cropping of the NN output</a:t>
            </a:r>
          </a:p>
          <a:p>
            <a:r>
              <a:rPr lang="en-US" dirty="0"/>
              <a:t>We changed SADL so that it can handle padding=(0,0)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ECB626-3305-A73C-FD0B-0BBC0EDB73C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10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387881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B5F325-BEB3-B4BA-B5EB-18540A62575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98580E20-052D-FE06-F507-C7831D32D67A}"/>
              </a:ext>
            </a:extLst>
          </p:cNvPr>
          <p:cNvSpPr>
            <a:spLocks noGrp="1"/>
          </p:cNvSpPr>
          <p:nvPr>
            <p:ph sz="quarter" idx="10"/>
          </p:nvPr>
        </p:nvSpPr>
        <p:spPr>
          <a:xfrm>
            <a:off x="479425" y="1365161"/>
            <a:ext cx="11233150" cy="4872126"/>
          </a:xfrm>
        </p:spPr>
        <p:txBody>
          <a:bodyPr/>
          <a:lstStyle/>
          <a:p>
            <a:r>
              <a:rPr lang="en-US" dirty="0"/>
              <a:t>Bit exact results </a:t>
            </a:r>
          </a:p>
          <a:p>
            <a:pPr lvl="1"/>
            <a:r>
              <a:rPr lang="en-US" dirty="0"/>
              <a:t>Matching md5sums when decoding bitstreams created using the original EE1-1.3 or LOP.2 models.</a:t>
            </a:r>
          </a:p>
          <a:p>
            <a:r>
              <a:rPr lang="en-US" dirty="0"/>
              <a:t>Some lowered decoder runtime in the LOP.2 case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CB970A-B78A-799A-EBA2-94123BBDF60A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11</a:t>
            </a:fld>
            <a:endParaRPr lang="sv-SE" dirty="0"/>
          </a:p>
        </p:txBody>
      </p:sp>
      <p:sp>
        <p:nvSpPr>
          <p:cNvPr id="6" name="TextBox 5">
            <a:extLst>
              <a:ext uri="{FF2B5EF4-FFF2-40B4-BE49-F238E27FC236}">
                <a16:creationId xmlns:a16="http://schemas.microsoft.com/office/drawing/2014/main" id="{16F87320-0F5B-D64B-2B18-8A3385766B28}"/>
              </a:ext>
            </a:extLst>
          </p:cNvPr>
          <p:cNvSpPr txBox="1"/>
          <p:nvPr/>
        </p:nvSpPr>
        <p:spPr bwMode="auto">
          <a:xfrm>
            <a:off x="708696" y="2651807"/>
            <a:ext cx="4229122" cy="40030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buClr>
                <a:schemeClr val="tx1"/>
              </a:buClr>
            </a:pPr>
            <a:r>
              <a:rPr lang="en-US" sz="1400" dirty="0"/>
              <a:t>Proposed on top of EE1-1.3 over EE1-1.3</a:t>
            </a:r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C62B61D7-8667-F2F0-AA08-F375A0DD9E6C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3093999"/>
              </p:ext>
            </p:extLst>
          </p:nvPr>
        </p:nvGraphicFramePr>
        <p:xfrm>
          <a:off x="708695" y="4871925"/>
          <a:ext cx="4229123" cy="1781175"/>
        </p:xfrm>
        <a:graphic>
          <a:graphicData uri="http://schemas.openxmlformats.org/drawingml/2006/table">
            <a:tbl>
              <a:tblPr/>
              <a:tblGrid>
                <a:gridCol w="1045330">
                  <a:extLst>
                    <a:ext uri="{9D8B030D-6E8A-4147-A177-3AD203B41FA5}">
                      <a16:colId xmlns:a16="http://schemas.microsoft.com/office/drawing/2014/main" val="3507097158"/>
                    </a:ext>
                  </a:extLst>
                </a:gridCol>
                <a:gridCol w="621461">
                  <a:extLst>
                    <a:ext uri="{9D8B030D-6E8A-4147-A177-3AD203B41FA5}">
                      <a16:colId xmlns:a16="http://schemas.microsoft.com/office/drawing/2014/main" val="1670512762"/>
                    </a:ext>
                  </a:extLst>
                </a:gridCol>
                <a:gridCol w="621461">
                  <a:extLst>
                    <a:ext uri="{9D8B030D-6E8A-4147-A177-3AD203B41FA5}">
                      <a16:colId xmlns:a16="http://schemas.microsoft.com/office/drawing/2014/main" val="1132738632"/>
                    </a:ext>
                  </a:extLst>
                </a:gridCol>
                <a:gridCol w="621461">
                  <a:extLst>
                    <a:ext uri="{9D8B030D-6E8A-4147-A177-3AD203B41FA5}">
                      <a16:colId xmlns:a16="http://schemas.microsoft.com/office/drawing/2014/main" val="3716012697"/>
                    </a:ext>
                  </a:extLst>
                </a:gridCol>
                <a:gridCol w="659705">
                  <a:extLst>
                    <a:ext uri="{9D8B030D-6E8A-4147-A177-3AD203B41FA5}">
                      <a16:colId xmlns:a16="http://schemas.microsoft.com/office/drawing/2014/main" val="453410127"/>
                    </a:ext>
                  </a:extLst>
                </a:gridCol>
                <a:gridCol w="659705">
                  <a:extLst>
                    <a:ext uri="{9D8B030D-6E8A-4147-A177-3AD203B41FA5}">
                      <a16:colId xmlns:a16="http://schemas.microsoft.com/office/drawing/2014/main" val="427918691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2179277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VTM-11.0_nnvc-1.0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2095587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1806599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710925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73125176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5200271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675397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101%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523042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962880041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20246947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12793491"/>
                  </a:ext>
                </a:extLst>
              </a:tr>
            </a:tbl>
          </a:graphicData>
        </a:graphic>
      </p:graphicFrame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B527E88B-1956-28D1-8D65-B448FFDBCA60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7387911"/>
              </p:ext>
            </p:extLst>
          </p:nvPr>
        </p:nvGraphicFramePr>
        <p:xfrm>
          <a:off x="708694" y="2949081"/>
          <a:ext cx="4229123" cy="1781175"/>
        </p:xfrm>
        <a:graphic>
          <a:graphicData uri="http://schemas.openxmlformats.org/drawingml/2006/table">
            <a:tbl>
              <a:tblPr/>
              <a:tblGrid>
                <a:gridCol w="1045330">
                  <a:extLst>
                    <a:ext uri="{9D8B030D-6E8A-4147-A177-3AD203B41FA5}">
                      <a16:colId xmlns:a16="http://schemas.microsoft.com/office/drawing/2014/main" val="704765169"/>
                    </a:ext>
                  </a:extLst>
                </a:gridCol>
                <a:gridCol w="621461">
                  <a:extLst>
                    <a:ext uri="{9D8B030D-6E8A-4147-A177-3AD203B41FA5}">
                      <a16:colId xmlns:a16="http://schemas.microsoft.com/office/drawing/2014/main" val="4260915082"/>
                    </a:ext>
                  </a:extLst>
                </a:gridCol>
                <a:gridCol w="621461">
                  <a:extLst>
                    <a:ext uri="{9D8B030D-6E8A-4147-A177-3AD203B41FA5}">
                      <a16:colId xmlns:a16="http://schemas.microsoft.com/office/drawing/2014/main" val="2111901298"/>
                    </a:ext>
                  </a:extLst>
                </a:gridCol>
                <a:gridCol w="621461">
                  <a:extLst>
                    <a:ext uri="{9D8B030D-6E8A-4147-A177-3AD203B41FA5}">
                      <a16:colId xmlns:a16="http://schemas.microsoft.com/office/drawing/2014/main" val="574296182"/>
                    </a:ext>
                  </a:extLst>
                </a:gridCol>
                <a:gridCol w="659705">
                  <a:extLst>
                    <a:ext uri="{9D8B030D-6E8A-4147-A177-3AD203B41FA5}">
                      <a16:colId xmlns:a16="http://schemas.microsoft.com/office/drawing/2014/main" val="3029519127"/>
                    </a:ext>
                  </a:extLst>
                </a:gridCol>
                <a:gridCol w="659705">
                  <a:extLst>
                    <a:ext uri="{9D8B030D-6E8A-4147-A177-3AD203B41FA5}">
                      <a16:colId xmlns:a16="http://schemas.microsoft.com/office/drawing/2014/main" val="715042668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41338795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VTM-11.0_nnvc-1.0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727502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7229308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520627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58940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9356267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6348437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5505514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420570160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99%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3833564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292268865"/>
                  </a:ext>
                </a:extLst>
              </a:tr>
            </a:tbl>
          </a:graphicData>
        </a:graphic>
      </p:graphicFrame>
      <p:graphicFrame>
        <p:nvGraphicFramePr>
          <p:cNvPr id="9" name="Table 8">
            <a:extLst>
              <a:ext uri="{FF2B5EF4-FFF2-40B4-BE49-F238E27FC236}">
                <a16:creationId xmlns:a16="http://schemas.microsoft.com/office/drawing/2014/main" id="{A8118D8C-6078-62C5-B8C9-A63989EC455F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8898904"/>
              </p:ext>
            </p:extLst>
          </p:nvPr>
        </p:nvGraphicFramePr>
        <p:xfrm>
          <a:off x="6718289" y="3031552"/>
          <a:ext cx="4229123" cy="1781175"/>
        </p:xfrm>
        <a:graphic>
          <a:graphicData uri="http://schemas.openxmlformats.org/drawingml/2006/table">
            <a:tbl>
              <a:tblPr/>
              <a:tblGrid>
                <a:gridCol w="1045330">
                  <a:extLst>
                    <a:ext uri="{9D8B030D-6E8A-4147-A177-3AD203B41FA5}">
                      <a16:colId xmlns:a16="http://schemas.microsoft.com/office/drawing/2014/main" val="1248568073"/>
                    </a:ext>
                  </a:extLst>
                </a:gridCol>
                <a:gridCol w="621461">
                  <a:extLst>
                    <a:ext uri="{9D8B030D-6E8A-4147-A177-3AD203B41FA5}">
                      <a16:colId xmlns:a16="http://schemas.microsoft.com/office/drawing/2014/main" val="3986339910"/>
                    </a:ext>
                  </a:extLst>
                </a:gridCol>
                <a:gridCol w="621461">
                  <a:extLst>
                    <a:ext uri="{9D8B030D-6E8A-4147-A177-3AD203B41FA5}">
                      <a16:colId xmlns:a16="http://schemas.microsoft.com/office/drawing/2014/main" val="439385815"/>
                    </a:ext>
                  </a:extLst>
                </a:gridCol>
                <a:gridCol w="621461">
                  <a:extLst>
                    <a:ext uri="{9D8B030D-6E8A-4147-A177-3AD203B41FA5}">
                      <a16:colId xmlns:a16="http://schemas.microsoft.com/office/drawing/2014/main" val="295344561"/>
                    </a:ext>
                  </a:extLst>
                </a:gridCol>
                <a:gridCol w="659705">
                  <a:extLst>
                    <a:ext uri="{9D8B030D-6E8A-4147-A177-3AD203B41FA5}">
                      <a16:colId xmlns:a16="http://schemas.microsoft.com/office/drawing/2014/main" val="2613341070"/>
                    </a:ext>
                  </a:extLst>
                </a:gridCol>
                <a:gridCol w="659705">
                  <a:extLst>
                    <a:ext uri="{9D8B030D-6E8A-4147-A177-3AD203B41FA5}">
                      <a16:colId xmlns:a16="http://schemas.microsoft.com/office/drawing/2014/main" val="2834756453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Random access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22614412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VTM-11.0_nnvc-1.0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91480420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39853399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7869686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93%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66293793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4068921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47028955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 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810260383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76121408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4864514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504413348"/>
                  </a:ext>
                </a:extLst>
              </a:tr>
            </a:tbl>
          </a:graphicData>
        </a:graphic>
      </p:graphicFrame>
      <p:sp>
        <p:nvSpPr>
          <p:cNvPr id="10" name="TextBox 9">
            <a:extLst>
              <a:ext uri="{FF2B5EF4-FFF2-40B4-BE49-F238E27FC236}">
                <a16:creationId xmlns:a16="http://schemas.microsoft.com/office/drawing/2014/main" id="{63BF50ED-1F78-1D24-D034-5B61B5237A53}"/>
              </a:ext>
            </a:extLst>
          </p:cNvPr>
          <p:cNvSpPr txBox="1"/>
          <p:nvPr/>
        </p:nvSpPr>
        <p:spPr bwMode="auto">
          <a:xfrm>
            <a:off x="6591277" y="2651807"/>
            <a:ext cx="4356133" cy="400306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buClr>
                <a:schemeClr val="tx1"/>
              </a:buClr>
            </a:pPr>
            <a:r>
              <a:rPr lang="en-US" sz="1400" dirty="0"/>
              <a:t>Proposed on top of LOP.2 over NNVC8.0</a:t>
            </a:r>
          </a:p>
        </p:txBody>
      </p:sp>
      <p:graphicFrame>
        <p:nvGraphicFramePr>
          <p:cNvPr id="11" name="Table 10">
            <a:extLst>
              <a:ext uri="{FF2B5EF4-FFF2-40B4-BE49-F238E27FC236}">
                <a16:creationId xmlns:a16="http://schemas.microsoft.com/office/drawing/2014/main" id="{03FE07BD-CA96-01D5-8C88-A26DEB6B8591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2480394"/>
              </p:ext>
            </p:extLst>
          </p:nvPr>
        </p:nvGraphicFramePr>
        <p:xfrm>
          <a:off x="6718288" y="4871925"/>
          <a:ext cx="4229123" cy="1781175"/>
        </p:xfrm>
        <a:graphic>
          <a:graphicData uri="http://schemas.openxmlformats.org/drawingml/2006/table">
            <a:tbl>
              <a:tblPr/>
              <a:tblGrid>
                <a:gridCol w="1045330">
                  <a:extLst>
                    <a:ext uri="{9D8B030D-6E8A-4147-A177-3AD203B41FA5}">
                      <a16:colId xmlns:a16="http://schemas.microsoft.com/office/drawing/2014/main" val="1487519001"/>
                    </a:ext>
                  </a:extLst>
                </a:gridCol>
                <a:gridCol w="621461">
                  <a:extLst>
                    <a:ext uri="{9D8B030D-6E8A-4147-A177-3AD203B41FA5}">
                      <a16:colId xmlns:a16="http://schemas.microsoft.com/office/drawing/2014/main" val="3528873645"/>
                    </a:ext>
                  </a:extLst>
                </a:gridCol>
                <a:gridCol w="621461">
                  <a:extLst>
                    <a:ext uri="{9D8B030D-6E8A-4147-A177-3AD203B41FA5}">
                      <a16:colId xmlns:a16="http://schemas.microsoft.com/office/drawing/2014/main" val="474841985"/>
                    </a:ext>
                  </a:extLst>
                </a:gridCol>
                <a:gridCol w="621461">
                  <a:extLst>
                    <a:ext uri="{9D8B030D-6E8A-4147-A177-3AD203B41FA5}">
                      <a16:colId xmlns:a16="http://schemas.microsoft.com/office/drawing/2014/main" val="3292138542"/>
                    </a:ext>
                  </a:extLst>
                </a:gridCol>
                <a:gridCol w="659705">
                  <a:extLst>
                    <a:ext uri="{9D8B030D-6E8A-4147-A177-3AD203B41FA5}">
                      <a16:colId xmlns:a16="http://schemas.microsoft.com/office/drawing/2014/main" val="378403208"/>
                    </a:ext>
                  </a:extLst>
                </a:gridCol>
                <a:gridCol w="659705">
                  <a:extLst>
                    <a:ext uri="{9D8B030D-6E8A-4147-A177-3AD203B41FA5}">
                      <a16:colId xmlns:a16="http://schemas.microsoft.com/office/drawing/2014/main" val="2658344780"/>
                    </a:ext>
                  </a:extLst>
                </a:gridCol>
              </a:tblGrid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All Intra Main10 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noFill/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0267578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 gridSpan="5"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BD-rate Over VTM-11.0_nnvc-1.0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>
                    <a:lnL w="12700" cmpd="sng">
                      <a:noFill/>
                      <a:prstDash val="solid"/>
                    </a:lnL>
                  </a:tcPr>
                </a:tc>
                <a:tc hMerge="1">
                  <a:txBody>
                    <a:bodyPr/>
                    <a:lstStyle/>
                    <a:p>
                      <a:endParaRPr lang="en-US"/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99450344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Y-PSNR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U-PSNR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V-PSNR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EncT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DecT</a:t>
                      </a:r>
                      <a:endParaRPr lang="en-US" sz="9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72066193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96%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77201270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A2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046409168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B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056789669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C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947434170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E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95%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224641176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1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Overall 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544895017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D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97%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>
                      <a:noFill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497867602"/>
                  </a:ext>
                </a:extLst>
              </a:tr>
              <a:tr h="161925"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Class F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0.00%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100%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>
                      <a:noFill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en-US" sz="9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98%</a:t>
                      </a:r>
                    </a:p>
                  </a:txBody>
                  <a:tcPr marL="9525" marR="9525" marT="9525" marB="0" anchor="ctr">
                    <a:lnL>
                      <a:noFill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>
                      <a:noFill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315820678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8771447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A0FAE5-ADA5-8EF8-3AC6-A94B506DCE4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Results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B19B32B8-240C-4BF2-4B31-4D77113C2AFD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Complexity in </a:t>
            </a:r>
            <a:r>
              <a:rPr lang="en-US" dirty="0" err="1"/>
              <a:t>kMAC</a:t>
            </a:r>
            <a:r>
              <a:rPr lang="en-US" dirty="0"/>
              <a:t>/pixel</a:t>
            </a:r>
          </a:p>
          <a:p>
            <a:pPr lvl="1"/>
            <a:r>
              <a:rPr lang="en-US" dirty="0"/>
              <a:t>EE1-1.3-version: 16.76 </a:t>
            </a:r>
            <a:r>
              <a:rPr lang="en-US" dirty="0" err="1"/>
              <a:t>kMAC</a:t>
            </a:r>
            <a:r>
              <a:rPr lang="en-US" dirty="0"/>
              <a:t>/pixel, (down from 16.90 </a:t>
            </a:r>
            <a:r>
              <a:rPr lang="en-US" dirty="0" err="1"/>
              <a:t>kMAC</a:t>
            </a:r>
            <a:r>
              <a:rPr lang="en-US" dirty="0"/>
              <a:t>/pixel): -0.8%</a:t>
            </a:r>
          </a:p>
          <a:p>
            <a:pPr lvl="1"/>
            <a:r>
              <a:rPr lang="en-US" dirty="0"/>
              <a:t>LOP.2 version: 16.86 </a:t>
            </a:r>
            <a:r>
              <a:rPr lang="en-US" dirty="0" err="1"/>
              <a:t>kMAC</a:t>
            </a:r>
            <a:r>
              <a:rPr lang="en-US" dirty="0"/>
              <a:t>/pixel, (down from 17.80 </a:t>
            </a:r>
            <a:r>
              <a:rPr lang="en-US" dirty="0" err="1"/>
              <a:t>kMAC</a:t>
            </a:r>
            <a:r>
              <a:rPr lang="en-US" dirty="0"/>
              <a:t>/pixel): -1.1%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5AF41B6-9E6C-196C-8332-6CC0308C899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12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239163467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F11D832-EAE1-6322-1B01-35DE13FF37C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Summary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4681B58B-B196-8070-787B-B89D43E0BEB8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Uses padding = (0,0) to avoid unnecessary calculations</a:t>
            </a:r>
          </a:p>
          <a:p>
            <a:r>
              <a:rPr lang="en-US" dirty="0"/>
              <a:t>Weights from existing models can be reused – no retraining needed.</a:t>
            </a:r>
          </a:p>
          <a:p>
            <a:r>
              <a:rPr lang="en-US" dirty="0"/>
              <a:t>Bit-exact identical results obtained</a:t>
            </a:r>
          </a:p>
          <a:p>
            <a:r>
              <a:rPr lang="en-US" dirty="0"/>
              <a:t>Complexity reduction in </a:t>
            </a:r>
            <a:r>
              <a:rPr lang="en-US" dirty="0" err="1"/>
              <a:t>kMAC</a:t>
            </a:r>
            <a:r>
              <a:rPr lang="en-US" dirty="0"/>
              <a:t>/sample:</a:t>
            </a:r>
          </a:p>
          <a:p>
            <a:pPr lvl="1"/>
            <a:r>
              <a:rPr lang="en-US" dirty="0"/>
              <a:t>A reduction of 0.8% (when applied on top of EE1-1.2 or EE1-1.3 model)</a:t>
            </a:r>
          </a:p>
          <a:p>
            <a:pPr lvl="1"/>
            <a:r>
              <a:rPr lang="en-US" dirty="0"/>
              <a:t>A reduction of 1.1% (when applied on top of LOP.2 model)</a:t>
            </a:r>
          </a:p>
          <a:p>
            <a:r>
              <a:rPr lang="en-US" dirty="0"/>
              <a:t>We propose to adopt this into LOP.3.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Thanks to Interdigital for crosschecking (JVET-AH0334)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DFCCF6D-8BB4-9E72-D6E5-3A615C00718F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13</a:t>
            </a:fld>
            <a:endParaRPr lang="sv-SE"/>
          </a:p>
        </p:txBody>
      </p:sp>
    </p:spTree>
    <p:extLst>
      <p:ext uri="{BB962C8B-B14F-4D97-AF65-F5344CB8AC3E}">
        <p14:creationId xmlns:p14="http://schemas.microsoft.com/office/powerpoint/2010/main" val="384129958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ubtitle 1">
            <a:extLst>
              <a:ext uri="{FF2B5EF4-FFF2-40B4-BE49-F238E27FC236}">
                <a16:creationId xmlns:a16="http://schemas.microsoft.com/office/drawing/2014/main" id="{ED3D4CCC-423A-4965-8A43-3B61D50049AD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27989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EE8EDF-DEAE-073E-AC0B-EA2EBFD209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0904BE-DB9A-A80C-C0BB-C6183F71794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Current LOP.2 structure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90D92E-44E0-64B5-FA49-B8763DF783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1</a:t>
            </a:fld>
            <a:endParaRPr lang="sv-SE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5D9E3737-BBB9-7380-0027-15D4C6398598}"/>
              </a:ext>
            </a:extLst>
          </p:cNvPr>
          <p:cNvSpPr/>
          <p:nvPr/>
        </p:nvSpPr>
        <p:spPr>
          <a:xfrm>
            <a:off x="1474470" y="3189265"/>
            <a:ext cx="3080643" cy="1732862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6BB13760-AA84-CF3E-6799-CAB46093B231}"/>
              </a:ext>
            </a:extLst>
          </p:cNvPr>
          <p:cNvSpPr txBox="1"/>
          <p:nvPr/>
        </p:nvSpPr>
        <p:spPr>
          <a:xfrm>
            <a:off x="1474470" y="2886472"/>
            <a:ext cx="729699" cy="3027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picture</a:t>
            </a: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15F60168-A506-F84C-1241-94A290C8FC51}"/>
              </a:ext>
            </a:extLst>
          </p:cNvPr>
          <p:cNvSpPr/>
          <p:nvPr/>
        </p:nvSpPr>
        <p:spPr>
          <a:xfrm>
            <a:off x="2204169" y="3571130"/>
            <a:ext cx="830269" cy="83026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CDBF9FF4-DEC6-1153-7BD7-F49C41EE41EB}"/>
              </a:ext>
            </a:extLst>
          </p:cNvPr>
          <p:cNvSpPr/>
          <p:nvPr/>
        </p:nvSpPr>
        <p:spPr>
          <a:xfrm>
            <a:off x="2310976" y="3677937"/>
            <a:ext cx="616656" cy="61665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68175724-18F1-3CEF-F5FD-35C1DC5C075F}"/>
              </a:ext>
            </a:extLst>
          </p:cNvPr>
          <p:cNvSpPr txBox="1"/>
          <p:nvPr/>
        </p:nvSpPr>
        <p:spPr>
          <a:xfrm>
            <a:off x="2119387" y="3343853"/>
            <a:ext cx="608739" cy="2270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144x144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5A9D85E-6684-714E-DEF2-551A55BEE62C}"/>
              </a:ext>
            </a:extLst>
          </p:cNvPr>
          <p:cNvSpPr txBox="1"/>
          <p:nvPr/>
        </p:nvSpPr>
        <p:spPr>
          <a:xfrm>
            <a:off x="2259459" y="3684677"/>
            <a:ext cx="7296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128x128</a:t>
            </a:r>
          </a:p>
        </p:txBody>
      </p:sp>
      <p:cxnSp>
        <p:nvCxnSpPr>
          <p:cNvPr id="13" name="Straight Arrow Connector 12">
            <a:extLst>
              <a:ext uri="{FF2B5EF4-FFF2-40B4-BE49-F238E27FC236}">
                <a16:creationId xmlns:a16="http://schemas.microsoft.com/office/drawing/2014/main" id="{8B9E83D1-9773-3E9A-71D2-CAA70CD639CB}"/>
              </a:ext>
            </a:extLst>
          </p:cNvPr>
          <p:cNvCxnSpPr>
            <a:cxnSpLocks/>
          </p:cNvCxnSpPr>
          <p:nvPr/>
        </p:nvCxnSpPr>
        <p:spPr>
          <a:xfrm>
            <a:off x="2310975" y="4401399"/>
            <a:ext cx="0" cy="1402591"/>
          </a:xfrm>
          <a:prstGeom prst="straightConnector1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4" name="Straight Arrow Connector 13">
            <a:extLst>
              <a:ext uri="{FF2B5EF4-FFF2-40B4-BE49-F238E27FC236}">
                <a16:creationId xmlns:a16="http://schemas.microsoft.com/office/drawing/2014/main" id="{DD5BE8DF-8F93-3301-4DB2-4FC5AED0F906}"/>
              </a:ext>
            </a:extLst>
          </p:cNvPr>
          <p:cNvCxnSpPr/>
          <p:nvPr/>
        </p:nvCxnSpPr>
        <p:spPr>
          <a:xfrm>
            <a:off x="2310975" y="5803989"/>
            <a:ext cx="478809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5" name="Rectangle 14">
            <a:extLst>
              <a:ext uri="{FF2B5EF4-FFF2-40B4-BE49-F238E27FC236}">
                <a16:creationId xmlns:a16="http://schemas.microsoft.com/office/drawing/2014/main" id="{A45C6DC1-32A4-9872-7446-384B7F276ED8}"/>
              </a:ext>
            </a:extLst>
          </p:cNvPr>
          <p:cNvSpPr/>
          <p:nvPr/>
        </p:nvSpPr>
        <p:spPr>
          <a:xfrm>
            <a:off x="2789785" y="5458398"/>
            <a:ext cx="894756" cy="69220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2CAC14A2-0F45-9A59-CBD4-F27EFB6EA1FB}"/>
              </a:ext>
            </a:extLst>
          </p:cNvPr>
          <p:cNvSpPr txBox="1"/>
          <p:nvPr/>
        </p:nvSpPr>
        <p:spPr>
          <a:xfrm>
            <a:off x="2822027" y="5542011"/>
            <a:ext cx="8226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Neural </a:t>
            </a:r>
            <a:br>
              <a:rPr lang="en-US" sz="1400" dirty="0"/>
            </a:br>
            <a:r>
              <a:rPr lang="en-US" sz="1400" dirty="0"/>
              <a:t>network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D5115481-C12E-2D27-5FE6-77E6CEA7F804}"/>
              </a:ext>
            </a:extLst>
          </p:cNvPr>
          <p:cNvSpPr/>
          <p:nvPr/>
        </p:nvSpPr>
        <p:spPr>
          <a:xfrm>
            <a:off x="4271782" y="5384823"/>
            <a:ext cx="830269" cy="830269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4282D728-F95A-BB9B-B3D9-8629297CF045}"/>
              </a:ext>
            </a:extLst>
          </p:cNvPr>
          <p:cNvSpPr/>
          <p:nvPr/>
        </p:nvSpPr>
        <p:spPr>
          <a:xfrm>
            <a:off x="4378589" y="5491630"/>
            <a:ext cx="616656" cy="616656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E2430657-DF45-0796-8F39-59A62861303A}"/>
              </a:ext>
            </a:extLst>
          </p:cNvPr>
          <p:cNvSpPr txBox="1"/>
          <p:nvPr/>
        </p:nvSpPr>
        <p:spPr>
          <a:xfrm>
            <a:off x="4163349" y="5154411"/>
            <a:ext cx="608739" cy="22709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144x144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93002819-AF3E-8565-EEDF-FAC44BA80E4C}"/>
              </a:ext>
            </a:extLst>
          </p:cNvPr>
          <p:cNvSpPr txBox="1"/>
          <p:nvPr/>
        </p:nvSpPr>
        <p:spPr>
          <a:xfrm>
            <a:off x="4330972" y="5498473"/>
            <a:ext cx="7296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128x128</a:t>
            </a:r>
            <a:endParaRPr lang="en-US" sz="800" dirty="0"/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E97400B0-7984-BA94-69E0-B98F2B6E2A43}"/>
              </a:ext>
            </a:extLst>
          </p:cNvPr>
          <p:cNvCxnSpPr>
            <a:cxnSpLocks/>
          </p:cNvCxnSpPr>
          <p:nvPr/>
        </p:nvCxnSpPr>
        <p:spPr>
          <a:xfrm>
            <a:off x="3684540" y="5803989"/>
            <a:ext cx="478809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2" name="Straight Arrow Connector 21">
            <a:extLst>
              <a:ext uri="{FF2B5EF4-FFF2-40B4-BE49-F238E27FC236}">
                <a16:creationId xmlns:a16="http://schemas.microsoft.com/office/drawing/2014/main" id="{8C81998D-D84F-D766-510B-E3477B61E32C}"/>
              </a:ext>
            </a:extLst>
          </p:cNvPr>
          <p:cNvCxnSpPr/>
          <p:nvPr/>
        </p:nvCxnSpPr>
        <p:spPr>
          <a:xfrm>
            <a:off x="5186282" y="5803989"/>
            <a:ext cx="478809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3" name="Rectangle 22">
            <a:extLst>
              <a:ext uri="{FF2B5EF4-FFF2-40B4-BE49-F238E27FC236}">
                <a16:creationId xmlns:a16="http://schemas.microsoft.com/office/drawing/2014/main" id="{4223407E-77FE-AC79-4A83-A271A80F2351}"/>
              </a:ext>
            </a:extLst>
          </p:cNvPr>
          <p:cNvSpPr/>
          <p:nvPr/>
        </p:nvSpPr>
        <p:spPr>
          <a:xfrm>
            <a:off x="5749323" y="5457885"/>
            <a:ext cx="894756" cy="69220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B3B1061E-FBDF-3103-20EA-7DB0217791BD}"/>
              </a:ext>
            </a:extLst>
          </p:cNvPr>
          <p:cNvSpPr txBox="1"/>
          <p:nvPr/>
        </p:nvSpPr>
        <p:spPr>
          <a:xfrm>
            <a:off x="5781565" y="5541498"/>
            <a:ext cx="883575" cy="523220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1400" dirty="0"/>
              <a:t>Crop to</a:t>
            </a:r>
          </a:p>
          <a:p>
            <a:r>
              <a:rPr lang="en-US" sz="1400" dirty="0"/>
              <a:t>128x128</a:t>
            </a:r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05CE9C87-7018-41B1-0B3E-0F411DBB9CC4}"/>
              </a:ext>
            </a:extLst>
          </p:cNvPr>
          <p:cNvSpPr/>
          <p:nvPr/>
        </p:nvSpPr>
        <p:spPr>
          <a:xfrm>
            <a:off x="7291351" y="5495661"/>
            <a:ext cx="616656" cy="61665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EB137E5A-FA3F-F348-CE62-A80FB53A7D90}"/>
              </a:ext>
            </a:extLst>
          </p:cNvPr>
          <p:cNvSpPr txBox="1"/>
          <p:nvPr/>
        </p:nvSpPr>
        <p:spPr>
          <a:xfrm>
            <a:off x="7233859" y="5502401"/>
            <a:ext cx="7296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128x128</a:t>
            </a:r>
            <a:endParaRPr lang="en-US" sz="900" dirty="0"/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8D612412-F657-69F1-1E31-B23039AB66A2}"/>
              </a:ext>
            </a:extLst>
          </p:cNvPr>
          <p:cNvCxnSpPr/>
          <p:nvPr/>
        </p:nvCxnSpPr>
        <p:spPr>
          <a:xfrm>
            <a:off x="6704110" y="5803989"/>
            <a:ext cx="478809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15A1F844-A296-300B-305B-D3DFF7C8673D}"/>
              </a:ext>
            </a:extLst>
          </p:cNvPr>
          <p:cNvCxnSpPr>
            <a:cxnSpLocks/>
          </p:cNvCxnSpPr>
          <p:nvPr/>
        </p:nvCxnSpPr>
        <p:spPr>
          <a:xfrm>
            <a:off x="2919714" y="4172577"/>
            <a:ext cx="5473814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29" name="Straight Connector 28">
            <a:extLst>
              <a:ext uri="{FF2B5EF4-FFF2-40B4-BE49-F238E27FC236}">
                <a16:creationId xmlns:a16="http://schemas.microsoft.com/office/drawing/2014/main" id="{8385BAB9-478A-484A-C145-72A117254D58}"/>
              </a:ext>
            </a:extLst>
          </p:cNvPr>
          <p:cNvCxnSpPr/>
          <p:nvPr/>
        </p:nvCxnSpPr>
        <p:spPr>
          <a:xfrm>
            <a:off x="7992644" y="5803989"/>
            <a:ext cx="572322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0" name="Straight Arrow Connector 29">
            <a:extLst>
              <a:ext uri="{FF2B5EF4-FFF2-40B4-BE49-F238E27FC236}">
                <a16:creationId xmlns:a16="http://schemas.microsoft.com/office/drawing/2014/main" id="{79E2CA44-8BD5-51FC-D5B7-FE34B6257367}"/>
              </a:ext>
            </a:extLst>
          </p:cNvPr>
          <p:cNvCxnSpPr>
            <a:cxnSpLocks/>
          </p:cNvCxnSpPr>
          <p:nvPr/>
        </p:nvCxnSpPr>
        <p:spPr>
          <a:xfrm flipV="1">
            <a:off x="8561363" y="4344973"/>
            <a:ext cx="0" cy="146146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1" name="Oval 30">
            <a:extLst>
              <a:ext uri="{FF2B5EF4-FFF2-40B4-BE49-F238E27FC236}">
                <a16:creationId xmlns:a16="http://schemas.microsoft.com/office/drawing/2014/main" id="{94D2ED00-2C04-2247-3182-45316D876C9B}"/>
              </a:ext>
            </a:extLst>
          </p:cNvPr>
          <p:cNvSpPr/>
          <p:nvPr/>
        </p:nvSpPr>
        <p:spPr>
          <a:xfrm>
            <a:off x="8392085" y="4003300"/>
            <a:ext cx="338556" cy="338556"/>
          </a:xfrm>
          <a:prstGeom prst="ellipse">
            <a:avLst/>
          </a:prstGeom>
          <a:noFill/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2" name="TextBox 31">
            <a:extLst>
              <a:ext uri="{FF2B5EF4-FFF2-40B4-BE49-F238E27FC236}">
                <a16:creationId xmlns:a16="http://schemas.microsoft.com/office/drawing/2014/main" id="{07F91812-0259-C7EE-C43C-D0C1907A044B}"/>
              </a:ext>
            </a:extLst>
          </p:cNvPr>
          <p:cNvSpPr txBox="1"/>
          <p:nvPr/>
        </p:nvSpPr>
        <p:spPr>
          <a:xfrm>
            <a:off x="8346556" y="3847376"/>
            <a:ext cx="353783" cy="529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3600" dirty="0"/>
              <a:t>+</a:t>
            </a:r>
            <a:endParaRPr lang="en-US" dirty="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F5DCC94C-F7B1-A7AD-79AC-D164880A6655}"/>
              </a:ext>
            </a:extLst>
          </p:cNvPr>
          <p:cNvSpPr/>
          <p:nvPr/>
        </p:nvSpPr>
        <p:spPr>
          <a:xfrm>
            <a:off x="9299361" y="3905031"/>
            <a:ext cx="616656" cy="616656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TextBox 33">
            <a:extLst>
              <a:ext uri="{FF2B5EF4-FFF2-40B4-BE49-F238E27FC236}">
                <a16:creationId xmlns:a16="http://schemas.microsoft.com/office/drawing/2014/main" id="{9B7962A1-9CEB-08B6-A349-0D465C16A320}"/>
              </a:ext>
            </a:extLst>
          </p:cNvPr>
          <p:cNvSpPr txBox="1"/>
          <p:nvPr/>
        </p:nvSpPr>
        <p:spPr>
          <a:xfrm>
            <a:off x="9247844" y="3911771"/>
            <a:ext cx="7296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128x128</a:t>
            </a:r>
          </a:p>
        </p:txBody>
      </p:sp>
      <p:cxnSp>
        <p:nvCxnSpPr>
          <p:cNvPr id="35" name="Straight Arrow Connector 34">
            <a:extLst>
              <a:ext uri="{FF2B5EF4-FFF2-40B4-BE49-F238E27FC236}">
                <a16:creationId xmlns:a16="http://schemas.microsoft.com/office/drawing/2014/main" id="{FE4B527A-12B9-5A8E-A4F3-ED3271106F6C}"/>
              </a:ext>
            </a:extLst>
          </p:cNvPr>
          <p:cNvCxnSpPr/>
          <p:nvPr/>
        </p:nvCxnSpPr>
        <p:spPr>
          <a:xfrm>
            <a:off x="8730641" y="4172577"/>
            <a:ext cx="478809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6" name="TextBox 35">
            <a:extLst>
              <a:ext uri="{FF2B5EF4-FFF2-40B4-BE49-F238E27FC236}">
                <a16:creationId xmlns:a16="http://schemas.microsoft.com/office/drawing/2014/main" id="{17909C1D-69A7-E908-B7C4-8C4CA54A9839}"/>
              </a:ext>
            </a:extLst>
          </p:cNvPr>
          <p:cNvSpPr txBox="1"/>
          <p:nvPr/>
        </p:nvSpPr>
        <p:spPr>
          <a:xfrm>
            <a:off x="9255990" y="3306004"/>
            <a:ext cx="695477" cy="52988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final</a:t>
            </a:r>
            <a:br>
              <a:rPr lang="en-US" dirty="0"/>
            </a:br>
            <a:r>
              <a:rPr lang="en-US" dirty="0"/>
              <a:t>output</a:t>
            </a:r>
          </a:p>
        </p:txBody>
      </p:sp>
      <p:sp>
        <p:nvSpPr>
          <p:cNvPr id="37" name="TextBox 36">
            <a:extLst>
              <a:ext uri="{FF2B5EF4-FFF2-40B4-BE49-F238E27FC236}">
                <a16:creationId xmlns:a16="http://schemas.microsoft.com/office/drawing/2014/main" id="{6DB4ED09-0FAB-1646-9706-22D6EB93E5DD}"/>
              </a:ext>
            </a:extLst>
          </p:cNvPr>
          <p:cNvSpPr txBox="1"/>
          <p:nvPr/>
        </p:nvSpPr>
        <p:spPr>
          <a:xfrm>
            <a:off x="4184596" y="6221831"/>
            <a:ext cx="1001686" cy="30279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NN output</a:t>
            </a:r>
          </a:p>
        </p:txBody>
      </p:sp>
    </p:spTree>
    <p:extLst>
      <p:ext uri="{BB962C8B-B14F-4D97-AF65-F5344CB8AC3E}">
        <p14:creationId xmlns:p14="http://schemas.microsoft.com/office/powerpoint/2010/main" val="3159524840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EE8EDF-DEAE-073E-AC0B-EA2EBFD209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0904BE-DB9A-A80C-C0BB-C6183F717943}"/>
              </a:ext>
            </a:extLst>
          </p:cNvPr>
          <p:cNvSpPr>
            <a:spLocks noGrp="1"/>
          </p:cNvSpPr>
          <p:nvPr>
            <p:ph sz="quarter" idx="10"/>
          </p:nvPr>
        </p:nvSpPr>
        <p:spPr/>
        <p:txBody>
          <a:bodyPr/>
          <a:lstStyle/>
          <a:p>
            <a:r>
              <a:rPr lang="en-US" dirty="0"/>
              <a:t>Current LOP.2 structure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90D92E-44E0-64B5-FA49-B8763DF783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2</a:t>
            </a:fld>
            <a:endParaRPr lang="sv-SE"/>
          </a:p>
        </p:txBody>
      </p:sp>
      <p:grpSp>
        <p:nvGrpSpPr>
          <p:cNvPr id="5" name="Group 4">
            <a:extLst>
              <a:ext uri="{FF2B5EF4-FFF2-40B4-BE49-F238E27FC236}">
                <a16:creationId xmlns:a16="http://schemas.microsoft.com/office/drawing/2014/main" id="{0486CF0F-D6BA-837A-987F-F4AE774CBA64}"/>
              </a:ext>
            </a:extLst>
          </p:cNvPr>
          <p:cNvGrpSpPr/>
          <p:nvPr/>
        </p:nvGrpSpPr>
        <p:grpSpPr>
          <a:xfrm>
            <a:off x="1474470" y="2886472"/>
            <a:ext cx="8501412" cy="3638152"/>
            <a:chOff x="1474470" y="2886472"/>
            <a:chExt cx="8501412" cy="3638152"/>
          </a:xfrm>
        </p:grpSpPr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5D9E3737-BBB9-7380-0027-15D4C6398598}"/>
                </a:ext>
              </a:extLst>
            </p:cNvPr>
            <p:cNvSpPr/>
            <p:nvPr/>
          </p:nvSpPr>
          <p:spPr>
            <a:xfrm>
              <a:off x="1474470" y="3189265"/>
              <a:ext cx="3080643" cy="1732862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TextBox 7">
              <a:extLst>
                <a:ext uri="{FF2B5EF4-FFF2-40B4-BE49-F238E27FC236}">
                  <a16:creationId xmlns:a16="http://schemas.microsoft.com/office/drawing/2014/main" id="{6BB13760-AA84-CF3E-6799-CAB46093B231}"/>
                </a:ext>
              </a:extLst>
            </p:cNvPr>
            <p:cNvSpPr txBox="1"/>
            <p:nvPr/>
          </p:nvSpPr>
          <p:spPr>
            <a:xfrm>
              <a:off x="1474470" y="2886472"/>
              <a:ext cx="729699" cy="3027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picture</a:t>
              </a:r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15F60168-A506-F84C-1241-94A290C8FC51}"/>
                </a:ext>
              </a:extLst>
            </p:cNvPr>
            <p:cNvSpPr/>
            <p:nvPr/>
          </p:nvSpPr>
          <p:spPr>
            <a:xfrm>
              <a:off x="2204169" y="3571130"/>
              <a:ext cx="830269" cy="830269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>
              <a:extLst>
                <a:ext uri="{FF2B5EF4-FFF2-40B4-BE49-F238E27FC236}">
                  <a16:creationId xmlns:a16="http://schemas.microsoft.com/office/drawing/2014/main" id="{CDBF9FF4-DEC6-1153-7BD7-F49C41EE41EB}"/>
                </a:ext>
              </a:extLst>
            </p:cNvPr>
            <p:cNvSpPr/>
            <p:nvPr/>
          </p:nvSpPr>
          <p:spPr>
            <a:xfrm>
              <a:off x="2310976" y="3677937"/>
              <a:ext cx="616656" cy="616656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1" name="TextBox 10">
              <a:extLst>
                <a:ext uri="{FF2B5EF4-FFF2-40B4-BE49-F238E27FC236}">
                  <a16:creationId xmlns:a16="http://schemas.microsoft.com/office/drawing/2014/main" id="{68175724-18F1-3CEF-F5FD-35C1DC5C075F}"/>
                </a:ext>
              </a:extLst>
            </p:cNvPr>
            <p:cNvSpPr txBox="1"/>
            <p:nvPr/>
          </p:nvSpPr>
          <p:spPr>
            <a:xfrm>
              <a:off x="2119387" y="3343853"/>
              <a:ext cx="608739" cy="2270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144x144</a:t>
              </a:r>
            </a:p>
          </p:txBody>
        </p:sp>
        <p:sp>
          <p:nvSpPr>
            <p:cNvPr id="12" name="TextBox 11">
              <a:extLst>
                <a:ext uri="{FF2B5EF4-FFF2-40B4-BE49-F238E27FC236}">
                  <a16:creationId xmlns:a16="http://schemas.microsoft.com/office/drawing/2014/main" id="{65A9D85E-6684-714E-DEF2-551A55BEE62C}"/>
                </a:ext>
              </a:extLst>
            </p:cNvPr>
            <p:cNvSpPr txBox="1"/>
            <p:nvPr/>
          </p:nvSpPr>
          <p:spPr>
            <a:xfrm>
              <a:off x="2257810" y="3684677"/>
              <a:ext cx="72968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128x128</a:t>
              </a:r>
            </a:p>
          </p:txBody>
        </p:sp>
        <p:cxnSp>
          <p:nvCxnSpPr>
            <p:cNvPr id="13" name="Straight Arrow Connector 12">
              <a:extLst>
                <a:ext uri="{FF2B5EF4-FFF2-40B4-BE49-F238E27FC236}">
                  <a16:creationId xmlns:a16="http://schemas.microsoft.com/office/drawing/2014/main" id="{8B9E83D1-9773-3E9A-71D2-CAA70CD639CB}"/>
                </a:ext>
              </a:extLst>
            </p:cNvPr>
            <p:cNvCxnSpPr>
              <a:cxnSpLocks/>
            </p:cNvCxnSpPr>
            <p:nvPr/>
          </p:nvCxnSpPr>
          <p:spPr>
            <a:xfrm>
              <a:off x="2310975" y="4401399"/>
              <a:ext cx="0" cy="1402591"/>
            </a:xfrm>
            <a:prstGeom prst="straightConnector1">
              <a:avLst/>
            </a:prstGeom>
            <a:ln>
              <a:tailEnd type="non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14" name="Straight Arrow Connector 13">
              <a:extLst>
                <a:ext uri="{FF2B5EF4-FFF2-40B4-BE49-F238E27FC236}">
                  <a16:creationId xmlns:a16="http://schemas.microsoft.com/office/drawing/2014/main" id="{DD5BE8DF-8F93-3301-4DB2-4FC5AED0F906}"/>
                </a:ext>
              </a:extLst>
            </p:cNvPr>
            <p:cNvCxnSpPr/>
            <p:nvPr/>
          </p:nvCxnSpPr>
          <p:spPr>
            <a:xfrm>
              <a:off x="2310975" y="5803989"/>
              <a:ext cx="478809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15" name="Rectangle 14">
              <a:extLst>
                <a:ext uri="{FF2B5EF4-FFF2-40B4-BE49-F238E27FC236}">
                  <a16:creationId xmlns:a16="http://schemas.microsoft.com/office/drawing/2014/main" id="{A45C6DC1-32A4-9872-7446-384B7F276ED8}"/>
                </a:ext>
              </a:extLst>
            </p:cNvPr>
            <p:cNvSpPr/>
            <p:nvPr/>
          </p:nvSpPr>
          <p:spPr>
            <a:xfrm>
              <a:off x="2789785" y="5458398"/>
              <a:ext cx="894756" cy="69220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6" name="TextBox 15">
              <a:extLst>
                <a:ext uri="{FF2B5EF4-FFF2-40B4-BE49-F238E27FC236}">
                  <a16:creationId xmlns:a16="http://schemas.microsoft.com/office/drawing/2014/main" id="{2CAC14A2-0F45-9A59-CBD4-F27EFB6EA1FB}"/>
                </a:ext>
              </a:extLst>
            </p:cNvPr>
            <p:cNvSpPr txBox="1"/>
            <p:nvPr/>
          </p:nvSpPr>
          <p:spPr>
            <a:xfrm>
              <a:off x="2822027" y="5542011"/>
              <a:ext cx="822661" cy="52322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Neural </a:t>
              </a:r>
              <a:br>
                <a:rPr lang="en-US" sz="1400" dirty="0"/>
              </a:br>
              <a:r>
                <a:rPr lang="en-US" sz="1400" dirty="0"/>
                <a:t>network</a:t>
              </a:r>
            </a:p>
          </p:txBody>
        </p:sp>
        <p:sp>
          <p:nvSpPr>
            <p:cNvPr id="17" name="Rectangle 16">
              <a:extLst>
                <a:ext uri="{FF2B5EF4-FFF2-40B4-BE49-F238E27FC236}">
                  <a16:creationId xmlns:a16="http://schemas.microsoft.com/office/drawing/2014/main" id="{D5115481-C12E-2D27-5FE6-77E6CEA7F804}"/>
                </a:ext>
              </a:extLst>
            </p:cNvPr>
            <p:cNvSpPr/>
            <p:nvPr/>
          </p:nvSpPr>
          <p:spPr>
            <a:xfrm>
              <a:off x="4271782" y="5384823"/>
              <a:ext cx="830269" cy="830269"/>
            </a:xfrm>
            <a:prstGeom prst="rect">
              <a:avLst/>
            </a:prstGeom>
            <a:solidFill>
              <a:srgbClr val="FF0000"/>
            </a:solidFill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Rectangle 17">
              <a:extLst>
                <a:ext uri="{FF2B5EF4-FFF2-40B4-BE49-F238E27FC236}">
                  <a16:creationId xmlns:a16="http://schemas.microsoft.com/office/drawing/2014/main" id="{4282D728-F95A-BB9B-B3D9-8629297CF045}"/>
                </a:ext>
              </a:extLst>
            </p:cNvPr>
            <p:cNvSpPr/>
            <p:nvPr/>
          </p:nvSpPr>
          <p:spPr>
            <a:xfrm>
              <a:off x="4378589" y="5491630"/>
              <a:ext cx="616656" cy="616656"/>
            </a:xfrm>
            <a:prstGeom prst="rect">
              <a:avLst/>
            </a:prstGeom>
            <a:solidFill>
              <a:schemeClr val="bg1"/>
            </a:solidFill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9" name="TextBox 18">
              <a:extLst>
                <a:ext uri="{FF2B5EF4-FFF2-40B4-BE49-F238E27FC236}">
                  <a16:creationId xmlns:a16="http://schemas.microsoft.com/office/drawing/2014/main" id="{E2430657-DF45-0796-8F39-59A62861303A}"/>
                </a:ext>
              </a:extLst>
            </p:cNvPr>
            <p:cNvSpPr txBox="1"/>
            <p:nvPr/>
          </p:nvSpPr>
          <p:spPr>
            <a:xfrm>
              <a:off x="4163349" y="5154411"/>
              <a:ext cx="608739" cy="227094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200" dirty="0"/>
                <a:t>144x144</a:t>
              </a:r>
            </a:p>
          </p:txBody>
        </p:sp>
        <p:sp>
          <p:nvSpPr>
            <p:cNvPr id="20" name="TextBox 19">
              <a:extLst>
                <a:ext uri="{FF2B5EF4-FFF2-40B4-BE49-F238E27FC236}">
                  <a16:creationId xmlns:a16="http://schemas.microsoft.com/office/drawing/2014/main" id="{93002819-AF3E-8565-EEDF-FAC44BA80E4C}"/>
                </a:ext>
              </a:extLst>
            </p:cNvPr>
            <p:cNvSpPr txBox="1"/>
            <p:nvPr/>
          </p:nvSpPr>
          <p:spPr>
            <a:xfrm>
              <a:off x="4330972" y="5498473"/>
              <a:ext cx="72968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128x128</a:t>
              </a:r>
              <a:endParaRPr lang="en-US" sz="800" dirty="0"/>
            </a:p>
          </p:txBody>
        </p:sp>
        <p:cxnSp>
          <p:nvCxnSpPr>
            <p:cNvPr id="21" name="Straight Arrow Connector 20">
              <a:extLst>
                <a:ext uri="{FF2B5EF4-FFF2-40B4-BE49-F238E27FC236}">
                  <a16:creationId xmlns:a16="http://schemas.microsoft.com/office/drawing/2014/main" id="{E97400B0-7984-BA94-69E0-B98F2B6E2A43}"/>
                </a:ext>
              </a:extLst>
            </p:cNvPr>
            <p:cNvCxnSpPr>
              <a:cxnSpLocks/>
            </p:cNvCxnSpPr>
            <p:nvPr/>
          </p:nvCxnSpPr>
          <p:spPr>
            <a:xfrm>
              <a:off x="3684540" y="5803989"/>
              <a:ext cx="478809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2" name="Straight Arrow Connector 21">
              <a:extLst>
                <a:ext uri="{FF2B5EF4-FFF2-40B4-BE49-F238E27FC236}">
                  <a16:creationId xmlns:a16="http://schemas.microsoft.com/office/drawing/2014/main" id="{8C81998D-D84F-D766-510B-E3477B61E32C}"/>
                </a:ext>
              </a:extLst>
            </p:cNvPr>
            <p:cNvCxnSpPr/>
            <p:nvPr/>
          </p:nvCxnSpPr>
          <p:spPr>
            <a:xfrm>
              <a:off x="5186282" y="5803989"/>
              <a:ext cx="478809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23" name="Rectangle 22">
              <a:extLst>
                <a:ext uri="{FF2B5EF4-FFF2-40B4-BE49-F238E27FC236}">
                  <a16:creationId xmlns:a16="http://schemas.microsoft.com/office/drawing/2014/main" id="{4223407E-77FE-AC79-4A83-A271A80F2351}"/>
                </a:ext>
              </a:extLst>
            </p:cNvPr>
            <p:cNvSpPr/>
            <p:nvPr/>
          </p:nvSpPr>
          <p:spPr>
            <a:xfrm>
              <a:off x="5749323" y="5457885"/>
              <a:ext cx="894756" cy="692208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4" name="TextBox 23">
              <a:extLst>
                <a:ext uri="{FF2B5EF4-FFF2-40B4-BE49-F238E27FC236}">
                  <a16:creationId xmlns:a16="http://schemas.microsoft.com/office/drawing/2014/main" id="{B3B1061E-FBDF-3103-20EA-7DB0217791BD}"/>
                </a:ext>
              </a:extLst>
            </p:cNvPr>
            <p:cNvSpPr txBox="1"/>
            <p:nvPr/>
          </p:nvSpPr>
          <p:spPr>
            <a:xfrm>
              <a:off x="5781565" y="5541498"/>
              <a:ext cx="883575" cy="523220"/>
            </a:xfrm>
            <a:prstGeom prst="rect">
              <a:avLst/>
            </a:prstGeom>
            <a:noFill/>
            <a:ln>
              <a:noFill/>
            </a:ln>
          </p:spPr>
          <p:txBody>
            <a:bodyPr wrap="none" rtlCol="0">
              <a:spAutoFit/>
            </a:bodyPr>
            <a:lstStyle/>
            <a:p>
              <a:r>
                <a:rPr lang="en-US" sz="1400" dirty="0"/>
                <a:t>Crop to</a:t>
              </a:r>
            </a:p>
            <a:p>
              <a:r>
                <a:rPr lang="en-US" sz="1400" dirty="0"/>
                <a:t>128x128</a:t>
              </a:r>
            </a:p>
          </p:txBody>
        </p:sp>
        <p:sp>
          <p:nvSpPr>
            <p:cNvPr id="25" name="Rectangle 24">
              <a:extLst>
                <a:ext uri="{FF2B5EF4-FFF2-40B4-BE49-F238E27FC236}">
                  <a16:creationId xmlns:a16="http://schemas.microsoft.com/office/drawing/2014/main" id="{05CE9C87-7018-41B1-0B3E-0F411DBB9CC4}"/>
                </a:ext>
              </a:extLst>
            </p:cNvPr>
            <p:cNvSpPr/>
            <p:nvPr/>
          </p:nvSpPr>
          <p:spPr>
            <a:xfrm>
              <a:off x="7291351" y="5495661"/>
              <a:ext cx="616656" cy="616656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6" name="TextBox 25">
              <a:extLst>
                <a:ext uri="{FF2B5EF4-FFF2-40B4-BE49-F238E27FC236}">
                  <a16:creationId xmlns:a16="http://schemas.microsoft.com/office/drawing/2014/main" id="{EB137E5A-FA3F-F348-CE62-A80FB53A7D90}"/>
                </a:ext>
              </a:extLst>
            </p:cNvPr>
            <p:cNvSpPr txBox="1"/>
            <p:nvPr/>
          </p:nvSpPr>
          <p:spPr>
            <a:xfrm>
              <a:off x="7233859" y="5502401"/>
              <a:ext cx="72968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128x128</a:t>
              </a:r>
              <a:endParaRPr lang="en-US" sz="900" dirty="0"/>
            </a:p>
          </p:txBody>
        </p:sp>
        <p:cxnSp>
          <p:nvCxnSpPr>
            <p:cNvPr id="27" name="Straight Arrow Connector 26">
              <a:extLst>
                <a:ext uri="{FF2B5EF4-FFF2-40B4-BE49-F238E27FC236}">
                  <a16:creationId xmlns:a16="http://schemas.microsoft.com/office/drawing/2014/main" id="{8D612412-F657-69F1-1E31-B23039AB66A2}"/>
                </a:ext>
              </a:extLst>
            </p:cNvPr>
            <p:cNvCxnSpPr/>
            <p:nvPr/>
          </p:nvCxnSpPr>
          <p:spPr>
            <a:xfrm>
              <a:off x="6704110" y="5803989"/>
              <a:ext cx="478809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8" name="Straight Arrow Connector 27">
              <a:extLst>
                <a:ext uri="{FF2B5EF4-FFF2-40B4-BE49-F238E27FC236}">
                  <a16:creationId xmlns:a16="http://schemas.microsoft.com/office/drawing/2014/main" id="{15A1F844-A296-300B-305B-D3DFF7C8673D}"/>
                </a:ext>
              </a:extLst>
            </p:cNvPr>
            <p:cNvCxnSpPr>
              <a:cxnSpLocks/>
            </p:cNvCxnSpPr>
            <p:nvPr/>
          </p:nvCxnSpPr>
          <p:spPr>
            <a:xfrm>
              <a:off x="2919714" y="4172577"/>
              <a:ext cx="5473814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29" name="Straight Connector 28">
              <a:extLst>
                <a:ext uri="{FF2B5EF4-FFF2-40B4-BE49-F238E27FC236}">
                  <a16:creationId xmlns:a16="http://schemas.microsoft.com/office/drawing/2014/main" id="{8385BAB9-478A-484A-C145-72A117254D58}"/>
                </a:ext>
              </a:extLst>
            </p:cNvPr>
            <p:cNvCxnSpPr/>
            <p:nvPr/>
          </p:nvCxnSpPr>
          <p:spPr>
            <a:xfrm>
              <a:off x="7992644" y="5803989"/>
              <a:ext cx="572322" cy="0"/>
            </a:xfrm>
            <a:prstGeom prst="line">
              <a:avLst/>
            </a:prstGeom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cxnSp>
          <p:nvCxnSpPr>
            <p:cNvPr id="30" name="Straight Arrow Connector 29">
              <a:extLst>
                <a:ext uri="{FF2B5EF4-FFF2-40B4-BE49-F238E27FC236}">
                  <a16:creationId xmlns:a16="http://schemas.microsoft.com/office/drawing/2014/main" id="{79E2CA44-8BD5-51FC-D5B7-FE34B6257367}"/>
                </a:ext>
              </a:extLst>
            </p:cNvPr>
            <p:cNvCxnSpPr>
              <a:cxnSpLocks/>
            </p:cNvCxnSpPr>
            <p:nvPr/>
          </p:nvCxnSpPr>
          <p:spPr>
            <a:xfrm flipV="1">
              <a:off x="8561363" y="4344973"/>
              <a:ext cx="0" cy="1461468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1" name="Oval 30">
              <a:extLst>
                <a:ext uri="{FF2B5EF4-FFF2-40B4-BE49-F238E27FC236}">
                  <a16:creationId xmlns:a16="http://schemas.microsoft.com/office/drawing/2014/main" id="{94D2ED00-2C04-2247-3182-45316D876C9B}"/>
                </a:ext>
              </a:extLst>
            </p:cNvPr>
            <p:cNvSpPr/>
            <p:nvPr/>
          </p:nvSpPr>
          <p:spPr>
            <a:xfrm>
              <a:off x="8392085" y="4003300"/>
              <a:ext cx="338556" cy="338556"/>
            </a:xfrm>
            <a:prstGeom prst="ellipse">
              <a:avLst/>
            </a:prstGeom>
            <a:noFill/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2" name="TextBox 31">
              <a:extLst>
                <a:ext uri="{FF2B5EF4-FFF2-40B4-BE49-F238E27FC236}">
                  <a16:creationId xmlns:a16="http://schemas.microsoft.com/office/drawing/2014/main" id="{07F91812-0259-C7EE-C43C-D0C1907A044B}"/>
                </a:ext>
              </a:extLst>
            </p:cNvPr>
            <p:cNvSpPr txBox="1"/>
            <p:nvPr/>
          </p:nvSpPr>
          <p:spPr>
            <a:xfrm>
              <a:off x="8346556" y="3847376"/>
              <a:ext cx="353783" cy="529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3600" dirty="0"/>
                <a:t>+</a:t>
              </a:r>
              <a:endParaRPr lang="en-US" dirty="0"/>
            </a:p>
          </p:txBody>
        </p:sp>
        <p:sp>
          <p:nvSpPr>
            <p:cNvPr id="33" name="Rectangle 32">
              <a:extLst>
                <a:ext uri="{FF2B5EF4-FFF2-40B4-BE49-F238E27FC236}">
                  <a16:creationId xmlns:a16="http://schemas.microsoft.com/office/drawing/2014/main" id="{F5DCC94C-F7B1-A7AD-79AC-D164880A6655}"/>
                </a:ext>
              </a:extLst>
            </p:cNvPr>
            <p:cNvSpPr/>
            <p:nvPr/>
          </p:nvSpPr>
          <p:spPr>
            <a:xfrm>
              <a:off x="9299361" y="3905031"/>
              <a:ext cx="616656" cy="616656"/>
            </a:xfrm>
            <a:prstGeom prst="rect">
              <a:avLst/>
            </a:prstGeom>
            <a:noFill/>
            <a:ln>
              <a:solidFill>
                <a:schemeClr val="tx1"/>
              </a:solidFill>
              <a:prstDash val="dash"/>
            </a:ln>
          </p:spPr>
          <p:style>
            <a:lnRef idx="2">
              <a:schemeClr val="accent1">
                <a:shade val="15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34" name="TextBox 33">
              <a:extLst>
                <a:ext uri="{FF2B5EF4-FFF2-40B4-BE49-F238E27FC236}">
                  <a16:creationId xmlns:a16="http://schemas.microsoft.com/office/drawing/2014/main" id="{9B7962A1-9CEB-08B6-A349-0D465C16A320}"/>
                </a:ext>
              </a:extLst>
            </p:cNvPr>
            <p:cNvSpPr txBox="1"/>
            <p:nvPr/>
          </p:nvSpPr>
          <p:spPr>
            <a:xfrm>
              <a:off x="9246195" y="3911771"/>
              <a:ext cx="729687" cy="261610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sz="1100" dirty="0"/>
                <a:t>128x128</a:t>
              </a:r>
            </a:p>
          </p:txBody>
        </p:sp>
        <p:cxnSp>
          <p:nvCxnSpPr>
            <p:cNvPr id="35" name="Straight Arrow Connector 34">
              <a:extLst>
                <a:ext uri="{FF2B5EF4-FFF2-40B4-BE49-F238E27FC236}">
                  <a16:creationId xmlns:a16="http://schemas.microsoft.com/office/drawing/2014/main" id="{FE4B527A-12B9-5A8E-A4F3-ED3271106F6C}"/>
                </a:ext>
              </a:extLst>
            </p:cNvPr>
            <p:cNvCxnSpPr/>
            <p:nvPr/>
          </p:nvCxnSpPr>
          <p:spPr>
            <a:xfrm>
              <a:off x="8730641" y="4172577"/>
              <a:ext cx="478809" cy="0"/>
            </a:xfrm>
            <a:prstGeom prst="straightConnector1">
              <a:avLst/>
            </a:prstGeom>
            <a:ln>
              <a:tailEnd type="triangle"/>
            </a:ln>
          </p:spPr>
          <p:style>
            <a:lnRef idx="2">
              <a:schemeClr val="dk1"/>
            </a:lnRef>
            <a:fillRef idx="0">
              <a:schemeClr val="dk1"/>
            </a:fillRef>
            <a:effectRef idx="1">
              <a:schemeClr val="dk1"/>
            </a:effectRef>
            <a:fontRef idx="minor">
              <a:schemeClr val="tx1"/>
            </a:fontRef>
          </p:style>
        </p:cxnSp>
        <p:sp>
          <p:nvSpPr>
            <p:cNvPr id="36" name="TextBox 35">
              <a:extLst>
                <a:ext uri="{FF2B5EF4-FFF2-40B4-BE49-F238E27FC236}">
                  <a16:creationId xmlns:a16="http://schemas.microsoft.com/office/drawing/2014/main" id="{17909C1D-69A7-E908-B7C4-8C4CA54A9839}"/>
                </a:ext>
              </a:extLst>
            </p:cNvPr>
            <p:cNvSpPr txBox="1"/>
            <p:nvPr/>
          </p:nvSpPr>
          <p:spPr>
            <a:xfrm>
              <a:off x="9255990" y="3306004"/>
              <a:ext cx="695477" cy="529887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final</a:t>
              </a:r>
              <a:br>
                <a:rPr lang="en-US" dirty="0"/>
              </a:br>
              <a:r>
                <a:rPr lang="en-US" dirty="0"/>
                <a:t>output</a:t>
              </a:r>
            </a:p>
          </p:txBody>
        </p:sp>
        <p:sp>
          <p:nvSpPr>
            <p:cNvPr id="37" name="TextBox 36">
              <a:extLst>
                <a:ext uri="{FF2B5EF4-FFF2-40B4-BE49-F238E27FC236}">
                  <a16:creationId xmlns:a16="http://schemas.microsoft.com/office/drawing/2014/main" id="{6DB4ED09-0FAB-1646-9706-22D6EB93E5DD}"/>
                </a:ext>
              </a:extLst>
            </p:cNvPr>
            <p:cNvSpPr txBox="1"/>
            <p:nvPr/>
          </p:nvSpPr>
          <p:spPr>
            <a:xfrm>
              <a:off x="4184596" y="6221831"/>
              <a:ext cx="1001686" cy="302793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r>
                <a:rPr lang="en-US" dirty="0"/>
                <a:t>NN output</a:t>
              </a:r>
            </a:p>
          </p:txBody>
        </p:sp>
        <p:cxnSp>
          <p:nvCxnSpPr>
            <p:cNvPr id="42" name="Straight Arrow Connector 41">
              <a:extLst>
                <a:ext uri="{FF2B5EF4-FFF2-40B4-BE49-F238E27FC236}">
                  <a16:creationId xmlns:a16="http://schemas.microsoft.com/office/drawing/2014/main" id="{73274E84-B80C-6180-09CC-A3CA1731A496}"/>
                </a:ext>
              </a:extLst>
            </p:cNvPr>
            <p:cNvCxnSpPr/>
            <p:nvPr/>
          </p:nvCxnSpPr>
          <p:spPr bwMode="auto">
            <a:xfrm flipH="1">
              <a:off x="5067805" y="3652373"/>
              <a:ext cx="884560" cy="1659661"/>
            </a:xfrm>
            <a:prstGeom prst="straightConnector1">
              <a:avLst/>
            </a:prstGeom>
            <a:solidFill>
              <a:schemeClr val="accent1"/>
            </a:solidFill>
            <a:ln w="57150" cap="flat" cmpd="sng" algn="ctr">
              <a:solidFill>
                <a:srgbClr val="FF0000"/>
              </a:solidFill>
              <a:prstDash val="solid"/>
              <a:round/>
              <a:headEnd type="none" w="med" len="med"/>
              <a:tailEnd type="triangle"/>
            </a:ln>
            <a:effectLst/>
          </p:spPr>
        </p:cxnSp>
      </p:grpSp>
      <p:sp>
        <p:nvSpPr>
          <p:cNvPr id="43" name="TextBox 42">
            <a:extLst>
              <a:ext uri="{FF2B5EF4-FFF2-40B4-BE49-F238E27FC236}">
                <a16:creationId xmlns:a16="http://schemas.microsoft.com/office/drawing/2014/main" id="{F034D1B9-86DB-4EDF-B2A1-A06832B82C7F}"/>
              </a:ext>
            </a:extLst>
          </p:cNvPr>
          <p:cNvSpPr txBox="1"/>
          <p:nvPr/>
        </p:nvSpPr>
        <p:spPr bwMode="auto">
          <a:xfrm>
            <a:off x="5665091" y="2766222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>
                <a:solidFill>
                  <a:srgbClr val="FF0000"/>
                </a:solidFill>
              </a:rPr>
              <a:t>Calculated but</a:t>
            </a:r>
          </a:p>
          <a:p>
            <a:pPr algn="l">
              <a:buClr>
                <a:schemeClr val="tx1"/>
              </a:buClr>
            </a:pPr>
            <a:r>
              <a:rPr lang="en-US" sz="2000" dirty="0">
                <a:solidFill>
                  <a:srgbClr val="FF0000"/>
                </a:solidFill>
              </a:rPr>
              <a:t>never used</a:t>
            </a:r>
          </a:p>
        </p:txBody>
      </p:sp>
    </p:spTree>
    <p:extLst>
      <p:ext uri="{BB962C8B-B14F-4D97-AF65-F5344CB8AC3E}">
        <p14:creationId xmlns:p14="http://schemas.microsoft.com/office/powerpoint/2010/main" val="1946917579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EE8EDF-DEAE-073E-AC0B-EA2EBFD209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structure in JVET-AH0195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90D92E-44E0-64B5-FA49-B8763DF783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3</a:t>
            </a:fld>
            <a:endParaRPr lang="sv-SE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73005A20-76C1-5D57-BF93-83CFDC37E3DA}"/>
              </a:ext>
            </a:extLst>
          </p:cNvPr>
          <p:cNvSpPr txBox="1"/>
          <p:nvPr/>
        </p:nvSpPr>
        <p:spPr>
          <a:xfrm>
            <a:off x="1473147" y="2817286"/>
            <a:ext cx="743722" cy="30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picture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7DA5007D-1C22-91BF-C839-2E2C6B219691}"/>
              </a:ext>
            </a:extLst>
          </p:cNvPr>
          <p:cNvSpPr txBox="1"/>
          <p:nvPr/>
        </p:nvSpPr>
        <p:spPr>
          <a:xfrm>
            <a:off x="2130457" y="3283365"/>
            <a:ext cx="620437" cy="2314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144x144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B37731DD-150F-ABE5-4C0B-BB157C3662F4}"/>
              </a:ext>
            </a:extLst>
          </p:cNvPr>
          <p:cNvSpPr txBox="1"/>
          <p:nvPr/>
        </p:nvSpPr>
        <p:spPr>
          <a:xfrm>
            <a:off x="2283195" y="3630670"/>
            <a:ext cx="7296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128x128</a:t>
            </a:r>
          </a:p>
        </p:txBody>
      </p:sp>
      <p:cxnSp>
        <p:nvCxnSpPr>
          <p:cNvPr id="101" name="Straight Arrow Connector 100">
            <a:extLst>
              <a:ext uri="{FF2B5EF4-FFF2-40B4-BE49-F238E27FC236}">
                <a16:creationId xmlns:a16="http://schemas.microsoft.com/office/drawing/2014/main" id="{711E7DE7-8A07-CB78-8238-F13EF64AA144}"/>
              </a:ext>
            </a:extLst>
          </p:cNvPr>
          <p:cNvCxnSpPr>
            <a:cxnSpLocks/>
          </p:cNvCxnSpPr>
          <p:nvPr/>
        </p:nvCxnSpPr>
        <p:spPr>
          <a:xfrm>
            <a:off x="2325727" y="4361022"/>
            <a:ext cx="0" cy="1429263"/>
          </a:xfrm>
          <a:prstGeom prst="straightConnector1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2" name="Straight Arrow Connector 101">
            <a:extLst>
              <a:ext uri="{FF2B5EF4-FFF2-40B4-BE49-F238E27FC236}">
                <a16:creationId xmlns:a16="http://schemas.microsoft.com/office/drawing/2014/main" id="{42531811-5AE6-206D-D323-3AFE072F6B89}"/>
              </a:ext>
            </a:extLst>
          </p:cNvPr>
          <p:cNvCxnSpPr/>
          <p:nvPr/>
        </p:nvCxnSpPr>
        <p:spPr>
          <a:xfrm>
            <a:off x="2325727" y="5790285"/>
            <a:ext cx="48801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E3048D4E-56B8-CFA1-C350-CF38AEF9EBA5}"/>
              </a:ext>
            </a:extLst>
          </p:cNvPr>
          <p:cNvSpPr txBox="1"/>
          <p:nvPr/>
        </p:nvSpPr>
        <p:spPr>
          <a:xfrm>
            <a:off x="2846600" y="5523325"/>
            <a:ext cx="8226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Neural </a:t>
            </a:r>
            <a:br>
              <a:rPr lang="en-US" sz="1400" dirty="0"/>
            </a:br>
            <a:r>
              <a:rPr lang="en-US" sz="1400" dirty="0"/>
              <a:t>network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FCA3C198-BBF5-0738-6BCE-4386FA5B3153}"/>
              </a:ext>
            </a:extLst>
          </p:cNvPr>
          <p:cNvSpPr txBox="1"/>
          <p:nvPr/>
        </p:nvSpPr>
        <p:spPr>
          <a:xfrm>
            <a:off x="5381767" y="5478854"/>
            <a:ext cx="7296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128x128</a:t>
            </a:r>
          </a:p>
        </p:txBody>
      </p:sp>
      <p:cxnSp>
        <p:nvCxnSpPr>
          <p:cNvPr id="105" name="Straight Arrow Connector 104">
            <a:extLst>
              <a:ext uri="{FF2B5EF4-FFF2-40B4-BE49-F238E27FC236}">
                <a16:creationId xmlns:a16="http://schemas.microsoft.com/office/drawing/2014/main" id="{3709E54A-A205-74BC-6B2B-823036011446}"/>
              </a:ext>
            </a:extLst>
          </p:cNvPr>
          <p:cNvCxnSpPr>
            <a:cxnSpLocks/>
          </p:cNvCxnSpPr>
          <p:nvPr/>
        </p:nvCxnSpPr>
        <p:spPr>
          <a:xfrm>
            <a:off x="3725688" y="5790285"/>
            <a:ext cx="1569212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6" name="Straight Arrow Connector 105">
            <a:extLst>
              <a:ext uri="{FF2B5EF4-FFF2-40B4-BE49-F238E27FC236}">
                <a16:creationId xmlns:a16="http://schemas.microsoft.com/office/drawing/2014/main" id="{B810F607-56E1-C104-1AA0-99EABB47D4E1}"/>
              </a:ext>
            </a:extLst>
          </p:cNvPr>
          <p:cNvCxnSpPr>
            <a:cxnSpLocks/>
          </p:cNvCxnSpPr>
          <p:nvPr/>
        </p:nvCxnSpPr>
        <p:spPr>
          <a:xfrm>
            <a:off x="2946164" y="4127849"/>
            <a:ext cx="5579002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188C7219-ACBE-1AF8-1BFE-9FB33EF499B3}"/>
              </a:ext>
            </a:extLst>
          </p:cNvPr>
          <p:cNvCxnSpPr>
            <a:cxnSpLocks/>
          </p:cNvCxnSpPr>
          <p:nvPr/>
        </p:nvCxnSpPr>
        <p:spPr>
          <a:xfrm>
            <a:off x="6173986" y="5790285"/>
            <a:ext cx="2525913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8" name="Straight Arrow Connector 107">
            <a:extLst>
              <a:ext uri="{FF2B5EF4-FFF2-40B4-BE49-F238E27FC236}">
                <a16:creationId xmlns:a16="http://schemas.microsoft.com/office/drawing/2014/main" id="{A4B8367E-084D-3079-6829-2DE03E028EA8}"/>
              </a:ext>
            </a:extLst>
          </p:cNvPr>
          <p:cNvCxnSpPr>
            <a:cxnSpLocks/>
          </p:cNvCxnSpPr>
          <p:nvPr/>
        </p:nvCxnSpPr>
        <p:spPr>
          <a:xfrm flipV="1">
            <a:off x="8696227" y="4303523"/>
            <a:ext cx="0" cy="148926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9" name="Oval 108">
            <a:extLst>
              <a:ext uri="{FF2B5EF4-FFF2-40B4-BE49-F238E27FC236}">
                <a16:creationId xmlns:a16="http://schemas.microsoft.com/office/drawing/2014/main" id="{7A050458-2BE0-494E-6EEF-F9CAA33558AF}"/>
              </a:ext>
            </a:extLst>
          </p:cNvPr>
          <p:cNvSpPr/>
          <p:nvPr/>
        </p:nvSpPr>
        <p:spPr>
          <a:xfrm>
            <a:off x="8523696" y="3955352"/>
            <a:ext cx="345062" cy="34499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B2D67E2F-32A3-24A8-AF5E-B6DF14F12553}"/>
              </a:ext>
            </a:extLst>
          </p:cNvPr>
          <p:cNvSpPr/>
          <p:nvPr/>
        </p:nvSpPr>
        <p:spPr>
          <a:xfrm>
            <a:off x="1473147" y="3125837"/>
            <a:ext cx="3139843" cy="176581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3B24062E-965F-9C44-8F2C-F6E6B2A069C5}"/>
              </a:ext>
            </a:extLst>
          </p:cNvPr>
          <p:cNvSpPr/>
          <p:nvPr/>
        </p:nvSpPr>
        <p:spPr>
          <a:xfrm>
            <a:off x="2216869" y="3514964"/>
            <a:ext cx="846224" cy="8460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7B327E92-0891-EC3B-7BB0-D74B1D87EC38}"/>
              </a:ext>
            </a:extLst>
          </p:cNvPr>
          <p:cNvSpPr/>
          <p:nvPr/>
        </p:nvSpPr>
        <p:spPr>
          <a:xfrm>
            <a:off x="2325728" y="3623802"/>
            <a:ext cx="628506" cy="62838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8BEEBA56-C8E1-80BF-C147-2F15C900EE33}"/>
              </a:ext>
            </a:extLst>
          </p:cNvPr>
          <p:cNvSpPr/>
          <p:nvPr/>
        </p:nvSpPr>
        <p:spPr>
          <a:xfrm>
            <a:off x="2813738" y="5438122"/>
            <a:ext cx="911950" cy="70537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D775CE52-ABA7-7932-82B1-4AF1FB97221F}"/>
              </a:ext>
            </a:extLst>
          </p:cNvPr>
          <p:cNvSpPr/>
          <p:nvPr/>
        </p:nvSpPr>
        <p:spPr>
          <a:xfrm>
            <a:off x="5424299" y="5471986"/>
            <a:ext cx="628506" cy="62838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DA5F457E-B9C1-EF39-4B71-04CD40DF513A}"/>
              </a:ext>
            </a:extLst>
          </p:cNvPr>
          <p:cNvSpPr txBox="1"/>
          <p:nvPr/>
        </p:nvSpPr>
        <p:spPr>
          <a:xfrm>
            <a:off x="8484772" y="3808919"/>
            <a:ext cx="360582" cy="53996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3600" dirty="0"/>
              <a:t>+</a:t>
            </a:r>
            <a:endParaRPr lang="en-US" dirty="0"/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F4B0A2B9-64CB-ADE0-C764-EBB1BA35656A}"/>
              </a:ext>
            </a:extLst>
          </p:cNvPr>
          <p:cNvSpPr/>
          <p:nvPr/>
        </p:nvSpPr>
        <p:spPr>
          <a:xfrm>
            <a:off x="9448406" y="3855215"/>
            <a:ext cx="628506" cy="62838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45095020-4534-1CF5-6D4A-4811A02B2FE2}"/>
              </a:ext>
            </a:extLst>
          </p:cNvPr>
          <p:cNvSpPr txBox="1"/>
          <p:nvPr/>
        </p:nvSpPr>
        <p:spPr>
          <a:xfrm>
            <a:off x="9395241" y="3862083"/>
            <a:ext cx="7296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128x128</a:t>
            </a:r>
          </a:p>
        </p:txBody>
      </p:sp>
      <p:cxnSp>
        <p:nvCxnSpPr>
          <p:cNvPr id="118" name="Straight Arrow Connector 117">
            <a:extLst>
              <a:ext uri="{FF2B5EF4-FFF2-40B4-BE49-F238E27FC236}">
                <a16:creationId xmlns:a16="http://schemas.microsoft.com/office/drawing/2014/main" id="{F0A5FD0F-196B-A8C9-3584-7B2458482A8C}"/>
              </a:ext>
            </a:extLst>
          </p:cNvPr>
          <p:cNvCxnSpPr/>
          <p:nvPr/>
        </p:nvCxnSpPr>
        <p:spPr>
          <a:xfrm>
            <a:off x="8868758" y="4127849"/>
            <a:ext cx="48801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9" name="TextBox 118">
            <a:extLst>
              <a:ext uri="{FF2B5EF4-FFF2-40B4-BE49-F238E27FC236}">
                <a16:creationId xmlns:a16="http://schemas.microsoft.com/office/drawing/2014/main" id="{77095A2D-F950-DEAB-A4D0-B603052338BE}"/>
              </a:ext>
            </a:extLst>
          </p:cNvPr>
          <p:cNvSpPr txBox="1"/>
          <p:nvPr/>
        </p:nvSpPr>
        <p:spPr>
          <a:xfrm>
            <a:off x="5224049" y="6216073"/>
            <a:ext cx="1020936" cy="30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NN output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D03108E4-7444-2E86-723D-05CBC90B7528}"/>
              </a:ext>
            </a:extLst>
          </p:cNvPr>
          <p:cNvSpPr txBox="1"/>
          <p:nvPr/>
        </p:nvSpPr>
        <p:spPr>
          <a:xfrm>
            <a:off x="9404203" y="3244796"/>
            <a:ext cx="708841" cy="5399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final</a:t>
            </a:r>
            <a:br>
              <a:rPr lang="en-US" dirty="0"/>
            </a:br>
            <a:r>
              <a:rPr lang="en-US" dirty="0"/>
              <a:t>output</a:t>
            </a:r>
          </a:p>
        </p:txBody>
      </p:sp>
    </p:spTree>
    <p:extLst>
      <p:ext uri="{BB962C8B-B14F-4D97-AF65-F5344CB8AC3E}">
        <p14:creationId xmlns:p14="http://schemas.microsoft.com/office/powerpoint/2010/main" val="4170620962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EEE8EDF-DEAE-073E-AC0B-EA2EBFD209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Proposed structure in JVET-AH0195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90D92E-44E0-64B5-FA49-B8763DF783B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4</a:t>
            </a:fld>
            <a:endParaRPr lang="sv-SE"/>
          </a:p>
        </p:txBody>
      </p:sp>
      <p:sp>
        <p:nvSpPr>
          <p:cNvPr id="98" name="TextBox 97">
            <a:extLst>
              <a:ext uri="{FF2B5EF4-FFF2-40B4-BE49-F238E27FC236}">
                <a16:creationId xmlns:a16="http://schemas.microsoft.com/office/drawing/2014/main" id="{73005A20-76C1-5D57-BF93-83CFDC37E3DA}"/>
              </a:ext>
            </a:extLst>
          </p:cNvPr>
          <p:cNvSpPr txBox="1"/>
          <p:nvPr/>
        </p:nvSpPr>
        <p:spPr>
          <a:xfrm>
            <a:off x="1473147" y="2817286"/>
            <a:ext cx="743722" cy="30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picture</a:t>
            </a:r>
          </a:p>
        </p:txBody>
      </p:sp>
      <p:sp>
        <p:nvSpPr>
          <p:cNvPr id="99" name="TextBox 98">
            <a:extLst>
              <a:ext uri="{FF2B5EF4-FFF2-40B4-BE49-F238E27FC236}">
                <a16:creationId xmlns:a16="http://schemas.microsoft.com/office/drawing/2014/main" id="{7DA5007D-1C22-91BF-C839-2E2C6B219691}"/>
              </a:ext>
            </a:extLst>
          </p:cNvPr>
          <p:cNvSpPr txBox="1"/>
          <p:nvPr/>
        </p:nvSpPr>
        <p:spPr>
          <a:xfrm>
            <a:off x="2130457" y="3283365"/>
            <a:ext cx="620437" cy="231413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200" dirty="0"/>
              <a:t>144x144</a:t>
            </a:r>
          </a:p>
        </p:txBody>
      </p:sp>
      <p:sp>
        <p:nvSpPr>
          <p:cNvPr id="100" name="TextBox 99">
            <a:extLst>
              <a:ext uri="{FF2B5EF4-FFF2-40B4-BE49-F238E27FC236}">
                <a16:creationId xmlns:a16="http://schemas.microsoft.com/office/drawing/2014/main" id="{B37731DD-150F-ABE5-4C0B-BB157C3662F4}"/>
              </a:ext>
            </a:extLst>
          </p:cNvPr>
          <p:cNvSpPr txBox="1"/>
          <p:nvPr/>
        </p:nvSpPr>
        <p:spPr>
          <a:xfrm>
            <a:off x="2283195" y="3630670"/>
            <a:ext cx="7296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128x128</a:t>
            </a:r>
          </a:p>
        </p:txBody>
      </p:sp>
      <p:cxnSp>
        <p:nvCxnSpPr>
          <p:cNvPr id="101" name="Straight Arrow Connector 100">
            <a:extLst>
              <a:ext uri="{FF2B5EF4-FFF2-40B4-BE49-F238E27FC236}">
                <a16:creationId xmlns:a16="http://schemas.microsoft.com/office/drawing/2014/main" id="{711E7DE7-8A07-CB78-8238-F13EF64AA144}"/>
              </a:ext>
            </a:extLst>
          </p:cNvPr>
          <p:cNvCxnSpPr>
            <a:cxnSpLocks/>
          </p:cNvCxnSpPr>
          <p:nvPr/>
        </p:nvCxnSpPr>
        <p:spPr>
          <a:xfrm>
            <a:off x="2325727" y="4361022"/>
            <a:ext cx="0" cy="1429263"/>
          </a:xfrm>
          <a:prstGeom prst="straightConnector1">
            <a:avLst/>
          </a:prstGeom>
          <a:ln>
            <a:tailEnd type="non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2" name="Straight Arrow Connector 101">
            <a:extLst>
              <a:ext uri="{FF2B5EF4-FFF2-40B4-BE49-F238E27FC236}">
                <a16:creationId xmlns:a16="http://schemas.microsoft.com/office/drawing/2014/main" id="{42531811-5AE6-206D-D323-3AFE072F6B89}"/>
              </a:ext>
            </a:extLst>
          </p:cNvPr>
          <p:cNvCxnSpPr/>
          <p:nvPr/>
        </p:nvCxnSpPr>
        <p:spPr>
          <a:xfrm>
            <a:off x="2325727" y="5790285"/>
            <a:ext cx="48801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3" name="TextBox 102">
            <a:extLst>
              <a:ext uri="{FF2B5EF4-FFF2-40B4-BE49-F238E27FC236}">
                <a16:creationId xmlns:a16="http://schemas.microsoft.com/office/drawing/2014/main" id="{E3048D4E-56B8-CFA1-C350-CF38AEF9EBA5}"/>
              </a:ext>
            </a:extLst>
          </p:cNvPr>
          <p:cNvSpPr txBox="1"/>
          <p:nvPr/>
        </p:nvSpPr>
        <p:spPr>
          <a:xfrm>
            <a:off x="2846600" y="5523325"/>
            <a:ext cx="822661" cy="52322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/>
              <a:t>Neural </a:t>
            </a:r>
            <a:br>
              <a:rPr lang="en-US" sz="1400" dirty="0"/>
            </a:br>
            <a:r>
              <a:rPr lang="en-US" sz="1400" dirty="0"/>
              <a:t>network</a:t>
            </a:r>
          </a:p>
        </p:txBody>
      </p:sp>
      <p:sp>
        <p:nvSpPr>
          <p:cNvPr id="104" name="TextBox 103">
            <a:extLst>
              <a:ext uri="{FF2B5EF4-FFF2-40B4-BE49-F238E27FC236}">
                <a16:creationId xmlns:a16="http://schemas.microsoft.com/office/drawing/2014/main" id="{FCA3C198-BBF5-0738-6BCE-4386FA5B3153}"/>
              </a:ext>
            </a:extLst>
          </p:cNvPr>
          <p:cNvSpPr txBox="1"/>
          <p:nvPr/>
        </p:nvSpPr>
        <p:spPr>
          <a:xfrm>
            <a:off x="5381767" y="5478854"/>
            <a:ext cx="7296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128x128</a:t>
            </a:r>
          </a:p>
        </p:txBody>
      </p:sp>
      <p:cxnSp>
        <p:nvCxnSpPr>
          <p:cNvPr id="105" name="Straight Arrow Connector 104">
            <a:extLst>
              <a:ext uri="{FF2B5EF4-FFF2-40B4-BE49-F238E27FC236}">
                <a16:creationId xmlns:a16="http://schemas.microsoft.com/office/drawing/2014/main" id="{3709E54A-A205-74BC-6B2B-823036011446}"/>
              </a:ext>
            </a:extLst>
          </p:cNvPr>
          <p:cNvCxnSpPr>
            <a:cxnSpLocks/>
          </p:cNvCxnSpPr>
          <p:nvPr/>
        </p:nvCxnSpPr>
        <p:spPr>
          <a:xfrm>
            <a:off x="3725688" y="5790285"/>
            <a:ext cx="1569212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6" name="Straight Arrow Connector 105">
            <a:extLst>
              <a:ext uri="{FF2B5EF4-FFF2-40B4-BE49-F238E27FC236}">
                <a16:creationId xmlns:a16="http://schemas.microsoft.com/office/drawing/2014/main" id="{B810F607-56E1-C104-1AA0-99EABB47D4E1}"/>
              </a:ext>
            </a:extLst>
          </p:cNvPr>
          <p:cNvCxnSpPr>
            <a:cxnSpLocks/>
          </p:cNvCxnSpPr>
          <p:nvPr/>
        </p:nvCxnSpPr>
        <p:spPr>
          <a:xfrm>
            <a:off x="2946164" y="4127849"/>
            <a:ext cx="5579002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7" name="Straight Connector 106">
            <a:extLst>
              <a:ext uri="{FF2B5EF4-FFF2-40B4-BE49-F238E27FC236}">
                <a16:creationId xmlns:a16="http://schemas.microsoft.com/office/drawing/2014/main" id="{188C7219-ACBE-1AF8-1BFE-9FB33EF499B3}"/>
              </a:ext>
            </a:extLst>
          </p:cNvPr>
          <p:cNvCxnSpPr>
            <a:cxnSpLocks/>
          </p:cNvCxnSpPr>
          <p:nvPr/>
        </p:nvCxnSpPr>
        <p:spPr>
          <a:xfrm>
            <a:off x="6173986" y="5790285"/>
            <a:ext cx="2525913" cy="0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108" name="Straight Arrow Connector 107">
            <a:extLst>
              <a:ext uri="{FF2B5EF4-FFF2-40B4-BE49-F238E27FC236}">
                <a16:creationId xmlns:a16="http://schemas.microsoft.com/office/drawing/2014/main" id="{A4B8367E-084D-3079-6829-2DE03E028EA8}"/>
              </a:ext>
            </a:extLst>
          </p:cNvPr>
          <p:cNvCxnSpPr>
            <a:cxnSpLocks/>
          </p:cNvCxnSpPr>
          <p:nvPr/>
        </p:nvCxnSpPr>
        <p:spPr>
          <a:xfrm flipV="1">
            <a:off x="8696227" y="4303523"/>
            <a:ext cx="0" cy="1489261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09" name="Oval 108">
            <a:extLst>
              <a:ext uri="{FF2B5EF4-FFF2-40B4-BE49-F238E27FC236}">
                <a16:creationId xmlns:a16="http://schemas.microsoft.com/office/drawing/2014/main" id="{7A050458-2BE0-494E-6EEF-F9CAA33558AF}"/>
              </a:ext>
            </a:extLst>
          </p:cNvPr>
          <p:cNvSpPr/>
          <p:nvPr/>
        </p:nvSpPr>
        <p:spPr>
          <a:xfrm>
            <a:off x="8523696" y="3955352"/>
            <a:ext cx="345062" cy="344995"/>
          </a:xfrm>
          <a:prstGeom prst="ellipse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B2D67E2F-32A3-24A8-AF5E-B6DF14F12553}"/>
              </a:ext>
            </a:extLst>
          </p:cNvPr>
          <p:cNvSpPr/>
          <p:nvPr/>
        </p:nvSpPr>
        <p:spPr>
          <a:xfrm>
            <a:off x="1473147" y="3125837"/>
            <a:ext cx="3139843" cy="1765815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3B24062E-965F-9C44-8F2C-F6E6B2A069C5}"/>
              </a:ext>
            </a:extLst>
          </p:cNvPr>
          <p:cNvSpPr/>
          <p:nvPr/>
        </p:nvSpPr>
        <p:spPr>
          <a:xfrm>
            <a:off x="2216869" y="3514964"/>
            <a:ext cx="846224" cy="846058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7B327E92-0891-EC3B-7BB0-D74B1D87EC38}"/>
              </a:ext>
            </a:extLst>
          </p:cNvPr>
          <p:cNvSpPr/>
          <p:nvPr/>
        </p:nvSpPr>
        <p:spPr>
          <a:xfrm>
            <a:off x="2325728" y="3623802"/>
            <a:ext cx="628506" cy="62838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8BEEBA56-C8E1-80BF-C147-2F15C900EE33}"/>
              </a:ext>
            </a:extLst>
          </p:cNvPr>
          <p:cNvSpPr/>
          <p:nvPr/>
        </p:nvSpPr>
        <p:spPr>
          <a:xfrm>
            <a:off x="2813738" y="5438122"/>
            <a:ext cx="911950" cy="705371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D775CE52-ABA7-7932-82B1-4AF1FB97221F}"/>
              </a:ext>
            </a:extLst>
          </p:cNvPr>
          <p:cNvSpPr/>
          <p:nvPr/>
        </p:nvSpPr>
        <p:spPr>
          <a:xfrm>
            <a:off x="5424299" y="5471986"/>
            <a:ext cx="628506" cy="62838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5" name="TextBox 114">
            <a:extLst>
              <a:ext uri="{FF2B5EF4-FFF2-40B4-BE49-F238E27FC236}">
                <a16:creationId xmlns:a16="http://schemas.microsoft.com/office/drawing/2014/main" id="{DA5F457E-B9C1-EF39-4B71-04CD40DF513A}"/>
              </a:ext>
            </a:extLst>
          </p:cNvPr>
          <p:cNvSpPr txBox="1"/>
          <p:nvPr/>
        </p:nvSpPr>
        <p:spPr>
          <a:xfrm>
            <a:off x="8484772" y="3808919"/>
            <a:ext cx="360582" cy="539964"/>
          </a:xfrm>
          <a:prstGeom prst="rect">
            <a:avLst/>
          </a:prstGeom>
          <a:noFill/>
          <a:ln>
            <a:noFill/>
          </a:ln>
        </p:spPr>
        <p:txBody>
          <a:bodyPr wrap="none" rtlCol="0">
            <a:spAutoFit/>
          </a:bodyPr>
          <a:lstStyle/>
          <a:p>
            <a:r>
              <a:rPr lang="en-US" sz="3600" dirty="0"/>
              <a:t>+</a:t>
            </a:r>
            <a:endParaRPr lang="en-US" dirty="0"/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F4B0A2B9-64CB-ADE0-C764-EBB1BA35656A}"/>
              </a:ext>
            </a:extLst>
          </p:cNvPr>
          <p:cNvSpPr/>
          <p:nvPr/>
        </p:nvSpPr>
        <p:spPr>
          <a:xfrm>
            <a:off x="9448406" y="3855215"/>
            <a:ext cx="628506" cy="628382"/>
          </a:xfrm>
          <a:prstGeom prst="rect">
            <a:avLst/>
          </a:prstGeom>
          <a:noFill/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7" name="TextBox 116">
            <a:extLst>
              <a:ext uri="{FF2B5EF4-FFF2-40B4-BE49-F238E27FC236}">
                <a16:creationId xmlns:a16="http://schemas.microsoft.com/office/drawing/2014/main" id="{45095020-4534-1CF5-6D4A-4811A02B2FE2}"/>
              </a:ext>
            </a:extLst>
          </p:cNvPr>
          <p:cNvSpPr txBox="1"/>
          <p:nvPr/>
        </p:nvSpPr>
        <p:spPr>
          <a:xfrm>
            <a:off x="9395241" y="3862083"/>
            <a:ext cx="729687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128x128</a:t>
            </a:r>
          </a:p>
        </p:txBody>
      </p:sp>
      <p:cxnSp>
        <p:nvCxnSpPr>
          <p:cNvPr id="118" name="Straight Arrow Connector 117">
            <a:extLst>
              <a:ext uri="{FF2B5EF4-FFF2-40B4-BE49-F238E27FC236}">
                <a16:creationId xmlns:a16="http://schemas.microsoft.com/office/drawing/2014/main" id="{F0A5FD0F-196B-A8C9-3584-7B2458482A8C}"/>
              </a:ext>
            </a:extLst>
          </p:cNvPr>
          <p:cNvCxnSpPr/>
          <p:nvPr/>
        </p:nvCxnSpPr>
        <p:spPr>
          <a:xfrm>
            <a:off x="8868758" y="4127849"/>
            <a:ext cx="48801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9" name="TextBox 118">
            <a:extLst>
              <a:ext uri="{FF2B5EF4-FFF2-40B4-BE49-F238E27FC236}">
                <a16:creationId xmlns:a16="http://schemas.microsoft.com/office/drawing/2014/main" id="{77095A2D-F950-DEAB-A4D0-B603052338BE}"/>
              </a:ext>
            </a:extLst>
          </p:cNvPr>
          <p:cNvSpPr txBox="1"/>
          <p:nvPr/>
        </p:nvSpPr>
        <p:spPr>
          <a:xfrm>
            <a:off x="5224049" y="6216073"/>
            <a:ext cx="1020936" cy="30855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NN output</a:t>
            </a:r>
          </a:p>
        </p:txBody>
      </p:sp>
      <p:sp>
        <p:nvSpPr>
          <p:cNvPr id="120" name="TextBox 119">
            <a:extLst>
              <a:ext uri="{FF2B5EF4-FFF2-40B4-BE49-F238E27FC236}">
                <a16:creationId xmlns:a16="http://schemas.microsoft.com/office/drawing/2014/main" id="{D03108E4-7444-2E86-723D-05CBC90B7528}"/>
              </a:ext>
            </a:extLst>
          </p:cNvPr>
          <p:cNvSpPr txBox="1"/>
          <p:nvPr/>
        </p:nvSpPr>
        <p:spPr>
          <a:xfrm>
            <a:off x="9404203" y="3244796"/>
            <a:ext cx="708841" cy="539964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final</a:t>
            </a:r>
            <a:br>
              <a:rPr lang="en-US" dirty="0"/>
            </a:br>
            <a:r>
              <a:rPr lang="en-US" dirty="0"/>
              <a:t>output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6DEDF3A5-242B-28C0-0DCA-04DF6EBCD5E4}"/>
              </a:ext>
            </a:extLst>
          </p:cNvPr>
          <p:cNvSpPr txBox="1"/>
          <p:nvPr/>
        </p:nvSpPr>
        <p:spPr bwMode="auto">
          <a:xfrm>
            <a:off x="6052805" y="2402958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>
                <a:solidFill>
                  <a:srgbClr val="3AC43A"/>
                </a:solidFill>
              </a:rPr>
              <a:t>Neural network outputs</a:t>
            </a:r>
            <a:br>
              <a:rPr lang="en-US" sz="2000" dirty="0">
                <a:solidFill>
                  <a:srgbClr val="3AC43A"/>
                </a:solidFill>
              </a:rPr>
            </a:br>
            <a:r>
              <a:rPr lang="en-US" sz="2000" dirty="0">
                <a:solidFill>
                  <a:srgbClr val="3AC43A"/>
                </a:solidFill>
              </a:rPr>
              <a:t>the correct size from</a:t>
            </a:r>
            <a:br>
              <a:rPr lang="en-US" sz="2000" dirty="0">
                <a:solidFill>
                  <a:srgbClr val="3AC43A"/>
                </a:solidFill>
              </a:rPr>
            </a:br>
            <a:r>
              <a:rPr lang="en-US" sz="2000" dirty="0">
                <a:solidFill>
                  <a:srgbClr val="3AC43A"/>
                </a:solidFill>
              </a:rPr>
              <a:t>the start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6E2C9D95-70C0-C038-49FF-CB8B6DC102C6}"/>
              </a:ext>
            </a:extLst>
          </p:cNvPr>
          <p:cNvCxnSpPr/>
          <p:nvPr/>
        </p:nvCxnSpPr>
        <p:spPr bwMode="auto">
          <a:xfrm flipH="1">
            <a:off x="5816009" y="3514778"/>
            <a:ext cx="428976" cy="1769603"/>
          </a:xfrm>
          <a:prstGeom prst="straightConnector1">
            <a:avLst/>
          </a:prstGeom>
          <a:solidFill>
            <a:schemeClr val="accent1"/>
          </a:solidFill>
          <a:ln w="76200" cap="flat" cmpd="sng" algn="ctr">
            <a:solidFill>
              <a:srgbClr val="3AC43A"/>
            </a:solidFill>
            <a:prstDash val="solid"/>
            <a:round/>
            <a:headEnd type="none" w="med" len="med"/>
            <a:tailEnd type="triangle"/>
          </a:ln>
          <a:effectLst/>
        </p:spPr>
      </p:cxnSp>
    </p:spTree>
    <p:extLst>
      <p:ext uri="{BB962C8B-B14F-4D97-AF65-F5344CB8AC3E}">
        <p14:creationId xmlns:p14="http://schemas.microsoft.com/office/powerpoint/2010/main" val="2284196073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Box 8">
            <a:extLst>
              <a:ext uri="{FF2B5EF4-FFF2-40B4-BE49-F238E27FC236}">
                <a16:creationId xmlns:a16="http://schemas.microsoft.com/office/drawing/2014/main" id="{8CC64BB9-C19A-448E-5BA3-2169A51A8EDF}"/>
              </a:ext>
            </a:extLst>
          </p:cNvPr>
          <p:cNvSpPr txBox="1"/>
          <p:nvPr/>
        </p:nvSpPr>
        <p:spPr>
          <a:xfrm>
            <a:off x="8375695" y="1600963"/>
            <a:ext cx="61106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br>
              <a:rPr lang="en-US" sz="1200" dirty="0"/>
            </a:br>
            <a:r>
              <a:rPr lang="en-US" sz="1200" dirty="0"/>
              <a:t>36x36</a:t>
            </a:r>
          </a:p>
        </p:txBody>
      </p:sp>
      <p:cxnSp>
        <p:nvCxnSpPr>
          <p:cNvPr id="10" name="Straight Arrow Connector 9">
            <a:extLst>
              <a:ext uri="{FF2B5EF4-FFF2-40B4-BE49-F238E27FC236}">
                <a16:creationId xmlns:a16="http://schemas.microsoft.com/office/drawing/2014/main" id="{2692AD55-0BCA-B461-2C6E-CCAA452B5364}"/>
              </a:ext>
            </a:extLst>
          </p:cNvPr>
          <p:cNvCxnSpPr>
            <a:cxnSpLocks/>
          </p:cNvCxnSpPr>
          <p:nvPr/>
        </p:nvCxnSpPr>
        <p:spPr>
          <a:xfrm>
            <a:off x="8700257" y="2062628"/>
            <a:ext cx="0" cy="5583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2" name="Graphic 53">
            <a:extLst>
              <a:ext uri="{FF2B5EF4-FFF2-40B4-BE49-F238E27FC236}">
                <a16:creationId xmlns:a16="http://schemas.microsoft.com/office/drawing/2014/main" id="{4DC76CD9-1B34-D51A-6D98-8B4C93E59E6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1" r="10496"/>
          <a:stretch/>
        </p:blipFill>
        <p:spPr bwMode="auto">
          <a:xfrm>
            <a:off x="904569" y="615026"/>
            <a:ext cx="9125910" cy="552668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47C1C55-00EB-7A78-819A-16163A657EE0}"/>
              </a:ext>
            </a:extLst>
          </p:cNvPr>
          <p:cNvSpPr txBox="1"/>
          <p:nvPr/>
        </p:nvSpPr>
        <p:spPr>
          <a:xfrm>
            <a:off x="904568" y="153361"/>
            <a:ext cx="7425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(a) </a:t>
            </a:r>
            <a:br>
              <a:rPr lang="en-US" sz="1200" dirty="0"/>
            </a:br>
            <a:r>
              <a:rPr lang="en-US" sz="1200" dirty="0"/>
              <a:t>144x144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600AAAC-463D-B8C7-1CFA-34FD22D1F050}"/>
              </a:ext>
            </a:extLst>
          </p:cNvPr>
          <p:cNvSpPr txBox="1"/>
          <p:nvPr/>
        </p:nvSpPr>
        <p:spPr>
          <a:xfrm>
            <a:off x="355961" y="1445714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(b)</a:t>
            </a:r>
            <a:br>
              <a:rPr lang="en-US" sz="1200" dirty="0"/>
            </a:br>
            <a:r>
              <a:rPr lang="en-US" sz="1200" dirty="0"/>
              <a:t>72x72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B68F6D73-7498-2585-230E-E8172F833701}"/>
              </a:ext>
            </a:extLst>
          </p:cNvPr>
          <p:cNvCxnSpPr>
            <a:cxnSpLocks/>
          </p:cNvCxnSpPr>
          <p:nvPr/>
        </p:nvCxnSpPr>
        <p:spPr>
          <a:xfrm>
            <a:off x="853844" y="1615991"/>
            <a:ext cx="31619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B158AEF1-A501-0B86-8011-D2BAACA748B7}"/>
              </a:ext>
            </a:extLst>
          </p:cNvPr>
          <p:cNvSpPr txBox="1"/>
          <p:nvPr/>
        </p:nvSpPr>
        <p:spPr>
          <a:xfrm>
            <a:off x="2821772" y="2195130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(c)</a:t>
            </a:r>
            <a:br>
              <a:rPr lang="en-US" sz="1200" dirty="0"/>
            </a:br>
            <a:r>
              <a:rPr lang="en-US" sz="1200" dirty="0"/>
              <a:t>72x72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677BC26F-6D4B-6160-8E2C-1F3AFEC4A34F}"/>
              </a:ext>
            </a:extLst>
          </p:cNvPr>
          <p:cNvCxnSpPr>
            <a:cxnSpLocks/>
          </p:cNvCxnSpPr>
          <p:nvPr/>
        </p:nvCxnSpPr>
        <p:spPr>
          <a:xfrm>
            <a:off x="3111275" y="2656795"/>
            <a:ext cx="0" cy="5583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76BD451F-80A9-1A17-65DB-410B7CB07E7E}"/>
              </a:ext>
            </a:extLst>
          </p:cNvPr>
          <p:cNvSpPr txBox="1"/>
          <p:nvPr/>
        </p:nvSpPr>
        <p:spPr>
          <a:xfrm>
            <a:off x="3294170" y="2195130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(d)</a:t>
            </a:r>
            <a:br>
              <a:rPr lang="en-US" sz="1200" dirty="0"/>
            </a:br>
            <a:r>
              <a:rPr lang="en-US" sz="1200" dirty="0"/>
              <a:t>72x36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204E2721-1CB0-8D67-99AC-B6E60DB58CA2}"/>
              </a:ext>
            </a:extLst>
          </p:cNvPr>
          <p:cNvCxnSpPr>
            <a:cxnSpLocks/>
          </p:cNvCxnSpPr>
          <p:nvPr/>
        </p:nvCxnSpPr>
        <p:spPr>
          <a:xfrm>
            <a:off x="3602702" y="2656795"/>
            <a:ext cx="0" cy="5583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7372EC8-E7D0-F8B1-D412-6F649A920A64}"/>
              </a:ext>
            </a:extLst>
          </p:cNvPr>
          <p:cNvSpPr txBox="1"/>
          <p:nvPr/>
        </p:nvSpPr>
        <p:spPr>
          <a:xfrm>
            <a:off x="3755954" y="2195130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(e)</a:t>
            </a:r>
            <a:br>
              <a:rPr lang="en-US" sz="1200" dirty="0"/>
            </a:br>
            <a:r>
              <a:rPr lang="en-US" sz="1200" dirty="0"/>
              <a:t>36x36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FD679CC4-DB03-B5A8-191C-02E2947DDBBD}"/>
              </a:ext>
            </a:extLst>
          </p:cNvPr>
          <p:cNvCxnSpPr>
            <a:cxnSpLocks/>
          </p:cNvCxnSpPr>
          <p:nvPr/>
        </p:nvCxnSpPr>
        <p:spPr>
          <a:xfrm>
            <a:off x="4064486" y="2656795"/>
            <a:ext cx="0" cy="5583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951D1984-D787-4DB5-4E15-1670C4D18263}"/>
              </a:ext>
            </a:extLst>
          </p:cNvPr>
          <p:cNvSpPr txBox="1"/>
          <p:nvPr/>
        </p:nvSpPr>
        <p:spPr>
          <a:xfrm>
            <a:off x="6563064" y="1615990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(f)</a:t>
            </a:r>
            <a:br>
              <a:rPr lang="en-US" sz="1200" dirty="0"/>
            </a:br>
            <a:r>
              <a:rPr lang="en-US" sz="1200" dirty="0"/>
              <a:t>36x36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BE3E4B44-98A4-5B24-4FDC-15FAF792CD9F}"/>
              </a:ext>
            </a:extLst>
          </p:cNvPr>
          <p:cNvCxnSpPr>
            <a:cxnSpLocks/>
          </p:cNvCxnSpPr>
          <p:nvPr/>
        </p:nvCxnSpPr>
        <p:spPr>
          <a:xfrm>
            <a:off x="6871596" y="2077655"/>
            <a:ext cx="0" cy="5583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4A91C544-15C2-84AA-EB9A-925006918B50}"/>
              </a:ext>
            </a:extLst>
          </p:cNvPr>
          <p:cNvSpPr txBox="1"/>
          <p:nvPr/>
        </p:nvSpPr>
        <p:spPr>
          <a:xfrm>
            <a:off x="8909028" y="1615990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</a:t>
            </a:r>
            <a:r>
              <a:rPr lang="en-US" sz="1200" dirty="0" err="1"/>
              <a:t>i</a:t>
            </a:r>
            <a:r>
              <a:rPr lang="en-US" sz="1200" dirty="0"/>
              <a:t>)</a:t>
            </a:r>
            <a:br>
              <a:rPr lang="en-US" sz="1200" dirty="0"/>
            </a:br>
            <a:r>
              <a:rPr lang="en-US" sz="1200" dirty="0"/>
              <a:t>36x36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9749DBFE-135C-D5B7-F858-E4FED28CFB89}"/>
              </a:ext>
            </a:extLst>
          </p:cNvPr>
          <p:cNvCxnSpPr>
            <a:cxnSpLocks/>
          </p:cNvCxnSpPr>
          <p:nvPr/>
        </p:nvCxnSpPr>
        <p:spPr>
          <a:xfrm>
            <a:off x="9217560" y="2077655"/>
            <a:ext cx="0" cy="5583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6FB26018-8B5C-E2C4-99E9-DE48DF0E7AF1}"/>
              </a:ext>
            </a:extLst>
          </p:cNvPr>
          <p:cNvSpPr txBox="1"/>
          <p:nvPr/>
        </p:nvSpPr>
        <p:spPr>
          <a:xfrm>
            <a:off x="9388473" y="1615990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(j)</a:t>
            </a:r>
            <a:br>
              <a:rPr lang="en-US" sz="1200" dirty="0"/>
            </a:br>
            <a:r>
              <a:rPr lang="en-US" sz="1200" dirty="0"/>
              <a:t>72x72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D775E3C0-E897-DF7F-737C-DD866D26CDB6}"/>
              </a:ext>
            </a:extLst>
          </p:cNvPr>
          <p:cNvCxnSpPr>
            <a:cxnSpLocks/>
          </p:cNvCxnSpPr>
          <p:nvPr/>
        </p:nvCxnSpPr>
        <p:spPr>
          <a:xfrm>
            <a:off x="9697005" y="2077655"/>
            <a:ext cx="0" cy="5583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0" name="Graphic 53">
            <a:extLst>
              <a:ext uri="{FF2B5EF4-FFF2-40B4-BE49-F238E27FC236}">
                <a16:creationId xmlns:a16="http://schemas.microsoft.com/office/drawing/2014/main" id="{DA2BEF5E-DDA7-4484-DF72-E5C4DE074C0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90080" b="44152"/>
          <a:stretch/>
        </p:blipFill>
        <p:spPr bwMode="auto">
          <a:xfrm>
            <a:off x="10696545" y="615032"/>
            <a:ext cx="1011417" cy="3086578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1C2EB358-8239-0BE5-9F91-A5B8CE7516FE}"/>
              </a:ext>
            </a:extLst>
          </p:cNvPr>
          <p:cNvSpPr txBox="1"/>
          <p:nvPr/>
        </p:nvSpPr>
        <p:spPr>
          <a:xfrm>
            <a:off x="9836575" y="1615990"/>
            <a:ext cx="7425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(k)</a:t>
            </a:r>
            <a:br>
              <a:rPr lang="en-US" sz="1200" dirty="0"/>
            </a:br>
            <a:r>
              <a:rPr lang="en-US" sz="1200" dirty="0"/>
              <a:t>144x144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3A6F8F6B-536F-D57A-763E-C2E21247608C}"/>
              </a:ext>
            </a:extLst>
          </p:cNvPr>
          <p:cNvCxnSpPr>
            <a:cxnSpLocks/>
          </p:cNvCxnSpPr>
          <p:nvPr/>
        </p:nvCxnSpPr>
        <p:spPr>
          <a:xfrm>
            <a:off x="10226860" y="2077655"/>
            <a:ext cx="0" cy="98338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6DFE04D3-8524-4CAB-91A6-154E60FDC538}"/>
              </a:ext>
            </a:extLst>
          </p:cNvPr>
          <p:cNvCxnSpPr>
            <a:cxnSpLocks/>
          </p:cNvCxnSpPr>
          <p:nvPr/>
        </p:nvCxnSpPr>
        <p:spPr>
          <a:xfrm flipH="1">
            <a:off x="1251799" y="624806"/>
            <a:ext cx="9574306" cy="0"/>
          </a:xfrm>
          <a:prstGeom prst="line">
            <a:avLst/>
          </a:prstGeom>
          <a:ln w="952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C22D3B76-933E-5BE4-48CB-D7F3013F7E7C}"/>
              </a:ext>
            </a:extLst>
          </p:cNvPr>
          <p:cNvCxnSpPr>
            <a:cxnSpLocks/>
          </p:cNvCxnSpPr>
          <p:nvPr/>
        </p:nvCxnSpPr>
        <p:spPr>
          <a:xfrm flipH="1">
            <a:off x="2431065" y="691839"/>
            <a:ext cx="8189667" cy="0"/>
          </a:xfrm>
          <a:prstGeom prst="line">
            <a:avLst/>
          </a:prstGeom>
          <a:ln w="952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8F559134-FABD-2F82-A642-775971AB3008}"/>
              </a:ext>
            </a:extLst>
          </p:cNvPr>
          <p:cNvCxnSpPr>
            <a:cxnSpLocks/>
          </p:cNvCxnSpPr>
          <p:nvPr/>
        </p:nvCxnSpPr>
        <p:spPr>
          <a:xfrm>
            <a:off x="10621547" y="691839"/>
            <a:ext cx="0" cy="3347168"/>
          </a:xfrm>
          <a:prstGeom prst="line">
            <a:avLst/>
          </a:prstGeom>
          <a:ln w="952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42" name="Graphic 53">
            <a:extLst>
              <a:ext uri="{FF2B5EF4-FFF2-40B4-BE49-F238E27FC236}">
                <a16:creationId xmlns:a16="http://schemas.microsoft.com/office/drawing/2014/main" id="{2DA4C9EC-2C63-3B24-116F-972D3B928E2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87532" t="55062" b="25589"/>
          <a:stretch/>
        </p:blipFill>
        <p:spPr bwMode="auto">
          <a:xfrm>
            <a:off x="10405556" y="3660372"/>
            <a:ext cx="1271244" cy="1069393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5D72229E-606E-1DCA-805A-A81E28278F4A}"/>
              </a:ext>
            </a:extLst>
          </p:cNvPr>
          <p:cNvSpPr/>
          <p:nvPr/>
        </p:nvSpPr>
        <p:spPr>
          <a:xfrm>
            <a:off x="9779678" y="3809185"/>
            <a:ext cx="578999" cy="616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FDF7CFFE-5CED-C22D-7ECE-8E89B2F023D5}"/>
              </a:ext>
            </a:extLst>
          </p:cNvPr>
          <p:cNvCxnSpPr>
            <a:cxnSpLocks/>
          </p:cNvCxnSpPr>
          <p:nvPr/>
        </p:nvCxnSpPr>
        <p:spPr>
          <a:xfrm flipH="1">
            <a:off x="9554747" y="4188890"/>
            <a:ext cx="907420" cy="0"/>
          </a:xfrm>
          <a:prstGeom prst="line">
            <a:avLst/>
          </a:prstGeom>
          <a:ln w="952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E8057075-7599-5DB4-12BA-5EB9846A1EC5}"/>
              </a:ext>
            </a:extLst>
          </p:cNvPr>
          <p:cNvCxnSpPr>
            <a:cxnSpLocks/>
          </p:cNvCxnSpPr>
          <p:nvPr/>
        </p:nvCxnSpPr>
        <p:spPr>
          <a:xfrm flipH="1">
            <a:off x="10008457" y="3104160"/>
            <a:ext cx="688088" cy="0"/>
          </a:xfrm>
          <a:prstGeom prst="line">
            <a:avLst/>
          </a:prstGeom>
          <a:ln w="952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2" name="TextBox 51">
            <a:extLst>
              <a:ext uri="{FF2B5EF4-FFF2-40B4-BE49-F238E27FC236}">
                <a16:creationId xmlns:a16="http://schemas.microsoft.com/office/drawing/2014/main" id="{4CC37951-3401-1DC2-89DC-F4E3190D46BD}"/>
              </a:ext>
            </a:extLst>
          </p:cNvPr>
          <p:cNvSpPr txBox="1"/>
          <p:nvPr/>
        </p:nvSpPr>
        <p:spPr>
          <a:xfrm>
            <a:off x="11287431" y="1154325"/>
            <a:ext cx="7425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(l)</a:t>
            </a:r>
            <a:br>
              <a:rPr lang="en-US" sz="1200" dirty="0"/>
            </a:br>
            <a:r>
              <a:rPr lang="en-US" sz="1200" dirty="0"/>
              <a:t>128x128</a:t>
            </a: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35949D38-C786-FE95-DFF3-2DDFB5C81379}"/>
              </a:ext>
            </a:extLst>
          </p:cNvPr>
          <p:cNvCxnSpPr>
            <a:cxnSpLocks/>
          </p:cNvCxnSpPr>
          <p:nvPr/>
        </p:nvCxnSpPr>
        <p:spPr>
          <a:xfrm flipH="1">
            <a:off x="11221080" y="2706002"/>
            <a:ext cx="455720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709ECE66-25BC-2152-AD14-50559AE2FA15}"/>
              </a:ext>
            </a:extLst>
          </p:cNvPr>
          <p:cNvCxnSpPr/>
          <p:nvPr/>
        </p:nvCxnSpPr>
        <p:spPr>
          <a:xfrm flipV="1">
            <a:off x="11676800" y="1615990"/>
            <a:ext cx="0" cy="1084821"/>
          </a:xfrm>
          <a:prstGeom prst="line">
            <a:avLst/>
          </a:prstGeom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Oval 4">
            <a:extLst>
              <a:ext uri="{FF2B5EF4-FFF2-40B4-BE49-F238E27FC236}">
                <a16:creationId xmlns:a16="http://schemas.microsoft.com/office/drawing/2014/main" id="{FF64CE67-2983-0101-3BF6-E467DC7199C6}"/>
              </a:ext>
            </a:extLst>
          </p:cNvPr>
          <p:cNvSpPr/>
          <p:nvPr/>
        </p:nvSpPr>
        <p:spPr bwMode="auto">
          <a:xfrm>
            <a:off x="8589300" y="2374900"/>
            <a:ext cx="799174" cy="1434285"/>
          </a:xfrm>
          <a:prstGeom prst="ellipse">
            <a:avLst/>
          </a:prstGeom>
          <a:noFill/>
          <a:ln w="762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C4BDDA34-21AB-079C-287D-913647C8FA5D}"/>
              </a:ext>
            </a:extLst>
          </p:cNvPr>
          <p:cNvSpPr txBox="1"/>
          <p:nvPr/>
        </p:nvSpPr>
        <p:spPr bwMode="auto">
          <a:xfrm>
            <a:off x="3588256" y="7188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Current EE1-1.2 (and EE1-1.3) architecture</a:t>
            </a: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EBC48240-855F-1683-FABE-8249DA054007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348"/>
          <a:stretch/>
        </p:blipFill>
        <p:spPr>
          <a:xfrm>
            <a:off x="2553596" y="4638948"/>
            <a:ext cx="4318000" cy="170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43618497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6EE5C9-9B17-ACF3-D6E2-1943343AB3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6</a:t>
            </a:fld>
            <a:endParaRPr lang="sv-SE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D7A0AEF-C6F8-4A8B-B5AD-F667FA6B8177}"/>
              </a:ext>
            </a:extLst>
          </p:cNvPr>
          <p:cNvSpPr/>
          <p:nvPr/>
        </p:nvSpPr>
        <p:spPr>
          <a:xfrm>
            <a:off x="852171" y="2876731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1404BFF-7C1B-975B-7211-6D7FB57EFCB9}"/>
              </a:ext>
            </a:extLst>
          </p:cNvPr>
          <p:cNvSpPr/>
          <p:nvPr/>
        </p:nvSpPr>
        <p:spPr>
          <a:xfrm>
            <a:off x="1055624" y="2876731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7950269-98C5-1B92-223A-5ABE18DDB928}"/>
              </a:ext>
            </a:extLst>
          </p:cNvPr>
          <p:cNvSpPr/>
          <p:nvPr/>
        </p:nvSpPr>
        <p:spPr>
          <a:xfrm>
            <a:off x="1055624" y="3080184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AEB3877-212E-6C60-3FF0-09FAB0877D84}"/>
              </a:ext>
            </a:extLst>
          </p:cNvPr>
          <p:cNvSpPr/>
          <p:nvPr/>
        </p:nvSpPr>
        <p:spPr>
          <a:xfrm>
            <a:off x="852171" y="3080184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8B7AF09-51C4-4DC7-41F1-6FFF2E666F8D}"/>
              </a:ext>
            </a:extLst>
          </p:cNvPr>
          <p:cNvSpPr/>
          <p:nvPr/>
        </p:nvSpPr>
        <p:spPr>
          <a:xfrm>
            <a:off x="1259076" y="2876731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E8D33F5-77BC-4651-386E-65498BAC4E6A}"/>
              </a:ext>
            </a:extLst>
          </p:cNvPr>
          <p:cNvSpPr/>
          <p:nvPr/>
        </p:nvSpPr>
        <p:spPr>
          <a:xfrm>
            <a:off x="1462529" y="2876731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8A7BA2E-A491-16A8-3AA9-831594A87FB0}"/>
              </a:ext>
            </a:extLst>
          </p:cNvPr>
          <p:cNvSpPr/>
          <p:nvPr/>
        </p:nvSpPr>
        <p:spPr>
          <a:xfrm>
            <a:off x="1462529" y="3080184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082372F-ABD7-0F59-A14C-C29FA9A08C79}"/>
              </a:ext>
            </a:extLst>
          </p:cNvPr>
          <p:cNvSpPr/>
          <p:nvPr/>
        </p:nvSpPr>
        <p:spPr>
          <a:xfrm>
            <a:off x="1259076" y="3080184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3C2CEA5-E041-90C2-FD0D-5664FE4CA0FF}"/>
              </a:ext>
            </a:extLst>
          </p:cNvPr>
          <p:cNvSpPr/>
          <p:nvPr/>
        </p:nvSpPr>
        <p:spPr>
          <a:xfrm>
            <a:off x="852171" y="328363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7FF9CF5-7667-E708-F40C-BA0C7893C194}"/>
              </a:ext>
            </a:extLst>
          </p:cNvPr>
          <p:cNvSpPr/>
          <p:nvPr/>
        </p:nvSpPr>
        <p:spPr>
          <a:xfrm>
            <a:off x="1055624" y="328363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2C961DF-1653-E812-F746-5BC7FC362D0D}"/>
              </a:ext>
            </a:extLst>
          </p:cNvPr>
          <p:cNvSpPr/>
          <p:nvPr/>
        </p:nvSpPr>
        <p:spPr>
          <a:xfrm>
            <a:off x="1055624" y="348708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658745C-7E5B-D009-B0B1-C6EF74271067}"/>
              </a:ext>
            </a:extLst>
          </p:cNvPr>
          <p:cNvSpPr/>
          <p:nvPr/>
        </p:nvSpPr>
        <p:spPr>
          <a:xfrm>
            <a:off x="852171" y="348708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AA2B12F-FA66-F128-BC2E-E160648B56F4}"/>
              </a:ext>
            </a:extLst>
          </p:cNvPr>
          <p:cNvSpPr/>
          <p:nvPr/>
        </p:nvSpPr>
        <p:spPr>
          <a:xfrm>
            <a:off x="1259076" y="328363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92EFFE5-69E5-C935-E2E9-C03AE27FBDE8}"/>
              </a:ext>
            </a:extLst>
          </p:cNvPr>
          <p:cNvSpPr/>
          <p:nvPr/>
        </p:nvSpPr>
        <p:spPr>
          <a:xfrm>
            <a:off x="1462529" y="328363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95701D1-B295-ADDD-5B0E-79834B14F704}"/>
              </a:ext>
            </a:extLst>
          </p:cNvPr>
          <p:cNvSpPr/>
          <p:nvPr/>
        </p:nvSpPr>
        <p:spPr>
          <a:xfrm>
            <a:off x="1462529" y="348708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6C824BE-45ED-F85F-8F4A-AA7FC95CA33F}"/>
              </a:ext>
            </a:extLst>
          </p:cNvPr>
          <p:cNvSpPr/>
          <p:nvPr/>
        </p:nvSpPr>
        <p:spPr>
          <a:xfrm>
            <a:off x="1259076" y="348708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7AF1274-C2D3-B173-5073-D23EFA0799F7}"/>
              </a:ext>
            </a:extLst>
          </p:cNvPr>
          <p:cNvSpPr/>
          <p:nvPr/>
        </p:nvSpPr>
        <p:spPr>
          <a:xfrm>
            <a:off x="1665982" y="2876731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6ED21A1-CB79-60F5-9297-59EB8072B0BA}"/>
              </a:ext>
            </a:extLst>
          </p:cNvPr>
          <p:cNvSpPr/>
          <p:nvPr/>
        </p:nvSpPr>
        <p:spPr>
          <a:xfrm>
            <a:off x="1869435" y="2876731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EEBB6D4-9870-1583-D857-6545CDC7A952}"/>
              </a:ext>
            </a:extLst>
          </p:cNvPr>
          <p:cNvSpPr/>
          <p:nvPr/>
        </p:nvSpPr>
        <p:spPr>
          <a:xfrm>
            <a:off x="1869435" y="3080184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72AC2C8-B11A-CAD2-2A45-31D5F70BB19B}"/>
              </a:ext>
            </a:extLst>
          </p:cNvPr>
          <p:cNvSpPr/>
          <p:nvPr/>
        </p:nvSpPr>
        <p:spPr>
          <a:xfrm>
            <a:off x="1665982" y="3080184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41561E1-59BB-FFED-6C3E-0AEEC1B667A7}"/>
              </a:ext>
            </a:extLst>
          </p:cNvPr>
          <p:cNvSpPr/>
          <p:nvPr/>
        </p:nvSpPr>
        <p:spPr>
          <a:xfrm>
            <a:off x="2072888" y="2876731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36689DE-6F65-6E9E-C62F-9FEC12DF6E61}"/>
              </a:ext>
            </a:extLst>
          </p:cNvPr>
          <p:cNvSpPr/>
          <p:nvPr/>
        </p:nvSpPr>
        <p:spPr>
          <a:xfrm>
            <a:off x="2276340" y="2876731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C7E6A73-B46A-6DE6-1F3B-0B1348B06688}"/>
              </a:ext>
            </a:extLst>
          </p:cNvPr>
          <p:cNvSpPr/>
          <p:nvPr/>
        </p:nvSpPr>
        <p:spPr>
          <a:xfrm>
            <a:off x="2276340" y="3080184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B0D54FA-581C-6FFB-5A8B-AEF8EBB7A915}"/>
              </a:ext>
            </a:extLst>
          </p:cNvPr>
          <p:cNvSpPr/>
          <p:nvPr/>
        </p:nvSpPr>
        <p:spPr>
          <a:xfrm>
            <a:off x="2072888" y="3080184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9A3A6F2-B4DE-EFDD-6BD7-4A64F371B827}"/>
              </a:ext>
            </a:extLst>
          </p:cNvPr>
          <p:cNvSpPr/>
          <p:nvPr/>
        </p:nvSpPr>
        <p:spPr>
          <a:xfrm>
            <a:off x="1665982" y="328363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8ACDEE0-26CB-97A9-F4B3-231C136B6D25}"/>
              </a:ext>
            </a:extLst>
          </p:cNvPr>
          <p:cNvSpPr/>
          <p:nvPr/>
        </p:nvSpPr>
        <p:spPr>
          <a:xfrm>
            <a:off x="1869435" y="328363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0498F3D-3C84-52D6-7EEE-04F7CFE5F93C}"/>
              </a:ext>
            </a:extLst>
          </p:cNvPr>
          <p:cNvSpPr/>
          <p:nvPr/>
        </p:nvSpPr>
        <p:spPr>
          <a:xfrm>
            <a:off x="1869435" y="348708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F7DC84E-9693-7C9F-EE15-E5B8564D33B1}"/>
              </a:ext>
            </a:extLst>
          </p:cNvPr>
          <p:cNvSpPr/>
          <p:nvPr/>
        </p:nvSpPr>
        <p:spPr>
          <a:xfrm>
            <a:off x="1665982" y="348708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CD99C8EF-0001-4E76-B543-686F058BCBF4}"/>
              </a:ext>
            </a:extLst>
          </p:cNvPr>
          <p:cNvSpPr/>
          <p:nvPr/>
        </p:nvSpPr>
        <p:spPr>
          <a:xfrm>
            <a:off x="2072888" y="328363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C5AF37A-E703-D445-670A-91429A9E95D4}"/>
              </a:ext>
            </a:extLst>
          </p:cNvPr>
          <p:cNvSpPr/>
          <p:nvPr/>
        </p:nvSpPr>
        <p:spPr>
          <a:xfrm>
            <a:off x="2276340" y="328363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712452F-3627-705B-D71D-8A78CD0E0D5F}"/>
              </a:ext>
            </a:extLst>
          </p:cNvPr>
          <p:cNvSpPr/>
          <p:nvPr/>
        </p:nvSpPr>
        <p:spPr>
          <a:xfrm>
            <a:off x="2276340" y="348708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B969D95-C8E9-34E9-B066-2429C88839B0}"/>
              </a:ext>
            </a:extLst>
          </p:cNvPr>
          <p:cNvSpPr/>
          <p:nvPr/>
        </p:nvSpPr>
        <p:spPr>
          <a:xfrm>
            <a:off x="2072888" y="348708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B0A7287-8CD6-1B65-E51C-04895D08642F}"/>
              </a:ext>
            </a:extLst>
          </p:cNvPr>
          <p:cNvSpPr/>
          <p:nvPr/>
        </p:nvSpPr>
        <p:spPr>
          <a:xfrm>
            <a:off x="852171" y="369054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B790FF2-CC83-4441-BA5D-D81A096F6F37}"/>
              </a:ext>
            </a:extLst>
          </p:cNvPr>
          <p:cNvSpPr/>
          <p:nvPr/>
        </p:nvSpPr>
        <p:spPr>
          <a:xfrm>
            <a:off x="1055624" y="369054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AC349C6D-8824-AA9C-C924-60D28775D584}"/>
              </a:ext>
            </a:extLst>
          </p:cNvPr>
          <p:cNvSpPr/>
          <p:nvPr/>
        </p:nvSpPr>
        <p:spPr>
          <a:xfrm>
            <a:off x="1055624" y="389399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45CA8E65-AED8-0917-C27C-AA9AA86F4B71}"/>
              </a:ext>
            </a:extLst>
          </p:cNvPr>
          <p:cNvSpPr/>
          <p:nvPr/>
        </p:nvSpPr>
        <p:spPr>
          <a:xfrm>
            <a:off x="852171" y="389399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2C726B87-ECA6-A821-F24C-07429BC16EFE}"/>
              </a:ext>
            </a:extLst>
          </p:cNvPr>
          <p:cNvSpPr/>
          <p:nvPr/>
        </p:nvSpPr>
        <p:spPr>
          <a:xfrm>
            <a:off x="1259076" y="369054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44B7682D-A634-ADC1-1ABA-FCDB07C4B683}"/>
              </a:ext>
            </a:extLst>
          </p:cNvPr>
          <p:cNvSpPr/>
          <p:nvPr/>
        </p:nvSpPr>
        <p:spPr>
          <a:xfrm>
            <a:off x="1462529" y="369054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D051D55E-0008-2EC8-EC5C-AC7161D72B44}"/>
              </a:ext>
            </a:extLst>
          </p:cNvPr>
          <p:cNvSpPr/>
          <p:nvPr/>
        </p:nvSpPr>
        <p:spPr>
          <a:xfrm>
            <a:off x="1462529" y="389399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D1E74DE1-8587-54A8-8961-299E968DF9B4}"/>
              </a:ext>
            </a:extLst>
          </p:cNvPr>
          <p:cNvSpPr/>
          <p:nvPr/>
        </p:nvSpPr>
        <p:spPr>
          <a:xfrm>
            <a:off x="1259076" y="389399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583642AB-A752-F675-E4B1-E3AD31F918BD}"/>
              </a:ext>
            </a:extLst>
          </p:cNvPr>
          <p:cNvSpPr/>
          <p:nvPr/>
        </p:nvSpPr>
        <p:spPr>
          <a:xfrm>
            <a:off x="852171" y="409744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52BA8F1-D035-32DA-676C-21F14422E521}"/>
              </a:ext>
            </a:extLst>
          </p:cNvPr>
          <p:cNvSpPr/>
          <p:nvPr/>
        </p:nvSpPr>
        <p:spPr>
          <a:xfrm>
            <a:off x="1055624" y="409744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5DFDFFF4-BB15-3188-3799-9642D9F6B778}"/>
              </a:ext>
            </a:extLst>
          </p:cNvPr>
          <p:cNvSpPr/>
          <p:nvPr/>
        </p:nvSpPr>
        <p:spPr>
          <a:xfrm>
            <a:off x="1055624" y="430090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9B4BE2F1-8896-E249-E116-D93E270B8E55}"/>
              </a:ext>
            </a:extLst>
          </p:cNvPr>
          <p:cNvSpPr/>
          <p:nvPr/>
        </p:nvSpPr>
        <p:spPr>
          <a:xfrm>
            <a:off x="852171" y="430090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F16BA1D0-1770-835E-721A-C614E3E3ACE9}"/>
              </a:ext>
            </a:extLst>
          </p:cNvPr>
          <p:cNvSpPr/>
          <p:nvPr/>
        </p:nvSpPr>
        <p:spPr>
          <a:xfrm>
            <a:off x="1259076" y="409744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E276AD6F-AC52-7639-AF83-7C8BB5501858}"/>
              </a:ext>
            </a:extLst>
          </p:cNvPr>
          <p:cNvSpPr/>
          <p:nvPr/>
        </p:nvSpPr>
        <p:spPr>
          <a:xfrm>
            <a:off x="1462529" y="409744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D7AAC0C6-8DDF-E4E2-033A-D90044CA6484}"/>
              </a:ext>
            </a:extLst>
          </p:cNvPr>
          <p:cNvSpPr/>
          <p:nvPr/>
        </p:nvSpPr>
        <p:spPr>
          <a:xfrm>
            <a:off x="1462529" y="430090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88253071-849B-6C34-96A5-8B09DCEF2416}"/>
              </a:ext>
            </a:extLst>
          </p:cNvPr>
          <p:cNvSpPr/>
          <p:nvPr/>
        </p:nvSpPr>
        <p:spPr>
          <a:xfrm>
            <a:off x="1259076" y="430090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F895D7FB-5360-6354-B241-1E791D4AC045}"/>
              </a:ext>
            </a:extLst>
          </p:cNvPr>
          <p:cNvSpPr/>
          <p:nvPr/>
        </p:nvSpPr>
        <p:spPr>
          <a:xfrm>
            <a:off x="1665982" y="369054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62F5021E-FE29-909E-A13D-84D9FABF9B54}"/>
              </a:ext>
            </a:extLst>
          </p:cNvPr>
          <p:cNvSpPr/>
          <p:nvPr/>
        </p:nvSpPr>
        <p:spPr>
          <a:xfrm>
            <a:off x="1869435" y="369054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AF52BDB-030D-2876-FEF7-03D91533CDDD}"/>
              </a:ext>
            </a:extLst>
          </p:cNvPr>
          <p:cNvSpPr/>
          <p:nvPr/>
        </p:nvSpPr>
        <p:spPr>
          <a:xfrm>
            <a:off x="1869435" y="389399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68FE362D-E943-49B3-C2CE-3108FB6EBA26}"/>
              </a:ext>
            </a:extLst>
          </p:cNvPr>
          <p:cNvSpPr/>
          <p:nvPr/>
        </p:nvSpPr>
        <p:spPr>
          <a:xfrm>
            <a:off x="1665982" y="389399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1AA0F315-2C4D-6BBF-916E-B0D33A680F22}"/>
              </a:ext>
            </a:extLst>
          </p:cNvPr>
          <p:cNvSpPr/>
          <p:nvPr/>
        </p:nvSpPr>
        <p:spPr>
          <a:xfrm>
            <a:off x="2072888" y="369054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38C52CEE-9E83-6E43-E74D-0B351C7EB10B}"/>
              </a:ext>
            </a:extLst>
          </p:cNvPr>
          <p:cNvSpPr/>
          <p:nvPr/>
        </p:nvSpPr>
        <p:spPr>
          <a:xfrm>
            <a:off x="2276340" y="369054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57E3E2F5-4612-D8DA-D0B4-FCFDDB7BB6EF}"/>
              </a:ext>
            </a:extLst>
          </p:cNvPr>
          <p:cNvSpPr/>
          <p:nvPr/>
        </p:nvSpPr>
        <p:spPr>
          <a:xfrm>
            <a:off x="2276340" y="389399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73F5BB1F-B0EB-1042-DD0E-8352D3C1213B}"/>
              </a:ext>
            </a:extLst>
          </p:cNvPr>
          <p:cNvSpPr/>
          <p:nvPr/>
        </p:nvSpPr>
        <p:spPr>
          <a:xfrm>
            <a:off x="2072888" y="389399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8AA6BD8F-B41C-81C2-AE56-2EA8EB5210FC}"/>
              </a:ext>
            </a:extLst>
          </p:cNvPr>
          <p:cNvSpPr/>
          <p:nvPr/>
        </p:nvSpPr>
        <p:spPr>
          <a:xfrm>
            <a:off x="1665982" y="409744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B693AFC8-CB8D-2395-1DFB-0200772462B9}"/>
              </a:ext>
            </a:extLst>
          </p:cNvPr>
          <p:cNvSpPr/>
          <p:nvPr/>
        </p:nvSpPr>
        <p:spPr>
          <a:xfrm>
            <a:off x="1869435" y="409744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D280BA6D-6FCA-B30E-56F3-0E2A438D288C}"/>
              </a:ext>
            </a:extLst>
          </p:cNvPr>
          <p:cNvSpPr/>
          <p:nvPr/>
        </p:nvSpPr>
        <p:spPr>
          <a:xfrm>
            <a:off x="1869435" y="430090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513C539E-F88F-972F-C73A-D8C087CB2610}"/>
              </a:ext>
            </a:extLst>
          </p:cNvPr>
          <p:cNvSpPr/>
          <p:nvPr/>
        </p:nvSpPr>
        <p:spPr>
          <a:xfrm>
            <a:off x="1665982" y="430090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E392E672-A9CB-1578-9173-C45F463E45C7}"/>
              </a:ext>
            </a:extLst>
          </p:cNvPr>
          <p:cNvSpPr/>
          <p:nvPr/>
        </p:nvSpPr>
        <p:spPr>
          <a:xfrm>
            <a:off x="2072888" y="409744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B2E88999-BCB9-1E6D-A4C7-9D1B95EACDF3}"/>
              </a:ext>
            </a:extLst>
          </p:cNvPr>
          <p:cNvSpPr/>
          <p:nvPr/>
        </p:nvSpPr>
        <p:spPr>
          <a:xfrm>
            <a:off x="2276340" y="409744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C417E948-5008-18E1-B2B9-86AADCBB12F3}"/>
              </a:ext>
            </a:extLst>
          </p:cNvPr>
          <p:cNvSpPr/>
          <p:nvPr/>
        </p:nvSpPr>
        <p:spPr>
          <a:xfrm>
            <a:off x="2276340" y="430090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65AF1E03-6710-63A3-87A7-5F134C0F3151}"/>
              </a:ext>
            </a:extLst>
          </p:cNvPr>
          <p:cNvSpPr/>
          <p:nvPr/>
        </p:nvSpPr>
        <p:spPr>
          <a:xfrm>
            <a:off x="2072888" y="430090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3EDA68F1-A87D-30A6-B563-5E534483A547}"/>
              </a:ext>
            </a:extLst>
          </p:cNvPr>
          <p:cNvSpPr/>
          <p:nvPr/>
        </p:nvSpPr>
        <p:spPr>
          <a:xfrm>
            <a:off x="3434195" y="2869489"/>
            <a:ext cx="203453" cy="20345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27BC532B-9445-032D-C567-C394854016C4}"/>
              </a:ext>
            </a:extLst>
          </p:cNvPr>
          <p:cNvSpPr/>
          <p:nvPr/>
        </p:nvSpPr>
        <p:spPr>
          <a:xfrm>
            <a:off x="3637648" y="286948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ED653455-E9E2-92C8-C95A-8507E085D3E1}"/>
              </a:ext>
            </a:extLst>
          </p:cNvPr>
          <p:cNvSpPr/>
          <p:nvPr/>
        </p:nvSpPr>
        <p:spPr>
          <a:xfrm>
            <a:off x="3637648" y="307294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0CDBD8FB-F429-20C0-EE65-A3CC6B837706}"/>
              </a:ext>
            </a:extLst>
          </p:cNvPr>
          <p:cNvSpPr/>
          <p:nvPr/>
        </p:nvSpPr>
        <p:spPr>
          <a:xfrm>
            <a:off x="3434195" y="307294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A5C8A833-F5A2-3986-3A17-D74F0957A298}"/>
              </a:ext>
            </a:extLst>
          </p:cNvPr>
          <p:cNvSpPr/>
          <p:nvPr/>
        </p:nvSpPr>
        <p:spPr>
          <a:xfrm>
            <a:off x="3841100" y="286948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5F1418D5-84E8-4D75-FBE7-A9017C62BF32}"/>
              </a:ext>
            </a:extLst>
          </p:cNvPr>
          <p:cNvSpPr/>
          <p:nvPr/>
        </p:nvSpPr>
        <p:spPr>
          <a:xfrm>
            <a:off x="4044553" y="286948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B915EF89-28AD-8C72-E17D-C49BC44C900C}"/>
              </a:ext>
            </a:extLst>
          </p:cNvPr>
          <p:cNvSpPr/>
          <p:nvPr/>
        </p:nvSpPr>
        <p:spPr>
          <a:xfrm>
            <a:off x="4044553" y="307294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6D214664-42F0-4260-1E24-624A8AD1F9DC}"/>
              </a:ext>
            </a:extLst>
          </p:cNvPr>
          <p:cNvSpPr/>
          <p:nvPr/>
        </p:nvSpPr>
        <p:spPr>
          <a:xfrm>
            <a:off x="3841100" y="307294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ADB117F2-AF35-556F-22EA-3CC364522637}"/>
              </a:ext>
            </a:extLst>
          </p:cNvPr>
          <p:cNvSpPr/>
          <p:nvPr/>
        </p:nvSpPr>
        <p:spPr>
          <a:xfrm>
            <a:off x="3434195" y="3276394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D6815275-9F67-F4D0-9447-970B86415D42}"/>
              </a:ext>
            </a:extLst>
          </p:cNvPr>
          <p:cNvSpPr/>
          <p:nvPr/>
        </p:nvSpPr>
        <p:spPr>
          <a:xfrm>
            <a:off x="3637648" y="3276394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6419C967-15EB-8B95-DED3-AA45BCB38EDE}"/>
              </a:ext>
            </a:extLst>
          </p:cNvPr>
          <p:cNvSpPr/>
          <p:nvPr/>
        </p:nvSpPr>
        <p:spPr>
          <a:xfrm>
            <a:off x="3637648" y="347984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FB89508A-18A7-E02F-3A08-2BD1FFF03B63}"/>
              </a:ext>
            </a:extLst>
          </p:cNvPr>
          <p:cNvSpPr/>
          <p:nvPr/>
        </p:nvSpPr>
        <p:spPr>
          <a:xfrm>
            <a:off x="3434195" y="347984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859403A1-ADA1-F486-B59D-A9AD534564A2}"/>
              </a:ext>
            </a:extLst>
          </p:cNvPr>
          <p:cNvSpPr/>
          <p:nvPr/>
        </p:nvSpPr>
        <p:spPr>
          <a:xfrm>
            <a:off x="3841100" y="3276394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958240BB-6167-C794-676A-45981FB02157}"/>
              </a:ext>
            </a:extLst>
          </p:cNvPr>
          <p:cNvSpPr/>
          <p:nvPr/>
        </p:nvSpPr>
        <p:spPr>
          <a:xfrm>
            <a:off x="4044553" y="3276394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DE1D1C57-865D-25C1-8DB2-5E3D7F1444A6}"/>
              </a:ext>
            </a:extLst>
          </p:cNvPr>
          <p:cNvSpPr/>
          <p:nvPr/>
        </p:nvSpPr>
        <p:spPr>
          <a:xfrm>
            <a:off x="4044553" y="347984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2D06B536-1143-E0B1-9201-8968B99A7096}"/>
              </a:ext>
            </a:extLst>
          </p:cNvPr>
          <p:cNvSpPr/>
          <p:nvPr/>
        </p:nvSpPr>
        <p:spPr>
          <a:xfrm>
            <a:off x="3841100" y="347984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B8BC8372-74FE-6D5A-CD2F-AF3871276236}"/>
              </a:ext>
            </a:extLst>
          </p:cNvPr>
          <p:cNvSpPr/>
          <p:nvPr/>
        </p:nvSpPr>
        <p:spPr>
          <a:xfrm>
            <a:off x="4248006" y="286948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5AD5D9B9-AF37-B09F-8127-5F2DFB4BFC49}"/>
              </a:ext>
            </a:extLst>
          </p:cNvPr>
          <p:cNvSpPr/>
          <p:nvPr/>
        </p:nvSpPr>
        <p:spPr>
          <a:xfrm>
            <a:off x="4451459" y="286948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0294990E-9198-1673-9506-8ABE12589588}"/>
              </a:ext>
            </a:extLst>
          </p:cNvPr>
          <p:cNvSpPr/>
          <p:nvPr/>
        </p:nvSpPr>
        <p:spPr>
          <a:xfrm>
            <a:off x="4451459" y="307294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A78119A2-6298-4763-2E23-9EB29BD04BB4}"/>
              </a:ext>
            </a:extLst>
          </p:cNvPr>
          <p:cNvSpPr/>
          <p:nvPr/>
        </p:nvSpPr>
        <p:spPr>
          <a:xfrm>
            <a:off x="4248006" y="307294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4B4119CB-3EF5-CF6B-0AE5-A05AB7DD12EA}"/>
              </a:ext>
            </a:extLst>
          </p:cNvPr>
          <p:cNvSpPr/>
          <p:nvPr/>
        </p:nvSpPr>
        <p:spPr>
          <a:xfrm>
            <a:off x="4654912" y="286948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9AB3871C-B43A-13CA-A90B-EE5E874B6F55}"/>
              </a:ext>
            </a:extLst>
          </p:cNvPr>
          <p:cNvSpPr/>
          <p:nvPr/>
        </p:nvSpPr>
        <p:spPr>
          <a:xfrm>
            <a:off x="4858364" y="286948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681C273B-2AD2-9B4B-5789-86331FD644FE}"/>
              </a:ext>
            </a:extLst>
          </p:cNvPr>
          <p:cNvSpPr/>
          <p:nvPr/>
        </p:nvSpPr>
        <p:spPr>
          <a:xfrm>
            <a:off x="4858364" y="307294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31B88B1E-0F58-0FAF-422E-3A807832FA3F}"/>
              </a:ext>
            </a:extLst>
          </p:cNvPr>
          <p:cNvSpPr/>
          <p:nvPr/>
        </p:nvSpPr>
        <p:spPr>
          <a:xfrm>
            <a:off x="4654912" y="307294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DD16E050-D989-3604-6342-BC9394BBCBD5}"/>
              </a:ext>
            </a:extLst>
          </p:cNvPr>
          <p:cNvSpPr/>
          <p:nvPr/>
        </p:nvSpPr>
        <p:spPr>
          <a:xfrm>
            <a:off x="4248006" y="3276394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A133A285-E2A6-8065-C2A6-C0C0EB5CF5FE}"/>
              </a:ext>
            </a:extLst>
          </p:cNvPr>
          <p:cNvSpPr/>
          <p:nvPr/>
        </p:nvSpPr>
        <p:spPr>
          <a:xfrm>
            <a:off x="4451459" y="3276394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4B3DC6F7-F1AB-6B54-1B34-FBCFD8F5F828}"/>
              </a:ext>
            </a:extLst>
          </p:cNvPr>
          <p:cNvSpPr/>
          <p:nvPr/>
        </p:nvSpPr>
        <p:spPr>
          <a:xfrm>
            <a:off x="4451459" y="347984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B23A128D-981B-88CE-0B5A-0F79F088576C}"/>
              </a:ext>
            </a:extLst>
          </p:cNvPr>
          <p:cNvSpPr/>
          <p:nvPr/>
        </p:nvSpPr>
        <p:spPr>
          <a:xfrm>
            <a:off x="4248006" y="347984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7656B243-AC90-CAAE-80CA-C186408520FC}"/>
              </a:ext>
            </a:extLst>
          </p:cNvPr>
          <p:cNvSpPr/>
          <p:nvPr/>
        </p:nvSpPr>
        <p:spPr>
          <a:xfrm>
            <a:off x="4654912" y="3276394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635278FC-C53F-1BF6-54DF-82D2386A17CE}"/>
              </a:ext>
            </a:extLst>
          </p:cNvPr>
          <p:cNvSpPr/>
          <p:nvPr/>
        </p:nvSpPr>
        <p:spPr>
          <a:xfrm>
            <a:off x="4858364" y="3276394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DE9F4754-249E-EA68-7C22-CD3918CA60E7}"/>
              </a:ext>
            </a:extLst>
          </p:cNvPr>
          <p:cNvSpPr/>
          <p:nvPr/>
        </p:nvSpPr>
        <p:spPr>
          <a:xfrm>
            <a:off x="4858364" y="347984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C1EF050C-1C91-1D5A-14FE-B15D823E406F}"/>
              </a:ext>
            </a:extLst>
          </p:cNvPr>
          <p:cNvSpPr/>
          <p:nvPr/>
        </p:nvSpPr>
        <p:spPr>
          <a:xfrm>
            <a:off x="4654912" y="347984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332643D4-8570-A1D3-1CF6-83B1D9436293}"/>
              </a:ext>
            </a:extLst>
          </p:cNvPr>
          <p:cNvSpPr/>
          <p:nvPr/>
        </p:nvSpPr>
        <p:spPr>
          <a:xfrm>
            <a:off x="3434195" y="368330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6EBF51DF-0463-8011-6FF7-ECED30B14CE5}"/>
              </a:ext>
            </a:extLst>
          </p:cNvPr>
          <p:cNvSpPr/>
          <p:nvPr/>
        </p:nvSpPr>
        <p:spPr>
          <a:xfrm>
            <a:off x="3637648" y="368330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19B541BE-31EA-21A5-4772-B23EC8C94D9B}"/>
              </a:ext>
            </a:extLst>
          </p:cNvPr>
          <p:cNvSpPr/>
          <p:nvPr/>
        </p:nvSpPr>
        <p:spPr>
          <a:xfrm>
            <a:off x="3637648" y="388675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E21800E1-F17F-5FDE-6D51-04D867769E58}"/>
              </a:ext>
            </a:extLst>
          </p:cNvPr>
          <p:cNvSpPr/>
          <p:nvPr/>
        </p:nvSpPr>
        <p:spPr>
          <a:xfrm>
            <a:off x="3434195" y="388675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3210E20E-02B7-ED87-FF2C-CD1B4E794E51}"/>
              </a:ext>
            </a:extLst>
          </p:cNvPr>
          <p:cNvSpPr/>
          <p:nvPr/>
        </p:nvSpPr>
        <p:spPr>
          <a:xfrm>
            <a:off x="3841100" y="368330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6DBB4DB0-6547-6A31-C839-3761A56A2E34}"/>
              </a:ext>
            </a:extLst>
          </p:cNvPr>
          <p:cNvSpPr/>
          <p:nvPr/>
        </p:nvSpPr>
        <p:spPr>
          <a:xfrm>
            <a:off x="4044553" y="368330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0417135D-AB2C-2C13-882E-87585F655E46}"/>
              </a:ext>
            </a:extLst>
          </p:cNvPr>
          <p:cNvSpPr/>
          <p:nvPr/>
        </p:nvSpPr>
        <p:spPr>
          <a:xfrm>
            <a:off x="4044553" y="388675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389ADC93-CF5E-EF85-5C38-952563838480}"/>
              </a:ext>
            </a:extLst>
          </p:cNvPr>
          <p:cNvSpPr/>
          <p:nvPr/>
        </p:nvSpPr>
        <p:spPr>
          <a:xfrm>
            <a:off x="3841100" y="388675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E9522E7B-194F-CF0C-D2D3-ED68E2459E75}"/>
              </a:ext>
            </a:extLst>
          </p:cNvPr>
          <p:cNvSpPr/>
          <p:nvPr/>
        </p:nvSpPr>
        <p:spPr>
          <a:xfrm>
            <a:off x="3434195" y="409020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C8B1CC32-363A-D011-4C99-B9BBC05C90A3}"/>
              </a:ext>
            </a:extLst>
          </p:cNvPr>
          <p:cNvSpPr/>
          <p:nvPr/>
        </p:nvSpPr>
        <p:spPr>
          <a:xfrm>
            <a:off x="3637648" y="409020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EE439033-156F-248E-93A4-46667C34B579}"/>
              </a:ext>
            </a:extLst>
          </p:cNvPr>
          <p:cNvSpPr/>
          <p:nvPr/>
        </p:nvSpPr>
        <p:spPr>
          <a:xfrm>
            <a:off x="3637648" y="4293658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84DB0DB8-626F-A916-DE20-5A583FCC98A1}"/>
              </a:ext>
            </a:extLst>
          </p:cNvPr>
          <p:cNvSpPr/>
          <p:nvPr/>
        </p:nvSpPr>
        <p:spPr>
          <a:xfrm>
            <a:off x="3434195" y="4293658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6966C67F-4AF9-86D6-F701-50E3229EC886}"/>
              </a:ext>
            </a:extLst>
          </p:cNvPr>
          <p:cNvSpPr/>
          <p:nvPr/>
        </p:nvSpPr>
        <p:spPr>
          <a:xfrm>
            <a:off x="3841100" y="409020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2B747A99-4948-0E81-2101-BDBFD58BA86F}"/>
              </a:ext>
            </a:extLst>
          </p:cNvPr>
          <p:cNvSpPr/>
          <p:nvPr/>
        </p:nvSpPr>
        <p:spPr>
          <a:xfrm>
            <a:off x="4044553" y="409020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75DF1CA5-EF84-4A5A-6296-714BA6AAD125}"/>
              </a:ext>
            </a:extLst>
          </p:cNvPr>
          <p:cNvSpPr/>
          <p:nvPr/>
        </p:nvSpPr>
        <p:spPr>
          <a:xfrm>
            <a:off x="4044553" y="4293658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8F242793-296B-433B-635B-128D0D764A81}"/>
              </a:ext>
            </a:extLst>
          </p:cNvPr>
          <p:cNvSpPr/>
          <p:nvPr/>
        </p:nvSpPr>
        <p:spPr>
          <a:xfrm>
            <a:off x="3841100" y="4293658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E5BCA263-F904-1B49-924F-DA0B0EA7EDC3}"/>
              </a:ext>
            </a:extLst>
          </p:cNvPr>
          <p:cNvSpPr/>
          <p:nvPr/>
        </p:nvSpPr>
        <p:spPr>
          <a:xfrm>
            <a:off x="4248006" y="368330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A9E721DB-3070-B3BD-7E1A-EC2B71604041}"/>
              </a:ext>
            </a:extLst>
          </p:cNvPr>
          <p:cNvSpPr/>
          <p:nvPr/>
        </p:nvSpPr>
        <p:spPr>
          <a:xfrm>
            <a:off x="4451459" y="368330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9EAF66F0-15D1-6D9A-A285-41A7042A928A}"/>
              </a:ext>
            </a:extLst>
          </p:cNvPr>
          <p:cNvSpPr/>
          <p:nvPr/>
        </p:nvSpPr>
        <p:spPr>
          <a:xfrm>
            <a:off x="4451459" y="388675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65E8934C-B947-860B-F576-931C7F88B376}"/>
              </a:ext>
            </a:extLst>
          </p:cNvPr>
          <p:cNvSpPr/>
          <p:nvPr/>
        </p:nvSpPr>
        <p:spPr>
          <a:xfrm>
            <a:off x="4248006" y="388675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4D19E1EF-B1B2-3B27-7722-1AFFC9E00B2C}"/>
              </a:ext>
            </a:extLst>
          </p:cNvPr>
          <p:cNvSpPr/>
          <p:nvPr/>
        </p:nvSpPr>
        <p:spPr>
          <a:xfrm>
            <a:off x="4654912" y="368330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id="{E8EC98DC-BF83-91F7-87E6-9340E64EC56C}"/>
              </a:ext>
            </a:extLst>
          </p:cNvPr>
          <p:cNvSpPr/>
          <p:nvPr/>
        </p:nvSpPr>
        <p:spPr>
          <a:xfrm>
            <a:off x="4858364" y="368330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503318C4-4ADE-369A-726D-6E5511279867}"/>
              </a:ext>
            </a:extLst>
          </p:cNvPr>
          <p:cNvSpPr/>
          <p:nvPr/>
        </p:nvSpPr>
        <p:spPr>
          <a:xfrm>
            <a:off x="4858364" y="388675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E0E0EC8B-1336-ECD1-E818-15FDC47957B1}"/>
              </a:ext>
            </a:extLst>
          </p:cNvPr>
          <p:cNvSpPr/>
          <p:nvPr/>
        </p:nvSpPr>
        <p:spPr>
          <a:xfrm>
            <a:off x="4654912" y="388675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0D74D53B-F2B4-58F6-D138-481B0C6574BB}"/>
              </a:ext>
            </a:extLst>
          </p:cNvPr>
          <p:cNvSpPr/>
          <p:nvPr/>
        </p:nvSpPr>
        <p:spPr>
          <a:xfrm>
            <a:off x="4248006" y="409020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4D423424-92AA-9BF4-5761-5E537B9C23B4}"/>
              </a:ext>
            </a:extLst>
          </p:cNvPr>
          <p:cNvSpPr/>
          <p:nvPr/>
        </p:nvSpPr>
        <p:spPr>
          <a:xfrm>
            <a:off x="4451459" y="409020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A1C5B478-291D-7A6C-E21B-5DF281145A27}"/>
              </a:ext>
            </a:extLst>
          </p:cNvPr>
          <p:cNvSpPr/>
          <p:nvPr/>
        </p:nvSpPr>
        <p:spPr>
          <a:xfrm>
            <a:off x="4451459" y="4293658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5381C932-B703-E72D-593B-527F3853804F}"/>
              </a:ext>
            </a:extLst>
          </p:cNvPr>
          <p:cNvSpPr/>
          <p:nvPr/>
        </p:nvSpPr>
        <p:spPr>
          <a:xfrm>
            <a:off x="4248006" y="4293658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4F667C22-6B64-2FBC-7D52-8E45BAFDC159}"/>
              </a:ext>
            </a:extLst>
          </p:cNvPr>
          <p:cNvSpPr/>
          <p:nvPr/>
        </p:nvSpPr>
        <p:spPr>
          <a:xfrm>
            <a:off x="4654912" y="409020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id="{7543FAF1-4E56-D381-5386-8979A3E30F66}"/>
              </a:ext>
            </a:extLst>
          </p:cNvPr>
          <p:cNvSpPr/>
          <p:nvPr/>
        </p:nvSpPr>
        <p:spPr>
          <a:xfrm>
            <a:off x="4858364" y="409020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3797123D-1056-DC5E-CBCC-58ADFD506221}"/>
              </a:ext>
            </a:extLst>
          </p:cNvPr>
          <p:cNvSpPr/>
          <p:nvPr/>
        </p:nvSpPr>
        <p:spPr>
          <a:xfrm>
            <a:off x="4858364" y="4293658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BB6D418A-5590-DC47-279E-A198C1A40DB2}"/>
              </a:ext>
            </a:extLst>
          </p:cNvPr>
          <p:cNvSpPr/>
          <p:nvPr/>
        </p:nvSpPr>
        <p:spPr>
          <a:xfrm>
            <a:off x="4654912" y="4293658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2DB5DAB8-BBCF-E71A-B66C-4D2265960D0F}"/>
              </a:ext>
            </a:extLst>
          </p:cNvPr>
          <p:cNvSpPr/>
          <p:nvPr/>
        </p:nvSpPr>
        <p:spPr>
          <a:xfrm>
            <a:off x="648718" y="2673278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FD7CEFC4-0497-8203-0311-F43478A25448}"/>
              </a:ext>
            </a:extLst>
          </p:cNvPr>
          <p:cNvSpPr/>
          <p:nvPr/>
        </p:nvSpPr>
        <p:spPr>
          <a:xfrm>
            <a:off x="648718" y="2876731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01BE1990-F172-7DA9-4E01-AC556C66D786}"/>
              </a:ext>
            </a:extLst>
          </p:cNvPr>
          <p:cNvSpPr/>
          <p:nvPr/>
        </p:nvSpPr>
        <p:spPr>
          <a:xfrm>
            <a:off x="852171" y="2673278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0648F4FF-ECFE-8366-BB05-CF1948238BC6}"/>
              </a:ext>
            </a:extLst>
          </p:cNvPr>
          <p:cNvSpPr/>
          <p:nvPr/>
        </p:nvSpPr>
        <p:spPr>
          <a:xfrm>
            <a:off x="1055624" y="2673278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013BE135-DE3F-EB3C-1CA9-F3811B543C01}"/>
              </a:ext>
            </a:extLst>
          </p:cNvPr>
          <p:cNvSpPr/>
          <p:nvPr/>
        </p:nvSpPr>
        <p:spPr>
          <a:xfrm>
            <a:off x="1055624" y="2876731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CCBE0283-3137-EA83-FF59-5EC3D52E22F0}"/>
              </a:ext>
            </a:extLst>
          </p:cNvPr>
          <p:cNvSpPr/>
          <p:nvPr/>
        </p:nvSpPr>
        <p:spPr>
          <a:xfrm>
            <a:off x="852171" y="2876731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98D22689-3224-E99F-E5A3-8D559DDB0BEF}"/>
              </a:ext>
            </a:extLst>
          </p:cNvPr>
          <p:cNvSpPr/>
          <p:nvPr/>
        </p:nvSpPr>
        <p:spPr>
          <a:xfrm>
            <a:off x="648718" y="3080184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491FF486-89C8-67E6-0C35-1BEF79263431}"/>
              </a:ext>
            </a:extLst>
          </p:cNvPr>
          <p:cNvSpPr/>
          <p:nvPr/>
        </p:nvSpPr>
        <p:spPr>
          <a:xfrm>
            <a:off x="852171" y="3080184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4E9525E2-7E41-1709-C68C-1DBAE2EFBC8E}"/>
              </a:ext>
            </a:extLst>
          </p:cNvPr>
          <p:cNvSpPr/>
          <p:nvPr/>
        </p:nvSpPr>
        <p:spPr>
          <a:xfrm>
            <a:off x="1055624" y="3080184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CC3C7F2D-48AD-EAF6-5EBD-CE343D206FDD}"/>
              </a:ext>
            </a:extLst>
          </p:cNvPr>
          <p:cNvSpPr/>
          <p:nvPr/>
        </p:nvSpPr>
        <p:spPr>
          <a:xfrm>
            <a:off x="2072887" y="4097447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43" name="Rectangle 142">
            <a:extLst>
              <a:ext uri="{FF2B5EF4-FFF2-40B4-BE49-F238E27FC236}">
                <a16:creationId xmlns:a16="http://schemas.microsoft.com/office/drawing/2014/main" id="{3E9FCA5E-9939-E4BE-B4CB-06BCA3F73144}"/>
              </a:ext>
            </a:extLst>
          </p:cNvPr>
          <p:cNvSpPr/>
          <p:nvPr/>
        </p:nvSpPr>
        <p:spPr>
          <a:xfrm>
            <a:off x="2072887" y="4300900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BDFACCF1-EBE3-958C-0310-90FFDA585CB3}"/>
              </a:ext>
            </a:extLst>
          </p:cNvPr>
          <p:cNvSpPr/>
          <p:nvPr/>
        </p:nvSpPr>
        <p:spPr>
          <a:xfrm>
            <a:off x="2276340" y="4097447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282A12EB-1A38-D3EA-9083-302D6160249A}"/>
              </a:ext>
            </a:extLst>
          </p:cNvPr>
          <p:cNvSpPr/>
          <p:nvPr/>
        </p:nvSpPr>
        <p:spPr>
          <a:xfrm>
            <a:off x="2479793" y="4097447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B24114B9-B1A2-1237-E194-1D3E0D4A412A}"/>
              </a:ext>
            </a:extLst>
          </p:cNvPr>
          <p:cNvSpPr/>
          <p:nvPr/>
        </p:nvSpPr>
        <p:spPr>
          <a:xfrm>
            <a:off x="2479793" y="4300900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3058FE64-1BAC-7AD1-00F6-3C69BC4F808C}"/>
              </a:ext>
            </a:extLst>
          </p:cNvPr>
          <p:cNvSpPr/>
          <p:nvPr/>
        </p:nvSpPr>
        <p:spPr>
          <a:xfrm>
            <a:off x="2276340" y="4300900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E2C7762C-EBAC-35DD-F190-B5E42178D0C7}"/>
              </a:ext>
            </a:extLst>
          </p:cNvPr>
          <p:cNvSpPr/>
          <p:nvPr/>
        </p:nvSpPr>
        <p:spPr>
          <a:xfrm>
            <a:off x="2072887" y="4504353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1B03E7F7-42CD-1E06-F2C4-C3E1C883B8E6}"/>
              </a:ext>
            </a:extLst>
          </p:cNvPr>
          <p:cNvSpPr/>
          <p:nvPr/>
        </p:nvSpPr>
        <p:spPr>
          <a:xfrm>
            <a:off x="2276340" y="4504353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3F65821F-AE0C-278E-D20D-60A60DEDAA4B}"/>
              </a:ext>
            </a:extLst>
          </p:cNvPr>
          <p:cNvSpPr/>
          <p:nvPr/>
        </p:nvSpPr>
        <p:spPr>
          <a:xfrm>
            <a:off x="2479793" y="4504353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E53E8EF2-A52F-8928-9D87-B07C61354A8C}"/>
              </a:ext>
            </a:extLst>
          </p:cNvPr>
          <p:cNvSpPr/>
          <p:nvPr/>
        </p:nvSpPr>
        <p:spPr>
          <a:xfrm>
            <a:off x="4858363" y="4293658"/>
            <a:ext cx="203453" cy="20345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B74906EE-240E-88E5-68DA-87CEA02A00D3}"/>
              </a:ext>
            </a:extLst>
          </p:cNvPr>
          <p:cNvSpPr txBox="1"/>
          <p:nvPr/>
        </p:nvSpPr>
        <p:spPr>
          <a:xfrm>
            <a:off x="648718" y="2647604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5C59646F-D5C9-5EC0-430F-BA153B214A17}"/>
              </a:ext>
            </a:extLst>
          </p:cNvPr>
          <p:cNvSpPr txBox="1"/>
          <p:nvPr/>
        </p:nvSpPr>
        <p:spPr>
          <a:xfrm>
            <a:off x="857758" y="2647604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E9615D2C-FB1E-7375-208E-47AC8F3BC052}"/>
              </a:ext>
            </a:extLst>
          </p:cNvPr>
          <p:cNvSpPr txBox="1"/>
          <p:nvPr/>
        </p:nvSpPr>
        <p:spPr>
          <a:xfrm>
            <a:off x="1057480" y="2647604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F59B4600-204D-24A2-092E-C2F71800B7D5}"/>
              </a:ext>
            </a:extLst>
          </p:cNvPr>
          <p:cNvSpPr txBox="1"/>
          <p:nvPr/>
        </p:nvSpPr>
        <p:spPr>
          <a:xfrm>
            <a:off x="1260933" y="2647604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7CDCA5E5-C394-1643-EDE5-888364F3AF88}"/>
              </a:ext>
            </a:extLst>
          </p:cNvPr>
          <p:cNvSpPr txBox="1"/>
          <p:nvPr/>
        </p:nvSpPr>
        <p:spPr>
          <a:xfrm>
            <a:off x="1478363" y="2647604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0783B860-0BF1-B91F-FD2F-765DC1BF3E78}"/>
              </a:ext>
            </a:extLst>
          </p:cNvPr>
          <p:cNvSpPr txBox="1"/>
          <p:nvPr/>
        </p:nvSpPr>
        <p:spPr>
          <a:xfrm>
            <a:off x="1677157" y="2647604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EA1E04C5-14AC-94DC-CEA0-05B06BAC657C}"/>
              </a:ext>
            </a:extLst>
          </p:cNvPr>
          <p:cNvSpPr txBox="1"/>
          <p:nvPr/>
        </p:nvSpPr>
        <p:spPr>
          <a:xfrm>
            <a:off x="1875951" y="2647604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1803876D-F263-15D2-32B2-5F1516DB6E26}"/>
              </a:ext>
            </a:extLst>
          </p:cNvPr>
          <p:cNvSpPr txBox="1"/>
          <p:nvPr/>
        </p:nvSpPr>
        <p:spPr>
          <a:xfrm>
            <a:off x="2079620" y="2647604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id="{0B4548E0-8B9D-F7D0-5B8C-F79BBB6548BE}"/>
              </a:ext>
            </a:extLst>
          </p:cNvPr>
          <p:cNvSpPr txBox="1"/>
          <p:nvPr/>
        </p:nvSpPr>
        <p:spPr>
          <a:xfrm>
            <a:off x="2288642" y="2647604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648F0428-C7A4-7423-6890-CC9FF9E3B62B}"/>
              </a:ext>
            </a:extLst>
          </p:cNvPr>
          <p:cNvSpPr txBox="1"/>
          <p:nvPr/>
        </p:nvSpPr>
        <p:spPr>
          <a:xfrm>
            <a:off x="2466859" y="2876731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ACC1DCB9-D116-4923-DCDD-E12083021304}"/>
              </a:ext>
            </a:extLst>
          </p:cNvPr>
          <p:cNvSpPr txBox="1"/>
          <p:nvPr/>
        </p:nvSpPr>
        <p:spPr>
          <a:xfrm>
            <a:off x="2466859" y="3077904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63" name="TextBox 162">
            <a:extLst>
              <a:ext uri="{FF2B5EF4-FFF2-40B4-BE49-F238E27FC236}">
                <a16:creationId xmlns:a16="http://schemas.microsoft.com/office/drawing/2014/main" id="{6F672350-A430-5D3B-49C0-DD751DEE1BB5}"/>
              </a:ext>
            </a:extLst>
          </p:cNvPr>
          <p:cNvSpPr txBox="1"/>
          <p:nvPr/>
        </p:nvSpPr>
        <p:spPr>
          <a:xfrm>
            <a:off x="2466859" y="3279077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A6E984CC-289E-DBE9-0365-C7370C29298C}"/>
              </a:ext>
            </a:extLst>
          </p:cNvPr>
          <p:cNvSpPr txBox="1"/>
          <p:nvPr/>
        </p:nvSpPr>
        <p:spPr>
          <a:xfrm>
            <a:off x="2466859" y="3480250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1C6ADDAE-4EAD-4A67-E512-75046101D168}"/>
              </a:ext>
            </a:extLst>
          </p:cNvPr>
          <p:cNvSpPr txBox="1"/>
          <p:nvPr/>
        </p:nvSpPr>
        <p:spPr>
          <a:xfrm>
            <a:off x="2466859" y="3681423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id="{D247E591-9F98-E355-71DB-317488188D5A}"/>
              </a:ext>
            </a:extLst>
          </p:cNvPr>
          <p:cNvSpPr txBox="1"/>
          <p:nvPr/>
        </p:nvSpPr>
        <p:spPr>
          <a:xfrm>
            <a:off x="2466859" y="3882596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id="{F2C0E342-8A13-5CC3-F3C2-EF5EE34D37E8}"/>
              </a:ext>
            </a:extLst>
          </p:cNvPr>
          <p:cNvSpPr txBox="1"/>
          <p:nvPr/>
        </p:nvSpPr>
        <p:spPr>
          <a:xfrm>
            <a:off x="2466859" y="4083769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DFF3D655-71D9-D631-86E8-97AC84FA859E}"/>
              </a:ext>
            </a:extLst>
          </p:cNvPr>
          <p:cNvSpPr txBox="1"/>
          <p:nvPr/>
        </p:nvSpPr>
        <p:spPr>
          <a:xfrm>
            <a:off x="2466859" y="4284941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6067068B-55A6-A8F2-4248-5AFD4F6278D4}"/>
              </a:ext>
            </a:extLst>
          </p:cNvPr>
          <p:cNvSpPr txBox="1"/>
          <p:nvPr/>
        </p:nvSpPr>
        <p:spPr>
          <a:xfrm>
            <a:off x="2466859" y="2647604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id="{5317F0EB-2ADB-8887-377A-B7E94AB7C90F}"/>
              </a:ext>
            </a:extLst>
          </p:cNvPr>
          <p:cNvSpPr txBox="1"/>
          <p:nvPr/>
        </p:nvSpPr>
        <p:spPr>
          <a:xfrm>
            <a:off x="2466859" y="4490833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id="{68AB3BFC-B4D7-26B2-8F35-178B4AC093D7}"/>
              </a:ext>
            </a:extLst>
          </p:cNvPr>
          <p:cNvSpPr txBox="1"/>
          <p:nvPr/>
        </p:nvSpPr>
        <p:spPr>
          <a:xfrm>
            <a:off x="652167" y="2871769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id="{1F59185D-CBF2-7FE0-6FDF-8FD35E156B88}"/>
              </a:ext>
            </a:extLst>
          </p:cNvPr>
          <p:cNvSpPr txBox="1"/>
          <p:nvPr/>
        </p:nvSpPr>
        <p:spPr>
          <a:xfrm>
            <a:off x="652167" y="3072942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id="{BB18F031-C146-065D-B24C-95B1CB8A17AD}"/>
              </a:ext>
            </a:extLst>
          </p:cNvPr>
          <p:cNvSpPr txBox="1"/>
          <p:nvPr/>
        </p:nvSpPr>
        <p:spPr>
          <a:xfrm>
            <a:off x="652167" y="3274115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74" name="TextBox 173">
            <a:extLst>
              <a:ext uri="{FF2B5EF4-FFF2-40B4-BE49-F238E27FC236}">
                <a16:creationId xmlns:a16="http://schemas.microsoft.com/office/drawing/2014/main" id="{C5F985D8-B334-66CC-73A6-F63681F14A3C}"/>
              </a:ext>
            </a:extLst>
          </p:cNvPr>
          <p:cNvSpPr txBox="1"/>
          <p:nvPr/>
        </p:nvSpPr>
        <p:spPr>
          <a:xfrm>
            <a:off x="652167" y="3475288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75" name="TextBox 174">
            <a:extLst>
              <a:ext uri="{FF2B5EF4-FFF2-40B4-BE49-F238E27FC236}">
                <a16:creationId xmlns:a16="http://schemas.microsoft.com/office/drawing/2014/main" id="{622E86CB-A95B-EEE6-0354-CA30053CFD50}"/>
              </a:ext>
            </a:extLst>
          </p:cNvPr>
          <p:cNvSpPr txBox="1"/>
          <p:nvPr/>
        </p:nvSpPr>
        <p:spPr>
          <a:xfrm>
            <a:off x="652167" y="3676461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76" name="TextBox 175">
            <a:extLst>
              <a:ext uri="{FF2B5EF4-FFF2-40B4-BE49-F238E27FC236}">
                <a16:creationId xmlns:a16="http://schemas.microsoft.com/office/drawing/2014/main" id="{A49E1889-DF18-B954-777C-62A99AF9448A}"/>
              </a:ext>
            </a:extLst>
          </p:cNvPr>
          <p:cNvSpPr txBox="1"/>
          <p:nvPr/>
        </p:nvSpPr>
        <p:spPr>
          <a:xfrm>
            <a:off x="652167" y="3877634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77" name="TextBox 176">
            <a:extLst>
              <a:ext uri="{FF2B5EF4-FFF2-40B4-BE49-F238E27FC236}">
                <a16:creationId xmlns:a16="http://schemas.microsoft.com/office/drawing/2014/main" id="{C779490A-356D-5A23-172B-0F3EF2B67090}"/>
              </a:ext>
            </a:extLst>
          </p:cNvPr>
          <p:cNvSpPr txBox="1"/>
          <p:nvPr/>
        </p:nvSpPr>
        <p:spPr>
          <a:xfrm>
            <a:off x="652167" y="4078807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78" name="TextBox 177">
            <a:extLst>
              <a:ext uri="{FF2B5EF4-FFF2-40B4-BE49-F238E27FC236}">
                <a16:creationId xmlns:a16="http://schemas.microsoft.com/office/drawing/2014/main" id="{47DD4E03-8B39-368A-8F4C-F0B23FF5A586}"/>
              </a:ext>
            </a:extLst>
          </p:cNvPr>
          <p:cNvSpPr txBox="1"/>
          <p:nvPr/>
        </p:nvSpPr>
        <p:spPr>
          <a:xfrm>
            <a:off x="652167" y="4279978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79" name="TextBox 178">
            <a:extLst>
              <a:ext uri="{FF2B5EF4-FFF2-40B4-BE49-F238E27FC236}">
                <a16:creationId xmlns:a16="http://schemas.microsoft.com/office/drawing/2014/main" id="{8FB2347B-D307-1C04-95E2-3BA300C33F0B}"/>
              </a:ext>
            </a:extLst>
          </p:cNvPr>
          <p:cNvSpPr txBox="1"/>
          <p:nvPr/>
        </p:nvSpPr>
        <p:spPr>
          <a:xfrm>
            <a:off x="652167" y="4490833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8596870A-7569-FD15-F483-6214F9DE48A1}"/>
              </a:ext>
            </a:extLst>
          </p:cNvPr>
          <p:cNvSpPr txBox="1"/>
          <p:nvPr/>
        </p:nvSpPr>
        <p:spPr>
          <a:xfrm>
            <a:off x="845942" y="4490833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81" name="TextBox 180">
            <a:extLst>
              <a:ext uri="{FF2B5EF4-FFF2-40B4-BE49-F238E27FC236}">
                <a16:creationId xmlns:a16="http://schemas.microsoft.com/office/drawing/2014/main" id="{F874FC9C-6834-B71D-0EC8-C257F92FE277}"/>
              </a:ext>
            </a:extLst>
          </p:cNvPr>
          <p:cNvSpPr txBox="1"/>
          <p:nvPr/>
        </p:nvSpPr>
        <p:spPr>
          <a:xfrm>
            <a:off x="1045665" y="4490833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82" name="TextBox 181">
            <a:extLst>
              <a:ext uri="{FF2B5EF4-FFF2-40B4-BE49-F238E27FC236}">
                <a16:creationId xmlns:a16="http://schemas.microsoft.com/office/drawing/2014/main" id="{DA40AE56-C694-72E9-66C5-C47639974102}"/>
              </a:ext>
            </a:extLst>
          </p:cNvPr>
          <p:cNvSpPr txBox="1"/>
          <p:nvPr/>
        </p:nvSpPr>
        <p:spPr>
          <a:xfrm>
            <a:off x="1249117" y="4490833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83" name="TextBox 182">
            <a:extLst>
              <a:ext uri="{FF2B5EF4-FFF2-40B4-BE49-F238E27FC236}">
                <a16:creationId xmlns:a16="http://schemas.microsoft.com/office/drawing/2014/main" id="{2EB48918-6D70-F761-1B6F-DEEE78A58BB9}"/>
              </a:ext>
            </a:extLst>
          </p:cNvPr>
          <p:cNvSpPr txBox="1"/>
          <p:nvPr/>
        </p:nvSpPr>
        <p:spPr>
          <a:xfrm>
            <a:off x="1466547" y="4490833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84" name="TextBox 183">
            <a:extLst>
              <a:ext uri="{FF2B5EF4-FFF2-40B4-BE49-F238E27FC236}">
                <a16:creationId xmlns:a16="http://schemas.microsoft.com/office/drawing/2014/main" id="{D16C7204-4690-121A-AB10-4BA71C072D8D}"/>
              </a:ext>
            </a:extLst>
          </p:cNvPr>
          <p:cNvSpPr txBox="1"/>
          <p:nvPr/>
        </p:nvSpPr>
        <p:spPr>
          <a:xfrm>
            <a:off x="1665341" y="4490833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id="{0946F1E9-1DB5-AAD7-3F3F-B1D33E215FC0}"/>
              </a:ext>
            </a:extLst>
          </p:cNvPr>
          <p:cNvSpPr txBox="1"/>
          <p:nvPr/>
        </p:nvSpPr>
        <p:spPr>
          <a:xfrm>
            <a:off x="1864135" y="4490833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86" name="TextBox 185">
            <a:extLst>
              <a:ext uri="{FF2B5EF4-FFF2-40B4-BE49-F238E27FC236}">
                <a16:creationId xmlns:a16="http://schemas.microsoft.com/office/drawing/2014/main" id="{A163BF4C-B66E-FE64-C430-C36C3A0B149E}"/>
              </a:ext>
            </a:extLst>
          </p:cNvPr>
          <p:cNvSpPr txBox="1"/>
          <p:nvPr/>
        </p:nvSpPr>
        <p:spPr>
          <a:xfrm>
            <a:off x="2067804" y="4490833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87" name="TextBox 186">
            <a:extLst>
              <a:ext uri="{FF2B5EF4-FFF2-40B4-BE49-F238E27FC236}">
                <a16:creationId xmlns:a16="http://schemas.microsoft.com/office/drawing/2014/main" id="{2E92877D-DE54-2D8B-C153-FEAB5588D463}"/>
              </a:ext>
            </a:extLst>
          </p:cNvPr>
          <p:cNvSpPr txBox="1"/>
          <p:nvPr/>
        </p:nvSpPr>
        <p:spPr>
          <a:xfrm>
            <a:off x="2276827" y="4490833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88" name="Rectangle 187">
            <a:extLst>
              <a:ext uri="{FF2B5EF4-FFF2-40B4-BE49-F238E27FC236}">
                <a16:creationId xmlns:a16="http://schemas.microsoft.com/office/drawing/2014/main" id="{2030073D-97EC-1B23-A7BE-7C3D8878AB36}"/>
              </a:ext>
            </a:extLst>
          </p:cNvPr>
          <p:cNvSpPr/>
          <p:nvPr/>
        </p:nvSpPr>
        <p:spPr>
          <a:xfrm>
            <a:off x="7306955" y="2863211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89" name="Rectangle 188">
            <a:extLst>
              <a:ext uri="{FF2B5EF4-FFF2-40B4-BE49-F238E27FC236}">
                <a16:creationId xmlns:a16="http://schemas.microsoft.com/office/drawing/2014/main" id="{711C7E47-D18E-063D-C64C-597EF0D3F2D7}"/>
              </a:ext>
            </a:extLst>
          </p:cNvPr>
          <p:cNvSpPr/>
          <p:nvPr/>
        </p:nvSpPr>
        <p:spPr>
          <a:xfrm>
            <a:off x="7510408" y="2863211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90" name="Rectangle 189">
            <a:extLst>
              <a:ext uri="{FF2B5EF4-FFF2-40B4-BE49-F238E27FC236}">
                <a16:creationId xmlns:a16="http://schemas.microsoft.com/office/drawing/2014/main" id="{B5D79E6C-5A6B-D87D-8303-80BB91C7FC3B}"/>
              </a:ext>
            </a:extLst>
          </p:cNvPr>
          <p:cNvSpPr/>
          <p:nvPr/>
        </p:nvSpPr>
        <p:spPr>
          <a:xfrm>
            <a:off x="7510408" y="306666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65EED351-9D18-BF0A-C2BA-42BA53B2B1F9}"/>
              </a:ext>
            </a:extLst>
          </p:cNvPr>
          <p:cNvSpPr/>
          <p:nvPr/>
        </p:nvSpPr>
        <p:spPr>
          <a:xfrm>
            <a:off x="7306955" y="306666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92" name="Rectangle 191">
            <a:extLst>
              <a:ext uri="{FF2B5EF4-FFF2-40B4-BE49-F238E27FC236}">
                <a16:creationId xmlns:a16="http://schemas.microsoft.com/office/drawing/2014/main" id="{AB24FC5E-ABB5-0BA1-2E89-2009948BA8B8}"/>
              </a:ext>
            </a:extLst>
          </p:cNvPr>
          <p:cNvSpPr/>
          <p:nvPr/>
        </p:nvSpPr>
        <p:spPr>
          <a:xfrm>
            <a:off x="7713860" y="2863211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93" name="Rectangle 192">
            <a:extLst>
              <a:ext uri="{FF2B5EF4-FFF2-40B4-BE49-F238E27FC236}">
                <a16:creationId xmlns:a16="http://schemas.microsoft.com/office/drawing/2014/main" id="{14352714-D9A9-7D80-D55E-663F9EFEFC62}"/>
              </a:ext>
            </a:extLst>
          </p:cNvPr>
          <p:cNvSpPr/>
          <p:nvPr/>
        </p:nvSpPr>
        <p:spPr>
          <a:xfrm>
            <a:off x="7917313" y="2863211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94" name="Rectangle 193">
            <a:extLst>
              <a:ext uri="{FF2B5EF4-FFF2-40B4-BE49-F238E27FC236}">
                <a16:creationId xmlns:a16="http://schemas.microsoft.com/office/drawing/2014/main" id="{AB00EFC9-097F-22D3-7AA7-E529954CDA04}"/>
              </a:ext>
            </a:extLst>
          </p:cNvPr>
          <p:cNvSpPr/>
          <p:nvPr/>
        </p:nvSpPr>
        <p:spPr>
          <a:xfrm>
            <a:off x="7917313" y="306666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95" name="Rectangle 194">
            <a:extLst>
              <a:ext uri="{FF2B5EF4-FFF2-40B4-BE49-F238E27FC236}">
                <a16:creationId xmlns:a16="http://schemas.microsoft.com/office/drawing/2014/main" id="{346B1C88-5E30-E3D6-0FC1-87A76E66BF94}"/>
              </a:ext>
            </a:extLst>
          </p:cNvPr>
          <p:cNvSpPr/>
          <p:nvPr/>
        </p:nvSpPr>
        <p:spPr>
          <a:xfrm>
            <a:off x="7713860" y="306666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96" name="Rectangle 195">
            <a:extLst>
              <a:ext uri="{FF2B5EF4-FFF2-40B4-BE49-F238E27FC236}">
                <a16:creationId xmlns:a16="http://schemas.microsoft.com/office/drawing/2014/main" id="{5EE3B6EA-C331-7AFF-AAFE-48A28AFD9A21}"/>
              </a:ext>
            </a:extLst>
          </p:cNvPr>
          <p:cNvSpPr/>
          <p:nvPr/>
        </p:nvSpPr>
        <p:spPr>
          <a:xfrm>
            <a:off x="7306955" y="327011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97" name="Rectangle 196">
            <a:extLst>
              <a:ext uri="{FF2B5EF4-FFF2-40B4-BE49-F238E27FC236}">
                <a16:creationId xmlns:a16="http://schemas.microsoft.com/office/drawing/2014/main" id="{3DEEC905-85A7-6FF2-087A-204CB26A73BE}"/>
              </a:ext>
            </a:extLst>
          </p:cNvPr>
          <p:cNvSpPr/>
          <p:nvPr/>
        </p:nvSpPr>
        <p:spPr>
          <a:xfrm>
            <a:off x="7510408" y="327011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98" name="Rectangle 197">
            <a:extLst>
              <a:ext uri="{FF2B5EF4-FFF2-40B4-BE49-F238E27FC236}">
                <a16:creationId xmlns:a16="http://schemas.microsoft.com/office/drawing/2014/main" id="{AB965949-CDD8-1467-E3A9-9D43F9A5DB40}"/>
              </a:ext>
            </a:extLst>
          </p:cNvPr>
          <p:cNvSpPr/>
          <p:nvPr/>
        </p:nvSpPr>
        <p:spPr>
          <a:xfrm>
            <a:off x="7510408" y="347356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99" name="Rectangle 198">
            <a:extLst>
              <a:ext uri="{FF2B5EF4-FFF2-40B4-BE49-F238E27FC236}">
                <a16:creationId xmlns:a16="http://schemas.microsoft.com/office/drawing/2014/main" id="{3D8E876E-F5F8-7945-AD28-B2CF6F6348E9}"/>
              </a:ext>
            </a:extLst>
          </p:cNvPr>
          <p:cNvSpPr/>
          <p:nvPr/>
        </p:nvSpPr>
        <p:spPr>
          <a:xfrm>
            <a:off x="7306955" y="347356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00" name="Rectangle 199">
            <a:extLst>
              <a:ext uri="{FF2B5EF4-FFF2-40B4-BE49-F238E27FC236}">
                <a16:creationId xmlns:a16="http://schemas.microsoft.com/office/drawing/2014/main" id="{5BC68BE5-F050-EC80-3612-EA260AF895F6}"/>
              </a:ext>
            </a:extLst>
          </p:cNvPr>
          <p:cNvSpPr/>
          <p:nvPr/>
        </p:nvSpPr>
        <p:spPr>
          <a:xfrm>
            <a:off x="7713860" y="327011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01" name="Rectangle 200">
            <a:extLst>
              <a:ext uri="{FF2B5EF4-FFF2-40B4-BE49-F238E27FC236}">
                <a16:creationId xmlns:a16="http://schemas.microsoft.com/office/drawing/2014/main" id="{71B40410-9F81-FECC-0236-B292D439F8C3}"/>
              </a:ext>
            </a:extLst>
          </p:cNvPr>
          <p:cNvSpPr/>
          <p:nvPr/>
        </p:nvSpPr>
        <p:spPr>
          <a:xfrm>
            <a:off x="7917313" y="327011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02" name="Rectangle 201">
            <a:extLst>
              <a:ext uri="{FF2B5EF4-FFF2-40B4-BE49-F238E27FC236}">
                <a16:creationId xmlns:a16="http://schemas.microsoft.com/office/drawing/2014/main" id="{4889841B-0E16-0A82-CB18-70B4014B6438}"/>
              </a:ext>
            </a:extLst>
          </p:cNvPr>
          <p:cNvSpPr/>
          <p:nvPr/>
        </p:nvSpPr>
        <p:spPr>
          <a:xfrm>
            <a:off x="7917313" y="347356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03" name="Rectangle 202">
            <a:extLst>
              <a:ext uri="{FF2B5EF4-FFF2-40B4-BE49-F238E27FC236}">
                <a16:creationId xmlns:a16="http://schemas.microsoft.com/office/drawing/2014/main" id="{1B49BF43-D919-00ED-9947-71779C020FD7}"/>
              </a:ext>
            </a:extLst>
          </p:cNvPr>
          <p:cNvSpPr/>
          <p:nvPr/>
        </p:nvSpPr>
        <p:spPr>
          <a:xfrm>
            <a:off x="7713860" y="347356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04" name="Rectangle 203">
            <a:extLst>
              <a:ext uri="{FF2B5EF4-FFF2-40B4-BE49-F238E27FC236}">
                <a16:creationId xmlns:a16="http://schemas.microsoft.com/office/drawing/2014/main" id="{41976176-68A7-676E-F8CE-45E86AA19814}"/>
              </a:ext>
            </a:extLst>
          </p:cNvPr>
          <p:cNvSpPr/>
          <p:nvPr/>
        </p:nvSpPr>
        <p:spPr>
          <a:xfrm>
            <a:off x="8120766" y="2863211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05" name="Rectangle 204">
            <a:extLst>
              <a:ext uri="{FF2B5EF4-FFF2-40B4-BE49-F238E27FC236}">
                <a16:creationId xmlns:a16="http://schemas.microsoft.com/office/drawing/2014/main" id="{0E83C38D-B03E-4AFD-6382-7074C0F9A3A1}"/>
              </a:ext>
            </a:extLst>
          </p:cNvPr>
          <p:cNvSpPr/>
          <p:nvPr/>
        </p:nvSpPr>
        <p:spPr>
          <a:xfrm>
            <a:off x="8324219" y="2863211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06" name="Rectangle 205">
            <a:extLst>
              <a:ext uri="{FF2B5EF4-FFF2-40B4-BE49-F238E27FC236}">
                <a16:creationId xmlns:a16="http://schemas.microsoft.com/office/drawing/2014/main" id="{DD776763-3CD8-FC75-2910-4313317C7A09}"/>
              </a:ext>
            </a:extLst>
          </p:cNvPr>
          <p:cNvSpPr/>
          <p:nvPr/>
        </p:nvSpPr>
        <p:spPr>
          <a:xfrm>
            <a:off x="8324219" y="306666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07" name="Rectangle 206">
            <a:extLst>
              <a:ext uri="{FF2B5EF4-FFF2-40B4-BE49-F238E27FC236}">
                <a16:creationId xmlns:a16="http://schemas.microsoft.com/office/drawing/2014/main" id="{4D3D9CF8-8357-63D4-5BC5-F9B65554CAFD}"/>
              </a:ext>
            </a:extLst>
          </p:cNvPr>
          <p:cNvSpPr/>
          <p:nvPr/>
        </p:nvSpPr>
        <p:spPr>
          <a:xfrm>
            <a:off x="8120766" y="306666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08" name="Rectangle 207">
            <a:extLst>
              <a:ext uri="{FF2B5EF4-FFF2-40B4-BE49-F238E27FC236}">
                <a16:creationId xmlns:a16="http://schemas.microsoft.com/office/drawing/2014/main" id="{10469909-50B9-75C9-F299-CA5821163AE2}"/>
              </a:ext>
            </a:extLst>
          </p:cNvPr>
          <p:cNvSpPr/>
          <p:nvPr/>
        </p:nvSpPr>
        <p:spPr>
          <a:xfrm>
            <a:off x="8527672" y="2863211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09" name="Rectangle 208">
            <a:extLst>
              <a:ext uri="{FF2B5EF4-FFF2-40B4-BE49-F238E27FC236}">
                <a16:creationId xmlns:a16="http://schemas.microsoft.com/office/drawing/2014/main" id="{DEC7B75A-A145-423C-25E3-5D444971640D}"/>
              </a:ext>
            </a:extLst>
          </p:cNvPr>
          <p:cNvSpPr/>
          <p:nvPr/>
        </p:nvSpPr>
        <p:spPr>
          <a:xfrm>
            <a:off x="8731124" y="2863211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10" name="Rectangle 209">
            <a:extLst>
              <a:ext uri="{FF2B5EF4-FFF2-40B4-BE49-F238E27FC236}">
                <a16:creationId xmlns:a16="http://schemas.microsoft.com/office/drawing/2014/main" id="{AC80FCB6-64ED-65A8-E64E-FABF11AD6CCA}"/>
              </a:ext>
            </a:extLst>
          </p:cNvPr>
          <p:cNvSpPr/>
          <p:nvPr/>
        </p:nvSpPr>
        <p:spPr>
          <a:xfrm>
            <a:off x="8731124" y="306666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11" name="Rectangle 210">
            <a:extLst>
              <a:ext uri="{FF2B5EF4-FFF2-40B4-BE49-F238E27FC236}">
                <a16:creationId xmlns:a16="http://schemas.microsoft.com/office/drawing/2014/main" id="{86C0ADA8-0CF7-7B75-9F8C-9D431C7EBC14}"/>
              </a:ext>
            </a:extLst>
          </p:cNvPr>
          <p:cNvSpPr/>
          <p:nvPr/>
        </p:nvSpPr>
        <p:spPr>
          <a:xfrm>
            <a:off x="8527672" y="306666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12" name="Rectangle 211">
            <a:extLst>
              <a:ext uri="{FF2B5EF4-FFF2-40B4-BE49-F238E27FC236}">
                <a16:creationId xmlns:a16="http://schemas.microsoft.com/office/drawing/2014/main" id="{D6E90A9A-1E69-7C98-4B4A-3FEF952CAD8A}"/>
              </a:ext>
            </a:extLst>
          </p:cNvPr>
          <p:cNvSpPr/>
          <p:nvPr/>
        </p:nvSpPr>
        <p:spPr>
          <a:xfrm>
            <a:off x="8120766" y="327011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13" name="Rectangle 212">
            <a:extLst>
              <a:ext uri="{FF2B5EF4-FFF2-40B4-BE49-F238E27FC236}">
                <a16:creationId xmlns:a16="http://schemas.microsoft.com/office/drawing/2014/main" id="{026B6C41-DC62-CC05-CE0B-5982B4F23250}"/>
              </a:ext>
            </a:extLst>
          </p:cNvPr>
          <p:cNvSpPr/>
          <p:nvPr/>
        </p:nvSpPr>
        <p:spPr>
          <a:xfrm>
            <a:off x="8324219" y="327011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14" name="Rectangle 213">
            <a:extLst>
              <a:ext uri="{FF2B5EF4-FFF2-40B4-BE49-F238E27FC236}">
                <a16:creationId xmlns:a16="http://schemas.microsoft.com/office/drawing/2014/main" id="{1AEB3ED0-3D86-9688-0673-BAEA117C5D69}"/>
              </a:ext>
            </a:extLst>
          </p:cNvPr>
          <p:cNvSpPr/>
          <p:nvPr/>
        </p:nvSpPr>
        <p:spPr>
          <a:xfrm>
            <a:off x="8324219" y="347356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15" name="Rectangle 214">
            <a:extLst>
              <a:ext uri="{FF2B5EF4-FFF2-40B4-BE49-F238E27FC236}">
                <a16:creationId xmlns:a16="http://schemas.microsoft.com/office/drawing/2014/main" id="{FB63E71A-067C-84CB-4930-EDCF741074A5}"/>
              </a:ext>
            </a:extLst>
          </p:cNvPr>
          <p:cNvSpPr/>
          <p:nvPr/>
        </p:nvSpPr>
        <p:spPr>
          <a:xfrm>
            <a:off x="8120766" y="347356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16" name="Rectangle 215">
            <a:extLst>
              <a:ext uri="{FF2B5EF4-FFF2-40B4-BE49-F238E27FC236}">
                <a16:creationId xmlns:a16="http://schemas.microsoft.com/office/drawing/2014/main" id="{01DF4257-00D0-50AF-D028-DF4C3C19399A}"/>
              </a:ext>
            </a:extLst>
          </p:cNvPr>
          <p:cNvSpPr/>
          <p:nvPr/>
        </p:nvSpPr>
        <p:spPr>
          <a:xfrm>
            <a:off x="8527672" y="327011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17" name="Rectangle 216">
            <a:extLst>
              <a:ext uri="{FF2B5EF4-FFF2-40B4-BE49-F238E27FC236}">
                <a16:creationId xmlns:a16="http://schemas.microsoft.com/office/drawing/2014/main" id="{FC2997BD-A870-59CC-A44A-83BC9D98302E}"/>
              </a:ext>
            </a:extLst>
          </p:cNvPr>
          <p:cNvSpPr/>
          <p:nvPr/>
        </p:nvSpPr>
        <p:spPr>
          <a:xfrm>
            <a:off x="8731124" y="327011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18" name="Rectangle 217">
            <a:extLst>
              <a:ext uri="{FF2B5EF4-FFF2-40B4-BE49-F238E27FC236}">
                <a16:creationId xmlns:a16="http://schemas.microsoft.com/office/drawing/2014/main" id="{65CF374E-424C-406D-FDEA-F65DEEA20E3B}"/>
              </a:ext>
            </a:extLst>
          </p:cNvPr>
          <p:cNvSpPr/>
          <p:nvPr/>
        </p:nvSpPr>
        <p:spPr>
          <a:xfrm>
            <a:off x="8731124" y="347356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19" name="Rectangle 218">
            <a:extLst>
              <a:ext uri="{FF2B5EF4-FFF2-40B4-BE49-F238E27FC236}">
                <a16:creationId xmlns:a16="http://schemas.microsoft.com/office/drawing/2014/main" id="{E1787E84-BF9D-478C-776A-96600C67E34B}"/>
              </a:ext>
            </a:extLst>
          </p:cNvPr>
          <p:cNvSpPr/>
          <p:nvPr/>
        </p:nvSpPr>
        <p:spPr>
          <a:xfrm>
            <a:off x="8527672" y="347356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20" name="Rectangle 219">
            <a:extLst>
              <a:ext uri="{FF2B5EF4-FFF2-40B4-BE49-F238E27FC236}">
                <a16:creationId xmlns:a16="http://schemas.microsoft.com/office/drawing/2014/main" id="{CA7EF3B1-ACF5-9113-609E-3B89A03A5B79}"/>
              </a:ext>
            </a:extLst>
          </p:cNvPr>
          <p:cNvSpPr/>
          <p:nvPr/>
        </p:nvSpPr>
        <p:spPr>
          <a:xfrm>
            <a:off x="7306955" y="367702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21" name="Rectangle 220">
            <a:extLst>
              <a:ext uri="{FF2B5EF4-FFF2-40B4-BE49-F238E27FC236}">
                <a16:creationId xmlns:a16="http://schemas.microsoft.com/office/drawing/2014/main" id="{3334AAA3-A0D8-E9DC-9525-01BA521041FE}"/>
              </a:ext>
            </a:extLst>
          </p:cNvPr>
          <p:cNvSpPr/>
          <p:nvPr/>
        </p:nvSpPr>
        <p:spPr>
          <a:xfrm>
            <a:off x="7510408" y="367702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22" name="Rectangle 221">
            <a:extLst>
              <a:ext uri="{FF2B5EF4-FFF2-40B4-BE49-F238E27FC236}">
                <a16:creationId xmlns:a16="http://schemas.microsoft.com/office/drawing/2014/main" id="{AEB63F7C-892C-7086-9BF1-E2C49B5F5E01}"/>
              </a:ext>
            </a:extLst>
          </p:cNvPr>
          <p:cNvSpPr/>
          <p:nvPr/>
        </p:nvSpPr>
        <p:spPr>
          <a:xfrm>
            <a:off x="7510408" y="388047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23" name="Rectangle 222">
            <a:extLst>
              <a:ext uri="{FF2B5EF4-FFF2-40B4-BE49-F238E27FC236}">
                <a16:creationId xmlns:a16="http://schemas.microsoft.com/office/drawing/2014/main" id="{54E42AE2-20EB-FE39-6EA4-9A801EA2BC3B}"/>
              </a:ext>
            </a:extLst>
          </p:cNvPr>
          <p:cNvSpPr/>
          <p:nvPr/>
        </p:nvSpPr>
        <p:spPr>
          <a:xfrm>
            <a:off x="7306955" y="388047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24" name="Rectangle 223">
            <a:extLst>
              <a:ext uri="{FF2B5EF4-FFF2-40B4-BE49-F238E27FC236}">
                <a16:creationId xmlns:a16="http://schemas.microsoft.com/office/drawing/2014/main" id="{078F6231-D232-872B-5725-791252F9CF35}"/>
              </a:ext>
            </a:extLst>
          </p:cNvPr>
          <p:cNvSpPr/>
          <p:nvPr/>
        </p:nvSpPr>
        <p:spPr>
          <a:xfrm>
            <a:off x="7713860" y="367702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25" name="Rectangle 224">
            <a:extLst>
              <a:ext uri="{FF2B5EF4-FFF2-40B4-BE49-F238E27FC236}">
                <a16:creationId xmlns:a16="http://schemas.microsoft.com/office/drawing/2014/main" id="{9985AA26-43FF-13C7-9090-043CF586EF54}"/>
              </a:ext>
            </a:extLst>
          </p:cNvPr>
          <p:cNvSpPr/>
          <p:nvPr/>
        </p:nvSpPr>
        <p:spPr>
          <a:xfrm>
            <a:off x="7917313" y="367702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26" name="Rectangle 225">
            <a:extLst>
              <a:ext uri="{FF2B5EF4-FFF2-40B4-BE49-F238E27FC236}">
                <a16:creationId xmlns:a16="http://schemas.microsoft.com/office/drawing/2014/main" id="{A76E790F-520F-6CD9-E2D5-62888F45CD48}"/>
              </a:ext>
            </a:extLst>
          </p:cNvPr>
          <p:cNvSpPr/>
          <p:nvPr/>
        </p:nvSpPr>
        <p:spPr>
          <a:xfrm>
            <a:off x="7917313" y="388047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27" name="Rectangle 226">
            <a:extLst>
              <a:ext uri="{FF2B5EF4-FFF2-40B4-BE49-F238E27FC236}">
                <a16:creationId xmlns:a16="http://schemas.microsoft.com/office/drawing/2014/main" id="{CDB1657F-26FF-2F2F-763F-9E02E905AB8C}"/>
              </a:ext>
            </a:extLst>
          </p:cNvPr>
          <p:cNvSpPr/>
          <p:nvPr/>
        </p:nvSpPr>
        <p:spPr>
          <a:xfrm>
            <a:off x="7713860" y="388047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28" name="Rectangle 227">
            <a:extLst>
              <a:ext uri="{FF2B5EF4-FFF2-40B4-BE49-F238E27FC236}">
                <a16:creationId xmlns:a16="http://schemas.microsoft.com/office/drawing/2014/main" id="{0B99F6DA-B087-4E0A-5524-5FD2648B759D}"/>
              </a:ext>
            </a:extLst>
          </p:cNvPr>
          <p:cNvSpPr/>
          <p:nvPr/>
        </p:nvSpPr>
        <p:spPr>
          <a:xfrm>
            <a:off x="7306955" y="408392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EA99765C-5BAC-8D04-B073-67BEDFB75A9D}"/>
              </a:ext>
            </a:extLst>
          </p:cNvPr>
          <p:cNvSpPr/>
          <p:nvPr/>
        </p:nvSpPr>
        <p:spPr>
          <a:xfrm>
            <a:off x="7510408" y="408392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30" name="Rectangle 229">
            <a:extLst>
              <a:ext uri="{FF2B5EF4-FFF2-40B4-BE49-F238E27FC236}">
                <a16:creationId xmlns:a16="http://schemas.microsoft.com/office/drawing/2014/main" id="{A8F44912-04DA-B818-703B-03EDC8DD4811}"/>
              </a:ext>
            </a:extLst>
          </p:cNvPr>
          <p:cNvSpPr/>
          <p:nvPr/>
        </p:nvSpPr>
        <p:spPr>
          <a:xfrm>
            <a:off x="7510408" y="428738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71D308E6-1775-5B0A-1093-3151D494799E}"/>
              </a:ext>
            </a:extLst>
          </p:cNvPr>
          <p:cNvSpPr/>
          <p:nvPr/>
        </p:nvSpPr>
        <p:spPr>
          <a:xfrm>
            <a:off x="7306955" y="428738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32" name="Rectangle 231">
            <a:extLst>
              <a:ext uri="{FF2B5EF4-FFF2-40B4-BE49-F238E27FC236}">
                <a16:creationId xmlns:a16="http://schemas.microsoft.com/office/drawing/2014/main" id="{01099E10-3871-3521-BD4B-E251D56703AE}"/>
              </a:ext>
            </a:extLst>
          </p:cNvPr>
          <p:cNvSpPr/>
          <p:nvPr/>
        </p:nvSpPr>
        <p:spPr>
          <a:xfrm>
            <a:off x="7713860" y="408392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id="{E97F9BFC-14E5-5BAF-4A1F-5DC86F7AC2D5}"/>
              </a:ext>
            </a:extLst>
          </p:cNvPr>
          <p:cNvSpPr/>
          <p:nvPr/>
        </p:nvSpPr>
        <p:spPr>
          <a:xfrm>
            <a:off x="7917313" y="408392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34" name="Rectangle 233">
            <a:extLst>
              <a:ext uri="{FF2B5EF4-FFF2-40B4-BE49-F238E27FC236}">
                <a16:creationId xmlns:a16="http://schemas.microsoft.com/office/drawing/2014/main" id="{9B908E4B-E2A4-809A-6393-EC20062D6ECA}"/>
              </a:ext>
            </a:extLst>
          </p:cNvPr>
          <p:cNvSpPr/>
          <p:nvPr/>
        </p:nvSpPr>
        <p:spPr>
          <a:xfrm>
            <a:off x="7917313" y="428738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35" name="Rectangle 234">
            <a:extLst>
              <a:ext uri="{FF2B5EF4-FFF2-40B4-BE49-F238E27FC236}">
                <a16:creationId xmlns:a16="http://schemas.microsoft.com/office/drawing/2014/main" id="{0E95A9E1-2D50-C3FD-5716-D3286762423C}"/>
              </a:ext>
            </a:extLst>
          </p:cNvPr>
          <p:cNvSpPr/>
          <p:nvPr/>
        </p:nvSpPr>
        <p:spPr>
          <a:xfrm>
            <a:off x="7713860" y="428738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36" name="Rectangle 235">
            <a:extLst>
              <a:ext uri="{FF2B5EF4-FFF2-40B4-BE49-F238E27FC236}">
                <a16:creationId xmlns:a16="http://schemas.microsoft.com/office/drawing/2014/main" id="{431C8DE3-F437-0068-2CB8-EE1946E44098}"/>
              </a:ext>
            </a:extLst>
          </p:cNvPr>
          <p:cNvSpPr/>
          <p:nvPr/>
        </p:nvSpPr>
        <p:spPr>
          <a:xfrm>
            <a:off x="8120766" y="367702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37" name="Rectangle 236">
            <a:extLst>
              <a:ext uri="{FF2B5EF4-FFF2-40B4-BE49-F238E27FC236}">
                <a16:creationId xmlns:a16="http://schemas.microsoft.com/office/drawing/2014/main" id="{000B5F98-3879-42AC-434B-884831A99424}"/>
              </a:ext>
            </a:extLst>
          </p:cNvPr>
          <p:cNvSpPr/>
          <p:nvPr/>
        </p:nvSpPr>
        <p:spPr>
          <a:xfrm>
            <a:off x="8324219" y="367702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38" name="Rectangle 237">
            <a:extLst>
              <a:ext uri="{FF2B5EF4-FFF2-40B4-BE49-F238E27FC236}">
                <a16:creationId xmlns:a16="http://schemas.microsoft.com/office/drawing/2014/main" id="{EF35E3A8-8792-2C98-1791-671CD11D2A91}"/>
              </a:ext>
            </a:extLst>
          </p:cNvPr>
          <p:cNvSpPr/>
          <p:nvPr/>
        </p:nvSpPr>
        <p:spPr>
          <a:xfrm>
            <a:off x="8324219" y="388047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39" name="Rectangle 238">
            <a:extLst>
              <a:ext uri="{FF2B5EF4-FFF2-40B4-BE49-F238E27FC236}">
                <a16:creationId xmlns:a16="http://schemas.microsoft.com/office/drawing/2014/main" id="{4FA717AB-3898-9B89-BD5D-A488814F3C80}"/>
              </a:ext>
            </a:extLst>
          </p:cNvPr>
          <p:cNvSpPr/>
          <p:nvPr/>
        </p:nvSpPr>
        <p:spPr>
          <a:xfrm>
            <a:off x="8120766" y="388047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40" name="Rectangle 239">
            <a:extLst>
              <a:ext uri="{FF2B5EF4-FFF2-40B4-BE49-F238E27FC236}">
                <a16:creationId xmlns:a16="http://schemas.microsoft.com/office/drawing/2014/main" id="{4CFA17B7-6D01-2FAE-A6C8-22AF2CD75B1E}"/>
              </a:ext>
            </a:extLst>
          </p:cNvPr>
          <p:cNvSpPr/>
          <p:nvPr/>
        </p:nvSpPr>
        <p:spPr>
          <a:xfrm>
            <a:off x="8527672" y="367702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41" name="Rectangle 240">
            <a:extLst>
              <a:ext uri="{FF2B5EF4-FFF2-40B4-BE49-F238E27FC236}">
                <a16:creationId xmlns:a16="http://schemas.microsoft.com/office/drawing/2014/main" id="{BA3DDDB5-8A7A-B0DA-7D47-B2A82DFB1847}"/>
              </a:ext>
            </a:extLst>
          </p:cNvPr>
          <p:cNvSpPr/>
          <p:nvPr/>
        </p:nvSpPr>
        <p:spPr>
          <a:xfrm>
            <a:off x="8731124" y="367702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42" name="Rectangle 241">
            <a:extLst>
              <a:ext uri="{FF2B5EF4-FFF2-40B4-BE49-F238E27FC236}">
                <a16:creationId xmlns:a16="http://schemas.microsoft.com/office/drawing/2014/main" id="{1F72C5C8-D91B-5A0E-54C1-BAED965A37FD}"/>
              </a:ext>
            </a:extLst>
          </p:cNvPr>
          <p:cNvSpPr/>
          <p:nvPr/>
        </p:nvSpPr>
        <p:spPr>
          <a:xfrm>
            <a:off x="8731124" y="388047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43" name="Rectangle 242">
            <a:extLst>
              <a:ext uri="{FF2B5EF4-FFF2-40B4-BE49-F238E27FC236}">
                <a16:creationId xmlns:a16="http://schemas.microsoft.com/office/drawing/2014/main" id="{CA744D23-61D7-23D1-F4D9-57D4E85478CC}"/>
              </a:ext>
            </a:extLst>
          </p:cNvPr>
          <p:cNvSpPr/>
          <p:nvPr/>
        </p:nvSpPr>
        <p:spPr>
          <a:xfrm>
            <a:off x="8527672" y="388047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44" name="Rectangle 243">
            <a:extLst>
              <a:ext uri="{FF2B5EF4-FFF2-40B4-BE49-F238E27FC236}">
                <a16:creationId xmlns:a16="http://schemas.microsoft.com/office/drawing/2014/main" id="{64861A6A-2600-815C-DC20-EBD1582107B7}"/>
              </a:ext>
            </a:extLst>
          </p:cNvPr>
          <p:cNvSpPr/>
          <p:nvPr/>
        </p:nvSpPr>
        <p:spPr>
          <a:xfrm>
            <a:off x="8120766" y="408392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45" name="Rectangle 244">
            <a:extLst>
              <a:ext uri="{FF2B5EF4-FFF2-40B4-BE49-F238E27FC236}">
                <a16:creationId xmlns:a16="http://schemas.microsoft.com/office/drawing/2014/main" id="{BEADF660-A5DE-BDA2-D0DD-F0039D22CA32}"/>
              </a:ext>
            </a:extLst>
          </p:cNvPr>
          <p:cNvSpPr/>
          <p:nvPr/>
        </p:nvSpPr>
        <p:spPr>
          <a:xfrm>
            <a:off x="8324219" y="408392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46" name="Rectangle 245">
            <a:extLst>
              <a:ext uri="{FF2B5EF4-FFF2-40B4-BE49-F238E27FC236}">
                <a16:creationId xmlns:a16="http://schemas.microsoft.com/office/drawing/2014/main" id="{B84060FB-DAF0-D365-9178-00DB2E650F04}"/>
              </a:ext>
            </a:extLst>
          </p:cNvPr>
          <p:cNvSpPr/>
          <p:nvPr/>
        </p:nvSpPr>
        <p:spPr>
          <a:xfrm>
            <a:off x="8324219" y="428738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47" name="Rectangle 246">
            <a:extLst>
              <a:ext uri="{FF2B5EF4-FFF2-40B4-BE49-F238E27FC236}">
                <a16:creationId xmlns:a16="http://schemas.microsoft.com/office/drawing/2014/main" id="{8EEE5F37-C9CA-94AE-B699-9E9407B4C496}"/>
              </a:ext>
            </a:extLst>
          </p:cNvPr>
          <p:cNvSpPr/>
          <p:nvPr/>
        </p:nvSpPr>
        <p:spPr>
          <a:xfrm>
            <a:off x="8120766" y="428738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48" name="Rectangle 247">
            <a:extLst>
              <a:ext uri="{FF2B5EF4-FFF2-40B4-BE49-F238E27FC236}">
                <a16:creationId xmlns:a16="http://schemas.microsoft.com/office/drawing/2014/main" id="{F8885CC2-3CB0-AE89-9B0C-BFD77AAAA4C5}"/>
              </a:ext>
            </a:extLst>
          </p:cNvPr>
          <p:cNvSpPr/>
          <p:nvPr/>
        </p:nvSpPr>
        <p:spPr>
          <a:xfrm>
            <a:off x="8527672" y="408392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49" name="Rectangle 248">
            <a:extLst>
              <a:ext uri="{FF2B5EF4-FFF2-40B4-BE49-F238E27FC236}">
                <a16:creationId xmlns:a16="http://schemas.microsoft.com/office/drawing/2014/main" id="{3D88592B-022E-E273-CB61-DC11A376F284}"/>
              </a:ext>
            </a:extLst>
          </p:cNvPr>
          <p:cNvSpPr/>
          <p:nvPr/>
        </p:nvSpPr>
        <p:spPr>
          <a:xfrm>
            <a:off x="8731124" y="408392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50" name="Rectangle 249">
            <a:extLst>
              <a:ext uri="{FF2B5EF4-FFF2-40B4-BE49-F238E27FC236}">
                <a16:creationId xmlns:a16="http://schemas.microsoft.com/office/drawing/2014/main" id="{BD820B16-0289-A3DC-1791-3E374E0A7AEA}"/>
              </a:ext>
            </a:extLst>
          </p:cNvPr>
          <p:cNvSpPr/>
          <p:nvPr/>
        </p:nvSpPr>
        <p:spPr>
          <a:xfrm>
            <a:off x="8731124" y="428738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51" name="Rectangle 250">
            <a:extLst>
              <a:ext uri="{FF2B5EF4-FFF2-40B4-BE49-F238E27FC236}">
                <a16:creationId xmlns:a16="http://schemas.microsoft.com/office/drawing/2014/main" id="{B8673DF4-6264-E996-E793-422D9EFC8C3B}"/>
              </a:ext>
            </a:extLst>
          </p:cNvPr>
          <p:cNvSpPr/>
          <p:nvPr/>
        </p:nvSpPr>
        <p:spPr>
          <a:xfrm>
            <a:off x="8527672" y="428738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52" name="Rectangle 251">
            <a:extLst>
              <a:ext uri="{FF2B5EF4-FFF2-40B4-BE49-F238E27FC236}">
                <a16:creationId xmlns:a16="http://schemas.microsoft.com/office/drawing/2014/main" id="{7CD71D89-C65B-A249-B8E2-0A92516345F7}"/>
              </a:ext>
            </a:extLst>
          </p:cNvPr>
          <p:cNvSpPr/>
          <p:nvPr/>
        </p:nvSpPr>
        <p:spPr>
          <a:xfrm>
            <a:off x="9859205" y="3066663"/>
            <a:ext cx="203453" cy="20345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53" name="Rectangle 252">
            <a:extLst>
              <a:ext uri="{FF2B5EF4-FFF2-40B4-BE49-F238E27FC236}">
                <a16:creationId xmlns:a16="http://schemas.microsoft.com/office/drawing/2014/main" id="{3063047F-7FF2-8520-2A03-F3ECB041354B}"/>
              </a:ext>
            </a:extLst>
          </p:cNvPr>
          <p:cNvSpPr/>
          <p:nvPr/>
        </p:nvSpPr>
        <p:spPr>
          <a:xfrm>
            <a:off x="10266111" y="306666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54" name="Rectangle 253">
            <a:extLst>
              <a:ext uri="{FF2B5EF4-FFF2-40B4-BE49-F238E27FC236}">
                <a16:creationId xmlns:a16="http://schemas.microsoft.com/office/drawing/2014/main" id="{D223C929-59DC-2D5E-C130-E29200596767}"/>
              </a:ext>
            </a:extLst>
          </p:cNvPr>
          <p:cNvSpPr/>
          <p:nvPr/>
        </p:nvSpPr>
        <p:spPr>
          <a:xfrm>
            <a:off x="10062658" y="306666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55" name="Rectangle 254">
            <a:extLst>
              <a:ext uri="{FF2B5EF4-FFF2-40B4-BE49-F238E27FC236}">
                <a16:creationId xmlns:a16="http://schemas.microsoft.com/office/drawing/2014/main" id="{57F68AEF-6FDE-E5EF-CE0A-9733CF3A8F4C}"/>
              </a:ext>
            </a:extLst>
          </p:cNvPr>
          <p:cNvSpPr/>
          <p:nvPr/>
        </p:nvSpPr>
        <p:spPr>
          <a:xfrm>
            <a:off x="9859205" y="327011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56" name="Rectangle 255">
            <a:extLst>
              <a:ext uri="{FF2B5EF4-FFF2-40B4-BE49-F238E27FC236}">
                <a16:creationId xmlns:a16="http://schemas.microsoft.com/office/drawing/2014/main" id="{5C4CD562-04E5-6D94-563B-C6D6811AB536}"/>
              </a:ext>
            </a:extLst>
          </p:cNvPr>
          <p:cNvSpPr/>
          <p:nvPr/>
        </p:nvSpPr>
        <p:spPr>
          <a:xfrm>
            <a:off x="9859205" y="347356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57" name="Rectangle 256">
            <a:extLst>
              <a:ext uri="{FF2B5EF4-FFF2-40B4-BE49-F238E27FC236}">
                <a16:creationId xmlns:a16="http://schemas.microsoft.com/office/drawing/2014/main" id="{08F61B95-F5F7-9BF3-271F-6660C6FDDF2A}"/>
              </a:ext>
            </a:extLst>
          </p:cNvPr>
          <p:cNvSpPr/>
          <p:nvPr/>
        </p:nvSpPr>
        <p:spPr>
          <a:xfrm>
            <a:off x="10062658" y="327011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58" name="Rectangle 257">
            <a:extLst>
              <a:ext uri="{FF2B5EF4-FFF2-40B4-BE49-F238E27FC236}">
                <a16:creationId xmlns:a16="http://schemas.microsoft.com/office/drawing/2014/main" id="{C7624682-B69D-9174-29DE-68DF46F2A8DC}"/>
              </a:ext>
            </a:extLst>
          </p:cNvPr>
          <p:cNvSpPr/>
          <p:nvPr/>
        </p:nvSpPr>
        <p:spPr>
          <a:xfrm>
            <a:off x="10266111" y="327011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59" name="Rectangle 258">
            <a:extLst>
              <a:ext uri="{FF2B5EF4-FFF2-40B4-BE49-F238E27FC236}">
                <a16:creationId xmlns:a16="http://schemas.microsoft.com/office/drawing/2014/main" id="{50B14142-C89D-6A1E-86C4-C5A9BF8677E5}"/>
              </a:ext>
            </a:extLst>
          </p:cNvPr>
          <p:cNvSpPr/>
          <p:nvPr/>
        </p:nvSpPr>
        <p:spPr>
          <a:xfrm>
            <a:off x="10266111" y="347356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60" name="Rectangle 259">
            <a:extLst>
              <a:ext uri="{FF2B5EF4-FFF2-40B4-BE49-F238E27FC236}">
                <a16:creationId xmlns:a16="http://schemas.microsoft.com/office/drawing/2014/main" id="{5AFB5F5C-619D-F028-8411-9E3EC145ACAB}"/>
              </a:ext>
            </a:extLst>
          </p:cNvPr>
          <p:cNvSpPr/>
          <p:nvPr/>
        </p:nvSpPr>
        <p:spPr>
          <a:xfrm>
            <a:off x="10062658" y="347356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61" name="Rectangle 260">
            <a:extLst>
              <a:ext uri="{FF2B5EF4-FFF2-40B4-BE49-F238E27FC236}">
                <a16:creationId xmlns:a16="http://schemas.microsoft.com/office/drawing/2014/main" id="{B0A1EA3F-72B7-513E-9DC5-0743454219D0}"/>
              </a:ext>
            </a:extLst>
          </p:cNvPr>
          <p:cNvSpPr/>
          <p:nvPr/>
        </p:nvSpPr>
        <p:spPr>
          <a:xfrm>
            <a:off x="10673016" y="306666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62" name="Rectangle 261">
            <a:extLst>
              <a:ext uri="{FF2B5EF4-FFF2-40B4-BE49-F238E27FC236}">
                <a16:creationId xmlns:a16="http://schemas.microsoft.com/office/drawing/2014/main" id="{1E4E5FC9-6776-1E00-9FD6-094EDFCF0B4C}"/>
              </a:ext>
            </a:extLst>
          </p:cNvPr>
          <p:cNvSpPr/>
          <p:nvPr/>
        </p:nvSpPr>
        <p:spPr>
          <a:xfrm>
            <a:off x="10469564" y="306666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63" name="Rectangle 262">
            <a:extLst>
              <a:ext uri="{FF2B5EF4-FFF2-40B4-BE49-F238E27FC236}">
                <a16:creationId xmlns:a16="http://schemas.microsoft.com/office/drawing/2014/main" id="{5EF9A579-7202-D843-632D-D1B73B5FA1F8}"/>
              </a:ext>
            </a:extLst>
          </p:cNvPr>
          <p:cNvSpPr/>
          <p:nvPr/>
        </p:nvSpPr>
        <p:spPr>
          <a:xfrm>
            <a:off x="10876469" y="306666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64" name="Rectangle 263">
            <a:extLst>
              <a:ext uri="{FF2B5EF4-FFF2-40B4-BE49-F238E27FC236}">
                <a16:creationId xmlns:a16="http://schemas.microsoft.com/office/drawing/2014/main" id="{CA69C918-AB80-2866-6A5E-68480C43F04C}"/>
              </a:ext>
            </a:extLst>
          </p:cNvPr>
          <p:cNvSpPr/>
          <p:nvPr/>
        </p:nvSpPr>
        <p:spPr>
          <a:xfrm>
            <a:off x="10469564" y="327011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65" name="Rectangle 264">
            <a:extLst>
              <a:ext uri="{FF2B5EF4-FFF2-40B4-BE49-F238E27FC236}">
                <a16:creationId xmlns:a16="http://schemas.microsoft.com/office/drawing/2014/main" id="{19E8065F-E3EB-0D32-D238-148AA2E76C4D}"/>
              </a:ext>
            </a:extLst>
          </p:cNvPr>
          <p:cNvSpPr/>
          <p:nvPr/>
        </p:nvSpPr>
        <p:spPr>
          <a:xfrm>
            <a:off x="10673016" y="327011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66" name="Rectangle 265">
            <a:extLst>
              <a:ext uri="{FF2B5EF4-FFF2-40B4-BE49-F238E27FC236}">
                <a16:creationId xmlns:a16="http://schemas.microsoft.com/office/drawing/2014/main" id="{5D25C540-F3C8-7680-9706-37C99F79F9E1}"/>
              </a:ext>
            </a:extLst>
          </p:cNvPr>
          <p:cNvSpPr/>
          <p:nvPr/>
        </p:nvSpPr>
        <p:spPr>
          <a:xfrm>
            <a:off x="10673016" y="347356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67" name="Rectangle 266">
            <a:extLst>
              <a:ext uri="{FF2B5EF4-FFF2-40B4-BE49-F238E27FC236}">
                <a16:creationId xmlns:a16="http://schemas.microsoft.com/office/drawing/2014/main" id="{2ADAD876-418D-C6C6-6842-04C37B9F077E}"/>
              </a:ext>
            </a:extLst>
          </p:cNvPr>
          <p:cNvSpPr/>
          <p:nvPr/>
        </p:nvSpPr>
        <p:spPr>
          <a:xfrm>
            <a:off x="10469564" y="347356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68" name="Rectangle 267">
            <a:extLst>
              <a:ext uri="{FF2B5EF4-FFF2-40B4-BE49-F238E27FC236}">
                <a16:creationId xmlns:a16="http://schemas.microsoft.com/office/drawing/2014/main" id="{A6238AEB-8B10-8C44-B337-669958AFB49C}"/>
              </a:ext>
            </a:extLst>
          </p:cNvPr>
          <p:cNvSpPr/>
          <p:nvPr/>
        </p:nvSpPr>
        <p:spPr>
          <a:xfrm>
            <a:off x="10876469" y="327011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8E7C7414-48DC-0AFC-0DB7-EDAC0E06EBD0}"/>
              </a:ext>
            </a:extLst>
          </p:cNvPr>
          <p:cNvSpPr/>
          <p:nvPr/>
        </p:nvSpPr>
        <p:spPr>
          <a:xfrm>
            <a:off x="10876469" y="347356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EC167E81-4335-2DD8-D6F2-C5ACBAFF1D83}"/>
              </a:ext>
            </a:extLst>
          </p:cNvPr>
          <p:cNvSpPr/>
          <p:nvPr/>
        </p:nvSpPr>
        <p:spPr>
          <a:xfrm>
            <a:off x="9859205" y="367702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71" name="Rectangle 270">
            <a:extLst>
              <a:ext uri="{FF2B5EF4-FFF2-40B4-BE49-F238E27FC236}">
                <a16:creationId xmlns:a16="http://schemas.microsoft.com/office/drawing/2014/main" id="{393DF18E-126A-CE23-C9D6-EE97A4FB9494}"/>
              </a:ext>
            </a:extLst>
          </p:cNvPr>
          <p:cNvSpPr/>
          <p:nvPr/>
        </p:nvSpPr>
        <p:spPr>
          <a:xfrm>
            <a:off x="9859205" y="388047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72" name="Rectangle 271">
            <a:extLst>
              <a:ext uri="{FF2B5EF4-FFF2-40B4-BE49-F238E27FC236}">
                <a16:creationId xmlns:a16="http://schemas.microsoft.com/office/drawing/2014/main" id="{F56A5750-4013-4974-D920-5633E9AD7178}"/>
              </a:ext>
            </a:extLst>
          </p:cNvPr>
          <p:cNvSpPr/>
          <p:nvPr/>
        </p:nvSpPr>
        <p:spPr>
          <a:xfrm>
            <a:off x="10062658" y="367702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73" name="Rectangle 272">
            <a:extLst>
              <a:ext uri="{FF2B5EF4-FFF2-40B4-BE49-F238E27FC236}">
                <a16:creationId xmlns:a16="http://schemas.microsoft.com/office/drawing/2014/main" id="{9496AB88-B0E2-87DD-D527-C997927E92AB}"/>
              </a:ext>
            </a:extLst>
          </p:cNvPr>
          <p:cNvSpPr/>
          <p:nvPr/>
        </p:nvSpPr>
        <p:spPr>
          <a:xfrm>
            <a:off x="10266111" y="367702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74" name="Rectangle 273">
            <a:extLst>
              <a:ext uri="{FF2B5EF4-FFF2-40B4-BE49-F238E27FC236}">
                <a16:creationId xmlns:a16="http://schemas.microsoft.com/office/drawing/2014/main" id="{619EDCD3-A45E-3B34-26C9-249E8D146E73}"/>
              </a:ext>
            </a:extLst>
          </p:cNvPr>
          <p:cNvSpPr/>
          <p:nvPr/>
        </p:nvSpPr>
        <p:spPr>
          <a:xfrm>
            <a:off x="10266111" y="388047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75" name="Rectangle 274">
            <a:extLst>
              <a:ext uri="{FF2B5EF4-FFF2-40B4-BE49-F238E27FC236}">
                <a16:creationId xmlns:a16="http://schemas.microsoft.com/office/drawing/2014/main" id="{28CA3E78-8095-B5BD-BA0C-39EA09986481}"/>
              </a:ext>
            </a:extLst>
          </p:cNvPr>
          <p:cNvSpPr/>
          <p:nvPr/>
        </p:nvSpPr>
        <p:spPr>
          <a:xfrm>
            <a:off x="10062658" y="388047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76" name="Rectangle 275">
            <a:extLst>
              <a:ext uri="{FF2B5EF4-FFF2-40B4-BE49-F238E27FC236}">
                <a16:creationId xmlns:a16="http://schemas.microsoft.com/office/drawing/2014/main" id="{52ED713A-22AB-FCF2-7365-BB7282285551}"/>
              </a:ext>
            </a:extLst>
          </p:cNvPr>
          <p:cNvSpPr/>
          <p:nvPr/>
        </p:nvSpPr>
        <p:spPr>
          <a:xfrm>
            <a:off x="9859205" y="408392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77" name="Rectangle 276">
            <a:extLst>
              <a:ext uri="{FF2B5EF4-FFF2-40B4-BE49-F238E27FC236}">
                <a16:creationId xmlns:a16="http://schemas.microsoft.com/office/drawing/2014/main" id="{A88DE996-E161-C96A-9156-58B3399C6AE5}"/>
              </a:ext>
            </a:extLst>
          </p:cNvPr>
          <p:cNvSpPr/>
          <p:nvPr/>
        </p:nvSpPr>
        <p:spPr>
          <a:xfrm>
            <a:off x="10062658" y="408392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78" name="Rectangle 277">
            <a:extLst>
              <a:ext uri="{FF2B5EF4-FFF2-40B4-BE49-F238E27FC236}">
                <a16:creationId xmlns:a16="http://schemas.microsoft.com/office/drawing/2014/main" id="{657E310E-BA2C-EAD6-CE6C-523C923FB209}"/>
              </a:ext>
            </a:extLst>
          </p:cNvPr>
          <p:cNvSpPr/>
          <p:nvPr/>
        </p:nvSpPr>
        <p:spPr>
          <a:xfrm>
            <a:off x="10266111" y="408392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79" name="Rectangle 278">
            <a:extLst>
              <a:ext uri="{FF2B5EF4-FFF2-40B4-BE49-F238E27FC236}">
                <a16:creationId xmlns:a16="http://schemas.microsoft.com/office/drawing/2014/main" id="{6A74EFC0-6933-C8D9-B47F-B7C3D1E39389}"/>
              </a:ext>
            </a:extLst>
          </p:cNvPr>
          <p:cNvSpPr/>
          <p:nvPr/>
        </p:nvSpPr>
        <p:spPr>
          <a:xfrm>
            <a:off x="10469564" y="367702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80" name="Rectangle 279">
            <a:extLst>
              <a:ext uri="{FF2B5EF4-FFF2-40B4-BE49-F238E27FC236}">
                <a16:creationId xmlns:a16="http://schemas.microsoft.com/office/drawing/2014/main" id="{F2356A91-2BEE-D717-07B3-342FFD20F37D}"/>
              </a:ext>
            </a:extLst>
          </p:cNvPr>
          <p:cNvSpPr/>
          <p:nvPr/>
        </p:nvSpPr>
        <p:spPr>
          <a:xfrm>
            <a:off x="10673016" y="367702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81" name="Rectangle 280">
            <a:extLst>
              <a:ext uri="{FF2B5EF4-FFF2-40B4-BE49-F238E27FC236}">
                <a16:creationId xmlns:a16="http://schemas.microsoft.com/office/drawing/2014/main" id="{7FE77180-F644-5BDD-8C52-39A14183035E}"/>
              </a:ext>
            </a:extLst>
          </p:cNvPr>
          <p:cNvSpPr/>
          <p:nvPr/>
        </p:nvSpPr>
        <p:spPr>
          <a:xfrm>
            <a:off x="10673016" y="388047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82" name="Rectangle 281">
            <a:extLst>
              <a:ext uri="{FF2B5EF4-FFF2-40B4-BE49-F238E27FC236}">
                <a16:creationId xmlns:a16="http://schemas.microsoft.com/office/drawing/2014/main" id="{92D3629A-469C-363D-5D93-FCE4C4A46739}"/>
              </a:ext>
            </a:extLst>
          </p:cNvPr>
          <p:cNvSpPr/>
          <p:nvPr/>
        </p:nvSpPr>
        <p:spPr>
          <a:xfrm>
            <a:off x="10469564" y="388047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83" name="Rectangle 282">
            <a:extLst>
              <a:ext uri="{FF2B5EF4-FFF2-40B4-BE49-F238E27FC236}">
                <a16:creationId xmlns:a16="http://schemas.microsoft.com/office/drawing/2014/main" id="{BFDD4E02-4D72-03C1-C019-761CDBED6BF4}"/>
              </a:ext>
            </a:extLst>
          </p:cNvPr>
          <p:cNvSpPr/>
          <p:nvPr/>
        </p:nvSpPr>
        <p:spPr>
          <a:xfrm>
            <a:off x="10876469" y="367702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84" name="Rectangle 283">
            <a:extLst>
              <a:ext uri="{FF2B5EF4-FFF2-40B4-BE49-F238E27FC236}">
                <a16:creationId xmlns:a16="http://schemas.microsoft.com/office/drawing/2014/main" id="{59428F6B-139A-0299-9A01-DC73FE2F350B}"/>
              </a:ext>
            </a:extLst>
          </p:cNvPr>
          <p:cNvSpPr/>
          <p:nvPr/>
        </p:nvSpPr>
        <p:spPr>
          <a:xfrm>
            <a:off x="10876469" y="388047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85" name="Rectangle 284">
            <a:extLst>
              <a:ext uri="{FF2B5EF4-FFF2-40B4-BE49-F238E27FC236}">
                <a16:creationId xmlns:a16="http://schemas.microsoft.com/office/drawing/2014/main" id="{B1287341-21C8-7547-1AA2-F07823634D93}"/>
              </a:ext>
            </a:extLst>
          </p:cNvPr>
          <p:cNvSpPr/>
          <p:nvPr/>
        </p:nvSpPr>
        <p:spPr>
          <a:xfrm>
            <a:off x="10469564" y="408392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86" name="Rectangle 285">
            <a:extLst>
              <a:ext uri="{FF2B5EF4-FFF2-40B4-BE49-F238E27FC236}">
                <a16:creationId xmlns:a16="http://schemas.microsoft.com/office/drawing/2014/main" id="{9903DAE8-F026-8CAA-1EA6-8CE2F9987DEB}"/>
              </a:ext>
            </a:extLst>
          </p:cNvPr>
          <p:cNvSpPr/>
          <p:nvPr/>
        </p:nvSpPr>
        <p:spPr>
          <a:xfrm>
            <a:off x="10673016" y="408392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87" name="Rectangle 286">
            <a:extLst>
              <a:ext uri="{FF2B5EF4-FFF2-40B4-BE49-F238E27FC236}">
                <a16:creationId xmlns:a16="http://schemas.microsoft.com/office/drawing/2014/main" id="{806FA03C-0C64-0895-44CD-55A4C07F9AF2}"/>
              </a:ext>
            </a:extLst>
          </p:cNvPr>
          <p:cNvSpPr/>
          <p:nvPr/>
        </p:nvSpPr>
        <p:spPr>
          <a:xfrm>
            <a:off x="10876469" y="4083927"/>
            <a:ext cx="203453" cy="20345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88" name="Rectangle 287">
            <a:extLst>
              <a:ext uri="{FF2B5EF4-FFF2-40B4-BE49-F238E27FC236}">
                <a16:creationId xmlns:a16="http://schemas.microsoft.com/office/drawing/2014/main" id="{BF16AAE7-7FD3-FD13-F059-6F001F0AA993}"/>
              </a:ext>
            </a:extLst>
          </p:cNvPr>
          <p:cNvSpPr/>
          <p:nvPr/>
        </p:nvSpPr>
        <p:spPr>
          <a:xfrm>
            <a:off x="7306955" y="2863211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89" name="Rectangle 288">
            <a:extLst>
              <a:ext uri="{FF2B5EF4-FFF2-40B4-BE49-F238E27FC236}">
                <a16:creationId xmlns:a16="http://schemas.microsoft.com/office/drawing/2014/main" id="{77D6010B-E681-9245-CC27-13F1DC4F437E}"/>
              </a:ext>
            </a:extLst>
          </p:cNvPr>
          <p:cNvSpPr/>
          <p:nvPr/>
        </p:nvSpPr>
        <p:spPr>
          <a:xfrm>
            <a:off x="7306955" y="3066663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90" name="Rectangle 289">
            <a:extLst>
              <a:ext uri="{FF2B5EF4-FFF2-40B4-BE49-F238E27FC236}">
                <a16:creationId xmlns:a16="http://schemas.microsoft.com/office/drawing/2014/main" id="{10A6FF04-5747-A699-CDCE-C7E058F67A5F}"/>
              </a:ext>
            </a:extLst>
          </p:cNvPr>
          <p:cNvSpPr/>
          <p:nvPr/>
        </p:nvSpPr>
        <p:spPr>
          <a:xfrm>
            <a:off x="7510408" y="2863211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91" name="Rectangle 290">
            <a:extLst>
              <a:ext uri="{FF2B5EF4-FFF2-40B4-BE49-F238E27FC236}">
                <a16:creationId xmlns:a16="http://schemas.microsoft.com/office/drawing/2014/main" id="{D4003BA6-7566-B571-1FD2-912ACDF18FCE}"/>
              </a:ext>
            </a:extLst>
          </p:cNvPr>
          <p:cNvSpPr/>
          <p:nvPr/>
        </p:nvSpPr>
        <p:spPr>
          <a:xfrm>
            <a:off x="7713860" y="2863211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92" name="Rectangle 291">
            <a:extLst>
              <a:ext uri="{FF2B5EF4-FFF2-40B4-BE49-F238E27FC236}">
                <a16:creationId xmlns:a16="http://schemas.microsoft.com/office/drawing/2014/main" id="{39DB54CC-E516-FD85-0EFE-D53C63F3BDAE}"/>
              </a:ext>
            </a:extLst>
          </p:cNvPr>
          <p:cNvSpPr/>
          <p:nvPr/>
        </p:nvSpPr>
        <p:spPr>
          <a:xfrm>
            <a:off x="7713860" y="3066663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93" name="Rectangle 292">
            <a:extLst>
              <a:ext uri="{FF2B5EF4-FFF2-40B4-BE49-F238E27FC236}">
                <a16:creationId xmlns:a16="http://schemas.microsoft.com/office/drawing/2014/main" id="{B8EE570D-5CFA-4E14-D460-2F33932A1039}"/>
              </a:ext>
            </a:extLst>
          </p:cNvPr>
          <p:cNvSpPr/>
          <p:nvPr/>
        </p:nvSpPr>
        <p:spPr>
          <a:xfrm>
            <a:off x="7510408" y="3066663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94" name="Rectangle 293">
            <a:extLst>
              <a:ext uri="{FF2B5EF4-FFF2-40B4-BE49-F238E27FC236}">
                <a16:creationId xmlns:a16="http://schemas.microsoft.com/office/drawing/2014/main" id="{40C8BEEB-49E3-2A7E-62AE-38CF76178C47}"/>
              </a:ext>
            </a:extLst>
          </p:cNvPr>
          <p:cNvSpPr/>
          <p:nvPr/>
        </p:nvSpPr>
        <p:spPr>
          <a:xfrm>
            <a:off x="7306955" y="3270116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95" name="Rectangle 294">
            <a:extLst>
              <a:ext uri="{FF2B5EF4-FFF2-40B4-BE49-F238E27FC236}">
                <a16:creationId xmlns:a16="http://schemas.microsoft.com/office/drawing/2014/main" id="{1BE75A46-A49E-1D81-0DF2-4EBFDF5FF0D0}"/>
              </a:ext>
            </a:extLst>
          </p:cNvPr>
          <p:cNvSpPr/>
          <p:nvPr/>
        </p:nvSpPr>
        <p:spPr>
          <a:xfrm>
            <a:off x="7510408" y="3270116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96" name="Rectangle 295">
            <a:extLst>
              <a:ext uri="{FF2B5EF4-FFF2-40B4-BE49-F238E27FC236}">
                <a16:creationId xmlns:a16="http://schemas.microsoft.com/office/drawing/2014/main" id="{A0FB95A3-F102-1204-1352-92CA0CB5BF0D}"/>
              </a:ext>
            </a:extLst>
          </p:cNvPr>
          <p:cNvSpPr/>
          <p:nvPr/>
        </p:nvSpPr>
        <p:spPr>
          <a:xfrm>
            <a:off x="7713860" y="3270116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97" name="Rectangle 296">
            <a:extLst>
              <a:ext uri="{FF2B5EF4-FFF2-40B4-BE49-F238E27FC236}">
                <a16:creationId xmlns:a16="http://schemas.microsoft.com/office/drawing/2014/main" id="{CE86D1F4-1CFB-2B95-6FF0-384397F47563}"/>
              </a:ext>
            </a:extLst>
          </p:cNvPr>
          <p:cNvSpPr/>
          <p:nvPr/>
        </p:nvSpPr>
        <p:spPr>
          <a:xfrm>
            <a:off x="8324219" y="3880475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98" name="Rectangle 297">
            <a:extLst>
              <a:ext uri="{FF2B5EF4-FFF2-40B4-BE49-F238E27FC236}">
                <a16:creationId xmlns:a16="http://schemas.microsoft.com/office/drawing/2014/main" id="{B44D19A4-B4A8-B9AC-B14E-5111FE44B367}"/>
              </a:ext>
            </a:extLst>
          </p:cNvPr>
          <p:cNvSpPr/>
          <p:nvPr/>
        </p:nvSpPr>
        <p:spPr>
          <a:xfrm>
            <a:off x="8324219" y="4083927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99" name="Rectangle 298">
            <a:extLst>
              <a:ext uri="{FF2B5EF4-FFF2-40B4-BE49-F238E27FC236}">
                <a16:creationId xmlns:a16="http://schemas.microsoft.com/office/drawing/2014/main" id="{415F2B3F-8A63-0FBD-E219-115FDC0396F9}"/>
              </a:ext>
            </a:extLst>
          </p:cNvPr>
          <p:cNvSpPr/>
          <p:nvPr/>
        </p:nvSpPr>
        <p:spPr>
          <a:xfrm>
            <a:off x="8527672" y="3880475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00" name="Rectangle 299">
            <a:extLst>
              <a:ext uri="{FF2B5EF4-FFF2-40B4-BE49-F238E27FC236}">
                <a16:creationId xmlns:a16="http://schemas.microsoft.com/office/drawing/2014/main" id="{1B1E8AB4-36E4-F490-21E1-71C13E5D2CBB}"/>
              </a:ext>
            </a:extLst>
          </p:cNvPr>
          <p:cNvSpPr/>
          <p:nvPr/>
        </p:nvSpPr>
        <p:spPr>
          <a:xfrm>
            <a:off x="8731124" y="3880475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01" name="Rectangle 300">
            <a:extLst>
              <a:ext uri="{FF2B5EF4-FFF2-40B4-BE49-F238E27FC236}">
                <a16:creationId xmlns:a16="http://schemas.microsoft.com/office/drawing/2014/main" id="{8D02BB46-8EB0-9B26-4FBE-A89351FA7046}"/>
              </a:ext>
            </a:extLst>
          </p:cNvPr>
          <p:cNvSpPr/>
          <p:nvPr/>
        </p:nvSpPr>
        <p:spPr>
          <a:xfrm>
            <a:off x="8731124" y="4083927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02" name="Rectangle 301">
            <a:extLst>
              <a:ext uri="{FF2B5EF4-FFF2-40B4-BE49-F238E27FC236}">
                <a16:creationId xmlns:a16="http://schemas.microsoft.com/office/drawing/2014/main" id="{70BCCCB1-78B7-3C40-D91F-D81D230CD055}"/>
              </a:ext>
            </a:extLst>
          </p:cNvPr>
          <p:cNvSpPr/>
          <p:nvPr/>
        </p:nvSpPr>
        <p:spPr>
          <a:xfrm>
            <a:off x="8527672" y="4083927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03" name="Rectangle 302">
            <a:extLst>
              <a:ext uri="{FF2B5EF4-FFF2-40B4-BE49-F238E27FC236}">
                <a16:creationId xmlns:a16="http://schemas.microsoft.com/office/drawing/2014/main" id="{425AB4C1-2EFD-270E-7AAD-7961A0AF4E41}"/>
              </a:ext>
            </a:extLst>
          </p:cNvPr>
          <p:cNvSpPr/>
          <p:nvPr/>
        </p:nvSpPr>
        <p:spPr>
          <a:xfrm>
            <a:off x="8324219" y="4287380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04" name="Rectangle 303">
            <a:extLst>
              <a:ext uri="{FF2B5EF4-FFF2-40B4-BE49-F238E27FC236}">
                <a16:creationId xmlns:a16="http://schemas.microsoft.com/office/drawing/2014/main" id="{D8BA4ED0-EDDF-2FF6-F530-5C38E75EB5A8}"/>
              </a:ext>
            </a:extLst>
          </p:cNvPr>
          <p:cNvSpPr/>
          <p:nvPr/>
        </p:nvSpPr>
        <p:spPr>
          <a:xfrm>
            <a:off x="8527672" y="4287380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05" name="Rectangle 304">
            <a:extLst>
              <a:ext uri="{FF2B5EF4-FFF2-40B4-BE49-F238E27FC236}">
                <a16:creationId xmlns:a16="http://schemas.microsoft.com/office/drawing/2014/main" id="{9D6828E5-F5BA-8ADD-95BB-88CBF4597838}"/>
              </a:ext>
            </a:extLst>
          </p:cNvPr>
          <p:cNvSpPr/>
          <p:nvPr/>
        </p:nvSpPr>
        <p:spPr>
          <a:xfrm>
            <a:off x="8731124" y="4287380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cxnSp>
        <p:nvCxnSpPr>
          <p:cNvPr id="306" name="Straight Arrow Connector 305">
            <a:extLst>
              <a:ext uri="{FF2B5EF4-FFF2-40B4-BE49-F238E27FC236}">
                <a16:creationId xmlns:a16="http://schemas.microsoft.com/office/drawing/2014/main" id="{000EC9C7-5D29-C960-DA22-AA079BE89451}"/>
              </a:ext>
            </a:extLst>
          </p:cNvPr>
          <p:cNvCxnSpPr/>
          <p:nvPr/>
        </p:nvCxnSpPr>
        <p:spPr>
          <a:xfrm>
            <a:off x="2921641" y="3535725"/>
            <a:ext cx="34446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07" name="TextBox 306">
            <a:extLst>
              <a:ext uri="{FF2B5EF4-FFF2-40B4-BE49-F238E27FC236}">
                <a16:creationId xmlns:a16="http://schemas.microsoft.com/office/drawing/2014/main" id="{AA7D91F8-3C3D-9113-9A02-FF0C3965F609}"/>
              </a:ext>
            </a:extLst>
          </p:cNvPr>
          <p:cNvSpPr txBox="1"/>
          <p:nvPr/>
        </p:nvSpPr>
        <p:spPr>
          <a:xfrm>
            <a:off x="1045665" y="5133494"/>
            <a:ext cx="32099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CONV 3x3 using padding=(1,1)</a:t>
            </a:r>
          </a:p>
        </p:txBody>
      </p:sp>
      <p:cxnSp>
        <p:nvCxnSpPr>
          <p:cNvPr id="308" name="Straight Arrow Connector 307">
            <a:extLst>
              <a:ext uri="{FF2B5EF4-FFF2-40B4-BE49-F238E27FC236}">
                <a16:creationId xmlns:a16="http://schemas.microsoft.com/office/drawing/2014/main" id="{7B330DDA-E75C-4D0C-0EED-8A8154DFF0C3}"/>
              </a:ext>
            </a:extLst>
          </p:cNvPr>
          <p:cNvCxnSpPr/>
          <p:nvPr/>
        </p:nvCxnSpPr>
        <p:spPr>
          <a:xfrm>
            <a:off x="9205530" y="3536412"/>
            <a:ext cx="34446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09" name="TextBox 308">
            <a:extLst>
              <a:ext uri="{FF2B5EF4-FFF2-40B4-BE49-F238E27FC236}">
                <a16:creationId xmlns:a16="http://schemas.microsoft.com/office/drawing/2014/main" id="{9CCD6585-7D1C-6D64-541B-6482B0BFDA6C}"/>
              </a:ext>
            </a:extLst>
          </p:cNvPr>
          <p:cNvSpPr txBox="1"/>
          <p:nvPr/>
        </p:nvSpPr>
        <p:spPr>
          <a:xfrm>
            <a:off x="7492123" y="5133494"/>
            <a:ext cx="32099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CONV 3x3 using padding=(0,0)</a:t>
            </a:r>
          </a:p>
        </p:txBody>
      </p:sp>
      <p:sp>
        <p:nvSpPr>
          <p:cNvPr id="310" name="TextBox 309">
            <a:extLst>
              <a:ext uri="{FF2B5EF4-FFF2-40B4-BE49-F238E27FC236}">
                <a16:creationId xmlns:a16="http://schemas.microsoft.com/office/drawing/2014/main" id="{7953D64A-E1D6-A175-04FC-4E405DBFD893}"/>
              </a:ext>
            </a:extLst>
          </p:cNvPr>
          <p:cNvSpPr txBox="1"/>
          <p:nvPr/>
        </p:nvSpPr>
        <p:spPr bwMode="auto">
          <a:xfrm>
            <a:off x="159488" y="4391247"/>
            <a:ext cx="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endParaRPr lang="en-US" sz="2000" dirty="0" err="1"/>
          </a:p>
        </p:txBody>
      </p:sp>
      <p:sp>
        <p:nvSpPr>
          <p:cNvPr id="311" name="TextBox 310">
            <a:extLst>
              <a:ext uri="{FF2B5EF4-FFF2-40B4-BE49-F238E27FC236}">
                <a16:creationId xmlns:a16="http://schemas.microsoft.com/office/drawing/2014/main" id="{4CA7F294-9436-A90C-AC92-E23227954280}"/>
              </a:ext>
            </a:extLst>
          </p:cNvPr>
          <p:cNvSpPr txBox="1"/>
          <p:nvPr/>
        </p:nvSpPr>
        <p:spPr bwMode="auto">
          <a:xfrm>
            <a:off x="2146765" y="655689"/>
            <a:ext cx="1897788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3200" dirty="0"/>
              <a:t>Current</a:t>
            </a:r>
          </a:p>
        </p:txBody>
      </p:sp>
      <p:sp>
        <p:nvSpPr>
          <p:cNvPr id="312" name="TextBox 311">
            <a:extLst>
              <a:ext uri="{FF2B5EF4-FFF2-40B4-BE49-F238E27FC236}">
                <a16:creationId xmlns:a16="http://schemas.microsoft.com/office/drawing/2014/main" id="{93B6BC8D-763E-55A7-07D4-DF03B4302139}"/>
              </a:ext>
            </a:extLst>
          </p:cNvPr>
          <p:cNvSpPr txBox="1"/>
          <p:nvPr/>
        </p:nvSpPr>
        <p:spPr bwMode="auto">
          <a:xfrm>
            <a:off x="8070472" y="65568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3200" dirty="0"/>
              <a:t>Proposed</a:t>
            </a:r>
          </a:p>
        </p:txBody>
      </p:sp>
      <p:sp>
        <p:nvSpPr>
          <p:cNvPr id="314" name="TextBox 313">
            <a:extLst>
              <a:ext uri="{FF2B5EF4-FFF2-40B4-BE49-F238E27FC236}">
                <a16:creationId xmlns:a16="http://schemas.microsoft.com/office/drawing/2014/main" id="{DB7340FE-9247-EB2A-5327-762D05BBECE9}"/>
              </a:ext>
            </a:extLst>
          </p:cNvPr>
          <p:cNvSpPr txBox="1"/>
          <p:nvPr/>
        </p:nvSpPr>
        <p:spPr bwMode="auto">
          <a:xfrm>
            <a:off x="1795315" y="1481038"/>
            <a:ext cx="3680358" cy="8048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In:    36x36 samples</a:t>
            </a:r>
            <a:br>
              <a:rPr lang="en-US" sz="2000" dirty="0"/>
            </a:br>
            <a:r>
              <a:rPr lang="en-US" sz="2000" dirty="0"/>
              <a:t>Out: 36x36 samples</a:t>
            </a:r>
          </a:p>
        </p:txBody>
      </p:sp>
      <p:sp>
        <p:nvSpPr>
          <p:cNvPr id="315" name="TextBox 314">
            <a:extLst>
              <a:ext uri="{FF2B5EF4-FFF2-40B4-BE49-F238E27FC236}">
                <a16:creationId xmlns:a16="http://schemas.microsoft.com/office/drawing/2014/main" id="{880D4D2C-E404-CEB8-E9CF-BE0DCC7C2D94}"/>
              </a:ext>
            </a:extLst>
          </p:cNvPr>
          <p:cNvSpPr txBox="1"/>
          <p:nvPr/>
        </p:nvSpPr>
        <p:spPr bwMode="auto">
          <a:xfrm>
            <a:off x="7784071" y="1494558"/>
            <a:ext cx="3680358" cy="8048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In:    36x36 samples</a:t>
            </a:r>
            <a:br>
              <a:rPr lang="en-US" sz="2000" dirty="0"/>
            </a:br>
            <a:r>
              <a:rPr lang="en-US" sz="2000" dirty="0"/>
              <a:t>Out: 34x34 samples</a:t>
            </a:r>
          </a:p>
        </p:txBody>
      </p:sp>
    </p:spTree>
    <p:extLst>
      <p:ext uri="{BB962C8B-B14F-4D97-AF65-F5344CB8AC3E}">
        <p14:creationId xmlns:p14="http://schemas.microsoft.com/office/powerpoint/2010/main" val="1640996288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16EE5C9-9B17-ACF3-D6E2-1943343AB3B7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/>
        <p:txBody>
          <a:bodyPr/>
          <a:lstStyle/>
          <a:p>
            <a:fld id="{07BF531C-186E-C442-940C-204E157681B4}" type="slidenum">
              <a:rPr lang="sv-SE" smtClean="0"/>
              <a:t>7</a:t>
            </a:fld>
            <a:endParaRPr lang="sv-SE" dirty="0"/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AD7A0AEF-C6F8-4A8B-B5AD-F667FA6B8177}"/>
              </a:ext>
            </a:extLst>
          </p:cNvPr>
          <p:cNvSpPr/>
          <p:nvPr/>
        </p:nvSpPr>
        <p:spPr>
          <a:xfrm>
            <a:off x="852171" y="2876731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A1404BFF-7C1B-975B-7211-6D7FB57EFCB9}"/>
              </a:ext>
            </a:extLst>
          </p:cNvPr>
          <p:cNvSpPr/>
          <p:nvPr/>
        </p:nvSpPr>
        <p:spPr>
          <a:xfrm>
            <a:off x="1055624" y="2876731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07950269-98C5-1B92-223A-5ABE18DDB928}"/>
              </a:ext>
            </a:extLst>
          </p:cNvPr>
          <p:cNvSpPr/>
          <p:nvPr/>
        </p:nvSpPr>
        <p:spPr>
          <a:xfrm>
            <a:off x="1055624" y="3080184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9AEB3877-212E-6C60-3FF0-09FAB0877D84}"/>
              </a:ext>
            </a:extLst>
          </p:cNvPr>
          <p:cNvSpPr/>
          <p:nvPr/>
        </p:nvSpPr>
        <p:spPr>
          <a:xfrm>
            <a:off x="852171" y="3080184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D8B7AF09-51C4-4DC7-41F1-6FFF2E666F8D}"/>
              </a:ext>
            </a:extLst>
          </p:cNvPr>
          <p:cNvSpPr/>
          <p:nvPr/>
        </p:nvSpPr>
        <p:spPr>
          <a:xfrm>
            <a:off x="1259076" y="2876731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4E8D33F5-77BC-4651-386E-65498BAC4E6A}"/>
              </a:ext>
            </a:extLst>
          </p:cNvPr>
          <p:cNvSpPr/>
          <p:nvPr/>
        </p:nvSpPr>
        <p:spPr>
          <a:xfrm>
            <a:off x="1462529" y="2876731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18A7BA2E-A491-16A8-3AA9-831594A87FB0}"/>
              </a:ext>
            </a:extLst>
          </p:cNvPr>
          <p:cNvSpPr/>
          <p:nvPr/>
        </p:nvSpPr>
        <p:spPr>
          <a:xfrm>
            <a:off x="1462529" y="3080184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6082372F-ABD7-0F59-A14C-C29FA9A08C79}"/>
              </a:ext>
            </a:extLst>
          </p:cNvPr>
          <p:cNvSpPr/>
          <p:nvPr/>
        </p:nvSpPr>
        <p:spPr>
          <a:xfrm>
            <a:off x="1259076" y="3080184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03C2CEA5-E041-90C2-FD0D-5664FE4CA0FF}"/>
              </a:ext>
            </a:extLst>
          </p:cNvPr>
          <p:cNvSpPr/>
          <p:nvPr/>
        </p:nvSpPr>
        <p:spPr>
          <a:xfrm>
            <a:off x="852171" y="328363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57FF9CF5-7667-E708-F40C-BA0C7893C194}"/>
              </a:ext>
            </a:extLst>
          </p:cNvPr>
          <p:cNvSpPr/>
          <p:nvPr/>
        </p:nvSpPr>
        <p:spPr>
          <a:xfrm>
            <a:off x="1055624" y="328363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D2C961DF-1653-E812-F746-5BC7FC362D0D}"/>
              </a:ext>
            </a:extLst>
          </p:cNvPr>
          <p:cNvSpPr/>
          <p:nvPr/>
        </p:nvSpPr>
        <p:spPr>
          <a:xfrm>
            <a:off x="1055624" y="348708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2658745C-7E5B-D009-B0B1-C6EF74271067}"/>
              </a:ext>
            </a:extLst>
          </p:cNvPr>
          <p:cNvSpPr/>
          <p:nvPr/>
        </p:nvSpPr>
        <p:spPr>
          <a:xfrm>
            <a:off x="852171" y="348708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CAA2B12F-FA66-F128-BC2E-E160648B56F4}"/>
              </a:ext>
            </a:extLst>
          </p:cNvPr>
          <p:cNvSpPr/>
          <p:nvPr/>
        </p:nvSpPr>
        <p:spPr>
          <a:xfrm>
            <a:off x="1259076" y="328363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192EFFE5-69E5-C935-E2E9-C03AE27FBDE8}"/>
              </a:ext>
            </a:extLst>
          </p:cNvPr>
          <p:cNvSpPr/>
          <p:nvPr/>
        </p:nvSpPr>
        <p:spPr>
          <a:xfrm>
            <a:off x="1462529" y="328363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9" name="Rectangle 18">
            <a:extLst>
              <a:ext uri="{FF2B5EF4-FFF2-40B4-BE49-F238E27FC236}">
                <a16:creationId xmlns:a16="http://schemas.microsoft.com/office/drawing/2014/main" id="{B95701D1-B295-ADDD-5B0E-79834B14F704}"/>
              </a:ext>
            </a:extLst>
          </p:cNvPr>
          <p:cNvSpPr/>
          <p:nvPr/>
        </p:nvSpPr>
        <p:spPr>
          <a:xfrm>
            <a:off x="1462529" y="348708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0" name="Rectangle 19">
            <a:extLst>
              <a:ext uri="{FF2B5EF4-FFF2-40B4-BE49-F238E27FC236}">
                <a16:creationId xmlns:a16="http://schemas.microsoft.com/office/drawing/2014/main" id="{86C824BE-45ED-F85F-8F4A-AA7FC95CA33F}"/>
              </a:ext>
            </a:extLst>
          </p:cNvPr>
          <p:cNvSpPr/>
          <p:nvPr/>
        </p:nvSpPr>
        <p:spPr>
          <a:xfrm>
            <a:off x="1259076" y="348708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1" name="Rectangle 20">
            <a:extLst>
              <a:ext uri="{FF2B5EF4-FFF2-40B4-BE49-F238E27FC236}">
                <a16:creationId xmlns:a16="http://schemas.microsoft.com/office/drawing/2014/main" id="{27AF1274-C2D3-B173-5073-D23EFA0799F7}"/>
              </a:ext>
            </a:extLst>
          </p:cNvPr>
          <p:cNvSpPr/>
          <p:nvPr/>
        </p:nvSpPr>
        <p:spPr>
          <a:xfrm>
            <a:off x="1665982" y="2876731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2" name="Rectangle 21">
            <a:extLst>
              <a:ext uri="{FF2B5EF4-FFF2-40B4-BE49-F238E27FC236}">
                <a16:creationId xmlns:a16="http://schemas.microsoft.com/office/drawing/2014/main" id="{E6ED21A1-CB79-60F5-9297-59EB8072B0BA}"/>
              </a:ext>
            </a:extLst>
          </p:cNvPr>
          <p:cNvSpPr/>
          <p:nvPr/>
        </p:nvSpPr>
        <p:spPr>
          <a:xfrm>
            <a:off x="1869435" y="2876731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3" name="Rectangle 22">
            <a:extLst>
              <a:ext uri="{FF2B5EF4-FFF2-40B4-BE49-F238E27FC236}">
                <a16:creationId xmlns:a16="http://schemas.microsoft.com/office/drawing/2014/main" id="{EEEBB6D4-9870-1583-D857-6545CDC7A952}"/>
              </a:ext>
            </a:extLst>
          </p:cNvPr>
          <p:cNvSpPr/>
          <p:nvPr/>
        </p:nvSpPr>
        <p:spPr>
          <a:xfrm>
            <a:off x="1869435" y="3080184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4" name="Rectangle 23">
            <a:extLst>
              <a:ext uri="{FF2B5EF4-FFF2-40B4-BE49-F238E27FC236}">
                <a16:creationId xmlns:a16="http://schemas.microsoft.com/office/drawing/2014/main" id="{972AC2C8-B11A-CAD2-2A45-31D5F70BB19B}"/>
              </a:ext>
            </a:extLst>
          </p:cNvPr>
          <p:cNvSpPr/>
          <p:nvPr/>
        </p:nvSpPr>
        <p:spPr>
          <a:xfrm>
            <a:off x="1665982" y="3080184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5" name="Rectangle 24">
            <a:extLst>
              <a:ext uri="{FF2B5EF4-FFF2-40B4-BE49-F238E27FC236}">
                <a16:creationId xmlns:a16="http://schemas.microsoft.com/office/drawing/2014/main" id="{141561E1-59BB-FFED-6C3E-0AEEC1B667A7}"/>
              </a:ext>
            </a:extLst>
          </p:cNvPr>
          <p:cNvSpPr/>
          <p:nvPr/>
        </p:nvSpPr>
        <p:spPr>
          <a:xfrm>
            <a:off x="2072888" y="2876731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6" name="Rectangle 25">
            <a:extLst>
              <a:ext uri="{FF2B5EF4-FFF2-40B4-BE49-F238E27FC236}">
                <a16:creationId xmlns:a16="http://schemas.microsoft.com/office/drawing/2014/main" id="{636689DE-6F65-6E9E-C62F-9FEC12DF6E61}"/>
              </a:ext>
            </a:extLst>
          </p:cNvPr>
          <p:cNvSpPr/>
          <p:nvPr/>
        </p:nvSpPr>
        <p:spPr>
          <a:xfrm>
            <a:off x="2276340" y="2876731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7" name="Rectangle 26">
            <a:extLst>
              <a:ext uri="{FF2B5EF4-FFF2-40B4-BE49-F238E27FC236}">
                <a16:creationId xmlns:a16="http://schemas.microsoft.com/office/drawing/2014/main" id="{FC7E6A73-B46A-6DE6-1F3B-0B1348B06688}"/>
              </a:ext>
            </a:extLst>
          </p:cNvPr>
          <p:cNvSpPr/>
          <p:nvPr/>
        </p:nvSpPr>
        <p:spPr>
          <a:xfrm>
            <a:off x="2276340" y="3080184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8" name="Rectangle 27">
            <a:extLst>
              <a:ext uri="{FF2B5EF4-FFF2-40B4-BE49-F238E27FC236}">
                <a16:creationId xmlns:a16="http://schemas.microsoft.com/office/drawing/2014/main" id="{BB0D54FA-581C-6FFB-5A8B-AEF8EBB7A915}"/>
              </a:ext>
            </a:extLst>
          </p:cNvPr>
          <p:cNvSpPr/>
          <p:nvPr/>
        </p:nvSpPr>
        <p:spPr>
          <a:xfrm>
            <a:off x="2072888" y="3080184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9" name="Rectangle 28">
            <a:extLst>
              <a:ext uri="{FF2B5EF4-FFF2-40B4-BE49-F238E27FC236}">
                <a16:creationId xmlns:a16="http://schemas.microsoft.com/office/drawing/2014/main" id="{F9A3A6F2-B4DE-EFDD-6BD7-4A64F371B827}"/>
              </a:ext>
            </a:extLst>
          </p:cNvPr>
          <p:cNvSpPr/>
          <p:nvPr/>
        </p:nvSpPr>
        <p:spPr>
          <a:xfrm>
            <a:off x="1665982" y="328363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0" name="Rectangle 29">
            <a:extLst>
              <a:ext uri="{FF2B5EF4-FFF2-40B4-BE49-F238E27FC236}">
                <a16:creationId xmlns:a16="http://schemas.microsoft.com/office/drawing/2014/main" id="{58ACDEE0-26CB-97A9-F4B3-231C136B6D25}"/>
              </a:ext>
            </a:extLst>
          </p:cNvPr>
          <p:cNvSpPr/>
          <p:nvPr/>
        </p:nvSpPr>
        <p:spPr>
          <a:xfrm>
            <a:off x="1869435" y="328363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1" name="Rectangle 30">
            <a:extLst>
              <a:ext uri="{FF2B5EF4-FFF2-40B4-BE49-F238E27FC236}">
                <a16:creationId xmlns:a16="http://schemas.microsoft.com/office/drawing/2014/main" id="{10498F3D-3C84-52D6-7EEE-04F7CFE5F93C}"/>
              </a:ext>
            </a:extLst>
          </p:cNvPr>
          <p:cNvSpPr/>
          <p:nvPr/>
        </p:nvSpPr>
        <p:spPr>
          <a:xfrm>
            <a:off x="1869435" y="348708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2" name="Rectangle 31">
            <a:extLst>
              <a:ext uri="{FF2B5EF4-FFF2-40B4-BE49-F238E27FC236}">
                <a16:creationId xmlns:a16="http://schemas.microsoft.com/office/drawing/2014/main" id="{5F7DC84E-9693-7C9F-EE15-E5B8564D33B1}"/>
              </a:ext>
            </a:extLst>
          </p:cNvPr>
          <p:cNvSpPr/>
          <p:nvPr/>
        </p:nvSpPr>
        <p:spPr>
          <a:xfrm>
            <a:off x="1665982" y="348708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3" name="Rectangle 32">
            <a:extLst>
              <a:ext uri="{FF2B5EF4-FFF2-40B4-BE49-F238E27FC236}">
                <a16:creationId xmlns:a16="http://schemas.microsoft.com/office/drawing/2014/main" id="{CD99C8EF-0001-4E76-B543-686F058BCBF4}"/>
              </a:ext>
            </a:extLst>
          </p:cNvPr>
          <p:cNvSpPr/>
          <p:nvPr/>
        </p:nvSpPr>
        <p:spPr>
          <a:xfrm>
            <a:off x="2072888" y="328363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4" name="Rectangle 33">
            <a:extLst>
              <a:ext uri="{FF2B5EF4-FFF2-40B4-BE49-F238E27FC236}">
                <a16:creationId xmlns:a16="http://schemas.microsoft.com/office/drawing/2014/main" id="{1C5AF37A-E703-D445-670A-91429A9E95D4}"/>
              </a:ext>
            </a:extLst>
          </p:cNvPr>
          <p:cNvSpPr/>
          <p:nvPr/>
        </p:nvSpPr>
        <p:spPr>
          <a:xfrm>
            <a:off x="2276340" y="328363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5" name="Rectangle 34">
            <a:extLst>
              <a:ext uri="{FF2B5EF4-FFF2-40B4-BE49-F238E27FC236}">
                <a16:creationId xmlns:a16="http://schemas.microsoft.com/office/drawing/2014/main" id="{9712452F-3627-705B-D71D-8A78CD0E0D5F}"/>
              </a:ext>
            </a:extLst>
          </p:cNvPr>
          <p:cNvSpPr/>
          <p:nvPr/>
        </p:nvSpPr>
        <p:spPr>
          <a:xfrm>
            <a:off x="2276340" y="348708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6" name="Rectangle 35">
            <a:extLst>
              <a:ext uri="{FF2B5EF4-FFF2-40B4-BE49-F238E27FC236}">
                <a16:creationId xmlns:a16="http://schemas.microsoft.com/office/drawing/2014/main" id="{5B969D95-C8E9-34E9-B066-2429C88839B0}"/>
              </a:ext>
            </a:extLst>
          </p:cNvPr>
          <p:cNvSpPr/>
          <p:nvPr/>
        </p:nvSpPr>
        <p:spPr>
          <a:xfrm>
            <a:off x="2072888" y="348708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7" name="Rectangle 36">
            <a:extLst>
              <a:ext uri="{FF2B5EF4-FFF2-40B4-BE49-F238E27FC236}">
                <a16:creationId xmlns:a16="http://schemas.microsoft.com/office/drawing/2014/main" id="{0B0A7287-8CD6-1B65-E51C-04895D08642F}"/>
              </a:ext>
            </a:extLst>
          </p:cNvPr>
          <p:cNvSpPr/>
          <p:nvPr/>
        </p:nvSpPr>
        <p:spPr>
          <a:xfrm>
            <a:off x="852171" y="369054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8" name="Rectangle 37">
            <a:extLst>
              <a:ext uri="{FF2B5EF4-FFF2-40B4-BE49-F238E27FC236}">
                <a16:creationId xmlns:a16="http://schemas.microsoft.com/office/drawing/2014/main" id="{4B790FF2-CC83-4441-BA5D-D81A096F6F37}"/>
              </a:ext>
            </a:extLst>
          </p:cNvPr>
          <p:cNvSpPr/>
          <p:nvPr/>
        </p:nvSpPr>
        <p:spPr>
          <a:xfrm>
            <a:off x="1055624" y="369054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9" name="Rectangle 38">
            <a:extLst>
              <a:ext uri="{FF2B5EF4-FFF2-40B4-BE49-F238E27FC236}">
                <a16:creationId xmlns:a16="http://schemas.microsoft.com/office/drawing/2014/main" id="{AC349C6D-8824-AA9C-C924-60D28775D584}"/>
              </a:ext>
            </a:extLst>
          </p:cNvPr>
          <p:cNvSpPr/>
          <p:nvPr/>
        </p:nvSpPr>
        <p:spPr>
          <a:xfrm>
            <a:off x="1055624" y="389399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40" name="Rectangle 39">
            <a:extLst>
              <a:ext uri="{FF2B5EF4-FFF2-40B4-BE49-F238E27FC236}">
                <a16:creationId xmlns:a16="http://schemas.microsoft.com/office/drawing/2014/main" id="{45CA8E65-AED8-0917-C27C-AA9AA86F4B71}"/>
              </a:ext>
            </a:extLst>
          </p:cNvPr>
          <p:cNvSpPr/>
          <p:nvPr/>
        </p:nvSpPr>
        <p:spPr>
          <a:xfrm>
            <a:off x="852171" y="389399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41" name="Rectangle 40">
            <a:extLst>
              <a:ext uri="{FF2B5EF4-FFF2-40B4-BE49-F238E27FC236}">
                <a16:creationId xmlns:a16="http://schemas.microsoft.com/office/drawing/2014/main" id="{2C726B87-ECA6-A821-F24C-07429BC16EFE}"/>
              </a:ext>
            </a:extLst>
          </p:cNvPr>
          <p:cNvSpPr/>
          <p:nvPr/>
        </p:nvSpPr>
        <p:spPr>
          <a:xfrm>
            <a:off x="1259076" y="369054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42" name="Rectangle 41">
            <a:extLst>
              <a:ext uri="{FF2B5EF4-FFF2-40B4-BE49-F238E27FC236}">
                <a16:creationId xmlns:a16="http://schemas.microsoft.com/office/drawing/2014/main" id="{44B7682D-A634-ADC1-1ABA-FCDB07C4B683}"/>
              </a:ext>
            </a:extLst>
          </p:cNvPr>
          <p:cNvSpPr/>
          <p:nvPr/>
        </p:nvSpPr>
        <p:spPr>
          <a:xfrm>
            <a:off x="1462529" y="369054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43" name="Rectangle 42">
            <a:extLst>
              <a:ext uri="{FF2B5EF4-FFF2-40B4-BE49-F238E27FC236}">
                <a16:creationId xmlns:a16="http://schemas.microsoft.com/office/drawing/2014/main" id="{D051D55E-0008-2EC8-EC5C-AC7161D72B44}"/>
              </a:ext>
            </a:extLst>
          </p:cNvPr>
          <p:cNvSpPr/>
          <p:nvPr/>
        </p:nvSpPr>
        <p:spPr>
          <a:xfrm>
            <a:off x="1462529" y="389399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44" name="Rectangle 43">
            <a:extLst>
              <a:ext uri="{FF2B5EF4-FFF2-40B4-BE49-F238E27FC236}">
                <a16:creationId xmlns:a16="http://schemas.microsoft.com/office/drawing/2014/main" id="{D1E74DE1-8587-54A8-8961-299E968DF9B4}"/>
              </a:ext>
            </a:extLst>
          </p:cNvPr>
          <p:cNvSpPr/>
          <p:nvPr/>
        </p:nvSpPr>
        <p:spPr>
          <a:xfrm>
            <a:off x="1259076" y="389399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45" name="Rectangle 44">
            <a:extLst>
              <a:ext uri="{FF2B5EF4-FFF2-40B4-BE49-F238E27FC236}">
                <a16:creationId xmlns:a16="http://schemas.microsoft.com/office/drawing/2014/main" id="{583642AB-A752-F675-E4B1-E3AD31F918BD}"/>
              </a:ext>
            </a:extLst>
          </p:cNvPr>
          <p:cNvSpPr/>
          <p:nvPr/>
        </p:nvSpPr>
        <p:spPr>
          <a:xfrm>
            <a:off x="852171" y="409744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46" name="Rectangle 45">
            <a:extLst>
              <a:ext uri="{FF2B5EF4-FFF2-40B4-BE49-F238E27FC236}">
                <a16:creationId xmlns:a16="http://schemas.microsoft.com/office/drawing/2014/main" id="{252BA8F1-D035-32DA-676C-21F14422E521}"/>
              </a:ext>
            </a:extLst>
          </p:cNvPr>
          <p:cNvSpPr/>
          <p:nvPr/>
        </p:nvSpPr>
        <p:spPr>
          <a:xfrm>
            <a:off x="1055624" y="409744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5DFDFFF4-BB15-3188-3799-9642D9F6B778}"/>
              </a:ext>
            </a:extLst>
          </p:cNvPr>
          <p:cNvSpPr/>
          <p:nvPr/>
        </p:nvSpPr>
        <p:spPr>
          <a:xfrm>
            <a:off x="1055624" y="430090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48" name="Rectangle 47">
            <a:extLst>
              <a:ext uri="{FF2B5EF4-FFF2-40B4-BE49-F238E27FC236}">
                <a16:creationId xmlns:a16="http://schemas.microsoft.com/office/drawing/2014/main" id="{9B4BE2F1-8896-E249-E116-D93E270B8E55}"/>
              </a:ext>
            </a:extLst>
          </p:cNvPr>
          <p:cNvSpPr/>
          <p:nvPr/>
        </p:nvSpPr>
        <p:spPr>
          <a:xfrm>
            <a:off x="852171" y="430090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49" name="Rectangle 48">
            <a:extLst>
              <a:ext uri="{FF2B5EF4-FFF2-40B4-BE49-F238E27FC236}">
                <a16:creationId xmlns:a16="http://schemas.microsoft.com/office/drawing/2014/main" id="{F16BA1D0-1770-835E-721A-C614E3E3ACE9}"/>
              </a:ext>
            </a:extLst>
          </p:cNvPr>
          <p:cNvSpPr/>
          <p:nvPr/>
        </p:nvSpPr>
        <p:spPr>
          <a:xfrm>
            <a:off x="1259076" y="409744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50" name="Rectangle 49">
            <a:extLst>
              <a:ext uri="{FF2B5EF4-FFF2-40B4-BE49-F238E27FC236}">
                <a16:creationId xmlns:a16="http://schemas.microsoft.com/office/drawing/2014/main" id="{E276AD6F-AC52-7639-AF83-7C8BB5501858}"/>
              </a:ext>
            </a:extLst>
          </p:cNvPr>
          <p:cNvSpPr/>
          <p:nvPr/>
        </p:nvSpPr>
        <p:spPr>
          <a:xfrm>
            <a:off x="1462529" y="409744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51" name="Rectangle 50">
            <a:extLst>
              <a:ext uri="{FF2B5EF4-FFF2-40B4-BE49-F238E27FC236}">
                <a16:creationId xmlns:a16="http://schemas.microsoft.com/office/drawing/2014/main" id="{D7AAC0C6-8DDF-E4E2-033A-D90044CA6484}"/>
              </a:ext>
            </a:extLst>
          </p:cNvPr>
          <p:cNvSpPr/>
          <p:nvPr/>
        </p:nvSpPr>
        <p:spPr>
          <a:xfrm>
            <a:off x="1462529" y="430090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52" name="Rectangle 51">
            <a:extLst>
              <a:ext uri="{FF2B5EF4-FFF2-40B4-BE49-F238E27FC236}">
                <a16:creationId xmlns:a16="http://schemas.microsoft.com/office/drawing/2014/main" id="{88253071-849B-6C34-96A5-8B09DCEF2416}"/>
              </a:ext>
            </a:extLst>
          </p:cNvPr>
          <p:cNvSpPr/>
          <p:nvPr/>
        </p:nvSpPr>
        <p:spPr>
          <a:xfrm>
            <a:off x="1259076" y="430090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53" name="Rectangle 52">
            <a:extLst>
              <a:ext uri="{FF2B5EF4-FFF2-40B4-BE49-F238E27FC236}">
                <a16:creationId xmlns:a16="http://schemas.microsoft.com/office/drawing/2014/main" id="{F895D7FB-5360-6354-B241-1E791D4AC045}"/>
              </a:ext>
            </a:extLst>
          </p:cNvPr>
          <p:cNvSpPr/>
          <p:nvPr/>
        </p:nvSpPr>
        <p:spPr>
          <a:xfrm>
            <a:off x="1665982" y="369054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54" name="Rectangle 53">
            <a:extLst>
              <a:ext uri="{FF2B5EF4-FFF2-40B4-BE49-F238E27FC236}">
                <a16:creationId xmlns:a16="http://schemas.microsoft.com/office/drawing/2014/main" id="{62F5021E-FE29-909E-A13D-84D9FABF9B54}"/>
              </a:ext>
            </a:extLst>
          </p:cNvPr>
          <p:cNvSpPr/>
          <p:nvPr/>
        </p:nvSpPr>
        <p:spPr>
          <a:xfrm>
            <a:off x="1869435" y="369054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55" name="Rectangle 54">
            <a:extLst>
              <a:ext uri="{FF2B5EF4-FFF2-40B4-BE49-F238E27FC236}">
                <a16:creationId xmlns:a16="http://schemas.microsoft.com/office/drawing/2014/main" id="{EAF52BDB-030D-2876-FEF7-03D91533CDDD}"/>
              </a:ext>
            </a:extLst>
          </p:cNvPr>
          <p:cNvSpPr/>
          <p:nvPr/>
        </p:nvSpPr>
        <p:spPr>
          <a:xfrm>
            <a:off x="1869435" y="389399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56" name="Rectangle 55">
            <a:extLst>
              <a:ext uri="{FF2B5EF4-FFF2-40B4-BE49-F238E27FC236}">
                <a16:creationId xmlns:a16="http://schemas.microsoft.com/office/drawing/2014/main" id="{68FE362D-E943-49B3-C2CE-3108FB6EBA26}"/>
              </a:ext>
            </a:extLst>
          </p:cNvPr>
          <p:cNvSpPr/>
          <p:nvPr/>
        </p:nvSpPr>
        <p:spPr>
          <a:xfrm>
            <a:off x="1665982" y="389399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57" name="Rectangle 56">
            <a:extLst>
              <a:ext uri="{FF2B5EF4-FFF2-40B4-BE49-F238E27FC236}">
                <a16:creationId xmlns:a16="http://schemas.microsoft.com/office/drawing/2014/main" id="{1AA0F315-2C4D-6BBF-916E-B0D33A680F22}"/>
              </a:ext>
            </a:extLst>
          </p:cNvPr>
          <p:cNvSpPr/>
          <p:nvPr/>
        </p:nvSpPr>
        <p:spPr>
          <a:xfrm>
            <a:off x="2072888" y="369054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58" name="Rectangle 57">
            <a:extLst>
              <a:ext uri="{FF2B5EF4-FFF2-40B4-BE49-F238E27FC236}">
                <a16:creationId xmlns:a16="http://schemas.microsoft.com/office/drawing/2014/main" id="{38C52CEE-9E83-6E43-E74D-0B351C7EB10B}"/>
              </a:ext>
            </a:extLst>
          </p:cNvPr>
          <p:cNvSpPr/>
          <p:nvPr/>
        </p:nvSpPr>
        <p:spPr>
          <a:xfrm>
            <a:off x="2276340" y="369054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59" name="Rectangle 58">
            <a:extLst>
              <a:ext uri="{FF2B5EF4-FFF2-40B4-BE49-F238E27FC236}">
                <a16:creationId xmlns:a16="http://schemas.microsoft.com/office/drawing/2014/main" id="{57E3E2F5-4612-D8DA-D0B4-FCFDDB7BB6EF}"/>
              </a:ext>
            </a:extLst>
          </p:cNvPr>
          <p:cNvSpPr/>
          <p:nvPr/>
        </p:nvSpPr>
        <p:spPr>
          <a:xfrm>
            <a:off x="2276340" y="389399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60" name="Rectangle 59">
            <a:extLst>
              <a:ext uri="{FF2B5EF4-FFF2-40B4-BE49-F238E27FC236}">
                <a16:creationId xmlns:a16="http://schemas.microsoft.com/office/drawing/2014/main" id="{73F5BB1F-B0EB-1042-DD0E-8352D3C1213B}"/>
              </a:ext>
            </a:extLst>
          </p:cNvPr>
          <p:cNvSpPr/>
          <p:nvPr/>
        </p:nvSpPr>
        <p:spPr>
          <a:xfrm>
            <a:off x="2072888" y="389399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61" name="Rectangle 60">
            <a:extLst>
              <a:ext uri="{FF2B5EF4-FFF2-40B4-BE49-F238E27FC236}">
                <a16:creationId xmlns:a16="http://schemas.microsoft.com/office/drawing/2014/main" id="{8AA6BD8F-B41C-81C2-AE56-2EA8EB5210FC}"/>
              </a:ext>
            </a:extLst>
          </p:cNvPr>
          <p:cNvSpPr/>
          <p:nvPr/>
        </p:nvSpPr>
        <p:spPr>
          <a:xfrm>
            <a:off x="1665982" y="409744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62" name="Rectangle 61">
            <a:extLst>
              <a:ext uri="{FF2B5EF4-FFF2-40B4-BE49-F238E27FC236}">
                <a16:creationId xmlns:a16="http://schemas.microsoft.com/office/drawing/2014/main" id="{B693AFC8-CB8D-2395-1DFB-0200772462B9}"/>
              </a:ext>
            </a:extLst>
          </p:cNvPr>
          <p:cNvSpPr/>
          <p:nvPr/>
        </p:nvSpPr>
        <p:spPr>
          <a:xfrm>
            <a:off x="1869435" y="409744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63" name="Rectangle 62">
            <a:extLst>
              <a:ext uri="{FF2B5EF4-FFF2-40B4-BE49-F238E27FC236}">
                <a16:creationId xmlns:a16="http://schemas.microsoft.com/office/drawing/2014/main" id="{D280BA6D-6FCA-B30E-56F3-0E2A438D288C}"/>
              </a:ext>
            </a:extLst>
          </p:cNvPr>
          <p:cNvSpPr/>
          <p:nvPr/>
        </p:nvSpPr>
        <p:spPr>
          <a:xfrm>
            <a:off x="1869435" y="430090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64" name="Rectangle 63">
            <a:extLst>
              <a:ext uri="{FF2B5EF4-FFF2-40B4-BE49-F238E27FC236}">
                <a16:creationId xmlns:a16="http://schemas.microsoft.com/office/drawing/2014/main" id="{513C539E-F88F-972F-C73A-D8C087CB2610}"/>
              </a:ext>
            </a:extLst>
          </p:cNvPr>
          <p:cNvSpPr/>
          <p:nvPr/>
        </p:nvSpPr>
        <p:spPr>
          <a:xfrm>
            <a:off x="1665982" y="430090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65" name="Rectangle 64">
            <a:extLst>
              <a:ext uri="{FF2B5EF4-FFF2-40B4-BE49-F238E27FC236}">
                <a16:creationId xmlns:a16="http://schemas.microsoft.com/office/drawing/2014/main" id="{E392E672-A9CB-1578-9173-C45F463E45C7}"/>
              </a:ext>
            </a:extLst>
          </p:cNvPr>
          <p:cNvSpPr/>
          <p:nvPr/>
        </p:nvSpPr>
        <p:spPr>
          <a:xfrm>
            <a:off x="2072888" y="409744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66" name="Rectangle 65">
            <a:extLst>
              <a:ext uri="{FF2B5EF4-FFF2-40B4-BE49-F238E27FC236}">
                <a16:creationId xmlns:a16="http://schemas.microsoft.com/office/drawing/2014/main" id="{B2E88999-BCB9-1E6D-A4C7-9D1B95EACDF3}"/>
              </a:ext>
            </a:extLst>
          </p:cNvPr>
          <p:cNvSpPr/>
          <p:nvPr/>
        </p:nvSpPr>
        <p:spPr>
          <a:xfrm>
            <a:off x="2276340" y="409744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67" name="Rectangle 66">
            <a:extLst>
              <a:ext uri="{FF2B5EF4-FFF2-40B4-BE49-F238E27FC236}">
                <a16:creationId xmlns:a16="http://schemas.microsoft.com/office/drawing/2014/main" id="{C417E948-5008-18E1-B2B9-86AADCBB12F3}"/>
              </a:ext>
            </a:extLst>
          </p:cNvPr>
          <p:cNvSpPr/>
          <p:nvPr/>
        </p:nvSpPr>
        <p:spPr>
          <a:xfrm>
            <a:off x="2276340" y="430090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68" name="Rectangle 67">
            <a:extLst>
              <a:ext uri="{FF2B5EF4-FFF2-40B4-BE49-F238E27FC236}">
                <a16:creationId xmlns:a16="http://schemas.microsoft.com/office/drawing/2014/main" id="{65AF1E03-6710-63A3-87A7-5F134C0F3151}"/>
              </a:ext>
            </a:extLst>
          </p:cNvPr>
          <p:cNvSpPr/>
          <p:nvPr/>
        </p:nvSpPr>
        <p:spPr>
          <a:xfrm>
            <a:off x="2072888" y="430090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69" name="Rectangle 68">
            <a:extLst>
              <a:ext uri="{FF2B5EF4-FFF2-40B4-BE49-F238E27FC236}">
                <a16:creationId xmlns:a16="http://schemas.microsoft.com/office/drawing/2014/main" id="{3EDA68F1-A87D-30A6-B563-5E534483A547}"/>
              </a:ext>
            </a:extLst>
          </p:cNvPr>
          <p:cNvSpPr/>
          <p:nvPr/>
        </p:nvSpPr>
        <p:spPr>
          <a:xfrm>
            <a:off x="3434195" y="2869489"/>
            <a:ext cx="203453" cy="20345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70" name="Rectangle 69">
            <a:extLst>
              <a:ext uri="{FF2B5EF4-FFF2-40B4-BE49-F238E27FC236}">
                <a16:creationId xmlns:a16="http://schemas.microsoft.com/office/drawing/2014/main" id="{27BC532B-9445-032D-C567-C394854016C4}"/>
              </a:ext>
            </a:extLst>
          </p:cNvPr>
          <p:cNvSpPr/>
          <p:nvPr/>
        </p:nvSpPr>
        <p:spPr>
          <a:xfrm>
            <a:off x="3637648" y="286948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71" name="Rectangle 70">
            <a:extLst>
              <a:ext uri="{FF2B5EF4-FFF2-40B4-BE49-F238E27FC236}">
                <a16:creationId xmlns:a16="http://schemas.microsoft.com/office/drawing/2014/main" id="{ED653455-E9E2-92C8-C95A-8507E085D3E1}"/>
              </a:ext>
            </a:extLst>
          </p:cNvPr>
          <p:cNvSpPr/>
          <p:nvPr/>
        </p:nvSpPr>
        <p:spPr>
          <a:xfrm>
            <a:off x="3637648" y="307294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72" name="Rectangle 71">
            <a:extLst>
              <a:ext uri="{FF2B5EF4-FFF2-40B4-BE49-F238E27FC236}">
                <a16:creationId xmlns:a16="http://schemas.microsoft.com/office/drawing/2014/main" id="{0CDBD8FB-F429-20C0-EE65-A3CC6B837706}"/>
              </a:ext>
            </a:extLst>
          </p:cNvPr>
          <p:cNvSpPr/>
          <p:nvPr/>
        </p:nvSpPr>
        <p:spPr>
          <a:xfrm>
            <a:off x="3434195" y="307294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73" name="Rectangle 72">
            <a:extLst>
              <a:ext uri="{FF2B5EF4-FFF2-40B4-BE49-F238E27FC236}">
                <a16:creationId xmlns:a16="http://schemas.microsoft.com/office/drawing/2014/main" id="{A5C8A833-F5A2-3986-3A17-D74F0957A298}"/>
              </a:ext>
            </a:extLst>
          </p:cNvPr>
          <p:cNvSpPr/>
          <p:nvPr/>
        </p:nvSpPr>
        <p:spPr>
          <a:xfrm>
            <a:off x="3841100" y="286948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74" name="Rectangle 73">
            <a:extLst>
              <a:ext uri="{FF2B5EF4-FFF2-40B4-BE49-F238E27FC236}">
                <a16:creationId xmlns:a16="http://schemas.microsoft.com/office/drawing/2014/main" id="{5F1418D5-84E8-4D75-FBE7-A9017C62BF32}"/>
              </a:ext>
            </a:extLst>
          </p:cNvPr>
          <p:cNvSpPr/>
          <p:nvPr/>
        </p:nvSpPr>
        <p:spPr>
          <a:xfrm>
            <a:off x="4044553" y="286948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75" name="Rectangle 74">
            <a:extLst>
              <a:ext uri="{FF2B5EF4-FFF2-40B4-BE49-F238E27FC236}">
                <a16:creationId xmlns:a16="http://schemas.microsoft.com/office/drawing/2014/main" id="{B915EF89-28AD-8C72-E17D-C49BC44C900C}"/>
              </a:ext>
            </a:extLst>
          </p:cNvPr>
          <p:cNvSpPr/>
          <p:nvPr/>
        </p:nvSpPr>
        <p:spPr>
          <a:xfrm>
            <a:off x="4044553" y="307294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76" name="Rectangle 75">
            <a:extLst>
              <a:ext uri="{FF2B5EF4-FFF2-40B4-BE49-F238E27FC236}">
                <a16:creationId xmlns:a16="http://schemas.microsoft.com/office/drawing/2014/main" id="{6D214664-42F0-4260-1E24-624A8AD1F9DC}"/>
              </a:ext>
            </a:extLst>
          </p:cNvPr>
          <p:cNvSpPr/>
          <p:nvPr/>
        </p:nvSpPr>
        <p:spPr>
          <a:xfrm>
            <a:off x="3841100" y="307294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77" name="Rectangle 76">
            <a:extLst>
              <a:ext uri="{FF2B5EF4-FFF2-40B4-BE49-F238E27FC236}">
                <a16:creationId xmlns:a16="http://schemas.microsoft.com/office/drawing/2014/main" id="{ADB117F2-AF35-556F-22EA-3CC364522637}"/>
              </a:ext>
            </a:extLst>
          </p:cNvPr>
          <p:cNvSpPr/>
          <p:nvPr/>
        </p:nvSpPr>
        <p:spPr>
          <a:xfrm>
            <a:off x="3434195" y="3276394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78" name="Rectangle 77">
            <a:extLst>
              <a:ext uri="{FF2B5EF4-FFF2-40B4-BE49-F238E27FC236}">
                <a16:creationId xmlns:a16="http://schemas.microsoft.com/office/drawing/2014/main" id="{D6815275-9F67-F4D0-9447-970B86415D42}"/>
              </a:ext>
            </a:extLst>
          </p:cNvPr>
          <p:cNvSpPr/>
          <p:nvPr/>
        </p:nvSpPr>
        <p:spPr>
          <a:xfrm>
            <a:off x="3637648" y="3276394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79" name="Rectangle 78">
            <a:extLst>
              <a:ext uri="{FF2B5EF4-FFF2-40B4-BE49-F238E27FC236}">
                <a16:creationId xmlns:a16="http://schemas.microsoft.com/office/drawing/2014/main" id="{6419C967-15EB-8B95-DED3-AA45BCB38EDE}"/>
              </a:ext>
            </a:extLst>
          </p:cNvPr>
          <p:cNvSpPr/>
          <p:nvPr/>
        </p:nvSpPr>
        <p:spPr>
          <a:xfrm>
            <a:off x="3637648" y="347984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80" name="Rectangle 79">
            <a:extLst>
              <a:ext uri="{FF2B5EF4-FFF2-40B4-BE49-F238E27FC236}">
                <a16:creationId xmlns:a16="http://schemas.microsoft.com/office/drawing/2014/main" id="{FB89508A-18A7-E02F-3A08-2BD1FFF03B63}"/>
              </a:ext>
            </a:extLst>
          </p:cNvPr>
          <p:cNvSpPr/>
          <p:nvPr/>
        </p:nvSpPr>
        <p:spPr>
          <a:xfrm>
            <a:off x="3434195" y="347984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81" name="Rectangle 80">
            <a:extLst>
              <a:ext uri="{FF2B5EF4-FFF2-40B4-BE49-F238E27FC236}">
                <a16:creationId xmlns:a16="http://schemas.microsoft.com/office/drawing/2014/main" id="{859403A1-ADA1-F486-B59D-A9AD534564A2}"/>
              </a:ext>
            </a:extLst>
          </p:cNvPr>
          <p:cNvSpPr/>
          <p:nvPr/>
        </p:nvSpPr>
        <p:spPr>
          <a:xfrm>
            <a:off x="3841100" y="3276394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82" name="Rectangle 81">
            <a:extLst>
              <a:ext uri="{FF2B5EF4-FFF2-40B4-BE49-F238E27FC236}">
                <a16:creationId xmlns:a16="http://schemas.microsoft.com/office/drawing/2014/main" id="{958240BB-6167-C794-676A-45981FB02157}"/>
              </a:ext>
            </a:extLst>
          </p:cNvPr>
          <p:cNvSpPr/>
          <p:nvPr/>
        </p:nvSpPr>
        <p:spPr>
          <a:xfrm>
            <a:off x="4044553" y="3276394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83" name="Rectangle 82">
            <a:extLst>
              <a:ext uri="{FF2B5EF4-FFF2-40B4-BE49-F238E27FC236}">
                <a16:creationId xmlns:a16="http://schemas.microsoft.com/office/drawing/2014/main" id="{DE1D1C57-865D-25C1-8DB2-5E3D7F1444A6}"/>
              </a:ext>
            </a:extLst>
          </p:cNvPr>
          <p:cNvSpPr/>
          <p:nvPr/>
        </p:nvSpPr>
        <p:spPr>
          <a:xfrm>
            <a:off x="4044553" y="347984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84" name="Rectangle 83">
            <a:extLst>
              <a:ext uri="{FF2B5EF4-FFF2-40B4-BE49-F238E27FC236}">
                <a16:creationId xmlns:a16="http://schemas.microsoft.com/office/drawing/2014/main" id="{2D06B536-1143-E0B1-9201-8968B99A7096}"/>
              </a:ext>
            </a:extLst>
          </p:cNvPr>
          <p:cNvSpPr/>
          <p:nvPr/>
        </p:nvSpPr>
        <p:spPr>
          <a:xfrm>
            <a:off x="3841100" y="347984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85" name="Rectangle 84">
            <a:extLst>
              <a:ext uri="{FF2B5EF4-FFF2-40B4-BE49-F238E27FC236}">
                <a16:creationId xmlns:a16="http://schemas.microsoft.com/office/drawing/2014/main" id="{B8BC8372-74FE-6D5A-CD2F-AF3871276236}"/>
              </a:ext>
            </a:extLst>
          </p:cNvPr>
          <p:cNvSpPr/>
          <p:nvPr/>
        </p:nvSpPr>
        <p:spPr>
          <a:xfrm>
            <a:off x="4248006" y="286948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86" name="Rectangle 85">
            <a:extLst>
              <a:ext uri="{FF2B5EF4-FFF2-40B4-BE49-F238E27FC236}">
                <a16:creationId xmlns:a16="http://schemas.microsoft.com/office/drawing/2014/main" id="{5AD5D9B9-AF37-B09F-8127-5F2DFB4BFC49}"/>
              </a:ext>
            </a:extLst>
          </p:cNvPr>
          <p:cNvSpPr/>
          <p:nvPr/>
        </p:nvSpPr>
        <p:spPr>
          <a:xfrm>
            <a:off x="4451459" y="286948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87" name="Rectangle 86">
            <a:extLst>
              <a:ext uri="{FF2B5EF4-FFF2-40B4-BE49-F238E27FC236}">
                <a16:creationId xmlns:a16="http://schemas.microsoft.com/office/drawing/2014/main" id="{0294990E-9198-1673-9506-8ABE12589588}"/>
              </a:ext>
            </a:extLst>
          </p:cNvPr>
          <p:cNvSpPr/>
          <p:nvPr/>
        </p:nvSpPr>
        <p:spPr>
          <a:xfrm>
            <a:off x="4451459" y="307294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88" name="Rectangle 87">
            <a:extLst>
              <a:ext uri="{FF2B5EF4-FFF2-40B4-BE49-F238E27FC236}">
                <a16:creationId xmlns:a16="http://schemas.microsoft.com/office/drawing/2014/main" id="{A78119A2-6298-4763-2E23-9EB29BD04BB4}"/>
              </a:ext>
            </a:extLst>
          </p:cNvPr>
          <p:cNvSpPr/>
          <p:nvPr/>
        </p:nvSpPr>
        <p:spPr>
          <a:xfrm>
            <a:off x="4248006" y="307294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89" name="Rectangle 88">
            <a:extLst>
              <a:ext uri="{FF2B5EF4-FFF2-40B4-BE49-F238E27FC236}">
                <a16:creationId xmlns:a16="http://schemas.microsoft.com/office/drawing/2014/main" id="{4B4119CB-3EF5-CF6B-0AE5-A05AB7DD12EA}"/>
              </a:ext>
            </a:extLst>
          </p:cNvPr>
          <p:cNvSpPr/>
          <p:nvPr/>
        </p:nvSpPr>
        <p:spPr>
          <a:xfrm>
            <a:off x="4654912" y="286948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90" name="Rectangle 89">
            <a:extLst>
              <a:ext uri="{FF2B5EF4-FFF2-40B4-BE49-F238E27FC236}">
                <a16:creationId xmlns:a16="http://schemas.microsoft.com/office/drawing/2014/main" id="{9AB3871C-B43A-13CA-A90B-EE5E874B6F55}"/>
              </a:ext>
            </a:extLst>
          </p:cNvPr>
          <p:cNvSpPr/>
          <p:nvPr/>
        </p:nvSpPr>
        <p:spPr>
          <a:xfrm>
            <a:off x="4858364" y="286948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91" name="Rectangle 90">
            <a:extLst>
              <a:ext uri="{FF2B5EF4-FFF2-40B4-BE49-F238E27FC236}">
                <a16:creationId xmlns:a16="http://schemas.microsoft.com/office/drawing/2014/main" id="{681C273B-2AD2-9B4B-5789-86331FD644FE}"/>
              </a:ext>
            </a:extLst>
          </p:cNvPr>
          <p:cNvSpPr/>
          <p:nvPr/>
        </p:nvSpPr>
        <p:spPr>
          <a:xfrm>
            <a:off x="4858364" y="307294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92" name="Rectangle 91">
            <a:extLst>
              <a:ext uri="{FF2B5EF4-FFF2-40B4-BE49-F238E27FC236}">
                <a16:creationId xmlns:a16="http://schemas.microsoft.com/office/drawing/2014/main" id="{31B88B1E-0F58-0FAF-422E-3A807832FA3F}"/>
              </a:ext>
            </a:extLst>
          </p:cNvPr>
          <p:cNvSpPr/>
          <p:nvPr/>
        </p:nvSpPr>
        <p:spPr>
          <a:xfrm>
            <a:off x="4654912" y="307294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93" name="Rectangle 92">
            <a:extLst>
              <a:ext uri="{FF2B5EF4-FFF2-40B4-BE49-F238E27FC236}">
                <a16:creationId xmlns:a16="http://schemas.microsoft.com/office/drawing/2014/main" id="{DD16E050-D989-3604-6342-BC9394BBCBD5}"/>
              </a:ext>
            </a:extLst>
          </p:cNvPr>
          <p:cNvSpPr/>
          <p:nvPr/>
        </p:nvSpPr>
        <p:spPr>
          <a:xfrm>
            <a:off x="4248006" y="3276394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94" name="Rectangle 93">
            <a:extLst>
              <a:ext uri="{FF2B5EF4-FFF2-40B4-BE49-F238E27FC236}">
                <a16:creationId xmlns:a16="http://schemas.microsoft.com/office/drawing/2014/main" id="{A133A285-E2A6-8065-C2A6-C0C0EB5CF5FE}"/>
              </a:ext>
            </a:extLst>
          </p:cNvPr>
          <p:cNvSpPr/>
          <p:nvPr/>
        </p:nvSpPr>
        <p:spPr>
          <a:xfrm>
            <a:off x="4451459" y="3276394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95" name="Rectangle 94">
            <a:extLst>
              <a:ext uri="{FF2B5EF4-FFF2-40B4-BE49-F238E27FC236}">
                <a16:creationId xmlns:a16="http://schemas.microsoft.com/office/drawing/2014/main" id="{4B3DC6F7-F1AB-6B54-1B34-FBCFD8F5F828}"/>
              </a:ext>
            </a:extLst>
          </p:cNvPr>
          <p:cNvSpPr/>
          <p:nvPr/>
        </p:nvSpPr>
        <p:spPr>
          <a:xfrm>
            <a:off x="4451459" y="347984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96" name="Rectangle 95">
            <a:extLst>
              <a:ext uri="{FF2B5EF4-FFF2-40B4-BE49-F238E27FC236}">
                <a16:creationId xmlns:a16="http://schemas.microsoft.com/office/drawing/2014/main" id="{B23A128D-981B-88CE-0B5A-0F79F088576C}"/>
              </a:ext>
            </a:extLst>
          </p:cNvPr>
          <p:cNvSpPr/>
          <p:nvPr/>
        </p:nvSpPr>
        <p:spPr>
          <a:xfrm>
            <a:off x="4248006" y="347984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97" name="Rectangle 96">
            <a:extLst>
              <a:ext uri="{FF2B5EF4-FFF2-40B4-BE49-F238E27FC236}">
                <a16:creationId xmlns:a16="http://schemas.microsoft.com/office/drawing/2014/main" id="{7656B243-AC90-CAAE-80CA-C186408520FC}"/>
              </a:ext>
            </a:extLst>
          </p:cNvPr>
          <p:cNvSpPr/>
          <p:nvPr/>
        </p:nvSpPr>
        <p:spPr>
          <a:xfrm>
            <a:off x="4654912" y="3276394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98" name="Rectangle 97">
            <a:extLst>
              <a:ext uri="{FF2B5EF4-FFF2-40B4-BE49-F238E27FC236}">
                <a16:creationId xmlns:a16="http://schemas.microsoft.com/office/drawing/2014/main" id="{635278FC-C53F-1BF6-54DF-82D2386A17CE}"/>
              </a:ext>
            </a:extLst>
          </p:cNvPr>
          <p:cNvSpPr/>
          <p:nvPr/>
        </p:nvSpPr>
        <p:spPr>
          <a:xfrm>
            <a:off x="4858364" y="3276394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99" name="Rectangle 98">
            <a:extLst>
              <a:ext uri="{FF2B5EF4-FFF2-40B4-BE49-F238E27FC236}">
                <a16:creationId xmlns:a16="http://schemas.microsoft.com/office/drawing/2014/main" id="{DE9F4754-249E-EA68-7C22-CD3918CA60E7}"/>
              </a:ext>
            </a:extLst>
          </p:cNvPr>
          <p:cNvSpPr/>
          <p:nvPr/>
        </p:nvSpPr>
        <p:spPr>
          <a:xfrm>
            <a:off x="4858364" y="347984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00" name="Rectangle 99">
            <a:extLst>
              <a:ext uri="{FF2B5EF4-FFF2-40B4-BE49-F238E27FC236}">
                <a16:creationId xmlns:a16="http://schemas.microsoft.com/office/drawing/2014/main" id="{C1EF050C-1C91-1D5A-14FE-B15D823E406F}"/>
              </a:ext>
            </a:extLst>
          </p:cNvPr>
          <p:cNvSpPr/>
          <p:nvPr/>
        </p:nvSpPr>
        <p:spPr>
          <a:xfrm>
            <a:off x="4654912" y="347984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01" name="Rectangle 100">
            <a:extLst>
              <a:ext uri="{FF2B5EF4-FFF2-40B4-BE49-F238E27FC236}">
                <a16:creationId xmlns:a16="http://schemas.microsoft.com/office/drawing/2014/main" id="{332643D4-8570-A1D3-1CF6-83B1D9436293}"/>
              </a:ext>
            </a:extLst>
          </p:cNvPr>
          <p:cNvSpPr/>
          <p:nvPr/>
        </p:nvSpPr>
        <p:spPr>
          <a:xfrm>
            <a:off x="3434195" y="368330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02" name="Rectangle 101">
            <a:extLst>
              <a:ext uri="{FF2B5EF4-FFF2-40B4-BE49-F238E27FC236}">
                <a16:creationId xmlns:a16="http://schemas.microsoft.com/office/drawing/2014/main" id="{6EBF51DF-0463-8011-6FF7-ECED30B14CE5}"/>
              </a:ext>
            </a:extLst>
          </p:cNvPr>
          <p:cNvSpPr/>
          <p:nvPr/>
        </p:nvSpPr>
        <p:spPr>
          <a:xfrm>
            <a:off x="3637648" y="368330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03" name="Rectangle 102">
            <a:extLst>
              <a:ext uri="{FF2B5EF4-FFF2-40B4-BE49-F238E27FC236}">
                <a16:creationId xmlns:a16="http://schemas.microsoft.com/office/drawing/2014/main" id="{19B541BE-31EA-21A5-4772-B23EC8C94D9B}"/>
              </a:ext>
            </a:extLst>
          </p:cNvPr>
          <p:cNvSpPr/>
          <p:nvPr/>
        </p:nvSpPr>
        <p:spPr>
          <a:xfrm>
            <a:off x="3637648" y="388675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04" name="Rectangle 103">
            <a:extLst>
              <a:ext uri="{FF2B5EF4-FFF2-40B4-BE49-F238E27FC236}">
                <a16:creationId xmlns:a16="http://schemas.microsoft.com/office/drawing/2014/main" id="{E21800E1-F17F-5FDE-6D51-04D867769E58}"/>
              </a:ext>
            </a:extLst>
          </p:cNvPr>
          <p:cNvSpPr/>
          <p:nvPr/>
        </p:nvSpPr>
        <p:spPr>
          <a:xfrm>
            <a:off x="3434195" y="388675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05" name="Rectangle 104">
            <a:extLst>
              <a:ext uri="{FF2B5EF4-FFF2-40B4-BE49-F238E27FC236}">
                <a16:creationId xmlns:a16="http://schemas.microsoft.com/office/drawing/2014/main" id="{3210E20E-02B7-ED87-FF2C-CD1B4E794E51}"/>
              </a:ext>
            </a:extLst>
          </p:cNvPr>
          <p:cNvSpPr/>
          <p:nvPr/>
        </p:nvSpPr>
        <p:spPr>
          <a:xfrm>
            <a:off x="3841100" y="368330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06" name="Rectangle 105">
            <a:extLst>
              <a:ext uri="{FF2B5EF4-FFF2-40B4-BE49-F238E27FC236}">
                <a16:creationId xmlns:a16="http://schemas.microsoft.com/office/drawing/2014/main" id="{6DBB4DB0-6547-6A31-C839-3761A56A2E34}"/>
              </a:ext>
            </a:extLst>
          </p:cNvPr>
          <p:cNvSpPr/>
          <p:nvPr/>
        </p:nvSpPr>
        <p:spPr>
          <a:xfrm>
            <a:off x="4044553" y="368330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07" name="Rectangle 106">
            <a:extLst>
              <a:ext uri="{FF2B5EF4-FFF2-40B4-BE49-F238E27FC236}">
                <a16:creationId xmlns:a16="http://schemas.microsoft.com/office/drawing/2014/main" id="{0417135D-AB2C-2C13-882E-87585F655E46}"/>
              </a:ext>
            </a:extLst>
          </p:cNvPr>
          <p:cNvSpPr/>
          <p:nvPr/>
        </p:nvSpPr>
        <p:spPr>
          <a:xfrm>
            <a:off x="4044553" y="388675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08" name="Rectangle 107">
            <a:extLst>
              <a:ext uri="{FF2B5EF4-FFF2-40B4-BE49-F238E27FC236}">
                <a16:creationId xmlns:a16="http://schemas.microsoft.com/office/drawing/2014/main" id="{389ADC93-CF5E-EF85-5C38-952563838480}"/>
              </a:ext>
            </a:extLst>
          </p:cNvPr>
          <p:cNvSpPr/>
          <p:nvPr/>
        </p:nvSpPr>
        <p:spPr>
          <a:xfrm>
            <a:off x="3841100" y="388675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09" name="Rectangle 108">
            <a:extLst>
              <a:ext uri="{FF2B5EF4-FFF2-40B4-BE49-F238E27FC236}">
                <a16:creationId xmlns:a16="http://schemas.microsoft.com/office/drawing/2014/main" id="{E9522E7B-194F-CF0C-D2D3-ED68E2459E75}"/>
              </a:ext>
            </a:extLst>
          </p:cNvPr>
          <p:cNvSpPr/>
          <p:nvPr/>
        </p:nvSpPr>
        <p:spPr>
          <a:xfrm>
            <a:off x="3434195" y="409020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10" name="Rectangle 109">
            <a:extLst>
              <a:ext uri="{FF2B5EF4-FFF2-40B4-BE49-F238E27FC236}">
                <a16:creationId xmlns:a16="http://schemas.microsoft.com/office/drawing/2014/main" id="{C8B1CC32-363A-D011-4C99-B9BBC05C90A3}"/>
              </a:ext>
            </a:extLst>
          </p:cNvPr>
          <p:cNvSpPr/>
          <p:nvPr/>
        </p:nvSpPr>
        <p:spPr>
          <a:xfrm>
            <a:off x="3637648" y="409020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11" name="Rectangle 110">
            <a:extLst>
              <a:ext uri="{FF2B5EF4-FFF2-40B4-BE49-F238E27FC236}">
                <a16:creationId xmlns:a16="http://schemas.microsoft.com/office/drawing/2014/main" id="{EE439033-156F-248E-93A4-46667C34B579}"/>
              </a:ext>
            </a:extLst>
          </p:cNvPr>
          <p:cNvSpPr/>
          <p:nvPr/>
        </p:nvSpPr>
        <p:spPr>
          <a:xfrm>
            <a:off x="3637648" y="4293658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12" name="Rectangle 111">
            <a:extLst>
              <a:ext uri="{FF2B5EF4-FFF2-40B4-BE49-F238E27FC236}">
                <a16:creationId xmlns:a16="http://schemas.microsoft.com/office/drawing/2014/main" id="{84DB0DB8-626F-A916-DE20-5A583FCC98A1}"/>
              </a:ext>
            </a:extLst>
          </p:cNvPr>
          <p:cNvSpPr/>
          <p:nvPr/>
        </p:nvSpPr>
        <p:spPr>
          <a:xfrm>
            <a:off x="3434195" y="4293658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13" name="Rectangle 112">
            <a:extLst>
              <a:ext uri="{FF2B5EF4-FFF2-40B4-BE49-F238E27FC236}">
                <a16:creationId xmlns:a16="http://schemas.microsoft.com/office/drawing/2014/main" id="{6966C67F-4AF9-86D6-F701-50E3229EC886}"/>
              </a:ext>
            </a:extLst>
          </p:cNvPr>
          <p:cNvSpPr/>
          <p:nvPr/>
        </p:nvSpPr>
        <p:spPr>
          <a:xfrm>
            <a:off x="3841100" y="409020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14" name="Rectangle 113">
            <a:extLst>
              <a:ext uri="{FF2B5EF4-FFF2-40B4-BE49-F238E27FC236}">
                <a16:creationId xmlns:a16="http://schemas.microsoft.com/office/drawing/2014/main" id="{2B747A99-4948-0E81-2101-BDBFD58BA86F}"/>
              </a:ext>
            </a:extLst>
          </p:cNvPr>
          <p:cNvSpPr/>
          <p:nvPr/>
        </p:nvSpPr>
        <p:spPr>
          <a:xfrm>
            <a:off x="4044553" y="409020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15" name="Rectangle 114">
            <a:extLst>
              <a:ext uri="{FF2B5EF4-FFF2-40B4-BE49-F238E27FC236}">
                <a16:creationId xmlns:a16="http://schemas.microsoft.com/office/drawing/2014/main" id="{75DF1CA5-EF84-4A5A-6296-714BA6AAD125}"/>
              </a:ext>
            </a:extLst>
          </p:cNvPr>
          <p:cNvSpPr/>
          <p:nvPr/>
        </p:nvSpPr>
        <p:spPr>
          <a:xfrm>
            <a:off x="4044553" y="4293658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16" name="Rectangle 115">
            <a:extLst>
              <a:ext uri="{FF2B5EF4-FFF2-40B4-BE49-F238E27FC236}">
                <a16:creationId xmlns:a16="http://schemas.microsoft.com/office/drawing/2014/main" id="{8F242793-296B-433B-635B-128D0D764A81}"/>
              </a:ext>
            </a:extLst>
          </p:cNvPr>
          <p:cNvSpPr/>
          <p:nvPr/>
        </p:nvSpPr>
        <p:spPr>
          <a:xfrm>
            <a:off x="3841100" y="4293658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17" name="Rectangle 116">
            <a:extLst>
              <a:ext uri="{FF2B5EF4-FFF2-40B4-BE49-F238E27FC236}">
                <a16:creationId xmlns:a16="http://schemas.microsoft.com/office/drawing/2014/main" id="{E5BCA263-F904-1B49-924F-DA0B0EA7EDC3}"/>
              </a:ext>
            </a:extLst>
          </p:cNvPr>
          <p:cNvSpPr/>
          <p:nvPr/>
        </p:nvSpPr>
        <p:spPr>
          <a:xfrm>
            <a:off x="4248006" y="368330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18" name="Rectangle 117">
            <a:extLst>
              <a:ext uri="{FF2B5EF4-FFF2-40B4-BE49-F238E27FC236}">
                <a16:creationId xmlns:a16="http://schemas.microsoft.com/office/drawing/2014/main" id="{A9E721DB-3070-B3BD-7E1A-EC2B71604041}"/>
              </a:ext>
            </a:extLst>
          </p:cNvPr>
          <p:cNvSpPr/>
          <p:nvPr/>
        </p:nvSpPr>
        <p:spPr>
          <a:xfrm>
            <a:off x="4451459" y="368330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19" name="Rectangle 118">
            <a:extLst>
              <a:ext uri="{FF2B5EF4-FFF2-40B4-BE49-F238E27FC236}">
                <a16:creationId xmlns:a16="http://schemas.microsoft.com/office/drawing/2014/main" id="{9EAF66F0-15D1-6D9A-A285-41A7042A928A}"/>
              </a:ext>
            </a:extLst>
          </p:cNvPr>
          <p:cNvSpPr/>
          <p:nvPr/>
        </p:nvSpPr>
        <p:spPr>
          <a:xfrm>
            <a:off x="4451459" y="388675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20" name="Rectangle 119">
            <a:extLst>
              <a:ext uri="{FF2B5EF4-FFF2-40B4-BE49-F238E27FC236}">
                <a16:creationId xmlns:a16="http://schemas.microsoft.com/office/drawing/2014/main" id="{65E8934C-B947-860B-F576-931C7F88B376}"/>
              </a:ext>
            </a:extLst>
          </p:cNvPr>
          <p:cNvSpPr/>
          <p:nvPr/>
        </p:nvSpPr>
        <p:spPr>
          <a:xfrm>
            <a:off x="4248006" y="388675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21" name="Rectangle 120">
            <a:extLst>
              <a:ext uri="{FF2B5EF4-FFF2-40B4-BE49-F238E27FC236}">
                <a16:creationId xmlns:a16="http://schemas.microsoft.com/office/drawing/2014/main" id="{4D19E1EF-B1B2-3B27-7722-1AFFC9E00B2C}"/>
              </a:ext>
            </a:extLst>
          </p:cNvPr>
          <p:cNvSpPr/>
          <p:nvPr/>
        </p:nvSpPr>
        <p:spPr>
          <a:xfrm>
            <a:off x="4654912" y="368330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22" name="Rectangle 121">
            <a:extLst>
              <a:ext uri="{FF2B5EF4-FFF2-40B4-BE49-F238E27FC236}">
                <a16:creationId xmlns:a16="http://schemas.microsoft.com/office/drawing/2014/main" id="{E8EC98DC-BF83-91F7-87E6-9340E64EC56C}"/>
              </a:ext>
            </a:extLst>
          </p:cNvPr>
          <p:cNvSpPr/>
          <p:nvPr/>
        </p:nvSpPr>
        <p:spPr>
          <a:xfrm>
            <a:off x="4858364" y="368330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23" name="Rectangle 122">
            <a:extLst>
              <a:ext uri="{FF2B5EF4-FFF2-40B4-BE49-F238E27FC236}">
                <a16:creationId xmlns:a16="http://schemas.microsoft.com/office/drawing/2014/main" id="{503318C4-4ADE-369A-726D-6E5511279867}"/>
              </a:ext>
            </a:extLst>
          </p:cNvPr>
          <p:cNvSpPr/>
          <p:nvPr/>
        </p:nvSpPr>
        <p:spPr>
          <a:xfrm>
            <a:off x="4858364" y="388675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24" name="Rectangle 123">
            <a:extLst>
              <a:ext uri="{FF2B5EF4-FFF2-40B4-BE49-F238E27FC236}">
                <a16:creationId xmlns:a16="http://schemas.microsoft.com/office/drawing/2014/main" id="{E0E0EC8B-1336-ECD1-E818-15FDC47957B1}"/>
              </a:ext>
            </a:extLst>
          </p:cNvPr>
          <p:cNvSpPr/>
          <p:nvPr/>
        </p:nvSpPr>
        <p:spPr>
          <a:xfrm>
            <a:off x="4654912" y="388675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25" name="Rectangle 124">
            <a:extLst>
              <a:ext uri="{FF2B5EF4-FFF2-40B4-BE49-F238E27FC236}">
                <a16:creationId xmlns:a16="http://schemas.microsoft.com/office/drawing/2014/main" id="{0D74D53B-F2B4-58F6-D138-481B0C6574BB}"/>
              </a:ext>
            </a:extLst>
          </p:cNvPr>
          <p:cNvSpPr/>
          <p:nvPr/>
        </p:nvSpPr>
        <p:spPr>
          <a:xfrm>
            <a:off x="4248006" y="409020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26" name="Rectangle 125">
            <a:extLst>
              <a:ext uri="{FF2B5EF4-FFF2-40B4-BE49-F238E27FC236}">
                <a16:creationId xmlns:a16="http://schemas.microsoft.com/office/drawing/2014/main" id="{4D423424-92AA-9BF4-5761-5E537B9C23B4}"/>
              </a:ext>
            </a:extLst>
          </p:cNvPr>
          <p:cNvSpPr/>
          <p:nvPr/>
        </p:nvSpPr>
        <p:spPr>
          <a:xfrm>
            <a:off x="4451459" y="409020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27" name="Rectangle 126">
            <a:extLst>
              <a:ext uri="{FF2B5EF4-FFF2-40B4-BE49-F238E27FC236}">
                <a16:creationId xmlns:a16="http://schemas.microsoft.com/office/drawing/2014/main" id="{A1C5B478-291D-7A6C-E21B-5DF281145A27}"/>
              </a:ext>
            </a:extLst>
          </p:cNvPr>
          <p:cNvSpPr/>
          <p:nvPr/>
        </p:nvSpPr>
        <p:spPr>
          <a:xfrm>
            <a:off x="4451459" y="4293658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28" name="Rectangle 127">
            <a:extLst>
              <a:ext uri="{FF2B5EF4-FFF2-40B4-BE49-F238E27FC236}">
                <a16:creationId xmlns:a16="http://schemas.microsoft.com/office/drawing/2014/main" id="{5381C932-B703-E72D-593B-527F3853804F}"/>
              </a:ext>
            </a:extLst>
          </p:cNvPr>
          <p:cNvSpPr/>
          <p:nvPr/>
        </p:nvSpPr>
        <p:spPr>
          <a:xfrm>
            <a:off x="4248006" y="4293658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29" name="Rectangle 128">
            <a:extLst>
              <a:ext uri="{FF2B5EF4-FFF2-40B4-BE49-F238E27FC236}">
                <a16:creationId xmlns:a16="http://schemas.microsoft.com/office/drawing/2014/main" id="{4F667C22-6B64-2FBC-7D52-8E45BAFDC159}"/>
              </a:ext>
            </a:extLst>
          </p:cNvPr>
          <p:cNvSpPr/>
          <p:nvPr/>
        </p:nvSpPr>
        <p:spPr>
          <a:xfrm>
            <a:off x="4654912" y="409020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30" name="Rectangle 129">
            <a:extLst>
              <a:ext uri="{FF2B5EF4-FFF2-40B4-BE49-F238E27FC236}">
                <a16:creationId xmlns:a16="http://schemas.microsoft.com/office/drawing/2014/main" id="{7543FAF1-4E56-D381-5386-8979A3E30F66}"/>
              </a:ext>
            </a:extLst>
          </p:cNvPr>
          <p:cNvSpPr/>
          <p:nvPr/>
        </p:nvSpPr>
        <p:spPr>
          <a:xfrm>
            <a:off x="4858364" y="409020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31" name="Rectangle 130">
            <a:extLst>
              <a:ext uri="{FF2B5EF4-FFF2-40B4-BE49-F238E27FC236}">
                <a16:creationId xmlns:a16="http://schemas.microsoft.com/office/drawing/2014/main" id="{3797123D-1056-DC5E-CBCC-58ADFD506221}"/>
              </a:ext>
            </a:extLst>
          </p:cNvPr>
          <p:cNvSpPr/>
          <p:nvPr/>
        </p:nvSpPr>
        <p:spPr>
          <a:xfrm>
            <a:off x="4858364" y="4293658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32" name="Rectangle 131">
            <a:extLst>
              <a:ext uri="{FF2B5EF4-FFF2-40B4-BE49-F238E27FC236}">
                <a16:creationId xmlns:a16="http://schemas.microsoft.com/office/drawing/2014/main" id="{BB6D418A-5590-DC47-279E-A198C1A40DB2}"/>
              </a:ext>
            </a:extLst>
          </p:cNvPr>
          <p:cNvSpPr/>
          <p:nvPr/>
        </p:nvSpPr>
        <p:spPr>
          <a:xfrm>
            <a:off x="4654912" y="4293658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33" name="Rectangle 132">
            <a:extLst>
              <a:ext uri="{FF2B5EF4-FFF2-40B4-BE49-F238E27FC236}">
                <a16:creationId xmlns:a16="http://schemas.microsoft.com/office/drawing/2014/main" id="{2DB5DAB8-BBCF-E71A-B66C-4D2265960D0F}"/>
              </a:ext>
            </a:extLst>
          </p:cNvPr>
          <p:cNvSpPr/>
          <p:nvPr/>
        </p:nvSpPr>
        <p:spPr>
          <a:xfrm>
            <a:off x="648718" y="2673278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34" name="Rectangle 133">
            <a:extLst>
              <a:ext uri="{FF2B5EF4-FFF2-40B4-BE49-F238E27FC236}">
                <a16:creationId xmlns:a16="http://schemas.microsoft.com/office/drawing/2014/main" id="{FD7CEFC4-0497-8203-0311-F43478A25448}"/>
              </a:ext>
            </a:extLst>
          </p:cNvPr>
          <p:cNvSpPr/>
          <p:nvPr/>
        </p:nvSpPr>
        <p:spPr>
          <a:xfrm>
            <a:off x="648718" y="2876731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35" name="Rectangle 134">
            <a:extLst>
              <a:ext uri="{FF2B5EF4-FFF2-40B4-BE49-F238E27FC236}">
                <a16:creationId xmlns:a16="http://schemas.microsoft.com/office/drawing/2014/main" id="{01BE1990-F172-7DA9-4E01-AC556C66D786}"/>
              </a:ext>
            </a:extLst>
          </p:cNvPr>
          <p:cNvSpPr/>
          <p:nvPr/>
        </p:nvSpPr>
        <p:spPr>
          <a:xfrm>
            <a:off x="852171" y="2673278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36" name="Rectangle 135">
            <a:extLst>
              <a:ext uri="{FF2B5EF4-FFF2-40B4-BE49-F238E27FC236}">
                <a16:creationId xmlns:a16="http://schemas.microsoft.com/office/drawing/2014/main" id="{0648F4FF-ECFE-8366-BB05-CF1948238BC6}"/>
              </a:ext>
            </a:extLst>
          </p:cNvPr>
          <p:cNvSpPr/>
          <p:nvPr/>
        </p:nvSpPr>
        <p:spPr>
          <a:xfrm>
            <a:off x="1055624" y="2673278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37" name="Rectangle 136">
            <a:extLst>
              <a:ext uri="{FF2B5EF4-FFF2-40B4-BE49-F238E27FC236}">
                <a16:creationId xmlns:a16="http://schemas.microsoft.com/office/drawing/2014/main" id="{013BE135-DE3F-EB3C-1CA9-F3811B543C01}"/>
              </a:ext>
            </a:extLst>
          </p:cNvPr>
          <p:cNvSpPr/>
          <p:nvPr/>
        </p:nvSpPr>
        <p:spPr>
          <a:xfrm>
            <a:off x="1055624" y="2876731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38" name="Rectangle 137">
            <a:extLst>
              <a:ext uri="{FF2B5EF4-FFF2-40B4-BE49-F238E27FC236}">
                <a16:creationId xmlns:a16="http://schemas.microsoft.com/office/drawing/2014/main" id="{CCBE0283-3137-EA83-FF59-5EC3D52E22F0}"/>
              </a:ext>
            </a:extLst>
          </p:cNvPr>
          <p:cNvSpPr/>
          <p:nvPr/>
        </p:nvSpPr>
        <p:spPr>
          <a:xfrm>
            <a:off x="852171" y="2876731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39" name="Rectangle 138">
            <a:extLst>
              <a:ext uri="{FF2B5EF4-FFF2-40B4-BE49-F238E27FC236}">
                <a16:creationId xmlns:a16="http://schemas.microsoft.com/office/drawing/2014/main" id="{98D22689-3224-E99F-E5A3-8D559DDB0BEF}"/>
              </a:ext>
            </a:extLst>
          </p:cNvPr>
          <p:cNvSpPr/>
          <p:nvPr/>
        </p:nvSpPr>
        <p:spPr>
          <a:xfrm>
            <a:off x="648718" y="3080184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40" name="Rectangle 139">
            <a:extLst>
              <a:ext uri="{FF2B5EF4-FFF2-40B4-BE49-F238E27FC236}">
                <a16:creationId xmlns:a16="http://schemas.microsoft.com/office/drawing/2014/main" id="{491FF486-89C8-67E6-0C35-1BEF79263431}"/>
              </a:ext>
            </a:extLst>
          </p:cNvPr>
          <p:cNvSpPr/>
          <p:nvPr/>
        </p:nvSpPr>
        <p:spPr>
          <a:xfrm>
            <a:off x="852171" y="3080184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41" name="Rectangle 140">
            <a:extLst>
              <a:ext uri="{FF2B5EF4-FFF2-40B4-BE49-F238E27FC236}">
                <a16:creationId xmlns:a16="http://schemas.microsoft.com/office/drawing/2014/main" id="{4E9525E2-7E41-1709-C68C-1DBAE2EFBC8E}"/>
              </a:ext>
            </a:extLst>
          </p:cNvPr>
          <p:cNvSpPr/>
          <p:nvPr/>
        </p:nvSpPr>
        <p:spPr>
          <a:xfrm>
            <a:off x="1055624" y="3080184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42" name="Rectangle 141">
            <a:extLst>
              <a:ext uri="{FF2B5EF4-FFF2-40B4-BE49-F238E27FC236}">
                <a16:creationId xmlns:a16="http://schemas.microsoft.com/office/drawing/2014/main" id="{CC3C7F2D-48AD-EAF6-5EBD-CE343D206FDD}"/>
              </a:ext>
            </a:extLst>
          </p:cNvPr>
          <p:cNvSpPr/>
          <p:nvPr/>
        </p:nvSpPr>
        <p:spPr>
          <a:xfrm>
            <a:off x="2072887" y="4097447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43" name="Rectangle 142">
            <a:extLst>
              <a:ext uri="{FF2B5EF4-FFF2-40B4-BE49-F238E27FC236}">
                <a16:creationId xmlns:a16="http://schemas.microsoft.com/office/drawing/2014/main" id="{3E9FCA5E-9939-E4BE-B4CB-06BCA3F73144}"/>
              </a:ext>
            </a:extLst>
          </p:cNvPr>
          <p:cNvSpPr/>
          <p:nvPr/>
        </p:nvSpPr>
        <p:spPr>
          <a:xfrm>
            <a:off x="2072887" y="4300900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44" name="Rectangle 143">
            <a:extLst>
              <a:ext uri="{FF2B5EF4-FFF2-40B4-BE49-F238E27FC236}">
                <a16:creationId xmlns:a16="http://schemas.microsoft.com/office/drawing/2014/main" id="{BDFACCF1-EBE3-958C-0310-90FFDA585CB3}"/>
              </a:ext>
            </a:extLst>
          </p:cNvPr>
          <p:cNvSpPr/>
          <p:nvPr/>
        </p:nvSpPr>
        <p:spPr>
          <a:xfrm>
            <a:off x="2276340" y="4097447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45" name="Rectangle 144">
            <a:extLst>
              <a:ext uri="{FF2B5EF4-FFF2-40B4-BE49-F238E27FC236}">
                <a16:creationId xmlns:a16="http://schemas.microsoft.com/office/drawing/2014/main" id="{282A12EB-1A38-D3EA-9083-302D6160249A}"/>
              </a:ext>
            </a:extLst>
          </p:cNvPr>
          <p:cNvSpPr/>
          <p:nvPr/>
        </p:nvSpPr>
        <p:spPr>
          <a:xfrm>
            <a:off x="2479793" y="4097447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46" name="Rectangle 145">
            <a:extLst>
              <a:ext uri="{FF2B5EF4-FFF2-40B4-BE49-F238E27FC236}">
                <a16:creationId xmlns:a16="http://schemas.microsoft.com/office/drawing/2014/main" id="{B24114B9-B1A2-1237-E194-1D3E0D4A412A}"/>
              </a:ext>
            </a:extLst>
          </p:cNvPr>
          <p:cNvSpPr/>
          <p:nvPr/>
        </p:nvSpPr>
        <p:spPr>
          <a:xfrm>
            <a:off x="2479793" y="4300900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47" name="Rectangle 146">
            <a:extLst>
              <a:ext uri="{FF2B5EF4-FFF2-40B4-BE49-F238E27FC236}">
                <a16:creationId xmlns:a16="http://schemas.microsoft.com/office/drawing/2014/main" id="{3058FE64-1BAC-7AD1-00F6-3C69BC4F808C}"/>
              </a:ext>
            </a:extLst>
          </p:cNvPr>
          <p:cNvSpPr/>
          <p:nvPr/>
        </p:nvSpPr>
        <p:spPr>
          <a:xfrm>
            <a:off x="2276340" y="4300900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48" name="Rectangle 147">
            <a:extLst>
              <a:ext uri="{FF2B5EF4-FFF2-40B4-BE49-F238E27FC236}">
                <a16:creationId xmlns:a16="http://schemas.microsoft.com/office/drawing/2014/main" id="{E2C7762C-EBAC-35DD-F190-B5E42178D0C7}"/>
              </a:ext>
            </a:extLst>
          </p:cNvPr>
          <p:cNvSpPr/>
          <p:nvPr/>
        </p:nvSpPr>
        <p:spPr>
          <a:xfrm>
            <a:off x="2072887" y="4504353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49" name="Rectangle 148">
            <a:extLst>
              <a:ext uri="{FF2B5EF4-FFF2-40B4-BE49-F238E27FC236}">
                <a16:creationId xmlns:a16="http://schemas.microsoft.com/office/drawing/2014/main" id="{1B03E7F7-42CD-1E06-F2C4-C3E1C883B8E6}"/>
              </a:ext>
            </a:extLst>
          </p:cNvPr>
          <p:cNvSpPr/>
          <p:nvPr/>
        </p:nvSpPr>
        <p:spPr>
          <a:xfrm>
            <a:off x="2276340" y="4504353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50" name="Rectangle 149">
            <a:extLst>
              <a:ext uri="{FF2B5EF4-FFF2-40B4-BE49-F238E27FC236}">
                <a16:creationId xmlns:a16="http://schemas.microsoft.com/office/drawing/2014/main" id="{3F65821F-AE0C-278E-D20D-60A60DEDAA4B}"/>
              </a:ext>
            </a:extLst>
          </p:cNvPr>
          <p:cNvSpPr/>
          <p:nvPr/>
        </p:nvSpPr>
        <p:spPr>
          <a:xfrm>
            <a:off x="2479793" y="4504353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51" name="Rectangle 150">
            <a:extLst>
              <a:ext uri="{FF2B5EF4-FFF2-40B4-BE49-F238E27FC236}">
                <a16:creationId xmlns:a16="http://schemas.microsoft.com/office/drawing/2014/main" id="{E53E8EF2-A52F-8928-9D87-B07C61354A8C}"/>
              </a:ext>
            </a:extLst>
          </p:cNvPr>
          <p:cNvSpPr/>
          <p:nvPr/>
        </p:nvSpPr>
        <p:spPr>
          <a:xfrm>
            <a:off x="4858363" y="4293658"/>
            <a:ext cx="203453" cy="20345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52" name="TextBox 151">
            <a:extLst>
              <a:ext uri="{FF2B5EF4-FFF2-40B4-BE49-F238E27FC236}">
                <a16:creationId xmlns:a16="http://schemas.microsoft.com/office/drawing/2014/main" id="{B74906EE-240E-88E5-68DA-87CEA02A00D3}"/>
              </a:ext>
            </a:extLst>
          </p:cNvPr>
          <p:cNvSpPr txBox="1"/>
          <p:nvPr/>
        </p:nvSpPr>
        <p:spPr>
          <a:xfrm>
            <a:off x="648718" y="2647604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53" name="TextBox 152">
            <a:extLst>
              <a:ext uri="{FF2B5EF4-FFF2-40B4-BE49-F238E27FC236}">
                <a16:creationId xmlns:a16="http://schemas.microsoft.com/office/drawing/2014/main" id="{5C59646F-D5C9-5EC0-430F-BA153B214A17}"/>
              </a:ext>
            </a:extLst>
          </p:cNvPr>
          <p:cNvSpPr txBox="1"/>
          <p:nvPr/>
        </p:nvSpPr>
        <p:spPr>
          <a:xfrm>
            <a:off x="857758" y="2647604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54" name="TextBox 153">
            <a:extLst>
              <a:ext uri="{FF2B5EF4-FFF2-40B4-BE49-F238E27FC236}">
                <a16:creationId xmlns:a16="http://schemas.microsoft.com/office/drawing/2014/main" id="{E9615D2C-FB1E-7375-208E-47AC8F3BC052}"/>
              </a:ext>
            </a:extLst>
          </p:cNvPr>
          <p:cNvSpPr txBox="1"/>
          <p:nvPr/>
        </p:nvSpPr>
        <p:spPr>
          <a:xfrm>
            <a:off x="1057480" y="2647604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55" name="TextBox 154">
            <a:extLst>
              <a:ext uri="{FF2B5EF4-FFF2-40B4-BE49-F238E27FC236}">
                <a16:creationId xmlns:a16="http://schemas.microsoft.com/office/drawing/2014/main" id="{F59B4600-204D-24A2-092E-C2F71800B7D5}"/>
              </a:ext>
            </a:extLst>
          </p:cNvPr>
          <p:cNvSpPr txBox="1"/>
          <p:nvPr/>
        </p:nvSpPr>
        <p:spPr>
          <a:xfrm>
            <a:off x="1260933" y="2647604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56" name="TextBox 155">
            <a:extLst>
              <a:ext uri="{FF2B5EF4-FFF2-40B4-BE49-F238E27FC236}">
                <a16:creationId xmlns:a16="http://schemas.microsoft.com/office/drawing/2014/main" id="{7CDCA5E5-C394-1643-EDE5-888364F3AF88}"/>
              </a:ext>
            </a:extLst>
          </p:cNvPr>
          <p:cNvSpPr txBox="1"/>
          <p:nvPr/>
        </p:nvSpPr>
        <p:spPr>
          <a:xfrm>
            <a:off x="1478363" y="2647604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57" name="TextBox 156">
            <a:extLst>
              <a:ext uri="{FF2B5EF4-FFF2-40B4-BE49-F238E27FC236}">
                <a16:creationId xmlns:a16="http://schemas.microsoft.com/office/drawing/2014/main" id="{0783B860-0BF1-B91F-FD2F-765DC1BF3E78}"/>
              </a:ext>
            </a:extLst>
          </p:cNvPr>
          <p:cNvSpPr txBox="1"/>
          <p:nvPr/>
        </p:nvSpPr>
        <p:spPr>
          <a:xfrm>
            <a:off x="1677157" y="2647604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58" name="TextBox 157">
            <a:extLst>
              <a:ext uri="{FF2B5EF4-FFF2-40B4-BE49-F238E27FC236}">
                <a16:creationId xmlns:a16="http://schemas.microsoft.com/office/drawing/2014/main" id="{EA1E04C5-14AC-94DC-CEA0-05B06BAC657C}"/>
              </a:ext>
            </a:extLst>
          </p:cNvPr>
          <p:cNvSpPr txBox="1"/>
          <p:nvPr/>
        </p:nvSpPr>
        <p:spPr>
          <a:xfrm>
            <a:off x="1875951" y="2647604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59" name="TextBox 158">
            <a:extLst>
              <a:ext uri="{FF2B5EF4-FFF2-40B4-BE49-F238E27FC236}">
                <a16:creationId xmlns:a16="http://schemas.microsoft.com/office/drawing/2014/main" id="{1803876D-F263-15D2-32B2-5F1516DB6E26}"/>
              </a:ext>
            </a:extLst>
          </p:cNvPr>
          <p:cNvSpPr txBox="1"/>
          <p:nvPr/>
        </p:nvSpPr>
        <p:spPr>
          <a:xfrm>
            <a:off x="2079620" y="2647604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60" name="TextBox 159">
            <a:extLst>
              <a:ext uri="{FF2B5EF4-FFF2-40B4-BE49-F238E27FC236}">
                <a16:creationId xmlns:a16="http://schemas.microsoft.com/office/drawing/2014/main" id="{0B4548E0-8B9D-F7D0-5B8C-F79BBB6548BE}"/>
              </a:ext>
            </a:extLst>
          </p:cNvPr>
          <p:cNvSpPr txBox="1"/>
          <p:nvPr/>
        </p:nvSpPr>
        <p:spPr>
          <a:xfrm>
            <a:off x="2288642" y="2647604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61" name="TextBox 160">
            <a:extLst>
              <a:ext uri="{FF2B5EF4-FFF2-40B4-BE49-F238E27FC236}">
                <a16:creationId xmlns:a16="http://schemas.microsoft.com/office/drawing/2014/main" id="{648F0428-C7A4-7423-6890-CC9FF9E3B62B}"/>
              </a:ext>
            </a:extLst>
          </p:cNvPr>
          <p:cNvSpPr txBox="1"/>
          <p:nvPr/>
        </p:nvSpPr>
        <p:spPr>
          <a:xfrm>
            <a:off x="2466859" y="2876731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62" name="TextBox 161">
            <a:extLst>
              <a:ext uri="{FF2B5EF4-FFF2-40B4-BE49-F238E27FC236}">
                <a16:creationId xmlns:a16="http://schemas.microsoft.com/office/drawing/2014/main" id="{ACC1DCB9-D116-4923-DCDD-E12083021304}"/>
              </a:ext>
            </a:extLst>
          </p:cNvPr>
          <p:cNvSpPr txBox="1"/>
          <p:nvPr/>
        </p:nvSpPr>
        <p:spPr>
          <a:xfrm>
            <a:off x="2466859" y="3077904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63" name="TextBox 162">
            <a:extLst>
              <a:ext uri="{FF2B5EF4-FFF2-40B4-BE49-F238E27FC236}">
                <a16:creationId xmlns:a16="http://schemas.microsoft.com/office/drawing/2014/main" id="{6F672350-A430-5D3B-49C0-DD751DEE1BB5}"/>
              </a:ext>
            </a:extLst>
          </p:cNvPr>
          <p:cNvSpPr txBox="1"/>
          <p:nvPr/>
        </p:nvSpPr>
        <p:spPr>
          <a:xfrm>
            <a:off x="2466859" y="3279077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64" name="TextBox 163">
            <a:extLst>
              <a:ext uri="{FF2B5EF4-FFF2-40B4-BE49-F238E27FC236}">
                <a16:creationId xmlns:a16="http://schemas.microsoft.com/office/drawing/2014/main" id="{A6E984CC-289E-DBE9-0365-C7370C29298C}"/>
              </a:ext>
            </a:extLst>
          </p:cNvPr>
          <p:cNvSpPr txBox="1"/>
          <p:nvPr/>
        </p:nvSpPr>
        <p:spPr>
          <a:xfrm>
            <a:off x="2466859" y="3480250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65" name="TextBox 164">
            <a:extLst>
              <a:ext uri="{FF2B5EF4-FFF2-40B4-BE49-F238E27FC236}">
                <a16:creationId xmlns:a16="http://schemas.microsoft.com/office/drawing/2014/main" id="{1C6ADDAE-4EAD-4A67-E512-75046101D168}"/>
              </a:ext>
            </a:extLst>
          </p:cNvPr>
          <p:cNvSpPr txBox="1"/>
          <p:nvPr/>
        </p:nvSpPr>
        <p:spPr>
          <a:xfrm>
            <a:off x="2466859" y="3681423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66" name="TextBox 165">
            <a:extLst>
              <a:ext uri="{FF2B5EF4-FFF2-40B4-BE49-F238E27FC236}">
                <a16:creationId xmlns:a16="http://schemas.microsoft.com/office/drawing/2014/main" id="{D247E591-9F98-E355-71DB-317488188D5A}"/>
              </a:ext>
            </a:extLst>
          </p:cNvPr>
          <p:cNvSpPr txBox="1"/>
          <p:nvPr/>
        </p:nvSpPr>
        <p:spPr>
          <a:xfrm>
            <a:off x="2466859" y="3882596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67" name="TextBox 166">
            <a:extLst>
              <a:ext uri="{FF2B5EF4-FFF2-40B4-BE49-F238E27FC236}">
                <a16:creationId xmlns:a16="http://schemas.microsoft.com/office/drawing/2014/main" id="{F2C0E342-8A13-5CC3-F3C2-EF5EE34D37E8}"/>
              </a:ext>
            </a:extLst>
          </p:cNvPr>
          <p:cNvSpPr txBox="1"/>
          <p:nvPr/>
        </p:nvSpPr>
        <p:spPr>
          <a:xfrm>
            <a:off x="2466859" y="4083769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68" name="TextBox 167">
            <a:extLst>
              <a:ext uri="{FF2B5EF4-FFF2-40B4-BE49-F238E27FC236}">
                <a16:creationId xmlns:a16="http://schemas.microsoft.com/office/drawing/2014/main" id="{DFF3D655-71D9-D631-86E8-97AC84FA859E}"/>
              </a:ext>
            </a:extLst>
          </p:cNvPr>
          <p:cNvSpPr txBox="1"/>
          <p:nvPr/>
        </p:nvSpPr>
        <p:spPr>
          <a:xfrm>
            <a:off x="2466859" y="4284941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69" name="TextBox 168">
            <a:extLst>
              <a:ext uri="{FF2B5EF4-FFF2-40B4-BE49-F238E27FC236}">
                <a16:creationId xmlns:a16="http://schemas.microsoft.com/office/drawing/2014/main" id="{6067068B-55A6-A8F2-4248-5AFD4F6278D4}"/>
              </a:ext>
            </a:extLst>
          </p:cNvPr>
          <p:cNvSpPr txBox="1"/>
          <p:nvPr/>
        </p:nvSpPr>
        <p:spPr>
          <a:xfrm>
            <a:off x="2466859" y="2647604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70" name="TextBox 169">
            <a:extLst>
              <a:ext uri="{FF2B5EF4-FFF2-40B4-BE49-F238E27FC236}">
                <a16:creationId xmlns:a16="http://schemas.microsoft.com/office/drawing/2014/main" id="{5317F0EB-2ADB-8887-377A-B7E94AB7C90F}"/>
              </a:ext>
            </a:extLst>
          </p:cNvPr>
          <p:cNvSpPr txBox="1"/>
          <p:nvPr/>
        </p:nvSpPr>
        <p:spPr>
          <a:xfrm>
            <a:off x="2466859" y="4490833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71" name="TextBox 170">
            <a:extLst>
              <a:ext uri="{FF2B5EF4-FFF2-40B4-BE49-F238E27FC236}">
                <a16:creationId xmlns:a16="http://schemas.microsoft.com/office/drawing/2014/main" id="{68AB3BFC-B4D7-26B2-8F35-178B4AC093D7}"/>
              </a:ext>
            </a:extLst>
          </p:cNvPr>
          <p:cNvSpPr txBox="1"/>
          <p:nvPr/>
        </p:nvSpPr>
        <p:spPr>
          <a:xfrm>
            <a:off x="652167" y="2871769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72" name="TextBox 171">
            <a:extLst>
              <a:ext uri="{FF2B5EF4-FFF2-40B4-BE49-F238E27FC236}">
                <a16:creationId xmlns:a16="http://schemas.microsoft.com/office/drawing/2014/main" id="{1F59185D-CBF2-7FE0-6FDF-8FD35E156B88}"/>
              </a:ext>
            </a:extLst>
          </p:cNvPr>
          <p:cNvSpPr txBox="1"/>
          <p:nvPr/>
        </p:nvSpPr>
        <p:spPr>
          <a:xfrm>
            <a:off x="652167" y="3072942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73" name="TextBox 172">
            <a:extLst>
              <a:ext uri="{FF2B5EF4-FFF2-40B4-BE49-F238E27FC236}">
                <a16:creationId xmlns:a16="http://schemas.microsoft.com/office/drawing/2014/main" id="{BB18F031-C146-065D-B24C-95B1CB8A17AD}"/>
              </a:ext>
            </a:extLst>
          </p:cNvPr>
          <p:cNvSpPr txBox="1"/>
          <p:nvPr/>
        </p:nvSpPr>
        <p:spPr>
          <a:xfrm>
            <a:off x="652167" y="3274115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74" name="TextBox 173">
            <a:extLst>
              <a:ext uri="{FF2B5EF4-FFF2-40B4-BE49-F238E27FC236}">
                <a16:creationId xmlns:a16="http://schemas.microsoft.com/office/drawing/2014/main" id="{C5F985D8-B334-66CC-73A6-F63681F14A3C}"/>
              </a:ext>
            </a:extLst>
          </p:cNvPr>
          <p:cNvSpPr txBox="1"/>
          <p:nvPr/>
        </p:nvSpPr>
        <p:spPr>
          <a:xfrm>
            <a:off x="652167" y="3475288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75" name="TextBox 174">
            <a:extLst>
              <a:ext uri="{FF2B5EF4-FFF2-40B4-BE49-F238E27FC236}">
                <a16:creationId xmlns:a16="http://schemas.microsoft.com/office/drawing/2014/main" id="{622E86CB-A95B-EEE6-0354-CA30053CFD50}"/>
              </a:ext>
            </a:extLst>
          </p:cNvPr>
          <p:cNvSpPr txBox="1"/>
          <p:nvPr/>
        </p:nvSpPr>
        <p:spPr>
          <a:xfrm>
            <a:off x="652167" y="3676461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76" name="TextBox 175">
            <a:extLst>
              <a:ext uri="{FF2B5EF4-FFF2-40B4-BE49-F238E27FC236}">
                <a16:creationId xmlns:a16="http://schemas.microsoft.com/office/drawing/2014/main" id="{A49E1889-DF18-B954-777C-62A99AF9448A}"/>
              </a:ext>
            </a:extLst>
          </p:cNvPr>
          <p:cNvSpPr txBox="1"/>
          <p:nvPr/>
        </p:nvSpPr>
        <p:spPr>
          <a:xfrm>
            <a:off x="652167" y="3877634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77" name="TextBox 176">
            <a:extLst>
              <a:ext uri="{FF2B5EF4-FFF2-40B4-BE49-F238E27FC236}">
                <a16:creationId xmlns:a16="http://schemas.microsoft.com/office/drawing/2014/main" id="{C779490A-356D-5A23-172B-0F3EF2B67090}"/>
              </a:ext>
            </a:extLst>
          </p:cNvPr>
          <p:cNvSpPr txBox="1"/>
          <p:nvPr/>
        </p:nvSpPr>
        <p:spPr>
          <a:xfrm>
            <a:off x="652167" y="4078807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78" name="TextBox 177">
            <a:extLst>
              <a:ext uri="{FF2B5EF4-FFF2-40B4-BE49-F238E27FC236}">
                <a16:creationId xmlns:a16="http://schemas.microsoft.com/office/drawing/2014/main" id="{47DD4E03-8B39-368A-8F4C-F0B23FF5A586}"/>
              </a:ext>
            </a:extLst>
          </p:cNvPr>
          <p:cNvSpPr txBox="1"/>
          <p:nvPr/>
        </p:nvSpPr>
        <p:spPr>
          <a:xfrm>
            <a:off x="652167" y="4279978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79" name="TextBox 178">
            <a:extLst>
              <a:ext uri="{FF2B5EF4-FFF2-40B4-BE49-F238E27FC236}">
                <a16:creationId xmlns:a16="http://schemas.microsoft.com/office/drawing/2014/main" id="{8FB2347B-D307-1C04-95E2-3BA300C33F0B}"/>
              </a:ext>
            </a:extLst>
          </p:cNvPr>
          <p:cNvSpPr txBox="1"/>
          <p:nvPr/>
        </p:nvSpPr>
        <p:spPr>
          <a:xfrm>
            <a:off x="652167" y="4490833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80" name="TextBox 179">
            <a:extLst>
              <a:ext uri="{FF2B5EF4-FFF2-40B4-BE49-F238E27FC236}">
                <a16:creationId xmlns:a16="http://schemas.microsoft.com/office/drawing/2014/main" id="{8596870A-7569-FD15-F483-6214F9DE48A1}"/>
              </a:ext>
            </a:extLst>
          </p:cNvPr>
          <p:cNvSpPr txBox="1"/>
          <p:nvPr/>
        </p:nvSpPr>
        <p:spPr>
          <a:xfrm>
            <a:off x="845942" y="4490833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81" name="TextBox 180">
            <a:extLst>
              <a:ext uri="{FF2B5EF4-FFF2-40B4-BE49-F238E27FC236}">
                <a16:creationId xmlns:a16="http://schemas.microsoft.com/office/drawing/2014/main" id="{F874FC9C-6834-B71D-0EC8-C257F92FE277}"/>
              </a:ext>
            </a:extLst>
          </p:cNvPr>
          <p:cNvSpPr txBox="1"/>
          <p:nvPr/>
        </p:nvSpPr>
        <p:spPr>
          <a:xfrm>
            <a:off x="1045665" y="4490833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82" name="TextBox 181">
            <a:extLst>
              <a:ext uri="{FF2B5EF4-FFF2-40B4-BE49-F238E27FC236}">
                <a16:creationId xmlns:a16="http://schemas.microsoft.com/office/drawing/2014/main" id="{DA40AE56-C694-72E9-66C5-C47639974102}"/>
              </a:ext>
            </a:extLst>
          </p:cNvPr>
          <p:cNvSpPr txBox="1"/>
          <p:nvPr/>
        </p:nvSpPr>
        <p:spPr>
          <a:xfrm>
            <a:off x="1249117" y="4490833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83" name="TextBox 182">
            <a:extLst>
              <a:ext uri="{FF2B5EF4-FFF2-40B4-BE49-F238E27FC236}">
                <a16:creationId xmlns:a16="http://schemas.microsoft.com/office/drawing/2014/main" id="{2EB48918-6D70-F761-1B6F-DEEE78A58BB9}"/>
              </a:ext>
            </a:extLst>
          </p:cNvPr>
          <p:cNvSpPr txBox="1"/>
          <p:nvPr/>
        </p:nvSpPr>
        <p:spPr>
          <a:xfrm>
            <a:off x="1466547" y="4490833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84" name="TextBox 183">
            <a:extLst>
              <a:ext uri="{FF2B5EF4-FFF2-40B4-BE49-F238E27FC236}">
                <a16:creationId xmlns:a16="http://schemas.microsoft.com/office/drawing/2014/main" id="{D16C7204-4690-121A-AB10-4BA71C072D8D}"/>
              </a:ext>
            </a:extLst>
          </p:cNvPr>
          <p:cNvSpPr txBox="1"/>
          <p:nvPr/>
        </p:nvSpPr>
        <p:spPr>
          <a:xfrm>
            <a:off x="1665341" y="4490833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85" name="TextBox 184">
            <a:extLst>
              <a:ext uri="{FF2B5EF4-FFF2-40B4-BE49-F238E27FC236}">
                <a16:creationId xmlns:a16="http://schemas.microsoft.com/office/drawing/2014/main" id="{0946F1E9-1DB5-AAD7-3F3F-B1D33E215FC0}"/>
              </a:ext>
            </a:extLst>
          </p:cNvPr>
          <p:cNvSpPr txBox="1"/>
          <p:nvPr/>
        </p:nvSpPr>
        <p:spPr>
          <a:xfrm>
            <a:off x="1864135" y="4490833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86" name="TextBox 185">
            <a:extLst>
              <a:ext uri="{FF2B5EF4-FFF2-40B4-BE49-F238E27FC236}">
                <a16:creationId xmlns:a16="http://schemas.microsoft.com/office/drawing/2014/main" id="{A163BF4C-B66E-FE64-C430-C36C3A0B149E}"/>
              </a:ext>
            </a:extLst>
          </p:cNvPr>
          <p:cNvSpPr txBox="1"/>
          <p:nvPr/>
        </p:nvSpPr>
        <p:spPr>
          <a:xfrm>
            <a:off x="2067804" y="4490833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87" name="TextBox 186">
            <a:extLst>
              <a:ext uri="{FF2B5EF4-FFF2-40B4-BE49-F238E27FC236}">
                <a16:creationId xmlns:a16="http://schemas.microsoft.com/office/drawing/2014/main" id="{2E92877D-DE54-2D8B-C153-FEAB5588D463}"/>
              </a:ext>
            </a:extLst>
          </p:cNvPr>
          <p:cNvSpPr txBox="1"/>
          <p:nvPr/>
        </p:nvSpPr>
        <p:spPr>
          <a:xfrm>
            <a:off x="2276827" y="4490833"/>
            <a:ext cx="260008" cy="2616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100" dirty="0"/>
              <a:t>0</a:t>
            </a:r>
          </a:p>
        </p:txBody>
      </p:sp>
      <p:sp>
        <p:nvSpPr>
          <p:cNvPr id="188" name="Rectangle 187">
            <a:extLst>
              <a:ext uri="{FF2B5EF4-FFF2-40B4-BE49-F238E27FC236}">
                <a16:creationId xmlns:a16="http://schemas.microsoft.com/office/drawing/2014/main" id="{2030073D-97EC-1B23-A7BE-7C3D8878AB36}"/>
              </a:ext>
            </a:extLst>
          </p:cNvPr>
          <p:cNvSpPr/>
          <p:nvPr/>
        </p:nvSpPr>
        <p:spPr>
          <a:xfrm>
            <a:off x="7306955" y="2863211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89" name="Rectangle 188">
            <a:extLst>
              <a:ext uri="{FF2B5EF4-FFF2-40B4-BE49-F238E27FC236}">
                <a16:creationId xmlns:a16="http://schemas.microsoft.com/office/drawing/2014/main" id="{711C7E47-D18E-063D-C64C-597EF0D3F2D7}"/>
              </a:ext>
            </a:extLst>
          </p:cNvPr>
          <p:cNvSpPr/>
          <p:nvPr/>
        </p:nvSpPr>
        <p:spPr>
          <a:xfrm>
            <a:off x="7510408" y="2863211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90" name="Rectangle 189">
            <a:extLst>
              <a:ext uri="{FF2B5EF4-FFF2-40B4-BE49-F238E27FC236}">
                <a16:creationId xmlns:a16="http://schemas.microsoft.com/office/drawing/2014/main" id="{B5D79E6C-5A6B-D87D-8303-80BB91C7FC3B}"/>
              </a:ext>
            </a:extLst>
          </p:cNvPr>
          <p:cNvSpPr/>
          <p:nvPr/>
        </p:nvSpPr>
        <p:spPr>
          <a:xfrm>
            <a:off x="7510408" y="306666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91" name="Rectangle 190">
            <a:extLst>
              <a:ext uri="{FF2B5EF4-FFF2-40B4-BE49-F238E27FC236}">
                <a16:creationId xmlns:a16="http://schemas.microsoft.com/office/drawing/2014/main" id="{65EED351-9D18-BF0A-C2BA-42BA53B2B1F9}"/>
              </a:ext>
            </a:extLst>
          </p:cNvPr>
          <p:cNvSpPr/>
          <p:nvPr/>
        </p:nvSpPr>
        <p:spPr>
          <a:xfrm>
            <a:off x="7306955" y="306666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92" name="Rectangle 191">
            <a:extLst>
              <a:ext uri="{FF2B5EF4-FFF2-40B4-BE49-F238E27FC236}">
                <a16:creationId xmlns:a16="http://schemas.microsoft.com/office/drawing/2014/main" id="{AB24FC5E-ABB5-0BA1-2E89-2009948BA8B8}"/>
              </a:ext>
            </a:extLst>
          </p:cNvPr>
          <p:cNvSpPr/>
          <p:nvPr/>
        </p:nvSpPr>
        <p:spPr>
          <a:xfrm>
            <a:off x="7713860" y="2863211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93" name="Rectangle 192">
            <a:extLst>
              <a:ext uri="{FF2B5EF4-FFF2-40B4-BE49-F238E27FC236}">
                <a16:creationId xmlns:a16="http://schemas.microsoft.com/office/drawing/2014/main" id="{14352714-D9A9-7D80-D55E-663F9EFEFC62}"/>
              </a:ext>
            </a:extLst>
          </p:cNvPr>
          <p:cNvSpPr/>
          <p:nvPr/>
        </p:nvSpPr>
        <p:spPr>
          <a:xfrm>
            <a:off x="7917313" y="2863211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94" name="Rectangle 193">
            <a:extLst>
              <a:ext uri="{FF2B5EF4-FFF2-40B4-BE49-F238E27FC236}">
                <a16:creationId xmlns:a16="http://schemas.microsoft.com/office/drawing/2014/main" id="{AB00EFC9-097F-22D3-7AA7-E529954CDA04}"/>
              </a:ext>
            </a:extLst>
          </p:cNvPr>
          <p:cNvSpPr/>
          <p:nvPr/>
        </p:nvSpPr>
        <p:spPr>
          <a:xfrm>
            <a:off x="7917313" y="306666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95" name="Rectangle 194">
            <a:extLst>
              <a:ext uri="{FF2B5EF4-FFF2-40B4-BE49-F238E27FC236}">
                <a16:creationId xmlns:a16="http://schemas.microsoft.com/office/drawing/2014/main" id="{346B1C88-5E30-E3D6-0FC1-87A76E66BF94}"/>
              </a:ext>
            </a:extLst>
          </p:cNvPr>
          <p:cNvSpPr/>
          <p:nvPr/>
        </p:nvSpPr>
        <p:spPr>
          <a:xfrm>
            <a:off x="7713860" y="306666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96" name="Rectangle 195">
            <a:extLst>
              <a:ext uri="{FF2B5EF4-FFF2-40B4-BE49-F238E27FC236}">
                <a16:creationId xmlns:a16="http://schemas.microsoft.com/office/drawing/2014/main" id="{5EE3B6EA-C331-7AFF-AAFE-48A28AFD9A21}"/>
              </a:ext>
            </a:extLst>
          </p:cNvPr>
          <p:cNvSpPr/>
          <p:nvPr/>
        </p:nvSpPr>
        <p:spPr>
          <a:xfrm>
            <a:off x="7306955" y="327011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97" name="Rectangle 196">
            <a:extLst>
              <a:ext uri="{FF2B5EF4-FFF2-40B4-BE49-F238E27FC236}">
                <a16:creationId xmlns:a16="http://schemas.microsoft.com/office/drawing/2014/main" id="{3DEEC905-85A7-6FF2-087A-204CB26A73BE}"/>
              </a:ext>
            </a:extLst>
          </p:cNvPr>
          <p:cNvSpPr/>
          <p:nvPr/>
        </p:nvSpPr>
        <p:spPr>
          <a:xfrm>
            <a:off x="7510408" y="327011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98" name="Rectangle 197">
            <a:extLst>
              <a:ext uri="{FF2B5EF4-FFF2-40B4-BE49-F238E27FC236}">
                <a16:creationId xmlns:a16="http://schemas.microsoft.com/office/drawing/2014/main" id="{AB965949-CDD8-1467-E3A9-9D43F9A5DB40}"/>
              </a:ext>
            </a:extLst>
          </p:cNvPr>
          <p:cNvSpPr/>
          <p:nvPr/>
        </p:nvSpPr>
        <p:spPr>
          <a:xfrm>
            <a:off x="7510408" y="347356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199" name="Rectangle 198">
            <a:extLst>
              <a:ext uri="{FF2B5EF4-FFF2-40B4-BE49-F238E27FC236}">
                <a16:creationId xmlns:a16="http://schemas.microsoft.com/office/drawing/2014/main" id="{3D8E876E-F5F8-7945-AD28-B2CF6F6348E9}"/>
              </a:ext>
            </a:extLst>
          </p:cNvPr>
          <p:cNvSpPr/>
          <p:nvPr/>
        </p:nvSpPr>
        <p:spPr>
          <a:xfrm>
            <a:off x="7306955" y="347356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00" name="Rectangle 199">
            <a:extLst>
              <a:ext uri="{FF2B5EF4-FFF2-40B4-BE49-F238E27FC236}">
                <a16:creationId xmlns:a16="http://schemas.microsoft.com/office/drawing/2014/main" id="{5BC68BE5-F050-EC80-3612-EA260AF895F6}"/>
              </a:ext>
            </a:extLst>
          </p:cNvPr>
          <p:cNvSpPr/>
          <p:nvPr/>
        </p:nvSpPr>
        <p:spPr>
          <a:xfrm>
            <a:off x="7713860" y="327011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01" name="Rectangle 200">
            <a:extLst>
              <a:ext uri="{FF2B5EF4-FFF2-40B4-BE49-F238E27FC236}">
                <a16:creationId xmlns:a16="http://schemas.microsoft.com/office/drawing/2014/main" id="{71B40410-9F81-FECC-0236-B292D439F8C3}"/>
              </a:ext>
            </a:extLst>
          </p:cNvPr>
          <p:cNvSpPr/>
          <p:nvPr/>
        </p:nvSpPr>
        <p:spPr>
          <a:xfrm>
            <a:off x="7917313" y="327011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02" name="Rectangle 201">
            <a:extLst>
              <a:ext uri="{FF2B5EF4-FFF2-40B4-BE49-F238E27FC236}">
                <a16:creationId xmlns:a16="http://schemas.microsoft.com/office/drawing/2014/main" id="{4889841B-0E16-0A82-CB18-70B4014B6438}"/>
              </a:ext>
            </a:extLst>
          </p:cNvPr>
          <p:cNvSpPr/>
          <p:nvPr/>
        </p:nvSpPr>
        <p:spPr>
          <a:xfrm>
            <a:off x="7917313" y="347356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03" name="Rectangle 202">
            <a:extLst>
              <a:ext uri="{FF2B5EF4-FFF2-40B4-BE49-F238E27FC236}">
                <a16:creationId xmlns:a16="http://schemas.microsoft.com/office/drawing/2014/main" id="{1B49BF43-D919-00ED-9947-71779C020FD7}"/>
              </a:ext>
            </a:extLst>
          </p:cNvPr>
          <p:cNvSpPr/>
          <p:nvPr/>
        </p:nvSpPr>
        <p:spPr>
          <a:xfrm>
            <a:off x="7713860" y="347356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04" name="Rectangle 203">
            <a:extLst>
              <a:ext uri="{FF2B5EF4-FFF2-40B4-BE49-F238E27FC236}">
                <a16:creationId xmlns:a16="http://schemas.microsoft.com/office/drawing/2014/main" id="{41976176-68A7-676E-F8CE-45E86AA19814}"/>
              </a:ext>
            </a:extLst>
          </p:cNvPr>
          <p:cNvSpPr/>
          <p:nvPr/>
        </p:nvSpPr>
        <p:spPr>
          <a:xfrm>
            <a:off x="8120766" y="2863211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05" name="Rectangle 204">
            <a:extLst>
              <a:ext uri="{FF2B5EF4-FFF2-40B4-BE49-F238E27FC236}">
                <a16:creationId xmlns:a16="http://schemas.microsoft.com/office/drawing/2014/main" id="{0E83C38D-B03E-4AFD-6382-7074C0F9A3A1}"/>
              </a:ext>
            </a:extLst>
          </p:cNvPr>
          <p:cNvSpPr/>
          <p:nvPr/>
        </p:nvSpPr>
        <p:spPr>
          <a:xfrm>
            <a:off x="8324219" y="2863211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06" name="Rectangle 205">
            <a:extLst>
              <a:ext uri="{FF2B5EF4-FFF2-40B4-BE49-F238E27FC236}">
                <a16:creationId xmlns:a16="http://schemas.microsoft.com/office/drawing/2014/main" id="{DD776763-3CD8-FC75-2910-4313317C7A09}"/>
              </a:ext>
            </a:extLst>
          </p:cNvPr>
          <p:cNvSpPr/>
          <p:nvPr/>
        </p:nvSpPr>
        <p:spPr>
          <a:xfrm>
            <a:off x="8324219" y="306666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07" name="Rectangle 206">
            <a:extLst>
              <a:ext uri="{FF2B5EF4-FFF2-40B4-BE49-F238E27FC236}">
                <a16:creationId xmlns:a16="http://schemas.microsoft.com/office/drawing/2014/main" id="{4D3D9CF8-8357-63D4-5BC5-F9B65554CAFD}"/>
              </a:ext>
            </a:extLst>
          </p:cNvPr>
          <p:cNvSpPr/>
          <p:nvPr/>
        </p:nvSpPr>
        <p:spPr>
          <a:xfrm>
            <a:off x="8120766" y="306666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08" name="Rectangle 207">
            <a:extLst>
              <a:ext uri="{FF2B5EF4-FFF2-40B4-BE49-F238E27FC236}">
                <a16:creationId xmlns:a16="http://schemas.microsoft.com/office/drawing/2014/main" id="{10469909-50B9-75C9-F299-CA5821163AE2}"/>
              </a:ext>
            </a:extLst>
          </p:cNvPr>
          <p:cNvSpPr/>
          <p:nvPr/>
        </p:nvSpPr>
        <p:spPr>
          <a:xfrm>
            <a:off x="8527672" y="2863211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09" name="Rectangle 208">
            <a:extLst>
              <a:ext uri="{FF2B5EF4-FFF2-40B4-BE49-F238E27FC236}">
                <a16:creationId xmlns:a16="http://schemas.microsoft.com/office/drawing/2014/main" id="{DEC7B75A-A145-423C-25E3-5D444971640D}"/>
              </a:ext>
            </a:extLst>
          </p:cNvPr>
          <p:cNvSpPr/>
          <p:nvPr/>
        </p:nvSpPr>
        <p:spPr>
          <a:xfrm>
            <a:off x="8731124" y="2863211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10" name="Rectangle 209">
            <a:extLst>
              <a:ext uri="{FF2B5EF4-FFF2-40B4-BE49-F238E27FC236}">
                <a16:creationId xmlns:a16="http://schemas.microsoft.com/office/drawing/2014/main" id="{AC80FCB6-64ED-65A8-E64E-FABF11AD6CCA}"/>
              </a:ext>
            </a:extLst>
          </p:cNvPr>
          <p:cNvSpPr/>
          <p:nvPr/>
        </p:nvSpPr>
        <p:spPr>
          <a:xfrm>
            <a:off x="8731124" y="306666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11" name="Rectangle 210">
            <a:extLst>
              <a:ext uri="{FF2B5EF4-FFF2-40B4-BE49-F238E27FC236}">
                <a16:creationId xmlns:a16="http://schemas.microsoft.com/office/drawing/2014/main" id="{86C0ADA8-0CF7-7B75-9F8C-9D431C7EBC14}"/>
              </a:ext>
            </a:extLst>
          </p:cNvPr>
          <p:cNvSpPr/>
          <p:nvPr/>
        </p:nvSpPr>
        <p:spPr>
          <a:xfrm>
            <a:off x="8527672" y="306666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12" name="Rectangle 211">
            <a:extLst>
              <a:ext uri="{FF2B5EF4-FFF2-40B4-BE49-F238E27FC236}">
                <a16:creationId xmlns:a16="http://schemas.microsoft.com/office/drawing/2014/main" id="{D6E90A9A-1E69-7C98-4B4A-3FEF952CAD8A}"/>
              </a:ext>
            </a:extLst>
          </p:cNvPr>
          <p:cNvSpPr/>
          <p:nvPr/>
        </p:nvSpPr>
        <p:spPr>
          <a:xfrm>
            <a:off x="8120766" y="327011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13" name="Rectangle 212">
            <a:extLst>
              <a:ext uri="{FF2B5EF4-FFF2-40B4-BE49-F238E27FC236}">
                <a16:creationId xmlns:a16="http://schemas.microsoft.com/office/drawing/2014/main" id="{026B6C41-DC62-CC05-CE0B-5982B4F23250}"/>
              </a:ext>
            </a:extLst>
          </p:cNvPr>
          <p:cNvSpPr/>
          <p:nvPr/>
        </p:nvSpPr>
        <p:spPr>
          <a:xfrm>
            <a:off x="8324219" y="327011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14" name="Rectangle 213">
            <a:extLst>
              <a:ext uri="{FF2B5EF4-FFF2-40B4-BE49-F238E27FC236}">
                <a16:creationId xmlns:a16="http://schemas.microsoft.com/office/drawing/2014/main" id="{1AEB3ED0-3D86-9688-0673-BAEA117C5D69}"/>
              </a:ext>
            </a:extLst>
          </p:cNvPr>
          <p:cNvSpPr/>
          <p:nvPr/>
        </p:nvSpPr>
        <p:spPr>
          <a:xfrm>
            <a:off x="8324219" y="347356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15" name="Rectangle 214">
            <a:extLst>
              <a:ext uri="{FF2B5EF4-FFF2-40B4-BE49-F238E27FC236}">
                <a16:creationId xmlns:a16="http://schemas.microsoft.com/office/drawing/2014/main" id="{FB63E71A-067C-84CB-4930-EDCF741074A5}"/>
              </a:ext>
            </a:extLst>
          </p:cNvPr>
          <p:cNvSpPr/>
          <p:nvPr/>
        </p:nvSpPr>
        <p:spPr>
          <a:xfrm>
            <a:off x="8120766" y="347356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16" name="Rectangle 215">
            <a:extLst>
              <a:ext uri="{FF2B5EF4-FFF2-40B4-BE49-F238E27FC236}">
                <a16:creationId xmlns:a16="http://schemas.microsoft.com/office/drawing/2014/main" id="{01DF4257-00D0-50AF-D028-DF4C3C19399A}"/>
              </a:ext>
            </a:extLst>
          </p:cNvPr>
          <p:cNvSpPr/>
          <p:nvPr/>
        </p:nvSpPr>
        <p:spPr>
          <a:xfrm>
            <a:off x="8527672" y="327011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17" name="Rectangle 216">
            <a:extLst>
              <a:ext uri="{FF2B5EF4-FFF2-40B4-BE49-F238E27FC236}">
                <a16:creationId xmlns:a16="http://schemas.microsoft.com/office/drawing/2014/main" id="{FC2997BD-A870-59CC-A44A-83BC9D98302E}"/>
              </a:ext>
            </a:extLst>
          </p:cNvPr>
          <p:cNvSpPr/>
          <p:nvPr/>
        </p:nvSpPr>
        <p:spPr>
          <a:xfrm>
            <a:off x="8731124" y="327011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18" name="Rectangle 217">
            <a:extLst>
              <a:ext uri="{FF2B5EF4-FFF2-40B4-BE49-F238E27FC236}">
                <a16:creationId xmlns:a16="http://schemas.microsoft.com/office/drawing/2014/main" id="{65CF374E-424C-406D-FDEA-F65DEEA20E3B}"/>
              </a:ext>
            </a:extLst>
          </p:cNvPr>
          <p:cNvSpPr/>
          <p:nvPr/>
        </p:nvSpPr>
        <p:spPr>
          <a:xfrm>
            <a:off x="8731124" y="347356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19" name="Rectangle 218">
            <a:extLst>
              <a:ext uri="{FF2B5EF4-FFF2-40B4-BE49-F238E27FC236}">
                <a16:creationId xmlns:a16="http://schemas.microsoft.com/office/drawing/2014/main" id="{E1787E84-BF9D-478C-776A-96600C67E34B}"/>
              </a:ext>
            </a:extLst>
          </p:cNvPr>
          <p:cNvSpPr/>
          <p:nvPr/>
        </p:nvSpPr>
        <p:spPr>
          <a:xfrm>
            <a:off x="8527672" y="347356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20" name="Rectangle 219">
            <a:extLst>
              <a:ext uri="{FF2B5EF4-FFF2-40B4-BE49-F238E27FC236}">
                <a16:creationId xmlns:a16="http://schemas.microsoft.com/office/drawing/2014/main" id="{CA7EF3B1-ACF5-9113-609E-3B89A03A5B79}"/>
              </a:ext>
            </a:extLst>
          </p:cNvPr>
          <p:cNvSpPr/>
          <p:nvPr/>
        </p:nvSpPr>
        <p:spPr>
          <a:xfrm>
            <a:off x="7306955" y="367702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21" name="Rectangle 220">
            <a:extLst>
              <a:ext uri="{FF2B5EF4-FFF2-40B4-BE49-F238E27FC236}">
                <a16:creationId xmlns:a16="http://schemas.microsoft.com/office/drawing/2014/main" id="{3334AAA3-A0D8-E9DC-9525-01BA521041FE}"/>
              </a:ext>
            </a:extLst>
          </p:cNvPr>
          <p:cNvSpPr/>
          <p:nvPr/>
        </p:nvSpPr>
        <p:spPr>
          <a:xfrm>
            <a:off x="7510408" y="367702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22" name="Rectangle 221">
            <a:extLst>
              <a:ext uri="{FF2B5EF4-FFF2-40B4-BE49-F238E27FC236}">
                <a16:creationId xmlns:a16="http://schemas.microsoft.com/office/drawing/2014/main" id="{AEB63F7C-892C-7086-9BF1-E2C49B5F5E01}"/>
              </a:ext>
            </a:extLst>
          </p:cNvPr>
          <p:cNvSpPr/>
          <p:nvPr/>
        </p:nvSpPr>
        <p:spPr>
          <a:xfrm>
            <a:off x="7510408" y="388047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23" name="Rectangle 222">
            <a:extLst>
              <a:ext uri="{FF2B5EF4-FFF2-40B4-BE49-F238E27FC236}">
                <a16:creationId xmlns:a16="http://schemas.microsoft.com/office/drawing/2014/main" id="{54E42AE2-20EB-FE39-6EA4-9A801EA2BC3B}"/>
              </a:ext>
            </a:extLst>
          </p:cNvPr>
          <p:cNvSpPr/>
          <p:nvPr/>
        </p:nvSpPr>
        <p:spPr>
          <a:xfrm>
            <a:off x="7306955" y="388047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24" name="Rectangle 223">
            <a:extLst>
              <a:ext uri="{FF2B5EF4-FFF2-40B4-BE49-F238E27FC236}">
                <a16:creationId xmlns:a16="http://schemas.microsoft.com/office/drawing/2014/main" id="{078F6231-D232-872B-5725-791252F9CF35}"/>
              </a:ext>
            </a:extLst>
          </p:cNvPr>
          <p:cNvSpPr/>
          <p:nvPr/>
        </p:nvSpPr>
        <p:spPr>
          <a:xfrm>
            <a:off x="7713860" y="367702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25" name="Rectangle 224">
            <a:extLst>
              <a:ext uri="{FF2B5EF4-FFF2-40B4-BE49-F238E27FC236}">
                <a16:creationId xmlns:a16="http://schemas.microsoft.com/office/drawing/2014/main" id="{9985AA26-43FF-13C7-9090-043CF586EF54}"/>
              </a:ext>
            </a:extLst>
          </p:cNvPr>
          <p:cNvSpPr/>
          <p:nvPr/>
        </p:nvSpPr>
        <p:spPr>
          <a:xfrm>
            <a:off x="7917313" y="367702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26" name="Rectangle 225">
            <a:extLst>
              <a:ext uri="{FF2B5EF4-FFF2-40B4-BE49-F238E27FC236}">
                <a16:creationId xmlns:a16="http://schemas.microsoft.com/office/drawing/2014/main" id="{A76E790F-520F-6CD9-E2D5-62888F45CD48}"/>
              </a:ext>
            </a:extLst>
          </p:cNvPr>
          <p:cNvSpPr/>
          <p:nvPr/>
        </p:nvSpPr>
        <p:spPr>
          <a:xfrm>
            <a:off x="7917313" y="388047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27" name="Rectangle 226">
            <a:extLst>
              <a:ext uri="{FF2B5EF4-FFF2-40B4-BE49-F238E27FC236}">
                <a16:creationId xmlns:a16="http://schemas.microsoft.com/office/drawing/2014/main" id="{CDB1657F-26FF-2F2F-763F-9E02E905AB8C}"/>
              </a:ext>
            </a:extLst>
          </p:cNvPr>
          <p:cNvSpPr/>
          <p:nvPr/>
        </p:nvSpPr>
        <p:spPr>
          <a:xfrm>
            <a:off x="7713860" y="388047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28" name="Rectangle 227">
            <a:extLst>
              <a:ext uri="{FF2B5EF4-FFF2-40B4-BE49-F238E27FC236}">
                <a16:creationId xmlns:a16="http://schemas.microsoft.com/office/drawing/2014/main" id="{0B99F6DA-B087-4E0A-5524-5FD2648B759D}"/>
              </a:ext>
            </a:extLst>
          </p:cNvPr>
          <p:cNvSpPr/>
          <p:nvPr/>
        </p:nvSpPr>
        <p:spPr>
          <a:xfrm>
            <a:off x="7306955" y="408392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29" name="Rectangle 228">
            <a:extLst>
              <a:ext uri="{FF2B5EF4-FFF2-40B4-BE49-F238E27FC236}">
                <a16:creationId xmlns:a16="http://schemas.microsoft.com/office/drawing/2014/main" id="{EA99765C-5BAC-8D04-B073-67BEDFB75A9D}"/>
              </a:ext>
            </a:extLst>
          </p:cNvPr>
          <p:cNvSpPr/>
          <p:nvPr/>
        </p:nvSpPr>
        <p:spPr>
          <a:xfrm>
            <a:off x="7510408" y="408392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30" name="Rectangle 229">
            <a:extLst>
              <a:ext uri="{FF2B5EF4-FFF2-40B4-BE49-F238E27FC236}">
                <a16:creationId xmlns:a16="http://schemas.microsoft.com/office/drawing/2014/main" id="{A8F44912-04DA-B818-703B-03EDC8DD4811}"/>
              </a:ext>
            </a:extLst>
          </p:cNvPr>
          <p:cNvSpPr/>
          <p:nvPr/>
        </p:nvSpPr>
        <p:spPr>
          <a:xfrm>
            <a:off x="7510408" y="428738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31" name="Rectangle 230">
            <a:extLst>
              <a:ext uri="{FF2B5EF4-FFF2-40B4-BE49-F238E27FC236}">
                <a16:creationId xmlns:a16="http://schemas.microsoft.com/office/drawing/2014/main" id="{71D308E6-1775-5B0A-1093-3151D494799E}"/>
              </a:ext>
            </a:extLst>
          </p:cNvPr>
          <p:cNvSpPr/>
          <p:nvPr/>
        </p:nvSpPr>
        <p:spPr>
          <a:xfrm>
            <a:off x="7306955" y="428738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32" name="Rectangle 231">
            <a:extLst>
              <a:ext uri="{FF2B5EF4-FFF2-40B4-BE49-F238E27FC236}">
                <a16:creationId xmlns:a16="http://schemas.microsoft.com/office/drawing/2014/main" id="{01099E10-3871-3521-BD4B-E251D56703AE}"/>
              </a:ext>
            </a:extLst>
          </p:cNvPr>
          <p:cNvSpPr/>
          <p:nvPr/>
        </p:nvSpPr>
        <p:spPr>
          <a:xfrm>
            <a:off x="7713860" y="408392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33" name="Rectangle 232">
            <a:extLst>
              <a:ext uri="{FF2B5EF4-FFF2-40B4-BE49-F238E27FC236}">
                <a16:creationId xmlns:a16="http://schemas.microsoft.com/office/drawing/2014/main" id="{E97F9BFC-14E5-5BAF-4A1F-5DC86F7AC2D5}"/>
              </a:ext>
            </a:extLst>
          </p:cNvPr>
          <p:cNvSpPr/>
          <p:nvPr/>
        </p:nvSpPr>
        <p:spPr>
          <a:xfrm>
            <a:off x="7917313" y="408392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34" name="Rectangle 233">
            <a:extLst>
              <a:ext uri="{FF2B5EF4-FFF2-40B4-BE49-F238E27FC236}">
                <a16:creationId xmlns:a16="http://schemas.microsoft.com/office/drawing/2014/main" id="{9B908E4B-E2A4-809A-6393-EC20062D6ECA}"/>
              </a:ext>
            </a:extLst>
          </p:cNvPr>
          <p:cNvSpPr/>
          <p:nvPr/>
        </p:nvSpPr>
        <p:spPr>
          <a:xfrm>
            <a:off x="7917313" y="428738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35" name="Rectangle 234">
            <a:extLst>
              <a:ext uri="{FF2B5EF4-FFF2-40B4-BE49-F238E27FC236}">
                <a16:creationId xmlns:a16="http://schemas.microsoft.com/office/drawing/2014/main" id="{0E95A9E1-2D50-C3FD-5716-D3286762423C}"/>
              </a:ext>
            </a:extLst>
          </p:cNvPr>
          <p:cNvSpPr/>
          <p:nvPr/>
        </p:nvSpPr>
        <p:spPr>
          <a:xfrm>
            <a:off x="7713860" y="428738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36" name="Rectangle 235">
            <a:extLst>
              <a:ext uri="{FF2B5EF4-FFF2-40B4-BE49-F238E27FC236}">
                <a16:creationId xmlns:a16="http://schemas.microsoft.com/office/drawing/2014/main" id="{431C8DE3-F437-0068-2CB8-EE1946E44098}"/>
              </a:ext>
            </a:extLst>
          </p:cNvPr>
          <p:cNvSpPr/>
          <p:nvPr/>
        </p:nvSpPr>
        <p:spPr>
          <a:xfrm>
            <a:off x="8120766" y="367702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37" name="Rectangle 236">
            <a:extLst>
              <a:ext uri="{FF2B5EF4-FFF2-40B4-BE49-F238E27FC236}">
                <a16:creationId xmlns:a16="http://schemas.microsoft.com/office/drawing/2014/main" id="{000B5F98-3879-42AC-434B-884831A99424}"/>
              </a:ext>
            </a:extLst>
          </p:cNvPr>
          <p:cNvSpPr/>
          <p:nvPr/>
        </p:nvSpPr>
        <p:spPr>
          <a:xfrm>
            <a:off x="8324219" y="367702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38" name="Rectangle 237">
            <a:extLst>
              <a:ext uri="{FF2B5EF4-FFF2-40B4-BE49-F238E27FC236}">
                <a16:creationId xmlns:a16="http://schemas.microsoft.com/office/drawing/2014/main" id="{EF35E3A8-8792-2C98-1791-671CD11D2A91}"/>
              </a:ext>
            </a:extLst>
          </p:cNvPr>
          <p:cNvSpPr/>
          <p:nvPr/>
        </p:nvSpPr>
        <p:spPr>
          <a:xfrm>
            <a:off x="8324219" y="388047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39" name="Rectangle 238">
            <a:extLst>
              <a:ext uri="{FF2B5EF4-FFF2-40B4-BE49-F238E27FC236}">
                <a16:creationId xmlns:a16="http://schemas.microsoft.com/office/drawing/2014/main" id="{4FA717AB-3898-9B89-BD5D-A488814F3C80}"/>
              </a:ext>
            </a:extLst>
          </p:cNvPr>
          <p:cNvSpPr/>
          <p:nvPr/>
        </p:nvSpPr>
        <p:spPr>
          <a:xfrm>
            <a:off x="8120766" y="388047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40" name="Rectangle 239">
            <a:extLst>
              <a:ext uri="{FF2B5EF4-FFF2-40B4-BE49-F238E27FC236}">
                <a16:creationId xmlns:a16="http://schemas.microsoft.com/office/drawing/2014/main" id="{4CFA17B7-6D01-2FAE-A6C8-22AF2CD75B1E}"/>
              </a:ext>
            </a:extLst>
          </p:cNvPr>
          <p:cNvSpPr/>
          <p:nvPr/>
        </p:nvSpPr>
        <p:spPr>
          <a:xfrm>
            <a:off x="8527672" y="367702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41" name="Rectangle 240">
            <a:extLst>
              <a:ext uri="{FF2B5EF4-FFF2-40B4-BE49-F238E27FC236}">
                <a16:creationId xmlns:a16="http://schemas.microsoft.com/office/drawing/2014/main" id="{BA3DDDB5-8A7A-B0DA-7D47-B2A82DFB1847}"/>
              </a:ext>
            </a:extLst>
          </p:cNvPr>
          <p:cNvSpPr/>
          <p:nvPr/>
        </p:nvSpPr>
        <p:spPr>
          <a:xfrm>
            <a:off x="8731124" y="367702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42" name="Rectangle 241">
            <a:extLst>
              <a:ext uri="{FF2B5EF4-FFF2-40B4-BE49-F238E27FC236}">
                <a16:creationId xmlns:a16="http://schemas.microsoft.com/office/drawing/2014/main" id="{1F72C5C8-D91B-5A0E-54C1-BAED965A37FD}"/>
              </a:ext>
            </a:extLst>
          </p:cNvPr>
          <p:cNvSpPr/>
          <p:nvPr/>
        </p:nvSpPr>
        <p:spPr>
          <a:xfrm>
            <a:off x="8731124" y="388047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43" name="Rectangle 242">
            <a:extLst>
              <a:ext uri="{FF2B5EF4-FFF2-40B4-BE49-F238E27FC236}">
                <a16:creationId xmlns:a16="http://schemas.microsoft.com/office/drawing/2014/main" id="{CA744D23-61D7-23D1-F4D9-57D4E85478CC}"/>
              </a:ext>
            </a:extLst>
          </p:cNvPr>
          <p:cNvSpPr/>
          <p:nvPr/>
        </p:nvSpPr>
        <p:spPr>
          <a:xfrm>
            <a:off x="8527672" y="388047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44" name="Rectangle 243">
            <a:extLst>
              <a:ext uri="{FF2B5EF4-FFF2-40B4-BE49-F238E27FC236}">
                <a16:creationId xmlns:a16="http://schemas.microsoft.com/office/drawing/2014/main" id="{64861A6A-2600-815C-DC20-EBD1582107B7}"/>
              </a:ext>
            </a:extLst>
          </p:cNvPr>
          <p:cNvSpPr/>
          <p:nvPr/>
        </p:nvSpPr>
        <p:spPr>
          <a:xfrm>
            <a:off x="8120766" y="408392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45" name="Rectangle 244">
            <a:extLst>
              <a:ext uri="{FF2B5EF4-FFF2-40B4-BE49-F238E27FC236}">
                <a16:creationId xmlns:a16="http://schemas.microsoft.com/office/drawing/2014/main" id="{BEADF660-A5DE-BDA2-D0DD-F0039D22CA32}"/>
              </a:ext>
            </a:extLst>
          </p:cNvPr>
          <p:cNvSpPr/>
          <p:nvPr/>
        </p:nvSpPr>
        <p:spPr>
          <a:xfrm>
            <a:off x="8324219" y="408392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46" name="Rectangle 245">
            <a:extLst>
              <a:ext uri="{FF2B5EF4-FFF2-40B4-BE49-F238E27FC236}">
                <a16:creationId xmlns:a16="http://schemas.microsoft.com/office/drawing/2014/main" id="{B84060FB-DAF0-D365-9178-00DB2E650F04}"/>
              </a:ext>
            </a:extLst>
          </p:cNvPr>
          <p:cNvSpPr/>
          <p:nvPr/>
        </p:nvSpPr>
        <p:spPr>
          <a:xfrm>
            <a:off x="8324219" y="428738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47" name="Rectangle 246">
            <a:extLst>
              <a:ext uri="{FF2B5EF4-FFF2-40B4-BE49-F238E27FC236}">
                <a16:creationId xmlns:a16="http://schemas.microsoft.com/office/drawing/2014/main" id="{8EEE5F37-C9CA-94AE-B699-9E9407B4C496}"/>
              </a:ext>
            </a:extLst>
          </p:cNvPr>
          <p:cNvSpPr/>
          <p:nvPr/>
        </p:nvSpPr>
        <p:spPr>
          <a:xfrm>
            <a:off x="8120766" y="428738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48" name="Rectangle 247">
            <a:extLst>
              <a:ext uri="{FF2B5EF4-FFF2-40B4-BE49-F238E27FC236}">
                <a16:creationId xmlns:a16="http://schemas.microsoft.com/office/drawing/2014/main" id="{F8885CC2-3CB0-AE89-9B0C-BFD77AAAA4C5}"/>
              </a:ext>
            </a:extLst>
          </p:cNvPr>
          <p:cNvSpPr/>
          <p:nvPr/>
        </p:nvSpPr>
        <p:spPr>
          <a:xfrm>
            <a:off x="8527672" y="408392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49" name="Rectangle 248">
            <a:extLst>
              <a:ext uri="{FF2B5EF4-FFF2-40B4-BE49-F238E27FC236}">
                <a16:creationId xmlns:a16="http://schemas.microsoft.com/office/drawing/2014/main" id="{3D88592B-022E-E273-CB61-DC11A376F284}"/>
              </a:ext>
            </a:extLst>
          </p:cNvPr>
          <p:cNvSpPr/>
          <p:nvPr/>
        </p:nvSpPr>
        <p:spPr>
          <a:xfrm>
            <a:off x="8731124" y="408392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50" name="Rectangle 249">
            <a:extLst>
              <a:ext uri="{FF2B5EF4-FFF2-40B4-BE49-F238E27FC236}">
                <a16:creationId xmlns:a16="http://schemas.microsoft.com/office/drawing/2014/main" id="{BD820B16-0289-A3DC-1791-3E374E0A7AEA}"/>
              </a:ext>
            </a:extLst>
          </p:cNvPr>
          <p:cNvSpPr/>
          <p:nvPr/>
        </p:nvSpPr>
        <p:spPr>
          <a:xfrm>
            <a:off x="8731124" y="428738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51" name="Rectangle 250">
            <a:extLst>
              <a:ext uri="{FF2B5EF4-FFF2-40B4-BE49-F238E27FC236}">
                <a16:creationId xmlns:a16="http://schemas.microsoft.com/office/drawing/2014/main" id="{B8673DF4-6264-E996-E793-422D9EFC8C3B}"/>
              </a:ext>
            </a:extLst>
          </p:cNvPr>
          <p:cNvSpPr/>
          <p:nvPr/>
        </p:nvSpPr>
        <p:spPr>
          <a:xfrm>
            <a:off x="8527672" y="4287380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52" name="Rectangle 251">
            <a:extLst>
              <a:ext uri="{FF2B5EF4-FFF2-40B4-BE49-F238E27FC236}">
                <a16:creationId xmlns:a16="http://schemas.microsoft.com/office/drawing/2014/main" id="{7CD71D89-C65B-A249-B8E2-0A92516345F7}"/>
              </a:ext>
            </a:extLst>
          </p:cNvPr>
          <p:cNvSpPr/>
          <p:nvPr/>
        </p:nvSpPr>
        <p:spPr>
          <a:xfrm>
            <a:off x="9859205" y="3066663"/>
            <a:ext cx="203453" cy="20345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53" name="Rectangle 252">
            <a:extLst>
              <a:ext uri="{FF2B5EF4-FFF2-40B4-BE49-F238E27FC236}">
                <a16:creationId xmlns:a16="http://schemas.microsoft.com/office/drawing/2014/main" id="{3063047F-7FF2-8520-2A03-F3ECB041354B}"/>
              </a:ext>
            </a:extLst>
          </p:cNvPr>
          <p:cNvSpPr/>
          <p:nvPr/>
        </p:nvSpPr>
        <p:spPr>
          <a:xfrm>
            <a:off x="10266111" y="306666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54" name="Rectangle 253">
            <a:extLst>
              <a:ext uri="{FF2B5EF4-FFF2-40B4-BE49-F238E27FC236}">
                <a16:creationId xmlns:a16="http://schemas.microsoft.com/office/drawing/2014/main" id="{D223C929-59DC-2D5E-C130-E29200596767}"/>
              </a:ext>
            </a:extLst>
          </p:cNvPr>
          <p:cNvSpPr/>
          <p:nvPr/>
        </p:nvSpPr>
        <p:spPr>
          <a:xfrm>
            <a:off x="10062658" y="306666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55" name="Rectangle 254">
            <a:extLst>
              <a:ext uri="{FF2B5EF4-FFF2-40B4-BE49-F238E27FC236}">
                <a16:creationId xmlns:a16="http://schemas.microsoft.com/office/drawing/2014/main" id="{57F68AEF-6FDE-E5EF-CE0A-9733CF3A8F4C}"/>
              </a:ext>
            </a:extLst>
          </p:cNvPr>
          <p:cNvSpPr/>
          <p:nvPr/>
        </p:nvSpPr>
        <p:spPr>
          <a:xfrm>
            <a:off x="9859205" y="327011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56" name="Rectangle 255">
            <a:extLst>
              <a:ext uri="{FF2B5EF4-FFF2-40B4-BE49-F238E27FC236}">
                <a16:creationId xmlns:a16="http://schemas.microsoft.com/office/drawing/2014/main" id="{5C4CD562-04E5-6D94-563B-C6D6811AB536}"/>
              </a:ext>
            </a:extLst>
          </p:cNvPr>
          <p:cNvSpPr/>
          <p:nvPr/>
        </p:nvSpPr>
        <p:spPr>
          <a:xfrm>
            <a:off x="9859205" y="347356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57" name="Rectangle 256">
            <a:extLst>
              <a:ext uri="{FF2B5EF4-FFF2-40B4-BE49-F238E27FC236}">
                <a16:creationId xmlns:a16="http://schemas.microsoft.com/office/drawing/2014/main" id="{08F61B95-F5F7-9BF3-271F-6660C6FDDF2A}"/>
              </a:ext>
            </a:extLst>
          </p:cNvPr>
          <p:cNvSpPr/>
          <p:nvPr/>
        </p:nvSpPr>
        <p:spPr>
          <a:xfrm>
            <a:off x="10062658" y="327011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58" name="Rectangle 257">
            <a:extLst>
              <a:ext uri="{FF2B5EF4-FFF2-40B4-BE49-F238E27FC236}">
                <a16:creationId xmlns:a16="http://schemas.microsoft.com/office/drawing/2014/main" id="{C7624682-B69D-9174-29DE-68DF46F2A8DC}"/>
              </a:ext>
            </a:extLst>
          </p:cNvPr>
          <p:cNvSpPr/>
          <p:nvPr/>
        </p:nvSpPr>
        <p:spPr>
          <a:xfrm>
            <a:off x="10266111" y="327011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59" name="Rectangle 258">
            <a:extLst>
              <a:ext uri="{FF2B5EF4-FFF2-40B4-BE49-F238E27FC236}">
                <a16:creationId xmlns:a16="http://schemas.microsoft.com/office/drawing/2014/main" id="{50B14142-C89D-6A1E-86C4-C5A9BF8677E5}"/>
              </a:ext>
            </a:extLst>
          </p:cNvPr>
          <p:cNvSpPr/>
          <p:nvPr/>
        </p:nvSpPr>
        <p:spPr>
          <a:xfrm>
            <a:off x="10266111" y="347356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60" name="Rectangle 259">
            <a:extLst>
              <a:ext uri="{FF2B5EF4-FFF2-40B4-BE49-F238E27FC236}">
                <a16:creationId xmlns:a16="http://schemas.microsoft.com/office/drawing/2014/main" id="{5AFB5F5C-619D-F028-8411-9E3EC145ACAB}"/>
              </a:ext>
            </a:extLst>
          </p:cNvPr>
          <p:cNvSpPr/>
          <p:nvPr/>
        </p:nvSpPr>
        <p:spPr>
          <a:xfrm>
            <a:off x="10062658" y="347356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61" name="Rectangle 260">
            <a:extLst>
              <a:ext uri="{FF2B5EF4-FFF2-40B4-BE49-F238E27FC236}">
                <a16:creationId xmlns:a16="http://schemas.microsoft.com/office/drawing/2014/main" id="{B0A1EA3F-72B7-513E-9DC5-0743454219D0}"/>
              </a:ext>
            </a:extLst>
          </p:cNvPr>
          <p:cNvSpPr/>
          <p:nvPr/>
        </p:nvSpPr>
        <p:spPr>
          <a:xfrm>
            <a:off x="10673016" y="306666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62" name="Rectangle 261">
            <a:extLst>
              <a:ext uri="{FF2B5EF4-FFF2-40B4-BE49-F238E27FC236}">
                <a16:creationId xmlns:a16="http://schemas.microsoft.com/office/drawing/2014/main" id="{1E4E5FC9-6776-1E00-9FD6-094EDFCF0B4C}"/>
              </a:ext>
            </a:extLst>
          </p:cNvPr>
          <p:cNvSpPr/>
          <p:nvPr/>
        </p:nvSpPr>
        <p:spPr>
          <a:xfrm>
            <a:off x="10469564" y="306666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63" name="Rectangle 262">
            <a:extLst>
              <a:ext uri="{FF2B5EF4-FFF2-40B4-BE49-F238E27FC236}">
                <a16:creationId xmlns:a16="http://schemas.microsoft.com/office/drawing/2014/main" id="{5EF9A579-7202-D843-632D-D1B73B5FA1F8}"/>
              </a:ext>
            </a:extLst>
          </p:cNvPr>
          <p:cNvSpPr/>
          <p:nvPr/>
        </p:nvSpPr>
        <p:spPr>
          <a:xfrm>
            <a:off x="10876469" y="3066663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64" name="Rectangle 263">
            <a:extLst>
              <a:ext uri="{FF2B5EF4-FFF2-40B4-BE49-F238E27FC236}">
                <a16:creationId xmlns:a16="http://schemas.microsoft.com/office/drawing/2014/main" id="{CA69C918-AB80-2866-6A5E-68480C43F04C}"/>
              </a:ext>
            </a:extLst>
          </p:cNvPr>
          <p:cNvSpPr/>
          <p:nvPr/>
        </p:nvSpPr>
        <p:spPr>
          <a:xfrm>
            <a:off x="10469564" y="327011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65" name="Rectangle 264">
            <a:extLst>
              <a:ext uri="{FF2B5EF4-FFF2-40B4-BE49-F238E27FC236}">
                <a16:creationId xmlns:a16="http://schemas.microsoft.com/office/drawing/2014/main" id="{19E8065F-E3EB-0D32-D238-148AA2E76C4D}"/>
              </a:ext>
            </a:extLst>
          </p:cNvPr>
          <p:cNvSpPr/>
          <p:nvPr/>
        </p:nvSpPr>
        <p:spPr>
          <a:xfrm>
            <a:off x="10673016" y="327011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66" name="Rectangle 265">
            <a:extLst>
              <a:ext uri="{FF2B5EF4-FFF2-40B4-BE49-F238E27FC236}">
                <a16:creationId xmlns:a16="http://schemas.microsoft.com/office/drawing/2014/main" id="{5D25C540-F3C8-7680-9706-37C99F79F9E1}"/>
              </a:ext>
            </a:extLst>
          </p:cNvPr>
          <p:cNvSpPr/>
          <p:nvPr/>
        </p:nvSpPr>
        <p:spPr>
          <a:xfrm>
            <a:off x="10673016" y="347356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67" name="Rectangle 266">
            <a:extLst>
              <a:ext uri="{FF2B5EF4-FFF2-40B4-BE49-F238E27FC236}">
                <a16:creationId xmlns:a16="http://schemas.microsoft.com/office/drawing/2014/main" id="{2ADAD876-418D-C6C6-6842-04C37B9F077E}"/>
              </a:ext>
            </a:extLst>
          </p:cNvPr>
          <p:cNvSpPr/>
          <p:nvPr/>
        </p:nvSpPr>
        <p:spPr>
          <a:xfrm>
            <a:off x="10469564" y="347356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68" name="Rectangle 267">
            <a:extLst>
              <a:ext uri="{FF2B5EF4-FFF2-40B4-BE49-F238E27FC236}">
                <a16:creationId xmlns:a16="http://schemas.microsoft.com/office/drawing/2014/main" id="{A6238AEB-8B10-8C44-B337-669958AFB49C}"/>
              </a:ext>
            </a:extLst>
          </p:cNvPr>
          <p:cNvSpPr/>
          <p:nvPr/>
        </p:nvSpPr>
        <p:spPr>
          <a:xfrm>
            <a:off x="10876469" y="3270116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69" name="Rectangle 268">
            <a:extLst>
              <a:ext uri="{FF2B5EF4-FFF2-40B4-BE49-F238E27FC236}">
                <a16:creationId xmlns:a16="http://schemas.microsoft.com/office/drawing/2014/main" id="{8E7C7414-48DC-0AFC-0DB7-EDAC0E06EBD0}"/>
              </a:ext>
            </a:extLst>
          </p:cNvPr>
          <p:cNvSpPr/>
          <p:nvPr/>
        </p:nvSpPr>
        <p:spPr>
          <a:xfrm>
            <a:off x="10876469" y="3473569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70" name="Rectangle 269">
            <a:extLst>
              <a:ext uri="{FF2B5EF4-FFF2-40B4-BE49-F238E27FC236}">
                <a16:creationId xmlns:a16="http://schemas.microsoft.com/office/drawing/2014/main" id="{EC167E81-4335-2DD8-D6F2-C5ACBAFF1D83}"/>
              </a:ext>
            </a:extLst>
          </p:cNvPr>
          <p:cNvSpPr/>
          <p:nvPr/>
        </p:nvSpPr>
        <p:spPr>
          <a:xfrm>
            <a:off x="9859205" y="367702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71" name="Rectangle 270">
            <a:extLst>
              <a:ext uri="{FF2B5EF4-FFF2-40B4-BE49-F238E27FC236}">
                <a16:creationId xmlns:a16="http://schemas.microsoft.com/office/drawing/2014/main" id="{393DF18E-126A-CE23-C9D6-EE97A4FB9494}"/>
              </a:ext>
            </a:extLst>
          </p:cNvPr>
          <p:cNvSpPr/>
          <p:nvPr/>
        </p:nvSpPr>
        <p:spPr>
          <a:xfrm>
            <a:off x="9859205" y="388047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72" name="Rectangle 271">
            <a:extLst>
              <a:ext uri="{FF2B5EF4-FFF2-40B4-BE49-F238E27FC236}">
                <a16:creationId xmlns:a16="http://schemas.microsoft.com/office/drawing/2014/main" id="{F56A5750-4013-4974-D920-5633E9AD7178}"/>
              </a:ext>
            </a:extLst>
          </p:cNvPr>
          <p:cNvSpPr/>
          <p:nvPr/>
        </p:nvSpPr>
        <p:spPr>
          <a:xfrm>
            <a:off x="10062658" y="367702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73" name="Rectangle 272">
            <a:extLst>
              <a:ext uri="{FF2B5EF4-FFF2-40B4-BE49-F238E27FC236}">
                <a16:creationId xmlns:a16="http://schemas.microsoft.com/office/drawing/2014/main" id="{9496AB88-B0E2-87DD-D527-C997927E92AB}"/>
              </a:ext>
            </a:extLst>
          </p:cNvPr>
          <p:cNvSpPr/>
          <p:nvPr/>
        </p:nvSpPr>
        <p:spPr>
          <a:xfrm>
            <a:off x="10266111" y="367702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74" name="Rectangle 273">
            <a:extLst>
              <a:ext uri="{FF2B5EF4-FFF2-40B4-BE49-F238E27FC236}">
                <a16:creationId xmlns:a16="http://schemas.microsoft.com/office/drawing/2014/main" id="{619EDCD3-A45E-3B34-26C9-249E8D146E73}"/>
              </a:ext>
            </a:extLst>
          </p:cNvPr>
          <p:cNvSpPr/>
          <p:nvPr/>
        </p:nvSpPr>
        <p:spPr>
          <a:xfrm>
            <a:off x="10266111" y="388047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75" name="Rectangle 274">
            <a:extLst>
              <a:ext uri="{FF2B5EF4-FFF2-40B4-BE49-F238E27FC236}">
                <a16:creationId xmlns:a16="http://schemas.microsoft.com/office/drawing/2014/main" id="{28CA3E78-8095-B5BD-BA0C-39EA09986481}"/>
              </a:ext>
            </a:extLst>
          </p:cNvPr>
          <p:cNvSpPr/>
          <p:nvPr/>
        </p:nvSpPr>
        <p:spPr>
          <a:xfrm>
            <a:off x="10062658" y="388047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76" name="Rectangle 275">
            <a:extLst>
              <a:ext uri="{FF2B5EF4-FFF2-40B4-BE49-F238E27FC236}">
                <a16:creationId xmlns:a16="http://schemas.microsoft.com/office/drawing/2014/main" id="{52ED713A-22AB-FCF2-7365-BB7282285551}"/>
              </a:ext>
            </a:extLst>
          </p:cNvPr>
          <p:cNvSpPr/>
          <p:nvPr/>
        </p:nvSpPr>
        <p:spPr>
          <a:xfrm>
            <a:off x="9859205" y="408392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77" name="Rectangle 276">
            <a:extLst>
              <a:ext uri="{FF2B5EF4-FFF2-40B4-BE49-F238E27FC236}">
                <a16:creationId xmlns:a16="http://schemas.microsoft.com/office/drawing/2014/main" id="{A88DE996-E161-C96A-9156-58B3399C6AE5}"/>
              </a:ext>
            </a:extLst>
          </p:cNvPr>
          <p:cNvSpPr/>
          <p:nvPr/>
        </p:nvSpPr>
        <p:spPr>
          <a:xfrm>
            <a:off x="10062658" y="408392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78" name="Rectangle 277">
            <a:extLst>
              <a:ext uri="{FF2B5EF4-FFF2-40B4-BE49-F238E27FC236}">
                <a16:creationId xmlns:a16="http://schemas.microsoft.com/office/drawing/2014/main" id="{657E310E-BA2C-EAD6-CE6C-523C923FB209}"/>
              </a:ext>
            </a:extLst>
          </p:cNvPr>
          <p:cNvSpPr/>
          <p:nvPr/>
        </p:nvSpPr>
        <p:spPr>
          <a:xfrm>
            <a:off x="10266111" y="408392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79" name="Rectangle 278">
            <a:extLst>
              <a:ext uri="{FF2B5EF4-FFF2-40B4-BE49-F238E27FC236}">
                <a16:creationId xmlns:a16="http://schemas.microsoft.com/office/drawing/2014/main" id="{6A74EFC0-6933-C8D9-B47F-B7C3D1E39389}"/>
              </a:ext>
            </a:extLst>
          </p:cNvPr>
          <p:cNvSpPr/>
          <p:nvPr/>
        </p:nvSpPr>
        <p:spPr>
          <a:xfrm>
            <a:off x="10469564" y="367702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80" name="Rectangle 279">
            <a:extLst>
              <a:ext uri="{FF2B5EF4-FFF2-40B4-BE49-F238E27FC236}">
                <a16:creationId xmlns:a16="http://schemas.microsoft.com/office/drawing/2014/main" id="{F2356A91-2BEE-D717-07B3-342FFD20F37D}"/>
              </a:ext>
            </a:extLst>
          </p:cNvPr>
          <p:cNvSpPr/>
          <p:nvPr/>
        </p:nvSpPr>
        <p:spPr>
          <a:xfrm>
            <a:off x="10673016" y="367702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81" name="Rectangle 280">
            <a:extLst>
              <a:ext uri="{FF2B5EF4-FFF2-40B4-BE49-F238E27FC236}">
                <a16:creationId xmlns:a16="http://schemas.microsoft.com/office/drawing/2014/main" id="{7FE77180-F644-5BDD-8C52-39A14183035E}"/>
              </a:ext>
            </a:extLst>
          </p:cNvPr>
          <p:cNvSpPr/>
          <p:nvPr/>
        </p:nvSpPr>
        <p:spPr>
          <a:xfrm>
            <a:off x="10673016" y="388047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82" name="Rectangle 281">
            <a:extLst>
              <a:ext uri="{FF2B5EF4-FFF2-40B4-BE49-F238E27FC236}">
                <a16:creationId xmlns:a16="http://schemas.microsoft.com/office/drawing/2014/main" id="{92D3629A-469C-363D-5D93-FCE4C4A46739}"/>
              </a:ext>
            </a:extLst>
          </p:cNvPr>
          <p:cNvSpPr/>
          <p:nvPr/>
        </p:nvSpPr>
        <p:spPr>
          <a:xfrm>
            <a:off x="10469564" y="388047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83" name="Rectangle 282">
            <a:extLst>
              <a:ext uri="{FF2B5EF4-FFF2-40B4-BE49-F238E27FC236}">
                <a16:creationId xmlns:a16="http://schemas.microsoft.com/office/drawing/2014/main" id="{BFDD4E02-4D72-03C1-C019-761CDBED6BF4}"/>
              </a:ext>
            </a:extLst>
          </p:cNvPr>
          <p:cNvSpPr/>
          <p:nvPr/>
        </p:nvSpPr>
        <p:spPr>
          <a:xfrm>
            <a:off x="10876469" y="3677022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84" name="Rectangle 283">
            <a:extLst>
              <a:ext uri="{FF2B5EF4-FFF2-40B4-BE49-F238E27FC236}">
                <a16:creationId xmlns:a16="http://schemas.microsoft.com/office/drawing/2014/main" id="{59428F6B-139A-0299-9A01-DC73FE2F350B}"/>
              </a:ext>
            </a:extLst>
          </p:cNvPr>
          <p:cNvSpPr/>
          <p:nvPr/>
        </p:nvSpPr>
        <p:spPr>
          <a:xfrm>
            <a:off x="10876469" y="3880475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85" name="Rectangle 284">
            <a:extLst>
              <a:ext uri="{FF2B5EF4-FFF2-40B4-BE49-F238E27FC236}">
                <a16:creationId xmlns:a16="http://schemas.microsoft.com/office/drawing/2014/main" id="{B1287341-21C8-7547-1AA2-F07823634D93}"/>
              </a:ext>
            </a:extLst>
          </p:cNvPr>
          <p:cNvSpPr/>
          <p:nvPr/>
        </p:nvSpPr>
        <p:spPr>
          <a:xfrm>
            <a:off x="10469564" y="408392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86" name="Rectangle 285">
            <a:extLst>
              <a:ext uri="{FF2B5EF4-FFF2-40B4-BE49-F238E27FC236}">
                <a16:creationId xmlns:a16="http://schemas.microsoft.com/office/drawing/2014/main" id="{9903DAE8-F026-8CAA-1EA6-8CE2F9987DEB}"/>
              </a:ext>
            </a:extLst>
          </p:cNvPr>
          <p:cNvSpPr/>
          <p:nvPr/>
        </p:nvSpPr>
        <p:spPr>
          <a:xfrm>
            <a:off x="10673016" y="4083927"/>
            <a:ext cx="203453" cy="203453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87" name="Rectangle 286">
            <a:extLst>
              <a:ext uri="{FF2B5EF4-FFF2-40B4-BE49-F238E27FC236}">
                <a16:creationId xmlns:a16="http://schemas.microsoft.com/office/drawing/2014/main" id="{806FA03C-0C64-0895-44CD-55A4C07F9AF2}"/>
              </a:ext>
            </a:extLst>
          </p:cNvPr>
          <p:cNvSpPr/>
          <p:nvPr/>
        </p:nvSpPr>
        <p:spPr>
          <a:xfrm>
            <a:off x="10876469" y="4083927"/>
            <a:ext cx="203453" cy="203453"/>
          </a:xfrm>
          <a:prstGeom prst="rect">
            <a:avLst/>
          </a:prstGeom>
          <a:solidFill>
            <a:schemeClr val="tx1">
              <a:lumMod val="50000"/>
              <a:lumOff val="50000"/>
            </a:schemeClr>
          </a:solidFill>
          <a:ln>
            <a:solidFill>
              <a:schemeClr val="tx1"/>
            </a:solidFill>
            <a:prstDash val="dash"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88" name="Rectangle 287">
            <a:extLst>
              <a:ext uri="{FF2B5EF4-FFF2-40B4-BE49-F238E27FC236}">
                <a16:creationId xmlns:a16="http://schemas.microsoft.com/office/drawing/2014/main" id="{BF16AAE7-7FD3-FD13-F059-6F001F0AA993}"/>
              </a:ext>
            </a:extLst>
          </p:cNvPr>
          <p:cNvSpPr/>
          <p:nvPr/>
        </p:nvSpPr>
        <p:spPr>
          <a:xfrm>
            <a:off x="7306955" y="2863211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89" name="Rectangle 288">
            <a:extLst>
              <a:ext uri="{FF2B5EF4-FFF2-40B4-BE49-F238E27FC236}">
                <a16:creationId xmlns:a16="http://schemas.microsoft.com/office/drawing/2014/main" id="{77D6010B-E681-9245-CC27-13F1DC4F437E}"/>
              </a:ext>
            </a:extLst>
          </p:cNvPr>
          <p:cNvSpPr/>
          <p:nvPr/>
        </p:nvSpPr>
        <p:spPr>
          <a:xfrm>
            <a:off x="7306955" y="3066663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90" name="Rectangle 289">
            <a:extLst>
              <a:ext uri="{FF2B5EF4-FFF2-40B4-BE49-F238E27FC236}">
                <a16:creationId xmlns:a16="http://schemas.microsoft.com/office/drawing/2014/main" id="{10A6FF04-5747-A699-CDCE-C7E058F67A5F}"/>
              </a:ext>
            </a:extLst>
          </p:cNvPr>
          <p:cNvSpPr/>
          <p:nvPr/>
        </p:nvSpPr>
        <p:spPr>
          <a:xfrm>
            <a:off x="7510408" y="2863211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91" name="Rectangle 290">
            <a:extLst>
              <a:ext uri="{FF2B5EF4-FFF2-40B4-BE49-F238E27FC236}">
                <a16:creationId xmlns:a16="http://schemas.microsoft.com/office/drawing/2014/main" id="{D4003BA6-7566-B571-1FD2-912ACDF18FCE}"/>
              </a:ext>
            </a:extLst>
          </p:cNvPr>
          <p:cNvSpPr/>
          <p:nvPr/>
        </p:nvSpPr>
        <p:spPr>
          <a:xfrm>
            <a:off x="7713860" y="2863211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92" name="Rectangle 291">
            <a:extLst>
              <a:ext uri="{FF2B5EF4-FFF2-40B4-BE49-F238E27FC236}">
                <a16:creationId xmlns:a16="http://schemas.microsoft.com/office/drawing/2014/main" id="{39DB54CC-E516-FD85-0EFE-D53C63F3BDAE}"/>
              </a:ext>
            </a:extLst>
          </p:cNvPr>
          <p:cNvSpPr/>
          <p:nvPr/>
        </p:nvSpPr>
        <p:spPr>
          <a:xfrm>
            <a:off x="7713860" y="3066663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93" name="Rectangle 292">
            <a:extLst>
              <a:ext uri="{FF2B5EF4-FFF2-40B4-BE49-F238E27FC236}">
                <a16:creationId xmlns:a16="http://schemas.microsoft.com/office/drawing/2014/main" id="{B8EE570D-5CFA-4E14-D460-2F33932A1039}"/>
              </a:ext>
            </a:extLst>
          </p:cNvPr>
          <p:cNvSpPr/>
          <p:nvPr/>
        </p:nvSpPr>
        <p:spPr>
          <a:xfrm>
            <a:off x="7510408" y="3066663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94" name="Rectangle 293">
            <a:extLst>
              <a:ext uri="{FF2B5EF4-FFF2-40B4-BE49-F238E27FC236}">
                <a16:creationId xmlns:a16="http://schemas.microsoft.com/office/drawing/2014/main" id="{40C8BEEB-49E3-2A7E-62AE-38CF76178C47}"/>
              </a:ext>
            </a:extLst>
          </p:cNvPr>
          <p:cNvSpPr/>
          <p:nvPr/>
        </p:nvSpPr>
        <p:spPr>
          <a:xfrm>
            <a:off x="7306955" y="3270116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95" name="Rectangle 294">
            <a:extLst>
              <a:ext uri="{FF2B5EF4-FFF2-40B4-BE49-F238E27FC236}">
                <a16:creationId xmlns:a16="http://schemas.microsoft.com/office/drawing/2014/main" id="{1BE75A46-A49E-1D81-0DF2-4EBFDF5FF0D0}"/>
              </a:ext>
            </a:extLst>
          </p:cNvPr>
          <p:cNvSpPr/>
          <p:nvPr/>
        </p:nvSpPr>
        <p:spPr>
          <a:xfrm>
            <a:off x="7510408" y="3270116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96" name="Rectangle 295">
            <a:extLst>
              <a:ext uri="{FF2B5EF4-FFF2-40B4-BE49-F238E27FC236}">
                <a16:creationId xmlns:a16="http://schemas.microsoft.com/office/drawing/2014/main" id="{A0FB95A3-F102-1204-1352-92CA0CB5BF0D}"/>
              </a:ext>
            </a:extLst>
          </p:cNvPr>
          <p:cNvSpPr/>
          <p:nvPr/>
        </p:nvSpPr>
        <p:spPr>
          <a:xfrm>
            <a:off x="7713860" y="3270116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97" name="Rectangle 296">
            <a:extLst>
              <a:ext uri="{FF2B5EF4-FFF2-40B4-BE49-F238E27FC236}">
                <a16:creationId xmlns:a16="http://schemas.microsoft.com/office/drawing/2014/main" id="{CE86D1F4-1CFB-2B95-6FF0-384397F47563}"/>
              </a:ext>
            </a:extLst>
          </p:cNvPr>
          <p:cNvSpPr/>
          <p:nvPr/>
        </p:nvSpPr>
        <p:spPr>
          <a:xfrm>
            <a:off x="8324219" y="3880475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98" name="Rectangle 297">
            <a:extLst>
              <a:ext uri="{FF2B5EF4-FFF2-40B4-BE49-F238E27FC236}">
                <a16:creationId xmlns:a16="http://schemas.microsoft.com/office/drawing/2014/main" id="{B44D19A4-B4A8-B9AC-B14E-5111FE44B367}"/>
              </a:ext>
            </a:extLst>
          </p:cNvPr>
          <p:cNvSpPr/>
          <p:nvPr/>
        </p:nvSpPr>
        <p:spPr>
          <a:xfrm>
            <a:off x="8324219" y="4083927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299" name="Rectangle 298">
            <a:extLst>
              <a:ext uri="{FF2B5EF4-FFF2-40B4-BE49-F238E27FC236}">
                <a16:creationId xmlns:a16="http://schemas.microsoft.com/office/drawing/2014/main" id="{415F2B3F-8A63-0FBD-E219-115FDC0396F9}"/>
              </a:ext>
            </a:extLst>
          </p:cNvPr>
          <p:cNvSpPr/>
          <p:nvPr/>
        </p:nvSpPr>
        <p:spPr>
          <a:xfrm>
            <a:off x="8527672" y="3880475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00" name="Rectangle 299">
            <a:extLst>
              <a:ext uri="{FF2B5EF4-FFF2-40B4-BE49-F238E27FC236}">
                <a16:creationId xmlns:a16="http://schemas.microsoft.com/office/drawing/2014/main" id="{1B1E8AB4-36E4-F490-21E1-71C13E5D2CBB}"/>
              </a:ext>
            </a:extLst>
          </p:cNvPr>
          <p:cNvSpPr/>
          <p:nvPr/>
        </p:nvSpPr>
        <p:spPr>
          <a:xfrm>
            <a:off x="8731124" y="3880475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01" name="Rectangle 300">
            <a:extLst>
              <a:ext uri="{FF2B5EF4-FFF2-40B4-BE49-F238E27FC236}">
                <a16:creationId xmlns:a16="http://schemas.microsoft.com/office/drawing/2014/main" id="{8D02BB46-8EB0-9B26-4FBE-A89351FA7046}"/>
              </a:ext>
            </a:extLst>
          </p:cNvPr>
          <p:cNvSpPr/>
          <p:nvPr/>
        </p:nvSpPr>
        <p:spPr>
          <a:xfrm>
            <a:off x="8731124" y="4083927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02" name="Rectangle 301">
            <a:extLst>
              <a:ext uri="{FF2B5EF4-FFF2-40B4-BE49-F238E27FC236}">
                <a16:creationId xmlns:a16="http://schemas.microsoft.com/office/drawing/2014/main" id="{70BCCCB1-78B7-3C40-D91F-D81D230CD055}"/>
              </a:ext>
            </a:extLst>
          </p:cNvPr>
          <p:cNvSpPr/>
          <p:nvPr/>
        </p:nvSpPr>
        <p:spPr>
          <a:xfrm>
            <a:off x="8527672" y="4083927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03" name="Rectangle 302">
            <a:extLst>
              <a:ext uri="{FF2B5EF4-FFF2-40B4-BE49-F238E27FC236}">
                <a16:creationId xmlns:a16="http://schemas.microsoft.com/office/drawing/2014/main" id="{425AB4C1-2EFD-270E-7AAD-7961A0AF4E41}"/>
              </a:ext>
            </a:extLst>
          </p:cNvPr>
          <p:cNvSpPr/>
          <p:nvPr/>
        </p:nvSpPr>
        <p:spPr>
          <a:xfrm>
            <a:off x="8324219" y="4287380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04" name="Rectangle 303">
            <a:extLst>
              <a:ext uri="{FF2B5EF4-FFF2-40B4-BE49-F238E27FC236}">
                <a16:creationId xmlns:a16="http://schemas.microsoft.com/office/drawing/2014/main" id="{D8BA4ED0-EDDF-2FF6-F530-5C38E75EB5A8}"/>
              </a:ext>
            </a:extLst>
          </p:cNvPr>
          <p:cNvSpPr/>
          <p:nvPr/>
        </p:nvSpPr>
        <p:spPr>
          <a:xfrm>
            <a:off x="8527672" y="4287380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sp>
        <p:nvSpPr>
          <p:cNvPr id="305" name="Rectangle 304">
            <a:extLst>
              <a:ext uri="{FF2B5EF4-FFF2-40B4-BE49-F238E27FC236}">
                <a16:creationId xmlns:a16="http://schemas.microsoft.com/office/drawing/2014/main" id="{9D6828E5-F5BA-8ADD-95BB-88CBF4597838}"/>
              </a:ext>
            </a:extLst>
          </p:cNvPr>
          <p:cNvSpPr/>
          <p:nvPr/>
        </p:nvSpPr>
        <p:spPr>
          <a:xfrm>
            <a:off x="8731124" y="4287380"/>
            <a:ext cx="203453" cy="20345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sz="1100"/>
          </a:p>
        </p:txBody>
      </p:sp>
      <p:cxnSp>
        <p:nvCxnSpPr>
          <p:cNvPr id="306" name="Straight Arrow Connector 305">
            <a:extLst>
              <a:ext uri="{FF2B5EF4-FFF2-40B4-BE49-F238E27FC236}">
                <a16:creationId xmlns:a16="http://schemas.microsoft.com/office/drawing/2014/main" id="{000EC9C7-5D29-C960-DA22-AA079BE89451}"/>
              </a:ext>
            </a:extLst>
          </p:cNvPr>
          <p:cNvCxnSpPr/>
          <p:nvPr/>
        </p:nvCxnSpPr>
        <p:spPr>
          <a:xfrm>
            <a:off x="2921641" y="3535725"/>
            <a:ext cx="34446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07" name="TextBox 306">
            <a:extLst>
              <a:ext uri="{FF2B5EF4-FFF2-40B4-BE49-F238E27FC236}">
                <a16:creationId xmlns:a16="http://schemas.microsoft.com/office/drawing/2014/main" id="{AA7D91F8-3C3D-9113-9A02-FF0C3965F609}"/>
              </a:ext>
            </a:extLst>
          </p:cNvPr>
          <p:cNvSpPr txBox="1"/>
          <p:nvPr/>
        </p:nvSpPr>
        <p:spPr>
          <a:xfrm>
            <a:off x="1045665" y="5133494"/>
            <a:ext cx="32099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CONV 3x3 using padding=(1,1)</a:t>
            </a:r>
          </a:p>
        </p:txBody>
      </p:sp>
      <p:cxnSp>
        <p:nvCxnSpPr>
          <p:cNvPr id="308" name="Straight Arrow Connector 307">
            <a:extLst>
              <a:ext uri="{FF2B5EF4-FFF2-40B4-BE49-F238E27FC236}">
                <a16:creationId xmlns:a16="http://schemas.microsoft.com/office/drawing/2014/main" id="{7B330DDA-E75C-4D0C-0EED-8A8154DFF0C3}"/>
              </a:ext>
            </a:extLst>
          </p:cNvPr>
          <p:cNvCxnSpPr/>
          <p:nvPr/>
        </p:nvCxnSpPr>
        <p:spPr>
          <a:xfrm>
            <a:off x="9205530" y="3536412"/>
            <a:ext cx="344466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309" name="TextBox 308">
            <a:extLst>
              <a:ext uri="{FF2B5EF4-FFF2-40B4-BE49-F238E27FC236}">
                <a16:creationId xmlns:a16="http://schemas.microsoft.com/office/drawing/2014/main" id="{9CCD6585-7D1C-6D64-541B-6482B0BFDA6C}"/>
              </a:ext>
            </a:extLst>
          </p:cNvPr>
          <p:cNvSpPr txBox="1"/>
          <p:nvPr/>
        </p:nvSpPr>
        <p:spPr>
          <a:xfrm>
            <a:off x="7492123" y="5133494"/>
            <a:ext cx="320998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CONV 3x3 using padding=(0,0)</a:t>
            </a:r>
          </a:p>
        </p:txBody>
      </p:sp>
      <p:sp>
        <p:nvSpPr>
          <p:cNvPr id="310" name="TextBox 309">
            <a:extLst>
              <a:ext uri="{FF2B5EF4-FFF2-40B4-BE49-F238E27FC236}">
                <a16:creationId xmlns:a16="http://schemas.microsoft.com/office/drawing/2014/main" id="{7953D64A-E1D6-A175-04FC-4E405DBFD893}"/>
              </a:ext>
            </a:extLst>
          </p:cNvPr>
          <p:cNvSpPr txBox="1"/>
          <p:nvPr/>
        </p:nvSpPr>
        <p:spPr bwMode="auto">
          <a:xfrm>
            <a:off x="159488" y="4391247"/>
            <a:ext cx="0" cy="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marL="344488" indent="-344488" algn="l">
              <a:buClr>
                <a:schemeClr val="tx1"/>
              </a:buClr>
              <a:buFont typeface="Ericsson Hilda Light" panose="00000400000000000000" pitchFamily="2" charset="0"/>
              <a:buChar char="—"/>
            </a:pPr>
            <a:endParaRPr lang="en-US" sz="2000" dirty="0" err="1"/>
          </a:p>
        </p:txBody>
      </p:sp>
      <p:sp>
        <p:nvSpPr>
          <p:cNvPr id="311" name="TextBox 310">
            <a:extLst>
              <a:ext uri="{FF2B5EF4-FFF2-40B4-BE49-F238E27FC236}">
                <a16:creationId xmlns:a16="http://schemas.microsoft.com/office/drawing/2014/main" id="{4CA7F294-9436-A90C-AC92-E23227954280}"/>
              </a:ext>
            </a:extLst>
          </p:cNvPr>
          <p:cNvSpPr txBox="1"/>
          <p:nvPr/>
        </p:nvSpPr>
        <p:spPr bwMode="auto">
          <a:xfrm>
            <a:off x="2146765" y="655689"/>
            <a:ext cx="1897788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3200" dirty="0"/>
              <a:t>Current</a:t>
            </a:r>
          </a:p>
        </p:txBody>
      </p:sp>
      <p:sp>
        <p:nvSpPr>
          <p:cNvPr id="312" name="TextBox 311">
            <a:extLst>
              <a:ext uri="{FF2B5EF4-FFF2-40B4-BE49-F238E27FC236}">
                <a16:creationId xmlns:a16="http://schemas.microsoft.com/office/drawing/2014/main" id="{93B6BC8D-763E-55A7-07D4-DF03B4302139}"/>
              </a:ext>
            </a:extLst>
          </p:cNvPr>
          <p:cNvSpPr txBox="1"/>
          <p:nvPr/>
        </p:nvSpPr>
        <p:spPr bwMode="auto">
          <a:xfrm>
            <a:off x="8070472" y="655689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3200" dirty="0"/>
              <a:t>Proposed</a:t>
            </a:r>
          </a:p>
        </p:txBody>
      </p:sp>
      <p:sp>
        <p:nvSpPr>
          <p:cNvPr id="314" name="TextBox 313">
            <a:extLst>
              <a:ext uri="{FF2B5EF4-FFF2-40B4-BE49-F238E27FC236}">
                <a16:creationId xmlns:a16="http://schemas.microsoft.com/office/drawing/2014/main" id="{DB7340FE-9247-EB2A-5327-762D05BBECE9}"/>
              </a:ext>
            </a:extLst>
          </p:cNvPr>
          <p:cNvSpPr txBox="1"/>
          <p:nvPr/>
        </p:nvSpPr>
        <p:spPr bwMode="auto">
          <a:xfrm>
            <a:off x="1795315" y="1481038"/>
            <a:ext cx="3680358" cy="8048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In:    36x36 samples</a:t>
            </a:r>
            <a:br>
              <a:rPr lang="en-US" sz="2000" dirty="0"/>
            </a:br>
            <a:r>
              <a:rPr lang="en-US" sz="2000" dirty="0"/>
              <a:t>Out: 36x36 samples</a:t>
            </a:r>
          </a:p>
        </p:txBody>
      </p:sp>
      <p:sp>
        <p:nvSpPr>
          <p:cNvPr id="315" name="TextBox 314">
            <a:extLst>
              <a:ext uri="{FF2B5EF4-FFF2-40B4-BE49-F238E27FC236}">
                <a16:creationId xmlns:a16="http://schemas.microsoft.com/office/drawing/2014/main" id="{880D4D2C-E404-CEB8-E9CF-BE0DCC7C2D94}"/>
              </a:ext>
            </a:extLst>
          </p:cNvPr>
          <p:cNvSpPr txBox="1"/>
          <p:nvPr/>
        </p:nvSpPr>
        <p:spPr bwMode="auto">
          <a:xfrm>
            <a:off x="7784071" y="1494558"/>
            <a:ext cx="3680358" cy="804811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squar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In:    36x36 samples</a:t>
            </a:r>
            <a:br>
              <a:rPr lang="en-US" sz="2000" dirty="0"/>
            </a:br>
            <a:r>
              <a:rPr lang="en-US" sz="2000" dirty="0"/>
              <a:t>Out: 34x34 samples</a:t>
            </a:r>
          </a:p>
        </p:txBody>
      </p:sp>
      <p:sp>
        <p:nvSpPr>
          <p:cNvPr id="2" name="TextBox 1">
            <a:extLst>
              <a:ext uri="{FF2B5EF4-FFF2-40B4-BE49-F238E27FC236}">
                <a16:creationId xmlns:a16="http://schemas.microsoft.com/office/drawing/2014/main" id="{88288953-21B4-672E-00D2-F16F14CE1FE2}"/>
              </a:ext>
            </a:extLst>
          </p:cNvPr>
          <p:cNvSpPr txBox="1"/>
          <p:nvPr/>
        </p:nvSpPr>
        <p:spPr bwMode="auto">
          <a:xfrm>
            <a:off x="0" y="5988676"/>
            <a:ext cx="121920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ctr">
              <a:buClr>
                <a:schemeClr val="tx1"/>
              </a:buClr>
            </a:pPr>
            <a:r>
              <a:rPr lang="en-US" sz="2000" dirty="0">
                <a:solidFill>
                  <a:srgbClr val="00B0F0"/>
                </a:solidFill>
              </a:rPr>
              <a:t>Same 3x3 weights and biases can be used.</a:t>
            </a:r>
          </a:p>
        </p:txBody>
      </p:sp>
    </p:spTree>
    <p:extLst>
      <p:ext uri="{BB962C8B-B14F-4D97-AF65-F5344CB8AC3E}">
        <p14:creationId xmlns:p14="http://schemas.microsoft.com/office/powerpoint/2010/main" val="246387528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53">
            <a:extLst>
              <a:ext uri="{FF2B5EF4-FFF2-40B4-BE49-F238E27FC236}">
                <a16:creationId xmlns:a16="http://schemas.microsoft.com/office/drawing/2014/main" id="{4DC76CD9-1B34-D51A-6D98-8B4C93E59E65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-1" r="10496"/>
          <a:stretch/>
        </p:blipFill>
        <p:spPr bwMode="auto">
          <a:xfrm>
            <a:off x="904569" y="615026"/>
            <a:ext cx="9125910" cy="5526685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747C1C55-00EB-7A78-819A-16163A657EE0}"/>
              </a:ext>
            </a:extLst>
          </p:cNvPr>
          <p:cNvSpPr txBox="1"/>
          <p:nvPr/>
        </p:nvSpPr>
        <p:spPr>
          <a:xfrm>
            <a:off x="904568" y="153361"/>
            <a:ext cx="742511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(a) </a:t>
            </a:r>
            <a:br>
              <a:rPr lang="en-US" sz="1200" dirty="0"/>
            </a:br>
            <a:r>
              <a:rPr lang="en-US" sz="1200" dirty="0"/>
              <a:t>144x144</a:t>
            </a:r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5600AAAC-463D-B8C7-1CFA-34FD22D1F050}"/>
              </a:ext>
            </a:extLst>
          </p:cNvPr>
          <p:cNvSpPr txBox="1"/>
          <p:nvPr/>
        </p:nvSpPr>
        <p:spPr>
          <a:xfrm>
            <a:off x="355961" y="1445714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(b)</a:t>
            </a:r>
            <a:br>
              <a:rPr lang="en-US" sz="1200" dirty="0"/>
            </a:br>
            <a:r>
              <a:rPr lang="en-US" sz="1200" dirty="0"/>
              <a:t>72x72</a:t>
            </a:r>
          </a:p>
        </p:txBody>
      </p:sp>
      <p:cxnSp>
        <p:nvCxnSpPr>
          <p:cNvPr id="6" name="Straight Arrow Connector 5">
            <a:extLst>
              <a:ext uri="{FF2B5EF4-FFF2-40B4-BE49-F238E27FC236}">
                <a16:creationId xmlns:a16="http://schemas.microsoft.com/office/drawing/2014/main" id="{B68F6D73-7498-2585-230E-E8172F833701}"/>
              </a:ext>
            </a:extLst>
          </p:cNvPr>
          <p:cNvCxnSpPr>
            <a:cxnSpLocks/>
          </p:cNvCxnSpPr>
          <p:nvPr/>
        </p:nvCxnSpPr>
        <p:spPr>
          <a:xfrm>
            <a:off x="853844" y="1615991"/>
            <a:ext cx="316195" cy="0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1" name="TextBox 10">
            <a:extLst>
              <a:ext uri="{FF2B5EF4-FFF2-40B4-BE49-F238E27FC236}">
                <a16:creationId xmlns:a16="http://schemas.microsoft.com/office/drawing/2014/main" id="{B158AEF1-A501-0B86-8011-D2BAACA748B7}"/>
              </a:ext>
            </a:extLst>
          </p:cNvPr>
          <p:cNvSpPr txBox="1"/>
          <p:nvPr/>
        </p:nvSpPr>
        <p:spPr>
          <a:xfrm>
            <a:off x="2821772" y="2195130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(c)</a:t>
            </a:r>
            <a:br>
              <a:rPr lang="en-US" sz="1200" dirty="0"/>
            </a:br>
            <a:r>
              <a:rPr lang="en-US" sz="1200" dirty="0"/>
              <a:t>72x72</a:t>
            </a:r>
          </a:p>
        </p:txBody>
      </p:sp>
      <p:cxnSp>
        <p:nvCxnSpPr>
          <p:cNvPr id="12" name="Straight Arrow Connector 11">
            <a:extLst>
              <a:ext uri="{FF2B5EF4-FFF2-40B4-BE49-F238E27FC236}">
                <a16:creationId xmlns:a16="http://schemas.microsoft.com/office/drawing/2014/main" id="{677BC26F-6D4B-6160-8E2C-1F3AFEC4A34F}"/>
              </a:ext>
            </a:extLst>
          </p:cNvPr>
          <p:cNvCxnSpPr>
            <a:cxnSpLocks/>
          </p:cNvCxnSpPr>
          <p:nvPr/>
        </p:nvCxnSpPr>
        <p:spPr>
          <a:xfrm>
            <a:off x="3111275" y="2656795"/>
            <a:ext cx="0" cy="5583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4" name="TextBox 13">
            <a:extLst>
              <a:ext uri="{FF2B5EF4-FFF2-40B4-BE49-F238E27FC236}">
                <a16:creationId xmlns:a16="http://schemas.microsoft.com/office/drawing/2014/main" id="{76BD451F-80A9-1A17-65DB-410B7CB07E7E}"/>
              </a:ext>
            </a:extLst>
          </p:cNvPr>
          <p:cNvSpPr txBox="1"/>
          <p:nvPr/>
        </p:nvSpPr>
        <p:spPr>
          <a:xfrm>
            <a:off x="3294170" y="2195130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(d)</a:t>
            </a:r>
            <a:br>
              <a:rPr lang="en-US" sz="1200" dirty="0"/>
            </a:br>
            <a:r>
              <a:rPr lang="en-US" sz="1200" dirty="0"/>
              <a:t>72x36</a:t>
            </a:r>
          </a:p>
        </p:txBody>
      </p:sp>
      <p:cxnSp>
        <p:nvCxnSpPr>
          <p:cNvPr id="15" name="Straight Arrow Connector 14">
            <a:extLst>
              <a:ext uri="{FF2B5EF4-FFF2-40B4-BE49-F238E27FC236}">
                <a16:creationId xmlns:a16="http://schemas.microsoft.com/office/drawing/2014/main" id="{204E2721-1CB0-8D67-99AC-B6E60DB58CA2}"/>
              </a:ext>
            </a:extLst>
          </p:cNvPr>
          <p:cNvCxnSpPr>
            <a:cxnSpLocks/>
          </p:cNvCxnSpPr>
          <p:nvPr/>
        </p:nvCxnSpPr>
        <p:spPr>
          <a:xfrm>
            <a:off x="3602702" y="2656795"/>
            <a:ext cx="0" cy="5583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6" name="TextBox 15">
            <a:extLst>
              <a:ext uri="{FF2B5EF4-FFF2-40B4-BE49-F238E27FC236}">
                <a16:creationId xmlns:a16="http://schemas.microsoft.com/office/drawing/2014/main" id="{B7372EC8-E7D0-F8B1-D412-6F649A920A64}"/>
              </a:ext>
            </a:extLst>
          </p:cNvPr>
          <p:cNvSpPr txBox="1"/>
          <p:nvPr/>
        </p:nvSpPr>
        <p:spPr>
          <a:xfrm>
            <a:off x="3755954" y="2195130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(e)</a:t>
            </a:r>
            <a:br>
              <a:rPr lang="en-US" sz="1200" dirty="0"/>
            </a:br>
            <a:r>
              <a:rPr lang="en-US" sz="1200" dirty="0"/>
              <a:t>36x36</a:t>
            </a:r>
          </a:p>
        </p:txBody>
      </p:sp>
      <p:cxnSp>
        <p:nvCxnSpPr>
          <p:cNvPr id="17" name="Straight Arrow Connector 16">
            <a:extLst>
              <a:ext uri="{FF2B5EF4-FFF2-40B4-BE49-F238E27FC236}">
                <a16:creationId xmlns:a16="http://schemas.microsoft.com/office/drawing/2014/main" id="{FD679CC4-DB03-B5A8-191C-02E2947DDBBD}"/>
              </a:ext>
            </a:extLst>
          </p:cNvPr>
          <p:cNvCxnSpPr>
            <a:cxnSpLocks/>
          </p:cNvCxnSpPr>
          <p:nvPr/>
        </p:nvCxnSpPr>
        <p:spPr>
          <a:xfrm>
            <a:off x="4064486" y="2656795"/>
            <a:ext cx="0" cy="5583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8" name="TextBox 17">
            <a:extLst>
              <a:ext uri="{FF2B5EF4-FFF2-40B4-BE49-F238E27FC236}">
                <a16:creationId xmlns:a16="http://schemas.microsoft.com/office/drawing/2014/main" id="{951D1984-D787-4DB5-4E15-1670C4D18263}"/>
              </a:ext>
            </a:extLst>
          </p:cNvPr>
          <p:cNvSpPr txBox="1"/>
          <p:nvPr/>
        </p:nvSpPr>
        <p:spPr>
          <a:xfrm>
            <a:off x="6563064" y="1615990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(f)</a:t>
            </a:r>
            <a:br>
              <a:rPr lang="en-US" sz="1200" dirty="0"/>
            </a:br>
            <a:r>
              <a:rPr lang="en-US" sz="1200" dirty="0"/>
              <a:t>36x36</a:t>
            </a:r>
          </a:p>
        </p:txBody>
      </p:sp>
      <p:cxnSp>
        <p:nvCxnSpPr>
          <p:cNvPr id="19" name="Straight Arrow Connector 18">
            <a:extLst>
              <a:ext uri="{FF2B5EF4-FFF2-40B4-BE49-F238E27FC236}">
                <a16:creationId xmlns:a16="http://schemas.microsoft.com/office/drawing/2014/main" id="{BE3E4B44-98A4-5B24-4FDC-15FAF792CD9F}"/>
              </a:ext>
            </a:extLst>
          </p:cNvPr>
          <p:cNvCxnSpPr>
            <a:cxnSpLocks/>
          </p:cNvCxnSpPr>
          <p:nvPr/>
        </p:nvCxnSpPr>
        <p:spPr>
          <a:xfrm>
            <a:off x="6871596" y="2077655"/>
            <a:ext cx="0" cy="5583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0" name="TextBox 19">
            <a:extLst>
              <a:ext uri="{FF2B5EF4-FFF2-40B4-BE49-F238E27FC236}">
                <a16:creationId xmlns:a16="http://schemas.microsoft.com/office/drawing/2014/main" id="{331E67E3-BBE1-31C7-A330-4FF1AD8BAC9B}"/>
              </a:ext>
            </a:extLst>
          </p:cNvPr>
          <p:cNvSpPr txBox="1"/>
          <p:nvPr/>
        </p:nvSpPr>
        <p:spPr>
          <a:xfrm>
            <a:off x="7031385" y="1615990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(g)</a:t>
            </a:r>
            <a:br>
              <a:rPr lang="en-US" sz="1200" dirty="0"/>
            </a:br>
            <a:r>
              <a:rPr lang="en-US" sz="1200" dirty="0"/>
              <a:t>36x34</a:t>
            </a:r>
          </a:p>
        </p:txBody>
      </p:sp>
      <p:cxnSp>
        <p:nvCxnSpPr>
          <p:cNvPr id="21" name="Straight Arrow Connector 20">
            <a:extLst>
              <a:ext uri="{FF2B5EF4-FFF2-40B4-BE49-F238E27FC236}">
                <a16:creationId xmlns:a16="http://schemas.microsoft.com/office/drawing/2014/main" id="{D3355857-3901-92E9-5103-F3E43CF148BE}"/>
              </a:ext>
            </a:extLst>
          </p:cNvPr>
          <p:cNvCxnSpPr>
            <a:cxnSpLocks/>
          </p:cNvCxnSpPr>
          <p:nvPr/>
        </p:nvCxnSpPr>
        <p:spPr>
          <a:xfrm>
            <a:off x="7339917" y="2077655"/>
            <a:ext cx="0" cy="5583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2" name="TextBox 21">
            <a:extLst>
              <a:ext uri="{FF2B5EF4-FFF2-40B4-BE49-F238E27FC236}">
                <a16:creationId xmlns:a16="http://schemas.microsoft.com/office/drawing/2014/main" id="{EB7352AC-A3B0-B8EA-A490-666BA003AF0F}"/>
              </a:ext>
            </a:extLst>
          </p:cNvPr>
          <p:cNvSpPr txBox="1"/>
          <p:nvPr/>
        </p:nvSpPr>
        <p:spPr>
          <a:xfrm>
            <a:off x="7518735" y="1615990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(h)</a:t>
            </a:r>
            <a:br>
              <a:rPr lang="en-US" sz="1200" dirty="0"/>
            </a:br>
            <a:r>
              <a:rPr lang="en-US" sz="1200" dirty="0"/>
              <a:t>34x34</a:t>
            </a:r>
          </a:p>
        </p:txBody>
      </p:sp>
      <p:cxnSp>
        <p:nvCxnSpPr>
          <p:cNvPr id="23" name="Straight Arrow Connector 22">
            <a:extLst>
              <a:ext uri="{FF2B5EF4-FFF2-40B4-BE49-F238E27FC236}">
                <a16:creationId xmlns:a16="http://schemas.microsoft.com/office/drawing/2014/main" id="{1436B335-31D4-1E88-09EE-BC56EC7BF98F}"/>
              </a:ext>
            </a:extLst>
          </p:cNvPr>
          <p:cNvCxnSpPr>
            <a:cxnSpLocks/>
          </p:cNvCxnSpPr>
          <p:nvPr/>
        </p:nvCxnSpPr>
        <p:spPr>
          <a:xfrm>
            <a:off x="7827267" y="2077655"/>
            <a:ext cx="0" cy="5583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4" name="TextBox 23">
            <a:extLst>
              <a:ext uri="{FF2B5EF4-FFF2-40B4-BE49-F238E27FC236}">
                <a16:creationId xmlns:a16="http://schemas.microsoft.com/office/drawing/2014/main" id="{4A91C544-15C2-84AA-EB9A-925006918B50}"/>
              </a:ext>
            </a:extLst>
          </p:cNvPr>
          <p:cNvSpPr txBox="1"/>
          <p:nvPr/>
        </p:nvSpPr>
        <p:spPr>
          <a:xfrm>
            <a:off x="8909028" y="1615990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(i)</a:t>
            </a:r>
            <a:br>
              <a:rPr lang="en-US" sz="1200" dirty="0"/>
            </a:br>
            <a:r>
              <a:rPr lang="en-US" sz="1200" dirty="0"/>
              <a:t>32x32</a:t>
            </a:r>
          </a:p>
        </p:txBody>
      </p:sp>
      <p:cxnSp>
        <p:nvCxnSpPr>
          <p:cNvPr id="25" name="Straight Arrow Connector 24">
            <a:extLst>
              <a:ext uri="{FF2B5EF4-FFF2-40B4-BE49-F238E27FC236}">
                <a16:creationId xmlns:a16="http://schemas.microsoft.com/office/drawing/2014/main" id="{9749DBFE-135C-D5B7-F858-E4FED28CFB89}"/>
              </a:ext>
            </a:extLst>
          </p:cNvPr>
          <p:cNvCxnSpPr>
            <a:cxnSpLocks/>
          </p:cNvCxnSpPr>
          <p:nvPr/>
        </p:nvCxnSpPr>
        <p:spPr>
          <a:xfrm>
            <a:off x="9217560" y="2077655"/>
            <a:ext cx="0" cy="5583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26" name="TextBox 25">
            <a:extLst>
              <a:ext uri="{FF2B5EF4-FFF2-40B4-BE49-F238E27FC236}">
                <a16:creationId xmlns:a16="http://schemas.microsoft.com/office/drawing/2014/main" id="{6FB26018-8B5C-E2C4-99E9-DE48DF0E7AF1}"/>
              </a:ext>
            </a:extLst>
          </p:cNvPr>
          <p:cNvSpPr txBox="1"/>
          <p:nvPr/>
        </p:nvSpPr>
        <p:spPr>
          <a:xfrm>
            <a:off x="9388473" y="1615990"/>
            <a:ext cx="579005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(j)</a:t>
            </a:r>
            <a:br>
              <a:rPr lang="en-US" sz="1200" dirty="0"/>
            </a:br>
            <a:r>
              <a:rPr lang="en-US" sz="1200" dirty="0"/>
              <a:t>64x64</a:t>
            </a:r>
          </a:p>
        </p:txBody>
      </p:sp>
      <p:cxnSp>
        <p:nvCxnSpPr>
          <p:cNvPr id="27" name="Straight Arrow Connector 26">
            <a:extLst>
              <a:ext uri="{FF2B5EF4-FFF2-40B4-BE49-F238E27FC236}">
                <a16:creationId xmlns:a16="http://schemas.microsoft.com/office/drawing/2014/main" id="{D775E3C0-E897-DF7F-737C-DD866D26CDB6}"/>
              </a:ext>
            </a:extLst>
          </p:cNvPr>
          <p:cNvCxnSpPr>
            <a:cxnSpLocks/>
          </p:cNvCxnSpPr>
          <p:nvPr/>
        </p:nvCxnSpPr>
        <p:spPr>
          <a:xfrm>
            <a:off x="9697005" y="2077655"/>
            <a:ext cx="0" cy="558354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30" name="Graphic 53">
            <a:extLst>
              <a:ext uri="{FF2B5EF4-FFF2-40B4-BE49-F238E27FC236}">
                <a16:creationId xmlns:a16="http://schemas.microsoft.com/office/drawing/2014/main" id="{DA2BEF5E-DDA7-4484-DF72-E5C4DE074C0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90080" b="44152"/>
          <a:stretch/>
        </p:blipFill>
        <p:spPr bwMode="auto">
          <a:xfrm>
            <a:off x="10696545" y="615032"/>
            <a:ext cx="1011417" cy="3086578"/>
          </a:xfrm>
          <a:prstGeom prst="rect">
            <a:avLst/>
          </a:prstGeom>
        </p:spPr>
      </p:pic>
      <p:sp>
        <p:nvSpPr>
          <p:cNvPr id="31" name="TextBox 30">
            <a:extLst>
              <a:ext uri="{FF2B5EF4-FFF2-40B4-BE49-F238E27FC236}">
                <a16:creationId xmlns:a16="http://schemas.microsoft.com/office/drawing/2014/main" id="{1C2EB358-8239-0BE5-9F91-A5B8CE7516FE}"/>
              </a:ext>
            </a:extLst>
          </p:cNvPr>
          <p:cNvSpPr txBox="1"/>
          <p:nvPr/>
        </p:nvSpPr>
        <p:spPr>
          <a:xfrm>
            <a:off x="9836575" y="1615990"/>
            <a:ext cx="7425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(k)</a:t>
            </a:r>
            <a:br>
              <a:rPr lang="en-US" sz="1200" dirty="0"/>
            </a:br>
            <a:r>
              <a:rPr lang="en-US" sz="1200" dirty="0"/>
              <a:t>128x128</a:t>
            </a:r>
          </a:p>
        </p:txBody>
      </p:sp>
      <p:cxnSp>
        <p:nvCxnSpPr>
          <p:cNvPr id="32" name="Straight Arrow Connector 31">
            <a:extLst>
              <a:ext uri="{FF2B5EF4-FFF2-40B4-BE49-F238E27FC236}">
                <a16:creationId xmlns:a16="http://schemas.microsoft.com/office/drawing/2014/main" id="{3A6F8F6B-536F-D57A-763E-C2E21247608C}"/>
              </a:ext>
            </a:extLst>
          </p:cNvPr>
          <p:cNvCxnSpPr>
            <a:cxnSpLocks/>
          </p:cNvCxnSpPr>
          <p:nvPr/>
        </p:nvCxnSpPr>
        <p:spPr>
          <a:xfrm>
            <a:off x="10226860" y="2077655"/>
            <a:ext cx="0" cy="983385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4" name="Straight Connector 33">
            <a:extLst>
              <a:ext uri="{FF2B5EF4-FFF2-40B4-BE49-F238E27FC236}">
                <a16:creationId xmlns:a16="http://schemas.microsoft.com/office/drawing/2014/main" id="{6DFE04D3-8524-4CAB-91A6-154E60FDC538}"/>
              </a:ext>
            </a:extLst>
          </p:cNvPr>
          <p:cNvCxnSpPr>
            <a:cxnSpLocks/>
          </p:cNvCxnSpPr>
          <p:nvPr/>
        </p:nvCxnSpPr>
        <p:spPr>
          <a:xfrm flipH="1">
            <a:off x="1251799" y="624806"/>
            <a:ext cx="9574306" cy="0"/>
          </a:xfrm>
          <a:prstGeom prst="line">
            <a:avLst/>
          </a:prstGeom>
          <a:ln w="952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7" name="Straight Connector 36">
            <a:extLst>
              <a:ext uri="{FF2B5EF4-FFF2-40B4-BE49-F238E27FC236}">
                <a16:creationId xmlns:a16="http://schemas.microsoft.com/office/drawing/2014/main" id="{C22D3B76-933E-5BE4-48CB-D7F3013F7E7C}"/>
              </a:ext>
            </a:extLst>
          </p:cNvPr>
          <p:cNvCxnSpPr>
            <a:cxnSpLocks/>
          </p:cNvCxnSpPr>
          <p:nvPr/>
        </p:nvCxnSpPr>
        <p:spPr>
          <a:xfrm flipH="1">
            <a:off x="2431065" y="691839"/>
            <a:ext cx="8189667" cy="0"/>
          </a:xfrm>
          <a:prstGeom prst="line">
            <a:avLst/>
          </a:prstGeom>
          <a:ln w="952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9" name="Straight Connector 38">
            <a:extLst>
              <a:ext uri="{FF2B5EF4-FFF2-40B4-BE49-F238E27FC236}">
                <a16:creationId xmlns:a16="http://schemas.microsoft.com/office/drawing/2014/main" id="{8F559134-FABD-2F82-A642-775971AB3008}"/>
              </a:ext>
            </a:extLst>
          </p:cNvPr>
          <p:cNvCxnSpPr>
            <a:cxnSpLocks/>
          </p:cNvCxnSpPr>
          <p:nvPr/>
        </p:nvCxnSpPr>
        <p:spPr>
          <a:xfrm>
            <a:off x="10621547" y="691839"/>
            <a:ext cx="0" cy="3347168"/>
          </a:xfrm>
          <a:prstGeom prst="line">
            <a:avLst/>
          </a:prstGeom>
          <a:ln w="952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pic>
        <p:nvPicPr>
          <p:cNvPr id="42" name="Graphic 53">
            <a:extLst>
              <a:ext uri="{FF2B5EF4-FFF2-40B4-BE49-F238E27FC236}">
                <a16:creationId xmlns:a16="http://schemas.microsoft.com/office/drawing/2014/main" id="{2DA4C9EC-2C63-3B24-116F-972D3B928E2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l="87532" t="55062" b="25589"/>
          <a:stretch/>
        </p:blipFill>
        <p:spPr bwMode="auto">
          <a:xfrm>
            <a:off x="10405556" y="3660372"/>
            <a:ext cx="1271244" cy="1069393"/>
          </a:xfrm>
          <a:prstGeom prst="rect">
            <a:avLst/>
          </a:prstGeom>
        </p:spPr>
      </p:pic>
      <p:sp>
        <p:nvSpPr>
          <p:cNvPr id="44" name="Rectangle 43">
            <a:extLst>
              <a:ext uri="{FF2B5EF4-FFF2-40B4-BE49-F238E27FC236}">
                <a16:creationId xmlns:a16="http://schemas.microsoft.com/office/drawing/2014/main" id="{5D72229E-606E-1DCA-805A-A81E28278F4A}"/>
              </a:ext>
            </a:extLst>
          </p:cNvPr>
          <p:cNvSpPr/>
          <p:nvPr/>
        </p:nvSpPr>
        <p:spPr>
          <a:xfrm>
            <a:off x="9779678" y="3809185"/>
            <a:ext cx="578999" cy="616120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Straight Connector 44">
            <a:extLst>
              <a:ext uri="{FF2B5EF4-FFF2-40B4-BE49-F238E27FC236}">
                <a16:creationId xmlns:a16="http://schemas.microsoft.com/office/drawing/2014/main" id="{FDF7CFFE-5CED-C22D-7ECE-8E89B2F023D5}"/>
              </a:ext>
            </a:extLst>
          </p:cNvPr>
          <p:cNvCxnSpPr>
            <a:cxnSpLocks/>
          </p:cNvCxnSpPr>
          <p:nvPr/>
        </p:nvCxnSpPr>
        <p:spPr>
          <a:xfrm flipH="1">
            <a:off x="9554747" y="4188890"/>
            <a:ext cx="907420" cy="0"/>
          </a:xfrm>
          <a:prstGeom prst="line">
            <a:avLst/>
          </a:prstGeom>
          <a:ln w="952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48" name="Straight Connector 47">
            <a:extLst>
              <a:ext uri="{FF2B5EF4-FFF2-40B4-BE49-F238E27FC236}">
                <a16:creationId xmlns:a16="http://schemas.microsoft.com/office/drawing/2014/main" id="{E8057075-7599-5DB4-12BA-5EB9846A1EC5}"/>
              </a:ext>
            </a:extLst>
          </p:cNvPr>
          <p:cNvCxnSpPr>
            <a:cxnSpLocks/>
          </p:cNvCxnSpPr>
          <p:nvPr/>
        </p:nvCxnSpPr>
        <p:spPr>
          <a:xfrm flipH="1">
            <a:off x="10008457" y="3104160"/>
            <a:ext cx="688088" cy="0"/>
          </a:xfrm>
          <a:prstGeom prst="line">
            <a:avLst/>
          </a:prstGeom>
          <a:ln w="952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5" name="TextBox 4">
            <a:extLst>
              <a:ext uri="{FF2B5EF4-FFF2-40B4-BE49-F238E27FC236}">
                <a16:creationId xmlns:a16="http://schemas.microsoft.com/office/drawing/2014/main" id="{79BA21DD-6BF6-46D0-8332-39CB4E23AA85}"/>
              </a:ext>
            </a:extLst>
          </p:cNvPr>
          <p:cNvSpPr txBox="1"/>
          <p:nvPr/>
        </p:nvSpPr>
        <p:spPr>
          <a:xfrm>
            <a:off x="11287431" y="1154325"/>
            <a:ext cx="742512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sz="1200" dirty="0"/>
              <a:t>(l)</a:t>
            </a:r>
            <a:br>
              <a:rPr lang="en-US" sz="1200" dirty="0"/>
            </a:br>
            <a:r>
              <a:rPr lang="en-US" sz="1200" dirty="0"/>
              <a:t>128x128</a:t>
            </a:r>
          </a:p>
        </p:txBody>
      </p:sp>
      <p:cxnSp>
        <p:nvCxnSpPr>
          <p:cNvPr id="7" name="Straight Arrow Connector 6">
            <a:extLst>
              <a:ext uri="{FF2B5EF4-FFF2-40B4-BE49-F238E27FC236}">
                <a16:creationId xmlns:a16="http://schemas.microsoft.com/office/drawing/2014/main" id="{AC202300-3EF0-5B2D-5729-F3BC77CE3485}"/>
              </a:ext>
            </a:extLst>
          </p:cNvPr>
          <p:cNvCxnSpPr>
            <a:cxnSpLocks/>
          </p:cNvCxnSpPr>
          <p:nvPr/>
        </p:nvCxnSpPr>
        <p:spPr>
          <a:xfrm flipH="1">
            <a:off x="11221080" y="2706002"/>
            <a:ext cx="455720" cy="0"/>
          </a:xfrm>
          <a:prstGeom prst="straightConnector1">
            <a:avLst/>
          </a:prstGeom>
          <a:ln w="952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74952598-1291-9235-3D39-84B0FE4B5B32}"/>
              </a:ext>
            </a:extLst>
          </p:cNvPr>
          <p:cNvCxnSpPr/>
          <p:nvPr/>
        </p:nvCxnSpPr>
        <p:spPr>
          <a:xfrm flipV="1">
            <a:off x="11676800" y="1615990"/>
            <a:ext cx="0" cy="1084821"/>
          </a:xfrm>
          <a:prstGeom prst="line">
            <a:avLst/>
          </a:prstGeom>
          <a:ln w="952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9" name="Rectangle 8">
            <a:extLst>
              <a:ext uri="{FF2B5EF4-FFF2-40B4-BE49-F238E27FC236}">
                <a16:creationId xmlns:a16="http://schemas.microsoft.com/office/drawing/2014/main" id="{E4B10734-9CC5-A86D-1AAD-222B70ABA56A}"/>
              </a:ext>
            </a:extLst>
          </p:cNvPr>
          <p:cNvSpPr/>
          <p:nvPr/>
        </p:nvSpPr>
        <p:spPr>
          <a:xfrm>
            <a:off x="10972800" y="2755312"/>
            <a:ext cx="387560" cy="8538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B915152E-05B8-A66B-DE47-A5FF2B466D3C}"/>
              </a:ext>
            </a:extLst>
          </p:cNvPr>
          <p:cNvSpPr/>
          <p:nvPr/>
        </p:nvSpPr>
        <p:spPr>
          <a:xfrm>
            <a:off x="10753364" y="3761968"/>
            <a:ext cx="342264" cy="85384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28" name="Straight Arrow Connector 27">
            <a:extLst>
              <a:ext uri="{FF2B5EF4-FFF2-40B4-BE49-F238E27FC236}">
                <a16:creationId xmlns:a16="http://schemas.microsoft.com/office/drawing/2014/main" id="{73481628-8B88-DA26-9ADB-1C7E7CBB33B0}"/>
              </a:ext>
            </a:extLst>
          </p:cNvPr>
          <p:cNvCxnSpPr>
            <a:cxnSpLocks/>
          </p:cNvCxnSpPr>
          <p:nvPr/>
        </p:nvCxnSpPr>
        <p:spPr>
          <a:xfrm flipV="1">
            <a:off x="11185525" y="2597150"/>
            <a:ext cx="0" cy="507010"/>
          </a:xfrm>
          <a:prstGeom prst="straightConnector1">
            <a:avLst/>
          </a:prstGeom>
          <a:ln w="952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3" name="Straight Connector 32">
            <a:extLst>
              <a:ext uri="{FF2B5EF4-FFF2-40B4-BE49-F238E27FC236}">
                <a16:creationId xmlns:a16="http://schemas.microsoft.com/office/drawing/2014/main" id="{A743A2C0-A728-28D5-B699-807F4335DAE0}"/>
              </a:ext>
            </a:extLst>
          </p:cNvPr>
          <p:cNvCxnSpPr/>
          <p:nvPr/>
        </p:nvCxnSpPr>
        <p:spPr>
          <a:xfrm>
            <a:off x="10950575" y="3104160"/>
            <a:ext cx="244475" cy="0"/>
          </a:xfrm>
          <a:prstGeom prst="line">
            <a:avLst/>
          </a:prstGeom>
          <a:ln w="952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36" name="Straight Arrow Connector 35">
            <a:extLst>
              <a:ext uri="{FF2B5EF4-FFF2-40B4-BE49-F238E27FC236}">
                <a16:creationId xmlns:a16="http://schemas.microsoft.com/office/drawing/2014/main" id="{B8B3CE07-2D32-4876-7393-188C45763819}"/>
              </a:ext>
            </a:extLst>
          </p:cNvPr>
          <p:cNvCxnSpPr>
            <a:cxnSpLocks/>
            <a:stCxn id="10" idx="1"/>
          </p:cNvCxnSpPr>
          <p:nvPr/>
        </p:nvCxnSpPr>
        <p:spPr>
          <a:xfrm>
            <a:off x="10753364" y="4188890"/>
            <a:ext cx="418816" cy="2768"/>
          </a:xfrm>
          <a:prstGeom prst="straightConnector1">
            <a:avLst/>
          </a:prstGeom>
          <a:ln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43" name="Rectangle 42">
            <a:extLst>
              <a:ext uri="{FF2B5EF4-FFF2-40B4-BE49-F238E27FC236}">
                <a16:creationId xmlns:a16="http://schemas.microsoft.com/office/drawing/2014/main" id="{8F5C179C-527A-31D5-5D5F-B0D9743877B1}"/>
              </a:ext>
            </a:extLst>
          </p:cNvPr>
          <p:cNvSpPr/>
          <p:nvPr/>
        </p:nvSpPr>
        <p:spPr>
          <a:xfrm>
            <a:off x="8345149" y="413864"/>
            <a:ext cx="532614" cy="25081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6" name="TextBox 45">
            <a:extLst>
              <a:ext uri="{FF2B5EF4-FFF2-40B4-BE49-F238E27FC236}">
                <a16:creationId xmlns:a16="http://schemas.microsoft.com/office/drawing/2014/main" id="{E20E5679-F58B-D2D0-F59A-2BB610F8365B}"/>
              </a:ext>
            </a:extLst>
          </p:cNvPr>
          <p:cNvSpPr txBox="1"/>
          <p:nvPr/>
        </p:nvSpPr>
        <p:spPr>
          <a:xfrm>
            <a:off x="8293067" y="345219"/>
            <a:ext cx="6367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crop</a:t>
            </a:r>
          </a:p>
        </p:txBody>
      </p:sp>
      <p:sp>
        <p:nvSpPr>
          <p:cNvPr id="47" name="Rectangle 46">
            <a:extLst>
              <a:ext uri="{FF2B5EF4-FFF2-40B4-BE49-F238E27FC236}">
                <a16:creationId xmlns:a16="http://schemas.microsoft.com/office/drawing/2014/main" id="{6C658E1F-4FDF-94CF-574D-68212A1327F2}"/>
              </a:ext>
            </a:extLst>
          </p:cNvPr>
          <p:cNvSpPr/>
          <p:nvPr/>
        </p:nvSpPr>
        <p:spPr>
          <a:xfrm>
            <a:off x="7478153" y="647211"/>
            <a:ext cx="532614" cy="250811"/>
          </a:xfrm>
          <a:prstGeom prst="rect">
            <a:avLst/>
          </a:prstGeom>
          <a:solidFill>
            <a:schemeClr val="bg1"/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9" name="TextBox 48">
            <a:extLst>
              <a:ext uri="{FF2B5EF4-FFF2-40B4-BE49-F238E27FC236}">
                <a16:creationId xmlns:a16="http://schemas.microsoft.com/office/drawing/2014/main" id="{D8A84118-30D7-8E2A-4CEE-C33CEC778B2A}"/>
              </a:ext>
            </a:extLst>
          </p:cNvPr>
          <p:cNvSpPr txBox="1"/>
          <p:nvPr/>
        </p:nvSpPr>
        <p:spPr>
          <a:xfrm>
            <a:off x="7426071" y="578566"/>
            <a:ext cx="636777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/>
              <a:t>crop</a:t>
            </a:r>
          </a:p>
        </p:txBody>
      </p:sp>
      <p:cxnSp>
        <p:nvCxnSpPr>
          <p:cNvPr id="53" name="Straight Arrow Connector 52">
            <a:extLst>
              <a:ext uri="{FF2B5EF4-FFF2-40B4-BE49-F238E27FC236}">
                <a16:creationId xmlns:a16="http://schemas.microsoft.com/office/drawing/2014/main" id="{D291A22B-5A6D-32C4-46DC-A9FF1E2DAE1F}"/>
              </a:ext>
            </a:extLst>
          </p:cNvPr>
          <p:cNvCxnSpPr>
            <a:cxnSpLocks/>
          </p:cNvCxnSpPr>
          <p:nvPr/>
        </p:nvCxnSpPr>
        <p:spPr>
          <a:xfrm>
            <a:off x="9048739" y="345219"/>
            <a:ext cx="0" cy="213135"/>
          </a:xfrm>
          <a:prstGeom prst="straightConnector1">
            <a:avLst/>
          </a:prstGeom>
          <a:ln w="9525">
            <a:tailEnd type="triangle"/>
          </a:ln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5" name="Straight Connector 54">
            <a:extLst>
              <a:ext uri="{FF2B5EF4-FFF2-40B4-BE49-F238E27FC236}">
                <a16:creationId xmlns:a16="http://schemas.microsoft.com/office/drawing/2014/main" id="{476B9330-E41E-C92F-E494-339D6C1B28DA}"/>
              </a:ext>
            </a:extLst>
          </p:cNvPr>
          <p:cNvCxnSpPr>
            <a:cxnSpLocks/>
          </p:cNvCxnSpPr>
          <p:nvPr/>
        </p:nvCxnSpPr>
        <p:spPr>
          <a:xfrm flipH="1">
            <a:off x="9048739" y="345219"/>
            <a:ext cx="2628061" cy="0"/>
          </a:xfrm>
          <a:prstGeom prst="line">
            <a:avLst/>
          </a:prstGeom>
          <a:ln w="952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cxnSp>
        <p:nvCxnSpPr>
          <p:cNvPr id="58" name="Straight Connector 57">
            <a:extLst>
              <a:ext uri="{FF2B5EF4-FFF2-40B4-BE49-F238E27FC236}">
                <a16:creationId xmlns:a16="http://schemas.microsoft.com/office/drawing/2014/main" id="{34EE6149-04C4-C1AD-B25C-F8FF1D40E2EC}"/>
              </a:ext>
            </a:extLst>
          </p:cNvPr>
          <p:cNvCxnSpPr>
            <a:cxnSpLocks/>
          </p:cNvCxnSpPr>
          <p:nvPr/>
        </p:nvCxnSpPr>
        <p:spPr>
          <a:xfrm flipV="1">
            <a:off x="11676800" y="345219"/>
            <a:ext cx="0" cy="809106"/>
          </a:xfrm>
          <a:prstGeom prst="line">
            <a:avLst/>
          </a:prstGeom>
          <a:ln w="9525"/>
        </p:spPr>
        <p:style>
          <a:lnRef idx="2">
            <a:schemeClr val="dk1"/>
          </a:lnRef>
          <a:fillRef idx="0">
            <a:schemeClr val="dk1"/>
          </a:fillRef>
          <a:effectRef idx="1">
            <a:schemeClr val="dk1"/>
          </a:effectRef>
          <a:fontRef idx="minor">
            <a:schemeClr val="tx1"/>
          </a:fontRef>
        </p:style>
      </p:cxnSp>
      <p:sp>
        <p:nvSpPr>
          <p:cNvPr id="13" name="Oval 12">
            <a:extLst>
              <a:ext uri="{FF2B5EF4-FFF2-40B4-BE49-F238E27FC236}">
                <a16:creationId xmlns:a16="http://schemas.microsoft.com/office/drawing/2014/main" id="{282A7FFA-C87F-29F7-8B7D-81ED91B6F0D8}"/>
              </a:ext>
            </a:extLst>
          </p:cNvPr>
          <p:cNvSpPr/>
          <p:nvPr/>
        </p:nvSpPr>
        <p:spPr bwMode="auto">
          <a:xfrm>
            <a:off x="8589300" y="2374900"/>
            <a:ext cx="799174" cy="1434285"/>
          </a:xfrm>
          <a:prstGeom prst="ellipse">
            <a:avLst/>
          </a:prstGeom>
          <a:noFill/>
          <a:ln w="762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29" name="Oval 28">
            <a:extLst>
              <a:ext uri="{FF2B5EF4-FFF2-40B4-BE49-F238E27FC236}">
                <a16:creationId xmlns:a16="http://schemas.microsoft.com/office/drawing/2014/main" id="{BEA2E0DC-5A8F-119F-DA00-2F47BD3D0DF3}"/>
              </a:ext>
            </a:extLst>
          </p:cNvPr>
          <p:cNvSpPr/>
          <p:nvPr/>
        </p:nvSpPr>
        <p:spPr bwMode="auto">
          <a:xfrm>
            <a:off x="6706112" y="2396220"/>
            <a:ext cx="799174" cy="1434285"/>
          </a:xfrm>
          <a:prstGeom prst="ellipse">
            <a:avLst/>
          </a:prstGeom>
          <a:noFill/>
          <a:ln w="762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5" name="Oval 34">
            <a:extLst>
              <a:ext uri="{FF2B5EF4-FFF2-40B4-BE49-F238E27FC236}">
                <a16:creationId xmlns:a16="http://schemas.microsoft.com/office/drawing/2014/main" id="{0267E5ED-4138-BC15-4B0B-1AE15E3E1CB8}"/>
              </a:ext>
            </a:extLst>
          </p:cNvPr>
          <p:cNvSpPr/>
          <p:nvPr/>
        </p:nvSpPr>
        <p:spPr bwMode="auto">
          <a:xfrm>
            <a:off x="7269319" y="2396220"/>
            <a:ext cx="799174" cy="1434285"/>
          </a:xfrm>
          <a:prstGeom prst="ellipse">
            <a:avLst/>
          </a:prstGeom>
          <a:noFill/>
          <a:ln w="76200" cap="flat" cmpd="sng" algn="ctr">
            <a:solidFill>
              <a:srgbClr val="0000FF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marL="357188" marR="0" indent="-357188" algn="l" defTabSz="914400" rtl="0" eaLnBrk="1" fontAlgn="base" latinLnBrk="0" hangingPunct="1">
              <a:lnSpc>
                <a:spcPct val="100000"/>
              </a:lnSpc>
              <a:spcBef>
                <a:spcPts val="300"/>
              </a:spcBef>
              <a:spcAft>
                <a:spcPct val="0"/>
              </a:spcAft>
              <a:buClrTx/>
              <a:buSzTx/>
              <a:buFont typeface="Ericsson Hilda" panose="00000500000000000000" pitchFamily="2" charset="0"/>
              <a:buChar char="—"/>
              <a:tabLst/>
            </a:pPr>
            <a:endParaRPr kumimoji="0" lang="en-US" sz="2000" b="0" i="0" u="none" strike="noStrike" cap="none" normalizeH="0" baseline="0" dirty="0" err="1">
              <a:ln>
                <a:noFill/>
              </a:ln>
              <a:solidFill>
                <a:schemeClr val="bg1"/>
              </a:solidFill>
              <a:effectLst/>
              <a:latin typeface="+mn-lt"/>
            </a:endParaRPr>
          </a:p>
        </p:txBody>
      </p:sp>
      <p:sp>
        <p:nvSpPr>
          <p:cNvPr id="38" name="TextBox 37">
            <a:extLst>
              <a:ext uri="{FF2B5EF4-FFF2-40B4-BE49-F238E27FC236}">
                <a16:creationId xmlns:a16="http://schemas.microsoft.com/office/drawing/2014/main" id="{09E0013A-FDAE-A89F-0D8F-86065ACB2586}"/>
              </a:ext>
            </a:extLst>
          </p:cNvPr>
          <p:cNvSpPr txBox="1"/>
          <p:nvPr/>
        </p:nvSpPr>
        <p:spPr bwMode="auto">
          <a:xfrm>
            <a:off x="4116290" y="71885"/>
            <a:ext cx="914400" cy="914400"/>
          </a:xfrm>
          <a:prstGeom prst="rect">
            <a:avLst/>
          </a:prstGeom>
          <a:noFill/>
          <a:ln w="12700">
            <a:noFill/>
            <a:miter lim="800000"/>
            <a:headEnd/>
            <a:tailEnd/>
          </a:ln>
        </p:spPr>
        <p:txBody>
          <a:bodyPr vert="horz" wrap="none" lIns="72000" tIns="36000" rIns="73152" bIns="36576" numCol="1" rtlCol="0" anchor="t" anchorCtr="0" compatLnSpc="1">
            <a:prstTxWarp prst="textNoShape">
              <a:avLst/>
            </a:prstTxWarp>
            <a:noAutofit/>
          </a:bodyPr>
          <a:lstStyle/>
          <a:p>
            <a:pPr algn="l">
              <a:buClr>
                <a:schemeClr val="tx1"/>
              </a:buClr>
            </a:pPr>
            <a:r>
              <a:rPr lang="en-US" sz="2000" dirty="0"/>
              <a:t>Proposed architecture</a:t>
            </a:r>
          </a:p>
        </p:txBody>
      </p:sp>
      <p:pic>
        <p:nvPicPr>
          <p:cNvPr id="40" name="Picture 39">
            <a:extLst>
              <a:ext uri="{FF2B5EF4-FFF2-40B4-BE49-F238E27FC236}">
                <a16:creationId xmlns:a16="http://schemas.microsoft.com/office/drawing/2014/main" id="{0ED9BB55-E4F0-FE96-0626-8836170EEA29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t="1348"/>
          <a:stretch/>
        </p:blipFill>
        <p:spPr>
          <a:xfrm>
            <a:off x="2553596" y="4638948"/>
            <a:ext cx="4318000" cy="17039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80478244"/>
      </p:ext>
    </p:extLst>
  </p:cSld>
  <p:clrMapOvr>
    <a:masterClrMapping/>
  </p:clrMapOvr>
</p:sld>
</file>

<file path=ppt/theme/theme1.xml><?xml version="1.0" encoding="utf-8"?>
<a:theme xmlns:a="http://schemas.openxmlformats.org/drawingml/2006/main" name="PresentationTemplate2017">
  <a:themeElements>
    <a:clrScheme name="Custom 6">
      <a:dk1>
        <a:srgbClr val="181818"/>
      </a:dk1>
      <a:lt1>
        <a:srgbClr val="FFFFFF"/>
      </a:lt1>
      <a:dk2>
        <a:srgbClr val="181818"/>
      </a:dk2>
      <a:lt2>
        <a:srgbClr val="E0E0E0"/>
      </a:lt2>
      <a:accent1>
        <a:srgbClr val="0082F0"/>
      </a:accent1>
      <a:accent2>
        <a:srgbClr val="0FC373"/>
      </a:accent2>
      <a:accent3>
        <a:srgbClr val="AF78D2"/>
      </a:accent3>
      <a:accent4>
        <a:srgbClr val="FAD22D"/>
      </a:accent4>
      <a:accent5>
        <a:srgbClr val="FF8C0A"/>
      </a:accent5>
      <a:accent6>
        <a:srgbClr val="FF3232"/>
      </a:accent6>
      <a:hlink>
        <a:srgbClr val="0A14D2"/>
      </a:hlink>
      <a:folHlink>
        <a:srgbClr val="040969"/>
      </a:folHlink>
    </a:clrScheme>
    <a:fontScheme name="Ericsson Brand 2.0">
      <a:majorFont>
        <a:latin typeface="Ericsson Hilda Light"/>
        <a:ea typeface=""/>
        <a:cs typeface=""/>
      </a:majorFont>
      <a:minorFont>
        <a:latin typeface="Ericsson Hild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solidFill>
          <a:schemeClr val="accent1"/>
        </a:solidFill>
        <a:ln w="12700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rot="0" spcFirstLastPara="0" vertOverflow="overflow" horzOverflow="overflow" vert="horz" wrap="square" lIns="72000" tIns="36000" rIns="73152" bIns="36576" numCol="1" spcCol="0" rtlCol="0" fromWordArt="0" anchor="t" anchorCtr="0" forceAA="0" compatLnSpc="1">
        <a:prstTxWarp prst="textNoShape">
          <a:avLst/>
        </a:prstTxWarp>
        <a:noAutofit/>
      </a:bodyPr>
      <a:lstStyle>
        <a:defPPr marL="357188" marR="0" indent="-357188" algn="l" defTabSz="914400" rtl="0" eaLnBrk="1" fontAlgn="base" latinLnBrk="0" hangingPunct="1">
          <a:lnSpc>
            <a:spcPct val="100000"/>
          </a:lnSpc>
          <a:spcBef>
            <a:spcPts val="300"/>
          </a:spcBef>
          <a:spcAft>
            <a:spcPct val="0"/>
          </a:spcAft>
          <a:buClrTx/>
          <a:buSzTx/>
          <a:buFont typeface="Ericsson Hilda" panose="00000500000000000000" pitchFamily="2" charset="0"/>
          <a:buChar char="—"/>
          <a:tabLst/>
          <a:defRPr kumimoji="0" sz="2000" b="0" i="0" u="none" strike="noStrike" cap="none" normalizeH="0" baseline="0" dirty="0" err="1" smtClean="0">
            <a:ln>
              <a:noFill/>
            </a:ln>
            <a:solidFill>
              <a:schemeClr val="bg1"/>
            </a:solidFill>
            <a:effectLst/>
            <a:latin typeface="+mn-lt"/>
          </a:defRPr>
        </a:defPPr>
      </a:lstStyle>
    </a:spDef>
    <a:lnDef>
      <a:spPr bwMode="auto">
        <a:solidFill>
          <a:schemeClr val="accent1"/>
        </a:solidFill>
        <a:ln w="12700" cap="flat" cmpd="sng" algn="ctr">
          <a:solidFill>
            <a:schemeClr val="tx1"/>
          </a:solidFill>
          <a:prstDash val="solid"/>
          <a:round/>
          <a:headEnd type="none" w="med" len="med"/>
          <a:tailEnd type="none"/>
        </a:ln>
        <a:effectLst/>
      </a:spPr>
      <a:bodyPr/>
      <a:lstStyle/>
    </a:lnDef>
    <a:txDef>
      <a:spPr bwMode="auto">
        <a:noFill/>
        <a:ln w="12700">
          <a:noFill/>
          <a:miter lim="800000"/>
          <a:headEnd/>
          <a:tailEnd/>
        </a:ln>
      </a:spPr>
      <a:bodyPr vert="horz" wrap="square" lIns="72000" tIns="36000" rIns="73152" bIns="36576" numCol="1" rtlCol="0" anchor="t" anchorCtr="0" compatLnSpc="1">
        <a:prstTxWarp prst="textNoShape">
          <a:avLst/>
        </a:prstTxWarp>
        <a:noAutofit/>
      </a:bodyPr>
      <a:lstStyle>
        <a:defPPr marL="344488" indent="-344488" algn="l">
          <a:buClr>
            <a:schemeClr val="tx1"/>
          </a:buClr>
          <a:buFont typeface="Ericsson Hilda Light" panose="00000400000000000000" pitchFamily="2" charset="0"/>
          <a:buChar char="—"/>
          <a:defRPr sz="2000" dirty="0" err="1" smtClean="0"/>
        </a:defPPr>
      </a:lstStyle>
    </a:txDef>
  </a:objectDefaults>
  <a:extraClrSchemeLst>
    <a:extraClrScheme>
      <a:clrScheme name="Landscape2009 1">
        <a:dk1>
          <a:srgbClr val="58585A"/>
        </a:dk1>
        <a:lt1>
          <a:srgbClr val="FFFFFF"/>
        </a:lt1>
        <a:dk2>
          <a:srgbClr val="00285E"/>
        </a:dk2>
        <a:lt2>
          <a:srgbClr val="B1B3B4"/>
        </a:lt2>
        <a:accent1>
          <a:srgbClr val="89BA17"/>
        </a:accent1>
        <a:accent2>
          <a:srgbClr val="F08A00"/>
        </a:accent2>
        <a:accent3>
          <a:srgbClr val="FFFFFF"/>
        </a:accent3>
        <a:accent4>
          <a:srgbClr val="4A4A4C"/>
        </a:accent4>
        <a:accent5>
          <a:srgbClr val="C4D9AB"/>
        </a:accent5>
        <a:accent6>
          <a:srgbClr val="D97D00"/>
        </a:accent6>
        <a:hlink>
          <a:srgbClr val="00A9D4"/>
        </a:hlink>
        <a:folHlink>
          <a:srgbClr val="00625F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PresentationTemplate2017.potx" id="{775AD81A-0AF6-45CB-889B-779F764C8091}" vid="{622262D2-9439-4A46-819E-379D679C1385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 Light"/>
        <a:font script="Hebr" typeface="Ericsson Hilda Light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 Light"/>
        <a:font script="Uigh" typeface="Microsoft Uighur"/>
        <a:font script="Geor" typeface="Sylfaen"/>
        <a:font script="Armn" typeface="Ericsson Hilda Light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Ericsson Hilda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Ericsson Hilda"/>
        <a:font script="Hebr" typeface="Ericsson Hilda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Ericsson Hilda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Ericsson Hilda"/>
        <a:font script="Hebr" typeface="Ericsson Hilda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Ericsson Hilda"/>
        <a:font script="Uigh" typeface="Microsoft Uighur"/>
        <a:font script="Geor" typeface="Sylfaen"/>
        <a:font script="Armn" typeface="Ericsson Hilda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10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0.xml"/></Relationships>
</file>

<file path=customXml/_rels/item1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1.xml"/></Relationships>
</file>

<file path=customXml/_rels/item1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2.xml"/></Relationships>
</file>

<file path=customXml/_rels/item1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3.xml"/></Relationships>
</file>

<file path=customXml/_rels/item1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4.xml"/></Relationships>
</file>

<file path=customXml/_rels/item1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5.xml"/></Relationships>
</file>

<file path=customXml/_rels/item1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6.xml"/></Relationships>
</file>

<file path=customXml/_rels/item1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7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_rels/item4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4.xml"/></Relationships>
</file>

<file path=customXml/_rels/item5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5.xml"/></Relationships>
</file>

<file path=customXml/_rels/item6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6.xml"/></Relationships>
</file>

<file path=customXml/_rels/item7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7.xml"/></Relationships>
</file>

<file path=customXml/_rels/item8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8.xml"/></Relationships>
</file>

<file path=customXml/_rels/item9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9.xml"/></Relationships>
</file>

<file path=customXml/item1.xml><?xml version="1.0" encoding="utf-8"?>
<TemplafySlideFormConfiguration><![CDATA[{"formFields":[],"formDataEntries":[]}]]></TemplafySlideFormConfiguration>
</file>

<file path=customXml/item10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11.xml><?xml version="1.0" encoding="utf-8"?>
<TemplafySlideFormConfiguration><![CDATA[{"formFields":[],"formDataEntries":[]}]]></TemplafySlideFormConfiguration>
</file>

<file path=customXml/item12.xml><?xml version="1.0" encoding="utf-8"?>
<TemplafySlideFormConfiguration><![CDATA[{"formFields":[],"formDataEntries":[]}]]></TemplafySlideFormConfiguration>
</file>

<file path=customXml/item13.xml><?xml version="1.0" encoding="utf-8"?>
<TemplafySlideTemplateConfiguration><![CDATA[{"documentContentValidatorConfiguration":{"enableDocumentContentValidator":false,"documentContentValidatorVersion":0},"elementsMetadata":[],"slideId":"637260122995775075","enableDocumentContentUpdater":true,"version":"1.9"}]]></TemplafySlideTemplateConfiguration>
</file>

<file path=customXml/item14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d8762117-8292-4133-b1c7-eab5c6487cfd" xsi:nil="true"/>
    <lcf76f155ced4ddcb4097134ff3c332f xmlns="9a92e56b-3e23-4a59-8847-2fe7905ae976">
      <Terms xmlns="http://schemas.microsoft.com/office/infopath/2007/PartnerControls"/>
    </lcf76f155ced4ddcb4097134ff3c332f>
  </documentManagement>
</p:properties>
</file>

<file path=customXml/item15.xml><?xml version="1.0" encoding="utf-8"?>
<TemplafySlideFormConfiguration><![CDATA[{"formFields":[],"formDataEntries":[]}]]></TemplafySlideFormConfiguration>
</file>

<file path=customXml/item16.xml><?xml version="1.0" encoding="utf-8"?>
<TemplafySlideFormConfiguration><![CDATA[{"formFields":[],"formDataEntries":[]}]]></TemplafySlideFormConfiguration>
</file>

<file path=customXml/item17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2.xml><?xml version="1.0" encoding="utf-8"?>
<TemplafySlideTemplateConfiguration><![CDATA[{"documentContentValidatorConfiguration":{"enableDocumentContentValidator":false,"documentContentValidatorVersion":0},"elementsMetadata":[],"slideId":"637260122995618811","enableDocumentContentUpdater":true,"version":"1.9"}]]></TemplafySlideTemplateConfiguration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4.xml><?xml version="1.0" encoding="utf-8"?>
<TemplafySlideTemplateConfiguration><![CDATA[{"documentContentValidatorConfiguration":{"enableDocumentContentValidator":false,"documentContentValidatorVersion":0},"elementsMetadata":[],"slideId":"637260122995775075","enableDocumentContentUpdater":true,"version":"1.9"}]]></TemplafySlideTemplateConfiguration>
</file>

<file path=customXml/item5.xml><?xml version="1.0" encoding="utf-8"?>
<TemplafySlideTemplateConfiguration><![CDATA[{"documentContentValidatorConfiguration":{"enableDocumentContentValidator":false,"documentContentValidatorVersion":0},"elementsMetadata":[],"slideId":"637260122995462646","enableDocumentContentUpdater":true,"version":"1.9"}]]></TemplafySlideTemplateConfiguration>
</file>

<file path=customXml/item6.xml><?xml version="1.0" encoding="utf-8"?>
<TemplafySlideTemplateConfiguration><![CDATA[{"documentContentValidatorConfiguration":{"enableDocumentContentValidator":false,"documentContentValidatorVersion":0},"elementsMetadata":[],"slideId":"637260122995462646","enableDocumentContentUpdater":true,"version":"1.9"}]]></TemplafySlideTemplateConfiguration>
</file>

<file path=customXml/item7.xml><?xml version="1.0" encoding="utf-8"?>
<TemplafySlideFormConfiguration><![CDATA[{"formFields":[],"formDataEntries":[]}]]></TemplafySlideFormConfiguration>
</file>

<file path=customXml/item8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BA83589B81BCDE4385AC288B3B3D869E" ma:contentTypeVersion="17" ma:contentTypeDescription="Create a new document." ma:contentTypeScope="" ma:versionID="292d125491fd22bee590ee2b6e5b02d5">
  <xsd:schema xmlns:xsd="http://www.w3.org/2001/XMLSchema" xmlns:xs="http://www.w3.org/2001/XMLSchema" xmlns:p="http://schemas.microsoft.com/office/2006/metadata/properties" xmlns:ns2="9a92e56b-3e23-4a59-8847-2fe7905ae976" xmlns:ns3="7880890e-bdfe-44d3-bb23-b32cfefcf3d2" xmlns:ns4="d8762117-8292-4133-b1c7-eab5c6487cfd" targetNamespace="http://schemas.microsoft.com/office/2006/metadata/properties" ma:root="true" ma:fieldsID="3136f7e214341acff7535b1d963e0774" ns2:_="" ns3:_="" ns4:_="">
    <xsd:import namespace="9a92e56b-3e23-4a59-8847-2fe7905ae976"/>
    <xsd:import namespace="7880890e-bdfe-44d3-bb23-b32cfefcf3d2"/>
    <xsd:import namespace="d8762117-8292-4133-b1c7-eab5c6487cfd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3:SharedWithUsers" minOccurs="0"/>
                <xsd:element ref="ns3:SharedWithDetails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2:MediaLengthInSeconds" minOccurs="0"/>
                <xsd:element ref="ns2:lcf76f155ced4ddcb4097134ff3c332f" minOccurs="0"/>
                <xsd:element ref="ns4:TaxCatchAll" minOccurs="0"/>
                <xsd:element ref="ns2:MediaServiceObjectDetectorVersions" minOccurs="0"/>
                <xsd:element ref="ns2:MediaServiceSearchProperties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a92e56b-3e23-4a59-8847-2fe7905ae976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2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3" nillable="true" ma:displayName="Tags" ma:internalName="MediaServiceAutoTags" ma:readOnly="true">
      <xsd:simpleType>
        <xsd:restriction base="dms:Text"/>
      </xsd:simpleType>
    </xsd:element>
    <xsd:element name="MediaServiceOCR" ma:index="14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5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6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7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8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MediaLengthInSeconds" ma:hidden="true" ma:internalName="MediaLengthInSeconds" ma:readOnly="true">
      <xsd:simpleType>
        <xsd:restriction base="dms:Unknown"/>
      </xsd:simpleType>
    </xsd:element>
    <xsd:element name="lcf76f155ced4ddcb4097134ff3c332f" ma:index="21" nillable="true" ma:taxonomy="true" ma:internalName="lcf76f155ced4ddcb4097134ff3c332f" ma:taxonomyFieldName="MediaServiceImageTags" ma:displayName="Image Tags" ma:readOnly="false" ma:fieldId="{5cf76f15-5ced-4ddc-b409-7134ff3c332f}" ma:taxonomyMulti="true" ma:sspId="c3d31b72-c4b9-4223-ac69-1d9539891dc8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3" nillable="true" ma:displayName="MediaServiceObjectDetectorVersions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4" nillable="true" ma:displayName="MediaServiceSearchProperties" ma:hidden="true" ma:internalName="MediaServiceSearchProperties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7880890e-bdfe-44d3-bb23-b32cfefcf3d2" elementFormDefault="qualified">
    <xsd:import namespace="http://schemas.microsoft.com/office/2006/documentManagement/types"/>
    <xsd:import namespace="http://schemas.microsoft.com/office/infopath/2007/PartnerControls"/>
    <xsd:element name="SharedWithUsers" ma:index="10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1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d8762117-8292-4133-b1c7-eab5c6487cfd" elementFormDefault="qualified">
    <xsd:import namespace="http://schemas.microsoft.com/office/2006/documentManagement/types"/>
    <xsd:import namespace="http://schemas.microsoft.com/office/infopath/2007/PartnerControls"/>
    <xsd:element name="TaxCatchAll" ma:index="22" nillable="true" ma:displayName="Taxonomy Catch All Column" ma:hidden="true" ma:list="{90eba954-bd5e-4cce-af82-192ee0b6f6e8}" ma:internalName="TaxCatchAll" ma:showField="CatchAllData" ma:web="7880890e-bdfe-44d3-bb23-b32cfefcf3d2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9.xml><?xml version="1.0" encoding="utf-8"?>
<TemplafySlideFormConfiguration><![CDATA[{"formFields":[],"formDataEntries":[]}]]></TemplafySlideFormConfiguration>
</file>

<file path=customXml/itemProps1.xml><?xml version="1.0" encoding="utf-8"?>
<ds:datastoreItem xmlns:ds="http://schemas.openxmlformats.org/officeDocument/2006/customXml" ds:itemID="{822D38AD-8010-4CD3-BD6B-117CB8DF70A4}">
  <ds:schemaRefs/>
</ds:datastoreItem>
</file>

<file path=customXml/itemProps10.xml><?xml version="1.0" encoding="utf-8"?>
<ds:datastoreItem xmlns:ds="http://schemas.openxmlformats.org/officeDocument/2006/customXml" ds:itemID="{683FEB75-8CFA-449C-A6B1-B1E4A86A58A1}">
  <ds:schemaRefs/>
</ds:datastoreItem>
</file>

<file path=customXml/itemProps11.xml><?xml version="1.0" encoding="utf-8"?>
<ds:datastoreItem xmlns:ds="http://schemas.openxmlformats.org/officeDocument/2006/customXml" ds:itemID="{B8080765-0972-4831-AD8E-2B22D19840EE}">
  <ds:schemaRefs/>
</ds:datastoreItem>
</file>

<file path=customXml/itemProps12.xml><?xml version="1.0" encoding="utf-8"?>
<ds:datastoreItem xmlns:ds="http://schemas.openxmlformats.org/officeDocument/2006/customXml" ds:itemID="{678D6601-9FC3-4288-8EBA-E3BE48ABD03C}">
  <ds:schemaRefs/>
</ds:datastoreItem>
</file>

<file path=customXml/itemProps13.xml><?xml version="1.0" encoding="utf-8"?>
<ds:datastoreItem xmlns:ds="http://schemas.openxmlformats.org/officeDocument/2006/customXml" ds:itemID="{A1FF4561-B667-44CF-9A2C-F8A1B6FF5C47}">
  <ds:schemaRefs/>
</ds:datastoreItem>
</file>

<file path=customXml/itemProps14.xml><?xml version="1.0" encoding="utf-8"?>
<ds:datastoreItem xmlns:ds="http://schemas.openxmlformats.org/officeDocument/2006/customXml" ds:itemID="{148489CD-643B-4F30-B4BB-A68CE2E07571}">
  <ds:schemaRefs>
    <ds:schemaRef ds:uri="d8762117-8292-4133-b1c7-eab5c6487cfd"/>
    <ds:schemaRef ds:uri="http://schemas.openxmlformats.org/package/2006/metadata/core-properties"/>
    <ds:schemaRef ds:uri="http://schemas.microsoft.com/office/2006/documentManagement/types"/>
    <ds:schemaRef ds:uri="http://schemas.microsoft.com/office/2006/metadata/properties"/>
    <ds:schemaRef ds:uri="7880890e-bdfe-44d3-bb23-b32cfefcf3d2"/>
    <ds:schemaRef ds:uri="http://purl.org/dc/terms/"/>
    <ds:schemaRef ds:uri="http://purl.org/dc/elements/1.1/"/>
    <ds:schemaRef ds:uri="http://www.w3.org/XML/1998/namespace"/>
    <ds:schemaRef ds:uri="http://purl.org/dc/dcmitype/"/>
    <ds:schemaRef ds:uri="http://schemas.microsoft.com/office/infopath/2007/PartnerControls"/>
    <ds:schemaRef ds:uri="9a92e56b-3e23-4a59-8847-2fe7905ae976"/>
  </ds:schemaRefs>
</ds:datastoreItem>
</file>

<file path=customXml/itemProps15.xml><?xml version="1.0" encoding="utf-8"?>
<ds:datastoreItem xmlns:ds="http://schemas.openxmlformats.org/officeDocument/2006/customXml" ds:itemID="{70778FEF-06FC-4DB1-BFFB-D073D54F81CB}">
  <ds:schemaRefs/>
</ds:datastoreItem>
</file>

<file path=customXml/itemProps16.xml><?xml version="1.0" encoding="utf-8"?>
<ds:datastoreItem xmlns:ds="http://schemas.openxmlformats.org/officeDocument/2006/customXml" ds:itemID="{E19ABE3C-F981-4E12-9DFA-D4A1FA183F4F}">
  <ds:schemaRefs/>
</ds:datastoreItem>
</file>

<file path=customXml/itemProps17.xml><?xml version="1.0" encoding="utf-8"?>
<ds:datastoreItem xmlns:ds="http://schemas.openxmlformats.org/officeDocument/2006/customXml" ds:itemID="{38E1074E-5485-4228-9473-5D0D4D30579A}">
  <ds:schemaRefs/>
</ds:datastoreItem>
</file>

<file path=customXml/itemProps2.xml><?xml version="1.0" encoding="utf-8"?>
<ds:datastoreItem xmlns:ds="http://schemas.openxmlformats.org/officeDocument/2006/customXml" ds:itemID="{1D0030DF-A20F-46E4-9000-DA7013A8443E}">
  <ds:schemaRefs/>
</ds:datastoreItem>
</file>

<file path=customXml/itemProps3.xml><?xml version="1.0" encoding="utf-8"?>
<ds:datastoreItem xmlns:ds="http://schemas.openxmlformats.org/officeDocument/2006/customXml" ds:itemID="{A5C6CD6B-29D1-46E7-A1A1-0D1A47448D8E}">
  <ds:schemaRefs>
    <ds:schemaRef ds:uri="http://schemas.microsoft.com/sharepoint/v3/contenttype/forms"/>
  </ds:schemaRefs>
</ds:datastoreItem>
</file>

<file path=customXml/itemProps4.xml><?xml version="1.0" encoding="utf-8"?>
<ds:datastoreItem xmlns:ds="http://schemas.openxmlformats.org/officeDocument/2006/customXml" ds:itemID="{03AF3FDC-ACD1-46F3-A43E-782322DF9816}">
  <ds:schemaRefs/>
</ds:datastoreItem>
</file>

<file path=customXml/itemProps5.xml><?xml version="1.0" encoding="utf-8"?>
<ds:datastoreItem xmlns:ds="http://schemas.openxmlformats.org/officeDocument/2006/customXml" ds:itemID="{7E6C7596-ABB9-4C75-92F5-E12E7F20E3FD}">
  <ds:schemaRefs/>
</ds:datastoreItem>
</file>

<file path=customXml/itemProps6.xml><?xml version="1.0" encoding="utf-8"?>
<ds:datastoreItem xmlns:ds="http://schemas.openxmlformats.org/officeDocument/2006/customXml" ds:itemID="{7FD85D02-2108-4532-82D7-2E64CA628BC3}">
  <ds:schemaRefs/>
</ds:datastoreItem>
</file>

<file path=customXml/itemProps7.xml><?xml version="1.0" encoding="utf-8"?>
<ds:datastoreItem xmlns:ds="http://schemas.openxmlformats.org/officeDocument/2006/customXml" ds:itemID="{CD0CAF26-BEC4-4571-8021-112977853125}">
  <ds:schemaRefs/>
</ds:datastoreItem>
</file>

<file path=customXml/itemProps8.xml><?xml version="1.0" encoding="utf-8"?>
<ds:datastoreItem xmlns:ds="http://schemas.openxmlformats.org/officeDocument/2006/customXml" ds:itemID="{365AFD5E-E784-46B5-BC47-D2B69ECD3D10}">
  <ds:schemaRefs>
    <ds:schemaRef ds:uri="7880890e-bdfe-44d3-bb23-b32cfefcf3d2"/>
    <ds:schemaRef ds:uri="9a92e56b-3e23-4a59-8847-2fe7905ae976"/>
    <ds:schemaRef ds:uri="d8762117-8292-4133-b1c7-eab5c6487cfd"/>
    <ds:schemaRef ds:uri="http://purl.org/dc/elements/1.1/"/>
    <ds:schemaRef ds:uri="http://purl.org/dc/terms/"/>
    <ds:schemaRef ds:uri="http://schemas.microsoft.com/internal/obd"/>
    <ds:schemaRef ds:uri="http://schemas.microsoft.com/office/2006/documentManagement/types"/>
    <ds:schemaRef ds:uri="http://schemas.microsoft.com/office/2006/metadata/contentType"/>
    <ds:schemaRef ds:uri="http://schemas.microsoft.com/office/2006/metadata/properties"/>
    <ds:schemaRef ds:uri="http://schemas.microsoft.com/office/2006/metadata/properties/metaAttributes"/>
    <ds:schemaRef ds:uri="http://schemas.microsoft.com/office/infopath/2007/PartnerControls"/>
    <ds:schemaRef ds:uri="http://schemas.openxmlformats.org/package/2006/metadata/core-properties"/>
    <ds:schemaRef ds:uri="http://www.w3.org/2001/XMLSchema"/>
  </ds:schemaRefs>
</ds:datastoreItem>
</file>

<file path=customXml/itemProps9.xml><?xml version="1.0" encoding="utf-8"?>
<ds:datastoreItem xmlns:ds="http://schemas.openxmlformats.org/officeDocument/2006/customXml" ds:itemID="{847502A6-7CBE-43AF-BDF6-4D4423521D8C}">
  <ds:schemaRefs/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PresentationTemplate2017</Template>
  <TotalTime>362</TotalTime>
  <Words>1141</Words>
  <Application>Microsoft Macintosh PowerPoint</Application>
  <PresentationFormat>Widescreen</PresentationFormat>
  <Paragraphs>441</Paragraphs>
  <Slides>15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20" baseType="lpstr">
      <vt:lpstr>Ericsson Hilda</vt:lpstr>
      <vt:lpstr>Ericsson Hilda Light</vt:lpstr>
      <vt:lpstr>Ericsson Technical Icons</vt:lpstr>
      <vt:lpstr>Arial</vt:lpstr>
      <vt:lpstr>PresentationTemplate2017</vt:lpstr>
      <vt:lpstr>JVET-AH0195 EE1-related: Complexity reduction of NN in-loop filters through early cropping </vt:lpstr>
      <vt:lpstr>Background</vt:lpstr>
      <vt:lpstr>Background</vt:lpstr>
      <vt:lpstr>Proposed structure in JVET-AH0195</vt:lpstr>
      <vt:lpstr>Proposed structure in JVET-AH0195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Changes done</vt:lpstr>
      <vt:lpstr>Results</vt:lpstr>
      <vt:lpstr>Results</vt:lpstr>
      <vt:lpstr>Summary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Rickard Sjöberg</dc:creator>
  <cp:keywords/>
  <dc:description/>
  <cp:lastModifiedBy>Jacob Ström</cp:lastModifiedBy>
  <cp:revision>40</cp:revision>
  <dcterms:created xsi:type="dcterms:W3CDTF">2019-11-04T13:17:40Z</dcterms:created>
  <dcterms:modified xsi:type="dcterms:W3CDTF">2024-04-18T18:14:40Z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DocumentType">
    <vt:lpwstr>Presentation2011</vt:lpwstr>
  </property>
  <property fmtid="{D5CDD505-2E9C-101B-9397-08002B2CF9AE}" pid="3" name="TemplateName">
    <vt:lpwstr>CXC 173 2731/1</vt:lpwstr>
  </property>
  <property fmtid="{D5CDD505-2E9C-101B-9397-08002B2CF9AE}" pid="4" name="TemplateVersion">
    <vt:lpwstr>R2A</vt:lpwstr>
  </property>
  <property fmtid="{D5CDD505-2E9C-101B-9397-08002B2CF9AE}" pid="5" name="EmbeddedFonts">
    <vt:bool>false</vt:bool>
  </property>
  <property fmtid="{D5CDD505-2E9C-101B-9397-08002B2CF9AE}" pid="6" name="PackageNo">
    <vt:lpwstr>LXA 119 603</vt:lpwstr>
  </property>
  <property fmtid="{D5CDD505-2E9C-101B-9397-08002B2CF9AE}" pid="7" name="PackageVersion">
    <vt:lpwstr>R6B</vt:lpwstr>
  </property>
  <property fmtid="{D5CDD505-2E9C-101B-9397-08002B2CF9AE}" pid="8" name="TemplateName2">
    <vt:lpwstr>CXC 173 2731/1</vt:lpwstr>
  </property>
  <property fmtid="{D5CDD505-2E9C-101B-9397-08002B2CF9AE}" pid="9" name="TemplateVersion2">
    <vt:lpwstr>R2A</vt:lpwstr>
  </property>
  <property fmtid="{D5CDD505-2E9C-101B-9397-08002B2CF9AE}" pid="10" name="DocumentType2">
    <vt:lpwstr>Presentation2011</vt:lpwstr>
  </property>
  <property fmtid="{D5CDD505-2E9C-101B-9397-08002B2CF9AE}" pid="11" name="Keyword">
    <vt:lpwstr> </vt:lpwstr>
  </property>
  <property fmtid="{D5CDD505-2E9C-101B-9397-08002B2CF9AE}" pid="12" name="FooterType">
    <vt:lpwstr>PresTemp</vt:lpwstr>
  </property>
  <property fmtid="{D5CDD505-2E9C-101B-9397-08002B2CF9AE}" pid="13" name="UsedFont">
    <vt:lpwstr>Ericsson Capital TT</vt:lpwstr>
  </property>
  <property fmtid="{D5CDD505-2E9C-101B-9397-08002B2CF9AE}" pid="14" name="x">
    <vt:lpwstr>0</vt:lpwstr>
  </property>
  <property fmtid="{D5CDD505-2E9C-101B-9397-08002B2CF9AE}" pid="15" name="White">
    <vt:bool>true</vt:bool>
  </property>
  <property fmtid="{D5CDD505-2E9C-101B-9397-08002B2CF9AE}" pid="16" name="chkMetaData">
    <vt:bool>false</vt:bool>
  </property>
  <property fmtid="{D5CDD505-2E9C-101B-9397-08002B2CF9AE}" pid="17" name="chkTaglines">
    <vt:bool>true</vt:bool>
  </property>
  <property fmtid="{D5CDD505-2E9C-101B-9397-08002B2CF9AE}" pid="18" name="SecurityClass">
    <vt:lpwstr>Ericsson Internal</vt:lpwstr>
  </property>
  <property fmtid="{D5CDD505-2E9C-101B-9397-08002B2CF9AE}" pid="19" name="txtConfLabel">
    <vt:lpwstr>Ericsson Internal</vt:lpwstr>
  </property>
  <property fmtid="{D5CDD505-2E9C-101B-9397-08002B2CF9AE}" pid="20" name="optUseConfClass">
    <vt:bool>true</vt:bool>
  </property>
  <property fmtid="{D5CDD505-2E9C-101B-9397-08002B2CF9AE}" pid="21" name="optUseConfLabel">
    <vt:bool>false</vt:bool>
  </property>
  <property fmtid="{D5CDD505-2E9C-101B-9397-08002B2CF9AE}" pid="22" name="optFooterCVLDocNo">
    <vt:bool>true</vt:bool>
  </property>
  <property fmtid="{D5CDD505-2E9C-101B-9397-08002B2CF9AE}" pid="23" name="optFooterCVLCopyright">
    <vt:bool>false</vt:bool>
  </property>
  <property fmtid="{D5CDD505-2E9C-101B-9397-08002B2CF9AE}" pid="24" name="optEnterText1">
    <vt:bool>false</vt:bool>
  </property>
  <property fmtid="{D5CDD505-2E9C-101B-9397-08002B2CF9AE}" pid="25" name="optFooterCVLConfLabel">
    <vt:bool>true</vt:bool>
  </property>
  <property fmtid="{D5CDD505-2E9C-101B-9397-08002B2CF9AE}" pid="26" name="optEnterText2">
    <vt:bool>false</vt:bool>
  </property>
  <property fmtid="{D5CDD505-2E9C-101B-9397-08002B2CF9AE}" pid="27" name="optFooterCVLTitle">
    <vt:bool>true</vt:bool>
  </property>
  <property fmtid="{D5CDD505-2E9C-101B-9397-08002B2CF9AE}" pid="28" name="optFooterCVLPrep">
    <vt:bool>false</vt:bool>
  </property>
  <property fmtid="{D5CDD505-2E9C-101B-9397-08002B2CF9AE}" pid="29" name="optEnterText3">
    <vt:bool>false</vt:bool>
  </property>
  <property fmtid="{D5CDD505-2E9C-101B-9397-08002B2CF9AE}" pid="30" name="optFooterCVLDate">
    <vt:bool>true</vt:bool>
  </property>
  <property fmtid="{D5CDD505-2E9C-101B-9397-08002B2CF9AE}" pid="31" name="optEnterText4">
    <vt:bool>false</vt:bool>
  </property>
  <property fmtid="{D5CDD505-2E9C-101B-9397-08002B2CF9AE}" pid="32" name="LeftFooterField">
    <vt:lpwstr> </vt:lpwstr>
  </property>
  <property fmtid="{D5CDD505-2E9C-101B-9397-08002B2CF9AE}" pid="33" name="MiddleFooterField">
    <vt:lpwstr> </vt:lpwstr>
  </property>
  <property fmtid="{D5CDD505-2E9C-101B-9397-08002B2CF9AE}" pid="34" name="RightFooterField">
    <vt:lpwstr> </vt:lpwstr>
  </property>
  <property fmtid="{D5CDD505-2E9C-101B-9397-08002B2CF9AE}" pid="35" name="RightFooterField2">
    <vt:lpwstr> </vt:lpwstr>
  </property>
  <property fmtid="{D5CDD505-2E9C-101B-9397-08002B2CF9AE}" pid="36" name="TotalNumb">
    <vt:bool>false</vt:bool>
  </property>
  <property fmtid="{D5CDD505-2E9C-101B-9397-08002B2CF9AE}" pid="37" name="Pages">
    <vt:bool>true</vt:bool>
  </property>
  <property fmtid="{D5CDD505-2E9C-101B-9397-08002B2CF9AE}" pid="38" name="BCategory">
    <vt:lpwstr> </vt:lpwstr>
  </property>
  <property fmtid="{D5CDD505-2E9C-101B-9397-08002B2CF9AE}" pid="39" name="BSubject">
    <vt:lpwstr> </vt:lpwstr>
  </property>
  <property fmtid="{D5CDD505-2E9C-101B-9397-08002B2CF9AE}" pid="40" name="DocType">
    <vt:lpwstr> </vt:lpwstr>
  </property>
  <property fmtid="{D5CDD505-2E9C-101B-9397-08002B2CF9AE}" pid="41" name="chkShowAll">
    <vt:bool>false</vt:bool>
  </property>
  <property fmtid="{D5CDD505-2E9C-101B-9397-08002B2CF9AE}" pid="42" name="chkOnlyTitle">
    <vt:bool>false</vt:bool>
  </property>
  <property fmtid="{D5CDD505-2E9C-101B-9397-08002B2CF9AE}" pid="43" name="chkPrep">
    <vt:bool>true</vt:bool>
  </property>
  <property fmtid="{D5CDD505-2E9C-101B-9397-08002B2CF9AE}" pid="44" name="chkAppr">
    <vt:bool>true</vt:bool>
  </property>
  <property fmtid="{D5CDD505-2E9C-101B-9397-08002B2CF9AE}" pid="45" name="chkConf">
    <vt:bool>true</vt:bool>
  </property>
  <property fmtid="{D5CDD505-2E9C-101B-9397-08002B2CF9AE}" pid="46" name="chkDate">
    <vt:bool>true</vt:bool>
  </property>
  <property fmtid="{D5CDD505-2E9C-101B-9397-08002B2CF9AE}" pid="47" name="chkDocNo">
    <vt:bool>true</vt:bool>
  </property>
  <property fmtid="{D5CDD505-2E9C-101B-9397-08002B2CF9AE}" pid="48" name="chkRev">
    <vt:bool>true</vt:bool>
  </property>
  <property fmtid="{D5CDD505-2E9C-101B-9397-08002B2CF9AE}" pid="49" name="chkTitle">
    <vt:bool>false</vt:bool>
  </property>
  <property fmtid="{D5CDD505-2E9C-101B-9397-08002B2CF9AE}" pid="50" name="ExtConf">
    <vt:lpwstr> </vt:lpwstr>
  </property>
  <property fmtid="{D5CDD505-2E9C-101B-9397-08002B2CF9AE}" pid="51" name="chkExtConf">
    <vt:bool>false</vt:bool>
  </property>
  <property fmtid="{D5CDD505-2E9C-101B-9397-08002B2CF9AE}" pid="52" name="ContentTypeId">
    <vt:lpwstr>0x010100BA83589B81BCDE4385AC288B3B3D869E</vt:lpwstr>
  </property>
  <property fmtid="{D5CDD505-2E9C-101B-9397-08002B2CF9AE}" pid="53" name="MediaServiceImageTags">
    <vt:lpwstr/>
  </property>
</Properties>
</file>