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428" r:id="rId6"/>
    <p:sldId id="1418" r:id="rId7"/>
    <p:sldId id="1429"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F361F-59E1-444B-912E-E88CBDF2AAE4}" v="392" dt="2022-10-25T04:25:37.6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122" d="100"/>
          <a:sy n="122" d="100"/>
        </p:scale>
        <p:origin x="738"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docChgLst>
    <pc:chgData name="Yan Zhang" userId="f86cc2ff-db5e-4d94-b8e3-db15fbb3b73b" providerId="ADAL" clId="{AE4F361F-59E1-444B-912E-E88CBDF2AAE4}"/>
    <pc:docChg chg="undo custSel addSld delSld modSld">
      <pc:chgData name="Yan Zhang" userId="f86cc2ff-db5e-4d94-b8e3-db15fbb3b73b" providerId="ADAL" clId="{AE4F361F-59E1-444B-912E-E88CBDF2AAE4}" dt="2022-10-25T04:36:20.412" v="1766" actId="47"/>
      <pc:docMkLst>
        <pc:docMk/>
      </pc:docMkLst>
      <pc:sldChg chg="modSp mod">
        <pc:chgData name="Yan Zhang" userId="f86cc2ff-db5e-4d94-b8e3-db15fbb3b73b" providerId="ADAL" clId="{AE4F361F-59E1-444B-912E-E88CBDF2AAE4}" dt="2022-10-23T06:44:25.916" v="1747" actId="20577"/>
        <pc:sldMkLst>
          <pc:docMk/>
          <pc:sldMk cId="1371011236" sldId="1116"/>
        </pc:sldMkLst>
        <pc:spChg chg="mod">
          <ac:chgData name="Yan Zhang" userId="f86cc2ff-db5e-4d94-b8e3-db15fbb3b73b" providerId="ADAL" clId="{AE4F361F-59E1-444B-912E-E88CBDF2AAE4}" dt="2022-10-23T06:44:25.916" v="1747" actId="20577"/>
          <ac:spMkLst>
            <pc:docMk/>
            <pc:sldMk cId="1371011236" sldId="1116"/>
            <ac:spMk id="3" creationId="{2584845F-75C2-415A-8317-9BE337A0A649}"/>
          </ac:spMkLst>
        </pc:spChg>
        <pc:spChg chg="mod">
          <ac:chgData name="Yan Zhang" userId="f86cc2ff-db5e-4d94-b8e3-db15fbb3b73b" providerId="ADAL" clId="{AE4F361F-59E1-444B-912E-E88CBDF2AAE4}" dt="2022-10-22T14:15:37.982" v="40" actId="20577"/>
          <ac:spMkLst>
            <pc:docMk/>
            <pc:sldMk cId="1371011236" sldId="1116"/>
            <ac:spMk id="47" creationId="{938A968C-5DDC-4091-9567-74EF32CFAE27}"/>
          </ac:spMkLst>
        </pc:spChg>
      </pc:sldChg>
      <pc:sldChg chg="addSp delSp modSp mod">
        <pc:chgData name="Yan Zhang" userId="f86cc2ff-db5e-4d94-b8e3-db15fbb3b73b" providerId="ADAL" clId="{AE4F361F-59E1-444B-912E-E88CBDF2AAE4}" dt="2022-10-25T04:25:44.673" v="1761" actId="1076"/>
        <pc:sldMkLst>
          <pc:docMk/>
          <pc:sldMk cId="2900160721" sldId="1418"/>
        </pc:sldMkLst>
        <pc:spChg chg="add del">
          <ac:chgData name="Yan Zhang" userId="f86cc2ff-db5e-4d94-b8e3-db15fbb3b73b" providerId="ADAL" clId="{AE4F361F-59E1-444B-912E-E88CBDF2AAE4}" dt="2022-10-23T06:22:57.080" v="1366" actId="22"/>
          <ac:spMkLst>
            <pc:docMk/>
            <pc:sldMk cId="2900160721" sldId="1418"/>
            <ac:spMk id="6" creationId="{9F98435F-E8BD-C7A1-51F1-1700511F2958}"/>
          </ac:spMkLst>
        </pc:spChg>
        <pc:spChg chg="add mod">
          <ac:chgData name="Yan Zhang" userId="f86cc2ff-db5e-4d94-b8e3-db15fbb3b73b" providerId="ADAL" clId="{AE4F361F-59E1-444B-912E-E88CBDF2AAE4}" dt="2022-10-22T17:00:12.507" v="1362" actId="1076"/>
          <ac:spMkLst>
            <pc:docMk/>
            <pc:sldMk cId="2900160721" sldId="1418"/>
            <ac:spMk id="10" creationId="{0E68A4EB-53A3-F524-D2F9-BEA647D7705C}"/>
          </ac:spMkLst>
        </pc:spChg>
        <pc:spChg chg="add mod">
          <ac:chgData name="Yan Zhang" userId="f86cc2ff-db5e-4d94-b8e3-db15fbb3b73b" providerId="ADAL" clId="{AE4F361F-59E1-444B-912E-E88CBDF2AAE4}" dt="2022-10-23T06:43:58.185" v="1743" actId="122"/>
          <ac:spMkLst>
            <pc:docMk/>
            <pc:sldMk cId="2900160721" sldId="1418"/>
            <ac:spMk id="11" creationId="{944B52C5-BD96-491C-46C9-42F169E9F833}"/>
          </ac:spMkLst>
        </pc:spChg>
        <pc:spChg chg="add del mod">
          <ac:chgData name="Yan Zhang" userId="f86cc2ff-db5e-4d94-b8e3-db15fbb3b73b" providerId="ADAL" clId="{AE4F361F-59E1-444B-912E-E88CBDF2AAE4}" dt="2022-10-22T16:37:46.468" v="1129" actId="478"/>
          <ac:spMkLst>
            <pc:docMk/>
            <pc:sldMk cId="2900160721" sldId="1418"/>
            <ac:spMk id="15" creationId="{DF9BF5D4-AE90-7343-139D-2339AFC94D9E}"/>
          </ac:spMkLst>
        </pc:spChg>
        <pc:spChg chg="add mod">
          <ac:chgData name="Yan Zhang" userId="f86cc2ff-db5e-4d94-b8e3-db15fbb3b73b" providerId="ADAL" clId="{AE4F361F-59E1-444B-912E-E88CBDF2AAE4}" dt="2022-10-22T17:00:01.610" v="1360" actId="1035"/>
          <ac:spMkLst>
            <pc:docMk/>
            <pc:sldMk cId="2900160721" sldId="1418"/>
            <ac:spMk id="17" creationId="{AAC1B465-2D4B-199D-60DB-D30EA07D1160}"/>
          </ac:spMkLst>
        </pc:spChg>
        <pc:graphicFrameChg chg="add del mod">
          <ac:chgData name="Yan Zhang" userId="f86cc2ff-db5e-4d94-b8e3-db15fbb3b73b" providerId="ADAL" clId="{AE4F361F-59E1-444B-912E-E88CBDF2AAE4}" dt="2022-10-22T16:32:35.370" v="1062"/>
          <ac:graphicFrameMkLst>
            <pc:docMk/>
            <pc:sldMk cId="2900160721" sldId="1418"/>
            <ac:graphicFrameMk id="5" creationId="{62C541E9-D376-7079-85D9-B7C32CB4C506}"/>
          </ac:graphicFrameMkLst>
        </pc:graphicFrameChg>
        <pc:graphicFrameChg chg="add del mod modGraphic">
          <ac:chgData name="Yan Zhang" userId="f86cc2ff-db5e-4d94-b8e3-db15fbb3b73b" providerId="ADAL" clId="{AE4F361F-59E1-444B-912E-E88CBDF2AAE4}" dt="2022-10-22T16:32:55.409" v="1068"/>
          <ac:graphicFrameMkLst>
            <pc:docMk/>
            <pc:sldMk cId="2900160721" sldId="1418"/>
            <ac:graphicFrameMk id="6" creationId="{8E871606-B73F-7895-1240-2679276D704F}"/>
          </ac:graphicFrameMkLst>
        </pc:graphicFrameChg>
        <pc:graphicFrameChg chg="del">
          <ac:chgData name="Yan Zhang" userId="f86cc2ff-db5e-4d94-b8e3-db15fbb3b73b" providerId="ADAL" clId="{AE4F361F-59E1-444B-912E-E88CBDF2AAE4}" dt="2022-10-22T16:24:59.593" v="1055" actId="478"/>
          <ac:graphicFrameMkLst>
            <pc:docMk/>
            <pc:sldMk cId="2900160721" sldId="1418"/>
            <ac:graphicFrameMk id="12" creationId="{8FB8F6F5-103D-4639-9FD8-5EC115D32696}"/>
          </ac:graphicFrameMkLst>
        </pc:graphicFrameChg>
        <pc:graphicFrameChg chg="del">
          <ac:chgData name="Yan Zhang" userId="f86cc2ff-db5e-4d94-b8e3-db15fbb3b73b" providerId="ADAL" clId="{AE4F361F-59E1-444B-912E-E88CBDF2AAE4}" dt="2022-10-22T16:25:00.901" v="1056" actId="478"/>
          <ac:graphicFrameMkLst>
            <pc:docMk/>
            <pc:sldMk cId="2900160721" sldId="1418"/>
            <ac:graphicFrameMk id="13" creationId="{D81DE829-7DEE-4749-8BC5-B53BC1135853}"/>
          </ac:graphicFrameMkLst>
        </pc:graphicFrameChg>
        <pc:picChg chg="add mod">
          <ac:chgData name="Yan Zhang" userId="f86cc2ff-db5e-4d94-b8e3-db15fbb3b73b" providerId="ADAL" clId="{AE4F361F-59E1-444B-912E-E88CBDF2AAE4}" dt="2022-10-22T17:00:01.610" v="1360" actId="1035"/>
          <ac:picMkLst>
            <pc:docMk/>
            <pc:sldMk cId="2900160721" sldId="1418"/>
            <ac:picMk id="2" creationId="{33F6D363-B053-6CBA-620E-3F05BD07E076}"/>
          </ac:picMkLst>
        </pc:picChg>
        <pc:picChg chg="add mod">
          <ac:chgData name="Yan Zhang" userId="f86cc2ff-db5e-4d94-b8e3-db15fbb3b73b" providerId="ADAL" clId="{AE4F361F-59E1-444B-912E-E88CBDF2AAE4}" dt="2022-10-22T17:00:01.610" v="1360" actId="1035"/>
          <ac:picMkLst>
            <pc:docMk/>
            <pc:sldMk cId="2900160721" sldId="1418"/>
            <ac:picMk id="3" creationId="{75A79468-8626-B443-C0A0-D146C6CDF527}"/>
          </ac:picMkLst>
        </pc:picChg>
        <pc:picChg chg="add mod">
          <ac:chgData name="Yan Zhang" userId="f86cc2ff-db5e-4d94-b8e3-db15fbb3b73b" providerId="ADAL" clId="{AE4F361F-59E1-444B-912E-E88CBDF2AAE4}" dt="2022-10-25T04:25:32.116" v="1759" actId="1076"/>
          <ac:picMkLst>
            <pc:docMk/>
            <pc:sldMk cId="2900160721" sldId="1418"/>
            <ac:picMk id="5" creationId="{C3ED9D7C-5FB1-C5C4-960E-07A79EF5AE5F}"/>
          </ac:picMkLst>
        </pc:picChg>
        <pc:picChg chg="add mod">
          <ac:chgData name="Yan Zhang" userId="f86cc2ff-db5e-4d94-b8e3-db15fbb3b73b" providerId="ADAL" clId="{AE4F361F-59E1-444B-912E-E88CBDF2AAE4}" dt="2022-10-25T04:25:44.673" v="1761" actId="1076"/>
          <ac:picMkLst>
            <pc:docMk/>
            <pc:sldMk cId="2900160721" sldId="1418"/>
            <ac:picMk id="6" creationId="{3AC5B88C-1F9A-77DF-15BA-363282780976}"/>
          </ac:picMkLst>
        </pc:picChg>
        <pc:picChg chg="add del mod">
          <ac:chgData name="Yan Zhang" userId="f86cc2ff-db5e-4d94-b8e3-db15fbb3b73b" providerId="ADAL" clId="{AE4F361F-59E1-444B-912E-E88CBDF2AAE4}" dt="2022-10-23T06:25:53.201" v="1367" actId="478"/>
          <ac:picMkLst>
            <pc:docMk/>
            <pc:sldMk cId="2900160721" sldId="1418"/>
            <ac:picMk id="7" creationId="{51395212-12AE-91A1-D113-31B092863EF7}"/>
          </ac:picMkLst>
        </pc:picChg>
        <pc:picChg chg="add del mod">
          <ac:chgData name="Yan Zhang" userId="f86cc2ff-db5e-4d94-b8e3-db15fbb3b73b" providerId="ADAL" clId="{AE4F361F-59E1-444B-912E-E88CBDF2AAE4}" dt="2022-10-25T04:16:20.394" v="1757" actId="478"/>
          <ac:picMkLst>
            <pc:docMk/>
            <pc:sldMk cId="2900160721" sldId="1418"/>
            <ac:picMk id="8" creationId="{6FA5B603-035A-BDC7-69B1-888E1AE5EAE6}"/>
          </ac:picMkLst>
        </pc:picChg>
        <pc:picChg chg="add del mod">
          <ac:chgData name="Yan Zhang" userId="f86cc2ff-db5e-4d94-b8e3-db15fbb3b73b" providerId="ADAL" clId="{AE4F361F-59E1-444B-912E-E88CBDF2AAE4}" dt="2022-10-25T04:16:18.083" v="1756" actId="478"/>
          <ac:picMkLst>
            <pc:docMk/>
            <pc:sldMk cId="2900160721" sldId="1418"/>
            <ac:picMk id="9" creationId="{864CBD5C-4764-F698-8576-F6336481F35E}"/>
          </ac:picMkLst>
        </pc:picChg>
      </pc:sldChg>
      <pc:sldChg chg="delSp modSp mod">
        <pc:chgData name="Yan Zhang" userId="f86cc2ff-db5e-4d94-b8e3-db15fbb3b73b" providerId="ADAL" clId="{AE4F361F-59E1-444B-912E-E88CBDF2AAE4}" dt="2022-10-22T15:56:44.830" v="646" actId="20577"/>
        <pc:sldMkLst>
          <pc:docMk/>
          <pc:sldMk cId="1173309206" sldId="1426"/>
        </pc:sldMkLst>
        <pc:spChg chg="del">
          <ac:chgData name="Yan Zhang" userId="f86cc2ff-db5e-4d94-b8e3-db15fbb3b73b" providerId="ADAL" clId="{AE4F361F-59E1-444B-912E-E88CBDF2AAE4}" dt="2022-10-22T14:23:48.902" v="58" actId="478"/>
          <ac:spMkLst>
            <pc:docMk/>
            <pc:sldMk cId="1173309206" sldId="1426"/>
            <ac:spMk id="2" creationId="{AE14079F-54E0-1CE6-1D6C-586E182A3E47}"/>
          </ac:spMkLst>
        </pc:spChg>
        <pc:spChg chg="mod">
          <ac:chgData name="Yan Zhang" userId="f86cc2ff-db5e-4d94-b8e3-db15fbb3b73b" providerId="ADAL" clId="{AE4F361F-59E1-444B-912E-E88CBDF2AAE4}" dt="2022-10-22T14:22:45.089" v="57" actId="20577"/>
          <ac:spMkLst>
            <pc:docMk/>
            <pc:sldMk cId="1173309206" sldId="1426"/>
            <ac:spMk id="4" creationId="{00000000-0000-0000-0000-000000000000}"/>
          </ac:spMkLst>
        </pc:spChg>
        <pc:spChg chg="mod">
          <ac:chgData name="Yan Zhang" userId="f86cc2ff-db5e-4d94-b8e3-db15fbb3b73b" providerId="ADAL" clId="{AE4F361F-59E1-444B-912E-E88CBDF2AAE4}" dt="2022-10-22T15:56:44.830" v="646" actId="20577"/>
          <ac:spMkLst>
            <pc:docMk/>
            <pc:sldMk cId="1173309206" sldId="1426"/>
            <ac:spMk id="6" creationId="{BC3568DE-1ABA-4B6B-9F5D-46413D406C81}"/>
          </ac:spMkLst>
        </pc:spChg>
        <pc:spChg chg="del">
          <ac:chgData name="Yan Zhang" userId="f86cc2ff-db5e-4d94-b8e3-db15fbb3b73b" providerId="ADAL" clId="{AE4F361F-59E1-444B-912E-E88CBDF2AAE4}" dt="2022-10-22T14:23:50.976" v="59" actId="478"/>
          <ac:spMkLst>
            <pc:docMk/>
            <pc:sldMk cId="1173309206" sldId="1426"/>
            <ac:spMk id="8" creationId="{83F2DC78-505E-2D36-35E8-70569B3027A9}"/>
          </ac:spMkLst>
        </pc:spChg>
      </pc:sldChg>
      <pc:sldChg chg="add del">
        <pc:chgData name="Yan Zhang" userId="f86cc2ff-db5e-4d94-b8e3-db15fbb3b73b" providerId="ADAL" clId="{AE4F361F-59E1-444B-912E-E88CBDF2AAE4}" dt="2022-10-22T16:18:47.973" v="918" actId="47"/>
        <pc:sldMkLst>
          <pc:docMk/>
          <pc:sldMk cId="483624640" sldId="1427"/>
        </pc:sldMkLst>
      </pc:sldChg>
      <pc:sldChg chg="addSp delSp modSp add mod">
        <pc:chgData name="Yan Zhang" userId="f86cc2ff-db5e-4d94-b8e3-db15fbb3b73b" providerId="ADAL" clId="{AE4F361F-59E1-444B-912E-E88CBDF2AAE4}" dt="2022-10-25T04:35:59.765" v="1765" actId="1076"/>
        <pc:sldMkLst>
          <pc:docMk/>
          <pc:sldMk cId="1242876961" sldId="1428"/>
        </pc:sldMkLst>
        <pc:spChg chg="add del">
          <ac:chgData name="Yan Zhang" userId="f86cc2ff-db5e-4d94-b8e3-db15fbb3b73b" providerId="ADAL" clId="{AE4F361F-59E1-444B-912E-E88CBDF2AAE4}" dt="2022-10-25T04:35:47.933" v="1763" actId="22"/>
          <ac:spMkLst>
            <pc:docMk/>
            <pc:sldMk cId="1242876961" sldId="1428"/>
            <ac:spMk id="3" creationId="{BBFC02B9-E9F7-3270-E930-D1E6C5E1C027}"/>
          </ac:spMkLst>
        </pc:spChg>
        <pc:spChg chg="mod">
          <ac:chgData name="Yan Zhang" userId="f86cc2ff-db5e-4d94-b8e3-db15fbb3b73b" providerId="ADAL" clId="{AE4F361F-59E1-444B-912E-E88CBDF2AAE4}" dt="2022-10-22T16:12:06.212" v="656" actId="20577"/>
          <ac:spMkLst>
            <pc:docMk/>
            <pc:sldMk cId="1242876961" sldId="1428"/>
            <ac:spMk id="4" creationId="{00000000-0000-0000-0000-000000000000}"/>
          </ac:spMkLst>
        </pc:spChg>
        <pc:spChg chg="mod">
          <ac:chgData name="Yan Zhang" userId="f86cc2ff-db5e-4d94-b8e3-db15fbb3b73b" providerId="ADAL" clId="{AE4F361F-59E1-444B-912E-E88CBDF2AAE4}" dt="2022-10-25T04:15:44.991" v="1755" actId="15"/>
          <ac:spMkLst>
            <pc:docMk/>
            <pc:sldMk cId="1242876961" sldId="1428"/>
            <ac:spMk id="6" creationId="{BC3568DE-1ABA-4B6B-9F5D-46413D406C81}"/>
          </ac:spMkLst>
        </pc:spChg>
        <pc:spChg chg="add mod">
          <ac:chgData name="Yan Zhang" userId="f86cc2ff-db5e-4d94-b8e3-db15fbb3b73b" providerId="ADAL" clId="{AE4F361F-59E1-444B-912E-E88CBDF2AAE4}" dt="2022-10-25T04:35:59.765" v="1765" actId="1076"/>
          <ac:spMkLst>
            <pc:docMk/>
            <pc:sldMk cId="1242876961" sldId="1428"/>
            <ac:spMk id="7" creationId="{6E5D7E13-1B03-E07E-A2B2-DB045B94DFFD}"/>
          </ac:spMkLst>
        </pc:spChg>
      </pc:sldChg>
      <pc:sldChg chg="addSp delSp modSp add mod">
        <pc:chgData name="Yan Zhang" userId="f86cc2ff-db5e-4d94-b8e3-db15fbb3b73b" providerId="ADAL" clId="{AE4F361F-59E1-444B-912E-E88CBDF2AAE4}" dt="2022-10-22T16:40:53.983" v="1290" actId="404"/>
        <pc:sldMkLst>
          <pc:docMk/>
          <pc:sldMk cId="445019189" sldId="1429"/>
        </pc:sldMkLst>
        <pc:spChg chg="add del mod">
          <ac:chgData name="Yan Zhang" userId="f86cc2ff-db5e-4d94-b8e3-db15fbb3b73b" providerId="ADAL" clId="{AE4F361F-59E1-444B-912E-E88CBDF2AAE4}" dt="2022-10-22T16:39:33.036" v="1286" actId="478"/>
          <ac:spMkLst>
            <pc:docMk/>
            <pc:sldMk cId="445019189" sldId="1429"/>
            <ac:spMk id="3" creationId="{147006F4-2F55-9A6B-C9AA-3890732FBF09}"/>
          </ac:spMkLst>
        </pc:spChg>
        <pc:spChg chg="del mod">
          <ac:chgData name="Yan Zhang" userId="f86cc2ff-db5e-4d94-b8e3-db15fbb3b73b" providerId="ADAL" clId="{AE4F361F-59E1-444B-912E-E88CBDF2AAE4}" dt="2022-10-22T16:39:29.870" v="1285" actId="478"/>
          <ac:spMkLst>
            <pc:docMk/>
            <pc:sldMk cId="445019189" sldId="1429"/>
            <ac:spMk id="4" creationId="{00000000-0000-0000-0000-000000000000}"/>
          </ac:spMkLst>
        </pc:spChg>
        <pc:spChg chg="mod">
          <ac:chgData name="Yan Zhang" userId="f86cc2ff-db5e-4d94-b8e3-db15fbb3b73b" providerId="ADAL" clId="{AE4F361F-59E1-444B-912E-E88CBDF2AAE4}" dt="2022-10-22T16:40:53.983" v="1290" actId="404"/>
          <ac:spMkLst>
            <pc:docMk/>
            <pc:sldMk cId="445019189" sldId="1429"/>
            <ac:spMk id="6" creationId="{BC3568DE-1ABA-4B6B-9F5D-46413D406C81}"/>
          </ac:spMkLst>
        </pc:spChg>
      </pc:sldChg>
      <pc:sldChg chg="addSp delSp modSp add del mod">
        <pc:chgData name="Yan Zhang" userId="f86cc2ff-db5e-4d94-b8e3-db15fbb3b73b" providerId="ADAL" clId="{AE4F361F-59E1-444B-912E-E88CBDF2AAE4}" dt="2022-10-25T04:36:20.412" v="1766" actId="47"/>
        <pc:sldMkLst>
          <pc:docMk/>
          <pc:sldMk cId="3540044699" sldId="1430"/>
        </pc:sldMkLst>
        <pc:spChg chg="add del mod">
          <ac:chgData name="Yan Zhang" userId="f86cc2ff-db5e-4d94-b8e3-db15fbb3b73b" providerId="ADAL" clId="{AE4F361F-59E1-444B-912E-E88CBDF2AAE4}" dt="2022-10-23T06:36:14.259" v="1680" actId="478"/>
          <ac:spMkLst>
            <pc:docMk/>
            <pc:sldMk cId="3540044699" sldId="1430"/>
            <ac:spMk id="3" creationId="{CE2B4E87-17B6-929E-5CC2-AB6D7AB2A566}"/>
          </ac:spMkLst>
        </pc:spChg>
        <pc:spChg chg="mod">
          <ac:chgData name="Yan Zhang" userId="f86cc2ff-db5e-4d94-b8e3-db15fbb3b73b" providerId="ADAL" clId="{AE4F361F-59E1-444B-912E-E88CBDF2AAE4}" dt="2022-10-23T06:34:04.949" v="1478" actId="20577"/>
          <ac:spMkLst>
            <pc:docMk/>
            <pc:sldMk cId="3540044699" sldId="1430"/>
            <ac:spMk id="4" creationId="{00000000-0000-0000-0000-000000000000}"/>
          </ac:spMkLst>
        </pc:spChg>
        <pc:spChg chg="del mod">
          <ac:chgData name="Yan Zhang" userId="f86cc2ff-db5e-4d94-b8e3-db15fbb3b73b" providerId="ADAL" clId="{AE4F361F-59E1-444B-912E-E88CBDF2AAE4}" dt="2022-10-23T06:36:12.247" v="1679" actId="478"/>
          <ac:spMkLst>
            <pc:docMk/>
            <pc:sldMk cId="3540044699" sldId="1430"/>
            <ac:spMk id="6" creationId="{BC3568DE-1ABA-4B6B-9F5D-46413D406C81}"/>
          </ac:spMkLst>
        </pc:spChg>
        <pc:spChg chg="add mod">
          <ac:chgData name="Yan Zhang" userId="f86cc2ff-db5e-4d94-b8e3-db15fbb3b73b" providerId="ADAL" clId="{AE4F361F-59E1-444B-912E-E88CBDF2AAE4}" dt="2022-10-23T06:41:15.285" v="1733" actId="1076"/>
          <ac:spMkLst>
            <pc:docMk/>
            <pc:sldMk cId="3540044699" sldId="1430"/>
            <ac:spMk id="7" creationId="{A10CE34C-8F5E-DDD5-C21F-0312FB59E138}"/>
          </ac:spMkLst>
        </pc:spChg>
        <pc:spChg chg="add del mod">
          <ac:chgData name="Yan Zhang" userId="f86cc2ff-db5e-4d94-b8e3-db15fbb3b73b" providerId="ADAL" clId="{AE4F361F-59E1-444B-912E-E88CBDF2AAE4}" dt="2022-10-23T06:36:42.674" v="1686" actId="22"/>
          <ac:spMkLst>
            <pc:docMk/>
            <pc:sldMk cId="3540044699" sldId="1430"/>
            <ac:spMk id="9" creationId="{A9FEA757-F71A-7434-EBA2-D00D01EA73AE}"/>
          </ac:spMkLst>
        </pc:spChg>
        <pc:spChg chg="add del mod">
          <ac:chgData name="Yan Zhang" userId="f86cc2ff-db5e-4d94-b8e3-db15fbb3b73b" providerId="ADAL" clId="{AE4F361F-59E1-444B-912E-E88CBDF2AAE4}" dt="2022-10-23T06:36:58.783" v="1690" actId="22"/>
          <ac:spMkLst>
            <pc:docMk/>
            <pc:sldMk cId="3540044699" sldId="1430"/>
            <ac:spMk id="11" creationId="{C6E3189C-6215-7A53-802D-A86576C39620}"/>
          </ac:spMkLst>
        </pc:spChg>
        <pc:spChg chg="add del">
          <ac:chgData name="Yan Zhang" userId="f86cc2ff-db5e-4d94-b8e3-db15fbb3b73b" providerId="ADAL" clId="{AE4F361F-59E1-444B-912E-E88CBDF2AAE4}" dt="2022-10-23T06:37:02.983" v="1692" actId="22"/>
          <ac:spMkLst>
            <pc:docMk/>
            <pc:sldMk cId="3540044699" sldId="1430"/>
            <ac:spMk id="13" creationId="{BC833175-5EA7-B9B7-A1A3-F64458BA0ECB}"/>
          </ac:spMkLst>
        </pc:spChg>
        <pc:spChg chg="add del">
          <ac:chgData name="Yan Zhang" userId="f86cc2ff-db5e-4d94-b8e3-db15fbb3b73b" providerId="ADAL" clId="{AE4F361F-59E1-444B-912E-E88CBDF2AAE4}" dt="2022-10-23T06:37:07.604" v="1694" actId="22"/>
          <ac:spMkLst>
            <pc:docMk/>
            <pc:sldMk cId="3540044699" sldId="1430"/>
            <ac:spMk id="15" creationId="{8AF5FC15-BF44-EB5B-2311-CFCB12EA3584}"/>
          </ac:spMkLst>
        </pc:spChg>
        <pc:spChg chg="add del">
          <ac:chgData name="Yan Zhang" userId="f86cc2ff-db5e-4d94-b8e3-db15fbb3b73b" providerId="ADAL" clId="{AE4F361F-59E1-444B-912E-E88CBDF2AAE4}" dt="2022-10-23T06:37:11.485" v="1696" actId="22"/>
          <ac:spMkLst>
            <pc:docMk/>
            <pc:sldMk cId="3540044699" sldId="1430"/>
            <ac:spMk id="17" creationId="{5F0BD5FF-D4AA-4C89-AC67-8713267EA84D}"/>
          </ac:spMkLst>
        </pc:spChg>
        <pc:spChg chg="add del">
          <ac:chgData name="Yan Zhang" userId="f86cc2ff-db5e-4d94-b8e3-db15fbb3b73b" providerId="ADAL" clId="{AE4F361F-59E1-444B-912E-E88CBDF2AAE4}" dt="2022-10-23T06:37:32.072" v="1700" actId="22"/>
          <ac:spMkLst>
            <pc:docMk/>
            <pc:sldMk cId="3540044699" sldId="1430"/>
            <ac:spMk id="21" creationId="{4F19620E-86BC-CE83-4473-4303CA483A11}"/>
          </ac:spMkLst>
        </pc:spChg>
        <pc:spChg chg="add del mod">
          <ac:chgData name="Yan Zhang" userId="f86cc2ff-db5e-4d94-b8e3-db15fbb3b73b" providerId="ADAL" clId="{AE4F361F-59E1-444B-912E-E88CBDF2AAE4}" dt="2022-10-23T06:41:04.755" v="1732"/>
          <ac:spMkLst>
            <pc:docMk/>
            <pc:sldMk cId="3540044699" sldId="1430"/>
            <ac:spMk id="23" creationId="{6D7AFC61-614A-C6FE-E5C5-8C4E18888735}"/>
          </ac:spMkLst>
        </pc:spChg>
        <pc:picChg chg="add del">
          <ac:chgData name="Yan Zhang" userId="f86cc2ff-db5e-4d94-b8e3-db15fbb3b73b" providerId="ADAL" clId="{AE4F361F-59E1-444B-912E-E88CBDF2AAE4}" dt="2022-10-23T06:37:17.069" v="1698" actId="22"/>
          <ac:picMkLst>
            <pc:docMk/>
            <pc:sldMk cId="3540044699" sldId="1430"/>
            <ac:picMk id="19" creationId="{A41B8D0B-22F2-FA81-FE9C-7D4413E60F9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4/18/2024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18.04.2024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Po-Han Lin, Zhi Zhang, Jian-Liang Lin,</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JVET-AH0183</a:t>
            </a:r>
            <a:br>
              <a:rPr lang="en-US" sz="3600" dirty="0"/>
            </a:br>
            <a:r>
              <a:rPr lang="en-US" sz="3600" dirty="0"/>
              <a:t>EE2-related: TMVP for chained motion vector prediction</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Proposed method </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5289882"/>
          </a:xfrm>
        </p:spPr>
        <p:txBody>
          <a:bodyPr/>
          <a:lstStyle/>
          <a:p>
            <a:pPr marL="342900" lvl="4" indent="-342900">
              <a:buFont typeface="Wingdings" panose="05000000000000000000" pitchFamily="2" charset="2"/>
              <a:buChar char="q"/>
            </a:pPr>
            <a:r>
              <a:rPr lang="en-US" sz="2000" dirty="0"/>
              <a:t>In EE2 Test3.1, CMVP is derived as the accumulation of the recursively traced MVs or BVs based on the pre-defined MVs for the inter merge candidate list</a:t>
            </a:r>
          </a:p>
          <a:p>
            <a:pPr marL="342900" lvl="4" indent="-342900">
              <a:buFont typeface="Wingdings" panose="05000000000000000000" pitchFamily="2" charset="2"/>
              <a:buChar char="q"/>
            </a:pPr>
            <a:endParaRPr lang="en-US" sz="2000" dirty="0"/>
          </a:p>
          <a:p>
            <a:pPr marL="342900" lvl="4" indent="-342900">
              <a:buFont typeface="Wingdings" panose="05000000000000000000" pitchFamily="2" charset="2"/>
              <a:buChar char="q"/>
            </a:pPr>
            <a:endParaRPr lang="en-US" sz="2000" dirty="0"/>
          </a:p>
          <a:p>
            <a:pPr marL="342900" lvl="4" indent="-342900">
              <a:buFont typeface="Wingdings" panose="05000000000000000000" pitchFamily="2" charset="2"/>
              <a:buChar char="q"/>
            </a:pPr>
            <a:endParaRPr lang="en-US" sz="2000" dirty="0"/>
          </a:p>
          <a:p>
            <a:pPr marL="342900" lvl="4" indent="-342900">
              <a:buFont typeface="Wingdings" panose="05000000000000000000" pitchFamily="2" charset="2"/>
              <a:buChar char="q"/>
            </a:pPr>
            <a:endParaRPr lang="en-US" sz="2000" dirty="0"/>
          </a:p>
          <a:p>
            <a:pPr marL="342900" lvl="4" indent="-342900">
              <a:buFont typeface="Wingdings" panose="05000000000000000000" pitchFamily="2" charset="2"/>
              <a:buChar char="q"/>
            </a:pPr>
            <a:endParaRPr lang="en-US" sz="2000" dirty="0"/>
          </a:p>
          <a:p>
            <a:pPr marL="342900" lvl="4" indent="-342900">
              <a:buFont typeface="Wingdings" panose="05000000000000000000" pitchFamily="2" charset="2"/>
              <a:buChar char="q"/>
            </a:pPr>
            <a:r>
              <a:rPr lang="en-US" sz="2000" dirty="0"/>
              <a:t>It’s proposed to add TMVP with zero reference index if the reference index of an existed TMVP is not zero. When deriving CMVP from a TMVP candidate, it will use the TMVP which its reference index is zero to derive. CMVP is also extend to </a:t>
            </a:r>
            <a:r>
              <a:rPr lang="en-US" sz="2000" dirty="0" err="1"/>
              <a:t>BMmerge</a:t>
            </a:r>
            <a:r>
              <a:rPr lang="en-US" sz="2000" dirty="0"/>
              <a:t> mode</a:t>
            </a:r>
          </a:p>
        </p:txBody>
      </p:sp>
      <p:pic>
        <p:nvPicPr>
          <p:cNvPr id="2" name="Picture 1">
            <a:extLst>
              <a:ext uri="{FF2B5EF4-FFF2-40B4-BE49-F238E27FC236}">
                <a16:creationId xmlns:a16="http://schemas.microsoft.com/office/drawing/2014/main" id="{3A4D8191-D0D4-CDA4-12EA-311701B7D5A6}"/>
              </a:ext>
            </a:extLst>
          </p:cNvPr>
          <p:cNvPicPr>
            <a:picLocks noChangeAspect="1"/>
          </p:cNvPicPr>
          <p:nvPr/>
        </p:nvPicPr>
        <p:blipFill>
          <a:blip r:embed="rId2"/>
          <a:stretch>
            <a:fillRect/>
          </a:stretch>
        </p:blipFill>
        <p:spPr>
          <a:xfrm>
            <a:off x="3457725" y="2139675"/>
            <a:ext cx="5276550" cy="2197863"/>
          </a:xfrm>
          <a:prstGeom prst="rect">
            <a:avLst/>
          </a:prstGeom>
        </p:spPr>
      </p:pic>
    </p:spTree>
    <p:extLst>
      <p:ext uri="{BB962C8B-B14F-4D97-AF65-F5344CB8AC3E}">
        <p14:creationId xmlns:p14="http://schemas.microsoft.com/office/powerpoint/2010/main" val="124287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pic>
        <p:nvPicPr>
          <p:cNvPr id="5" name="Picture 4">
            <a:extLst>
              <a:ext uri="{FF2B5EF4-FFF2-40B4-BE49-F238E27FC236}">
                <a16:creationId xmlns:a16="http://schemas.microsoft.com/office/drawing/2014/main" id="{B9228365-B66F-4243-E50D-6716E1F035D0}"/>
              </a:ext>
            </a:extLst>
          </p:cNvPr>
          <p:cNvPicPr>
            <a:picLocks noChangeAspect="1"/>
          </p:cNvPicPr>
          <p:nvPr/>
        </p:nvPicPr>
        <p:blipFill>
          <a:blip r:embed="rId2"/>
          <a:stretch>
            <a:fillRect/>
          </a:stretch>
        </p:blipFill>
        <p:spPr>
          <a:xfrm>
            <a:off x="5948785" y="2866294"/>
            <a:ext cx="4686300" cy="1962150"/>
          </a:xfrm>
          <a:prstGeom prst="rect">
            <a:avLst/>
          </a:prstGeom>
        </p:spPr>
      </p:pic>
      <p:sp>
        <p:nvSpPr>
          <p:cNvPr id="7" name="Content Placeholder 4">
            <a:extLst>
              <a:ext uri="{FF2B5EF4-FFF2-40B4-BE49-F238E27FC236}">
                <a16:creationId xmlns:a16="http://schemas.microsoft.com/office/drawing/2014/main" id="{0D98F700-0D06-ED78-77B3-7CFA525FCB78}"/>
              </a:ext>
            </a:extLst>
          </p:cNvPr>
          <p:cNvSpPr>
            <a:spLocks noGrp="1"/>
          </p:cNvSpPr>
          <p:nvPr>
            <p:ph idx="14"/>
          </p:nvPr>
        </p:nvSpPr>
        <p:spPr>
          <a:xfrm>
            <a:off x="718500" y="1347192"/>
            <a:ext cx="11179967" cy="1736971"/>
          </a:xfrm>
        </p:spPr>
        <p:txBody>
          <a:bodyPr/>
          <a:lstStyle/>
          <a:p>
            <a:pPr lvl="4">
              <a:buNone/>
            </a:pPr>
            <a:r>
              <a:rPr lang="en-US" sz="1800" dirty="0"/>
              <a:t>Anchor: ECM12.0</a:t>
            </a:r>
            <a:br>
              <a:rPr lang="en-US" sz="1800" dirty="0"/>
            </a:br>
            <a:r>
              <a:rPr lang="en-US" sz="1800" dirty="0"/>
              <a:t>Test: Proposed method on top of EE2-test3.1a</a:t>
            </a:r>
          </a:p>
          <a:p>
            <a:pPr marL="285750" lvl="4" indent="-285750">
              <a:buFont typeface="Wingdings" panose="05000000000000000000" pitchFamily="2" charset="2"/>
              <a:buChar char="§"/>
            </a:pPr>
            <a:r>
              <a:rPr lang="en-US" sz="1800" dirty="0"/>
              <a:t>About -0.08% gain compared to test3.1a in RA condition</a:t>
            </a:r>
          </a:p>
        </p:txBody>
      </p:sp>
      <p:pic>
        <p:nvPicPr>
          <p:cNvPr id="2" name="Picture 1">
            <a:extLst>
              <a:ext uri="{FF2B5EF4-FFF2-40B4-BE49-F238E27FC236}">
                <a16:creationId xmlns:a16="http://schemas.microsoft.com/office/drawing/2014/main" id="{69078C93-88C4-16E1-98C1-4BD968B9E205}"/>
              </a:ext>
            </a:extLst>
          </p:cNvPr>
          <p:cNvPicPr>
            <a:picLocks noChangeAspect="1"/>
          </p:cNvPicPr>
          <p:nvPr/>
        </p:nvPicPr>
        <p:blipFill>
          <a:blip r:embed="rId3"/>
          <a:stretch>
            <a:fillRect/>
          </a:stretch>
        </p:blipFill>
        <p:spPr>
          <a:xfrm>
            <a:off x="718500" y="2866294"/>
            <a:ext cx="4686300" cy="1962150"/>
          </a:xfrm>
          <a:prstGeom prst="rect">
            <a:avLst/>
          </a:prstGeom>
        </p:spPr>
      </p:pic>
      <p:sp>
        <p:nvSpPr>
          <p:cNvPr id="6" name="TextBox 5">
            <a:extLst>
              <a:ext uri="{FF2B5EF4-FFF2-40B4-BE49-F238E27FC236}">
                <a16:creationId xmlns:a16="http://schemas.microsoft.com/office/drawing/2014/main" id="{B4FD07B0-3003-F819-05F3-60343E8F5673}"/>
              </a:ext>
            </a:extLst>
          </p:cNvPr>
          <p:cNvSpPr txBox="1"/>
          <p:nvPr/>
        </p:nvSpPr>
        <p:spPr>
          <a:xfrm>
            <a:off x="961291" y="5002808"/>
            <a:ext cx="4189047" cy="508000"/>
          </a:xfrm>
          <a:prstGeom prst="rect">
            <a:avLst/>
          </a:prstGeom>
        </p:spPr>
        <p:txBody>
          <a:bodyPr vert="horz" wrap="none" lIns="0" tIns="0" rIns="0" bIns="0" rtlCol="0">
            <a:noAutofit/>
          </a:bodyPr>
          <a:lstStyle/>
          <a:p>
            <a:pPr algn="l"/>
            <a:r>
              <a:rPr lang="en-US" sz="1400" dirty="0"/>
              <a:t>*1 QP point copied from anchor in classA1</a:t>
            </a:r>
          </a:p>
          <a:p>
            <a:pPr algn="l"/>
            <a:r>
              <a:rPr lang="en-US" sz="1400" dirty="0"/>
              <a:t>*3 QP points copied from anchor in classA2 </a:t>
            </a:r>
          </a:p>
        </p:txBody>
      </p:sp>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Conclusion</a:t>
            </a:r>
          </a:p>
        </p:txBody>
      </p:sp>
      <p:sp>
        <p:nvSpPr>
          <p:cNvPr id="7" name="Content Placeholder 4">
            <a:extLst>
              <a:ext uri="{FF2B5EF4-FFF2-40B4-BE49-F238E27FC236}">
                <a16:creationId xmlns:a16="http://schemas.microsoft.com/office/drawing/2014/main" id="{0D98F700-0D06-ED78-77B3-7CFA525FCB78}"/>
              </a:ext>
            </a:extLst>
          </p:cNvPr>
          <p:cNvSpPr>
            <a:spLocks noGrp="1"/>
          </p:cNvSpPr>
          <p:nvPr>
            <p:ph idx="14"/>
          </p:nvPr>
        </p:nvSpPr>
        <p:spPr>
          <a:xfrm>
            <a:off x="718500" y="1347192"/>
            <a:ext cx="11179967" cy="3975085"/>
          </a:xfrm>
        </p:spPr>
        <p:txBody>
          <a:bodyPr/>
          <a:lstStyle/>
          <a:p>
            <a:pPr marL="285750" lvl="4" indent="-285750">
              <a:buFont typeface="Wingdings" panose="05000000000000000000" pitchFamily="2" charset="2"/>
              <a:buChar char="§"/>
            </a:pPr>
            <a:r>
              <a:rPr lang="en-US" sz="1800" dirty="0"/>
              <a:t>This contribution proposes to introduce TMVP with reference index zero candidates and derive CMVP from these TMVP candidates</a:t>
            </a:r>
          </a:p>
          <a:p>
            <a:pPr marL="285750" lvl="4" indent="-285750">
              <a:buFont typeface="Wingdings" panose="05000000000000000000" pitchFamily="2" charset="2"/>
              <a:buChar char="§"/>
            </a:pPr>
            <a:endParaRPr lang="en-US" sz="1800" dirty="0"/>
          </a:p>
          <a:p>
            <a:pPr marL="285750" lvl="4" indent="-285750">
              <a:buFont typeface="Wingdings" panose="05000000000000000000" pitchFamily="2" charset="2"/>
              <a:buChar char="§"/>
            </a:pPr>
            <a:r>
              <a:rPr lang="en-US" sz="1800" dirty="0"/>
              <a:t>The simulation results show that additional coding gains are observed compared to EE2-Test3.1</a:t>
            </a:r>
          </a:p>
          <a:p>
            <a:pPr marL="285750" lvl="4" indent="-285750">
              <a:buFont typeface="Wingdings" panose="05000000000000000000" pitchFamily="2" charset="2"/>
              <a:buChar char="§"/>
            </a:pPr>
            <a:endParaRPr lang="en-US" sz="1800" dirty="0"/>
          </a:p>
          <a:p>
            <a:pPr marL="285750" lvl="4" indent="-285750">
              <a:buFont typeface="Wingdings" panose="05000000000000000000" pitchFamily="2" charset="2"/>
              <a:buChar char="§"/>
            </a:pPr>
            <a:r>
              <a:rPr lang="en-US" sz="1800" dirty="0"/>
              <a:t>It is recommended to study the proposed method</a:t>
            </a:r>
            <a:r>
              <a:rPr lang="en-US" sz="1200" dirty="0"/>
              <a:t> </a:t>
            </a:r>
            <a:r>
              <a:rPr lang="en-US" sz="1800" dirty="0"/>
              <a:t>in the next EE2</a:t>
            </a:r>
          </a:p>
          <a:p>
            <a:pPr marL="285750" lvl="4" indent="-285750">
              <a:buFont typeface="Wingdings" panose="05000000000000000000" pitchFamily="2" charset="2"/>
              <a:buChar char="§"/>
            </a:pPr>
            <a:endParaRPr lang="en-US" sz="1800" dirty="0"/>
          </a:p>
          <a:p>
            <a:pPr marL="285750" lvl="4" indent="-285750">
              <a:buFont typeface="Wingdings" panose="05000000000000000000" pitchFamily="2" charset="2"/>
              <a:buChar char="§"/>
            </a:pPr>
            <a:r>
              <a:rPr lang="en-US" sz="1800" dirty="0"/>
              <a:t>Thanks to KDDI for the cross-checking</a:t>
            </a:r>
          </a:p>
          <a:p>
            <a:pPr marL="285750" lvl="4" indent="-285750">
              <a:buFont typeface="Wingdings" panose="05000000000000000000" pitchFamily="2" charset="2"/>
              <a:buChar char="§"/>
            </a:pPr>
            <a:endParaRPr lang="en-US" sz="1800" dirty="0"/>
          </a:p>
          <a:p>
            <a:pPr marL="285750" lvl="4" indent="-285750">
              <a:buFont typeface="Wingdings" panose="05000000000000000000" pitchFamily="2" charset="2"/>
              <a:buChar char="§"/>
            </a:pPr>
            <a:endParaRPr lang="en-US" sz="1800" dirty="0"/>
          </a:p>
          <a:p>
            <a:pPr lvl="4">
              <a:buNone/>
            </a:pPr>
            <a:endParaRPr lang="en-US" sz="1800" dirty="0"/>
          </a:p>
        </p:txBody>
      </p:sp>
    </p:spTree>
    <p:extLst>
      <p:ext uri="{BB962C8B-B14F-4D97-AF65-F5344CB8AC3E}">
        <p14:creationId xmlns:p14="http://schemas.microsoft.com/office/powerpoint/2010/main" val="28757582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13426</TotalTime>
  <Words>201</Words>
  <Application>Microsoft Office PowerPoint</Application>
  <PresentationFormat>Widescreen</PresentationFormat>
  <Paragraphs>26</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Microsoft Sans Serif</vt:lpstr>
      <vt:lpstr>Wingdings</vt:lpstr>
      <vt:lpstr>Qualcomm Executive External</vt:lpstr>
      <vt:lpstr>JVET-AH0183 EE2-related: TMVP for chained motion vector prediction</vt:lpstr>
      <vt:lpstr>Proposed method </vt:lpstr>
      <vt:lpstr>Simulation Results</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Po-Han Lin</cp:lastModifiedBy>
  <cp:revision>242</cp:revision>
  <dcterms:created xsi:type="dcterms:W3CDTF">2020-07-21T14:31:43Z</dcterms:created>
  <dcterms:modified xsi:type="dcterms:W3CDTF">2024-04-18T06:58:45Z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