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11"/>
  </p:notesMasterIdLst>
  <p:sldIdLst>
    <p:sldId id="278" r:id="rId6"/>
    <p:sldId id="279" r:id="rId7"/>
    <p:sldId id="283" r:id="rId8"/>
    <p:sldId id="282" r:id="rId9"/>
    <p:sldId id="28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22" autoAdjust="0"/>
    <p:restoredTop sz="94601" autoAdjust="0"/>
  </p:normalViewPr>
  <p:slideViewPr>
    <p:cSldViewPr snapToGrid="0" snapToObjects="1">
      <p:cViewPr varScale="1">
        <p:scale>
          <a:sx n="77" d="100"/>
          <a:sy n="77" d="100"/>
        </p:scale>
        <p:origin x="468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s Bonnineau" userId="bf76835a-d414-4ad6-adca-521ac648efa9" providerId="ADAL" clId="{0A627957-558D-4F8E-A219-50A5CCDE4C64}"/>
    <pc:docChg chg="undo custSel modSld">
      <pc:chgData name="Charles Bonnineau" userId="bf76835a-d414-4ad6-adca-521ac648efa9" providerId="ADAL" clId="{0A627957-558D-4F8E-A219-50A5CCDE4C64}" dt="2024-04-19T15:35:57.140" v="264" actId="27636"/>
      <pc:docMkLst>
        <pc:docMk/>
      </pc:docMkLst>
      <pc:sldChg chg="modSp mod">
        <pc:chgData name="Charles Bonnineau" userId="bf76835a-d414-4ad6-adca-521ac648efa9" providerId="ADAL" clId="{0A627957-558D-4F8E-A219-50A5CCDE4C64}" dt="2024-04-19T15:35:57.140" v="264" actId="27636"/>
        <pc:sldMkLst>
          <pc:docMk/>
          <pc:sldMk cId="2742681280" sldId="279"/>
        </pc:sldMkLst>
        <pc:spChg chg="mod">
          <ac:chgData name="Charles Bonnineau" userId="bf76835a-d414-4ad6-adca-521ac648efa9" providerId="ADAL" clId="{0A627957-558D-4F8E-A219-50A5CCDE4C64}" dt="2024-04-19T14:03:07.058" v="1" actId="20577"/>
          <ac:spMkLst>
            <pc:docMk/>
            <pc:sldMk cId="2742681280" sldId="279"/>
            <ac:spMk id="3" creationId="{0847A6AA-F330-5114-0FD6-F9B58859F06F}"/>
          </ac:spMkLst>
        </pc:spChg>
        <pc:spChg chg="mod">
          <ac:chgData name="Charles Bonnineau" userId="bf76835a-d414-4ad6-adca-521ac648efa9" providerId="ADAL" clId="{0A627957-558D-4F8E-A219-50A5CCDE4C64}" dt="2024-04-19T15:35:57.140" v="264" actId="27636"/>
          <ac:spMkLst>
            <pc:docMk/>
            <pc:sldMk cId="2742681280" sldId="279"/>
            <ac:spMk id="8" creationId="{092A981A-7411-CA89-3DC3-3C60A0A09B37}"/>
          </ac:spMkLst>
        </pc:spChg>
      </pc:sldChg>
      <pc:sldChg chg="modSp mod">
        <pc:chgData name="Charles Bonnineau" userId="bf76835a-d414-4ad6-adca-521ac648efa9" providerId="ADAL" clId="{0A627957-558D-4F8E-A219-50A5CCDE4C64}" dt="2024-04-19T14:03:17.341" v="4" actId="20577"/>
        <pc:sldMkLst>
          <pc:docMk/>
          <pc:sldMk cId="3321779977" sldId="281"/>
        </pc:sldMkLst>
        <pc:spChg chg="mod">
          <ac:chgData name="Charles Bonnineau" userId="bf76835a-d414-4ad6-adca-521ac648efa9" providerId="ADAL" clId="{0A627957-558D-4F8E-A219-50A5CCDE4C64}" dt="2024-04-19T14:03:17.341" v="4" actId="20577"/>
          <ac:spMkLst>
            <pc:docMk/>
            <pc:sldMk cId="3321779977" sldId="281"/>
            <ac:spMk id="4" creationId="{2AD47F17-3573-8096-F83D-E92F75D4A38F}"/>
          </ac:spMkLst>
        </pc:spChg>
      </pc:sldChg>
      <pc:sldChg chg="modSp mod">
        <pc:chgData name="Charles Bonnineau" userId="bf76835a-d414-4ad6-adca-521ac648efa9" providerId="ADAL" clId="{0A627957-558D-4F8E-A219-50A5CCDE4C64}" dt="2024-04-19T14:03:12.889" v="3" actId="20577"/>
        <pc:sldMkLst>
          <pc:docMk/>
          <pc:sldMk cId="1198801115" sldId="282"/>
        </pc:sldMkLst>
        <pc:spChg chg="mod">
          <ac:chgData name="Charles Bonnineau" userId="bf76835a-d414-4ad6-adca-521ac648efa9" providerId="ADAL" clId="{0A627957-558D-4F8E-A219-50A5CCDE4C64}" dt="2024-04-19T14:03:12.889" v="3" actId="20577"/>
          <ac:spMkLst>
            <pc:docMk/>
            <pc:sldMk cId="1198801115" sldId="282"/>
            <ac:spMk id="4" creationId="{67682076-841F-3183-3DD1-C16CDA351FF9}"/>
          </ac:spMkLst>
        </pc:spChg>
      </pc:sldChg>
    </pc:docChg>
  </pc:docChgLst>
  <pc:docChgLst>
    <pc:chgData name="Charles Bonnineau" userId="bf76835a-d414-4ad6-adca-521ac648efa9" providerId="ADAL" clId="{B63B17B1-3254-412E-9BE1-3F25852C986E}"/>
    <pc:docChg chg="undo redo custSel addSld delSld modSld sldOrd modMainMaster">
      <pc:chgData name="Charles Bonnineau" userId="bf76835a-d414-4ad6-adca-521ac648efa9" providerId="ADAL" clId="{B63B17B1-3254-412E-9BE1-3F25852C986E}" dt="2023-04-19T14:39:59.733" v="1812"/>
      <pc:docMkLst>
        <pc:docMk/>
      </pc:docMkLst>
      <pc:sldChg chg="del">
        <pc:chgData name="Charles Bonnineau" userId="bf76835a-d414-4ad6-adca-521ac648efa9" providerId="ADAL" clId="{B63B17B1-3254-412E-9BE1-3F25852C986E}" dt="2023-04-17T09:52:12.761" v="10" actId="47"/>
        <pc:sldMkLst>
          <pc:docMk/>
          <pc:sldMk cId="4112203538" sldId="259"/>
        </pc:sldMkLst>
      </pc:sldChg>
      <pc:sldChg chg="del">
        <pc:chgData name="Charles Bonnineau" userId="bf76835a-d414-4ad6-adca-521ac648efa9" providerId="ADAL" clId="{B63B17B1-3254-412E-9BE1-3F25852C986E}" dt="2023-04-17T09:52:12.582" v="9" actId="47"/>
        <pc:sldMkLst>
          <pc:docMk/>
          <pc:sldMk cId="1293740447" sldId="260"/>
        </pc:sldMkLst>
      </pc:sldChg>
      <pc:sldChg chg="del">
        <pc:chgData name="Charles Bonnineau" userId="bf76835a-d414-4ad6-adca-521ac648efa9" providerId="ADAL" clId="{B63B17B1-3254-412E-9BE1-3F25852C986E}" dt="2023-04-17T09:52:12.194" v="6" actId="47"/>
        <pc:sldMkLst>
          <pc:docMk/>
          <pc:sldMk cId="82557147" sldId="262"/>
        </pc:sldMkLst>
      </pc:sldChg>
      <pc:sldChg chg="del">
        <pc:chgData name="Charles Bonnineau" userId="bf76835a-d414-4ad6-adca-521ac648efa9" providerId="ADAL" clId="{B63B17B1-3254-412E-9BE1-3F25852C986E}" dt="2023-04-17T09:52:13.025" v="12" actId="47"/>
        <pc:sldMkLst>
          <pc:docMk/>
          <pc:sldMk cId="3580748871" sldId="263"/>
        </pc:sldMkLst>
      </pc:sldChg>
      <pc:sldChg chg="del">
        <pc:chgData name="Charles Bonnineau" userId="bf76835a-d414-4ad6-adca-521ac648efa9" providerId="ADAL" clId="{B63B17B1-3254-412E-9BE1-3F25852C986E}" dt="2023-04-17T09:52:13.160" v="13" actId="47"/>
        <pc:sldMkLst>
          <pc:docMk/>
          <pc:sldMk cId="3577259839" sldId="267"/>
        </pc:sldMkLst>
      </pc:sldChg>
      <pc:sldChg chg="del">
        <pc:chgData name="Charles Bonnineau" userId="bf76835a-d414-4ad6-adca-521ac648efa9" providerId="ADAL" clId="{B63B17B1-3254-412E-9BE1-3F25852C986E}" dt="2023-04-17T09:52:12.915" v="11" actId="47"/>
        <pc:sldMkLst>
          <pc:docMk/>
          <pc:sldMk cId="3876859070" sldId="271"/>
        </pc:sldMkLst>
      </pc:sldChg>
      <pc:sldChg chg="del">
        <pc:chgData name="Charles Bonnineau" userId="bf76835a-d414-4ad6-adca-521ac648efa9" providerId="ADAL" clId="{B63B17B1-3254-412E-9BE1-3F25852C986E}" dt="2023-04-17T09:52:13.255" v="14" actId="47"/>
        <pc:sldMkLst>
          <pc:docMk/>
          <pc:sldMk cId="1442409881" sldId="276"/>
        </pc:sldMkLst>
      </pc:sldChg>
      <pc:sldChg chg="del">
        <pc:chgData name="Charles Bonnineau" userId="bf76835a-d414-4ad6-adca-521ac648efa9" providerId="ADAL" clId="{B63B17B1-3254-412E-9BE1-3F25852C986E}" dt="2023-04-17T09:52:12.491" v="8" actId="47"/>
        <pc:sldMkLst>
          <pc:docMk/>
          <pc:sldMk cId="1689211635" sldId="277"/>
        </pc:sldMkLst>
      </pc:sldChg>
      <pc:sldChg chg="addSp delSp modSp mod">
        <pc:chgData name="Charles Bonnineau" userId="bf76835a-d414-4ad6-adca-521ac648efa9" providerId="ADAL" clId="{B63B17B1-3254-412E-9BE1-3F25852C986E}" dt="2023-04-17T09:54:40.540" v="232" actId="1076"/>
        <pc:sldMkLst>
          <pc:docMk/>
          <pc:sldMk cId="3428629291" sldId="278"/>
        </pc:sldMkLst>
        <pc:spChg chg="mod">
          <ac:chgData name="Charles Bonnineau" userId="bf76835a-d414-4ad6-adca-521ac648efa9" providerId="ADAL" clId="{B63B17B1-3254-412E-9BE1-3F25852C986E}" dt="2023-04-17T09:54:40.540" v="232" actId="1076"/>
          <ac:spMkLst>
            <pc:docMk/>
            <pc:sldMk cId="3428629291" sldId="278"/>
            <ac:spMk id="2" creationId="{06D820A9-31E6-144E-B74A-FC53B28FA119}"/>
          </ac:spMkLst>
        </pc:spChg>
        <pc:spChg chg="del">
          <ac:chgData name="Charles Bonnineau" userId="bf76835a-d414-4ad6-adca-521ac648efa9" providerId="ADAL" clId="{B63B17B1-3254-412E-9BE1-3F25852C986E}" dt="2023-04-17T09:53:12.490" v="109" actId="478"/>
          <ac:spMkLst>
            <pc:docMk/>
            <pc:sldMk cId="3428629291" sldId="278"/>
            <ac:spMk id="3" creationId="{D11EAE91-151E-2648-A4A6-930EE9C2417D}"/>
          </ac:spMkLst>
        </pc:spChg>
        <pc:spChg chg="add del mod">
          <ac:chgData name="Charles Bonnineau" userId="bf76835a-d414-4ad6-adca-521ac648efa9" providerId="ADAL" clId="{B63B17B1-3254-412E-9BE1-3F25852C986E}" dt="2023-04-17T09:53:14.525" v="110" actId="478"/>
          <ac:spMkLst>
            <pc:docMk/>
            <pc:sldMk cId="3428629291" sldId="278"/>
            <ac:spMk id="5" creationId="{25123F2B-54D9-1B60-DCAA-E428A952CE5C}"/>
          </ac:spMkLst>
        </pc:spChg>
      </pc:sldChg>
      <pc:sldChg chg="new del">
        <pc:chgData name="Charles Bonnineau" userId="bf76835a-d414-4ad6-adca-521ac648efa9" providerId="ADAL" clId="{B63B17B1-3254-412E-9BE1-3F25852C986E}" dt="2023-04-17T09:55:30.136" v="236" actId="47"/>
        <pc:sldMkLst>
          <pc:docMk/>
          <pc:sldMk cId="1799744874" sldId="279"/>
        </pc:sldMkLst>
      </pc:sldChg>
      <pc:sldChg chg="del">
        <pc:chgData name="Charles Bonnineau" userId="bf76835a-d414-4ad6-adca-521ac648efa9" providerId="ADAL" clId="{B63B17B1-3254-412E-9BE1-3F25852C986E}" dt="2023-04-17T09:52:14.371" v="17" actId="47"/>
        <pc:sldMkLst>
          <pc:docMk/>
          <pc:sldMk cId="2548439918" sldId="279"/>
        </pc:sldMkLst>
      </pc:sldChg>
      <pc:sldChg chg="addSp delSp modSp new mod modClrScheme chgLayout">
        <pc:chgData name="Charles Bonnineau" userId="bf76835a-d414-4ad6-adca-521ac648efa9" providerId="ADAL" clId="{B63B17B1-3254-412E-9BE1-3F25852C986E}" dt="2023-04-19T14:35:30.825" v="1810" actId="20577"/>
        <pc:sldMkLst>
          <pc:docMk/>
          <pc:sldMk cId="2742681280" sldId="279"/>
        </pc:sldMkLst>
        <pc:spChg chg="mod ord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2" creationId="{7E6210E3-1ABF-C1B9-E8A0-CEC1C43607A1}"/>
          </ac:spMkLst>
        </pc:spChg>
        <pc:spChg chg="mod ord">
          <ac:chgData name="Charles Bonnineau" userId="bf76835a-d414-4ad6-adca-521ac648efa9" providerId="ADAL" clId="{B63B17B1-3254-412E-9BE1-3F25852C986E}" dt="2023-04-19T14:28:39.393" v="1797" actId="20577"/>
          <ac:spMkLst>
            <pc:docMk/>
            <pc:sldMk cId="2742681280" sldId="279"/>
            <ac:spMk id="3" creationId="{0847A6AA-F330-5114-0FD6-F9B58859F06F}"/>
          </ac:spMkLst>
        </pc:spChg>
        <pc:spChg chg="mod ord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4" creationId="{145C72BA-F05B-7A51-16F5-25058FA5B2E8}"/>
          </ac:spMkLst>
        </pc:spChg>
        <pc:spChg chg="del mod ord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5" creationId="{8EB30580-7017-2D08-3160-7AE59EE0EE84}"/>
          </ac:spMkLst>
        </pc:spChg>
        <pc:spChg chg="del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6" creationId="{78F96640-9F17-FE6A-72F3-B33D1DF75E00}"/>
          </ac:spMkLst>
        </pc:spChg>
        <pc:spChg chg="add mod ord">
          <ac:chgData name="Charles Bonnineau" userId="bf76835a-d414-4ad6-adca-521ac648efa9" providerId="ADAL" clId="{B63B17B1-3254-412E-9BE1-3F25852C986E}" dt="2023-04-19T13:28:45.506" v="1350" actId="20577"/>
          <ac:spMkLst>
            <pc:docMk/>
            <pc:sldMk cId="2742681280" sldId="279"/>
            <ac:spMk id="7" creationId="{F4731307-20D5-5E24-DEC1-5767B2F1E754}"/>
          </ac:spMkLst>
        </pc:spChg>
        <pc:spChg chg="add mod ord">
          <ac:chgData name="Charles Bonnineau" userId="bf76835a-d414-4ad6-adca-521ac648efa9" providerId="ADAL" clId="{B63B17B1-3254-412E-9BE1-3F25852C986E}" dt="2023-04-19T14:35:30.825" v="1810" actId="20577"/>
          <ac:spMkLst>
            <pc:docMk/>
            <pc:sldMk cId="2742681280" sldId="279"/>
            <ac:spMk id="8" creationId="{092A981A-7411-CA89-3DC3-3C60A0A09B37}"/>
          </ac:spMkLst>
        </pc:spChg>
      </pc:sldChg>
      <pc:sldChg chg="new del">
        <pc:chgData name="Charles Bonnineau" userId="bf76835a-d414-4ad6-adca-521ac648efa9" providerId="ADAL" clId="{B63B17B1-3254-412E-9BE1-3F25852C986E}" dt="2023-04-17T09:55:29.768" v="235" actId="47"/>
        <pc:sldMkLst>
          <pc:docMk/>
          <pc:sldMk cId="390673871" sldId="280"/>
        </pc:sldMkLst>
      </pc:sldChg>
      <pc:sldChg chg="addSp delSp modSp new mod ord">
        <pc:chgData name="Charles Bonnineau" userId="bf76835a-d414-4ad6-adca-521ac648efa9" providerId="ADAL" clId="{B63B17B1-3254-412E-9BE1-3F25852C986E}" dt="2023-04-19T14:28:14.793" v="1786" actId="20577"/>
        <pc:sldMkLst>
          <pc:docMk/>
          <pc:sldMk cId="1222404408" sldId="280"/>
        </pc:sldMkLst>
        <pc:spChg chg="mod">
          <ac:chgData name="Charles Bonnineau" userId="bf76835a-d414-4ad6-adca-521ac648efa9" providerId="ADAL" clId="{B63B17B1-3254-412E-9BE1-3F25852C986E}" dt="2023-04-17T09:57:19.088" v="396" actId="20577"/>
          <ac:spMkLst>
            <pc:docMk/>
            <pc:sldMk cId="1222404408" sldId="280"/>
            <ac:spMk id="2" creationId="{95E34A7A-CF02-59E8-A964-5841147FCBD2}"/>
          </ac:spMkLst>
        </pc:spChg>
        <pc:spChg chg="mod">
          <ac:chgData name="Charles Bonnineau" userId="bf76835a-d414-4ad6-adca-521ac648efa9" providerId="ADAL" clId="{B63B17B1-3254-412E-9BE1-3F25852C986E}" dt="2023-04-19T14:28:14.793" v="1786" actId="20577"/>
          <ac:spMkLst>
            <pc:docMk/>
            <pc:sldMk cId="1222404408" sldId="280"/>
            <ac:spMk id="4" creationId="{67682076-841F-3183-3DD1-C16CDA351FF9}"/>
          </ac:spMkLst>
        </pc:spChg>
        <pc:spChg chg="add del">
          <ac:chgData name="Charles Bonnineau" userId="bf76835a-d414-4ad6-adca-521ac648efa9" providerId="ADAL" clId="{B63B17B1-3254-412E-9BE1-3F25852C986E}" dt="2023-04-17T10:01:22.847" v="700" actId="478"/>
          <ac:spMkLst>
            <pc:docMk/>
            <pc:sldMk cId="1222404408" sldId="280"/>
            <ac:spMk id="6" creationId="{543D8DE7-EF71-87C8-D4BC-6F557D3D52F8}"/>
          </ac:spMkLst>
        </pc:spChg>
        <pc:spChg chg="add mod">
          <ac:chgData name="Charles Bonnineau" userId="bf76835a-d414-4ad6-adca-521ac648efa9" providerId="ADAL" clId="{B63B17B1-3254-412E-9BE1-3F25852C986E}" dt="2023-04-19T14:14:56.503" v="1776" actId="20577"/>
          <ac:spMkLst>
            <pc:docMk/>
            <pc:sldMk cId="1222404408" sldId="280"/>
            <ac:spMk id="10" creationId="{4CFBC01B-0441-BF8D-D6D8-717197558B59}"/>
          </ac:spMkLst>
        </pc:spChg>
        <pc:spChg chg="add mod">
          <ac:chgData name="Charles Bonnineau" userId="bf76835a-d414-4ad6-adca-521ac648efa9" providerId="ADAL" clId="{B63B17B1-3254-412E-9BE1-3F25852C986E}" dt="2023-04-19T13:39:43.116" v="1628" actId="20577"/>
          <ac:spMkLst>
            <pc:docMk/>
            <pc:sldMk cId="1222404408" sldId="280"/>
            <ac:spMk id="11" creationId="{A91E2370-AAB3-244A-734C-8B17BEAF77C6}"/>
          </ac:spMkLst>
        </pc:spChg>
        <pc:graphicFrameChg chg="add del mod">
          <ac:chgData name="Charles Bonnineau" userId="bf76835a-d414-4ad6-adca-521ac648efa9" providerId="ADAL" clId="{B63B17B1-3254-412E-9BE1-3F25852C986E}" dt="2023-04-17T10:01:19.498" v="699"/>
          <ac:graphicFrameMkLst>
            <pc:docMk/>
            <pc:sldMk cId="1222404408" sldId="280"/>
            <ac:graphicFrameMk id="7" creationId="{55EB31D7-AC07-C9F0-518F-9EA152D4D20D}"/>
          </ac:graphicFrameMkLst>
        </pc:graphicFrameChg>
        <pc:graphicFrameChg chg="add mod modGraphic">
          <ac:chgData name="Charles Bonnineau" userId="bf76835a-d414-4ad6-adca-521ac648efa9" providerId="ADAL" clId="{B63B17B1-3254-412E-9BE1-3F25852C986E}" dt="2023-04-17T10:02:55.194" v="727" actId="1076"/>
          <ac:graphicFrameMkLst>
            <pc:docMk/>
            <pc:sldMk cId="1222404408" sldId="280"/>
            <ac:graphicFrameMk id="8" creationId="{D3F05560-D81C-145D-770B-169949094DBF}"/>
          </ac:graphicFrameMkLst>
        </pc:graphicFrameChg>
        <pc:graphicFrameChg chg="add del mod modGraphic">
          <ac:chgData name="Charles Bonnineau" userId="bf76835a-d414-4ad6-adca-521ac648efa9" providerId="ADAL" clId="{B63B17B1-3254-412E-9BE1-3F25852C986E}" dt="2023-04-17T10:13:43.191" v="1134" actId="478"/>
          <ac:graphicFrameMkLst>
            <pc:docMk/>
            <pc:sldMk cId="1222404408" sldId="280"/>
            <ac:graphicFrameMk id="9" creationId="{77E0AB2F-3156-4F7E-69D0-6DADEDB4BBAB}"/>
          </ac:graphicFrameMkLst>
        </pc:graphicFrameChg>
        <pc:graphicFrameChg chg="add del mod ord modGraphic">
          <ac:chgData name="Charles Bonnineau" userId="bf76835a-d414-4ad6-adca-521ac648efa9" providerId="ADAL" clId="{B63B17B1-3254-412E-9BE1-3F25852C986E}" dt="2023-04-17T10:13:41.823" v="1133" actId="167"/>
          <ac:graphicFrameMkLst>
            <pc:docMk/>
            <pc:sldMk cId="1222404408" sldId="280"/>
            <ac:graphicFrameMk id="12" creationId="{75C8B19C-20FB-DA00-3B30-2DC48E9C2AA4}"/>
          </ac:graphicFrameMkLst>
        </pc:graphicFrameChg>
      </pc:sldChg>
      <pc:sldChg chg="del">
        <pc:chgData name="Charles Bonnineau" userId="bf76835a-d414-4ad6-adca-521ac648efa9" providerId="ADAL" clId="{B63B17B1-3254-412E-9BE1-3F25852C986E}" dt="2023-04-17T09:52:12.300" v="7" actId="47"/>
        <pc:sldMkLst>
          <pc:docMk/>
          <pc:sldMk cId="2307021572" sldId="280"/>
        </pc:sldMkLst>
      </pc:sldChg>
      <pc:sldChg chg="del">
        <pc:chgData name="Charles Bonnineau" userId="bf76835a-d414-4ad6-adca-521ac648efa9" providerId="ADAL" clId="{B63B17B1-3254-412E-9BE1-3F25852C986E}" dt="2023-04-17T09:52:11.971" v="5" actId="47"/>
        <pc:sldMkLst>
          <pc:docMk/>
          <pc:sldMk cId="2928223200" sldId="281"/>
        </pc:sldMkLst>
      </pc:sldChg>
      <pc:sldChg chg="modSp new mod">
        <pc:chgData name="Charles Bonnineau" userId="bf76835a-d414-4ad6-adca-521ac648efa9" providerId="ADAL" clId="{B63B17B1-3254-412E-9BE1-3F25852C986E}" dt="2023-04-19T14:28:27.877" v="1790" actId="20577"/>
        <pc:sldMkLst>
          <pc:docMk/>
          <pc:sldMk cId="3321779977" sldId="281"/>
        </pc:sldMkLst>
        <pc:spChg chg="mod">
          <ac:chgData name="Charles Bonnineau" userId="bf76835a-d414-4ad6-adca-521ac648efa9" providerId="ADAL" clId="{B63B17B1-3254-412E-9BE1-3F25852C986E}" dt="2023-04-19T13:31:07.986" v="1399" actId="1076"/>
          <ac:spMkLst>
            <pc:docMk/>
            <pc:sldMk cId="3321779977" sldId="281"/>
            <ac:spMk id="2" creationId="{4B436935-ACC1-582B-43EE-A07458B9DC8A}"/>
          </ac:spMkLst>
        </pc:spChg>
        <pc:spChg chg="mod">
          <ac:chgData name="Charles Bonnineau" userId="bf76835a-d414-4ad6-adca-521ac648efa9" providerId="ADAL" clId="{B63B17B1-3254-412E-9BE1-3F25852C986E}" dt="2023-04-19T14:28:27.877" v="1790" actId="20577"/>
          <ac:spMkLst>
            <pc:docMk/>
            <pc:sldMk cId="3321779977" sldId="281"/>
            <ac:spMk id="4" creationId="{2AD47F17-3573-8096-F83D-E92F75D4A38F}"/>
          </ac:spMkLst>
        </pc:spChg>
        <pc:spChg chg="mod">
          <ac:chgData name="Charles Bonnineau" userId="bf76835a-d414-4ad6-adca-521ac648efa9" providerId="ADAL" clId="{B63B17B1-3254-412E-9BE1-3F25852C986E}" dt="2023-04-19T14:18:48.365" v="1784" actId="20577"/>
          <ac:spMkLst>
            <pc:docMk/>
            <pc:sldMk cId="3321779977" sldId="281"/>
            <ac:spMk id="6" creationId="{E8111164-3885-BAC6-C219-00E949FEE7DE}"/>
          </ac:spMkLst>
        </pc:spChg>
      </pc:sldChg>
      <pc:sldChg chg="addSp delSp modSp add mod ord">
        <pc:chgData name="Charles Bonnineau" userId="bf76835a-d414-4ad6-adca-521ac648efa9" providerId="ADAL" clId="{B63B17B1-3254-412E-9BE1-3F25852C986E}" dt="2023-04-19T14:39:59.733" v="1812"/>
        <pc:sldMkLst>
          <pc:docMk/>
          <pc:sldMk cId="1198801115" sldId="282"/>
        </pc:sldMkLst>
        <pc:spChg chg="mod">
          <ac:chgData name="Charles Bonnineau" userId="bf76835a-d414-4ad6-adca-521ac648efa9" providerId="ADAL" clId="{B63B17B1-3254-412E-9BE1-3F25852C986E}" dt="2023-04-19T14:28:25.127" v="1788" actId="20577"/>
          <ac:spMkLst>
            <pc:docMk/>
            <pc:sldMk cId="1198801115" sldId="282"/>
            <ac:spMk id="4" creationId="{67682076-841F-3183-3DD1-C16CDA351FF9}"/>
          </ac:spMkLst>
        </pc:spChg>
        <pc:spChg chg="add mod">
          <ac:chgData name="Charles Bonnineau" userId="bf76835a-d414-4ad6-adca-521ac648efa9" providerId="ADAL" clId="{B63B17B1-3254-412E-9BE1-3F25852C986E}" dt="2023-04-19T14:39:59.733" v="1812"/>
          <ac:spMkLst>
            <pc:docMk/>
            <pc:sldMk cId="1198801115" sldId="282"/>
            <ac:spMk id="6" creationId="{ED659AEF-B453-4C18-18F7-6F2CD481C076}"/>
          </ac:spMkLst>
        </pc:spChg>
        <pc:spChg chg="del mod">
          <ac:chgData name="Charles Bonnineau" userId="bf76835a-d414-4ad6-adca-521ac648efa9" providerId="ADAL" clId="{B63B17B1-3254-412E-9BE1-3F25852C986E}" dt="2023-04-19T14:39:56.946" v="1811" actId="21"/>
          <ac:spMkLst>
            <pc:docMk/>
            <pc:sldMk cId="1198801115" sldId="282"/>
            <ac:spMk id="10" creationId="{4CFBC01B-0441-BF8D-D6D8-717197558B59}"/>
          </ac:spMkLst>
        </pc:spChg>
        <pc:spChg chg="mod">
          <ac:chgData name="Charles Bonnineau" userId="bf76835a-d414-4ad6-adca-521ac648efa9" providerId="ADAL" clId="{B63B17B1-3254-412E-9BE1-3F25852C986E}" dt="2023-04-19T13:39:48.882" v="1630" actId="20577"/>
          <ac:spMkLst>
            <pc:docMk/>
            <pc:sldMk cId="1198801115" sldId="282"/>
            <ac:spMk id="11" creationId="{A91E2370-AAB3-244A-734C-8B17BEAF77C6}"/>
          </ac:spMkLst>
        </pc:spChg>
      </pc:sldChg>
      <pc:sldChg chg="del">
        <pc:chgData name="Charles Bonnineau" userId="bf76835a-d414-4ad6-adca-521ac648efa9" providerId="ADAL" clId="{B63B17B1-3254-412E-9BE1-3F25852C986E}" dt="2023-04-17T09:52:13.511" v="15" actId="47"/>
        <pc:sldMkLst>
          <pc:docMk/>
          <pc:sldMk cId="3960436135" sldId="282"/>
        </pc:sldMkLst>
      </pc:sldChg>
      <pc:sldChg chg="del">
        <pc:chgData name="Charles Bonnineau" userId="bf76835a-d414-4ad6-adca-521ac648efa9" providerId="ADAL" clId="{B63B17B1-3254-412E-9BE1-3F25852C986E}" dt="2023-04-17T09:52:13.673" v="16" actId="47"/>
        <pc:sldMkLst>
          <pc:docMk/>
          <pc:sldMk cId="1025920562" sldId="283"/>
        </pc:sldMkLst>
      </pc:sldChg>
      <pc:sldMasterChg chg="delSldLayout modSldLayout sldLayoutOrd">
        <pc:chgData name="Charles Bonnineau" userId="bf76835a-d414-4ad6-adca-521ac648efa9" providerId="ADAL" clId="{B63B17B1-3254-412E-9BE1-3F25852C986E}" dt="2023-04-17T09:51:27.682" v="4" actId="2696"/>
        <pc:sldMasterMkLst>
          <pc:docMk/>
          <pc:sldMasterMk cId="846067080" sldId="2147483648"/>
        </pc:sldMasterMkLst>
        <pc:sldLayoutChg chg="del">
          <pc:chgData name="Charles Bonnineau" userId="bf76835a-d414-4ad6-adca-521ac648efa9" providerId="ADAL" clId="{B63B17B1-3254-412E-9BE1-3F25852C986E}" dt="2023-04-17T09:50:59.999" v="1" actId="2696"/>
          <pc:sldLayoutMkLst>
            <pc:docMk/>
            <pc:sldMasterMk cId="846067080" sldId="2147483648"/>
            <pc:sldLayoutMk cId="1654798149" sldId="2147483652"/>
          </pc:sldLayoutMkLst>
        </pc:sldLayoutChg>
        <pc:sldLayoutChg chg="del">
          <pc:chgData name="Charles Bonnineau" userId="bf76835a-d414-4ad6-adca-521ac648efa9" providerId="ADAL" clId="{B63B17B1-3254-412E-9BE1-3F25852C986E}" dt="2023-04-17T09:51:23.426" v="2" actId="2696"/>
          <pc:sldLayoutMkLst>
            <pc:docMk/>
            <pc:sldMasterMk cId="846067080" sldId="2147483648"/>
            <pc:sldLayoutMk cId="4146189357" sldId="2147483653"/>
          </pc:sldLayoutMkLst>
        </pc:sldLayoutChg>
        <pc:sldLayoutChg chg="del">
          <pc:chgData name="Charles Bonnineau" userId="bf76835a-d414-4ad6-adca-521ac648efa9" providerId="ADAL" clId="{B63B17B1-3254-412E-9BE1-3F25852C986E}" dt="2023-04-17T09:51:27.682" v="4" actId="2696"/>
          <pc:sldLayoutMkLst>
            <pc:docMk/>
            <pc:sldMasterMk cId="846067080" sldId="2147483648"/>
            <pc:sldLayoutMk cId="2463963910" sldId="2147483657"/>
          </pc:sldLayoutMkLst>
        </pc:sldLayoutChg>
        <pc:sldLayoutChg chg="del ord">
          <pc:chgData name="Charles Bonnineau" userId="bf76835a-d414-4ad6-adca-521ac648efa9" providerId="ADAL" clId="{B63B17B1-3254-412E-9BE1-3F25852C986E}" dt="2023-04-17T09:51:24.250" v="3" actId="2696"/>
          <pc:sldLayoutMkLst>
            <pc:docMk/>
            <pc:sldMasterMk cId="846067080" sldId="2147483648"/>
            <pc:sldLayoutMk cId="1368196879" sldId="2147483680"/>
          </pc:sldLayoutMkLst>
        </pc:sldLayoutChg>
      </pc:sldMasterChg>
    </pc:docChg>
  </pc:docChgLst>
  <pc:docChgLst>
    <pc:chgData name="Charles Bonnineau" userId="bf76835a-d414-4ad6-adca-521ac648efa9" providerId="ADAL" clId="{550AF602-B021-4E59-ADED-FE04D971612F}"/>
    <pc:docChg chg="undo custSel modSld">
      <pc:chgData name="Charles Bonnineau" userId="bf76835a-d414-4ad6-adca-521ac648efa9" providerId="ADAL" clId="{550AF602-B021-4E59-ADED-FE04D971612F}" dt="2023-04-22T15:50:46.420" v="172" actId="20577"/>
      <pc:docMkLst>
        <pc:docMk/>
      </pc:docMkLst>
      <pc:sldChg chg="modSp mod">
        <pc:chgData name="Charles Bonnineau" userId="bf76835a-d414-4ad6-adca-521ac648efa9" providerId="ADAL" clId="{550AF602-B021-4E59-ADED-FE04D971612F}" dt="2023-04-22T15:50:46.420" v="172" actId="20577"/>
        <pc:sldMkLst>
          <pc:docMk/>
          <pc:sldMk cId="3321779977" sldId="281"/>
        </pc:sldMkLst>
        <pc:spChg chg="mod">
          <ac:chgData name="Charles Bonnineau" userId="bf76835a-d414-4ad6-adca-521ac648efa9" providerId="ADAL" clId="{550AF602-B021-4E59-ADED-FE04D971612F}" dt="2023-04-22T15:50:46.420" v="172" actId="20577"/>
          <ac:spMkLst>
            <pc:docMk/>
            <pc:sldMk cId="3321779977" sldId="281"/>
            <ac:spMk id="6" creationId="{E8111164-3885-BAC6-C219-00E949FEE7DE}"/>
          </ac:spMkLst>
        </pc:spChg>
      </pc:sldChg>
    </pc:docChg>
  </pc:docChgLst>
  <pc:docChgLst>
    <pc:chgData name="Charles Bonnineau" userId="bf76835a-d414-4ad6-adca-521ac648efa9" providerId="ADAL" clId="{2B86C520-0CA0-410E-AA2B-DC694B611493}"/>
    <pc:docChg chg="modSld">
      <pc:chgData name="Charles Bonnineau" userId="bf76835a-d414-4ad6-adca-521ac648efa9" providerId="ADAL" clId="{2B86C520-0CA0-410E-AA2B-DC694B611493}" dt="2023-05-17T19:22:32.128" v="0"/>
      <pc:docMkLst>
        <pc:docMk/>
      </pc:docMkLst>
      <pc:sldChg chg="modSp">
        <pc:chgData name="Charles Bonnineau" userId="bf76835a-d414-4ad6-adca-521ac648efa9" providerId="ADAL" clId="{2B86C520-0CA0-410E-AA2B-DC694B611493}" dt="2023-05-17T19:22:32.128" v="0"/>
        <pc:sldMkLst>
          <pc:docMk/>
          <pc:sldMk cId="1198801115" sldId="282"/>
        </pc:sldMkLst>
        <pc:graphicFrameChg chg="mod">
          <ac:chgData name="Charles Bonnineau" userId="bf76835a-d414-4ad6-adca-521ac648efa9" providerId="ADAL" clId="{2B86C520-0CA0-410E-AA2B-DC694B611493}" dt="2023-05-17T19:22:32.128" v="0"/>
          <ac:graphicFrameMkLst>
            <pc:docMk/>
            <pc:sldMk cId="1198801115" sldId="282"/>
            <ac:graphicFrameMk id="8" creationId="{D3F05560-D81C-145D-770B-169949094DBF}"/>
          </ac:graphicFrameMkLst>
        </pc:graphicFrameChg>
      </pc:sldChg>
    </pc:docChg>
  </pc:docChgLst>
  <pc:docChgLst>
    <pc:chgData name="Charles Bonnineau" userId="bf76835a-d414-4ad6-adca-521ac648efa9" providerId="ADAL" clId="{2ED47F2C-8C3F-4F5B-A522-A83D3D68EF5F}"/>
    <pc:docChg chg="undo redo custSel modSld">
      <pc:chgData name="Charles Bonnineau" userId="bf76835a-d414-4ad6-adca-521ac648efa9" providerId="ADAL" clId="{2ED47F2C-8C3F-4F5B-A522-A83D3D68EF5F}" dt="2024-04-18T09:14:30.523" v="255" actId="20577"/>
      <pc:docMkLst>
        <pc:docMk/>
      </pc:docMkLst>
      <pc:sldChg chg="modSp mod">
        <pc:chgData name="Charles Bonnineau" userId="bf76835a-d414-4ad6-adca-521ac648efa9" providerId="ADAL" clId="{2ED47F2C-8C3F-4F5B-A522-A83D3D68EF5F}" dt="2024-04-18T07:49:07.411" v="236" actId="14"/>
        <pc:sldMkLst>
          <pc:docMk/>
          <pc:sldMk cId="2742681280" sldId="279"/>
        </pc:sldMkLst>
        <pc:spChg chg="mod">
          <ac:chgData name="Charles Bonnineau" userId="bf76835a-d414-4ad6-adca-521ac648efa9" providerId="ADAL" clId="{2ED47F2C-8C3F-4F5B-A522-A83D3D68EF5F}" dt="2024-04-18T07:49:07.411" v="236" actId="14"/>
          <ac:spMkLst>
            <pc:docMk/>
            <pc:sldMk cId="2742681280" sldId="279"/>
            <ac:spMk id="8" creationId="{092A981A-7411-CA89-3DC3-3C60A0A09B37}"/>
          </ac:spMkLst>
        </pc:spChg>
      </pc:sldChg>
      <pc:sldChg chg="addSp delSp modSp mod">
        <pc:chgData name="Charles Bonnineau" userId="bf76835a-d414-4ad6-adca-521ac648efa9" providerId="ADAL" clId="{2ED47F2C-8C3F-4F5B-A522-A83D3D68EF5F}" dt="2024-04-18T07:40:27.059" v="234" actId="20577"/>
        <pc:sldMkLst>
          <pc:docMk/>
          <pc:sldMk cId="3321779977" sldId="281"/>
        </pc:sldMkLst>
        <pc:spChg chg="mod">
          <ac:chgData name="Charles Bonnineau" userId="bf76835a-d414-4ad6-adca-521ac648efa9" providerId="ADAL" clId="{2ED47F2C-8C3F-4F5B-A522-A83D3D68EF5F}" dt="2024-04-18T07:40:27.059" v="234" actId="20577"/>
          <ac:spMkLst>
            <pc:docMk/>
            <pc:sldMk cId="3321779977" sldId="281"/>
            <ac:spMk id="6" creationId="{E8111164-3885-BAC6-C219-00E949FEE7DE}"/>
          </ac:spMkLst>
        </pc:spChg>
        <pc:spChg chg="add del">
          <ac:chgData name="Charles Bonnineau" userId="bf76835a-d414-4ad6-adca-521ac648efa9" providerId="ADAL" clId="{2ED47F2C-8C3F-4F5B-A522-A83D3D68EF5F}" dt="2024-04-18T07:39:53.377" v="221" actId="22"/>
          <ac:spMkLst>
            <pc:docMk/>
            <pc:sldMk cId="3321779977" sldId="281"/>
            <ac:spMk id="8" creationId="{6E30022F-18E3-4C2F-7D4D-38C0704C3FFB}"/>
          </ac:spMkLst>
        </pc:spChg>
      </pc:sldChg>
      <pc:sldChg chg="modSp mod">
        <pc:chgData name="Charles Bonnineau" userId="bf76835a-d414-4ad6-adca-521ac648efa9" providerId="ADAL" clId="{2ED47F2C-8C3F-4F5B-A522-A83D3D68EF5F}" dt="2024-04-18T09:09:07.783" v="249"/>
        <pc:sldMkLst>
          <pc:docMk/>
          <pc:sldMk cId="1198801115" sldId="282"/>
        </pc:sldMkLst>
        <pc:graphicFrameChg chg="modGraphic">
          <ac:chgData name="Charles Bonnineau" userId="bf76835a-d414-4ad6-adca-521ac648efa9" providerId="ADAL" clId="{2ED47F2C-8C3F-4F5B-A522-A83D3D68EF5F}" dt="2024-04-18T09:09:00.882" v="248" actId="20577"/>
          <ac:graphicFrameMkLst>
            <pc:docMk/>
            <pc:sldMk cId="1198801115" sldId="282"/>
            <ac:graphicFrameMk id="7" creationId="{8B69B455-A1A7-AB76-CCFC-F70C465220EA}"/>
          </ac:graphicFrameMkLst>
        </pc:graphicFrameChg>
        <pc:graphicFrameChg chg="mod">
          <ac:chgData name="Charles Bonnineau" userId="bf76835a-d414-4ad6-adca-521ac648efa9" providerId="ADAL" clId="{2ED47F2C-8C3F-4F5B-A522-A83D3D68EF5F}" dt="2024-04-18T09:09:07.783" v="249"/>
          <ac:graphicFrameMkLst>
            <pc:docMk/>
            <pc:sldMk cId="1198801115" sldId="282"/>
            <ac:graphicFrameMk id="8" creationId="{2399D4F9-C411-FB80-05DD-D17291774B7C}"/>
          </ac:graphicFrameMkLst>
        </pc:graphicFrameChg>
      </pc:sldChg>
      <pc:sldChg chg="modSp mod">
        <pc:chgData name="Charles Bonnineau" userId="bf76835a-d414-4ad6-adca-521ac648efa9" providerId="ADAL" clId="{2ED47F2C-8C3F-4F5B-A522-A83D3D68EF5F}" dt="2024-04-18T09:14:30.523" v="255" actId="20577"/>
        <pc:sldMkLst>
          <pc:docMk/>
          <pc:sldMk cId="69232886" sldId="283"/>
        </pc:sldMkLst>
        <pc:spChg chg="mod">
          <ac:chgData name="Charles Bonnineau" userId="bf76835a-d414-4ad6-adca-521ac648efa9" providerId="ADAL" clId="{2ED47F2C-8C3F-4F5B-A522-A83D3D68EF5F}" dt="2024-04-18T09:14:30.523" v="255" actId="20577"/>
          <ac:spMkLst>
            <pc:docMk/>
            <pc:sldMk cId="69232886" sldId="283"/>
            <ac:spMk id="8" creationId="{092A981A-7411-CA89-3DC3-3C60A0A09B37}"/>
          </ac:spMkLst>
        </pc:spChg>
      </pc:sldChg>
      <pc:sldMasterChg chg="delSldLayout">
        <pc:chgData name="Charles Bonnineau" userId="bf76835a-d414-4ad6-adca-521ac648efa9" providerId="ADAL" clId="{2ED47F2C-8C3F-4F5B-A522-A83D3D68EF5F}" dt="2024-04-18T07:01:45.478" v="7" actId="2696"/>
        <pc:sldMasterMkLst>
          <pc:docMk/>
          <pc:sldMasterMk cId="846067080" sldId="2147483648"/>
        </pc:sldMasterMkLst>
        <pc:sldLayoutChg chg="del">
          <pc:chgData name="Charles Bonnineau" userId="bf76835a-d414-4ad6-adca-521ac648efa9" providerId="ADAL" clId="{2ED47F2C-8C3F-4F5B-A522-A83D3D68EF5F}" dt="2024-04-18T07:01:45.478" v="7" actId="2696"/>
          <pc:sldLayoutMkLst>
            <pc:docMk/>
            <pc:sldMasterMk cId="846067080" sldId="2147483648"/>
            <pc:sldLayoutMk cId="2215817899" sldId="2147483650"/>
          </pc:sldLayoutMkLst>
        </pc:sldLayoutChg>
        <pc:sldLayoutChg chg="del">
          <pc:chgData name="Charles Bonnineau" userId="bf76835a-d414-4ad6-adca-521ac648efa9" providerId="ADAL" clId="{2ED47F2C-8C3F-4F5B-A522-A83D3D68EF5F}" dt="2024-04-18T07:01:44.408" v="5" actId="2696"/>
          <pc:sldLayoutMkLst>
            <pc:docMk/>
            <pc:sldMasterMk cId="846067080" sldId="2147483648"/>
            <pc:sldLayoutMk cId="981501230" sldId="2147483656"/>
          </pc:sldLayoutMkLst>
        </pc:sldLayoutChg>
        <pc:sldLayoutChg chg="del">
          <pc:chgData name="Charles Bonnineau" userId="bf76835a-d414-4ad6-adca-521ac648efa9" providerId="ADAL" clId="{2ED47F2C-8C3F-4F5B-A522-A83D3D68EF5F}" dt="2024-04-18T07:01:44.172" v="4" actId="2696"/>
          <pc:sldLayoutMkLst>
            <pc:docMk/>
            <pc:sldMasterMk cId="846067080" sldId="2147483648"/>
            <pc:sldLayoutMk cId="3764754430" sldId="2147483660"/>
          </pc:sldLayoutMkLst>
        </pc:sldLayoutChg>
        <pc:sldLayoutChg chg="del">
          <pc:chgData name="Charles Bonnineau" userId="bf76835a-d414-4ad6-adca-521ac648efa9" providerId="ADAL" clId="{2ED47F2C-8C3F-4F5B-A522-A83D3D68EF5F}" dt="2024-04-18T07:01:44.060" v="3" actId="2696"/>
          <pc:sldLayoutMkLst>
            <pc:docMk/>
            <pc:sldMasterMk cId="846067080" sldId="2147483648"/>
            <pc:sldLayoutMk cId="2500383614" sldId="2147483667"/>
          </pc:sldLayoutMkLst>
        </pc:sldLayoutChg>
        <pc:sldLayoutChg chg="del">
          <pc:chgData name="Charles Bonnineau" userId="bf76835a-d414-4ad6-adca-521ac648efa9" providerId="ADAL" clId="{2ED47F2C-8C3F-4F5B-A522-A83D3D68EF5F}" dt="2024-04-18T07:01:43.272" v="0" actId="2696"/>
          <pc:sldLayoutMkLst>
            <pc:docMk/>
            <pc:sldMasterMk cId="846067080" sldId="2147483648"/>
            <pc:sldLayoutMk cId="1672502625" sldId="2147483672"/>
          </pc:sldLayoutMkLst>
        </pc:sldLayoutChg>
        <pc:sldLayoutChg chg="del">
          <pc:chgData name="Charles Bonnineau" userId="bf76835a-d414-4ad6-adca-521ac648efa9" providerId="ADAL" clId="{2ED47F2C-8C3F-4F5B-A522-A83D3D68EF5F}" dt="2024-04-18T07:01:43.759" v="1" actId="2696"/>
          <pc:sldLayoutMkLst>
            <pc:docMk/>
            <pc:sldMasterMk cId="846067080" sldId="2147483648"/>
            <pc:sldLayoutMk cId="2225950793" sldId="2147483674"/>
          </pc:sldLayoutMkLst>
        </pc:sldLayoutChg>
        <pc:sldLayoutChg chg="del">
          <pc:chgData name="Charles Bonnineau" userId="bf76835a-d414-4ad6-adca-521ac648efa9" providerId="ADAL" clId="{2ED47F2C-8C3F-4F5B-A522-A83D3D68EF5F}" dt="2024-04-18T07:01:43.984" v="2" actId="2696"/>
          <pc:sldLayoutMkLst>
            <pc:docMk/>
            <pc:sldMasterMk cId="846067080" sldId="2147483648"/>
            <pc:sldLayoutMk cId="3048441300" sldId="2147483675"/>
          </pc:sldLayoutMkLst>
        </pc:sldLayoutChg>
        <pc:sldLayoutChg chg="del">
          <pc:chgData name="Charles Bonnineau" userId="bf76835a-d414-4ad6-adca-521ac648efa9" providerId="ADAL" clId="{2ED47F2C-8C3F-4F5B-A522-A83D3D68EF5F}" dt="2024-04-18T07:01:44.472" v="6" actId="2696"/>
          <pc:sldLayoutMkLst>
            <pc:docMk/>
            <pc:sldMasterMk cId="846067080" sldId="2147483648"/>
            <pc:sldLayoutMk cId="3485592513" sldId="214748367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4/19/2024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2286" y="2906011"/>
            <a:ext cx="10387427" cy="1045977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JVET-AH0181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AHG12: Adaptation of intra/inter LFNST/NSPT for low-delay configuration</a:t>
            </a:r>
            <a:br>
              <a:rPr lang="en-US" sz="3200" dirty="0"/>
            </a:br>
            <a:br>
              <a:rPr lang="en-US" sz="3200" dirty="0"/>
            </a:br>
            <a:r>
              <a:rPr lang="en-US" sz="2000" u="sng" dirty="0"/>
              <a:t>Charles Bonnineau</a:t>
            </a:r>
            <a:r>
              <a:rPr lang="en-US" sz="2000" dirty="0"/>
              <a:t>, Fabrice Le L</a:t>
            </a:r>
            <a:r>
              <a:rPr lang="fr-FR" sz="2000" dirty="0"/>
              <a:t>é</a:t>
            </a:r>
            <a:r>
              <a:rPr lang="en-US" sz="2000" dirty="0" err="1"/>
              <a:t>annec</a:t>
            </a:r>
            <a:r>
              <a:rPr lang="en-US" sz="2000" dirty="0"/>
              <a:t>, Karam Naser, Saurabh Puri,                 Ismail Marzuki, Renan Utida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4731307-20D5-5E24-DEC1-5767B2F1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LFNST/NSPT in ECM-12.0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6210E3-1ABF-C1B9-E8A0-CEC1C4360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47A6AA-F330-5114-0FD6-F9B58859F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5C72BA-F05B-7A51-16F5-25058FA5B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92A981A-7411-CA89-3DC3-3C60A0A09B3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Enabled only in RA and AI</a:t>
            </a:r>
          </a:p>
          <a:p>
            <a:pPr lvl="1"/>
            <a:r>
              <a:rPr lang="en-US" dirty="0"/>
              <a:t>Unbalanced tradeoff between coding gain and encoder runtime in low-delay</a:t>
            </a:r>
          </a:p>
          <a:p>
            <a:pPr lvl="1"/>
            <a:endParaRPr lang="en-US" dirty="0"/>
          </a:p>
          <a:p>
            <a:r>
              <a:rPr lang="en-US" dirty="0"/>
              <a:t>LFNST/NSPT has been recently adopted for inter blocks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2681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4731307-20D5-5E24-DEC1-5767B2F1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6210E3-1ABF-C1B9-E8A0-CEC1C4360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47A6AA-F330-5114-0FD6-F9B58859F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5C72BA-F05B-7A51-16F5-25058FA5B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92A981A-7411-CA89-3DC3-3C60A0A09B3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Proposed adaptation for LDB</a:t>
            </a:r>
          </a:p>
          <a:p>
            <a:pPr lvl="1"/>
            <a:r>
              <a:rPr lang="en-US" dirty="0"/>
              <a:t>LFNST/NSPT for intra in I-frame only</a:t>
            </a:r>
          </a:p>
          <a:p>
            <a:pPr lvl="1"/>
            <a:r>
              <a:rPr lang="en-US" dirty="0"/>
              <a:t>LFNST/NSPT for inter unchanged</a:t>
            </a:r>
          </a:p>
          <a:p>
            <a:pPr lvl="1"/>
            <a:r>
              <a:rPr lang="en-US" dirty="0"/>
              <a:t>Encoder only</a:t>
            </a:r>
          </a:p>
          <a:p>
            <a:pPr lvl="1"/>
            <a:endParaRPr lang="en-US" dirty="0"/>
          </a:p>
          <a:p>
            <a:r>
              <a:rPr lang="en-US" dirty="0"/>
              <a:t>Tested configurations</a:t>
            </a:r>
          </a:p>
          <a:p>
            <a:pPr lvl="1"/>
            <a:r>
              <a:rPr lang="en-US" b="1" dirty="0"/>
              <a:t>Test 1</a:t>
            </a:r>
            <a:r>
              <a:rPr lang="en-US" dirty="0"/>
              <a:t>: LFNST/NSPT ON (ECM-12.0)</a:t>
            </a:r>
          </a:p>
          <a:p>
            <a:pPr lvl="1"/>
            <a:r>
              <a:rPr lang="en-US" b="1" dirty="0"/>
              <a:t>Test 2</a:t>
            </a:r>
            <a:r>
              <a:rPr lang="en-US" dirty="0"/>
              <a:t>: Proposed adaptation (ECM-12.0)</a:t>
            </a:r>
          </a:p>
        </p:txBody>
      </p:sp>
    </p:spTree>
    <p:extLst>
      <p:ext uri="{BB962C8B-B14F-4D97-AF65-F5344CB8AC3E}">
        <p14:creationId xmlns:p14="http://schemas.microsoft.com/office/powerpoint/2010/main" val="692718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34A7A-CF02-59E8-A964-5841147FC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6CDFF0-0099-1345-92F8-F972DF9C5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682076-841F-3183-3DD1-C16CDA351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C3A954-E8EA-5E80-AAF9-68DC8FDA7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91E2370-AAB3-244A-734C-8B17BEAF77C6}"/>
              </a:ext>
            </a:extLst>
          </p:cNvPr>
          <p:cNvSpPr txBox="1">
            <a:spLocks/>
          </p:cNvSpPr>
          <p:nvPr/>
        </p:nvSpPr>
        <p:spPr>
          <a:xfrm>
            <a:off x="6749211" y="1789526"/>
            <a:ext cx="4950029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Test 2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D659AEF-B453-4C18-18F7-6F2CD481C076}"/>
              </a:ext>
            </a:extLst>
          </p:cNvPr>
          <p:cNvSpPr txBox="1">
            <a:spLocks/>
          </p:cNvSpPr>
          <p:nvPr/>
        </p:nvSpPr>
        <p:spPr>
          <a:xfrm>
            <a:off x="637019" y="1789525"/>
            <a:ext cx="4950029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Test 1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333C4B3-2985-C9E3-3AEB-C568EFD2D9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722611"/>
              </p:ext>
            </p:extLst>
          </p:nvPr>
        </p:nvGraphicFramePr>
        <p:xfrm>
          <a:off x="6384346" y="2361480"/>
          <a:ext cx="5016660" cy="3015096"/>
        </p:xfrm>
        <a:graphic>
          <a:graphicData uri="http://schemas.openxmlformats.org/drawingml/2006/table">
            <a:tbl>
              <a:tblPr/>
              <a:tblGrid>
                <a:gridCol w="1153505">
                  <a:extLst>
                    <a:ext uri="{9D8B030D-6E8A-4147-A177-3AD203B41FA5}">
                      <a16:colId xmlns:a16="http://schemas.microsoft.com/office/drawing/2014/main" val="3413402224"/>
                    </a:ext>
                  </a:extLst>
                </a:gridCol>
                <a:gridCol w="772631">
                  <a:extLst>
                    <a:ext uri="{9D8B030D-6E8A-4147-A177-3AD203B41FA5}">
                      <a16:colId xmlns:a16="http://schemas.microsoft.com/office/drawing/2014/main" val="523286082"/>
                    </a:ext>
                  </a:extLst>
                </a:gridCol>
                <a:gridCol w="772631">
                  <a:extLst>
                    <a:ext uri="{9D8B030D-6E8A-4147-A177-3AD203B41FA5}">
                      <a16:colId xmlns:a16="http://schemas.microsoft.com/office/drawing/2014/main" val="531687057"/>
                    </a:ext>
                  </a:extLst>
                </a:gridCol>
                <a:gridCol w="772631">
                  <a:extLst>
                    <a:ext uri="{9D8B030D-6E8A-4147-A177-3AD203B41FA5}">
                      <a16:colId xmlns:a16="http://schemas.microsoft.com/office/drawing/2014/main" val="359289034"/>
                    </a:ext>
                  </a:extLst>
                </a:gridCol>
                <a:gridCol w="772631">
                  <a:extLst>
                    <a:ext uri="{9D8B030D-6E8A-4147-A177-3AD203B41FA5}">
                      <a16:colId xmlns:a16="http://schemas.microsoft.com/office/drawing/2014/main" val="2295338929"/>
                    </a:ext>
                  </a:extLst>
                </a:gridCol>
                <a:gridCol w="772631">
                  <a:extLst>
                    <a:ext uri="{9D8B030D-6E8A-4147-A177-3AD203B41FA5}">
                      <a16:colId xmlns:a16="http://schemas.microsoft.com/office/drawing/2014/main" val="907745487"/>
                    </a:ext>
                  </a:extLst>
                </a:gridCol>
              </a:tblGrid>
              <a:tr h="251258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0866763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ANCHOR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0243842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8942033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241829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567171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0352549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0085770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7640255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67562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2304195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9980351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193977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9DAE3719-2A30-AB62-5EA6-45F5E56D70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440239"/>
              </p:ext>
            </p:extLst>
          </p:nvPr>
        </p:nvGraphicFramePr>
        <p:xfrm>
          <a:off x="637019" y="2361480"/>
          <a:ext cx="4574166" cy="3015096"/>
        </p:xfrm>
        <a:graphic>
          <a:graphicData uri="http://schemas.openxmlformats.org/drawingml/2006/table">
            <a:tbl>
              <a:tblPr/>
              <a:tblGrid>
                <a:gridCol w="1051761">
                  <a:extLst>
                    <a:ext uri="{9D8B030D-6E8A-4147-A177-3AD203B41FA5}">
                      <a16:colId xmlns:a16="http://schemas.microsoft.com/office/drawing/2014/main" val="3006991987"/>
                    </a:ext>
                  </a:extLst>
                </a:gridCol>
                <a:gridCol w="704481">
                  <a:extLst>
                    <a:ext uri="{9D8B030D-6E8A-4147-A177-3AD203B41FA5}">
                      <a16:colId xmlns:a16="http://schemas.microsoft.com/office/drawing/2014/main" val="1039964738"/>
                    </a:ext>
                  </a:extLst>
                </a:gridCol>
                <a:gridCol w="704481">
                  <a:extLst>
                    <a:ext uri="{9D8B030D-6E8A-4147-A177-3AD203B41FA5}">
                      <a16:colId xmlns:a16="http://schemas.microsoft.com/office/drawing/2014/main" val="26684347"/>
                    </a:ext>
                  </a:extLst>
                </a:gridCol>
                <a:gridCol w="704481">
                  <a:extLst>
                    <a:ext uri="{9D8B030D-6E8A-4147-A177-3AD203B41FA5}">
                      <a16:colId xmlns:a16="http://schemas.microsoft.com/office/drawing/2014/main" val="734271601"/>
                    </a:ext>
                  </a:extLst>
                </a:gridCol>
                <a:gridCol w="704481">
                  <a:extLst>
                    <a:ext uri="{9D8B030D-6E8A-4147-A177-3AD203B41FA5}">
                      <a16:colId xmlns:a16="http://schemas.microsoft.com/office/drawing/2014/main" val="2179914095"/>
                    </a:ext>
                  </a:extLst>
                </a:gridCol>
                <a:gridCol w="704481">
                  <a:extLst>
                    <a:ext uri="{9D8B030D-6E8A-4147-A177-3AD203B41FA5}">
                      <a16:colId xmlns:a16="http://schemas.microsoft.com/office/drawing/2014/main" val="1264116664"/>
                    </a:ext>
                  </a:extLst>
                </a:gridCol>
              </a:tblGrid>
              <a:tr h="251258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4147794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ANCHOR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4125606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1974588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4895385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3705034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6912668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942527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0055461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6588246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9732513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4469753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83763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8801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36935-ACC1-582B-43EE-A07458B9D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0EBF62-20A1-488B-09D2-FE033FB79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D47F17-3573-8096-F83D-E92F75D4A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7437FF-CD7C-D9A5-3FD4-3F7D27F0E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111164-3885-BAC6-C219-00E949FEE7D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>
            <a:normAutofit/>
          </a:bodyPr>
          <a:lstStyle/>
          <a:p>
            <a:r>
              <a:rPr lang="en-US" sz="2400" dirty="0"/>
              <a:t>The proposed adaptation offers -1.43% of average gain with 104.4% EncT</a:t>
            </a:r>
            <a:r>
              <a:rPr lang="en-US" sz="2400" b="1" dirty="0"/>
              <a:t> </a:t>
            </a:r>
            <a:r>
              <a:rPr lang="en-US" sz="2400" dirty="0"/>
              <a:t>compared to ECM-8.0 in LDB.</a:t>
            </a:r>
          </a:p>
          <a:p>
            <a:pPr lvl="1"/>
            <a:endParaRPr lang="en-US" sz="2000" dirty="0"/>
          </a:p>
          <a:p>
            <a:r>
              <a:rPr lang="en-US" sz="2400" dirty="0"/>
              <a:t>We recommend adoption of the proposed method in ECM-12.0</a:t>
            </a:r>
          </a:p>
          <a:p>
            <a:pPr lvl="1"/>
            <a:endParaRPr lang="en-US" sz="2000" dirty="0"/>
          </a:p>
          <a:p>
            <a:r>
              <a:rPr lang="en-US" sz="2400" dirty="0"/>
              <a:t>Thanks KDDI for crosschecking</a:t>
            </a:r>
          </a:p>
          <a:p>
            <a:pPr lvl="1"/>
            <a:endParaRPr lang="en-US" sz="20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21779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1e335c9-c7dd-45dc-84b8-eddb87d3556b">7PQRWAFCCWW3-237322997-668</_dlc_DocId>
    <_dlc_DocIdUrl xmlns="41e335c9-c7dd-45dc-84b8-eddb87d3556b">
      <Url>https://interdigital-7d9e3d65e455f3.sharepoint.com/sites/IDCPolicyPortal/PolicyPortal/_layouts/15/DocIdRedir.aspx?ID=7PQRWAFCCWW3-237322997-668</Url>
      <Description>7PQRWAFCCWW3-237322997-668</Description>
    </_dlc_DocIdUrl>
    <PolicyName xmlns="9370b037-d122-4fa6-98b2-d3ea85b5d53b">InterDigital 2022 PPT Template</PolicyName>
    <DocumentID xmlns="9370b037-d122-4fa6-98b2-d3ea85b5d53b">CP-377</DocumentID>
    <PolicyClassification xmlns="9370b037-d122-4fa6-98b2-d3ea85b5d53b">2</PolicyClassification>
    <PolicyType xmlns="9370b037-d122-4fa6-98b2-d3ea85b5d53b">7</PolicyType>
    <TaxCatchAll xmlns="41e335c9-c7dd-45dc-84b8-eddb87d3556b" xsi:nil="true"/>
    <DocumentVersion xmlns="9370b037-d122-4fa6-98b2-d3ea85b5d53b">New</DocumentVersion>
    <RevisionNumber xmlns="9370b037-d122-4fa6-98b2-d3ea85b5d53b">New</RevisionNumber>
    <DocumentStatus xmlns="9370b037-d122-4fa6-98b2-d3ea85b5d53b">Updated - Approved</DocumentStatus>
    <Onboarding_Link xmlns="540012fb-dd5c-4f9b-bee2-b45babd7a31c">false</Onboarding_Link>
    <References xmlns="540012FB-DD5C-4F9B-BEE2-B45BABD7A31C">N/A</References>
    <Business_x0020_Center xmlns="540012fb-dd5c-4f9b-bee2-b45babd7a31c">Communications</Business_x0020_Center>
    <Business_x0020_Process xmlns="540012fb-dd5c-4f9b-bee2-b45babd7a31c">PowerPoint Template</Business_x0020_Process>
    <EffectiveDate xmlns="540012FB-DD5C-4F9B-BEE2-B45BABD7A31C">2021-12-14T00:00:00+00:00</EffectiveDate>
    <Subject_x0020_Matter_x0020_Expert xmlns="540012fb-dd5c-4f9b-bee2-b45babd7a31c">
      <UserInfo>
        <DisplayName>Lauren D'Amore</DisplayName>
        <AccountId>38</AccountId>
        <AccountType/>
      </UserInfo>
    </Subject_x0020_Matter_x0020_Expert>
    <Business_x0020_Group0 xmlns="540012fb-dd5c-4f9b-bee2-b45babd7a31c">Marketing</Business_x0020_Group0>
    <EndDate xmlns="540012FB-DD5C-4F9B-BEE2-B45BABD7A31C">2022-12-15T00:00:00+00:00</EndDate>
    <DateLastPublished xmlns="540012FB-DD5C-4F9B-BEE2-B45BABD7A31C">2022-01-10T19:54:04+00:00</DateLastPublished>
    <DateDraftCompleted xmlns="540012FB-DD5C-4F9B-BEE2-B45BABD7A31C" xsi:nil="true"/>
    <DateStarted xmlns="540012FB-DD5C-4F9B-BEE2-B45BABD7A31C">2021-12-14T15:37:46+00:00</DateStarted>
    <ApprovedDate xmlns="540012FB-DD5C-4F9B-BEE2-B45BABD7A31C">2021-12-14T15:41:58+00:00</ApprovedDate>
    <Document_x0020_Type xmlns="540012fb-dd5c-4f9b-bee2-b45babd7a31c">Template</Document_x0020_Type>
    <IsReferencedBy xmlns="540012FB-DD5C-4F9B-BEE2-B45BABD7A31C" xsi:nil="true"/>
    <ReviewInterval xmlns="540012FB-DD5C-4F9B-BEE2-B45BABD7A31C" xsi:nil="true"/>
    <NextReviewDate xmlns="540012FB-DD5C-4F9B-BEE2-B45BABD7A31C">2022-10-15T00:00:00+00:00</NextReviewDate>
    <DocumentOwner xmlns="540012FB-DD5C-4F9B-BEE2-B45BABD7A31C">Lauren D'Amore</DocumentOwner>
    <DateReviewCompleted xmlns="540012FB-DD5C-4F9B-BEE2-B45BABD7A31C" xsi:nil="true"/>
    <DatePublished xmlns="540012FB-DD5C-4F9B-BEE2-B45BABD7A31C">2021-12-14T15:42:05+00:00</DatePublished>
    <FinalApprover xmlns="540012FB-DD5C-4F9B-BEE2-B45BABD7A31C" xsi:nil="true"/>
    <DateCreated xmlns="540012FB-DD5C-4F9B-BEE2-B45BABD7A31C" xsi:nil="true"/>
    <LastRenewedOn xmlns="540012FB-DD5C-4F9B-BEE2-B45BABD7A31C" xsi:nil="true"/>
    <SupportingDocuments xmlns="540012FB-DD5C-4F9B-BEE2-B45BABD7A31C">No</SupportingDocuments>
    <RemainderInDays xmlns="540012FB-DD5C-4F9B-BEE2-B45BABD7A31C">60</RemainderInDays>
    <PolicyDocID xmlns="540012FB-DD5C-4F9B-BEE2-B45BABD7A31C">459</PolicyDocID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olicyDocumentContentType" ma:contentTypeID="0x01010075428067C04A48E2B0CACFA5C27F8E72002EF63300ABC49943B5AC89A2F27C2FB5" ma:contentTypeVersion="38" ma:contentTypeDescription="My Content Type" ma:contentTypeScope="" ma:versionID="ede5bee7955a1b093497a11cef5ca49b">
  <xsd:schema xmlns:xsd="http://www.w3.org/2001/XMLSchema" xmlns:xs="http://www.w3.org/2001/XMLSchema" xmlns:p="http://schemas.microsoft.com/office/2006/metadata/properties" xmlns:ns2="9370b037-d122-4fa6-98b2-d3ea85b5d53b" xmlns:ns3="540012FB-DD5C-4F9B-BEE2-B45BABD7A31C" xmlns:ns4="540012fb-dd5c-4f9b-bee2-b45babd7a31c" xmlns:ns5="41e335c9-c7dd-45dc-84b8-eddb87d3556b" targetNamespace="http://schemas.microsoft.com/office/2006/metadata/properties" ma:root="true" ma:fieldsID="ac2063736446772d57011607534cbc41" ns2:_="" ns3:_="" ns4:_="" ns5:_="">
    <xsd:import namespace="9370b037-d122-4fa6-98b2-d3ea85b5d53b"/>
    <xsd:import namespace="540012FB-DD5C-4F9B-BEE2-B45BABD7A31C"/>
    <xsd:import namespace="540012fb-dd5c-4f9b-bee2-b45babd7a31c"/>
    <xsd:import namespace="41e335c9-c7dd-45dc-84b8-eddb87d3556b"/>
    <xsd:element name="properties">
      <xsd:complexType>
        <xsd:sequence>
          <xsd:element name="documentManagement">
            <xsd:complexType>
              <xsd:all>
                <xsd:element ref="ns2:PolicyName" minOccurs="0"/>
                <xsd:element ref="ns2:DocumentID"/>
                <xsd:element ref="ns2:PolicyClassification"/>
                <xsd:element ref="ns2:PolicyType"/>
                <xsd:element ref="ns2:DocumentStatus" minOccurs="0"/>
                <xsd:element ref="ns2:DocumentVersion"/>
                <xsd:element ref="ns2:RevisionNumber"/>
                <xsd:element ref="ns3:EffectiveDate"/>
                <xsd:element ref="ns3:References"/>
                <xsd:element ref="ns3:IsReferencedBy" minOccurs="0"/>
                <xsd:element ref="ns3:ApprovedDate" minOccurs="0"/>
                <xsd:element ref="ns3:EndDate" minOccurs="0"/>
                <xsd:element ref="ns3:RemainderInDays"/>
                <xsd:element ref="ns3:PolicyDocID" minOccurs="0"/>
                <xsd:element ref="ns3:SupportingDocuments" minOccurs="0"/>
                <xsd:element ref="ns3:DocumentOwner" minOccurs="0"/>
                <xsd:element ref="ns3:FinalApprover" minOccurs="0"/>
                <xsd:element ref="ns3:DateCreated" minOccurs="0"/>
                <xsd:element ref="ns3:DateDraftCompleted" minOccurs="0"/>
                <xsd:element ref="ns3:DateReviewCompleted" minOccurs="0"/>
                <xsd:element ref="ns3:DatePublished" minOccurs="0"/>
                <xsd:element ref="ns3:ReviewInterval" minOccurs="0"/>
                <xsd:element ref="ns3:NextReviewDate" minOccurs="0"/>
                <xsd:element ref="ns3:DateLastPublished" minOccurs="0"/>
                <xsd:element ref="ns3:DateStarted" minOccurs="0"/>
                <xsd:element ref="ns3:LastRenewedOn" minOccurs="0"/>
                <xsd:element ref="ns4:Business_x0020_Center" minOccurs="0"/>
                <xsd:element ref="ns5:TaxCatchAll" minOccurs="0"/>
                <xsd:element ref="ns4:Business_x0020_Proces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Document_x0020_Type" minOccurs="0"/>
                <xsd:element ref="ns4:Business_x0020_Group0" minOccurs="0"/>
                <xsd:element ref="ns4:MediaServiceDateTaken" minOccurs="0"/>
                <xsd:element ref="ns5:_dlc_DocId" minOccurs="0"/>
                <xsd:element ref="ns5:_dlc_DocIdUrl" minOccurs="0"/>
                <xsd:element ref="ns5:_dlc_DocIdPersistId" minOccurs="0"/>
                <xsd:element ref="ns4:Subject_x0020_Matter_x0020_Expert" minOccurs="0"/>
                <xsd:element ref="ns4:Onboarding_Link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2:SharedWithUsers" minOccurs="0"/>
                <xsd:element ref="ns2:SharedWithDetail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70b037-d122-4fa6-98b2-d3ea85b5d53b" elementFormDefault="qualified">
    <xsd:import namespace="http://schemas.microsoft.com/office/2006/documentManagement/types"/>
    <xsd:import namespace="http://schemas.microsoft.com/office/infopath/2007/PartnerControls"/>
    <xsd:element name="PolicyName" ma:index="8" nillable="true" ma:displayName="Policy Name" ma:internalName="PolicyName">
      <xsd:simpleType>
        <xsd:restriction base="dms:Text"/>
      </xsd:simpleType>
    </xsd:element>
    <xsd:element name="DocumentID" ma:index="9" ma:displayName="Document ID" ma:indexed="true" ma:internalName="DocumentID">
      <xsd:simpleType>
        <xsd:restriction base="dms:Text"/>
      </xsd:simpleType>
    </xsd:element>
    <xsd:element name="PolicyClassification" ma:index="10" ma:displayName="Policy Classification" ma:list="{4FE4CBDC-EE0C-44B8-A1B6-90C5ADF139EB}" ma:internalName="PolicyClassification" ma:showField="Title" ma:web="{9370b037-d122-4fa6-98b2-d3ea85b5d53b}">
      <xsd:simpleType>
        <xsd:restriction base="dms:Lookup"/>
      </xsd:simpleType>
    </xsd:element>
    <xsd:element name="PolicyType" ma:index="11" ma:displayName="Policy Type" ma:list="{6AF292CD-4649-49A9-9017-1BF20DFA0359}" ma:internalName="PolicyType" ma:showField="Title" ma:web="{9370b037-d122-4fa6-98b2-d3ea85b5d53b}">
      <xsd:simpleType>
        <xsd:restriction base="dms:Lookup"/>
      </xsd:simpleType>
    </xsd:element>
    <xsd:element name="DocumentStatus" ma:index="12" nillable="true" ma:displayName="Document Status" ma:default="Not Started" ma:internalName="DocumentStatus">
      <xsd:simpleType>
        <xsd:restriction base="dms:Text"/>
      </xsd:simpleType>
    </xsd:element>
    <xsd:element name="DocumentVersion" ma:index="13" ma:displayName="Document Version" ma:default="New" ma:internalName="DocumentVersion">
      <xsd:simpleType>
        <xsd:restriction base="dms:Text"/>
      </xsd:simpleType>
    </xsd:element>
    <xsd:element name="RevisionNumber" ma:index="14" ma:displayName="Revision Number" ma:default="New" ma:internalName="RevisionNumber">
      <xsd:simpleType>
        <xsd:restriction base="dms:Text"/>
      </xsd:simpleType>
    </xsd:element>
    <xsd:element name="SharedWithUsers" ma:index="5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5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EffectiveDate" ma:index="15" ma:displayName="Effective Date" ma:default="[Today]" ma:format="DateOnly" ma:internalName="EffectiveDate">
      <xsd:simpleType>
        <xsd:restriction base="dms:DateTime"/>
      </xsd:simpleType>
    </xsd:element>
    <xsd:element name="References" ma:index="16" ma:displayName="References" ma:default="N/A" ma:internalName="References">
      <xsd:simpleType>
        <xsd:restriction base="dms:Text"/>
      </xsd:simpleType>
    </xsd:element>
    <xsd:element name="IsReferencedBy" ma:index="17" nillable="true" ma:displayName="Is Referenced By" ma:internalName="IsReferencedBy">
      <xsd:simpleType>
        <xsd:restriction base="dms:Text"/>
      </xsd:simpleType>
    </xsd:element>
    <xsd:element name="ApprovedDate" ma:index="18" nillable="true" ma:displayName="Approved Date" ma:format="DateOnly" ma:internalName="ApprovedDate">
      <xsd:simpleType>
        <xsd:restriction base="dms:DateTime"/>
      </xsd:simpleType>
    </xsd:element>
    <xsd:element name="EndDate" ma:index="19" nillable="true" ma:displayName="End Date" ma:format="DateOnly" ma:internalName="EndDate">
      <xsd:simpleType>
        <xsd:restriction base="dms:DateTime"/>
      </xsd:simpleType>
    </xsd:element>
    <xsd:element name="RemainderInDays" ma:index="20" ma:displayName="Reminder in Days" ma:default="60" ma:internalName="RemainderInDays">
      <xsd:simpleType>
        <xsd:restriction base="dms:Number"/>
      </xsd:simpleType>
    </xsd:element>
    <xsd:element name="PolicyDocID" ma:index="21" nillable="true" ma:displayName="Policy Doc ID" ma:internalName="PolicyDocID">
      <xsd:simpleType>
        <xsd:restriction base="dms:Number"/>
      </xsd:simpleType>
    </xsd:element>
    <xsd:element name="SupportingDocuments" ma:index="22" nillable="true" ma:displayName="Supporting Documents" ma:default="No" ma:internalName="SupportingDocuments">
      <xsd:simpleType>
        <xsd:restriction base="dms:Choice">
          <xsd:enumeration value="Yes"/>
          <xsd:enumeration value="No"/>
        </xsd:restriction>
      </xsd:simpleType>
    </xsd:element>
    <xsd:element name="DocumentOwner" ma:index="23" nillable="true" ma:displayName="Document Owner" ma:internalName="DocumentOwner">
      <xsd:simpleType>
        <xsd:restriction base="dms:Text">
          <xsd:maxLength value="255"/>
        </xsd:restriction>
      </xsd:simpleType>
    </xsd:element>
    <xsd:element name="FinalApprover" ma:index="24" nillable="true" ma:displayName="Final Approver" ma:internalName="FinalApprover">
      <xsd:simpleType>
        <xsd:restriction base="dms:Text"/>
      </xsd:simpleType>
    </xsd:element>
    <xsd:element name="DateCreated" ma:index="25" nillable="true" ma:displayName="Date Created" ma:format="DateOnly" ma:internalName="DateCreated">
      <xsd:simpleType>
        <xsd:restriction base="dms:DateTime"/>
      </xsd:simpleType>
    </xsd:element>
    <xsd:element name="DateDraftCompleted" ma:index="26" nillable="true" ma:displayName="Date Draft Completed" ma:format="DateOnly" ma:internalName="DateDraftCompleted">
      <xsd:simpleType>
        <xsd:restriction base="dms:DateTime"/>
      </xsd:simpleType>
    </xsd:element>
    <xsd:element name="DateReviewCompleted" ma:index="27" nillable="true" ma:displayName="Date Review Completed" ma:format="DateOnly" ma:internalName="DateReviewCompleted">
      <xsd:simpleType>
        <xsd:restriction base="dms:DateTime"/>
      </xsd:simpleType>
    </xsd:element>
    <xsd:element name="DatePublished" ma:index="28" nillable="true" ma:displayName="Date Published" ma:format="DateOnly" ma:internalName="DatePublished">
      <xsd:simpleType>
        <xsd:restriction base="dms:DateTime"/>
      </xsd:simpleType>
    </xsd:element>
    <xsd:element name="ReviewInterval" ma:index="29" nillable="true" ma:displayName="Review Interval" ma:internalName="ReviewInterval">
      <xsd:simpleType>
        <xsd:restriction base="dms:Number"/>
      </xsd:simpleType>
    </xsd:element>
    <xsd:element name="NextReviewDate" ma:index="30" nillable="true" ma:displayName="Next Review Date" ma:format="DateOnly" ma:internalName="NextReviewDate">
      <xsd:simpleType>
        <xsd:restriction base="dms:DateTime"/>
      </xsd:simpleType>
    </xsd:element>
    <xsd:element name="DateLastPublished" ma:index="31" nillable="true" ma:displayName="Date Last Published" ma:format="DateOnly" ma:internalName="DateLastPublished">
      <xsd:simpleType>
        <xsd:restriction base="dms:DateTime"/>
      </xsd:simpleType>
    </xsd:element>
    <xsd:element name="DateStarted" ma:index="32" nillable="true" ma:displayName="Date Started" ma:format="DateOnly" ma:internalName="DateStarted">
      <xsd:simpleType>
        <xsd:restriction base="dms:DateTime"/>
      </xsd:simpleType>
    </xsd:element>
    <xsd:element name="LastRenewedOn" ma:index="33" nillable="true" ma:displayName="Last Renewed On" ma:format="DateOnly" ma:internalName="LastRenewedOn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Business_x0020_Center" ma:index="34" nillable="true" ma:displayName="Business Center" ma:description="Finance&#10;Information Systems&#10;Human Resources&#10;Finance&#10;Corporate Development&#10;Corporate Communications&#10;Government Affairs&#10;Licensing&#10;Legal&#10;Research and Innovation" ma:format="Dropdown" ma:internalName="Business_x0020_Center">
      <xsd:simpleType>
        <xsd:restriction base="dms:Choice">
          <xsd:enumeration value="Finance"/>
          <xsd:enumeration value="Information Services"/>
          <xsd:enumeration value="Human Resources"/>
          <xsd:enumeration value="Finance"/>
          <xsd:enumeration value="Corporate Development"/>
          <xsd:enumeration value="Communications"/>
          <xsd:enumeration value="Government Affairs"/>
          <xsd:enumeration value="Licensing"/>
          <xsd:enumeration value="Legal"/>
          <xsd:enumeration value="Research and Innovation"/>
        </xsd:restriction>
      </xsd:simpleType>
    </xsd:element>
    <xsd:element name="Business_x0020_Process" ma:index="36" nillable="true" ma:displayName="Business Process" ma:internalName="Business_x0020_Process">
      <xsd:simpleType>
        <xsd:restriction base="dms:Text">
          <xsd:maxLength value="255"/>
        </xsd:restriction>
      </xsd:simpleType>
    </xsd:element>
    <xsd:element name="MediaServiceMetadata" ma:index="3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ocument_x0020_Type" ma:index="41" nillable="true" ma:displayName="Document Type" ma:format="Dropdown" ma:internalName="Document_x0020_Type">
      <xsd:simpleType>
        <xsd:restriction base="dms:Choice">
          <xsd:enumeration value="Desk Manual"/>
          <xsd:enumeration value="Form"/>
          <xsd:enumeration value="Guideline"/>
          <xsd:enumeration value="Notices"/>
          <xsd:enumeration value="Policy"/>
          <xsd:enumeration value="Procedure"/>
          <xsd:enumeration value="Reference"/>
          <xsd:enumeration value="Standard"/>
          <xsd:enumeration value="Template"/>
          <xsd:enumeration value="Video"/>
          <xsd:enumeration value="Work Instruction"/>
          <xsd:enumeration value="Other"/>
        </xsd:restriction>
      </xsd:simpleType>
    </xsd:element>
    <xsd:element name="Business_x0020_Group0" ma:index="42" nillable="true" ma:displayName="Business Group" ma:internalName="Business_x0020_Group0">
      <xsd:simpleType>
        <xsd:restriction base="dms:Text">
          <xsd:maxLength value="255"/>
        </xsd:restriction>
      </xsd:simpleType>
    </xsd:element>
    <xsd:element name="MediaServiceDateTaken" ma:index="43" nillable="true" ma:displayName="MediaServiceDateTaken" ma:hidden="true" ma:internalName="MediaServiceDateTaken" ma:readOnly="true">
      <xsd:simpleType>
        <xsd:restriction base="dms:Text"/>
      </xsd:simpleType>
    </xsd:element>
    <xsd:element name="Subject_x0020_Matter_x0020_Expert" ma:index="47" nillable="true" ma:displayName="Subject Matter Expert" ma:list="UserInfo" ma:SharePointGroup="0" ma:internalName="Subject_x0020_Matter_x0020_Expert" ma:showField="Titl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nboarding_Link" ma:index="48" nillable="true" ma:displayName="Onboarding_Link" ma:default="0" ma:description="Is this document linked to HR Onboarding materials?" ma:internalName="Onboarding_Link">
      <xsd:simpleType>
        <xsd:restriction base="dms:Boolean"/>
      </xsd:simpleType>
    </xsd:element>
    <xsd:element name="MediaServiceAutoTags" ma:index="49" nillable="true" ma:displayName="Tags" ma:internalName="MediaServiceAutoTags" ma:readOnly="true">
      <xsd:simpleType>
        <xsd:restriction base="dms:Text"/>
      </xsd:simpleType>
    </xsd:element>
    <xsd:element name="MediaServiceGenerationTime" ma:index="5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5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5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5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e335c9-c7dd-45dc-84b8-eddb87d3556b" elementFormDefault="qualified">
    <xsd:import namespace="http://schemas.microsoft.com/office/2006/documentManagement/types"/>
    <xsd:import namespace="http://schemas.microsoft.com/office/infopath/2007/PartnerControls"/>
    <xsd:element name="TaxCatchAll" ma:index="35" nillable="true" ma:displayName="Taxonomy Catch All Column" ma:hidden="true" ma:list="{81f0bee2-3072-4df8-adcf-ca5617d29546}" ma:internalName="TaxCatchAll" ma:showField="CatchAllData" ma:web="41e335c9-c7dd-45dc-84b8-eddb87d3556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44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45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46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CBDEEC6-C9BF-4A0E-926F-FAAB0F097597}">
  <ds:schemaRefs>
    <ds:schemaRef ds:uri="http://schemas.microsoft.com/office/2006/documentManagement/types"/>
    <ds:schemaRef ds:uri="540012FB-DD5C-4F9B-BEE2-B45BABD7A31C"/>
    <ds:schemaRef ds:uri="http://purl.org/dc/elements/1.1/"/>
    <ds:schemaRef ds:uri="41e335c9-c7dd-45dc-84b8-eddb87d3556b"/>
    <ds:schemaRef ds:uri="9370b037-d122-4fa6-98b2-d3ea85b5d53b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540012fb-dd5c-4f9b-bee2-b45babd7a31c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49DE40E-86FE-40C8-B694-98FA475D96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370b037-d122-4fa6-98b2-d3ea85b5d53b"/>
    <ds:schemaRef ds:uri="540012FB-DD5C-4F9B-BEE2-B45BABD7A31C"/>
    <ds:schemaRef ds:uri="540012fb-dd5c-4f9b-bee2-b45babd7a31c"/>
    <ds:schemaRef ds:uri="41e335c9-c7dd-45dc-84b8-eddb87d355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E6EF817-F66E-472F-94B4-17FDE455302A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2658</TotalTime>
  <Words>462</Words>
  <Application>Microsoft Office PowerPoint</Application>
  <PresentationFormat>Widescreen</PresentationFormat>
  <Paragraphs>156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Century Gothic</vt:lpstr>
      <vt:lpstr>Office Theme</vt:lpstr>
      <vt:lpstr>JVET-AH0181  AHG12: Adaptation of intra/inter LFNST/NSPT for low-delay configuration  Charles Bonnineau, Fabrice Le Léannec, Karam Naser, Saurabh Puri,                 Ismail Marzuki, Renan Utida</vt:lpstr>
      <vt:lpstr>LFNST/NSPT in ECM-12.0</vt:lpstr>
      <vt:lpstr>Proposed method</vt:lpstr>
      <vt:lpstr>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Charles Bonnineau</cp:lastModifiedBy>
  <cp:revision>213</cp:revision>
  <dcterms:created xsi:type="dcterms:W3CDTF">2021-03-31T15:29:37Z</dcterms:created>
  <dcterms:modified xsi:type="dcterms:W3CDTF">2024-04-19T15:45:06Z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0x01010075428067C04A48E2B0CACFA5C27F8E72002EF63300ABC49943B5AC89A2F27C2FB5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</Properties>
</file>