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0"/>
  </p:notesMasterIdLst>
  <p:sldIdLst>
    <p:sldId id="278" r:id="rId6"/>
    <p:sldId id="279" r:id="rId7"/>
    <p:sldId id="282" r:id="rId8"/>
    <p:sldId id="28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B63B17B1-3254-412E-9BE1-3F25852C986E}"/>
    <pc:docChg chg="undo redo custSel addSld delSld modSld sldOrd modMainMaster">
      <pc:chgData name="Charles Bonnineau" userId="bf76835a-d414-4ad6-adca-521ac648efa9" providerId="ADAL" clId="{B63B17B1-3254-412E-9BE1-3F25852C986E}" dt="2023-04-19T14:39:59.733" v="1812"/>
      <pc:docMkLst>
        <pc:docMk/>
      </pc:docMkLst>
      <pc:sldChg chg="del">
        <pc:chgData name="Charles Bonnineau" userId="bf76835a-d414-4ad6-adca-521ac648efa9" providerId="ADAL" clId="{B63B17B1-3254-412E-9BE1-3F25852C986E}" dt="2023-04-17T09:52:12.761" v="10" actId="47"/>
        <pc:sldMkLst>
          <pc:docMk/>
          <pc:sldMk cId="4112203538" sldId="259"/>
        </pc:sldMkLst>
      </pc:sldChg>
      <pc:sldChg chg="del">
        <pc:chgData name="Charles Bonnineau" userId="bf76835a-d414-4ad6-adca-521ac648efa9" providerId="ADAL" clId="{B63B17B1-3254-412E-9BE1-3F25852C986E}" dt="2023-04-17T09:52:12.582" v="9" actId="47"/>
        <pc:sldMkLst>
          <pc:docMk/>
          <pc:sldMk cId="1293740447" sldId="260"/>
        </pc:sldMkLst>
      </pc:sldChg>
      <pc:sldChg chg="del">
        <pc:chgData name="Charles Bonnineau" userId="bf76835a-d414-4ad6-adca-521ac648efa9" providerId="ADAL" clId="{B63B17B1-3254-412E-9BE1-3F25852C986E}" dt="2023-04-17T09:52:12.194" v="6" actId="47"/>
        <pc:sldMkLst>
          <pc:docMk/>
          <pc:sldMk cId="82557147" sldId="262"/>
        </pc:sldMkLst>
      </pc:sldChg>
      <pc:sldChg chg="del">
        <pc:chgData name="Charles Bonnineau" userId="bf76835a-d414-4ad6-adca-521ac648efa9" providerId="ADAL" clId="{B63B17B1-3254-412E-9BE1-3F25852C986E}" dt="2023-04-17T09:52:13.025" v="12" actId="47"/>
        <pc:sldMkLst>
          <pc:docMk/>
          <pc:sldMk cId="3580748871" sldId="263"/>
        </pc:sldMkLst>
      </pc:sldChg>
      <pc:sldChg chg="del">
        <pc:chgData name="Charles Bonnineau" userId="bf76835a-d414-4ad6-adca-521ac648efa9" providerId="ADAL" clId="{B63B17B1-3254-412E-9BE1-3F25852C986E}" dt="2023-04-17T09:52:13.160" v="13" actId="47"/>
        <pc:sldMkLst>
          <pc:docMk/>
          <pc:sldMk cId="3577259839" sldId="267"/>
        </pc:sldMkLst>
      </pc:sldChg>
      <pc:sldChg chg="del">
        <pc:chgData name="Charles Bonnineau" userId="bf76835a-d414-4ad6-adca-521ac648efa9" providerId="ADAL" clId="{B63B17B1-3254-412E-9BE1-3F25852C986E}" dt="2023-04-17T09:52:12.915" v="11" actId="47"/>
        <pc:sldMkLst>
          <pc:docMk/>
          <pc:sldMk cId="3876859070" sldId="271"/>
        </pc:sldMkLst>
      </pc:sldChg>
      <pc:sldChg chg="del">
        <pc:chgData name="Charles Bonnineau" userId="bf76835a-d414-4ad6-adca-521ac648efa9" providerId="ADAL" clId="{B63B17B1-3254-412E-9BE1-3F25852C986E}" dt="2023-04-17T09:52:13.255" v="14" actId="47"/>
        <pc:sldMkLst>
          <pc:docMk/>
          <pc:sldMk cId="1442409881" sldId="276"/>
        </pc:sldMkLst>
      </pc:sldChg>
      <pc:sldChg chg="del">
        <pc:chgData name="Charles Bonnineau" userId="bf76835a-d414-4ad6-adca-521ac648efa9" providerId="ADAL" clId="{B63B17B1-3254-412E-9BE1-3F25852C986E}" dt="2023-04-17T09:52:12.491" v="8" actId="47"/>
        <pc:sldMkLst>
          <pc:docMk/>
          <pc:sldMk cId="1689211635" sldId="277"/>
        </pc:sldMkLst>
      </pc:sldChg>
      <pc:sldChg chg="addSp delSp modSp mod">
        <pc:chgData name="Charles Bonnineau" userId="bf76835a-d414-4ad6-adca-521ac648efa9" providerId="ADAL" clId="{B63B17B1-3254-412E-9BE1-3F25852C986E}" dt="2023-04-17T09:54:40.540" v="232" actId="1076"/>
        <pc:sldMkLst>
          <pc:docMk/>
          <pc:sldMk cId="3428629291" sldId="278"/>
        </pc:sldMkLst>
        <pc:spChg chg="mod">
          <ac:chgData name="Charles Bonnineau" userId="bf76835a-d414-4ad6-adca-521ac648efa9" providerId="ADAL" clId="{B63B17B1-3254-412E-9BE1-3F25852C986E}" dt="2023-04-17T09:54:40.540" v="232" actId="1076"/>
          <ac:spMkLst>
            <pc:docMk/>
            <pc:sldMk cId="3428629291" sldId="278"/>
            <ac:spMk id="2" creationId="{06D820A9-31E6-144E-B74A-FC53B28FA119}"/>
          </ac:spMkLst>
        </pc:spChg>
        <pc:spChg chg="del">
          <ac:chgData name="Charles Bonnineau" userId="bf76835a-d414-4ad6-adca-521ac648efa9" providerId="ADAL" clId="{B63B17B1-3254-412E-9BE1-3F25852C986E}" dt="2023-04-17T09:53:12.490" v="109" actId="478"/>
          <ac:spMkLst>
            <pc:docMk/>
            <pc:sldMk cId="3428629291" sldId="278"/>
            <ac:spMk id="3" creationId="{D11EAE91-151E-2648-A4A6-930EE9C2417D}"/>
          </ac:spMkLst>
        </pc:spChg>
        <pc:spChg chg="add del mod">
          <ac:chgData name="Charles Bonnineau" userId="bf76835a-d414-4ad6-adca-521ac648efa9" providerId="ADAL" clId="{B63B17B1-3254-412E-9BE1-3F25852C986E}" dt="2023-04-17T09:53:14.525" v="110" actId="478"/>
          <ac:spMkLst>
            <pc:docMk/>
            <pc:sldMk cId="3428629291" sldId="278"/>
            <ac:spMk id="5" creationId="{25123F2B-54D9-1B60-DCAA-E428A952CE5C}"/>
          </ac:spMkLst>
        </pc:spChg>
      </pc:sldChg>
      <pc:sldChg chg="new del">
        <pc:chgData name="Charles Bonnineau" userId="bf76835a-d414-4ad6-adca-521ac648efa9" providerId="ADAL" clId="{B63B17B1-3254-412E-9BE1-3F25852C986E}" dt="2023-04-17T09:55:30.136" v="236" actId="47"/>
        <pc:sldMkLst>
          <pc:docMk/>
          <pc:sldMk cId="1799744874" sldId="279"/>
        </pc:sldMkLst>
      </pc:sldChg>
      <pc:sldChg chg="del">
        <pc:chgData name="Charles Bonnineau" userId="bf76835a-d414-4ad6-adca-521ac648efa9" providerId="ADAL" clId="{B63B17B1-3254-412E-9BE1-3F25852C986E}" dt="2023-04-17T09:52:14.371" v="17" actId="47"/>
        <pc:sldMkLst>
          <pc:docMk/>
          <pc:sldMk cId="2548439918" sldId="279"/>
        </pc:sldMkLst>
      </pc:sldChg>
      <pc:sldChg chg="addSp delSp modSp new mod modClrScheme chgLayout">
        <pc:chgData name="Charles Bonnineau" userId="bf76835a-d414-4ad6-adca-521ac648efa9" providerId="ADAL" clId="{B63B17B1-3254-412E-9BE1-3F25852C986E}" dt="2023-04-19T14:35:30.825" v="1810" actId="20577"/>
        <pc:sldMkLst>
          <pc:docMk/>
          <pc:sldMk cId="2742681280" sldId="279"/>
        </pc:sldMkLst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2" creationId="{7E6210E3-1ABF-C1B9-E8A0-CEC1C43607A1}"/>
          </ac:spMkLst>
        </pc:spChg>
        <pc:spChg chg="mod ord">
          <ac:chgData name="Charles Bonnineau" userId="bf76835a-d414-4ad6-adca-521ac648efa9" providerId="ADAL" clId="{B63B17B1-3254-412E-9BE1-3F25852C986E}" dt="2023-04-19T14:28:39.393" v="1797" actId="20577"/>
          <ac:spMkLst>
            <pc:docMk/>
            <pc:sldMk cId="2742681280" sldId="279"/>
            <ac:spMk id="3" creationId="{0847A6AA-F330-5114-0FD6-F9B58859F06F}"/>
          </ac:spMkLst>
        </pc:spChg>
        <pc:spChg chg="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4" creationId="{145C72BA-F05B-7A51-16F5-25058FA5B2E8}"/>
          </ac:spMkLst>
        </pc:spChg>
        <pc:spChg chg="del mod ord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5" creationId="{8EB30580-7017-2D08-3160-7AE59EE0EE84}"/>
          </ac:spMkLst>
        </pc:spChg>
        <pc:spChg chg="del">
          <ac:chgData name="Charles Bonnineau" userId="bf76835a-d414-4ad6-adca-521ac648efa9" providerId="ADAL" clId="{B63B17B1-3254-412E-9BE1-3F25852C986E}" dt="2023-04-17T09:55:38.846" v="238" actId="700"/>
          <ac:spMkLst>
            <pc:docMk/>
            <pc:sldMk cId="2742681280" sldId="279"/>
            <ac:spMk id="6" creationId="{78F96640-9F17-FE6A-72F3-B33D1DF75E00}"/>
          </ac:spMkLst>
        </pc:spChg>
        <pc:spChg chg="add mod ord">
          <ac:chgData name="Charles Bonnineau" userId="bf76835a-d414-4ad6-adca-521ac648efa9" providerId="ADAL" clId="{B63B17B1-3254-412E-9BE1-3F25852C986E}" dt="2023-04-19T13:28:45.506" v="1350" actId="20577"/>
          <ac:spMkLst>
            <pc:docMk/>
            <pc:sldMk cId="2742681280" sldId="279"/>
            <ac:spMk id="7" creationId="{F4731307-20D5-5E24-DEC1-5767B2F1E754}"/>
          </ac:spMkLst>
        </pc:spChg>
        <pc:spChg chg="add mod ord">
          <ac:chgData name="Charles Bonnineau" userId="bf76835a-d414-4ad6-adca-521ac648efa9" providerId="ADAL" clId="{B63B17B1-3254-412E-9BE1-3F25852C986E}" dt="2023-04-19T14:35:30.825" v="1810" actId="20577"/>
          <ac:spMkLst>
            <pc:docMk/>
            <pc:sldMk cId="2742681280" sldId="279"/>
            <ac:spMk id="8" creationId="{092A981A-7411-CA89-3DC3-3C60A0A09B37}"/>
          </ac:spMkLst>
        </pc:spChg>
      </pc:sldChg>
      <pc:sldChg chg="new del">
        <pc:chgData name="Charles Bonnineau" userId="bf76835a-d414-4ad6-adca-521ac648efa9" providerId="ADAL" clId="{B63B17B1-3254-412E-9BE1-3F25852C986E}" dt="2023-04-17T09:55:29.768" v="235" actId="47"/>
        <pc:sldMkLst>
          <pc:docMk/>
          <pc:sldMk cId="390673871" sldId="280"/>
        </pc:sldMkLst>
      </pc:sldChg>
      <pc:sldChg chg="addSp delSp modSp new mod ord">
        <pc:chgData name="Charles Bonnineau" userId="bf76835a-d414-4ad6-adca-521ac648efa9" providerId="ADAL" clId="{B63B17B1-3254-412E-9BE1-3F25852C986E}" dt="2023-04-19T14:28:14.793" v="1786" actId="20577"/>
        <pc:sldMkLst>
          <pc:docMk/>
          <pc:sldMk cId="1222404408" sldId="280"/>
        </pc:sldMkLst>
        <pc:spChg chg="mod">
          <ac:chgData name="Charles Bonnineau" userId="bf76835a-d414-4ad6-adca-521ac648efa9" providerId="ADAL" clId="{B63B17B1-3254-412E-9BE1-3F25852C986E}" dt="2023-04-17T09:57:19.088" v="396" actId="20577"/>
          <ac:spMkLst>
            <pc:docMk/>
            <pc:sldMk cId="1222404408" sldId="280"/>
            <ac:spMk id="2" creationId="{95E34A7A-CF02-59E8-A964-5841147FCBD2}"/>
          </ac:spMkLst>
        </pc:spChg>
        <pc:spChg chg="mod">
          <ac:chgData name="Charles Bonnineau" userId="bf76835a-d414-4ad6-adca-521ac648efa9" providerId="ADAL" clId="{B63B17B1-3254-412E-9BE1-3F25852C986E}" dt="2023-04-19T14:28:14.793" v="1786" actId="20577"/>
          <ac:spMkLst>
            <pc:docMk/>
            <pc:sldMk cId="1222404408" sldId="280"/>
            <ac:spMk id="4" creationId="{67682076-841F-3183-3DD1-C16CDA351FF9}"/>
          </ac:spMkLst>
        </pc:spChg>
        <pc:spChg chg="add del">
          <ac:chgData name="Charles Bonnineau" userId="bf76835a-d414-4ad6-adca-521ac648efa9" providerId="ADAL" clId="{B63B17B1-3254-412E-9BE1-3F25852C986E}" dt="2023-04-17T10:01:22.847" v="700" actId="478"/>
          <ac:spMkLst>
            <pc:docMk/>
            <pc:sldMk cId="1222404408" sldId="280"/>
            <ac:spMk id="6" creationId="{543D8DE7-EF71-87C8-D4BC-6F557D3D52F8}"/>
          </ac:spMkLst>
        </pc:spChg>
        <pc:spChg chg="add mod">
          <ac:chgData name="Charles Bonnineau" userId="bf76835a-d414-4ad6-adca-521ac648efa9" providerId="ADAL" clId="{B63B17B1-3254-412E-9BE1-3F25852C986E}" dt="2023-04-19T14:14:56.503" v="1776" actId="20577"/>
          <ac:spMkLst>
            <pc:docMk/>
            <pc:sldMk cId="1222404408" sldId="280"/>
            <ac:spMk id="10" creationId="{4CFBC01B-0441-BF8D-D6D8-717197558B59}"/>
          </ac:spMkLst>
        </pc:spChg>
        <pc:spChg chg="add mod">
          <ac:chgData name="Charles Bonnineau" userId="bf76835a-d414-4ad6-adca-521ac648efa9" providerId="ADAL" clId="{B63B17B1-3254-412E-9BE1-3F25852C986E}" dt="2023-04-19T13:39:43.116" v="1628" actId="20577"/>
          <ac:spMkLst>
            <pc:docMk/>
            <pc:sldMk cId="1222404408" sldId="280"/>
            <ac:spMk id="11" creationId="{A91E2370-AAB3-244A-734C-8B17BEAF77C6}"/>
          </ac:spMkLst>
        </pc:spChg>
        <pc:graphicFrameChg chg="add del mod">
          <ac:chgData name="Charles Bonnineau" userId="bf76835a-d414-4ad6-adca-521ac648efa9" providerId="ADAL" clId="{B63B17B1-3254-412E-9BE1-3F25852C986E}" dt="2023-04-17T10:01:19.498" v="699"/>
          <ac:graphicFrameMkLst>
            <pc:docMk/>
            <pc:sldMk cId="1222404408" sldId="280"/>
            <ac:graphicFrameMk id="7" creationId="{55EB31D7-AC07-C9F0-518F-9EA152D4D20D}"/>
          </ac:graphicFrameMkLst>
        </pc:graphicFrameChg>
        <pc:graphicFrameChg chg="add mod modGraphic">
          <ac:chgData name="Charles Bonnineau" userId="bf76835a-d414-4ad6-adca-521ac648efa9" providerId="ADAL" clId="{B63B17B1-3254-412E-9BE1-3F25852C986E}" dt="2023-04-17T10:02:55.194" v="727" actId="1076"/>
          <ac:graphicFrameMkLst>
            <pc:docMk/>
            <pc:sldMk cId="1222404408" sldId="280"/>
            <ac:graphicFrameMk id="8" creationId="{D3F05560-D81C-145D-770B-169949094DBF}"/>
          </ac:graphicFrameMkLst>
        </pc:graphicFrameChg>
        <pc:graphicFrameChg chg="add del mod modGraphic">
          <ac:chgData name="Charles Bonnineau" userId="bf76835a-d414-4ad6-adca-521ac648efa9" providerId="ADAL" clId="{B63B17B1-3254-412E-9BE1-3F25852C986E}" dt="2023-04-17T10:13:43.191" v="1134" actId="478"/>
          <ac:graphicFrameMkLst>
            <pc:docMk/>
            <pc:sldMk cId="1222404408" sldId="280"/>
            <ac:graphicFrameMk id="9" creationId="{77E0AB2F-3156-4F7E-69D0-6DADEDB4BBAB}"/>
          </ac:graphicFrameMkLst>
        </pc:graphicFrameChg>
        <pc:graphicFrameChg chg="add del mod ord modGraphic">
          <ac:chgData name="Charles Bonnineau" userId="bf76835a-d414-4ad6-adca-521ac648efa9" providerId="ADAL" clId="{B63B17B1-3254-412E-9BE1-3F25852C986E}" dt="2023-04-17T10:13:41.823" v="1133" actId="167"/>
          <ac:graphicFrameMkLst>
            <pc:docMk/>
            <pc:sldMk cId="1222404408" sldId="280"/>
            <ac:graphicFrameMk id="12" creationId="{75C8B19C-20FB-DA00-3B30-2DC48E9C2AA4}"/>
          </ac:graphicFrameMkLst>
        </pc:graphicFrameChg>
      </pc:sldChg>
      <pc:sldChg chg="del">
        <pc:chgData name="Charles Bonnineau" userId="bf76835a-d414-4ad6-adca-521ac648efa9" providerId="ADAL" clId="{B63B17B1-3254-412E-9BE1-3F25852C986E}" dt="2023-04-17T09:52:12.300" v="7" actId="47"/>
        <pc:sldMkLst>
          <pc:docMk/>
          <pc:sldMk cId="2307021572" sldId="280"/>
        </pc:sldMkLst>
      </pc:sldChg>
      <pc:sldChg chg="del">
        <pc:chgData name="Charles Bonnineau" userId="bf76835a-d414-4ad6-adca-521ac648efa9" providerId="ADAL" clId="{B63B17B1-3254-412E-9BE1-3F25852C986E}" dt="2023-04-17T09:52:11.971" v="5" actId="47"/>
        <pc:sldMkLst>
          <pc:docMk/>
          <pc:sldMk cId="2928223200" sldId="281"/>
        </pc:sldMkLst>
      </pc:sldChg>
      <pc:sldChg chg="modSp new mod">
        <pc:chgData name="Charles Bonnineau" userId="bf76835a-d414-4ad6-adca-521ac648efa9" providerId="ADAL" clId="{B63B17B1-3254-412E-9BE1-3F25852C986E}" dt="2023-04-19T14:28:27.877" v="1790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B63B17B1-3254-412E-9BE1-3F25852C986E}" dt="2023-04-19T13:31:07.986" v="1399" actId="1076"/>
          <ac:spMkLst>
            <pc:docMk/>
            <pc:sldMk cId="3321779977" sldId="281"/>
            <ac:spMk id="2" creationId="{4B436935-ACC1-582B-43EE-A07458B9DC8A}"/>
          </ac:spMkLst>
        </pc:spChg>
        <pc:spChg chg="mod">
          <ac:chgData name="Charles Bonnineau" userId="bf76835a-d414-4ad6-adca-521ac648efa9" providerId="ADAL" clId="{B63B17B1-3254-412E-9BE1-3F25852C986E}" dt="2023-04-19T14:28:27.877" v="1790" actId="20577"/>
          <ac:spMkLst>
            <pc:docMk/>
            <pc:sldMk cId="3321779977" sldId="281"/>
            <ac:spMk id="4" creationId="{2AD47F17-3573-8096-F83D-E92F75D4A38F}"/>
          </ac:spMkLst>
        </pc:spChg>
        <pc:spChg chg="mod">
          <ac:chgData name="Charles Bonnineau" userId="bf76835a-d414-4ad6-adca-521ac648efa9" providerId="ADAL" clId="{B63B17B1-3254-412E-9BE1-3F25852C986E}" dt="2023-04-19T14:18:48.365" v="1784" actId="20577"/>
          <ac:spMkLst>
            <pc:docMk/>
            <pc:sldMk cId="3321779977" sldId="281"/>
            <ac:spMk id="6" creationId="{E8111164-3885-BAC6-C219-00E949FEE7DE}"/>
          </ac:spMkLst>
        </pc:spChg>
      </pc:sldChg>
      <pc:sldChg chg="addSp delSp modSp add mod ord">
        <pc:chgData name="Charles Bonnineau" userId="bf76835a-d414-4ad6-adca-521ac648efa9" providerId="ADAL" clId="{B63B17B1-3254-412E-9BE1-3F25852C986E}" dt="2023-04-19T14:39:59.733" v="1812"/>
        <pc:sldMkLst>
          <pc:docMk/>
          <pc:sldMk cId="1198801115" sldId="282"/>
        </pc:sldMkLst>
        <pc:spChg chg="mod">
          <ac:chgData name="Charles Bonnineau" userId="bf76835a-d414-4ad6-adca-521ac648efa9" providerId="ADAL" clId="{B63B17B1-3254-412E-9BE1-3F25852C986E}" dt="2023-04-19T14:28:25.127" v="1788" actId="20577"/>
          <ac:spMkLst>
            <pc:docMk/>
            <pc:sldMk cId="1198801115" sldId="282"/>
            <ac:spMk id="4" creationId="{67682076-841F-3183-3DD1-C16CDA351FF9}"/>
          </ac:spMkLst>
        </pc:spChg>
        <pc:spChg chg="add mod">
          <ac:chgData name="Charles Bonnineau" userId="bf76835a-d414-4ad6-adca-521ac648efa9" providerId="ADAL" clId="{B63B17B1-3254-412E-9BE1-3F25852C986E}" dt="2023-04-19T14:39:59.733" v="1812"/>
          <ac:spMkLst>
            <pc:docMk/>
            <pc:sldMk cId="1198801115" sldId="282"/>
            <ac:spMk id="6" creationId="{ED659AEF-B453-4C18-18F7-6F2CD481C076}"/>
          </ac:spMkLst>
        </pc:spChg>
        <pc:spChg chg="del mod">
          <ac:chgData name="Charles Bonnineau" userId="bf76835a-d414-4ad6-adca-521ac648efa9" providerId="ADAL" clId="{B63B17B1-3254-412E-9BE1-3F25852C986E}" dt="2023-04-19T14:39:56.946" v="1811" actId="21"/>
          <ac:spMkLst>
            <pc:docMk/>
            <pc:sldMk cId="1198801115" sldId="282"/>
            <ac:spMk id="10" creationId="{4CFBC01B-0441-BF8D-D6D8-717197558B59}"/>
          </ac:spMkLst>
        </pc:spChg>
        <pc:spChg chg="mod">
          <ac:chgData name="Charles Bonnineau" userId="bf76835a-d414-4ad6-adca-521ac648efa9" providerId="ADAL" clId="{B63B17B1-3254-412E-9BE1-3F25852C986E}" dt="2023-04-19T13:39:48.882" v="1630" actId="20577"/>
          <ac:spMkLst>
            <pc:docMk/>
            <pc:sldMk cId="1198801115" sldId="282"/>
            <ac:spMk id="11" creationId="{A91E2370-AAB3-244A-734C-8B17BEAF77C6}"/>
          </ac:spMkLst>
        </pc:spChg>
      </pc:sldChg>
      <pc:sldChg chg="del">
        <pc:chgData name="Charles Bonnineau" userId="bf76835a-d414-4ad6-adca-521ac648efa9" providerId="ADAL" clId="{B63B17B1-3254-412E-9BE1-3F25852C986E}" dt="2023-04-17T09:52:13.511" v="15" actId="47"/>
        <pc:sldMkLst>
          <pc:docMk/>
          <pc:sldMk cId="3960436135" sldId="282"/>
        </pc:sldMkLst>
      </pc:sldChg>
      <pc:sldChg chg="del">
        <pc:chgData name="Charles Bonnineau" userId="bf76835a-d414-4ad6-adca-521ac648efa9" providerId="ADAL" clId="{B63B17B1-3254-412E-9BE1-3F25852C986E}" dt="2023-04-17T09:52:13.673" v="16" actId="47"/>
        <pc:sldMkLst>
          <pc:docMk/>
          <pc:sldMk cId="1025920562" sldId="283"/>
        </pc:sldMkLst>
      </pc:sldChg>
      <pc:sldMasterChg chg="delSldLayout modSldLayout sldLayoutOrd">
        <pc:chgData name="Charles Bonnineau" userId="bf76835a-d414-4ad6-adca-521ac648efa9" providerId="ADAL" clId="{B63B17B1-3254-412E-9BE1-3F25852C986E}" dt="2023-04-17T09:51:27.682" v="4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B63B17B1-3254-412E-9BE1-3F25852C986E}" dt="2023-04-17T09:50:59.999" v="1" actId="2696"/>
          <pc:sldLayoutMkLst>
            <pc:docMk/>
            <pc:sldMasterMk cId="846067080" sldId="2147483648"/>
            <pc:sldLayoutMk cId="1654798149" sldId="2147483652"/>
          </pc:sldLayoutMkLst>
        </pc:sldLayoutChg>
        <pc:sldLayoutChg chg="del">
          <pc:chgData name="Charles Bonnineau" userId="bf76835a-d414-4ad6-adca-521ac648efa9" providerId="ADAL" clId="{B63B17B1-3254-412E-9BE1-3F25852C986E}" dt="2023-04-17T09:51:23.426" v="2" actId="2696"/>
          <pc:sldLayoutMkLst>
            <pc:docMk/>
            <pc:sldMasterMk cId="846067080" sldId="2147483648"/>
            <pc:sldLayoutMk cId="4146189357" sldId="2147483653"/>
          </pc:sldLayoutMkLst>
        </pc:sldLayoutChg>
        <pc:sldLayoutChg chg="del">
          <pc:chgData name="Charles Bonnineau" userId="bf76835a-d414-4ad6-adca-521ac648efa9" providerId="ADAL" clId="{B63B17B1-3254-412E-9BE1-3F25852C986E}" dt="2023-04-17T09:51:27.682" v="4" actId="2696"/>
          <pc:sldLayoutMkLst>
            <pc:docMk/>
            <pc:sldMasterMk cId="846067080" sldId="2147483648"/>
            <pc:sldLayoutMk cId="2463963910" sldId="2147483657"/>
          </pc:sldLayoutMkLst>
        </pc:sldLayoutChg>
        <pc:sldLayoutChg chg="del ord">
          <pc:chgData name="Charles Bonnineau" userId="bf76835a-d414-4ad6-adca-521ac648efa9" providerId="ADAL" clId="{B63B17B1-3254-412E-9BE1-3F25852C986E}" dt="2023-04-17T09:51:24.250" v="3" actId="2696"/>
          <pc:sldLayoutMkLst>
            <pc:docMk/>
            <pc:sldMasterMk cId="846067080" sldId="2147483648"/>
            <pc:sldLayoutMk cId="1368196879" sldId="2147483680"/>
          </pc:sldLayoutMkLst>
        </pc:sldLayoutChg>
      </pc:sldMasterChg>
    </pc:docChg>
  </pc:docChgLst>
  <pc:docChgLst>
    <pc:chgData name="Charles Bonnineau" userId="bf76835a-d414-4ad6-adca-521ac648efa9" providerId="ADAL" clId="{550AF602-B021-4E59-ADED-FE04D971612F}"/>
    <pc:docChg chg="undo custSel modSld">
      <pc:chgData name="Charles Bonnineau" userId="bf76835a-d414-4ad6-adca-521ac648efa9" providerId="ADAL" clId="{550AF602-B021-4E59-ADED-FE04D971612F}" dt="2023-04-22T15:50:46.420" v="172" actId="20577"/>
      <pc:docMkLst>
        <pc:docMk/>
      </pc:docMkLst>
      <pc:sldChg chg="modSp mod">
        <pc:chgData name="Charles Bonnineau" userId="bf76835a-d414-4ad6-adca-521ac648efa9" providerId="ADAL" clId="{550AF602-B021-4E59-ADED-FE04D971612F}" dt="2023-04-22T15:50:46.420" v="172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550AF602-B021-4E59-ADED-FE04D971612F}" dt="2023-04-22T15:50:46.420" v="172" actId="20577"/>
          <ac:spMkLst>
            <pc:docMk/>
            <pc:sldMk cId="3321779977" sldId="281"/>
            <ac:spMk id="6" creationId="{E8111164-3885-BAC6-C219-00E949FEE7DE}"/>
          </ac:spMkLst>
        </pc:spChg>
      </pc:sldChg>
    </pc:docChg>
  </pc:docChgLst>
  <pc:docChgLst>
    <pc:chgData name="Charles Bonnineau" userId="bf76835a-d414-4ad6-adca-521ac648efa9" providerId="ADAL" clId="{2B86C520-0CA0-410E-AA2B-DC694B611493}"/>
    <pc:docChg chg="modSld">
      <pc:chgData name="Charles Bonnineau" userId="bf76835a-d414-4ad6-adca-521ac648efa9" providerId="ADAL" clId="{2B86C520-0CA0-410E-AA2B-DC694B611493}" dt="2023-05-17T19:22:32.128" v="0"/>
      <pc:docMkLst>
        <pc:docMk/>
      </pc:docMkLst>
      <pc:sldChg chg="modSp">
        <pc:chgData name="Charles Bonnineau" userId="bf76835a-d414-4ad6-adca-521ac648efa9" providerId="ADAL" clId="{2B86C520-0CA0-410E-AA2B-DC694B611493}" dt="2023-05-17T19:22:32.128" v="0"/>
        <pc:sldMkLst>
          <pc:docMk/>
          <pc:sldMk cId="1198801115" sldId="282"/>
        </pc:sldMkLst>
        <pc:graphicFrameChg chg="mod">
          <ac:chgData name="Charles Bonnineau" userId="bf76835a-d414-4ad6-adca-521ac648efa9" providerId="ADAL" clId="{2B86C520-0CA0-410E-AA2B-DC694B611493}" dt="2023-05-17T19:22:32.128" v="0"/>
          <ac:graphicFrameMkLst>
            <pc:docMk/>
            <pc:sldMk cId="1198801115" sldId="282"/>
            <ac:graphicFrameMk id="8" creationId="{D3F05560-D81C-145D-770B-169949094DBF}"/>
          </ac:graphicFrameMkLst>
        </pc:graphicFrameChg>
      </pc:sldChg>
    </pc:docChg>
  </pc:docChgLst>
  <pc:docChgLst>
    <pc:chgData name="Charles Bonnineau" userId="bf76835a-d414-4ad6-adca-521ac648efa9" providerId="ADAL" clId="{2ED47F2C-8C3F-4F5B-A522-A83D3D68EF5F}"/>
    <pc:docChg chg="undo redo custSel modSld">
      <pc:chgData name="Charles Bonnineau" userId="bf76835a-d414-4ad6-adca-521ac648efa9" providerId="ADAL" clId="{2ED47F2C-8C3F-4F5B-A522-A83D3D68EF5F}" dt="2024-04-18T09:14:30.523" v="255" actId="20577"/>
      <pc:docMkLst>
        <pc:docMk/>
      </pc:docMkLst>
      <pc:sldChg chg="modSp mod">
        <pc:chgData name="Charles Bonnineau" userId="bf76835a-d414-4ad6-adca-521ac648efa9" providerId="ADAL" clId="{2ED47F2C-8C3F-4F5B-A522-A83D3D68EF5F}" dt="2024-04-18T07:49:07.411" v="236" actId="14"/>
        <pc:sldMkLst>
          <pc:docMk/>
          <pc:sldMk cId="2742681280" sldId="279"/>
        </pc:sldMkLst>
        <pc:spChg chg="mod">
          <ac:chgData name="Charles Bonnineau" userId="bf76835a-d414-4ad6-adca-521ac648efa9" providerId="ADAL" clId="{2ED47F2C-8C3F-4F5B-A522-A83D3D68EF5F}" dt="2024-04-18T07:49:07.411" v="236" actId="14"/>
          <ac:spMkLst>
            <pc:docMk/>
            <pc:sldMk cId="2742681280" sldId="279"/>
            <ac:spMk id="8" creationId="{092A981A-7411-CA89-3DC3-3C60A0A09B37}"/>
          </ac:spMkLst>
        </pc:spChg>
      </pc:sldChg>
      <pc:sldChg chg="addSp delSp modSp mod">
        <pc:chgData name="Charles Bonnineau" userId="bf76835a-d414-4ad6-adca-521ac648efa9" providerId="ADAL" clId="{2ED47F2C-8C3F-4F5B-A522-A83D3D68EF5F}" dt="2024-04-18T07:40:27.059" v="23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2ED47F2C-8C3F-4F5B-A522-A83D3D68EF5F}" dt="2024-04-18T07:40:27.059" v="234" actId="20577"/>
          <ac:spMkLst>
            <pc:docMk/>
            <pc:sldMk cId="3321779977" sldId="281"/>
            <ac:spMk id="6" creationId="{E8111164-3885-BAC6-C219-00E949FEE7DE}"/>
          </ac:spMkLst>
        </pc:spChg>
        <pc:spChg chg="add del">
          <ac:chgData name="Charles Bonnineau" userId="bf76835a-d414-4ad6-adca-521ac648efa9" providerId="ADAL" clId="{2ED47F2C-8C3F-4F5B-A522-A83D3D68EF5F}" dt="2024-04-18T07:39:53.377" v="221" actId="22"/>
          <ac:spMkLst>
            <pc:docMk/>
            <pc:sldMk cId="3321779977" sldId="281"/>
            <ac:spMk id="8" creationId="{6E30022F-18E3-4C2F-7D4D-38C0704C3FFB}"/>
          </ac:spMkLst>
        </pc:spChg>
      </pc:sldChg>
      <pc:sldChg chg="modSp mod">
        <pc:chgData name="Charles Bonnineau" userId="bf76835a-d414-4ad6-adca-521ac648efa9" providerId="ADAL" clId="{2ED47F2C-8C3F-4F5B-A522-A83D3D68EF5F}" dt="2024-04-18T09:09:07.783" v="249"/>
        <pc:sldMkLst>
          <pc:docMk/>
          <pc:sldMk cId="1198801115" sldId="282"/>
        </pc:sldMkLst>
        <pc:graphicFrameChg chg="modGraphic">
          <ac:chgData name="Charles Bonnineau" userId="bf76835a-d414-4ad6-adca-521ac648efa9" providerId="ADAL" clId="{2ED47F2C-8C3F-4F5B-A522-A83D3D68EF5F}" dt="2024-04-18T09:09:00.882" v="248" actId="20577"/>
          <ac:graphicFrameMkLst>
            <pc:docMk/>
            <pc:sldMk cId="1198801115" sldId="282"/>
            <ac:graphicFrameMk id="7" creationId="{8B69B455-A1A7-AB76-CCFC-F70C465220EA}"/>
          </ac:graphicFrameMkLst>
        </pc:graphicFrameChg>
        <pc:graphicFrameChg chg="mod">
          <ac:chgData name="Charles Bonnineau" userId="bf76835a-d414-4ad6-adca-521ac648efa9" providerId="ADAL" clId="{2ED47F2C-8C3F-4F5B-A522-A83D3D68EF5F}" dt="2024-04-18T09:09:07.783" v="249"/>
          <ac:graphicFrameMkLst>
            <pc:docMk/>
            <pc:sldMk cId="1198801115" sldId="282"/>
            <ac:graphicFrameMk id="8" creationId="{2399D4F9-C411-FB80-05DD-D17291774B7C}"/>
          </ac:graphicFrameMkLst>
        </pc:graphicFrameChg>
      </pc:sldChg>
      <pc:sldChg chg="modSp mod">
        <pc:chgData name="Charles Bonnineau" userId="bf76835a-d414-4ad6-adca-521ac648efa9" providerId="ADAL" clId="{2ED47F2C-8C3F-4F5B-A522-A83D3D68EF5F}" dt="2024-04-18T09:14:30.523" v="255" actId="20577"/>
        <pc:sldMkLst>
          <pc:docMk/>
          <pc:sldMk cId="69232886" sldId="283"/>
        </pc:sldMkLst>
        <pc:spChg chg="mod">
          <ac:chgData name="Charles Bonnineau" userId="bf76835a-d414-4ad6-adca-521ac648efa9" providerId="ADAL" clId="{2ED47F2C-8C3F-4F5B-A522-A83D3D68EF5F}" dt="2024-04-18T09:14:30.523" v="255" actId="20577"/>
          <ac:spMkLst>
            <pc:docMk/>
            <pc:sldMk cId="69232886" sldId="283"/>
            <ac:spMk id="8" creationId="{092A981A-7411-CA89-3DC3-3C60A0A09B37}"/>
          </ac:spMkLst>
        </pc:spChg>
      </pc:sldChg>
      <pc:sldMasterChg chg="delSldLayout">
        <pc:chgData name="Charles Bonnineau" userId="bf76835a-d414-4ad6-adca-521ac648efa9" providerId="ADAL" clId="{2ED47F2C-8C3F-4F5B-A522-A83D3D68EF5F}" dt="2024-04-18T07:01:45.478" v="7" actId="2696"/>
        <pc:sldMasterMkLst>
          <pc:docMk/>
          <pc:sldMasterMk cId="846067080" sldId="2147483648"/>
        </pc:sldMasterMkLst>
        <pc:sldLayoutChg chg="del">
          <pc:chgData name="Charles Bonnineau" userId="bf76835a-d414-4ad6-adca-521ac648efa9" providerId="ADAL" clId="{2ED47F2C-8C3F-4F5B-A522-A83D3D68EF5F}" dt="2024-04-18T07:01:45.478" v="7" actId="2696"/>
          <pc:sldLayoutMkLst>
            <pc:docMk/>
            <pc:sldMasterMk cId="846067080" sldId="2147483648"/>
            <pc:sldLayoutMk cId="2215817899" sldId="214748365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08" v="5" actId="2696"/>
          <pc:sldLayoutMkLst>
            <pc:docMk/>
            <pc:sldMasterMk cId="846067080" sldId="2147483648"/>
            <pc:sldLayoutMk cId="981501230" sldId="2147483656"/>
          </pc:sldLayoutMkLst>
        </pc:sldLayoutChg>
        <pc:sldLayoutChg chg="del">
          <pc:chgData name="Charles Bonnineau" userId="bf76835a-d414-4ad6-adca-521ac648efa9" providerId="ADAL" clId="{2ED47F2C-8C3F-4F5B-A522-A83D3D68EF5F}" dt="2024-04-18T07:01:44.172" v="4" actId="2696"/>
          <pc:sldLayoutMkLst>
            <pc:docMk/>
            <pc:sldMasterMk cId="846067080" sldId="2147483648"/>
            <pc:sldLayoutMk cId="3764754430" sldId="2147483660"/>
          </pc:sldLayoutMkLst>
        </pc:sldLayoutChg>
        <pc:sldLayoutChg chg="del">
          <pc:chgData name="Charles Bonnineau" userId="bf76835a-d414-4ad6-adca-521ac648efa9" providerId="ADAL" clId="{2ED47F2C-8C3F-4F5B-A522-A83D3D68EF5F}" dt="2024-04-18T07:01:44.060" v="3" actId="2696"/>
          <pc:sldLayoutMkLst>
            <pc:docMk/>
            <pc:sldMasterMk cId="846067080" sldId="2147483648"/>
            <pc:sldLayoutMk cId="2500383614" sldId="2147483667"/>
          </pc:sldLayoutMkLst>
        </pc:sldLayoutChg>
        <pc:sldLayoutChg chg="del">
          <pc:chgData name="Charles Bonnineau" userId="bf76835a-d414-4ad6-adca-521ac648efa9" providerId="ADAL" clId="{2ED47F2C-8C3F-4F5B-A522-A83D3D68EF5F}" dt="2024-04-18T07:01:43.272" v="0" actId="2696"/>
          <pc:sldLayoutMkLst>
            <pc:docMk/>
            <pc:sldMasterMk cId="846067080" sldId="2147483648"/>
            <pc:sldLayoutMk cId="1672502625" sldId="2147483672"/>
          </pc:sldLayoutMkLst>
        </pc:sldLayoutChg>
        <pc:sldLayoutChg chg="del">
          <pc:chgData name="Charles Bonnineau" userId="bf76835a-d414-4ad6-adca-521ac648efa9" providerId="ADAL" clId="{2ED47F2C-8C3F-4F5B-A522-A83D3D68EF5F}" dt="2024-04-18T07:01:43.759" v="1" actId="2696"/>
          <pc:sldLayoutMkLst>
            <pc:docMk/>
            <pc:sldMasterMk cId="846067080" sldId="2147483648"/>
            <pc:sldLayoutMk cId="2225950793" sldId="2147483674"/>
          </pc:sldLayoutMkLst>
        </pc:sldLayoutChg>
        <pc:sldLayoutChg chg="del">
          <pc:chgData name="Charles Bonnineau" userId="bf76835a-d414-4ad6-adca-521ac648efa9" providerId="ADAL" clId="{2ED47F2C-8C3F-4F5B-A522-A83D3D68EF5F}" dt="2024-04-18T07:01:43.984" v="2" actId="2696"/>
          <pc:sldLayoutMkLst>
            <pc:docMk/>
            <pc:sldMasterMk cId="846067080" sldId="2147483648"/>
            <pc:sldLayoutMk cId="3048441300" sldId="2147483675"/>
          </pc:sldLayoutMkLst>
        </pc:sldLayoutChg>
        <pc:sldLayoutChg chg="del">
          <pc:chgData name="Charles Bonnineau" userId="bf76835a-d414-4ad6-adca-521ac648efa9" providerId="ADAL" clId="{2ED47F2C-8C3F-4F5B-A522-A83D3D68EF5F}" dt="2024-04-18T07:01:44.472" v="6" actId="2696"/>
          <pc:sldLayoutMkLst>
            <pc:docMk/>
            <pc:sldMasterMk cId="846067080" sldId="2147483648"/>
            <pc:sldLayoutMk cId="3485592513" sldId="2147483679"/>
          </pc:sldLayoutMkLst>
        </pc:sldLayoutChg>
      </pc:sldMasterChg>
    </pc:docChg>
  </pc:docChgLst>
  <pc:docChgLst>
    <pc:chgData name="Charles Bonnineau" userId="bf76835a-d414-4ad6-adca-521ac648efa9" providerId="ADAL" clId="{0A627957-558D-4F8E-A219-50A5CCDE4C64}"/>
    <pc:docChg chg="undo custSel modSld">
      <pc:chgData name="Charles Bonnineau" userId="bf76835a-d414-4ad6-adca-521ac648efa9" providerId="ADAL" clId="{0A627957-558D-4F8E-A219-50A5CCDE4C64}" dt="2024-04-19T15:35:57.140" v="264" actId="27636"/>
      <pc:docMkLst>
        <pc:docMk/>
      </pc:docMkLst>
      <pc:sldChg chg="modSp mod">
        <pc:chgData name="Charles Bonnineau" userId="bf76835a-d414-4ad6-adca-521ac648efa9" providerId="ADAL" clId="{0A627957-558D-4F8E-A219-50A5CCDE4C64}" dt="2024-04-19T15:35:57.140" v="264" actId="27636"/>
        <pc:sldMkLst>
          <pc:docMk/>
          <pc:sldMk cId="2742681280" sldId="279"/>
        </pc:sldMkLst>
        <pc:spChg chg="mod">
          <ac:chgData name="Charles Bonnineau" userId="bf76835a-d414-4ad6-adca-521ac648efa9" providerId="ADAL" clId="{0A627957-558D-4F8E-A219-50A5CCDE4C64}" dt="2024-04-19T14:03:07.058" v="1" actId="20577"/>
          <ac:spMkLst>
            <pc:docMk/>
            <pc:sldMk cId="2742681280" sldId="279"/>
            <ac:spMk id="3" creationId="{0847A6AA-F330-5114-0FD6-F9B58859F06F}"/>
          </ac:spMkLst>
        </pc:spChg>
        <pc:spChg chg="mod">
          <ac:chgData name="Charles Bonnineau" userId="bf76835a-d414-4ad6-adca-521ac648efa9" providerId="ADAL" clId="{0A627957-558D-4F8E-A219-50A5CCDE4C64}" dt="2024-04-19T15:35:57.140" v="264" actId="27636"/>
          <ac:spMkLst>
            <pc:docMk/>
            <pc:sldMk cId="2742681280" sldId="279"/>
            <ac:spMk id="8" creationId="{092A981A-7411-CA89-3DC3-3C60A0A09B37}"/>
          </ac:spMkLst>
        </pc:spChg>
      </pc:sldChg>
      <pc:sldChg chg="modSp mod">
        <pc:chgData name="Charles Bonnineau" userId="bf76835a-d414-4ad6-adca-521ac648efa9" providerId="ADAL" clId="{0A627957-558D-4F8E-A219-50A5CCDE4C64}" dt="2024-04-19T14:03:17.341" v="4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0A627957-558D-4F8E-A219-50A5CCDE4C64}" dt="2024-04-19T14:03:17.341" v="4" actId="20577"/>
          <ac:spMkLst>
            <pc:docMk/>
            <pc:sldMk cId="3321779977" sldId="281"/>
            <ac:spMk id="4" creationId="{2AD47F17-3573-8096-F83D-E92F75D4A38F}"/>
          </ac:spMkLst>
        </pc:spChg>
      </pc:sldChg>
      <pc:sldChg chg="modSp mod">
        <pc:chgData name="Charles Bonnineau" userId="bf76835a-d414-4ad6-adca-521ac648efa9" providerId="ADAL" clId="{0A627957-558D-4F8E-A219-50A5CCDE4C64}" dt="2024-04-19T14:03:12.889" v="3" actId="20577"/>
        <pc:sldMkLst>
          <pc:docMk/>
          <pc:sldMk cId="1198801115" sldId="282"/>
        </pc:sldMkLst>
        <pc:spChg chg="mod">
          <ac:chgData name="Charles Bonnineau" userId="bf76835a-d414-4ad6-adca-521ac648efa9" providerId="ADAL" clId="{0A627957-558D-4F8E-A219-50A5CCDE4C64}" dt="2024-04-19T14:03:12.889" v="3" actId="20577"/>
          <ac:spMkLst>
            <pc:docMk/>
            <pc:sldMk cId="1198801115" sldId="282"/>
            <ac:spMk id="4" creationId="{67682076-841F-3183-3DD1-C16CDA351FF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4/19/2024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JVET-AH0181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Adaptation of intra/inter LFNST/NSPT for low-delay configuration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r>
              <a:rPr lang="en-US" sz="2000" dirty="0"/>
              <a:t>, Karam Naser, Saurabh Puri,                 Ismail Marzuki, Renan Utida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LFNST/NSPT in ECM-12.0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Enabled only in RA and AI</a:t>
            </a:r>
          </a:p>
          <a:p>
            <a:pPr lvl="1"/>
            <a:r>
              <a:rPr lang="en-US" dirty="0"/>
              <a:t>Unbalanced tradeoff between coding gain and encoder runtime in low-delay</a:t>
            </a:r>
          </a:p>
          <a:p>
            <a:pPr lvl="1"/>
            <a:endParaRPr lang="en-US" dirty="0"/>
          </a:p>
          <a:p>
            <a:r>
              <a:rPr lang="en-US" dirty="0"/>
              <a:t>LFNST/NSPT has been recently adopted for inter blocks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Proposed adaptation for LDB</a:t>
            </a:r>
          </a:p>
          <a:p>
            <a:pPr lvl="1"/>
            <a:r>
              <a:rPr lang="en-US" dirty="0"/>
              <a:t>LFNST/NSPT for intra in I-frame only</a:t>
            </a:r>
          </a:p>
          <a:p>
            <a:pPr lvl="1"/>
            <a:r>
              <a:rPr lang="en-US" dirty="0"/>
              <a:t>LFNST/NSPT for inter unchanged</a:t>
            </a:r>
          </a:p>
          <a:p>
            <a:pPr lvl="1"/>
            <a:r>
              <a:rPr lang="en-US" dirty="0"/>
              <a:t>Encoder only</a:t>
            </a:r>
          </a:p>
          <a:p>
            <a:pPr lvl="1"/>
            <a:endParaRPr lang="en-US" dirty="0"/>
          </a:p>
          <a:p>
            <a:r>
              <a:rPr lang="en-US" dirty="0"/>
              <a:t>Tested configurations</a:t>
            </a:r>
          </a:p>
          <a:p>
            <a:pPr lvl="1"/>
            <a:r>
              <a:rPr lang="en-US" b="1" dirty="0"/>
              <a:t>Test 1</a:t>
            </a:r>
            <a:r>
              <a:rPr lang="en-US" dirty="0"/>
              <a:t>: LFNST/NSPT ON (ECM-12.0)</a:t>
            </a:r>
          </a:p>
          <a:p>
            <a:pPr lvl="1"/>
            <a:r>
              <a:rPr lang="en-US" b="1" dirty="0"/>
              <a:t>Test 2</a:t>
            </a:r>
            <a:r>
              <a:rPr lang="en-US" dirty="0"/>
              <a:t>: Proposed adaptation (ECM-12.0)</a:t>
            </a:r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91E2370-AAB3-244A-734C-8B17BEAF77C6}"/>
              </a:ext>
            </a:extLst>
          </p:cNvPr>
          <p:cNvSpPr txBox="1">
            <a:spLocks/>
          </p:cNvSpPr>
          <p:nvPr/>
        </p:nvSpPr>
        <p:spPr>
          <a:xfrm>
            <a:off x="6749211" y="1789526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2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659AEF-B453-4C18-18F7-6F2CD481C076}"/>
              </a:ext>
            </a:extLst>
          </p:cNvPr>
          <p:cNvSpPr txBox="1">
            <a:spLocks/>
          </p:cNvSpPr>
          <p:nvPr/>
        </p:nvSpPr>
        <p:spPr>
          <a:xfrm>
            <a:off x="637019" y="1789525"/>
            <a:ext cx="4950029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Test 1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333C4B3-2985-C9E3-3AEB-C568EFD2D9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722611"/>
              </p:ext>
            </p:extLst>
          </p:nvPr>
        </p:nvGraphicFramePr>
        <p:xfrm>
          <a:off x="6384346" y="2361480"/>
          <a:ext cx="5016660" cy="3015096"/>
        </p:xfrm>
        <a:graphic>
          <a:graphicData uri="http://schemas.openxmlformats.org/drawingml/2006/table">
            <a:tbl>
              <a:tblPr/>
              <a:tblGrid>
                <a:gridCol w="1153505">
                  <a:extLst>
                    <a:ext uri="{9D8B030D-6E8A-4147-A177-3AD203B41FA5}">
                      <a16:colId xmlns:a16="http://schemas.microsoft.com/office/drawing/2014/main" val="3413402224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523286082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531687057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359289034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2295338929"/>
                    </a:ext>
                  </a:extLst>
                </a:gridCol>
                <a:gridCol w="772631">
                  <a:extLst>
                    <a:ext uri="{9D8B030D-6E8A-4147-A177-3AD203B41FA5}">
                      <a16:colId xmlns:a16="http://schemas.microsoft.com/office/drawing/2014/main" val="907745487"/>
                    </a:ext>
                  </a:extLst>
                </a:gridCol>
              </a:tblGrid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86676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0243842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894203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7241829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56717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0352549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085770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764025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7562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230419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4998035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36193977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9DAE3719-2A30-AB62-5EA6-45F5E56D7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440239"/>
              </p:ext>
            </p:extLst>
          </p:nvPr>
        </p:nvGraphicFramePr>
        <p:xfrm>
          <a:off x="637019" y="2361480"/>
          <a:ext cx="4574166" cy="3015096"/>
        </p:xfrm>
        <a:graphic>
          <a:graphicData uri="http://schemas.openxmlformats.org/drawingml/2006/table">
            <a:tbl>
              <a:tblPr/>
              <a:tblGrid>
                <a:gridCol w="1051761">
                  <a:extLst>
                    <a:ext uri="{9D8B030D-6E8A-4147-A177-3AD203B41FA5}">
                      <a16:colId xmlns:a16="http://schemas.microsoft.com/office/drawing/2014/main" val="3006991987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1039964738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26684347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734271601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2179914095"/>
                    </a:ext>
                  </a:extLst>
                </a:gridCol>
                <a:gridCol w="704481">
                  <a:extLst>
                    <a:ext uri="{9D8B030D-6E8A-4147-A177-3AD203B41FA5}">
                      <a16:colId xmlns:a16="http://schemas.microsoft.com/office/drawing/2014/main" val="1264116664"/>
                    </a:ext>
                  </a:extLst>
                </a:gridCol>
              </a:tblGrid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4147794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ANCHOR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125606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1974588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84895385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3705034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6912668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942527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0055461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46588246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112.7%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973251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74469753"/>
                  </a:ext>
                </a:extLst>
              </a:tr>
              <a:tr h="25125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83763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sz="2400" dirty="0"/>
              <a:t>The proposed adaptation offers -1.43% of average gain with 104.4% EncT</a:t>
            </a:r>
            <a:r>
              <a:rPr lang="en-US" sz="2400" b="1" dirty="0"/>
              <a:t> </a:t>
            </a:r>
            <a:r>
              <a:rPr lang="en-US" sz="2400" dirty="0"/>
              <a:t>compared to ECM-8.0 in LDB.</a:t>
            </a:r>
          </a:p>
          <a:p>
            <a:pPr lvl="1"/>
            <a:endParaRPr lang="en-US" sz="2000" dirty="0"/>
          </a:p>
          <a:p>
            <a:r>
              <a:rPr lang="en-US" sz="2400" dirty="0"/>
              <a:t>We recommend adoption of the proposed method in ECM-12.0</a:t>
            </a:r>
          </a:p>
          <a:p>
            <a:pPr lvl="1"/>
            <a:endParaRPr lang="en-US" sz="2000" dirty="0"/>
          </a:p>
          <a:p>
            <a:r>
              <a:rPr lang="en-US" sz="2400" dirty="0"/>
              <a:t>Thanks KDDI for crosschecking</a:t>
            </a:r>
          </a:p>
          <a:p>
            <a:pPr lvl="1"/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2651</TotalTime>
  <Words>448</Words>
  <Application>Microsoft Office PowerPoint</Application>
  <PresentationFormat>Widescreen</PresentationFormat>
  <Paragraphs>153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Century Gothic</vt:lpstr>
      <vt:lpstr>Office Theme</vt:lpstr>
      <vt:lpstr>JVET-AH0181  AHG12: Adaptation of intra/inter LFNST/NSPT for low-delay configuration  Charles Bonnineau, Fabrice Le Léannec, Karam Naser, Saurabh Puri,                 Ismail Marzuki, Renan Utida</vt:lpstr>
      <vt:lpstr>LFNST/NSPT in ECM-12.0</vt:lpstr>
      <vt:lpstr>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212</cp:revision>
  <dcterms:created xsi:type="dcterms:W3CDTF">2021-03-31T15:29:37Z</dcterms:created>
  <dcterms:modified xsi:type="dcterms:W3CDTF">2024-04-19T15:35:57Z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