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1"/>
  </p:notesMasterIdLst>
  <p:sldIdLst>
    <p:sldId id="278" r:id="rId5"/>
    <p:sldId id="282" r:id="rId6"/>
    <p:sldId id="279" r:id="rId7"/>
    <p:sldId id="281" r:id="rId8"/>
    <p:sldId id="283" r:id="rId9"/>
    <p:sldId id="280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A3FECB0-83C9-CB29-70AA-456631B5B650}" name="Franck Galpin" initials="FG" userId="S::franck.galpin@interdigital.com::7b84b973-8f18-4f51-b749-aa8b68ae8c45" providerId="AD"/>
  <p188:author id="{DFAA7CB6-36D6-485F-5938-B74CB9C4AB0C}" name="Sylvain Thiebaud" initials="ST" userId="S::Sylvain.Thiebaud@InterDigital.com::3feea973-4a79-4537-b621-f0c868099dd7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CC8"/>
    <a:srgbClr val="0DB800"/>
    <a:srgbClr val="08B095"/>
    <a:srgbClr val="E23BFC"/>
    <a:srgbClr val="751CB4"/>
    <a:srgbClr val="1C3EC3"/>
    <a:srgbClr val="11B0AE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3D6254-1F47-42F9-88F9-560543E105AC}" v="45" dt="2024-04-16T12:03:56.663"/>
    <p1510:client id="{605C0C3F-2107-E056-C5A0-BF21C917F86F}" v="2" dt="2024-04-16T13:14:40.954"/>
    <p1510:client id="{89C90B96-B3F4-D4DF-BB5D-79193B49F6D2}" v="6" dt="2024-04-16T09:36:45.229"/>
    <p1510:client id="{BC1A2314-0BCB-7EB5-B161-74BB14346962}" v="8" dt="2024-04-16T10:18:44.65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44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ck Galpin" userId="S::franck.galpin@interdigital.com::7b84b973-8f18-4f51-b749-aa8b68ae8c45" providerId="AD" clId="Web-{BC1A2314-0BCB-7EB5-B161-74BB14346962}"/>
    <pc:docChg chg="mod modSld">
      <pc:chgData name="Franck Galpin" userId="S::franck.galpin@interdigital.com::7b84b973-8f18-4f51-b749-aa8b68ae8c45" providerId="AD" clId="Web-{BC1A2314-0BCB-7EB5-B161-74BB14346962}" dt="2024-04-16T10:18:44.657" v="5"/>
      <pc:docMkLst>
        <pc:docMk/>
      </pc:docMkLst>
      <pc:sldChg chg="modSp addCm">
        <pc:chgData name="Franck Galpin" userId="S::franck.galpin@interdigital.com::7b84b973-8f18-4f51-b749-aa8b68ae8c45" providerId="AD" clId="Web-{BC1A2314-0BCB-7EB5-B161-74BB14346962}" dt="2024-04-16T10:18:44.657" v="5"/>
        <pc:sldMkLst>
          <pc:docMk/>
          <pc:sldMk cId="82441309" sldId="279"/>
        </pc:sldMkLst>
        <pc:spChg chg="mod">
          <ac:chgData name="Franck Galpin" userId="S::franck.galpin@interdigital.com::7b84b973-8f18-4f51-b749-aa8b68ae8c45" providerId="AD" clId="Web-{BC1A2314-0BCB-7EB5-B161-74BB14346962}" dt="2024-04-16T10:17:15.233" v="1" actId="20577"/>
          <ac:spMkLst>
            <pc:docMk/>
            <pc:sldMk cId="82441309" sldId="279"/>
            <ac:spMk id="32" creationId="{04E391DF-9B22-5088-3E94-CF9688952B7C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Franck Galpin" userId="S::franck.galpin@interdigital.com::7b84b973-8f18-4f51-b749-aa8b68ae8c45" providerId="AD" clId="Web-{BC1A2314-0BCB-7EB5-B161-74BB14346962}" dt="2024-04-16T10:18:44.657" v="5"/>
              <pc2:cmMkLst xmlns:pc2="http://schemas.microsoft.com/office/powerpoint/2019/9/main/command">
                <pc:docMk/>
                <pc:sldMk cId="82441309" sldId="279"/>
                <pc2:cmMk id="{EBDFCA1C-ABED-4B42-A914-E3DCB54C8E87}"/>
              </pc2:cmMkLst>
            </pc226:cmChg>
          </p:ext>
        </pc:extLst>
      </pc:sldChg>
      <pc:sldChg chg="addCm modCm">
        <pc:chgData name="Franck Galpin" userId="S::franck.galpin@interdigital.com::7b84b973-8f18-4f51-b749-aa8b68ae8c45" providerId="AD" clId="Web-{BC1A2314-0BCB-7EB5-B161-74BB14346962}" dt="2024-04-16T10:18:16.391" v="4"/>
        <pc:sldMkLst>
          <pc:docMk/>
          <pc:sldMk cId="941609308" sldId="28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Franck Galpin" userId="S::franck.galpin@interdigital.com::7b84b973-8f18-4f51-b749-aa8b68ae8c45" providerId="AD" clId="Web-{BC1A2314-0BCB-7EB5-B161-74BB14346962}" dt="2024-04-16T10:18:16.391" v="4"/>
              <pc2:cmMkLst xmlns:pc2="http://schemas.microsoft.com/office/powerpoint/2019/9/main/command">
                <pc:docMk/>
                <pc:sldMk cId="941609308" sldId="281"/>
                <pc2:cmMk id="{513F7708-715C-41B2-9A03-284AF9266D13}"/>
              </pc2:cmMkLst>
              <pc226:cmRplyChg chg="add">
                <pc226:chgData name="Franck Galpin" userId="S::franck.galpin@interdigital.com::7b84b973-8f18-4f51-b749-aa8b68ae8c45" providerId="AD" clId="Web-{BC1A2314-0BCB-7EB5-B161-74BB14346962}" dt="2024-04-16T10:18:16.391" v="4"/>
                <pc2:cmRplyMkLst xmlns:pc2="http://schemas.microsoft.com/office/powerpoint/2019/9/main/command">
                  <pc:docMk/>
                  <pc:sldMk cId="941609308" sldId="281"/>
                  <pc2:cmMk id="{513F7708-715C-41B2-9A03-284AF9266D13}"/>
                  <pc2:cmRplyMk id="{0960DD05-DCB1-421B-855D-C81D726F4F79}"/>
                </pc2:cmRplyMkLst>
              </pc226:cmRplyChg>
            </pc226:cmChg>
          </p:ext>
        </pc:extLst>
      </pc:sldChg>
    </pc:docChg>
  </pc:docChgLst>
  <pc:docChgLst>
    <pc:chgData name="Sylvain Thiebaud" userId="S::sylvain.thiebaud@interdigital.com::3feea973-4a79-4537-b621-f0c868099dd7" providerId="AD" clId="Web-{89C90B96-B3F4-D4DF-BB5D-79193B49F6D2}"/>
    <pc:docChg chg="modSld">
      <pc:chgData name="Sylvain Thiebaud" userId="S::sylvain.thiebaud@interdigital.com::3feea973-4a79-4537-b621-f0c868099dd7" providerId="AD" clId="Web-{89C90B96-B3F4-D4DF-BB5D-79193B49F6D2}" dt="2024-04-16T09:36:45.229" v="4" actId="14100"/>
      <pc:docMkLst>
        <pc:docMk/>
      </pc:docMkLst>
      <pc:sldChg chg="modSp">
        <pc:chgData name="Sylvain Thiebaud" userId="S::sylvain.thiebaud@interdigital.com::3feea973-4a79-4537-b621-f0c868099dd7" providerId="AD" clId="Web-{89C90B96-B3F4-D4DF-BB5D-79193B49F6D2}" dt="2024-04-16T09:36:45.229" v="4" actId="14100"/>
        <pc:sldMkLst>
          <pc:docMk/>
          <pc:sldMk cId="2070464671" sldId="280"/>
        </pc:sldMkLst>
        <pc:grpChg chg="mod">
          <ac:chgData name="Sylvain Thiebaud" userId="S::sylvain.thiebaud@interdigital.com::3feea973-4a79-4537-b621-f0c868099dd7" providerId="AD" clId="Web-{89C90B96-B3F4-D4DF-BB5D-79193B49F6D2}" dt="2024-04-16T09:36:45.229" v="4" actId="14100"/>
          <ac:grpSpMkLst>
            <pc:docMk/>
            <pc:sldMk cId="2070464671" sldId="280"/>
            <ac:grpSpMk id="6" creationId="{85B3C292-0ADF-217A-8543-ACD0C8A9B344}"/>
          </ac:grpSpMkLst>
        </pc:grpChg>
      </pc:sldChg>
      <pc:sldChg chg="modSp">
        <pc:chgData name="Sylvain Thiebaud" userId="S::sylvain.thiebaud@interdigital.com::3feea973-4a79-4537-b621-f0c868099dd7" providerId="AD" clId="Web-{89C90B96-B3F4-D4DF-BB5D-79193B49F6D2}" dt="2024-04-16T09:35:37.886" v="2" actId="14100"/>
        <pc:sldMkLst>
          <pc:docMk/>
          <pc:sldMk cId="941609308" sldId="281"/>
        </pc:sldMkLst>
        <pc:spChg chg="mod">
          <ac:chgData name="Sylvain Thiebaud" userId="S::sylvain.thiebaud@interdigital.com::3feea973-4a79-4537-b621-f0c868099dd7" providerId="AD" clId="Web-{89C90B96-B3F4-D4DF-BB5D-79193B49F6D2}" dt="2024-04-16T09:35:37.886" v="2" actId="14100"/>
          <ac:spMkLst>
            <pc:docMk/>
            <pc:sldMk cId="941609308" sldId="281"/>
            <ac:spMk id="2" creationId="{BE5E63B9-3965-DBA4-A593-EB30A304DE46}"/>
          </ac:spMkLst>
        </pc:spChg>
      </pc:sldChg>
    </pc:docChg>
  </pc:docChgLst>
  <pc:docChgLst>
    <pc:chgData name="Sylvain Thiebaud" userId="3feea973-4a79-4537-b621-f0c868099dd7" providerId="ADAL" clId="{223D6254-1F47-42F9-88F9-560543E105AC}"/>
    <pc:docChg chg="undo custSel addSld modSld">
      <pc:chgData name="Sylvain Thiebaud" userId="3feea973-4a79-4537-b621-f0c868099dd7" providerId="ADAL" clId="{223D6254-1F47-42F9-88F9-560543E105AC}" dt="2024-04-16T12:03:56.663" v="301"/>
      <pc:docMkLst>
        <pc:docMk/>
      </pc:docMkLst>
      <pc:sldChg chg="modSp mod modCm">
        <pc:chgData name="Sylvain Thiebaud" userId="3feea973-4a79-4537-b621-f0c868099dd7" providerId="ADAL" clId="{223D6254-1F47-42F9-88F9-560543E105AC}" dt="2024-04-16T11:01:33.746" v="42"/>
        <pc:sldMkLst>
          <pc:docMk/>
          <pc:sldMk cId="82441309" sldId="279"/>
        </pc:sldMkLst>
        <pc:spChg chg="mod">
          <ac:chgData name="Sylvain Thiebaud" userId="3feea973-4a79-4537-b621-f0c868099dd7" providerId="ADAL" clId="{223D6254-1F47-42F9-88F9-560543E105AC}" dt="2024-04-16T09:58:25.828" v="32" actId="20577"/>
          <ac:spMkLst>
            <pc:docMk/>
            <pc:sldMk cId="82441309" sldId="279"/>
            <ac:spMk id="32" creationId="{04E391DF-9B22-5088-3E94-CF9688952B7C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ylvain Thiebaud" userId="3feea973-4a79-4537-b621-f0c868099dd7" providerId="ADAL" clId="{223D6254-1F47-42F9-88F9-560543E105AC}" dt="2024-04-16T11:01:33.746" v="42"/>
              <pc2:cmMkLst xmlns:pc2="http://schemas.microsoft.com/office/powerpoint/2019/9/main/command">
                <pc:docMk/>
                <pc:sldMk cId="82441309" sldId="279"/>
                <pc2:cmMk id="{EBDFCA1C-ABED-4B42-A914-E3DCB54C8E87}"/>
              </pc2:cmMkLst>
              <pc226:cmRplyChg chg="add">
                <pc226:chgData name="Sylvain Thiebaud" userId="3feea973-4a79-4537-b621-f0c868099dd7" providerId="ADAL" clId="{223D6254-1F47-42F9-88F9-560543E105AC}" dt="2024-04-16T11:01:33.746" v="42"/>
                <pc2:cmRplyMkLst xmlns:pc2="http://schemas.microsoft.com/office/powerpoint/2019/9/main/command">
                  <pc:docMk/>
                  <pc:sldMk cId="82441309" sldId="279"/>
                  <pc2:cmMk id="{EBDFCA1C-ABED-4B42-A914-E3DCB54C8E87}"/>
                  <pc2:cmRplyMk id="{40A08DC2-C524-4F36-8BC1-7C21540EFD45}"/>
                </pc2:cmRplyMkLst>
              </pc226:cmRplyChg>
            </pc226:cmChg>
          </p:ext>
        </pc:extLst>
      </pc:sldChg>
      <pc:sldChg chg="modSp mod">
        <pc:chgData name="Sylvain Thiebaud" userId="3feea973-4a79-4537-b621-f0c868099dd7" providerId="ADAL" clId="{223D6254-1F47-42F9-88F9-560543E105AC}" dt="2024-04-16T11:48:39.296" v="54" actId="20577"/>
        <pc:sldMkLst>
          <pc:docMk/>
          <pc:sldMk cId="2070464671" sldId="280"/>
        </pc:sldMkLst>
        <pc:spChg chg="mod">
          <ac:chgData name="Sylvain Thiebaud" userId="3feea973-4a79-4537-b621-f0c868099dd7" providerId="ADAL" clId="{223D6254-1F47-42F9-88F9-560543E105AC}" dt="2024-04-16T11:48:39.296" v="54" actId="20577"/>
          <ac:spMkLst>
            <pc:docMk/>
            <pc:sldMk cId="2070464671" sldId="280"/>
            <ac:spMk id="2" creationId="{587DF0B1-0B91-AEAD-30A0-0E3400CEC0F1}"/>
          </ac:spMkLst>
        </pc:spChg>
        <pc:spChg chg="mod">
          <ac:chgData name="Sylvain Thiebaud" userId="3feea973-4a79-4537-b621-f0c868099dd7" providerId="ADAL" clId="{223D6254-1F47-42F9-88F9-560543E105AC}" dt="2024-04-16T09:38:08.575" v="7" actId="1076"/>
          <ac:spMkLst>
            <pc:docMk/>
            <pc:sldMk cId="2070464671" sldId="280"/>
            <ac:spMk id="12" creationId="{4DE10ABE-2C7B-7D22-A241-4A0E2077495A}"/>
          </ac:spMkLst>
        </pc:spChg>
        <pc:spChg chg="mod">
          <ac:chgData name="Sylvain Thiebaud" userId="3feea973-4a79-4537-b621-f0c868099dd7" providerId="ADAL" clId="{223D6254-1F47-42F9-88F9-560543E105AC}" dt="2024-04-16T09:38:37.070" v="13" actId="1076"/>
          <ac:spMkLst>
            <pc:docMk/>
            <pc:sldMk cId="2070464671" sldId="280"/>
            <ac:spMk id="28" creationId="{840F2AD4-53CB-2A7F-44B1-F77FBC2273AE}"/>
          </ac:spMkLst>
        </pc:spChg>
        <pc:spChg chg="mod">
          <ac:chgData name="Sylvain Thiebaud" userId="3feea973-4a79-4537-b621-f0c868099dd7" providerId="ADAL" clId="{223D6254-1F47-42F9-88F9-560543E105AC}" dt="2024-04-16T09:37:41.567" v="3" actId="1076"/>
          <ac:spMkLst>
            <pc:docMk/>
            <pc:sldMk cId="2070464671" sldId="280"/>
            <ac:spMk id="30" creationId="{0516468D-791F-82C1-D58F-93ED74E2417B}"/>
          </ac:spMkLst>
        </pc:spChg>
        <pc:spChg chg="mod">
          <ac:chgData name="Sylvain Thiebaud" userId="3feea973-4a79-4537-b621-f0c868099dd7" providerId="ADAL" clId="{223D6254-1F47-42F9-88F9-560543E105AC}" dt="2024-04-16T09:37:44.776" v="4" actId="1076"/>
          <ac:spMkLst>
            <pc:docMk/>
            <pc:sldMk cId="2070464671" sldId="280"/>
            <ac:spMk id="32" creationId="{661C8643-5F8A-35E1-59EF-3A370888945D}"/>
          </ac:spMkLst>
        </pc:spChg>
        <pc:spChg chg="mod">
          <ac:chgData name="Sylvain Thiebaud" userId="3feea973-4a79-4537-b621-f0c868099dd7" providerId="ADAL" clId="{223D6254-1F47-42F9-88F9-560543E105AC}" dt="2024-04-16T09:38:32.547" v="12" actId="1076"/>
          <ac:spMkLst>
            <pc:docMk/>
            <pc:sldMk cId="2070464671" sldId="280"/>
            <ac:spMk id="42" creationId="{9DD31036-17EC-B39A-0D42-6E4EB97F4ABE}"/>
          </ac:spMkLst>
        </pc:spChg>
        <pc:spChg chg="mod">
          <ac:chgData name="Sylvain Thiebaud" userId="3feea973-4a79-4537-b621-f0c868099dd7" providerId="ADAL" clId="{223D6254-1F47-42F9-88F9-560543E105AC}" dt="2024-04-16T09:38:40.373" v="14" actId="1076"/>
          <ac:spMkLst>
            <pc:docMk/>
            <pc:sldMk cId="2070464671" sldId="280"/>
            <ac:spMk id="46" creationId="{72D6D884-ED39-1EB9-CF6A-5800E38739D7}"/>
          </ac:spMkLst>
        </pc:spChg>
        <pc:spChg chg="mod">
          <ac:chgData name="Sylvain Thiebaud" userId="3feea973-4a79-4537-b621-f0c868099dd7" providerId="ADAL" clId="{223D6254-1F47-42F9-88F9-560543E105AC}" dt="2024-04-16T09:37:31.230" v="2" actId="1076"/>
          <ac:spMkLst>
            <pc:docMk/>
            <pc:sldMk cId="2070464671" sldId="280"/>
            <ac:spMk id="52" creationId="{AF5F8E3C-592A-7726-171B-F0F85836838F}"/>
          </ac:spMkLst>
        </pc:spChg>
        <pc:grpChg chg="mod">
          <ac:chgData name="Sylvain Thiebaud" userId="3feea973-4a79-4537-b621-f0c868099dd7" providerId="ADAL" clId="{223D6254-1F47-42F9-88F9-560543E105AC}" dt="2024-04-16T09:37:27.312" v="1" actId="14100"/>
          <ac:grpSpMkLst>
            <pc:docMk/>
            <pc:sldMk cId="2070464671" sldId="280"/>
            <ac:grpSpMk id="6" creationId="{85B3C292-0ADF-217A-8543-ACD0C8A9B344}"/>
          </ac:grpSpMkLst>
        </pc:grpChg>
        <pc:cxnChg chg="mod">
          <ac:chgData name="Sylvain Thiebaud" userId="3feea973-4a79-4537-b621-f0c868099dd7" providerId="ADAL" clId="{223D6254-1F47-42F9-88F9-560543E105AC}" dt="2024-04-16T09:38:17.237" v="11" actId="1035"/>
          <ac:cxnSpMkLst>
            <pc:docMk/>
            <pc:sldMk cId="2070464671" sldId="280"/>
            <ac:cxnSpMk id="41" creationId="{E422E78C-7747-3C74-CAE6-DA09EDDF2F2A}"/>
          </ac:cxnSpMkLst>
        </pc:cxnChg>
      </pc:sldChg>
      <pc:sldChg chg="addSp delSp modSp mod modCm">
        <pc:chgData name="Sylvain Thiebaud" userId="3feea973-4a79-4537-b621-f0c868099dd7" providerId="ADAL" clId="{223D6254-1F47-42F9-88F9-560543E105AC}" dt="2024-04-16T11:39:58.175" v="52"/>
        <pc:sldMkLst>
          <pc:docMk/>
          <pc:sldMk cId="941609308" sldId="281"/>
        </pc:sldMkLst>
        <pc:spChg chg="mod">
          <ac:chgData name="Sylvain Thiebaud" userId="3feea973-4a79-4537-b621-f0c868099dd7" providerId="ADAL" clId="{223D6254-1F47-42F9-88F9-560543E105AC}" dt="2024-04-16T11:38:01.395" v="51" actId="14100"/>
          <ac:spMkLst>
            <pc:docMk/>
            <pc:sldMk cId="941609308" sldId="281"/>
            <ac:spMk id="2" creationId="{BE5E63B9-3965-DBA4-A593-EB30A304DE46}"/>
          </ac:spMkLst>
        </pc:spChg>
        <pc:spChg chg="del mod">
          <ac:chgData name="Sylvain Thiebaud" userId="3feea973-4a79-4537-b621-f0c868099dd7" providerId="ADAL" clId="{223D6254-1F47-42F9-88F9-560543E105AC}" dt="2024-04-16T11:37:35.614" v="46" actId="478"/>
          <ac:spMkLst>
            <pc:docMk/>
            <pc:sldMk cId="941609308" sldId="281"/>
            <ac:spMk id="6" creationId="{255A0422-FFF1-E8DB-2BD6-0C8CC3C23AD7}"/>
          </ac:spMkLst>
        </pc:spChg>
        <pc:spChg chg="add mod">
          <ac:chgData name="Sylvain Thiebaud" userId="3feea973-4a79-4537-b621-f0c868099dd7" providerId="ADAL" clId="{223D6254-1F47-42F9-88F9-560543E105AC}" dt="2024-04-16T11:37:54.985" v="49" actId="1076"/>
          <ac:spMkLst>
            <pc:docMk/>
            <pc:sldMk cId="941609308" sldId="281"/>
            <ac:spMk id="7" creationId="{F15D29E2-7DA7-021D-2F05-26FDC8466D08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ylvain Thiebaud" userId="3feea973-4a79-4537-b621-f0c868099dd7" providerId="ADAL" clId="{223D6254-1F47-42F9-88F9-560543E105AC}" dt="2024-04-16T11:39:58.175" v="52"/>
              <pc2:cmMkLst xmlns:pc2="http://schemas.microsoft.com/office/powerpoint/2019/9/main/command">
                <pc:docMk/>
                <pc:sldMk cId="941609308" sldId="281"/>
                <pc2:cmMk id="{513F7708-715C-41B2-9A03-284AF9266D13}"/>
              </pc2:cmMkLst>
              <pc226:cmRplyChg chg="add">
                <pc226:chgData name="Sylvain Thiebaud" userId="3feea973-4a79-4537-b621-f0c868099dd7" providerId="ADAL" clId="{223D6254-1F47-42F9-88F9-560543E105AC}" dt="2024-04-16T11:39:58.175" v="52"/>
                <pc2:cmRplyMkLst xmlns:pc2="http://schemas.microsoft.com/office/powerpoint/2019/9/main/command">
                  <pc:docMk/>
                  <pc:sldMk cId="941609308" sldId="281"/>
                  <pc2:cmMk id="{513F7708-715C-41B2-9A03-284AF9266D13}"/>
                  <pc2:cmRplyMk id="{3D060E25-8CB8-4959-A29E-3711585DC5FA}"/>
                </pc2:cmRplyMkLst>
              </pc226:cmRplyChg>
            </pc226:cmChg>
          </p:ext>
        </pc:extLst>
      </pc:sldChg>
      <pc:sldChg chg="addSp delSp modSp add mod">
        <pc:chgData name="Sylvain Thiebaud" userId="3feea973-4a79-4537-b621-f0c868099dd7" providerId="ADAL" clId="{223D6254-1F47-42F9-88F9-560543E105AC}" dt="2024-04-16T12:03:56.663" v="301"/>
        <pc:sldMkLst>
          <pc:docMk/>
          <pc:sldMk cId="1435215854" sldId="283"/>
        </pc:sldMkLst>
        <pc:spChg chg="mod">
          <ac:chgData name="Sylvain Thiebaud" userId="3feea973-4a79-4537-b621-f0c868099dd7" providerId="ADAL" clId="{223D6254-1F47-42F9-88F9-560543E105AC}" dt="2024-04-16T11:57:44.401" v="167" actId="1076"/>
          <ac:spMkLst>
            <pc:docMk/>
            <pc:sldMk cId="1435215854" sldId="283"/>
            <ac:spMk id="2" creationId="{BE5E63B9-3965-DBA4-A593-EB30A304DE46}"/>
          </ac:spMkLst>
        </pc:spChg>
        <pc:spChg chg="del">
          <ac:chgData name="Sylvain Thiebaud" userId="3feea973-4a79-4537-b621-f0c868099dd7" providerId="ADAL" clId="{223D6254-1F47-42F9-88F9-560543E105AC}" dt="2024-04-16T11:49:28.021" v="97" actId="478"/>
          <ac:spMkLst>
            <pc:docMk/>
            <pc:sldMk cId="1435215854" sldId="283"/>
            <ac:spMk id="7" creationId="{F15D29E2-7DA7-021D-2F05-26FDC8466D08}"/>
          </ac:spMkLst>
        </pc:spChg>
        <pc:spChg chg="add mod">
          <ac:chgData name="Sylvain Thiebaud" userId="3feea973-4a79-4537-b621-f0c868099dd7" providerId="ADAL" clId="{223D6254-1F47-42F9-88F9-560543E105AC}" dt="2024-04-16T12:02:10.957" v="297" actId="1076"/>
          <ac:spMkLst>
            <pc:docMk/>
            <pc:sldMk cId="1435215854" sldId="283"/>
            <ac:spMk id="11" creationId="{8B98C88A-0FEC-4037-2718-173EF51AE767}"/>
          </ac:spMkLst>
        </pc:spChg>
        <pc:spChg chg="add del mod ord">
          <ac:chgData name="Sylvain Thiebaud" userId="3feea973-4a79-4537-b621-f0c868099dd7" providerId="ADAL" clId="{223D6254-1F47-42F9-88F9-560543E105AC}" dt="2024-04-16T11:56:27.769" v="152" actId="478"/>
          <ac:spMkLst>
            <pc:docMk/>
            <pc:sldMk cId="1435215854" sldId="283"/>
            <ac:spMk id="12" creationId="{E9DBCEC7-3163-176B-FADE-F785C47D51BB}"/>
          </ac:spMkLst>
        </pc:spChg>
        <pc:spChg chg="add del mod">
          <ac:chgData name="Sylvain Thiebaud" userId="3feea973-4a79-4537-b621-f0c868099dd7" providerId="ADAL" clId="{223D6254-1F47-42F9-88F9-560543E105AC}" dt="2024-04-16T11:58:14.491" v="171" actId="478"/>
          <ac:spMkLst>
            <pc:docMk/>
            <pc:sldMk cId="1435215854" sldId="283"/>
            <ac:spMk id="13" creationId="{DB08D093-8212-921C-063E-AEC95CAE1D1F}"/>
          </ac:spMkLst>
        </pc:spChg>
        <pc:spChg chg="add del mod">
          <ac:chgData name="Sylvain Thiebaud" userId="3feea973-4a79-4537-b621-f0c868099dd7" providerId="ADAL" clId="{223D6254-1F47-42F9-88F9-560543E105AC}" dt="2024-04-16T11:58:36.390" v="176" actId="11529"/>
          <ac:spMkLst>
            <pc:docMk/>
            <pc:sldMk cId="1435215854" sldId="283"/>
            <ac:spMk id="14" creationId="{4906508E-992D-CC72-F4FA-15E3FF79682E}"/>
          </ac:spMkLst>
        </pc:spChg>
        <pc:spChg chg="add mod">
          <ac:chgData name="Sylvain Thiebaud" userId="3feea973-4a79-4537-b621-f0c868099dd7" providerId="ADAL" clId="{223D6254-1F47-42F9-88F9-560543E105AC}" dt="2024-04-16T12:00:20.213" v="227" actId="14100"/>
          <ac:spMkLst>
            <pc:docMk/>
            <pc:sldMk cId="1435215854" sldId="283"/>
            <ac:spMk id="15" creationId="{FCD98E47-10C7-481D-5D20-B696C803E31C}"/>
          </ac:spMkLst>
        </pc:spChg>
        <pc:spChg chg="add mod">
          <ac:chgData name="Sylvain Thiebaud" userId="3feea973-4a79-4537-b621-f0c868099dd7" providerId="ADAL" clId="{223D6254-1F47-42F9-88F9-560543E105AC}" dt="2024-04-16T12:03:31.606" v="300" actId="20577"/>
          <ac:spMkLst>
            <pc:docMk/>
            <pc:sldMk cId="1435215854" sldId="283"/>
            <ac:spMk id="16" creationId="{C77CAFB2-46A6-5D7C-90BE-73565EA68106}"/>
          </ac:spMkLst>
        </pc:spChg>
        <pc:spChg chg="add mod">
          <ac:chgData name="Sylvain Thiebaud" userId="3feea973-4a79-4537-b621-f0c868099dd7" providerId="ADAL" clId="{223D6254-1F47-42F9-88F9-560543E105AC}" dt="2024-04-16T12:00:45.413" v="252" actId="1076"/>
          <ac:spMkLst>
            <pc:docMk/>
            <pc:sldMk cId="1435215854" sldId="283"/>
            <ac:spMk id="17" creationId="{B74C29D4-92B5-9E94-0F3C-AF21E0EBE3F9}"/>
          </ac:spMkLst>
        </pc:spChg>
        <pc:spChg chg="add mod">
          <ac:chgData name="Sylvain Thiebaud" userId="3feea973-4a79-4537-b621-f0c868099dd7" providerId="ADAL" clId="{223D6254-1F47-42F9-88F9-560543E105AC}" dt="2024-04-16T12:02:41.190" v="298" actId="1076"/>
          <ac:spMkLst>
            <pc:docMk/>
            <pc:sldMk cId="1435215854" sldId="283"/>
            <ac:spMk id="18" creationId="{926EB9CF-4FB5-6972-11E1-29B257A03BAD}"/>
          </ac:spMkLst>
        </pc:spChg>
        <pc:spChg chg="add mod">
          <ac:chgData name="Sylvain Thiebaud" userId="3feea973-4a79-4537-b621-f0c868099dd7" providerId="ADAL" clId="{223D6254-1F47-42F9-88F9-560543E105AC}" dt="2024-04-16T12:02:45.189" v="299" actId="1076"/>
          <ac:spMkLst>
            <pc:docMk/>
            <pc:sldMk cId="1435215854" sldId="283"/>
            <ac:spMk id="19" creationId="{C7F96E0B-43CA-D012-D20F-E1A3F807005C}"/>
          </ac:spMkLst>
        </pc:spChg>
        <pc:picChg chg="add mod">
          <ac:chgData name="Sylvain Thiebaud" userId="3feea973-4a79-4537-b621-f0c868099dd7" providerId="ADAL" clId="{223D6254-1F47-42F9-88F9-560543E105AC}" dt="2024-04-16T12:02:07.857" v="296" actId="1076"/>
          <ac:picMkLst>
            <pc:docMk/>
            <pc:sldMk cId="1435215854" sldId="283"/>
            <ac:picMk id="6" creationId="{26382C09-9BB1-FA46-71BE-C50E59148FD9}"/>
          </ac:picMkLst>
        </pc:picChg>
        <pc:picChg chg="add mod">
          <ac:chgData name="Sylvain Thiebaud" userId="3feea973-4a79-4537-b621-f0c868099dd7" providerId="ADAL" clId="{223D6254-1F47-42F9-88F9-560543E105AC}" dt="2024-04-16T12:01:54.458" v="293" actId="14100"/>
          <ac:picMkLst>
            <pc:docMk/>
            <pc:sldMk cId="1435215854" sldId="283"/>
            <ac:picMk id="8" creationId="{00F8CA47-FC06-255C-45E2-CA45704529F3}"/>
          </ac:picMkLst>
        </pc:picChg>
        <pc:picChg chg="add mod">
          <ac:chgData name="Sylvain Thiebaud" userId="3feea973-4a79-4537-b621-f0c868099dd7" providerId="ADAL" clId="{223D6254-1F47-42F9-88F9-560543E105AC}" dt="2024-04-16T12:03:56.663" v="301"/>
          <ac:picMkLst>
            <pc:docMk/>
            <pc:sldMk cId="1435215854" sldId="283"/>
            <ac:picMk id="9" creationId="{DE81D326-ACD8-67B1-B1E3-D9AD77AC0D3B}"/>
          </ac:picMkLst>
        </pc:picChg>
        <pc:picChg chg="add mod">
          <ac:chgData name="Sylvain Thiebaud" userId="3feea973-4a79-4537-b621-f0c868099dd7" providerId="ADAL" clId="{223D6254-1F47-42F9-88F9-560543E105AC}" dt="2024-04-16T12:01:39.484" v="290" actId="1076"/>
          <ac:picMkLst>
            <pc:docMk/>
            <pc:sldMk cId="1435215854" sldId="283"/>
            <ac:picMk id="10" creationId="{58E0BA69-43BB-8496-9E39-9BEB84FC94B8}"/>
          </ac:picMkLst>
        </pc:picChg>
      </pc:sldChg>
    </pc:docChg>
  </pc:docChgLst>
  <pc:docChgLst>
    <pc:chgData name="Sylvain Thiebaud" userId="3feea973-4a79-4537-b621-f0c868099dd7" providerId="ADAL" clId="{6AF3722F-2538-4872-913E-9B2F582CBAAB}"/>
    <pc:docChg chg="custSel modSld">
      <pc:chgData name="Sylvain Thiebaud" userId="3feea973-4a79-4537-b621-f0c868099dd7" providerId="ADAL" clId="{6AF3722F-2538-4872-913E-9B2F582CBAAB}" dt="2024-04-16T15:36:26.056" v="6"/>
      <pc:docMkLst>
        <pc:docMk/>
      </pc:docMkLst>
      <pc:sldChg chg="delSp mod delCm">
        <pc:chgData name="Sylvain Thiebaud" userId="3feea973-4a79-4537-b621-f0c868099dd7" providerId="ADAL" clId="{6AF3722F-2538-4872-913E-9B2F582CBAAB}" dt="2024-04-16T15:36:17.255" v="5"/>
        <pc:sldMkLst>
          <pc:docMk/>
          <pc:sldMk cId="82441309" sldId="279"/>
        </pc:sldMkLst>
        <pc:spChg chg="del">
          <ac:chgData name="Sylvain Thiebaud" userId="3feea973-4a79-4537-b621-f0c868099dd7" providerId="ADAL" clId="{6AF3722F-2538-4872-913E-9B2F582CBAAB}" dt="2024-04-16T15:35:18.327" v="1" actId="478"/>
          <ac:spMkLst>
            <pc:docMk/>
            <pc:sldMk cId="82441309" sldId="279"/>
            <ac:spMk id="4" creationId="{7F72021A-B733-C7A3-24EC-C2B7EA7C3CE3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ylvain Thiebaud" userId="3feea973-4a79-4537-b621-f0c868099dd7" providerId="ADAL" clId="{6AF3722F-2538-4872-913E-9B2F582CBAAB}" dt="2024-04-16T15:36:17.255" v="5"/>
              <pc2:cmMkLst xmlns:pc2="http://schemas.microsoft.com/office/powerpoint/2019/9/main/command">
                <pc:docMk/>
                <pc:sldMk cId="82441309" sldId="279"/>
                <pc2:cmMk id="{EBDFCA1C-ABED-4B42-A914-E3DCB54C8E87}"/>
              </pc2:cmMkLst>
            </pc226:cmChg>
          </p:ext>
        </pc:extLst>
      </pc:sldChg>
      <pc:sldChg chg="delSp mod">
        <pc:chgData name="Sylvain Thiebaud" userId="3feea973-4a79-4537-b621-f0c868099dd7" providerId="ADAL" clId="{6AF3722F-2538-4872-913E-9B2F582CBAAB}" dt="2024-04-16T15:35:29.257" v="4" actId="478"/>
        <pc:sldMkLst>
          <pc:docMk/>
          <pc:sldMk cId="2070464671" sldId="280"/>
        </pc:sldMkLst>
        <pc:spChg chg="del">
          <ac:chgData name="Sylvain Thiebaud" userId="3feea973-4a79-4537-b621-f0c868099dd7" providerId="ADAL" clId="{6AF3722F-2538-4872-913E-9B2F582CBAAB}" dt="2024-04-16T15:35:29.257" v="4" actId="478"/>
          <ac:spMkLst>
            <pc:docMk/>
            <pc:sldMk cId="2070464671" sldId="280"/>
            <ac:spMk id="4" creationId="{87AEBEDF-720D-9FBB-1628-13FE2C7ED11D}"/>
          </ac:spMkLst>
        </pc:spChg>
      </pc:sldChg>
      <pc:sldChg chg="delSp mod delCm">
        <pc:chgData name="Sylvain Thiebaud" userId="3feea973-4a79-4537-b621-f0c868099dd7" providerId="ADAL" clId="{6AF3722F-2538-4872-913E-9B2F582CBAAB}" dt="2024-04-16T15:36:26.056" v="6"/>
        <pc:sldMkLst>
          <pc:docMk/>
          <pc:sldMk cId="941609308" sldId="281"/>
        </pc:sldMkLst>
        <pc:spChg chg="del">
          <ac:chgData name="Sylvain Thiebaud" userId="3feea973-4a79-4537-b621-f0c868099dd7" providerId="ADAL" clId="{6AF3722F-2538-4872-913E-9B2F582CBAAB}" dt="2024-04-16T15:35:22.529" v="2" actId="478"/>
          <ac:spMkLst>
            <pc:docMk/>
            <pc:sldMk cId="941609308" sldId="281"/>
            <ac:spMk id="4" creationId="{50D993FB-D58D-B1A3-266A-C4E02EB357F3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ylvain Thiebaud" userId="3feea973-4a79-4537-b621-f0c868099dd7" providerId="ADAL" clId="{6AF3722F-2538-4872-913E-9B2F582CBAAB}" dt="2024-04-16T15:36:26.056" v="6"/>
              <pc2:cmMkLst xmlns:pc2="http://schemas.microsoft.com/office/powerpoint/2019/9/main/command">
                <pc:docMk/>
                <pc:sldMk cId="941609308" sldId="281"/>
                <pc2:cmMk id="{513F7708-715C-41B2-9A03-284AF9266D13}"/>
              </pc2:cmMkLst>
            </pc226:cmChg>
          </p:ext>
        </pc:extLst>
      </pc:sldChg>
      <pc:sldChg chg="delSp mod">
        <pc:chgData name="Sylvain Thiebaud" userId="3feea973-4a79-4537-b621-f0c868099dd7" providerId="ADAL" clId="{6AF3722F-2538-4872-913E-9B2F582CBAAB}" dt="2024-04-16T15:35:14.130" v="0" actId="478"/>
        <pc:sldMkLst>
          <pc:docMk/>
          <pc:sldMk cId="4145841439" sldId="282"/>
        </pc:sldMkLst>
        <pc:spChg chg="del">
          <ac:chgData name="Sylvain Thiebaud" userId="3feea973-4a79-4537-b621-f0c868099dd7" providerId="ADAL" clId="{6AF3722F-2538-4872-913E-9B2F582CBAAB}" dt="2024-04-16T15:35:14.130" v="0" actId="478"/>
          <ac:spMkLst>
            <pc:docMk/>
            <pc:sldMk cId="4145841439" sldId="282"/>
            <ac:spMk id="5" creationId="{BEB712DF-D3E5-7F13-92C7-0085253BA9AA}"/>
          </ac:spMkLst>
        </pc:spChg>
      </pc:sldChg>
      <pc:sldChg chg="delSp mod">
        <pc:chgData name="Sylvain Thiebaud" userId="3feea973-4a79-4537-b621-f0c868099dd7" providerId="ADAL" clId="{6AF3722F-2538-4872-913E-9B2F582CBAAB}" dt="2024-04-16T15:35:26.252" v="3" actId="478"/>
        <pc:sldMkLst>
          <pc:docMk/>
          <pc:sldMk cId="1435215854" sldId="283"/>
        </pc:sldMkLst>
        <pc:spChg chg="del">
          <ac:chgData name="Sylvain Thiebaud" userId="3feea973-4a79-4537-b621-f0c868099dd7" providerId="ADAL" clId="{6AF3722F-2538-4872-913E-9B2F582CBAAB}" dt="2024-04-16T15:35:26.252" v="3" actId="478"/>
          <ac:spMkLst>
            <pc:docMk/>
            <pc:sldMk cId="1435215854" sldId="283"/>
            <ac:spMk id="4" creationId="{50D993FB-D58D-B1A3-266A-C4E02EB357F3}"/>
          </ac:spMkLst>
        </pc:spChg>
      </pc:sldChg>
    </pc:docChg>
  </pc:docChgLst>
  <pc:docChgLst>
    <pc:chgData name="Saurabh Puri" userId="S::saurabh.puri@interdigital.com::b967bc3c-ecb9-4b15-bfb4-e31a45f0eac8" providerId="AD" clId="Web-{605C0C3F-2107-E056-C5A0-BF21C917F86F}"/>
    <pc:docChg chg="modSld">
      <pc:chgData name="Saurabh Puri" userId="S::saurabh.puri@interdigital.com::b967bc3c-ecb9-4b15-bfb4-e31a45f0eac8" providerId="AD" clId="Web-{605C0C3F-2107-E056-C5A0-BF21C917F86F}" dt="2024-04-16T13:14:38.892" v="0" actId="20577"/>
      <pc:docMkLst>
        <pc:docMk/>
      </pc:docMkLst>
      <pc:sldChg chg="modSp">
        <pc:chgData name="Saurabh Puri" userId="S::saurabh.puri@interdigital.com::b967bc3c-ecb9-4b15-bfb4-e31a45f0eac8" providerId="AD" clId="Web-{605C0C3F-2107-E056-C5A0-BF21C917F86F}" dt="2024-04-16T13:14:38.892" v="0" actId="20577"/>
        <pc:sldMkLst>
          <pc:docMk/>
          <pc:sldMk cId="1435215854" sldId="283"/>
        </pc:sldMkLst>
        <pc:spChg chg="mod">
          <ac:chgData name="Saurabh Puri" userId="S::saurabh.puri@interdigital.com::b967bc3c-ecb9-4b15-bfb4-e31a45f0eac8" providerId="AD" clId="Web-{605C0C3F-2107-E056-C5A0-BF21C917F86F}" dt="2024-04-16T13:14:38.892" v="0" actId="20577"/>
          <ac:spMkLst>
            <pc:docMk/>
            <pc:sldMk cId="1435215854" sldId="283"/>
            <ac:spMk id="2" creationId="{BE5E63B9-3965-DBA4-A593-EB30A304DE4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4/16/2024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Subtitle goes here 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4754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 userDrawn="1"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 userDrawn="1"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 userDrawn="1"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0383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72502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C06-B88A-8E47-BC1E-DAAAD94837BE}" type="datetime1">
              <a:rPr lang="en-US" smtClean="0"/>
              <a:t>4/16/2024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8A5DC-D7CC-DB43-98BB-9E510C87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63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4/16/2024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 userDrawn="1"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 userDrawn="1"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 userDrawn="1"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 userDrawn="1"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5950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441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>
                <a:solidFill>
                  <a:schemeClr val="bg1"/>
                </a:solidFill>
              </a:rPr>
              <a:t>make life boundless.</a:t>
            </a:r>
            <a:br>
              <a:rPr lang="en-US" sz="6000" b="1">
                <a:solidFill>
                  <a:schemeClr val="bg1"/>
                </a:solidFill>
              </a:rPr>
            </a:br>
            <a:endParaRPr lang="en-US" sz="60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4/16/2024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1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96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9AC86-883B-2949-A778-BA26A3B828B6}" type="datetime1">
              <a:rPr lang="en-US" smtClean="0"/>
              <a:t>4/16/2024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2423-BE73-2F44-8F74-7438EBA6C551}" type="datetime1">
              <a:rPr lang="en-US" smtClean="0"/>
              <a:t>4/16/2024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©2021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9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4/16/2024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  <p:sldLayoutId id="2147483650" r:id="rId5"/>
    <p:sldLayoutId id="2147483679" r:id="rId6"/>
    <p:sldLayoutId id="2147483680" r:id="rId7"/>
    <p:sldLayoutId id="2147483653" r:id="rId8"/>
    <p:sldLayoutId id="2147483652" r:id="rId9"/>
    <p:sldLayoutId id="2147483656" r:id="rId10"/>
    <p:sldLayoutId id="2147483660" r:id="rId11"/>
    <p:sldLayoutId id="2147483667" r:id="rId12"/>
    <p:sldLayoutId id="2147483672" r:id="rId13"/>
    <p:sldLayoutId id="2147483657" r:id="rId14"/>
    <p:sldLayoutId id="2147483674" r:id="rId15"/>
    <p:sldLayoutId id="2147483675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7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6" Type="http://schemas.microsoft.com/office/2007/relationships/hdphoto" Target="../media/hdphoto2.wdp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2" y="2330970"/>
            <a:ext cx="11028321" cy="180211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/>
              <a:t>JVET-AH0179</a:t>
            </a:r>
            <a:br>
              <a:rPr lang="en-US" sz="3200"/>
            </a:br>
            <a:br>
              <a:rPr lang="en-US" sz="3200"/>
            </a:br>
            <a:r>
              <a:rPr lang="en-CA" sz="3200"/>
              <a:t>AhG15: On auxiliary information for the Unity Gaming sequences</a:t>
            </a:r>
            <a:endParaRPr lang="en-US" sz="320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0" y="4966282"/>
            <a:ext cx="11028321" cy="491121"/>
          </a:xfrm>
        </p:spPr>
        <p:txBody>
          <a:bodyPr>
            <a:normAutofit/>
          </a:bodyPr>
          <a:lstStyle/>
          <a:p>
            <a:pPr algn="ctr"/>
            <a:r>
              <a:rPr lang="fr-FR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S. Thiebaud, S. Puri, T. Poirier, F. Galpin</a:t>
            </a:r>
          </a:p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0E2A7-FCA3-4D8D-72AF-A6FD4FB50D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428466" cy="1325563"/>
          </a:xfrm>
        </p:spPr>
        <p:txBody>
          <a:bodyPr>
            <a:normAutofit/>
          </a:bodyPr>
          <a:lstStyle/>
          <a:p>
            <a:pPr algn="ctr"/>
            <a:r>
              <a:rPr lang="fr-FR" sz="3200" dirty="0" err="1"/>
              <a:t>Proposal</a:t>
            </a:r>
            <a:r>
              <a:rPr lang="fr-FR" sz="3200" dirty="0"/>
              <a:t> to </a:t>
            </a:r>
            <a:r>
              <a:rPr lang="fr-FR" sz="3200" dirty="0" err="1"/>
              <a:t>add</a:t>
            </a:r>
            <a:r>
              <a:rPr lang="fr-FR" sz="3200" dirty="0"/>
              <a:t> </a:t>
            </a:r>
            <a:r>
              <a:rPr lang="fr-FR" sz="3200" dirty="0" err="1"/>
              <a:t>auxiliary</a:t>
            </a:r>
            <a:r>
              <a:rPr lang="fr-FR" sz="3200" dirty="0"/>
              <a:t> information to </a:t>
            </a:r>
            <a:r>
              <a:rPr lang="fr-FR" sz="3200" dirty="0" err="1"/>
              <a:t>Unity</a:t>
            </a:r>
            <a:r>
              <a:rPr lang="fr-FR" sz="3200" dirty="0"/>
              <a:t> </a:t>
            </a:r>
            <a:r>
              <a:rPr lang="fr-FR" sz="3200" dirty="0" err="1"/>
              <a:t>sequences</a:t>
            </a:r>
            <a:endParaRPr lang="fr-FR" sz="32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64586F-3135-F29F-39CE-1A18E40B2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69FE9D6-E73E-A846-B24E-781510D5AD7F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4/16/2024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485FDB-2EED-DF09-019A-34200C419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C7A8FA-2E0B-EF40-8154-FE6DF4DBDC9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FBD55B8-409F-465A-556C-390DF4ECD6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31" y="1864555"/>
            <a:ext cx="3392677" cy="190918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133E308-AFE6-0A46-9DCC-B1467CC736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5702" y="1864555"/>
            <a:ext cx="3392677" cy="19048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EFC1A45-B211-EC47-FF07-A2520C95D424}"/>
              </a:ext>
            </a:extLst>
          </p:cNvPr>
          <p:cNvSpPr txBox="1"/>
          <p:nvPr/>
        </p:nvSpPr>
        <p:spPr>
          <a:xfrm>
            <a:off x="5055702" y="3773736"/>
            <a:ext cx="27940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DarkTree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screenshot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754EDD-4C3E-C77C-ED78-B6269AA4D64D}"/>
              </a:ext>
            </a:extLst>
          </p:cNvPr>
          <p:cNvSpPr txBox="1"/>
          <p:nvPr/>
        </p:nvSpPr>
        <p:spPr>
          <a:xfrm>
            <a:off x="957531" y="3759853"/>
            <a:ext cx="1999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Level-1 screenshot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A35F0E8-0411-C271-5CC9-3629A08FBFDB}"/>
              </a:ext>
            </a:extLst>
          </p:cNvPr>
          <p:cNvSpPr txBox="1"/>
          <p:nvPr/>
        </p:nvSpPr>
        <p:spPr>
          <a:xfrm>
            <a:off x="864078" y="4397396"/>
            <a:ext cx="10463843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2 </a:t>
            </a:r>
            <a:r>
              <a:rPr kumimoji="0" lang="fr-FR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Unity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</a:t>
            </a:r>
            <a:r>
              <a:rPr kumimoji="0" lang="fr-FR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sequences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have been </a:t>
            </a:r>
            <a:r>
              <a:rPr kumimoji="0" lang="fr-FR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proposed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as gaming </a:t>
            </a:r>
            <a:r>
              <a:rPr kumimoji="0" lang="fr-FR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sequences</a:t>
            </a:r>
            <a:r>
              <a:rPr kumimoji="0" lang="fr-FR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 (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JVET-AF0253)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CA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F0302020204030204"/>
                <a:ea typeface="+mn-ea"/>
                <a:cs typeface="+mn-cs"/>
              </a:rPr>
              <a:t>It is proposed to add auxiliary information to these sequences</a:t>
            </a: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58414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B04179-9AC1-A74B-3F16-41C1E7DEE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6"/>
            <a:ext cx="11231880" cy="1078240"/>
          </a:xfrm>
        </p:spPr>
        <p:txBody>
          <a:bodyPr>
            <a:normAutofit/>
          </a:bodyPr>
          <a:lstStyle/>
          <a:p>
            <a:r>
              <a:rPr lang="fr-FR" sz="3200" err="1"/>
              <a:t>Auxiliary</a:t>
            </a:r>
            <a:r>
              <a:rPr lang="fr-FR" sz="3200"/>
              <a:t> information </a:t>
            </a:r>
            <a:r>
              <a:rPr lang="en-CA" sz="3200"/>
              <a:t>for the Unity Gaming sequences </a:t>
            </a:r>
            <a:endParaRPr lang="fr-FR" sz="320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C4C172-4B24-BFC9-2550-13A5F3304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4/16/2024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6A3870-BD70-ADD3-4521-DA976CBBB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3</a:t>
            </a:fld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B3327FF-C030-98CF-9D00-900EBA472C15}"/>
              </a:ext>
            </a:extLst>
          </p:cNvPr>
          <p:cNvGrpSpPr>
            <a:grpSpLocks noChangeAspect="1"/>
          </p:cNvGrpSpPr>
          <p:nvPr/>
        </p:nvGrpSpPr>
        <p:grpSpPr>
          <a:xfrm>
            <a:off x="603097" y="1801257"/>
            <a:ext cx="4592145" cy="3999670"/>
            <a:chOff x="3033395" y="1678622"/>
            <a:chExt cx="4019326" cy="3500756"/>
          </a:xfrm>
        </p:grpSpPr>
        <p:sp>
          <p:nvSpPr>
            <p:cNvPr id="7" name="Text Box 65048035">
              <a:extLst>
                <a:ext uri="{FF2B5EF4-FFF2-40B4-BE49-F238E27FC236}">
                  <a16:creationId xmlns:a16="http://schemas.microsoft.com/office/drawing/2014/main" id="{0E237D32-2D7F-696F-7592-39EACB6C5EAE}"/>
                </a:ext>
              </a:extLst>
            </p:cNvPr>
            <p:cNvSpPr txBox="1"/>
            <p:nvPr/>
          </p:nvSpPr>
          <p:spPr>
            <a:xfrm rot="18730353">
              <a:off x="4624439" y="2039737"/>
              <a:ext cx="1087984" cy="365754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06000"/>
                </a:lnSpc>
                <a:spcAft>
                  <a:spcPts val="600"/>
                </a:spcAft>
              </a:pPr>
              <a:r>
                <a:rPr lang="fr-FR" sz="1100" kern="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[</a:t>
              </a:r>
              <a:r>
                <a:rPr lang="fr-FR" sz="1200" b="1" kern="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WorldToCam</a:t>
              </a:r>
              <a:r>
                <a:rPr lang="fr-FR" sz="1100" kern="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]</a:t>
              </a:r>
            </a:p>
          </p:txBody>
        </p: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D6FFE3BA-8CEE-E902-C8B1-95C8FA199660}"/>
                </a:ext>
              </a:extLst>
            </p:cNvPr>
            <p:cNvCxnSpPr/>
            <p:nvPr/>
          </p:nvCxnSpPr>
          <p:spPr>
            <a:xfrm flipH="1">
              <a:off x="3889308" y="4606352"/>
              <a:ext cx="214405" cy="22369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91E23443-66C4-AB88-F637-5781DC804055}"/>
                </a:ext>
              </a:extLst>
            </p:cNvPr>
            <p:cNvCxnSpPr/>
            <p:nvPr/>
          </p:nvCxnSpPr>
          <p:spPr>
            <a:xfrm flipH="1" flipV="1">
              <a:off x="4014454" y="4079297"/>
              <a:ext cx="89348" cy="52730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4D06E988-AECF-5125-C18B-3804F75B404D}"/>
                </a:ext>
              </a:extLst>
            </p:cNvPr>
            <p:cNvCxnSpPr/>
            <p:nvPr/>
          </p:nvCxnSpPr>
          <p:spPr>
            <a:xfrm>
              <a:off x="4112771" y="4606606"/>
              <a:ext cx="375451" cy="11618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AC3968DA-B0D6-9945-8A91-3BC2130F4A0F}"/>
                </a:ext>
              </a:extLst>
            </p:cNvPr>
            <p:cNvCxnSpPr/>
            <p:nvPr/>
          </p:nvCxnSpPr>
          <p:spPr>
            <a:xfrm flipV="1">
              <a:off x="4112771" y="3297184"/>
              <a:ext cx="1388740" cy="1299168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 Box 65048035">
              <a:extLst>
                <a:ext uri="{FF2B5EF4-FFF2-40B4-BE49-F238E27FC236}">
                  <a16:creationId xmlns:a16="http://schemas.microsoft.com/office/drawing/2014/main" id="{F451D51B-E2D7-CCCF-D3B4-CB9537448A0E}"/>
                </a:ext>
              </a:extLst>
            </p:cNvPr>
            <p:cNvSpPr txBox="1"/>
            <p:nvPr/>
          </p:nvSpPr>
          <p:spPr>
            <a:xfrm>
              <a:off x="5974646" y="2126177"/>
              <a:ext cx="1078075" cy="366433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07000"/>
                </a:lnSpc>
                <a:spcAft>
                  <a:spcPts val="600"/>
                </a:spcAft>
              </a:pPr>
              <a:r>
                <a:rPr lang="fr-FR" sz="1200" kern="10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Pw</a:t>
              </a:r>
              <a:r>
                <a:rPr lang="fr-FR" sz="1200" kern="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(</a:t>
              </a:r>
              <a:r>
                <a:rPr lang="fr-FR" sz="1200" kern="10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Xw,Yw,Zw</a:t>
              </a:r>
              <a:r>
                <a:rPr lang="fr-FR" sz="1200" kern="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)</a:t>
              </a: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47EBF99C-D342-FB37-C326-F2A0BBCF9506}"/>
                </a:ext>
              </a:extLst>
            </p:cNvPr>
            <p:cNvSpPr/>
            <p:nvPr/>
          </p:nvSpPr>
          <p:spPr>
            <a:xfrm>
              <a:off x="6053501" y="2339429"/>
              <a:ext cx="63833" cy="63821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sp>
          <p:nvSpPr>
            <p:cNvPr id="14" name="Rectangle 906">
              <a:extLst>
                <a:ext uri="{FF2B5EF4-FFF2-40B4-BE49-F238E27FC236}">
                  <a16:creationId xmlns:a16="http://schemas.microsoft.com/office/drawing/2014/main" id="{73650417-7FB4-8FAA-3FA7-59E0C783A501}"/>
                </a:ext>
              </a:extLst>
            </p:cNvPr>
            <p:cNvSpPr/>
            <p:nvPr/>
          </p:nvSpPr>
          <p:spPr>
            <a:xfrm>
              <a:off x="4103841" y="3543053"/>
              <a:ext cx="1126313" cy="902680"/>
            </a:xfrm>
            <a:custGeom>
              <a:avLst/>
              <a:gdLst>
                <a:gd name="connsiteX0" fmla="*/ 0 w 1256094"/>
                <a:gd name="connsiteY0" fmla="*/ 0 h 823965"/>
                <a:gd name="connsiteX1" fmla="*/ 1256094 w 1256094"/>
                <a:gd name="connsiteY1" fmla="*/ 0 h 823965"/>
                <a:gd name="connsiteX2" fmla="*/ 1256094 w 1256094"/>
                <a:gd name="connsiteY2" fmla="*/ 823965 h 823965"/>
                <a:gd name="connsiteX3" fmla="*/ 0 w 1256094"/>
                <a:gd name="connsiteY3" fmla="*/ 823965 h 823965"/>
                <a:gd name="connsiteX4" fmla="*/ 0 w 1256094"/>
                <a:gd name="connsiteY4" fmla="*/ 0 h 823965"/>
                <a:gd name="connsiteX0" fmla="*/ 0 w 1256094"/>
                <a:gd name="connsiteY0" fmla="*/ 0 h 1024932"/>
                <a:gd name="connsiteX1" fmla="*/ 1256094 w 1256094"/>
                <a:gd name="connsiteY1" fmla="*/ 0 h 1024932"/>
                <a:gd name="connsiteX2" fmla="*/ 1205853 w 1256094"/>
                <a:gd name="connsiteY2" fmla="*/ 1024932 h 1024932"/>
                <a:gd name="connsiteX3" fmla="*/ 0 w 1256094"/>
                <a:gd name="connsiteY3" fmla="*/ 823965 h 1024932"/>
                <a:gd name="connsiteX4" fmla="*/ 0 w 1256094"/>
                <a:gd name="connsiteY4" fmla="*/ 0 h 1024932"/>
                <a:gd name="connsiteX0" fmla="*/ 0 w 1356513"/>
                <a:gd name="connsiteY0" fmla="*/ 70339 h 1024932"/>
                <a:gd name="connsiteX1" fmla="*/ 1356513 w 1356513"/>
                <a:gd name="connsiteY1" fmla="*/ 0 h 1024932"/>
                <a:gd name="connsiteX2" fmla="*/ 1306272 w 1356513"/>
                <a:gd name="connsiteY2" fmla="*/ 1024932 h 1024932"/>
                <a:gd name="connsiteX3" fmla="*/ 100419 w 1356513"/>
                <a:gd name="connsiteY3" fmla="*/ 823965 h 1024932"/>
                <a:gd name="connsiteX4" fmla="*/ 0 w 1356513"/>
                <a:gd name="connsiteY4" fmla="*/ 70339 h 1024932"/>
                <a:gd name="connsiteX0" fmla="*/ 0 w 1306272"/>
                <a:gd name="connsiteY0" fmla="*/ 0 h 954593"/>
                <a:gd name="connsiteX1" fmla="*/ 1224336 w 1306272"/>
                <a:gd name="connsiteY1" fmla="*/ 130628 h 954593"/>
                <a:gd name="connsiteX2" fmla="*/ 1306272 w 1306272"/>
                <a:gd name="connsiteY2" fmla="*/ 954593 h 954593"/>
                <a:gd name="connsiteX3" fmla="*/ 100419 w 1306272"/>
                <a:gd name="connsiteY3" fmla="*/ 753626 h 954593"/>
                <a:gd name="connsiteX4" fmla="*/ 0 w 1306272"/>
                <a:gd name="connsiteY4" fmla="*/ 0 h 954593"/>
                <a:gd name="connsiteX0" fmla="*/ 0 w 1266079"/>
                <a:gd name="connsiteY0" fmla="*/ 0 h 1014883"/>
                <a:gd name="connsiteX1" fmla="*/ 1224336 w 1266079"/>
                <a:gd name="connsiteY1" fmla="*/ 130628 h 1014883"/>
                <a:gd name="connsiteX2" fmla="*/ 1266079 w 1266079"/>
                <a:gd name="connsiteY2" fmla="*/ 1014883 h 1014883"/>
                <a:gd name="connsiteX3" fmla="*/ 100419 w 1266079"/>
                <a:gd name="connsiteY3" fmla="*/ 753626 h 1014883"/>
                <a:gd name="connsiteX4" fmla="*/ 0 w 1266079"/>
                <a:gd name="connsiteY4" fmla="*/ 0 h 1014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6079" h="1014883">
                  <a:moveTo>
                    <a:pt x="0" y="0"/>
                  </a:moveTo>
                  <a:lnTo>
                    <a:pt x="1224336" y="130628"/>
                  </a:lnTo>
                  <a:lnTo>
                    <a:pt x="1266079" y="1014883"/>
                  </a:lnTo>
                  <a:lnTo>
                    <a:pt x="100419" y="753626"/>
                  </a:lnTo>
                  <a:lnTo>
                    <a:pt x="0" y="0"/>
                  </a:lnTo>
                  <a:close/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DF49D3B4-450F-CBCC-123B-EDF17AA30C5A}"/>
                </a:ext>
              </a:extLst>
            </p:cNvPr>
            <p:cNvGrpSpPr/>
            <p:nvPr/>
          </p:nvGrpSpPr>
          <p:grpSpPr>
            <a:xfrm>
              <a:off x="4740993" y="3920113"/>
              <a:ext cx="107951" cy="96060"/>
              <a:chOff x="2160163" y="1625511"/>
              <a:chExt cx="107951" cy="108000"/>
            </a:xfrm>
          </p:grpSpPr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0038C7C2-8A3D-6747-40D8-435EED5395B3}"/>
                  </a:ext>
                </a:extLst>
              </p:cNvPr>
              <p:cNvCxnSpPr/>
              <p:nvPr/>
            </p:nvCxnSpPr>
            <p:spPr>
              <a:xfrm>
                <a:off x="2215086" y="1625511"/>
                <a:ext cx="0" cy="10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5250B25D-622D-8ECC-EBEA-02D0C29853FA}"/>
                  </a:ext>
                </a:extLst>
              </p:cNvPr>
              <p:cNvCxnSpPr/>
              <p:nvPr/>
            </p:nvCxnSpPr>
            <p:spPr>
              <a:xfrm rot="5400000">
                <a:off x="2214139" y="1624351"/>
                <a:ext cx="0" cy="10795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Text Box 284820692">
              <a:extLst>
                <a:ext uri="{FF2B5EF4-FFF2-40B4-BE49-F238E27FC236}">
                  <a16:creationId xmlns:a16="http://schemas.microsoft.com/office/drawing/2014/main" id="{4E6FFBA3-4F60-E293-D16A-C1ADFB15C96A}"/>
                </a:ext>
              </a:extLst>
            </p:cNvPr>
            <p:cNvSpPr txBox="1"/>
            <p:nvPr/>
          </p:nvSpPr>
          <p:spPr>
            <a:xfrm rot="733120">
              <a:off x="4488221" y="4332779"/>
              <a:ext cx="1026668" cy="303873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07000"/>
                </a:lnSpc>
                <a:spcAft>
                  <a:spcPts val="600"/>
                </a:spcAft>
              </a:pPr>
              <a:r>
                <a:rPr lang="fr-FR" sz="1100" kern="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Image</a:t>
              </a:r>
            </a:p>
          </p:txBody>
        </p:sp>
        <p:sp>
          <p:nvSpPr>
            <p:cNvPr id="17" name="Text Box 907661007">
              <a:extLst>
                <a:ext uri="{FF2B5EF4-FFF2-40B4-BE49-F238E27FC236}">
                  <a16:creationId xmlns:a16="http://schemas.microsoft.com/office/drawing/2014/main" id="{F5CA3CC9-7D10-5F9A-488A-18FA06EF40DA}"/>
                </a:ext>
              </a:extLst>
            </p:cNvPr>
            <p:cNvSpPr txBox="1"/>
            <p:nvPr/>
          </p:nvSpPr>
          <p:spPr>
            <a:xfrm>
              <a:off x="4153481" y="3646714"/>
              <a:ext cx="994974" cy="346879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07000"/>
                </a:lnSpc>
                <a:spcAft>
                  <a:spcPts val="600"/>
                </a:spcAft>
              </a:pPr>
              <a:r>
                <a:rPr lang="fr-FR" sz="1100" kern="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Pi(xi,</a:t>
              </a:r>
              <a:r>
                <a:rPr lang="fr-FR" sz="1100" kern="10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y</a:t>
              </a:r>
              <a:r>
                <a:rPr lang="fr-FR" sz="1100" kern="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i,z</a:t>
              </a:r>
              <a:r>
                <a:rPr lang="fr-FR" sz="1100" kern="10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</a:t>
              </a:r>
              <a:r>
                <a:rPr lang="fr-FR" sz="1400" kern="100" baseline="-2500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NDC</a:t>
              </a:r>
              <a:r>
                <a:rPr lang="fr-FR" sz="1100" kern="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)</a:t>
              </a:r>
            </a:p>
          </p:txBody>
        </p:sp>
        <p:sp>
          <p:nvSpPr>
            <p:cNvPr id="18" name="Text Box 1926338864">
              <a:extLst>
                <a:ext uri="{FF2B5EF4-FFF2-40B4-BE49-F238E27FC236}">
                  <a16:creationId xmlns:a16="http://schemas.microsoft.com/office/drawing/2014/main" id="{F0BB1F1E-163E-ED8A-7C9B-64DDE1EAA5F6}"/>
                </a:ext>
              </a:extLst>
            </p:cNvPr>
            <p:cNvSpPr txBox="1"/>
            <p:nvPr/>
          </p:nvSpPr>
          <p:spPr>
            <a:xfrm rot="19107011">
              <a:off x="4942965" y="3185365"/>
              <a:ext cx="808557" cy="384309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07000"/>
                </a:lnSpc>
                <a:spcAft>
                  <a:spcPts val="600"/>
                </a:spcAft>
              </a:pPr>
              <a:r>
                <a:rPr lang="fr-FR" sz="1100" kern="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Depth Z </a:t>
              </a:r>
            </a:p>
          </p:txBody>
        </p:sp>
        <p:sp>
          <p:nvSpPr>
            <p:cNvPr id="19" name="Text Box 899">
              <a:extLst>
                <a:ext uri="{FF2B5EF4-FFF2-40B4-BE49-F238E27FC236}">
                  <a16:creationId xmlns:a16="http://schemas.microsoft.com/office/drawing/2014/main" id="{8F98909A-A939-459A-3503-FC95025F5F79}"/>
                </a:ext>
              </a:extLst>
            </p:cNvPr>
            <p:cNvSpPr txBox="1"/>
            <p:nvPr/>
          </p:nvSpPr>
          <p:spPr>
            <a:xfrm>
              <a:off x="3985880" y="4739332"/>
              <a:ext cx="1712822" cy="440046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07000"/>
                </a:lnSpc>
              </a:pPr>
              <a:r>
                <a:rPr lang="en-US" sz="1100" kern="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Camera </a:t>
              </a:r>
              <a:endParaRPr lang="fr-FR" sz="11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sz="1100" kern="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coordinate system</a:t>
              </a:r>
              <a:endParaRPr lang="fr-FR" sz="11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Arrow: Curved Up 19">
              <a:extLst>
                <a:ext uri="{FF2B5EF4-FFF2-40B4-BE49-F238E27FC236}">
                  <a16:creationId xmlns:a16="http://schemas.microsoft.com/office/drawing/2014/main" id="{0A447BBB-6618-EA7D-CFCD-E0153D4AADDE}"/>
                </a:ext>
              </a:extLst>
            </p:cNvPr>
            <p:cNvSpPr/>
            <p:nvPr/>
          </p:nvSpPr>
          <p:spPr>
            <a:xfrm rot="8156969">
              <a:off x="4226954" y="2950070"/>
              <a:ext cx="958713" cy="315556"/>
            </a:xfrm>
            <a:prstGeom prst="curved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sp>
          <p:nvSpPr>
            <p:cNvPr id="21" name="Arrow: Curved Up 20">
              <a:extLst>
                <a:ext uri="{FF2B5EF4-FFF2-40B4-BE49-F238E27FC236}">
                  <a16:creationId xmlns:a16="http://schemas.microsoft.com/office/drawing/2014/main" id="{50218BC7-29E0-BFAC-8815-530B41D9F9A3}"/>
                </a:ext>
              </a:extLst>
            </p:cNvPr>
            <p:cNvSpPr/>
            <p:nvPr/>
          </p:nvSpPr>
          <p:spPr>
            <a:xfrm rot="8156969">
              <a:off x="4963377" y="2226956"/>
              <a:ext cx="1019196" cy="355546"/>
            </a:xfrm>
            <a:prstGeom prst="curved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sp>
          <p:nvSpPr>
            <p:cNvPr id="22" name="Text Box 65048035">
              <a:extLst>
                <a:ext uri="{FF2B5EF4-FFF2-40B4-BE49-F238E27FC236}">
                  <a16:creationId xmlns:a16="http://schemas.microsoft.com/office/drawing/2014/main" id="{00A6C743-42E6-481B-FF0E-69C5242F6071}"/>
                </a:ext>
              </a:extLst>
            </p:cNvPr>
            <p:cNvSpPr txBox="1"/>
            <p:nvPr/>
          </p:nvSpPr>
          <p:spPr>
            <a:xfrm rot="18730353">
              <a:off x="3974342" y="2714030"/>
              <a:ext cx="1077557" cy="366389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06000"/>
                </a:lnSpc>
                <a:spcAft>
                  <a:spcPts val="600"/>
                </a:spcAft>
              </a:pPr>
              <a:r>
                <a:rPr lang="fr-FR" sz="1200" b="1" kern="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[Projection]</a:t>
              </a:r>
              <a:endParaRPr lang="fr-FR" sz="11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Text Box 65048035">
              <a:extLst>
                <a:ext uri="{FF2B5EF4-FFF2-40B4-BE49-F238E27FC236}">
                  <a16:creationId xmlns:a16="http://schemas.microsoft.com/office/drawing/2014/main" id="{76AE9262-5F08-887C-63FF-A29849C37A0A}"/>
                </a:ext>
              </a:extLst>
            </p:cNvPr>
            <p:cNvSpPr txBox="1"/>
            <p:nvPr/>
          </p:nvSpPr>
          <p:spPr>
            <a:xfrm>
              <a:off x="5555710" y="3124949"/>
              <a:ext cx="1077578" cy="366382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06000"/>
                </a:lnSpc>
                <a:spcAft>
                  <a:spcPts val="600"/>
                </a:spcAft>
              </a:pPr>
              <a:r>
                <a:rPr lang="fr-FR" sz="1200" kern="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Pc(</a:t>
              </a:r>
              <a:r>
                <a:rPr lang="fr-FR" sz="1200" kern="10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Xc,Yc,Zc</a:t>
              </a:r>
              <a:r>
                <a:rPr lang="fr-FR" sz="1200" kern="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)</a:t>
              </a: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03FD9526-ED95-5ABC-71B7-EE642B86CC61}"/>
                </a:ext>
              </a:extLst>
            </p:cNvPr>
            <p:cNvSpPr/>
            <p:nvPr/>
          </p:nvSpPr>
          <p:spPr>
            <a:xfrm>
              <a:off x="5492211" y="3243054"/>
              <a:ext cx="63499" cy="6349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28C67FF0-E5F1-F34D-F399-86662ACFB551}"/>
                </a:ext>
              </a:extLst>
            </p:cNvPr>
            <p:cNvCxnSpPr/>
            <p:nvPr/>
          </p:nvCxnSpPr>
          <p:spPr>
            <a:xfrm flipV="1">
              <a:off x="3576275" y="2278797"/>
              <a:ext cx="723253" cy="290185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D8BFCA63-2406-B2CA-2567-E33553B45902}"/>
                </a:ext>
              </a:extLst>
            </p:cNvPr>
            <p:cNvCxnSpPr/>
            <p:nvPr/>
          </p:nvCxnSpPr>
          <p:spPr>
            <a:xfrm flipH="1" flipV="1">
              <a:off x="3448007" y="1896540"/>
              <a:ext cx="120013" cy="671807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831F500F-9826-1BE4-7A87-A91D8383CDE5}"/>
                </a:ext>
              </a:extLst>
            </p:cNvPr>
            <p:cNvCxnSpPr/>
            <p:nvPr/>
          </p:nvCxnSpPr>
          <p:spPr>
            <a:xfrm>
              <a:off x="3576275" y="2570252"/>
              <a:ext cx="207007" cy="218432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 Box 899">
              <a:extLst>
                <a:ext uri="{FF2B5EF4-FFF2-40B4-BE49-F238E27FC236}">
                  <a16:creationId xmlns:a16="http://schemas.microsoft.com/office/drawing/2014/main" id="{467850F2-1BCF-1E23-C37C-688C36324DC0}"/>
                </a:ext>
              </a:extLst>
            </p:cNvPr>
            <p:cNvSpPr txBox="1"/>
            <p:nvPr/>
          </p:nvSpPr>
          <p:spPr>
            <a:xfrm>
              <a:off x="3476582" y="1760655"/>
              <a:ext cx="1353798" cy="64259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07000"/>
                </a:lnSpc>
              </a:pPr>
              <a:r>
                <a:rPr lang="en-US" sz="1100" kern="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3D world</a:t>
              </a:r>
              <a:endParaRPr lang="fr-FR" sz="11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just">
                <a:lnSpc>
                  <a:spcPct val="107000"/>
                </a:lnSpc>
              </a:pPr>
              <a:r>
                <a:rPr lang="en-US" sz="1100" kern="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coordinate system</a:t>
              </a:r>
              <a:endParaRPr lang="fr-FR" sz="11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Text Box 899">
              <a:extLst>
                <a:ext uri="{FF2B5EF4-FFF2-40B4-BE49-F238E27FC236}">
                  <a16:creationId xmlns:a16="http://schemas.microsoft.com/office/drawing/2014/main" id="{51194342-EB10-E124-BC32-EF43EF5EB9A1}"/>
                </a:ext>
              </a:extLst>
            </p:cNvPr>
            <p:cNvSpPr txBox="1"/>
            <p:nvPr/>
          </p:nvSpPr>
          <p:spPr>
            <a:xfrm>
              <a:off x="3033395" y="4182080"/>
              <a:ext cx="1104723" cy="540712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07000"/>
                </a:lnSpc>
              </a:pPr>
              <a:r>
                <a:rPr lang="fr-FR" sz="1200" b="1" kern="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Znear, Zfar, </a:t>
              </a:r>
              <a:endParaRPr lang="fr-FR" sz="11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FR" sz="1200" b="1" kern="100" err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FocalLength</a:t>
              </a:r>
              <a:r>
                <a:rPr lang="en-US" sz="1100" kern="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…</a:t>
              </a:r>
              <a:endParaRPr lang="fr-FR" sz="1100" kern="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04E391DF-9B22-5088-3E94-CF9688952B7C}"/>
              </a:ext>
            </a:extLst>
          </p:cNvPr>
          <p:cNvSpPr txBox="1"/>
          <p:nvPr/>
        </p:nvSpPr>
        <p:spPr>
          <a:xfrm>
            <a:off x="4985697" y="1443366"/>
            <a:ext cx="6721798" cy="455509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fr-FR" sz="2000"/>
              <a:t>« Camera parameters » as </a:t>
            </a:r>
            <a:r>
              <a:rPr lang="fr-FR" sz="2000" err="1"/>
              <a:t>auxiliary</a:t>
            </a:r>
            <a:r>
              <a:rPr lang="fr-FR" sz="2000"/>
              <a:t> information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fr-FR"/>
              <a:t>« </a:t>
            </a:r>
            <a:r>
              <a:rPr lang="fr-FR" err="1"/>
              <a:t>WorldToCamera</a:t>
            </a:r>
            <a:r>
              <a:rPr lang="fr-FR"/>
              <a:t> » matrix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fr-FR"/>
              <a:t>« Projection » matrix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fr-FR" err="1"/>
              <a:t>Unity</a:t>
            </a:r>
            <a:r>
              <a:rPr lang="fr-FR"/>
              <a:t> camera parameters </a:t>
            </a:r>
            <a:r>
              <a:rPr lang="fr-FR" err="1"/>
              <a:t>such</a:t>
            </a:r>
            <a:r>
              <a:rPr lang="fr-FR"/>
              <a:t> as 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fr-FR"/>
              <a:t>Znear, Zfar, </a:t>
            </a:r>
            <a:r>
              <a:rPr lang="fr-FR" err="1"/>
              <a:t>FocalLength</a:t>
            </a:r>
            <a:r>
              <a:rPr lang="fr-FR"/>
              <a:t>, …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fr-FR" err="1"/>
              <a:t>Stored</a:t>
            </a:r>
            <a:r>
              <a:rPr lang="fr-FR"/>
              <a:t> in a </a:t>
            </a:r>
            <a:r>
              <a:rPr lang="fr-FR" err="1"/>
              <a:t>text</a:t>
            </a:r>
            <a:r>
              <a:rPr lang="fr-FR"/>
              <a:t> file, a </a:t>
            </a:r>
            <a:r>
              <a:rPr lang="fr-FR" err="1"/>
              <a:t>Json</a:t>
            </a:r>
            <a:r>
              <a:rPr lang="fr-FR"/>
              <a:t> </a:t>
            </a:r>
            <a:r>
              <a:rPr lang="fr-FR" err="1"/>
              <a:t>object</a:t>
            </a:r>
            <a:r>
              <a:rPr lang="fr-FR"/>
              <a:t> per frame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fr-FR" err="1"/>
              <a:t>Maps</a:t>
            </a:r>
            <a:r>
              <a:rPr lang="fr-FR"/>
              <a:t> as </a:t>
            </a:r>
            <a:r>
              <a:rPr lang="fr-FR" err="1"/>
              <a:t>auxiliary</a:t>
            </a:r>
            <a:r>
              <a:rPr lang="fr-FR"/>
              <a:t> information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fr-FR"/>
              <a:t>Non </a:t>
            </a:r>
            <a:r>
              <a:rPr lang="fr-FR" err="1"/>
              <a:t>linear</a:t>
            </a:r>
            <a:r>
              <a:rPr lang="fr-FR"/>
              <a:t> </a:t>
            </a:r>
            <a:r>
              <a:rPr lang="fr-FR" err="1"/>
              <a:t>Unity</a:t>
            </a:r>
            <a:r>
              <a:rPr lang="fr-FR"/>
              <a:t> Depth </a:t>
            </a:r>
            <a:r>
              <a:rPr lang="fr-FR" err="1"/>
              <a:t>map</a:t>
            </a:r>
            <a:r>
              <a:rPr lang="fr-FR"/>
              <a:t>. Depth Z </a:t>
            </a:r>
            <a:r>
              <a:rPr lang="fr-FR" err="1"/>
              <a:t>coded</a:t>
            </a:r>
            <a:r>
              <a:rPr lang="fr-FR"/>
              <a:t> as :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fr-FR"/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fr-FR"/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fr-FR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fr-FR"/>
              <a:t>Motion </a:t>
            </a:r>
            <a:r>
              <a:rPr lang="fr-FR" err="1"/>
              <a:t>vectors</a:t>
            </a:r>
            <a:r>
              <a:rPr lang="fr-FR"/>
              <a:t> in </a:t>
            </a:r>
            <a:r>
              <a:rPr lang="fr-FR" err="1"/>
              <a:t>floating</a:t>
            </a:r>
            <a:r>
              <a:rPr lang="fr-FR"/>
              <a:t> point, one MV per pixel</a:t>
            </a:r>
            <a:r>
              <a:rPr lang="fr-FR" dirty="0"/>
              <a:t> 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fr-FR" err="1"/>
              <a:t>Stored</a:t>
            </a:r>
            <a:r>
              <a:rPr lang="fr-FR"/>
              <a:t> in EXR files, </a:t>
            </a:r>
            <a:r>
              <a:rPr lang="fr-FR" dirty="0"/>
              <a:t>one</a:t>
            </a:r>
            <a:r>
              <a:rPr lang="fr-FR"/>
              <a:t> file per frame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fr-FR"/>
              <a:t>R = Depth, G = </a:t>
            </a:r>
            <a:r>
              <a:rPr lang="fr-FR" err="1"/>
              <a:t>MV.hor</a:t>
            </a:r>
            <a:r>
              <a:rPr lang="fr-FR"/>
              <a:t>, B = </a:t>
            </a:r>
            <a:r>
              <a:rPr lang="fr-FR" err="1"/>
              <a:t>MV.ver</a:t>
            </a:r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 Box 1">
                <a:extLst>
                  <a:ext uri="{FF2B5EF4-FFF2-40B4-BE49-F238E27FC236}">
                    <a16:creationId xmlns:a16="http://schemas.microsoft.com/office/drawing/2014/main" id="{CFACFB9F-921F-F19C-1356-2F311EBB79C1}"/>
                  </a:ext>
                </a:extLst>
              </p:cNvPr>
              <p:cNvSpPr txBox="1"/>
              <p:nvPr/>
            </p:nvSpPr>
            <p:spPr>
              <a:xfrm>
                <a:off x="5875194" y="4378809"/>
                <a:ext cx="4021329" cy="595505"/>
              </a:xfrm>
              <a:prstGeom prst="rect">
                <a:avLst/>
              </a:prstGeom>
              <a:solidFill>
                <a:schemeClr val="lt1"/>
              </a:solidFill>
              <a:ln w="6350">
                <a:solidFill>
                  <a:prstClr val="black"/>
                </a:solidFill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fr-FR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𝑧</m:t>
                        </m:r>
                      </m:e>
                      <m:sub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𝑁𝐷𝐶</m:t>
                        </m:r>
                      </m:sub>
                    </m:sSub>
                    <m:r>
                      <a:rPr lang="en-US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fr-FR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𝑍</m:t>
                        </m:r>
                      </m:den>
                    </m:f>
                    <m:r>
                      <a:rPr lang="en-US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+</m:t>
                    </m:r>
                    <m:r>
                      <a:rPr lang="en-US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en-US" sz="11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1100" baseline="-250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11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 With  </a:t>
                </a:r>
                <a14:m>
                  <m:oMath xmlns:m="http://schemas.openxmlformats.org/officeDocument/2006/math">
                    <m:r>
                      <a:rPr lang="en-US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𝑏</m:t>
                    </m:r>
                    <m:r>
                      <a:rPr lang="en-US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fr-FR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fr-FR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𝑍</m:t>
                            </m:r>
                          </m:e>
                          <m:sub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𝐹</m:t>
                            </m:r>
                          </m:sub>
                        </m:sSub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fr-FR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𝑍</m:t>
                            </m:r>
                          </m:e>
                          <m:sub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𝑁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fr-FR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𝑍</m:t>
                            </m:r>
                          </m:e>
                          <m:sub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𝐹</m:t>
                            </m:r>
                          </m:sub>
                        </m:sSub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fr-FR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𝑍</m:t>
                            </m:r>
                          </m:e>
                          <m:sub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𝑁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sz="16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11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and</a:t>
                </a:r>
                <a:r>
                  <a:rPr lang="en-US" sz="16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𝑎</m:t>
                    </m:r>
                    <m:r>
                      <a:rPr lang="en-US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fr-FR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fr-FR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𝑍</m:t>
                            </m:r>
                          </m:e>
                          <m:sub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𝐹</m:t>
                            </m:r>
                          </m:sub>
                        </m:sSub>
                        <m:sSub>
                          <m:sSubPr>
                            <m:ctrlPr>
                              <a:rPr lang="fr-FR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𝑍</m:t>
                            </m:r>
                          </m:e>
                          <m:sub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𝑁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fr-FR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𝑍</m:t>
                            </m:r>
                          </m:e>
                          <m:sub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𝐹</m:t>
                            </m:r>
                          </m:sub>
                        </m:sSub>
                        <m:r>
                          <a:rPr lang="en-US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fr-FR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𝑍</m:t>
                            </m:r>
                          </m:e>
                          <m:sub>
                            <m: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𝑁</m:t>
                            </m:r>
                          </m:sub>
                        </m:sSub>
                      </m:den>
                    </m:f>
                  </m:oMath>
                </a14:m>
                <a:endParaRPr lang="fr-FR" sz="11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</a:t>
                </a:r>
                <a:endParaRPr lang="fr-FR" sz="11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3" name="Text Box 1">
                <a:extLst>
                  <a:ext uri="{FF2B5EF4-FFF2-40B4-BE49-F238E27FC236}">
                    <a16:creationId xmlns:a16="http://schemas.microsoft.com/office/drawing/2014/main" id="{CFACFB9F-921F-F19C-1356-2F311EBB79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5194" y="4378809"/>
                <a:ext cx="4021329" cy="59550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6350">
                <a:solidFill>
                  <a:prstClr val="black"/>
                </a:solidFill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24413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5E63B9-3965-DBA4-A593-EB30A304D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168380" cy="1346729"/>
          </a:xfrm>
        </p:spPr>
        <p:txBody>
          <a:bodyPr>
            <a:normAutofit/>
          </a:bodyPr>
          <a:lstStyle/>
          <a:p>
            <a:r>
              <a:rPr lang="fr-FR" sz="4000" dirty="0"/>
              <a:t>Annex 1 : exemple of camera </a:t>
            </a:r>
            <a:r>
              <a:rPr lang="fr-FR" sz="4000" dirty="0" err="1"/>
              <a:t>parameters</a:t>
            </a:r>
            <a:r>
              <a:rPr lang="fr-FR" sz="4000" dirty="0"/>
              <a:t> file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BEE636-1A92-5D13-95EC-5EA0B53F12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4/16/2024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EE3D1F-110A-EEA5-0F29-8E2A9A7C7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4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5D29E2-7DA7-021D-2F05-26FDC8466D08}"/>
              </a:ext>
            </a:extLst>
          </p:cNvPr>
          <p:cNvSpPr txBox="1"/>
          <p:nvPr/>
        </p:nvSpPr>
        <p:spPr>
          <a:xfrm>
            <a:off x="1259457" y="1590485"/>
            <a:ext cx="10179169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Version 0.0 -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projectionMatrix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worldToCameraMatrix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farClipPlane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nearClipPlane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focalLength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{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"frame":0,</a:t>
            </a: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"projectionMatrix":{				"e00":1.080,"e01":0.0,"e02":0.0,"e03":0.0,</a:t>
            </a: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											"e10":0.0,"e11":1.920,"e12":0.0,"e13":0.0,</a:t>
            </a: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											"e20":0.0,"e21":0.0,"e22":-1.000,"e23":0.600,</a:t>
            </a: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											"e30":0.0,"e31":0.0,"e32":1.0,"e33":0.0},</a:t>
            </a: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worldToCameraMatrix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":{		"e00":0.991,"e01":0.085,"e02":0.101,"e03":11.727,</a:t>
            </a: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												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"e10":-0.101,"e11":0.981,"e12":0.164,"e13":-42.399,</a:t>
            </a: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												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"e20":0.085,"e21":0.173,"e22":-0.981,"e23":10.997,</a:t>
            </a: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												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"e30":0.0,"e31":0.0,"e32":0.0,"e33":1.0},</a:t>
            </a: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"farClipPlane":1500.0,	"nearClipPlane":0.300,	"focalLength":23.051</a:t>
            </a: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}</a:t>
            </a: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l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{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frame":n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</a:p>
          <a:p>
            <a:pPr algn="l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projectionMatrix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":{			"e00":1.080,"e01":0.0,"e02":0.0,"e03":0.0,</a:t>
            </a:r>
          </a:p>
          <a:p>
            <a:pPr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										"e10":0.0,"e11":1.92,"e12":0.0,"e13":0.0,</a:t>
            </a:r>
          </a:p>
          <a:p>
            <a:pPr algn="l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										…</a:t>
            </a:r>
          </a:p>
        </p:txBody>
      </p:sp>
    </p:spTree>
    <p:extLst>
      <p:ext uri="{BB962C8B-B14F-4D97-AF65-F5344CB8AC3E}">
        <p14:creationId xmlns:p14="http://schemas.microsoft.com/office/powerpoint/2010/main" val="9416093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5E63B9-3965-DBA4-A593-EB30A304D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50435"/>
            <a:ext cx="11464228" cy="1132171"/>
          </a:xfrm>
        </p:spPr>
        <p:txBody>
          <a:bodyPr>
            <a:normAutofit/>
          </a:bodyPr>
          <a:lstStyle/>
          <a:p>
            <a:r>
              <a:rPr lang="fr-FR" sz="3600" dirty="0"/>
              <a:t>Annex 2 : </a:t>
            </a:r>
            <a:r>
              <a:rPr lang="fr-FR" sz="3600" dirty="0" err="1"/>
              <a:t>example</a:t>
            </a:r>
            <a:r>
              <a:rPr lang="fr-FR" sz="3600" dirty="0"/>
              <a:t> of </a:t>
            </a:r>
            <a:r>
              <a:rPr lang="fr-FR" sz="3600" dirty="0" err="1"/>
              <a:t>Depth</a:t>
            </a:r>
            <a:r>
              <a:rPr lang="fr-FR" sz="3600" dirty="0"/>
              <a:t> and Motion </a:t>
            </a:r>
            <a:r>
              <a:rPr lang="fr-FR" sz="3600" dirty="0" err="1"/>
              <a:t>vectors</a:t>
            </a:r>
            <a:endParaRPr lang="fr-FR" sz="36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BEE636-1A92-5D13-95EC-5EA0B53F12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4/16/2024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EE3D1F-110A-EEA5-0F29-8E2A9A7C7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5</a:t>
            </a:fld>
            <a:endParaRPr lang="en-US"/>
          </a:p>
        </p:txBody>
      </p:sp>
      <p:pic>
        <p:nvPicPr>
          <p:cNvPr id="6" name="Picture 5" descr="A picture containing grass, outdoor, nature, lush&#10;&#10;Description automatically generated">
            <a:extLst>
              <a:ext uri="{FF2B5EF4-FFF2-40B4-BE49-F238E27FC236}">
                <a16:creationId xmlns:a16="http://schemas.microsoft.com/office/drawing/2014/main" id="{26382C09-9BB1-FA46-71BE-C50E59148F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313" y="1467438"/>
            <a:ext cx="2686050" cy="1514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0F8CA47-FC06-255C-45E2-CA45704529F3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624" y="4095823"/>
            <a:ext cx="2556000" cy="1440000"/>
          </a:xfrm>
          <a:prstGeom prst="rect">
            <a:avLst/>
          </a:prstGeom>
          <a:noFill/>
          <a:ln w="38100">
            <a:solidFill>
              <a:srgbClr val="004CC8"/>
            </a:solidFill>
          </a:ln>
        </p:spPr>
      </p:pic>
      <p:pic>
        <p:nvPicPr>
          <p:cNvPr id="9" name="Picture 8" descr="A picture containing text, dark, silhouette&#10;&#10;Description automatically generated">
            <a:extLst>
              <a:ext uri="{FF2B5EF4-FFF2-40B4-BE49-F238E27FC236}">
                <a16:creationId xmlns:a16="http://schemas.microsoft.com/office/drawing/2014/main" id="{DE81D326-ACD8-67B1-B1E3-D9AD77AC0D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453" y="4059774"/>
            <a:ext cx="2556000" cy="144114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8E0BA69-43BB-8496-9E39-9BEB84FC94B8}"/>
              </a:ext>
            </a:extLst>
          </p:cNvPr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568" y="4086004"/>
            <a:ext cx="2556000" cy="1440000"/>
          </a:xfrm>
          <a:prstGeom prst="rect">
            <a:avLst/>
          </a:prstGeom>
          <a:noFill/>
          <a:ln w="38100">
            <a:solidFill>
              <a:srgbClr val="0DB800"/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B98C88A-0FEC-4037-2718-173EF51AE767}"/>
              </a:ext>
            </a:extLst>
          </p:cNvPr>
          <p:cNvSpPr txBox="1"/>
          <p:nvPr/>
        </p:nvSpPr>
        <p:spPr>
          <a:xfrm>
            <a:off x="3882795" y="1490124"/>
            <a:ext cx="1379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YUV texture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CD98E47-10C7-481D-5D20-B696C803E31C}"/>
              </a:ext>
            </a:extLst>
          </p:cNvPr>
          <p:cNvSpPr/>
          <p:nvPr/>
        </p:nvSpPr>
        <p:spPr>
          <a:xfrm>
            <a:off x="1147313" y="3286664"/>
            <a:ext cx="9333781" cy="2760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77CAFB2-46A6-5D7C-90BE-73565EA68106}"/>
              </a:ext>
            </a:extLst>
          </p:cNvPr>
          <p:cNvSpPr txBox="1"/>
          <p:nvPr/>
        </p:nvSpPr>
        <p:spPr>
          <a:xfrm>
            <a:off x="3617762" y="3343833"/>
            <a:ext cx="48141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Depth &amp; Motion vectors in EXR files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74C29D4-92B5-9E94-0F3C-AF21E0EBE3F9}"/>
              </a:ext>
            </a:extLst>
          </p:cNvPr>
          <p:cNvSpPr txBox="1"/>
          <p:nvPr/>
        </p:nvSpPr>
        <p:spPr>
          <a:xfrm>
            <a:off x="1917641" y="5606021"/>
            <a:ext cx="2327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Depth in red channel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26EB9CF-4FB5-6972-11E1-29B257A03BAD}"/>
              </a:ext>
            </a:extLst>
          </p:cNvPr>
          <p:cNvSpPr txBox="1"/>
          <p:nvPr/>
        </p:nvSpPr>
        <p:spPr>
          <a:xfrm>
            <a:off x="4679952" y="5601894"/>
            <a:ext cx="2555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MV.hor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in green channel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7F96E0B-43CA-D012-D20F-E1A3F807005C}"/>
              </a:ext>
            </a:extLst>
          </p:cNvPr>
          <p:cNvSpPr txBox="1"/>
          <p:nvPr/>
        </p:nvSpPr>
        <p:spPr>
          <a:xfrm>
            <a:off x="7580523" y="5596125"/>
            <a:ext cx="2555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MV.ver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in blue channel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52158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7DF0B1-0B91-AEAD-30A0-0E3400CEC0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Annex </a:t>
            </a:r>
            <a:r>
              <a:rPr lang="fr-FR" dirty="0"/>
              <a:t>3</a:t>
            </a:r>
            <a:r>
              <a:rPr lang="fr-FR"/>
              <a:t> : Game engine camera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D38ED6-EB88-2551-90B0-24B34B7406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4/16/2024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15BD99-FF03-9718-958E-4C7376DCE1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6</a:t>
            </a:fld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5B3C292-0ADF-217A-8543-ACD0C8A9B344}"/>
              </a:ext>
            </a:extLst>
          </p:cNvPr>
          <p:cNvGrpSpPr>
            <a:grpSpLocks noChangeAspect="1"/>
          </p:cNvGrpSpPr>
          <p:nvPr/>
        </p:nvGrpSpPr>
        <p:grpSpPr>
          <a:xfrm>
            <a:off x="2113597" y="1904047"/>
            <a:ext cx="7185026" cy="3413909"/>
            <a:chOff x="60635" y="151849"/>
            <a:chExt cx="6419540" cy="3050317"/>
          </a:xfrm>
        </p:grpSpPr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321BC1F6-9077-F44B-4ACC-8608511BB090}"/>
                </a:ext>
              </a:extLst>
            </p:cNvPr>
            <p:cNvCxnSpPr/>
            <p:nvPr/>
          </p:nvCxnSpPr>
          <p:spPr>
            <a:xfrm>
              <a:off x="1119341" y="2514706"/>
              <a:ext cx="491533" cy="36371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76D11471-F6C3-708A-8F2E-F76DDE4363B7}"/>
                </a:ext>
              </a:extLst>
            </p:cNvPr>
            <p:cNvCxnSpPr/>
            <p:nvPr/>
          </p:nvCxnSpPr>
          <p:spPr>
            <a:xfrm flipV="1">
              <a:off x="1119341" y="1753007"/>
              <a:ext cx="0" cy="75600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 Box 916">
              <a:extLst>
                <a:ext uri="{FF2B5EF4-FFF2-40B4-BE49-F238E27FC236}">
                  <a16:creationId xmlns:a16="http://schemas.microsoft.com/office/drawing/2014/main" id="{2A76F7B6-2F94-D3B0-2D65-9382317F056F}"/>
                </a:ext>
              </a:extLst>
            </p:cNvPr>
            <p:cNvSpPr txBox="1"/>
            <p:nvPr/>
          </p:nvSpPr>
          <p:spPr>
            <a:xfrm>
              <a:off x="1351575" y="2859468"/>
              <a:ext cx="534375" cy="34269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 hangingPunct="0">
                <a:spcBef>
                  <a:spcPts val="680"/>
                </a:spcBef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1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Xcam</a:t>
              </a:r>
              <a:endParaRPr lang="fr-FR" sz="11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0" name="Text Box 916">
              <a:extLst>
                <a:ext uri="{FF2B5EF4-FFF2-40B4-BE49-F238E27FC236}">
                  <a16:creationId xmlns:a16="http://schemas.microsoft.com/office/drawing/2014/main" id="{9A2B5B8E-39F7-5D12-13E8-759DE308465C}"/>
                </a:ext>
              </a:extLst>
            </p:cNvPr>
            <p:cNvSpPr txBox="1"/>
            <p:nvPr/>
          </p:nvSpPr>
          <p:spPr>
            <a:xfrm>
              <a:off x="864436" y="1420662"/>
              <a:ext cx="534375" cy="34269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 hangingPunct="0">
                <a:spcBef>
                  <a:spcPts val="680"/>
                </a:spcBef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1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Ycam</a:t>
              </a:r>
              <a:endParaRPr lang="fr-FR" sz="11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1" name="Text Box 916">
              <a:extLst>
                <a:ext uri="{FF2B5EF4-FFF2-40B4-BE49-F238E27FC236}">
                  <a16:creationId xmlns:a16="http://schemas.microsoft.com/office/drawing/2014/main" id="{121B3A81-7F7B-8147-9F0C-BF7798FBC904}"/>
                </a:ext>
              </a:extLst>
            </p:cNvPr>
            <p:cNvSpPr txBox="1"/>
            <p:nvPr/>
          </p:nvSpPr>
          <p:spPr>
            <a:xfrm>
              <a:off x="549595" y="2696731"/>
              <a:ext cx="534375" cy="34269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 hangingPunct="0">
                <a:spcBef>
                  <a:spcPts val="680"/>
                </a:spcBef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1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Zcam</a:t>
              </a:r>
              <a:endParaRPr lang="fr-FR" sz="11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2" name="Text Box 899">
              <a:extLst>
                <a:ext uri="{FF2B5EF4-FFF2-40B4-BE49-F238E27FC236}">
                  <a16:creationId xmlns:a16="http://schemas.microsoft.com/office/drawing/2014/main" id="{4DE10ABE-2C7B-7D22-A241-4A0E2077495A}"/>
                </a:ext>
              </a:extLst>
            </p:cNvPr>
            <p:cNvSpPr txBox="1"/>
            <p:nvPr/>
          </p:nvSpPr>
          <p:spPr>
            <a:xfrm>
              <a:off x="60635" y="1942431"/>
              <a:ext cx="1009650" cy="84485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 hangingPunct="0"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1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Camera</a:t>
              </a:r>
            </a:p>
            <a:p>
              <a:pPr algn="r" hangingPunct="0"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en-US" sz="11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coordinate system</a:t>
              </a:r>
              <a:endParaRPr lang="fr-FR" sz="11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42FE61D5-2FAE-B462-E988-08A40E755F89}"/>
                </a:ext>
              </a:extLst>
            </p:cNvPr>
            <p:cNvGrpSpPr/>
            <p:nvPr/>
          </p:nvGrpSpPr>
          <p:grpSpPr>
            <a:xfrm>
              <a:off x="3148588" y="151849"/>
              <a:ext cx="1431230" cy="940323"/>
              <a:chOff x="4491613" y="837649"/>
              <a:chExt cx="1431230" cy="940323"/>
            </a:xfrm>
          </p:grpSpPr>
          <p:cxnSp>
            <p:nvCxnSpPr>
              <p:cNvPr id="47" name="Straight Arrow Connector 46">
                <a:extLst>
                  <a:ext uri="{FF2B5EF4-FFF2-40B4-BE49-F238E27FC236}">
                    <a16:creationId xmlns:a16="http://schemas.microsoft.com/office/drawing/2014/main" id="{06487CF7-9E9B-A410-0C71-22C7D4933969}"/>
                  </a:ext>
                </a:extLst>
              </p:cNvPr>
              <p:cNvCxnSpPr/>
              <p:nvPr/>
            </p:nvCxnSpPr>
            <p:spPr>
              <a:xfrm flipV="1">
                <a:off x="4619809" y="1266825"/>
                <a:ext cx="723807" cy="291103"/>
              </a:xfrm>
              <a:prstGeom prst="straightConnector1">
                <a:avLst/>
              </a:prstGeom>
              <a:ln w="2857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Arrow Connector 47">
                <a:extLst>
                  <a:ext uri="{FF2B5EF4-FFF2-40B4-BE49-F238E27FC236}">
                    <a16:creationId xmlns:a16="http://schemas.microsoft.com/office/drawing/2014/main" id="{F14C65BA-AA6B-FCA9-0CE2-F4AD0903272E}"/>
                  </a:ext>
                </a:extLst>
              </p:cNvPr>
              <p:cNvCxnSpPr/>
              <p:nvPr/>
            </p:nvCxnSpPr>
            <p:spPr>
              <a:xfrm flipH="1" flipV="1">
                <a:off x="4491613" y="894513"/>
                <a:ext cx="120581" cy="672790"/>
              </a:xfrm>
              <a:prstGeom prst="straightConnector1">
                <a:avLst/>
              </a:prstGeom>
              <a:ln w="2857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Arrow Connector 48">
                <a:extLst>
                  <a:ext uri="{FF2B5EF4-FFF2-40B4-BE49-F238E27FC236}">
                    <a16:creationId xmlns:a16="http://schemas.microsoft.com/office/drawing/2014/main" id="{0F84E34C-DEEC-3AAB-2621-C6C42AE87C5C}"/>
                  </a:ext>
                </a:extLst>
              </p:cNvPr>
              <p:cNvCxnSpPr/>
              <p:nvPr/>
            </p:nvCxnSpPr>
            <p:spPr>
              <a:xfrm>
                <a:off x="4610121" y="1558751"/>
                <a:ext cx="207039" cy="219221"/>
              </a:xfrm>
              <a:prstGeom prst="straightConnector1">
                <a:avLst/>
              </a:prstGeom>
              <a:ln w="2857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Text Box 899">
                <a:extLst>
                  <a:ext uri="{FF2B5EF4-FFF2-40B4-BE49-F238E27FC236}">
                    <a16:creationId xmlns:a16="http://schemas.microsoft.com/office/drawing/2014/main" id="{638390B4-14DD-40C9-FF31-05F234090F19}"/>
                  </a:ext>
                </a:extLst>
              </p:cNvPr>
              <p:cNvSpPr txBox="1"/>
              <p:nvPr/>
            </p:nvSpPr>
            <p:spPr>
              <a:xfrm>
                <a:off x="4569023" y="837649"/>
                <a:ext cx="1353820" cy="643255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just" hangingPunct="0"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3D world</a:t>
                </a:r>
                <a:endParaRPr lang="fr-FR" sz="11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 hangingPunct="0"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coordinate system</a:t>
                </a:r>
                <a:endParaRPr lang="fr-FR" sz="11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p:grpSp>
        <p:sp>
          <p:nvSpPr>
            <p:cNvPr id="14" name="Rectangle 169">
              <a:extLst>
                <a:ext uri="{FF2B5EF4-FFF2-40B4-BE49-F238E27FC236}">
                  <a16:creationId xmlns:a16="http://schemas.microsoft.com/office/drawing/2014/main" id="{6A58876E-AF64-C3B5-A14C-CAB47B89B9C4}"/>
                </a:ext>
              </a:extLst>
            </p:cNvPr>
            <p:cNvSpPr/>
            <p:nvPr/>
          </p:nvSpPr>
          <p:spPr>
            <a:xfrm>
              <a:off x="1476375" y="1905000"/>
              <a:ext cx="428625" cy="638175"/>
            </a:xfrm>
            <a:custGeom>
              <a:avLst/>
              <a:gdLst>
                <a:gd name="connsiteX0" fmla="*/ 0 w 581025"/>
                <a:gd name="connsiteY0" fmla="*/ 0 h 352425"/>
                <a:gd name="connsiteX1" fmla="*/ 581025 w 581025"/>
                <a:gd name="connsiteY1" fmla="*/ 0 h 352425"/>
                <a:gd name="connsiteX2" fmla="*/ 581025 w 581025"/>
                <a:gd name="connsiteY2" fmla="*/ 352425 h 352425"/>
                <a:gd name="connsiteX3" fmla="*/ 0 w 581025"/>
                <a:gd name="connsiteY3" fmla="*/ 352425 h 352425"/>
                <a:gd name="connsiteX4" fmla="*/ 0 w 581025"/>
                <a:gd name="connsiteY4" fmla="*/ 0 h 352425"/>
                <a:gd name="connsiteX0" fmla="*/ 0 w 581025"/>
                <a:gd name="connsiteY0" fmla="*/ 0 h 638175"/>
                <a:gd name="connsiteX1" fmla="*/ 581025 w 581025"/>
                <a:gd name="connsiteY1" fmla="*/ 0 h 638175"/>
                <a:gd name="connsiteX2" fmla="*/ 409575 w 581025"/>
                <a:gd name="connsiteY2" fmla="*/ 638175 h 638175"/>
                <a:gd name="connsiteX3" fmla="*/ 0 w 581025"/>
                <a:gd name="connsiteY3" fmla="*/ 352425 h 638175"/>
                <a:gd name="connsiteX4" fmla="*/ 0 w 581025"/>
                <a:gd name="connsiteY4" fmla="*/ 0 h 638175"/>
                <a:gd name="connsiteX0" fmla="*/ 0 w 428625"/>
                <a:gd name="connsiteY0" fmla="*/ 0 h 638175"/>
                <a:gd name="connsiteX1" fmla="*/ 428625 w 428625"/>
                <a:gd name="connsiteY1" fmla="*/ 257175 h 638175"/>
                <a:gd name="connsiteX2" fmla="*/ 409575 w 428625"/>
                <a:gd name="connsiteY2" fmla="*/ 638175 h 638175"/>
                <a:gd name="connsiteX3" fmla="*/ 0 w 428625"/>
                <a:gd name="connsiteY3" fmla="*/ 352425 h 638175"/>
                <a:gd name="connsiteX4" fmla="*/ 0 w 428625"/>
                <a:gd name="connsiteY4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8625" h="638175">
                  <a:moveTo>
                    <a:pt x="0" y="0"/>
                  </a:moveTo>
                  <a:lnTo>
                    <a:pt x="428625" y="257175"/>
                  </a:lnTo>
                  <a:lnTo>
                    <a:pt x="409575" y="638175"/>
                  </a:lnTo>
                  <a:lnTo>
                    <a:pt x="0" y="3524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sp>
          <p:nvSpPr>
            <p:cNvPr id="15" name="Rectangle 169">
              <a:extLst>
                <a:ext uri="{FF2B5EF4-FFF2-40B4-BE49-F238E27FC236}">
                  <a16:creationId xmlns:a16="http://schemas.microsoft.com/office/drawing/2014/main" id="{A3363046-2ED3-0650-8038-BF527A902CF4}"/>
                </a:ext>
              </a:extLst>
            </p:cNvPr>
            <p:cNvSpPr/>
            <p:nvPr/>
          </p:nvSpPr>
          <p:spPr>
            <a:xfrm>
              <a:off x="2247900" y="1009651"/>
              <a:ext cx="1276350" cy="1285875"/>
            </a:xfrm>
            <a:custGeom>
              <a:avLst/>
              <a:gdLst>
                <a:gd name="connsiteX0" fmla="*/ 0 w 581025"/>
                <a:gd name="connsiteY0" fmla="*/ 0 h 352425"/>
                <a:gd name="connsiteX1" fmla="*/ 581025 w 581025"/>
                <a:gd name="connsiteY1" fmla="*/ 0 h 352425"/>
                <a:gd name="connsiteX2" fmla="*/ 581025 w 581025"/>
                <a:gd name="connsiteY2" fmla="*/ 352425 h 352425"/>
                <a:gd name="connsiteX3" fmla="*/ 0 w 581025"/>
                <a:gd name="connsiteY3" fmla="*/ 352425 h 352425"/>
                <a:gd name="connsiteX4" fmla="*/ 0 w 581025"/>
                <a:gd name="connsiteY4" fmla="*/ 0 h 352425"/>
                <a:gd name="connsiteX0" fmla="*/ 0 w 581025"/>
                <a:gd name="connsiteY0" fmla="*/ 0 h 638175"/>
                <a:gd name="connsiteX1" fmla="*/ 581025 w 581025"/>
                <a:gd name="connsiteY1" fmla="*/ 0 h 638175"/>
                <a:gd name="connsiteX2" fmla="*/ 409575 w 581025"/>
                <a:gd name="connsiteY2" fmla="*/ 638175 h 638175"/>
                <a:gd name="connsiteX3" fmla="*/ 0 w 581025"/>
                <a:gd name="connsiteY3" fmla="*/ 352425 h 638175"/>
                <a:gd name="connsiteX4" fmla="*/ 0 w 581025"/>
                <a:gd name="connsiteY4" fmla="*/ 0 h 638175"/>
                <a:gd name="connsiteX0" fmla="*/ 0 w 428625"/>
                <a:gd name="connsiteY0" fmla="*/ 0 h 638175"/>
                <a:gd name="connsiteX1" fmla="*/ 428625 w 428625"/>
                <a:gd name="connsiteY1" fmla="*/ 257175 h 638175"/>
                <a:gd name="connsiteX2" fmla="*/ 409575 w 428625"/>
                <a:gd name="connsiteY2" fmla="*/ 638175 h 638175"/>
                <a:gd name="connsiteX3" fmla="*/ 0 w 428625"/>
                <a:gd name="connsiteY3" fmla="*/ 352425 h 638175"/>
                <a:gd name="connsiteX4" fmla="*/ 0 w 428625"/>
                <a:gd name="connsiteY4" fmla="*/ 0 h 638175"/>
                <a:gd name="connsiteX0" fmla="*/ 0 w 457200"/>
                <a:gd name="connsiteY0" fmla="*/ 0 h 1076325"/>
                <a:gd name="connsiteX1" fmla="*/ 457200 w 457200"/>
                <a:gd name="connsiteY1" fmla="*/ 695325 h 1076325"/>
                <a:gd name="connsiteX2" fmla="*/ 438150 w 457200"/>
                <a:gd name="connsiteY2" fmla="*/ 1076325 h 1076325"/>
                <a:gd name="connsiteX3" fmla="*/ 28575 w 457200"/>
                <a:gd name="connsiteY3" fmla="*/ 790575 h 1076325"/>
                <a:gd name="connsiteX4" fmla="*/ 0 w 457200"/>
                <a:gd name="connsiteY4" fmla="*/ 0 h 1076325"/>
                <a:gd name="connsiteX0" fmla="*/ 0 w 942975"/>
                <a:gd name="connsiteY0" fmla="*/ 0 h 1466850"/>
                <a:gd name="connsiteX1" fmla="*/ 457200 w 942975"/>
                <a:gd name="connsiteY1" fmla="*/ 695325 h 1466850"/>
                <a:gd name="connsiteX2" fmla="*/ 942975 w 942975"/>
                <a:gd name="connsiteY2" fmla="*/ 1466850 h 1466850"/>
                <a:gd name="connsiteX3" fmla="*/ 28575 w 942975"/>
                <a:gd name="connsiteY3" fmla="*/ 790575 h 1466850"/>
                <a:gd name="connsiteX4" fmla="*/ 0 w 942975"/>
                <a:gd name="connsiteY4" fmla="*/ 0 h 1466850"/>
                <a:gd name="connsiteX0" fmla="*/ 0 w 1439335"/>
                <a:gd name="connsiteY0" fmla="*/ 0 h 1466850"/>
                <a:gd name="connsiteX1" fmla="*/ 1439335 w 1439335"/>
                <a:gd name="connsiteY1" fmla="*/ 400050 h 1466850"/>
                <a:gd name="connsiteX2" fmla="*/ 942975 w 1439335"/>
                <a:gd name="connsiteY2" fmla="*/ 1466850 h 1466850"/>
                <a:gd name="connsiteX3" fmla="*/ 28575 w 1439335"/>
                <a:gd name="connsiteY3" fmla="*/ 790575 h 1466850"/>
                <a:gd name="connsiteX4" fmla="*/ 0 w 1439335"/>
                <a:gd name="connsiteY4" fmla="*/ 0 h 1466850"/>
                <a:gd name="connsiteX0" fmla="*/ 0 w 1439335"/>
                <a:gd name="connsiteY0" fmla="*/ 0 h 1295400"/>
                <a:gd name="connsiteX1" fmla="*/ 1439335 w 1439335"/>
                <a:gd name="connsiteY1" fmla="*/ 400050 h 1295400"/>
                <a:gd name="connsiteX2" fmla="*/ 1000125 w 1439335"/>
                <a:gd name="connsiteY2" fmla="*/ 1295400 h 1295400"/>
                <a:gd name="connsiteX3" fmla="*/ 28575 w 1439335"/>
                <a:gd name="connsiteY3" fmla="*/ 790575 h 1295400"/>
                <a:gd name="connsiteX4" fmla="*/ 0 w 1439335"/>
                <a:gd name="connsiteY4" fmla="*/ 0 h 1295400"/>
                <a:gd name="connsiteX0" fmla="*/ 0 w 1439335"/>
                <a:gd name="connsiteY0" fmla="*/ 0 h 1238250"/>
                <a:gd name="connsiteX1" fmla="*/ 1439335 w 1439335"/>
                <a:gd name="connsiteY1" fmla="*/ 400050 h 1238250"/>
                <a:gd name="connsiteX2" fmla="*/ 914400 w 1439335"/>
                <a:gd name="connsiteY2" fmla="*/ 1238250 h 1238250"/>
                <a:gd name="connsiteX3" fmla="*/ 28575 w 1439335"/>
                <a:gd name="connsiteY3" fmla="*/ 790575 h 1238250"/>
                <a:gd name="connsiteX4" fmla="*/ 0 w 1439335"/>
                <a:gd name="connsiteY4" fmla="*/ 0 h 1238250"/>
                <a:gd name="connsiteX0" fmla="*/ 0 w 1439335"/>
                <a:gd name="connsiteY0" fmla="*/ 0 h 1257300"/>
                <a:gd name="connsiteX1" fmla="*/ 1439335 w 1439335"/>
                <a:gd name="connsiteY1" fmla="*/ 400050 h 1257300"/>
                <a:gd name="connsiteX2" fmla="*/ 838200 w 1439335"/>
                <a:gd name="connsiteY2" fmla="*/ 1257300 h 1257300"/>
                <a:gd name="connsiteX3" fmla="*/ 28575 w 1439335"/>
                <a:gd name="connsiteY3" fmla="*/ 790575 h 1257300"/>
                <a:gd name="connsiteX4" fmla="*/ 0 w 1439335"/>
                <a:gd name="connsiteY4" fmla="*/ 0 h 1257300"/>
                <a:gd name="connsiteX0" fmla="*/ 0 w 1439335"/>
                <a:gd name="connsiteY0" fmla="*/ 0 h 1276350"/>
                <a:gd name="connsiteX1" fmla="*/ 1439335 w 1439335"/>
                <a:gd name="connsiteY1" fmla="*/ 400050 h 1276350"/>
                <a:gd name="connsiteX2" fmla="*/ 809625 w 1439335"/>
                <a:gd name="connsiteY2" fmla="*/ 1276350 h 1276350"/>
                <a:gd name="connsiteX3" fmla="*/ 28575 w 1439335"/>
                <a:gd name="connsiteY3" fmla="*/ 790575 h 1276350"/>
                <a:gd name="connsiteX4" fmla="*/ 0 w 1439335"/>
                <a:gd name="connsiteY4" fmla="*/ 0 h 1276350"/>
                <a:gd name="connsiteX0" fmla="*/ 0 w 1439335"/>
                <a:gd name="connsiteY0" fmla="*/ 0 h 1285875"/>
                <a:gd name="connsiteX1" fmla="*/ 1439335 w 1439335"/>
                <a:gd name="connsiteY1" fmla="*/ 400050 h 1285875"/>
                <a:gd name="connsiteX2" fmla="*/ 847725 w 1439335"/>
                <a:gd name="connsiteY2" fmla="*/ 1285875 h 1285875"/>
                <a:gd name="connsiteX3" fmla="*/ 28575 w 1439335"/>
                <a:gd name="connsiteY3" fmla="*/ 790575 h 1285875"/>
                <a:gd name="connsiteX4" fmla="*/ 0 w 1439335"/>
                <a:gd name="connsiteY4" fmla="*/ 0 h 1285875"/>
                <a:gd name="connsiteX0" fmla="*/ 0 w 1276350"/>
                <a:gd name="connsiteY0" fmla="*/ 0 h 1285875"/>
                <a:gd name="connsiteX1" fmla="*/ 1276350 w 1276350"/>
                <a:gd name="connsiteY1" fmla="*/ 457199 h 1285875"/>
                <a:gd name="connsiteX2" fmla="*/ 847725 w 1276350"/>
                <a:gd name="connsiteY2" fmla="*/ 1285875 h 1285875"/>
                <a:gd name="connsiteX3" fmla="*/ 28575 w 1276350"/>
                <a:gd name="connsiteY3" fmla="*/ 790575 h 1285875"/>
                <a:gd name="connsiteX4" fmla="*/ 0 w 1276350"/>
                <a:gd name="connsiteY4" fmla="*/ 0 h 1285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50" h="1285875">
                  <a:moveTo>
                    <a:pt x="0" y="0"/>
                  </a:moveTo>
                  <a:lnTo>
                    <a:pt x="1276350" y="457199"/>
                  </a:lnTo>
                  <a:lnTo>
                    <a:pt x="847725" y="1285875"/>
                  </a:lnTo>
                  <a:lnTo>
                    <a:pt x="28575" y="7905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F047C6CF-5C85-7544-CA81-E548219413D3}"/>
                </a:ext>
              </a:extLst>
            </p:cNvPr>
            <p:cNvCxnSpPr/>
            <p:nvPr/>
          </p:nvCxnSpPr>
          <p:spPr>
            <a:xfrm flipV="1">
              <a:off x="1476375" y="1009651"/>
              <a:ext cx="771525" cy="89534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C7000D6-5287-3AD7-C871-DDA049F4640E}"/>
                </a:ext>
              </a:extLst>
            </p:cNvPr>
            <p:cNvCxnSpPr/>
            <p:nvPr/>
          </p:nvCxnSpPr>
          <p:spPr>
            <a:xfrm flipV="1">
              <a:off x="1905000" y="1466850"/>
              <a:ext cx="1619250" cy="69532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0962D978-7B9C-C11B-CF62-74E363A2554B}"/>
                </a:ext>
              </a:extLst>
            </p:cNvPr>
            <p:cNvCxnSpPr/>
            <p:nvPr/>
          </p:nvCxnSpPr>
          <p:spPr>
            <a:xfrm flipV="1">
              <a:off x="1885950" y="2316013"/>
              <a:ext cx="1171575" cy="22716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ECE6594-2EA3-E390-53C9-233568C9F310}"/>
                </a:ext>
              </a:extLst>
            </p:cNvPr>
            <p:cNvCxnSpPr/>
            <p:nvPr/>
          </p:nvCxnSpPr>
          <p:spPr>
            <a:xfrm>
              <a:off x="2247900" y="1009651"/>
              <a:ext cx="28575" cy="790575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F5A3551C-278F-C0FE-508C-92F6C35CB935}"/>
                </a:ext>
              </a:extLst>
            </p:cNvPr>
            <p:cNvCxnSpPr/>
            <p:nvPr/>
          </p:nvCxnSpPr>
          <p:spPr>
            <a:xfrm>
              <a:off x="2276475" y="1800226"/>
              <a:ext cx="819150" cy="49530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01A96BA5-BC7C-B716-8815-45114C86BB47}"/>
                </a:ext>
              </a:extLst>
            </p:cNvPr>
            <p:cNvCxnSpPr/>
            <p:nvPr/>
          </p:nvCxnSpPr>
          <p:spPr>
            <a:xfrm flipV="1">
              <a:off x="3067050" y="1466850"/>
              <a:ext cx="457200" cy="84916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C0E09668-7860-20A5-46BF-8D6EABC748F6}"/>
                </a:ext>
              </a:extLst>
            </p:cNvPr>
            <p:cNvCxnSpPr/>
            <p:nvPr/>
          </p:nvCxnSpPr>
          <p:spPr>
            <a:xfrm>
              <a:off x="2247900" y="1009651"/>
              <a:ext cx="1266825" cy="45719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45907BF6-13D9-E31C-CBAF-59A95BEA5900}"/>
                </a:ext>
              </a:extLst>
            </p:cNvPr>
            <p:cNvCxnSpPr/>
            <p:nvPr/>
          </p:nvCxnSpPr>
          <p:spPr>
            <a:xfrm flipV="1">
              <a:off x="1704975" y="1400175"/>
              <a:ext cx="1562100" cy="80010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067D4FC9-087F-925F-4D1C-DA78BB5260BE}"/>
                </a:ext>
              </a:extLst>
            </p:cNvPr>
            <p:cNvCxnSpPr/>
            <p:nvPr/>
          </p:nvCxnSpPr>
          <p:spPr>
            <a:xfrm flipH="1">
              <a:off x="1476375" y="1800226"/>
              <a:ext cx="800100" cy="457199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6E45091D-01A0-004E-E803-49D9CB73C334}"/>
                </a:ext>
              </a:extLst>
            </p:cNvPr>
            <p:cNvSpPr/>
            <p:nvPr/>
          </p:nvSpPr>
          <p:spPr>
            <a:xfrm>
              <a:off x="1629924" y="2194950"/>
              <a:ext cx="72000" cy="72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8DD9EEDE-2462-52DC-4241-E0D4836B050D}"/>
                </a:ext>
              </a:extLst>
            </p:cNvPr>
            <p:cNvSpPr/>
            <p:nvPr/>
          </p:nvSpPr>
          <p:spPr>
            <a:xfrm>
              <a:off x="2694600" y="1637325"/>
              <a:ext cx="71755" cy="7175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8CE34E90-1084-08DC-CB65-A1857B6C901D}"/>
                </a:ext>
              </a:extLst>
            </p:cNvPr>
            <p:cNvCxnSpPr/>
            <p:nvPr/>
          </p:nvCxnSpPr>
          <p:spPr>
            <a:xfrm flipH="1">
              <a:off x="683288" y="2219325"/>
              <a:ext cx="983587" cy="49608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 Box 916">
              <a:extLst>
                <a:ext uri="{FF2B5EF4-FFF2-40B4-BE49-F238E27FC236}">
                  <a16:creationId xmlns:a16="http://schemas.microsoft.com/office/drawing/2014/main" id="{840F2AD4-53CB-2A7F-44B1-F77FBC2273AE}"/>
                </a:ext>
              </a:extLst>
            </p:cNvPr>
            <p:cNvSpPr txBox="1"/>
            <p:nvPr/>
          </p:nvSpPr>
          <p:spPr>
            <a:xfrm rot="1245497">
              <a:off x="2666513" y="1029803"/>
              <a:ext cx="858225" cy="34269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 hangingPunct="0">
                <a:spcBef>
                  <a:spcPts val="680"/>
                </a:spcBef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fr-FR" sz="11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Far plane</a:t>
              </a:r>
            </a:p>
          </p:txBody>
        </p:sp>
        <p:sp>
          <p:nvSpPr>
            <p:cNvPr id="29" name="Text Box 916">
              <a:extLst>
                <a:ext uri="{FF2B5EF4-FFF2-40B4-BE49-F238E27FC236}">
                  <a16:creationId xmlns:a16="http://schemas.microsoft.com/office/drawing/2014/main" id="{6E3F70C0-E2FE-8DC1-6EE8-AD1D39C0B207}"/>
                </a:ext>
              </a:extLst>
            </p:cNvPr>
            <p:cNvSpPr txBox="1"/>
            <p:nvPr/>
          </p:nvSpPr>
          <p:spPr>
            <a:xfrm rot="2118234">
              <a:off x="1297534" y="2481593"/>
              <a:ext cx="927997" cy="34269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 hangingPunct="0">
                <a:spcBef>
                  <a:spcPts val="680"/>
                </a:spcBef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fr-FR" sz="11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Near plane</a:t>
              </a:r>
            </a:p>
          </p:txBody>
        </p:sp>
        <p:sp>
          <p:nvSpPr>
            <p:cNvPr id="30" name="Text Box 916">
              <a:extLst>
                <a:ext uri="{FF2B5EF4-FFF2-40B4-BE49-F238E27FC236}">
                  <a16:creationId xmlns:a16="http://schemas.microsoft.com/office/drawing/2014/main" id="{0516468D-791F-82C1-D58F-93ED74E2417B}"/>
                </a:ext>
              </a:extLst>
            </p:cNvPr>
            <p:cNvSpPr txBox="1"/>
            <p:nvPr/>
          </p:nvSpPr>
          <p:spPr>
            <a:xfrm>
              <a:off x="1982036" y="795530"/>
              <a:ext cx="534375" cy="34269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 hangingPunct="0">
                <a:spcBef>
                  <a:spcPts val="680"/>
                </a:spcBef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fr-FR" sz="11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Z</a:t>
              </a:r>
              <a:r>
                <a:rPr lang="fr-FR" sz="1100" baseline="-250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F</a:t>
              </a:r>
              <a:endParaRPr lang="fr-FR" sz="11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1" name="Text Box 916">
              <a:extLst>
                <a:ext uri="{FF2B5EF4-FFF2-40B4-BE49-F238E27FC236}">
                  <a16:creationId xmlns:a16="http://schemas.microsoft.com/office/drawing/2014/main" id="{9713CE67-F7C2-0956-00C0-BA3C47AF527F}"/>
                </a:ext>
              </a:extLst>
            </p:cNvPr>
            <p:cNvSpPr txBox="1"/>
            <p:nvPr/>
          </p:nvSpPr>
          <p:spPr>
            <a:xfrm>
              <a:off x="1176950" y="1769710"/>
              <a:ext cx="534375" cy="342698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 hangingPunct="0">
                <a:spcBef>
                  <a:spcPts val="680"/>
                </a:spcBef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fr-FR" sz="11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Z</a:t>
              </a:r>
              <a:r>
                <a:rPr lang="fr-FR" sz="1100" baseline="-250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N</a:t>
              </a:r>
              <a:endParaRPr lang="fr-FR" sz="11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2" name="Text Box 899">
              <a:extLst>
                <a:ext uri="{FF2B5EF4-FFF2-40B4-BE49-F238E27FC236}">
                  <a16:creationId xmlns:a16="http://schemas.microsoft.com/office/drawing/2014/main" id="{661C8643-5F8A-35E1-59EF-3A370888945D}"/>
                </a:ext>
              </a:extLst>
            </p:cNvPr>
            <p:cNvSpPr txBox="1"/>
            <p:nvPr/>
          </p:nvSpPr>
          <p:spPr>
            <a:xfrm>
              <a:off x="620274" y="971506"/>
              <a:ext cx="1009650" cy="84485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 hangingPunct="0">
                <a:spcBef>
                  <a:spcPts val="680"/>
                </a:spcBef>
                <a:tabLst>
                  <a:tab pos="228600" algn="l"/>
                  <a:tab pos="457200" algn="l"/>
                  <a:tab pos="685800" algn="l"/>
                  <a:tab pos="914400" algn="l"/>
                  <a:tab pos="1143000" algn="l"/>
                  <a:tab pos="1371600" algn="l"/>
                  <a:tab pos="1600200" algn="l"/>
                  <a:tab pos="1828800" algn="l"/>
                  <a:tab pos="2057400" algn="l"/>
                  <a:tab pos="2286000" algn="l"/>
                  <a:tab pos="2514600" algn="l"/>
                  <a:tab pos="2743200" algn="l"/>
                </a:tabLst>
              </a:pPr>
              <a:r>
                <a:rPr lang="fr-FR" sz="1100" err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Viewing</a:t>
              </a:r>
              <a:r>
                <a:rPr lang="fr-FR" sz="11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volume</a:t>
              </a:r>
            </a:p>
          </p:txBody>
        </p:sp>
        <p:sp>
          <p:nvSpPr>
            <p:cNvPr id="33" name="Arc 32">
              <a:extLst>
                <a:ext uri="{FF2B5EF4-FFF2-40B4-BE49-F238E27FC236}">
                  <a16:creationId xmlns:a16="http://schemas.microsoft.com/office/drawing/2014/main" id="{9782D162-37C4-4B69-0BFB-0A6C050DEC14}"/>
                </a:ext>
              </a:extLst>
            </p:cNvPr>
            <p:cNvSpPr/>
            <p:nvPr/>
          </p:nvSpPr>
          <p:spPr>
            <a:xfrm>
              <a:off x="1230258" y="1171575"/>
              <a:ext cx="717689" cy="738268"/>
            </a:xfrm>
            <a:prstGeom prst="arc">
              <a:avLst/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FR"/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0E6143A0-C118-3475-2248-5971342B0523}"/>
                </a:ext>
              </a:extLst>
            </p:cNvPr>
            <p:cNvGrpSpPr/>
            <p:nvPr/>
          </p:nvGrpSpPr>
          <p:grpSpPr>
            <a:xfrm>
              <a:off x="3244610" y="736071"/>
              <a:ext cx="3235565" cy="2362960"/>
              <a:chOff x="3244610" y="736071"/>
              <a:chExt cx="3235565" cy="2362960"/>
            </a:xfrm>
          </p:grpSpPr>
          <p:sp>
            <p:nvSpPr>
              <p:cNvPr id="35" name="Rectangle 13">
                <a:extLst>
                  <a:ext uri="{FF2B5EF4-FFF2-40B4-BE49-F238E27FC236}">
                    <a16:creationId xmlns:a16="http://schemas.microsoft.com/office/drawing/2014/main" id="{3010AFF9-C146-DC73-50BA-E82C249978F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936758" y="1255361"/>
                <a:ext cx="1202055" cy="1116965"/>
              </a:xfrm>
              <a:custGeom>
                <a:avLst/>
                <a:gdLst>
                  <a:gd name="connsiteX0" fmla="*/ 0 w 1409700"/>
                  <a:gd name="connsiteY0" fmla="*/ 0 h 1125414"/>
                  <a:gd name="connsiteX1" fmla="*/ 1409700 w 1409700"/>
                  <a:gd name="connsiteY1" fmla="*/ 0 h 1125414"/>
                  <a:gd name="connsiteX2" fmla="*/ 1409700 w 1409700"/>
                  <a:gd name="connsiteY2" fmla="*/ 1125414 h 1125414"/>
                  <a:gd name="connsiteX3" fmla="*/ 0 w 1409700"/>
                  <a:gd name="connsiteY3" fmla="*/ 1125414 h 1125414"/>
                  <a:gd name="connsiteX4" fmla="*/ 0 w 1409700"/>
                  <a:gd name="connsiteY4" fmla="*/ 0 h 1125414"/>
                  <a:gd name="connsiteX0" fmla="*/ 0 w 1409700"/>
                  <a:gd name="connsiteY0" fmla="*/ 0 h 1230189"/>
                  <a:gd name="connsiteX1" fmla="*/ 1409700 w 1409700"/>
                  <a:gd name="connsiteY1" fmla="*/ 0 h 1230189"/>
                  <a:gd name="connsiteX2" fmla="*/ 1276350 w 1409700"/>
                  <a:gd name="connsiteY2" fmla="*/ 1230189 h 1230189"/>
                  <a:gd name="connsiteX3" fmla="*/ 0 w 1409700"/>
                  <a:gd name="connsiteY3" fmla="*/ 1125414 h 1230189"/>
                  <a:gd name="connsiteX4" fmla="*/ 0 w 1409700"/>
                  <a:gd name="connsiteY4" fmla="*/ 0 h 1230189"/>
                  <a:gd name="connsiteX0" fmla="*/ 0 w 1409700"/>
                  <a:gd name="connsiteY0" fmla="*/ 0 h 1230189"/>
                  <a:gd name="connsiteX1" fmla="*/ 1409700 w 1409700"/>
                  <a:gd name="connsiteY1" fmla="*/ 137786 h 1230189"/>
                  <a:gd name="connsiteX2" fmla="*/ 1276350 w 1409700"/>
                  <a:gd name="connsiteY2" fmla="*/ 1230189 h 1230189"/>
                  <a:gd name="connsiteX3" fmla="*/ 0 w 1409700"/>
                  <a:gd name="connsiteY3" fmla="*/ 1125414 h 1230189"/>
                  <a:gd name="connsiteX4" fmla="*/ 0 w 1409700"/>
                  <a:gd name="connsiteY4" fmla="*/ 0 h 1230189"/>
                  <a:gd name="connsiteX0" fmla="*/ 0 w 1323975"/>
                  <a:gd name="connsiteY0" fmla="*/ 0 h 1230189"/>
                  <a:gd name="connsiteX1" fmla="*/ 1323975 w 1323975"/>
                  <a:gd name="connsiteY1" fmla="*/ 128261 h 1230189"/>
                  <a:gd name="connsiteX2" fmla="*/ 1276350 w 1323975"/>
                  <a:gd name="connsiteY2" fmla="*/ 1230189 h 1230189"/>
                  <a:gd name="connsiteX3" fmla="*/ 0 w 1323975"/>
                  <a:gd name="connsiteY3" fmla="*/ 1125414 h 1230189"/>
                  <a:gd name="connsiteX4" fmla="*/ 0 w 1323975"/>
                  <a:gd name="connsiteY4" fmla="*/ 0 h 1230189"/>
                  <a:gd name="connsiteX0" fmla="*/ 0 w 1323975"/>
                  <a:gd name="connsiteY0" fmla="*/ 0 h 1230189"/>
                  <a:gd name="connsiteX1" fmla="*/ 1323975 w 1323975"/>
                  <a:gd name="connsiteY1" fmla="*/ 71111 h 1230189"/>
                  <a:gd name="connsiteX2" fmla="*/ 1276350 w 1323975"/>
                  <a:gd name="connsiteY2" fmla="*/ 1230189 h 1230189"/>
                  <a:gd name="connsiteX3" fmla="*/ 0 w 1323975"/>
                  <a:gd name="connsiteY3" fmla="*/ 1125414 h 1230189"/>
                  <a:gd name="connsiteX4" fmla="*/ 0 w 1323975"/>
                  <a:gd name="connsiteY4" fmla="*/ 0 h 1230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3975" h="1230189">
                    <a:moveTo>
                      <a:pt x="0" y="0"/>
                    </a:moveTo>
                    <a:lnTo>
                      <a:pt x="1323975" y="71111"/>
                    </a:lnTo>
                    <a:lnTo>
                      <a:pt x="1276350" y="1230189"/>
                    </a:lnTo>
                    <a:lnTo>
                      <a:pt x="0" y="112541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5297B971-4A05-706D-BF2B-ABC1C81D6610}"/>
                  </a:ext>
                </a:extLst>
              </p:cNvPr>
              <p:cNvCxnSpPr/>
              <p:nvPr/>
            </p:nvCxnSpPr>
            <p:spPr>
              <a:xfrm flipV="1">
                <a:off x="3267075" y="1171575"/>
                <a:ext cx="438150" cy="228049"/>
              </a:xfrm>
              <a:prstGeom prst="line">
                <a:avLst/>
              </a:prstGeom>
              <a:ln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Rectangle 13">
                <a:extLst>
                  <a:ext uri="{FF2B5EF4-FFF2-40B4-BE49-F238E27FC236}">
                    <a16:creationId xmlns:a16="http://schemas.microsoft.com/office/drawing/2014/main" id="{71D38EB0-D12C-CB51-B1EF-0419E64356E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505323" y="1774553"/>
                <a:ext cx="1202223" cy="1117062"/>
              </a:xfrm>
              <a:custGeom>
                <a:avLst/>
                <a:gdLst>
                  <a:gd name="connsiteX0" fmla="*/ 0 w 1409700"/>
                  <a:gd name="connsiteY0" fmla="*/ 0 h 1125414"/>
                  <a:gd name="connsiteX1" fmla="*/ 1409700 w 1409700"/>
                  <a:gd name="connsiteY1" fmla="*/ 0 h 1125414"/>
                  <a:gd name="connsiteX2" fmla="*/ 1409700 w 1409700"/>
                  <a:gd name="connsiteY2" fmla="*/ 1125414 h 1125414"/>
                  <a:gd name="connsiteX3" fmla="*/ 0 w 1409700"/>
                  <a:gd name="connsiteY3" fmla="*/ 1125414 h 1125414"/>
                  <a:gd name="connsiteX4" fmla="*/ 0 w 1409700"/>
                  <a:gd name="connsiteY4" fmla="*/ 0 h 1125414"/>
                  <a:gd name="connsiteX0" fmla="*/ 0 w 1409700"/>
                  <a:gd name="connsiteY0" fmla="*/ 0 h 1230189"/>
                  <a:gd name="connsiteX1" fmla="*/ 1409700 w 1409700"/>
                  <a:gd name="connsiteY1" fmla="*/ 0 h 1230189"/>
                  <a:gd name="connsiteX2" fmla="*/ 1276350 w 1409700"/>
                  <a:gd name="connsiteY2" fmla="*/ 1230189 h 1230189"/>
                  <a:gd name="connsiteX3" fmla="*/ 0 w 1409700"/>
                  <a:gd name="connsiteY3" fmla="*/ 1125414 h 1230189"/>
                  <a:gd name="connsiteX4" fmla="*/ 0 w 1409700"/>
                  <a:gd name="connsiteY4" fmla="*/ 0 h 1230189"/>
                  <a:gd name="connsiteX0" fmla="*/ 0 w 1409700"/>
                  <a:gd name="connsiteY0" fmla="*/ 0 h 1230189"/>
                  <a:gd name="connsiteX1" fmla="*/ 1409700 w 1409700"/>
                  <a:gd name="connsiteY1" fmla="*/ 137786 h 1230189"/>
                  <a:gd name="connsiteX2" fmla="*/ 1276350 w 1409700"/>
                  <a:gd name="connsiteY2" fmla="*/ 1230189 h 1230189"/>
                  <a:gd name="connsiteX3" fmla="*/ 0 w 1409700"/>
                  <a:gd name="connsiteY3" fmla="*/ 1125414 h 1230189"/>
                  <a:gd name="connsiteX4" fmla="*/ 0 w 1409700"/>
                  <a:gd name="connsiteY4" fmla="*/ 0 h 1230189"/>
                  <a:gd name="connsiteX0" fmla="*/ 0 w 1323975"/>
                  <a:gd name="connsiteY0" fmla="*/ 0 h 1230189"/>
                  <a:gd name="connsiteX1" fmla="*/ 1323975 w 1323975"/>
                  <a:gd name="connsiteY1" fmla="*/ 128261 h 1230189"/>
                  <a:gd name="connsiteX2" fmla="*/ 1276350 w 1323975"/>
                  <a:gd name="connsiteY2" fmla="*/ 1230189 h 1230189"/>
                  <a:gd name="connsiteX3" fmla="*/ 0 w 1323975"/>
                  <a:gd name="connsiteY3" fmla="*/ 1125414 h 1230189"/>
                  <a:gd name="connsiteX4" fmla="*/ 0 w 1323975"/>
                  <a:gd name="connsiteY4" fmla="*/ 0 h 1230189"/>
                  <a:gd name="connsiteX0" fmla="*/ 0 w 1323975"/>
                  <a:gd name="connsiteY0" fmla="*/ 0 h 1230189"/>
                  <a:gd name="connsiteX1" fmla="*/ 1323975 w 1323975"/>
                  <a:gd name="connsiteY1" fmla="*/ 71111 h 1230189"/>
                  <a:gd name="connsiteX2" fmla="*/ 1276350 w 1323975"/>
                  <a:gd name="connsiteY2" fmla="*/ 1230189 h 1230189"/>
                  <a:gd name="connsiteX3" fmla="*/ 0 w 1323975"/>
                  <a:gd name="connsiteY3" fmla="*/ 1125414 h 1230189"/>
                  <a:gd name="connsiteX4" fmla="*/ 0 w 1323975"/>
                  <a:gd name="connsiteY4" fmla="*/ 0 h 1230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3975" h="1230189">
                    <a:moveTo>
                      <a:pt x="0" y="0"/>
                    </a:moveTo>
                    <a:lnTo>
                      <a:pt x="1323975" y="71111"/>
                    </a:lnTo>
                    <a:lnTo>
                      <a:pt x="1276350" y="1230189"/>
                    </a:lnTo>
                    <a:lnTo>
                      <a:pt x="0" y="11254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>
                  <a:alpha val="61961"/>
                </a:srgb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8D5F52FF-0641-DE15-473D-06A86CBB92ED}"/>
                  </a:ext>
                </a:extLst>
              </p:cNvPr>
              <p:cNvCxnSpPr/>
              <p:nvPr/>
            </p:nvCxnSpPr>
            <p:spPr>
              <a:xfrm flipH="1">
                <a:off x="4505323" y="1255361"/>
                <a:ext cx="431435" cy="49764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96ACD3B8-3243-CBD8-EB5C-4016B25B128C}"/>
                  </a:ext>
                </a:extLst>
              </p:cNvPr>
              <p:cNvCxnSpPr/>
              <p:nvPr/>
            </p:nvCxnSpPr>
            <p:spPr>
              <a:xfrm flipH="1">
                <a:off x="5707546" y="1333500"/>
                <a:ext cx="431267" cy="50562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91C41F21-1E1A-3691-0913-18F41CEE6F54}"/>
                  </a:ext>
                </a:extLst>
              </p:cNvPr>
              <p:cNvCxnSpPr/>
              <p:nvPr/>
            </p:nvCxnSpPr>
            <p:spPr>
              <a:xfrm flipH="1">
                <a:off x="5664301" y="2372326"/>
                <a:ext cx="431273" cy="51928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E422E78C-7747-3C74-CAE6-DA09EDDF2F2A}"/>
                  </a:ext>
                </a:extLst>
              </p:cNvPr>
              <p:cNvCxnSpPr/>
              <p:nvPr/>
            </p:nvCxnSpPr>
            <p:spPr>
              <a:xfrm flipH="1">
                <a:off x="4493982" y="2262878"/>
                <a:ext cx="450321" cy="53340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42" name="Text Box 899">
                <a:extLst>
                  <a:ext uri="{FF2B5EF4-FFF2-40B4-BE49-F238E27FC236}">
                    <a16:creationId xmlns:a16="http://schemas.microsoft.com/office/drawing/2014/main" id="{9DD31036-17EC-B39A-0D42-6E4EB97F4ABE}"/>
                  </a:ext>
                </a:extLst>
              </p:cNvPr>
              <p:cNvSpPr txBox="1"/>
              <p:nvPr/>
            </p:nvSpPr>
            <p:spPr>
              <a:xfrm>
                <a:off x="4122638" y="736071"/>
                <a:ext cx="2059752" cy="844850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hangingPunct="0"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Viewing volume in Normalized Device Coordinates NDC</a:t>
                </a:r>
                <a:endParaRPr lang="fr-FR" sz="11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43" name="Text Box 899">
                <a:extLst>
                  <a:ext uri="{FF2B5EF4-FFF2-40B4-BE49-F238E27FC236}">
                    <a16:creationId xmlns:a16="http://schemas.microsoft.com/office/drawing/2014/main" id="{369F4055-7914-487F-37D4-F4B1955277C4}"/>
                  </a:ext>
                </a:extLst>
              </p:cNvPr>
              <p:cNvSpPr txBox="1"/>
              <p:nvPr/>
            </p:nvSpPr>
            <p:spPr>
              <a:xfrm>
                <a:off x="3729193" y="2764681"/>
                <a:ext cx="1009650" cy="334350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fr-FR" sz="11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(-1,-1,-1)</a:t>
                </a:r>
              </a:p>
            </p:txBody>
          </p:sp>
          <p:sp>
            <p:nvSpPr>
              <p:cNvPr id="44" name="Text Box 899">
                <a:extLst>
                  <a:ext uri="{FF2B5EF4-FFF2-40B4-BE49-F238E27FC236}">
                    <a16:creationId xmlns:a16="http://schemas.microsoft.com/office/drawing/2014/main" id="{DAA42B8D-4267-DAF6-188A-325EA99BD4D3}"/>
                  </a:ext>
                </a:extLst>
              </p:cNvPr>
              <p:cNvSpPr txBox="1"/>
              <p:nvPr/>
            </p:nvSpPr>
            <p:spPr>
              <a:xfrm>
                <a:off x="5470525" y="987887"/>
                <a:ext cx="1009650" cy="334350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fr-FR" sz="11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(1,1,1)</a:t>
                </a:r>
              </a:p>
            </p:txBody>
          </p:sp>
          <p:sp>
            <p:nvSpPr>
              <p:cNvPr id="45" name="Arrow: Right 44">
                <a:extLst>
                  <a:ext uri="{FF2B5EF4-FFF2-40B4-BE49-F238E27FC236}">
                    <a16:creationId xmlns:a16="http://schemas.microsoft.com/office/drawing/2014/main" id="{0F541560-79B5-D585-AA4B-1914370BDFF0}"/>
                  </a:ext>
                </a:extLst>
              </p:cNvPr>
              <p:cNvSpPr/>
              <p:nvPr/>
            </p:nvSpPr>
            <p:spPr>
              <a:xfrm>
                <a:off x="3400425" y="2194950"/>
                <a:ext cx="895350" cy="177376"/>
              </a:xfrm>
              <a:prstGeom prst="rightArrow">
                <a:avLst/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46" name="Text Box 899">
                <a:extLst>
                  <a:ext uri="{FF2B5EF4-FFF2-40B4-BE49-F238E27FC236}">
                    <a16:creationId xmlns:a16="http://schemas.microsoft.com/office/drawing/2014/main" id="{72D6D884-ED39-1EB9-CF6A-5800E38739D7}"/>
                  </a:ext>
                </a:extLst>
              </p:cNvPr>
              <p:cNvSpPr txBox="1"/>
              <p:nvPr/>
            </p:nvSpPr>
            <p:spPr>
              <a:xfrm>
                <a:off x="3244610" y="1928528"/>
                <a:ext cx="1083605" cy="334350"/>
              </a:xfrm>
              <a:prstGeom prst="rect">
                <a:avLst/>
              </a:prstGeom>
              <a:noFill/>
              <a:ln w="6350">
                <a:noFill/>
              </a:ln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NDC mapping</a:t>
                </a:r>
                <a:endParaRPr lang="fr-FR" sz="11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AF5F8E3C-592A-7726-171B-F0F85836838F}"/>
                  </a:ext>
                </a:extLst>
              </p:cNvPr>
              <p:cNvSpPr txBox="1"/>
              <p:nvPr/>
            </p:nvSpPr>
            <p:spPr>
              <a:xfrm>
                <a:off x="6917544" y="5210487"/>
                <a:ext cx="2997475" cy="3915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sz="18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𝑧</m:t>
                        </m:r>
                      </m:e>
                      <m:sub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𝑁𝐷𝐶</m:t>
                        </m:r>
                      </m:sub>
                    </m:sSub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=2.</m:t>
                    </m:r>
                    <m:sSub>
                      <m:sSubPr>
                        <m:ctrlPr>
                          <a:rPr lang="fr-FR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𝑧</m:t>
                        </m:r>
                      </m:e>
                      <m:sub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𝑏𝑢𝑓</m:t>
                        </m:r>
                      </m:sub>
                    </m:sSub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− 1</m:t>
                    </m:r>
                  </m:oMath>
                </a14:m>
                <a:r>
                  <a:rPr lang="en-US" sz="18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endParaRPr lang="fr-FR"/>
              </a:p>
            </p:txBody>
          </p:sp>
        </mc:Choice>
        <mc:Fallback xmlns="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AF5F8E3C-592A-7726-171B-F0F8583683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17544" y="5210487"/>
                <a:ext cx="2997475" cy="391582"/>
              </a:xfrm>
              <a:prstGeom prst="rect">
                <a:avLst/>
              </a:prstGeom>
              <a:blipFill>
                <a:blip r:embed="rId2"/>
                <a:stretch>
                  <a:fillRect b="-937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704646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f0a07f2-b47a-4f17-ae63-a8acead6400d" xsi:nil="true"/>
    <lcf76f155ced4ddcb4097134ff3c332f xmlns="7f9398f8-e012-4b22-ae2f-fed012cfaeb4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8" ma:contentTypeDescription="Create a new document." ma:contentTypeScope="" ma:versionID="a00b00b32026ee6df1880075dfb3b3e1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2b5885b4d9f856651565e2147f80ddf8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CBDEEC6-C9BF-4A0E-926F-FAAB0F097597}">
  <ds:schemaRefs>
    <ds:schemaRef ds:uri="0f0a07f2-b47a-4f17-ae63-a8acead6400d"/>
    <ds:schemaRef ds:uri="7f9398f8-e012-4b22-ae2f-fed012cfaeb4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7EE9F0C-74A7-4024-8E1D-644166DE4232}">
  <ds:schemaRefs>
    <ds:schemaRef ds:uri="0f0a07f2-b47a-4f17-ae63-a8acead6400d"/>
    <ds:schemaRef ds:uri="7f9398f8-e012-4b22-ae2f-fed012cfaeb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642</Words>
  <Application>Microsoft Office PowerPoint</Application>
  <PresentationFormat>Widescreen</PresentationFormat>
  <Paragraphs>92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Cambria Math</vt:lpstr>
      <vt:lpstr>Century Gothic</vt:lpstr>
      <vt:lpstr>Times New Roman</vt:lpstr>
      <vt:lpstr>Wingdings</vt:lpstr>
      <vt:lpstr>Office Theme</vt:lpstr>
      <vt:lpstr>JVET-AH0179  AhG15: On auxiliary information for the Unity Gaming sequences</vt:lpstr>
      <vt:lpstr>Proposal to add auxiliary information to Unity sequences</vt:lpstr>
      <vt:lpstr>Auxiliary information for the Unity Gaming sequences </vt:lpstr>
      <vt:lpstr>Annex 1 : exemple of camera parameters file</vt:lpstr>
      <vt:lpstr>Annex 2 : example of Depth and Motion vectors</vt:lpstr>
      <vt:lpstr>Annex 3 : Game engine camera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Sylvain Thiebaud</cp:lastModifiedBy>
  <cp:revision>3</cp:revision>
  <dcterms:created xsi:type="dcterms:W3CDTF">2021-03-31T15:29:37Z</dcterms:created>
  <dcterms:modified xsi:type="dcterms:W3CDTF">2024-04-16T15:36:26Z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0x010100CFAB9EE0C0AB514194A6531C55797DA8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  <property fmtid="{D5CDD505-2E9C-101B-9397-08002B2CF9AE}" pid="32" name="MediaServiceImageTags">
    <vt:lpwstr/>
  </property>
</Properties>
</file>