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278" r:id="rId5"/>
    <p:sldId id="294" r:id="rId6"/>
    <p:sldId id="295" r:id="rId7"/>
    <p:sldId id="298" r:id="rId8"/>
    <p:sldId id="29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8989"/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38E653-4EF5-419F-80AC-FA490B505C80}" v="3" dt="2024-04-15T13:54:27.1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4"/>
    <p:restoredTop sz="94727"/>
  </p:normalViewPr>
  <p:slideViewPr>
    <p:cSldViewPr snapToGrid="0">
      <p:cViewPr varScale="1">
        <p:scale>
          <a:sx n="87" d="100"/>
          <a:sy n="87" d="100"/>
        </p:scale>
        <p:origin x="514" y="45"/>
      </p:cViewPr>
      <p:guideLst>
        <p:guide orient="horz" pos="57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illaume Boisson" userId="076137a4-3576-455c-a9b1-5b4a395acf6f" providerId="ADAL" clId="{2438E653-4EF5-419F-80AC-FA490B505C80}"/>
    <pc:docChg chg="undo custSel addSld delSld modSld modMainMaster">
      <pc:chgData name="Guillaume Boisson" userId="076137a4-3576-455c-a9b1-5b4a395acf6f" providerId="ADAL" clId="{2438E653-4EF5-419F-80AC-FA490B505C80}" dt="2024-04-15T13:56:06.035" v="267" actId="313"/>
      <pc:docMkLst>
        <pc:docMk/>
      </pc:docMkLst>
      <pc:sldChg chg="modSp mod">
        <pc:chgData name="Guillaume Boisson" userId="076137a4-3576-455c-a9b1-5b4a395acf6f" providerId="ADAL" clId="{2438E653-4EF5-419F-80AC-FA490B505C80}" dt="2024-04-15T13:53:28.836" v="157"/>
        <pc:sldMkLst>
          <pc:docMk/>
          <pc:sldMk cId="3428629291" sldId="278"/>
        </pc:sldMkLst>
        <pc:spChg chg="mod">
          <ac:chgData name="Guillaume Boisson" userId="076137a4-3576-455c-a9b1-5b4a395acf6f" providerId="ADAL" clId="{2438E653-4EF5-419F-80AC-FA490B505C80}" dt="2024-04-15T13:53:28.836" v="157"/>
          <ac:spMkLst>
            <pc:docMk/>
            <pc:sldMk cId="3428629291" sldId="278"/>
            <ac:spMk id="3" creationId="{D11EAE91-151E-2648-A4A6-930EE9C2417D}"/>
          </ac:spMkLst>
        </pc:spChg>
      </pc:sldChg>
      <pc:sldChg chg="modSp mod">
        <pc:chgData name="Guillaume Boisson" userId="076137a4-3576-455c-a9b1-5b4a395acf6f" providerId="ADAL" clId="{2438E653-4EF5-419F-80AC-FA490B505C80}" dt="2024-04-15T13:47:05.636" v="153" actId="20577"/>
        <pc:sldMkLst>
          <pc:docMk/>
          <pc:sldMk cId="2514986149" sldId="294"/>
        </pc:sldMkLst>
        <pc:spChg chg="mod">
          <ac:chgData name="Guillaume Boisson" userId="076137a4-3576-455c-a9b1-5b4a395acf6f" providerId="ADAL" clId="{2438E653-4EF5-419F-80AC-FA490B505C80}" dt="2024-04-15T13:47:05.636" v="153" actId="20577"/>
          <ac:spMkLst>
            <pc:docMk/>
            <pc:sldMk cId="2514986149" sldId="294"/>
            <ac:spMk id="6" creationId="{55D09491-35E2-A907-BC56-8FD374EBF75C}"/>
          </ac:spMkLst>
        </pc:spChg>
      </pc:sldChg>
      <pc:sldChg chg="modSp mod">
        <pc:chgData name="Guillaume Boisson" userId="076137a4-3576-455c-a9b1-5b4a395acf6f" providerId="ADAL" clId="{2438E653-4EF5-419F-80AC-FA490B505C80}" dt="2024-04-15T13:53:28.836" v="157"/>
        <pc:sldMkLst>
          <pc:docMk/>
          <pc:sldMk cId="1943706367" sldId="295"/>
        </pc:sldMkLst>
        <pc:spChg chg="mod">
          <ac:chgData name="Guillaume Boisson" userId="076137a4-3576-455c-a9b1-5b4a395acf6f" providerId="ADAL" clId="{2438E653-4EF5-419F-80AC-FA490B505C80}" dt="2024-04-15T13:53:28.836" v="157"/>
          <ac:spMkLst>
            <pc:docMk/>
            <pc:sldMk cId="1943706367" sldId="295"/>
            <ac:spMk id="6" creationId="{0CC520D8-A716-816B-621D-600DCA6EF8AC}"/>
          </ac:spMkLst>
        </pc:spChg>
      </pc:sldChg>
      <pc:sldChg chg="modSp del mod">
        <pc:chgData name="Guillaume Boisson" userId="076137a4-3576-455c-a9b1-5b4a395acf6f" providerId="ADAL" clId="{2438E653-4EF5-419F-80AC-FA490B505C80}" dt="2024-04-15T07:16:36.190" v="130" actId="47"/>
        <pc:sldMkLst>
          <pc:docMk/>
          <pc:sldMk cId="269476773" sldId="296"/>
        </pc:sldMkLst>
        <pc:graphicFrameChg chg="modGraphic">
          <ac:chgData name="Guillaume Boisson" userId="076137a4-3576-455c-a9b1-5b4a395acf6f" providerId="ADAL" clId="{2438E653-4EF5-419F-80AC-FA490B505C80}" dt="2024-04-15T07:10:49.059" v="19"/>
          <ac:graphicFrameMkLst>
            <pc:docMk/>
            <pc:sldMk cId="269476773" sldId="296"/>
            <ac:graphicFrameMk id="7" creationId="{C925E2F9-E484-D49E-4241-0C9A37C79B7D}"/>
          </ac:graphicFrameMkLst>
        </pc:graphicFrameChg>
      </pc:sldChg>
      <pc:sldChg chg="modSp mod">
        <pc:chgData name="Guillaume Boisson" userId="076137a4-3576-455c-a9b1-5b4a395acf6f" providerId="ADAL" clId="{2438E653-4EF5-419F-80AC-FA490B505C80}" dt="2024-04-15T13:55:13.462" v="163" actId="313"/>
        <pc:sldMkLst>
          <pc:docMk/>
          <pc:sldMk cId="113167917" sldId="297"/>
        </pc:sldMkLst>
        <pc:spChg chg="mod">
          <ac:chgData name="Guillaume Boisson" userId="076137a4-3576-455c-a9b1-5b4a395acf6f" providerId="ADAL" clId="{2438E653-4EF5-419F-80AC-FA490B505C80}" dt="2024-04-15T13:55:13.462" v="163" actId="313"/>
          <ac:spMkLst>
            <pc:docMk/>
            <pc:sldMk cId="113167917" sldId="297"/>
            <ac:spMk id="6" creationId="{8D0D8072-C2F3-0705-FC73-C5A8E5BA35E3}"/>
          </ac:spMkLst>
        </pc:spChg>
      </pc:sldChg>
      <pc:sldChg chg="modSp add mod">
        <pc:chgData name="Guillaume Boisson" userId="076137a4-3576-455c-a9b1-5b4a395acf6f" providerId="ADAL" clId="{2438E653-4EF5-419F-80AC-FA490B505C80}" dt="2024-04-15T13:56:06.035" v="267" actId="313"/>
        <pc:sldMkLst>
          <pc:docMk/>
          <pc:sldMk cId="4132511554" sldId="298"/>
        </pc:sldMkLst>
        <pc:graphicFrameChg chg="mod modGraphic">
          <ac:chgData name="Guillaume Boisson" userId="076137a4-3576-455c-a9b1-5b4a395acf6f" providerId="ADAL" clId="{2438E653-4EF5-419F-80AC-FA490B505C80}" dt="2024-04-15T13:56:06.035" v="267" actId="313"/>
          <ac:graphicFrameMkLst>
            <pc:docMk/>
            <pc:sldMk cId="4132511554" sldId="298"/>
            <ac:graphicFrameMk id="7" creationId="{C925E2F9-E484-D49E-4241-0C9A37C79B7D}"/>
          </ac:graphicFrameMkLst>
        </pc:graphicFrameChg>
      </pc:sldChg>
      <pc:sldMasterChg chg="modSp modSldLayout">
        <pc:chgData name="Guillaume Boisson" userId="076137a4-3576-455c-a9b1-5b4a395acf6f" providerId="ADAL" clId="{2438E653-4EF5-419F-80AC-FA490B505C80}" dt="2024-04-15T13:53:28.836" v="157"/>
        <pc:sldMasterMkLst>
          <pc:docMk/>
          <pc:sldMasterMk cId="846067080" sldId="2147483648"/>
        </pc:sldMasterMkLst>
        <pc:spChg chg="mod">
          <ac:chgData name="Guillaume Boisson" userId="076137a4-3576-455c-a9b1-5b4a395acf6f" providerId="ADAL" clId="{2438E653-4EF5-419F-80AC-FA490B505C80}" dt="2024-04-15T13:53:28.836" v="157"/>
          <ac:spMkLst>
            <pc:docMk/>
            <pc:sldMasterMk cId="846067080" sldId="2147483648"/>
            <ac:spMk id="5" creationId="{103EFBD3-D414-1A4D-9832-22C1D11E4755}"/>
          </ac:spMkLst>
        </pc:spChg>
        <pc:sldLayoutChg chg="modSp">
          <pc:chgData name="Guillaume Boisson" userId="076137a4-3576-455c-a9b1-5b4a395acf6f" providerId="ADAL" clId="{2438E653-4EF5-419F-80AC-FA490B505C80}" dt="2024-04-15T13:53:28.836" v="157"/>
          <pc:sldLayoutMkLst>
            <pc:docMk/>
            <pc:sldMasterMk cId="846067080" sldId="2147483648"/>
            <pc:sldLayoutMk cId="4146189357" sldId="2147483653"/>
          </pc:sldLayoutMkLst>
          <pc:spChg chg="mod">
            <ac:chgData name="Guillaume Boisson" userId="076137a4-3576-455c-a9b1-5b4a395acf6f" providerId="ADAL" clId="{2438E653-4EF5-419F-80AC-FA490B505C80}" dt="2024-04-15T13:53:28.836" v="157"/>
            <ac:spMkLst>
              <pc:docMk/>
              <pc:sldMasterMk cId="846067080" sldId="2147483648"/>
              <pc:sldLayoutMk cId="4146189357" sldId="2147483653"/>
              <ac:spMk id="8" creationId="{81A609A6-9CE6-2D4F-A800-80E36D12A3CB}"/>
            </ac:spMkLst>
          </pc:spChg>
        </pc:sldLayoutChg>
        <pc:sldLayoutChg chg="modSp">
          <pc:chgData name="Guillaume Boisson" userId="076137a4-3576-455c-a9b1-5b4a395acf6f" providerId="ADAL" clId="{2438E653-4EF5-419F-80AC-FA490B505C80}" dt="2024-04-15T13:53:28.836" v="157"/>
          <pc:sldLayoutMkLst>
            <pc:docMk/>
            <pc:sldMasterMk cId="846067080" sldId="2147483648"/>
            <pc:sldLayoutMk cId="3760219624" sldId="2147483654"/>
          </pc:sldLayoutMkLst>
          <pc:spChg chg="mod">
            <ac:chgData name="Guillaume Boisson" userId="076137a4-3576-455c-a9b1-5b4a395acf6f" providerId="ADAL" clId="{2438E653-4EF5-419F-80AC-FA490B505C80}" dt="2024-04-15T13:53:28.836" v="157"/>
            <ac:spMkLst>
              <pc:docMk/>
              <pc:sldMasterMk cId="846067080" sldId="2147483648"/>
              <pc:sldLayoutMk cId="3760219624" sldId="2147483654"/>
              <ac:spMk id="4" creationId="{95CAD969-5B4E-0D48-9E5E-74C37FEB53C8}"/>
            </ac:spMkLst>
          </pc:spChg>
        </pc:sldLayoutChg>
        <pc:sldLayoutChg chg="modSp">
          <pc:chgData name="Guillaume Boisson" userId="076137a4-3576-455c-a9b1-5b4a395acf6f" providerId="ADAL" clId="{2438E653-4EF5-419F-80AC-FA490B505C80}" dt="2024-04-15T13:53:28.836" v="157"/>
          <pc:sldLayoutMkLst>
            <pc:docMk/>
            <pc:sldMasterMk cId="846067080" sldId="2147483648"/>
            <pc:sldLayoutMk cId="981501230" sldId="2147483656"/>
          </pc:sldLayoutMkLst>
          <pc:spChg chg="mod">
            <ac:chgData name="Guillaume Boisson" userId="076137a4-3576-455c-a9b1-5b4a395acf6f" providerId="ADAL" clId="{2438E653-4EF5-419F-80AC-FA490B505C80}" dt="2024-04-15T13:53:28.836" v="157"/>
            <ac:spMkLst>
              <pc:docMk/>
              <pc:sldMasterMk cId="846067080" sldId="2147483648"/>
              <pc:sldLayoutMk cId="981501230" sldId="2147483656"/>
              <ac:spMk id="6" creationId="{28A911EA-3A87-7543-AA45-38B2F3728FB5}"/>
            </ac:spMkLst>
          </pc:spChg>
        </pc:sldLayoutChg>
        <pc:sldLayoutChg chg="modSp">
          <pc:chgData name="Guillaume Boisson" userId="076137a4-3576-455c-a9b1-5b4a395acf6f" providerId="ADAL" clId="{2438E653-4EF5-419F-80AC-FA490B505C80}" dt="2024-04-15T13:53:28.836" v="157"/>
          <pc:sldLayoutMkLst>
            <pc:docMk/>
            <pc:sldMasterMk cId="846067080" sldId="2147483648"/>
            <pc:sldLayoutMk cId="3327595942" sldId="2147483677"/>
          </pc:sldLayoutMkLst>
          <pc:spChg chg="mod">
            <ac:chgData name="Guillaume Boisson" userId="076137a4-3576-455c-a9b1-5b4a395acf6f" providerId="ADAL" clId="{2438E653-4EF5-419F-80AC-FA490B505C80}" dt="2024-04-15T13:53:28.836" v="157"/>
            <ac:spMkLst>
              <pc:docMk/>
              <pc:sldMasterMk cId="846067080" sldId="2147483648"/>
              <pc:sldLayoutMk cId="3327595942" sldId="2147483677"/>
              <ac:spMk id="9" creationId="{6D6020EE-FF6D-8144-9DFA-BA7B12FC3108}"/>
            </ac:spMkLst>
          </pc:spChg>
        </pc:sldLayoutChg>
        <pc:sldLayoutChg chg="modSp">
          <pc:chgData name="Guillaume Boisson" userId="076137a4-3576-455c-a9b1-5b4a395acf6f" providerId="ADAL" clId="{2438E653-4EF5-419F-80AC-FA490B505C80}" dt="2024-04-15T13:53:28.836" v="157"/>
          <pc:sldLayoutMkLst>
            <pc:docMk/>
            <pc:sldMasterMk cId="846067080" sldId="2147483648"/>
            <pc:sldLayoutMk cId="1552727331" sldId="2147483678"/>
          </pc:sldLayoutMkLst>
          <pc:spChg chg="mod">
            <ac:chgData name="Guillaume Boisson" userId="076137a4-3576-455c-a9b1-5b4a395acf6f" providerId="ADAL" clId="{2438E653-4EF5-419F-80AC-FA490B505C80}" dt="2024-04-15T13:53:28.836" v="157"/>
            <ac:spMkLst>
              <pc:docMk/>
              <pc:sldMasterMk cId="846067080" sldId="2147483648"/>
              <pc:sldLayoutMk cId="1552727331" sldId="2147483678"/>
              <ac:spMk id="5" creationId="{8C1B975F-673B-D04E-862C-0BB78EF2978B}"/>
            </ac:spMkLst>
          </pc:spChg>
        </pc:sldLayoutChg>
        <pc:sldLayoutChg chg="modSp">
          <pc:chgData name="Guillaume Boisson" userId="076137a4-3576-455c-a9b1-5b4a395acf6f" providerId="ADAL" clId="{2438E653-4EF5-419F-80AC-FA490B505C80}" dt="2024-04-15T13:53:28.836" v="157"/>
          <pc:sldLayoutMkLst>
            <pc:docMk/>
            <pc:sldMasterMk cId="846067080" sldId="2147483648"/>
            <pc:sldLayoutMk cId="3485592513" sldId="2147483679"/>
          </pc:sldLayoutMkLst>
          <pc:spChg chg="mod">
            <ac:chgData name="Guillaume Boisson" userId="076137a4-3576-455c-a9b1-5b4a395acf6f" providerId="ADAL" clId="{2438E653-4EF5-419F-80AC-FA490B505C80}" dt="2024-04-15T13:53:28.836" v="157"/>
            <ac:spMkLst>
              <pc:docMk/>
              <pc:sldMasterMk cId="846067080" sldId="2147483648"/>
              <pc:sldLayoutMk cId="3485592513" sldId="2147483679"/>
              <ac:spMk id="4" creationId="{95CAD969-5B4E-0D48-9E5E-74C37FEB53C8}"/>
            </ac:spMkLst>
          </pc:spChg>
        </pc:sldLayoutChg>
        <pc:sldLayoutChg chg="modSp">
          <pc:chgData name="Guillaume Boisson" userId="076137a4-3576-455c-a9b1-5b4a395acf6f" providerId="ADAL" clId="{2438E653-4EF5-419F-80AC-FA490B505C80}" dt="2024-04-15T13:53:28.836" v="157"/>
          <pc:sldLayoutMkLst>
            <pc:docMk/>
            <pc:sldMasterMk cId="846067080" sldId="2147483648"/>
            <pc:sldLayoutMk cId="307188732" sldId="2147483680"/>
          </pc:sldLayoutMkLst>
          <pc:spChg chg="mod">
            <ac:chgData name="Guillaume Boisson" userId="076137a4-3576-455c-a9b1-5b4a395acf6f" providerId="ADAL" clId="{2438E653-4EF5-419F-80AC-FA490B505C80}" dt="2024-04-15T13:53:28.836" v="157"/>
            <ac:spMkLst>
              <pc:docMk/>
              <pc:sldMasterMk cId="846067080" sldId="2147483648"/>
              <pc:sldLayoutMk cId="307188732" sldId="2147483680"/>
              <ac:spMk id="4" creationId="{95CAD969-5B4E-0D48-9E5E-74C37FEB53C8}"/>
            </ac:spMkLst>
          </pc:spChg>
        </pc:sldLayoutChg>
      </pc:sldMasterChg>
    </pc:docChg>
  </pc:docChgLst>
  <pc:docChgLst>
    <pc:chgData name="Guillaume Boisson" userId="076137a4-3576-455c-a9b1-5b4a395acf6f" providerId="ADAL" clId="{0D3AD44C-5D70-4413-9A66-96909C88292E}"/>
    <pc:docChg chg="undo custSel addSld delSld modSld">
      <pc:chgData name="Guillaume Boisson" userId="076137a4-3576-455c-a9b1-5b4a395acf6f" providerId="ADAL" clId="{0D3AD44C-5D70-4413-9A66-96909C88292E}" dt="2024-04-12T15:18:54.385" v="786" actId="20577"/>
      <pc:docMkLst>
        <pc:docMk/>
      </pc:docMkLst>
      <pc:sldChg chg="modSp mod">
        <pc:chgData name="Guillaume Boisson" userId="076137a4-3576-455c-a9b1-5b4a395acf6f" providerId="ADAL" clId="{0D3AD44C-5D70-4413-9A66-96909C88292E}" dt="2024-04-12T15:08:05.085" v="540" actId="20577"/>
        <pc:sldMkLst>
          <pc:docMk/>
          <pc:sldMk cId="3428629291" sldId="278"/>
        </pc:sldMkLst>
        <pc:spChg chg="mod">
          <ac:chgData name="Guillaume Boisson" userId="076137a4-3576-455c-a9b1-5b4a395acf6f" providerId="ADAL" clId="{0D3AD44C-5D70-4413-9A66-96909C88292E}" dt="2024-04-12T15:08:05.085" v="540" actId="20577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Guillaume Boisson" userId="076137a4-3576-455c-a9b1-5b4a395acf6f" providerId="ADAL" clId="{0D3AD44C-5D70-4413-9A66-96909C88292E}" dt="2024-04-12T14:49:47.831" v="214" actId="403"/>
          <ac:spMkLst>
            <pc:docMk/>
            <pc:sldMk cId="3428629291" sldId="278"/>
            <ac:spMk id="3" creationId="{D11EAE91-151E-2648-A4A6-930EE9C2417D}"/>
          </ac:spMkLst>
        </pc:spChg>
      </pc:sldChg>
      <pc:sldChg chg="del">
        <pc:chgData name="Guillaume Boisson" userId="076137a4-3576-455c-a9b1-5b4a395acf6f" providerId="ADAL" clId="{0D3AD44C-5D70-4413-9A66-96909C88292E}" dt="2024-04-12T14:49:57.929" v="215" actId="47"/>
        <pc:sldMkLst>
          <pc:docMk/>
          <pc:sldMk cId="3899955146" sldId="287"/>
        </pc:sldMkLst>
      </pc:sldChg>
      <pc:sldChg chg="del">
        <pc:chgData name="Guillaume Boisson" userId="076137a4-3576-455c-a9b1-5b4a395acf6f" providerId="ADAL" clId="{0D3AD44C-5D70-4413-9A66-96909C88292E}" dt="2024-04-12T14:49:57.929" v="215" actId="47"/>
        <pc:sldMkLst>
          <pc:docMk/>
          <pc:sldMk cId="3047802717" sldId="288"/>
        </pc:sldMkLst>
      </pc:sldChg>
      <pc:sldChg chg="del">
        <pc:chgData name="Guillaume Boisson" userId="076137a4-3576-455c-a9b1-5b4a395acf6f" providerId="ADAL" clId="{0D3AD44C-5D70-4413-9A66-96909C88292E}" dt="2024-04-12T14:49:57.929" v="215" actId="47"/>
        <pc:sldMkLst>
          <pc:docMk/>
          <pc:sldMk cId="3807091705" sldId="289"/>
        </pc:sldMkLst>
      </pc:sldChg>
      <pc:sldChg chg="del">
        <pc:chgData name="Guillaume Boisson" userId="076137a4-3576-455c-a9b1-5b4a395acf6f" providerId="ADAL" clId="{0D3AD44C-5D70-4413-9A66-96909C88292E}" dt="2024-04-12T14:49:57.929" v="215" actId="47"/>
        <pc:sldMkLst>
          <pc:docMk/>
          <pc:sldMk cId="3162549238" sldId="290"/>
        </pc:sldMkLst>
      </pc:sldChg>
      <pc:sldChg chg="del">
        <pc:chgData name="Guillaume Boisson" userId="076137a4-3576-455c-a9b1-5b4a395acf6f" providerId="ADAL" clId="{0D3AD44C-5D70-4413-9A66-96909C88292E}" dt="2024-04-12T14:49:57.929" v="215" actId="47"/>
        <pc:sldMkLst>
          <pc:docMk/>
          <pc:sldMk cId="1529681362" sldId="291"/>
        </pc:sldMkLst>
      </pc:sldChg>
      <pc:sldChg chg="del">
        <pc:chgData name="Guillaume Boisson" userId="076137a4-3576-455c-a9b1-5b4a395acf6f" providerId="ADAL" clId="{0D3AD44C-5D70-4413-9A66-96909C88292E}" dt="2024-04-12T14:49:57.929" v="215" actId="47"/>
        <pc:sldMkLst>
          <pc:docMk/>
          <pc:sldMk cId="3762253054" sldId="292"/>
        </pc:sldMkLst>
      </pc:sldChg>
      <pc:sldChg chg="del">
        <pc:chgData name="Guillaume Boisson" userId="076137a4-3576-455c-a9b1-5b4a395acf6f" providerId="ADAL" clId="{0D3AD44C-5D70-4413-9A66-96909C88292E}" dt="2024-04-12T14:49:57.929" v="215" actId="47"/>
        <pc:sldMkLst>
          <pc:docMk/>
          <pc:sldMk cId="143671764" sldId="293"/>
        </pc:sldMkLst>
      </pc:sldChg>
      <pc:sldChg chg="delSp modSp add mod">
        <pc:chgData name="Guillaume Boisson" userId="076137a4-3576-455c-a9b1-5b4a395acf6f" providerId="ADAL" clId="{0D3AD44C-5D70-4413-9A66-96909C88292E}" dt="2024-04-12T15:15:54.421" v="595" actId="20577"/>
        <pc:sldMkLst>
          <pc:docMk/>
          <pc:sldMk cId="2514986149" sldId="294"/>
        </pc:sldMkLst>
        <pc:spChg chg="mod">
          <ac:chgData name="Guillaume Boisson" userId="076137a4-3576-455c-a9b1-5b4a395acf6f" providerId="ADAL" clId="{0D3AD44C-5D70-4413-9A66-96909C88292E}" dt="2024-04-12T14:51:17.954" v="225" actId="20577"/>
          <ac:spMkLst>
            <pc:docMk/>
            <pc:sldMk cId="2514986149" sldId="294"/>
            <ac:spMk id="2" creationId="{DCBCD9F5-2B52-11AC-D5B2-011CC2B0A860}"/>
          </ac:spMkLst>
        </pc:spChg>
        <pc:spChg chg="del">
          <ac:chgData name="Guillaume Boisson" userId="076137a4-3576-455c-a9b1-5b4a395acf6f" providerId="ADAL" clId="{0D3AD44C-5D70-4413-9A66-96909C88292E}" dt="2024-03-29T15:04:36.870" v="1" actId="478"/>
          <ac:spMkLst>
            <pc:docMk/>
            <pc:sldMk cId="2514986149" sldId="294"/>
            <ac:spMk id="4" creationId="{65B4FF9F-5BEE-9B14-CFE1-372A105FEE9D}"/>
          </ac:spMkLst>
        </pc:spChg>
        <pc:spChg chg="mod">
          <ac:chgData name="Guillaume Boisson" userId="076137a4-3576-455c-a9b1-5b4a395acf6f" providerId="ADAL" clId="{0D3AD44C-5D70-4413-9A66-96909C88292E}" dt="2024-04-12T15:15:54.421" v="595" actId="20577"/>
          <ac:spMkLst>
            <pc:docMk/>
            <pc:sldMk cId="2514986149" sldId="294"/>
            <ac:spMk id="6" creationId="{55D09491-35E2-A907-BC56-8FD374EBF75C}"/>
          </ac:spMkLst>
        </pc:spChg>
      </pc:sldChg>
      <pc:sldChg chg="delSp modSp new mod">
        <pc:chgData name="Guillaume Boisson" userId="076137a4-3576-455c-a9b1-5b4a395acf6f" providerId="ADAL" clId="{0D3AD44C-5D70-4413-9A66-96909C88292E}" dt="2024-04-12T15:11:51.431" v="581" actId="478"/>
        <pc:sldMkLst>
          <pc:docMk/>
          <pc:sldMk cId="1943706367" sldId="295"/>
        </pc:sldMkLst>
        <pc:spChg chg="mod">
          <ac:chgData name="Guillaume Boisson" userId="076137a4-3576-455c-a9b1-5b4a395acf6f" providerId="ADAL" clId="{0D3AD44C-5D70-4413-9A66-96909C88292E}" dt="2024-04-12T15:07:57.849" v="539" actId="790"/>
          <ac:spMkLst>
            <pc:docMk/>
            <pc:sldMk cId="1943706367" sldId="295"/>
            <ac:spMk id="2" creationId="{79923CFA-2F52-5117-4362-95D0907DDD7A}"/>
          </ac:spMkLst>
        </pc:spChg>
        <pc:spChg chg="del">
          <ac:chgData name="Guillaume Boisson" userId="076137a4-3576-455c-a9b1-5b4a395acf6f" providerId="ADAL" clId="{0D3AD44C-5D70-4413-9A66-96909C88292E}" dt="2024-04-12T15:11:51.431" v="581" actId="478"/>
          <ac:spMkLst>
            <pc:docMk/>
            <pc:sldMk cId="1943706367" sldId="295"/>
            <ac:spMk id="4" creationId="{0CA8899F-1377-7CAA-F62F-B4E732E237BC}"/>
          </ac:spMkLst>
        </pc:spChg>
        <pc:spChg chg="mod">
          <ac:chgData name="Guillaume Boisson" userId="076137a4-3576-455c-a9b1-5b4a395acf6f" providerId="ADAL" clId="{0D3AD44C-5D70-4413-9A66-96909C88292E}" dt="2024-04-12T15:08:48.943" v="541" actId="20577"/>
          <ac:spMkLst>
            <pc:docMk/>
            <pc:sldMk cId="1943706367" sldId="295"/>
            <ac:spMk id="6" creationId="{0CC520D8-A716-816B-621D-600DCA6EF8AC}"/>
          </ac:spMkLst>
        </pc:spChg>
      </pc:sldChg>
      <pc:sldChg chg="addSp delSp modSp new mod">
        <pc:chgData name="Guillaume Boisson" userId="076137a4-3576-455c-a9b1-5b4a395acf6f" providerId="ADAL" clId="{0D3AD44C-5D70-4413-9A66-96909C88292E}" dt="2024-04-12T15:12:24.970" v="583" actId="790"/>
        <pc:sldMkLst>
          <pc:docMk/>
          <pc:sldMk cId="269476773" sldId="296"/>
        </pc:sldMkLst>
        <pc:spChg chg="mod">
          <ac:chgData name="Guillaume Boisson" userId="076137a4-3576-455c-a9b1-5b4a395acf6f" providerId="ADAL" clId="{0D3AD44C-5D70-4413-9A66-96909C88292E}" dt="2024-04-12T15:12:24.970" v="583" actId="790"/>
          <ac:spMkLst>
            <pc:docMk/>
            <pc:sldMk cId="269476773" sldId="296"/>
            <ac:spMk id="2" creationId="{03142556-EC12-62ED-9F78-47E4D57922CE}"/>
          </ac:spMkLst>
        </pc:spChg>
        <pc:spChg chg="del">
          <ac:chgData name="Guillaume Boisson" userId="076137a4-3576-455c-a9b1-5b4a395acf6f" providerId="ADAL" clId="{0D3AD44C-5D70-4413-9A66-96909C88292E}" dt="2024-04-12T15:11:54.768" v="582" actId="478"/>
          <ac:spMkLst>
            <pc:docMk/>
            <pc:sldMk cId="269476773" sldId="296"/>
            <ac:spMk id="4" creationId="{54597266-3550-293F-DFCB-4C16678CE67F}"/>
          </ac:spMkLst>
        </pc:spChg>
        <pc:spChg chg="del">
          <ac:chgData name="Guillaume Boisson" userId="076137a4-3576-455c-a9b1-5b4a395acf6f" providerId="ADAL" clId="{0D3AD44C-5D70-4413-9A66-96909C88292E}" dt="2024-04-12T15:09:29.499" v="558" actId="478"/>
          <ac:spMkLst>
            <pc:docMk/>
            <pc:sldMk cId="269476773" sldId="296"/>
            <ac:spMk id="6" creationId="{8A303D90-E9E4-C85C-4BA0-2F2A4C232CAB}"/>
          </ac:spMkLst>
        </pc:spChg>
        <pc:graphicFrameChg chg="add mod modGraphic">
          <ac:chgData name="Guillaume Boisson" userId="076137a4-3576-455c-a9b1-5b4a395acf6f" providerId="ADAL" clId="{0D3AD44C-5D70-4413-9A66-96909C88292E}" dt="2024-04-12T15:11:09.535" v="567"/>
          <ac:graphicFrameMkLst>
            <pc:docMk/>
            <pc:sldMk cId="269476773" sldId="296"/>
            <ac:graphicFrameMk id="7" creationId="{C925E2F9-E484-D49E-4241-0C9A37C79B7D}"/>
          </ac:graphicFrameMkLst>
        </pc:graphicFrameChg>
      </pc:sldChg>
      <pc:sldChg chg="delSp modSp new mod">
        <pc:chgData name="Guillaume Boisson" userId="076137a4-3576-455c-a9b1-5b4a395acf6f" providerId="ADAL" clId="{0D3AD44C-5D70-4413-9A66-96909C88292E}" dt="2024-04-12T15:18:54.385" v="786" actId="20577"/>
        <pc:sldMkLst>
          <pc:docMk/>
          <pc:sldMk cId="113167917" sldId="297"/>
        </pc:sldMkLst>
        <pc:spChg chg="mod">
          <ac:chgData name="Guillaume Boisson" userId="076137a4-3576-455c-a9b1-5b4a395acf6f" providerId="ADAL" clId="{0D3AD44C-5D70-4413-9A66-96909C88292E}" dt="2024-04-12T15:18:43.518" v="777" actId="790"/>
          <ac:spMkLst>
            <pc:docMk/>
            <pc:sldMk cId="113167917" sldId="297"/>
            <ac:spMk id="2" creationId="{BAEF5309-ECE4-9B2A-1CB5-8F6CBFC1F4B5}"/>
          </ac:spMkLst>
        </pc:spChg>
        <pc:spChg chg="mod">
          <ac:chgData name="Guillaume Boisson" userId="076137a4-3576-455c-a9b1-5b4a395acf6f" providerId="ADAL" clId="{0D3AD44C-5D70-4413-9A66-96909C88292E}" dt="2024-04-12T15:18:43.518" v="777" actId="790"/>
          <ac:spMkLst>
            <pc:docMk/>
            <pc:sldMk cId="113167917" sldId="297"/>
            <ac:spMk id="3" creationId="{DD0ACAFF-CEB7-6F45-84FC-941F3EEA8D84}"/>
          </ac:spMkLst>
        </pc:spChg>
        <pc:spChg chg="del">
          <ac:chgData name="Guillaume Boisson" userId="076137a4-3576-455c-a9b1-5b4a395acf6f" providerId="ADAL" clId="{0D3AD44C-5D70-4413-9A66-96909C88292E}" dt="2024-04-12T15:17:50.996" v="731" actId="478"/>
          <ac:spMkLst>
            <pc:docMk/>
            <pc:sldMk cId="113167917" sldId="297"/>
            <ac:spMk id="4" creationId="{1F7C16DE-8863-3ADB-482F-93F621ADBD1A}"/>
          </ac:spMkLst>
        </pc:spChg>
        <pc:spChg chg="mod">
          <ac:chgData name="Guillaume Boisson" userId="076137a4-3576-455c-a9b1-5b4a395acf6f" providerId="ADAL" clId="{0D3AD44C-5D70-4413-9A66-96909C88292E}" dt="2024-04-12T15:18:43.518" v="777" actId="790"/>
          <ac:spMkLst>
            <pc:docMk/>
            <pc:sldMk cId="113167917" sldId="297"/>
            <ac:spMk id="5" creationId="{5969589C-F105-F492-D2CE-9F850705B890}"/>
          </ac:spMkLst>
        </pc:spChg>
        <pc:spChg chg="mod">
          <ac:chgData name="Guillaume Boisson" userId="076137a4-3576-455c-a9b1-5b4a395acf6f" providerId="ADAL" clId="{0D3AD44C-5D70-4413-9A66-96909C88292E}" dt="2024-04-12T15:18:54.385" v="786" actId="20577"/>
          <ac:spMkLst>
            <pc:docMk/>
            <pc:sldMk cId="113167917" sldId="297"/>
            <ac:spMk id="6" creationId="{8D0D8072-C2F3-0705-FC73-C5A8E5BA35E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3993" y="488410"/>
            <a:ext cx="1561553" cy="357335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  <p:pic>
        <p:nvPicPr>
          <p:cNvPr id="2" name="Picture 1" descr="A white logo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D5A8CC8B-6FAD-D7AD-F678-B692F96BA3B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2190" y="240391"/>
            <a:ext cx="749301" cy="74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161DE4E-075A-1945-A924-FDD54C52F94F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©2024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5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©2024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441174"/>
            <a:ext cx="11231880" cy="481992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536579"/>
            <a:ext cx="11231880" cy="484982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©2024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en-US" sz="1200" b="0" i="0" kern="120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607344"/>
            <a:ext cx="11231880" cy="46537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9F4BF77-B567-E907-5813-682588EC906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66725" y="1027903"/>
            <a:ext cx="11231563" cy="350841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</a:t>
            </a:r>
          </a:p>
        </p:txBody>
      </p:sp>
    </p:spTree>
    <p:extLst>
      <p:ext uri="{BB962C8B-B14F-4D97-AF65-F5344CB8AC3E}">
        <p14:creationId xmlns:p14="http://schemas.microsoft.com/office/powerpoint/2010/main" val="3071887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16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4B9C7EC3-BE2E-824F-AF2C-3F623D0D7FEE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©2024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78E30F4-9773-8A20-9D5E-8F3ADA8E4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36536"/>
            <a:ext cx="1123188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542015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5927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542015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5927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AE9AC86-883B-2949-A778-BA26A3B828B6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©2024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A8F126E-7E4E-E72D-72C0-B20FE9D00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36535"/>
            <a:ext cx="10515600" cy="1076049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229389"/>
            <a:ext cx="10515600" cy="1095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540565"/>
            <a:ext cx="10515600" cy="4636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©2024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9" name="Picture 28" descr="A black and white sign&#10;&#10;Description automatically generated with medium confidence">
            <a:extLst>
              <a:ext uri="{FF2B5EF4-FFF2-40B4-BE49-F238E27FC236}">
                <a16:creationId xmlns:a16="http://schemas.microsoft.com/office/drawing/2014/main" id="{40B2D94C-4C40-4C37-FA41-B62C93590FE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8"/>
            <a:ext cx="1302197" cy="20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56" r:id="rId2"/>
    <p:sldLayoutId id="2147483654" r:id="rId3"/>
    <p:sldLayoutId id="2147483680" r:id="rId4"/>
    <p:sldLayoutId id="2147483679" r:id="rId5"/>
    <p:sldLayoutId id="2147483653" r:id="rId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76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257425"/>
            <a:ext cx="10387427" cy="1457611"/>
          </a:xfrm>
        </p:spPr>
        <p:txBody>
          <a:bodyPr>
            <a:normAutofit fontScale="90000"/>
          </a:bodyPr>
          <a:lstStyle/>
          <a:p>
            <a:r>
              <a:rPr lang="en-US" dirty="0"/>
              <a:t>JVET-AH0163 </a:t>
            </a:r>
            <a:br>
              <a:rPr lang="en-US" dirty="0"/>
            </a:br>
            <a:r>
              <a:rPr lang="en-US" dirty="0"/>
              <a:t>ALF </a:t>
            </a:r>
            <a:r>
              <a:rPr lang="en-US"/>
              <a:t>syntax modifications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59" y="3715036"/>
            <a:ext cx="10387428" cy="1155138"/>
          </a:xfrm>
        </p:spPr>
        <p:txBody>
          <a:bodyPr>
            <a:normAutofit/>
          </a:bodyPr>
          <a:lstStyle/>
          <a:p>
            <a:r>
              <a:rPr lang="en-US" sz="2000" dirty="0"/>
              <a:t>Franck Galpin, </a:t>
            </a:r>
            <a:r>
              <a:rPr lang="en-US" sz="2000" u="sng" dirty="0"/>
              <a:t>Guillaume Boisson</a:t>
            </a:r>
            <a:r>
              <a:rPr lang="en-US" sz="2000" dirty="0"/>
              <a:t>, Philippe Bordes, Frédéric Lefebvre, Ismail Marzuki (</a:t>
            </a:r>
            <a:r>
              <a:rPr lang="en-US" sz="2000" dirty="0" err="1"/>
              <a:t>InterDigital</a:t>
            </a:r>
            <a:r>
              <a:rPr lang="en-US" sz="2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903D29-53F6-2861-7416-158726A50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CD9F5-2B52-11AC-D5B2-011CC2B0A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ALF syntax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F73A15-9222-6E8E-2A2B-1486154A3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C56B36-F49C-C571-C088-5B037FD8E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D09491-35E2-A907-BC56-8FD374EBF75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ALF Luma and Chroma filters are </a:t>
            </a:r>
            <a:r>
              <a:rPr lang="en-US" sz="2400" dirty="0" err="1"/>
              <a:t>signalled</a:t>
            </a:r>
            <a:r>
              <a:rPr lang="en-US" sz="2400" dirty="0"/>
              <a:t> in </a:t>
            </a:r>
            <a:r>
              <a:rPr lang="en-US" sz="2400" b="1" dirty="0"/>
              <a:t>ALF APSs</a:t>
            </a:r>
          </a:p>
          <a:p>
            <a:pPr marL="457200" lvl="1" indent="0">
              <a:buNone/>
            </a:pPr>
            <a:r>
              <a:rPr lang="en-US" sz="2000" dirty="0"/>
              <a:t>Coefficient coding: Exponential-</a:t>
            </a:r>
            <a:r>
              <a:rPr lang="en-US" sz="2000" dirty="0" err="1"/>
              <a:t>Golomb</a:t>
            </a:r>
            <a:r>
              <a:rPr lang="en-US" sz="2000" dirty="0"/>
              <a:t> + sign bit. </a:t>
            </a:r>
          </a:p>
          <a:p>
            <a:pPr marL="0" indent="0">
              <a:buNone/>
            </a:pPr>
            <a:r>
              <a:rPr lang="en-US" sz="2400" dirty="0"/>
              <a:t>ALF Luma use 25-class classifiers</a:t>
            </a:r>
          </a:p>
          <a:p>
            <a:pPr marL="457200" lvl="1" indent="0">
              <a:buNone/>
            </a:pPr>
            <a:r>
              <a:rPr lang="en-US" sz="2000" dirty="0"/>
              <a:t>Luma filter set: up to 25 filters + class-to-filter map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An ALF APS contains up to 4 Luma filter sets and up to 8 Chroma filters.</a:t>
            </a:r>
          </a:p>
          <a:p>
            <a:pPr marL="0" indent="0">
              <a:buNone/>
            </a:pPr>
            <a:r>
              <a:rPr lang="en-US" sz="2400" dirty="0"/>
              <a:t>Up to 8 ALF APSs can be referenced.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At </a:t>
            </a:r>
            <a:r>
              <a:rPr lang="en-US" sz="2400" b="1" dirty="0"/>
              <a:t>CTU level</a:t>
            </a:r>
          </a:p>
          <a:p>
            <a:pPr marL="457200" lvl="1" indent="0">
              <a:buNone/>
            </a:pPr>
            <a:r>
              <a:rPr lang="en-US" sz="2000" dirty="0"/>
              <a:t>Flags on/off</a:t>
            </a:r>
          </a:p>
          <a:p>
            <a:pPr marL="457200" lvl="1" indent="0">
              <a:buNone/>
            </a:pPr>
            <a:r>
              <a:rPr lang="en-US" sz="2000" dirty="0"/>
              <a:t>+ indices: which APS / which Luma filter set / which Chroma filter.</a:t>
            </a:r>
          </a:p>
        </p:txBody>
      </p:sp>
    </p:spTree>
    <p:extLst>
      <p:ext uri="{BB962C8B-B14F-4D97-AF65-F5344CB8AC3E}">
        <p14:creationId xmlns:p14="http://schemas.microsoft.com/office/powerpoint/2010/main" val="2514986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23CFA-2F52-5117-4362-95D0907DD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method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981AEE-E113-03A6-736E-CFC932518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E8172D-5AF9-A41E-BD96-A2A583D82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C520D8-A716-816B-621D-600DCA6EF8A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In </a:t>
            </a:r>
            <a:r>
              <a:rPr lang="en-US" sz="2400" b="1" dirty="0"/>
              <a:t>ALF APSs</a:t>
            </a:r>
          </a:p>
          <a:p>
            <a:pPr marL="457200" lvl="1" indent="0">
              <a:buNone/>
            </a:pPr>
            <a:r>
              <a:rPr lang="en-US" sz="2000" dirty="0"/>
              <a:t>Class-to-filter map: </a:t>
            </a:r>
            <a:r>
              <a:rPr lang="en-US" sz="2000" b="1" dirty="0"/>
              <a:t>predictive coding</a:t>
            </a:r>
            <a:r>
              <a:rPr lang="en-US" sz="2000" dirty="0"/>
              <a:t> of filter indices</a:t>
            </a:r>
          </a:p>
          <a:p>
            <a:pPr marL="457200" lvl="1" indent="0">
              <a:buNone/>
            </a:pPr>
            <a:r>
              <a:rPr lang="en-US" sz="2000" dirty="0"/>
              <a:t>Filter coefficients: introduction of </a:t>
            </a:r>
            <a:r>
              <a:rPr lang="en-US" sz="2000" b="1" dirty="0"/>
              <a:t>LUTs of exp-</a:t>
            </a:r>
            <a:r>
              <a:rPr lang="en-US" sz="2000" b="1" dirty="0" err="1"/>
              <a:t>Golomb</a:t>
            </a:r>
            <a:r>
              <a:rPr lang="en-US" sz="2000" b="1" dirty="0"/>
              <a:t> orders</a:t>
            </a:r>
          </a:p>
          <a:p>
            <a:pPr marL="0" indent="0">
              <a:buNone/>
            </a:pPr>
            <a:r>
              <a:rPr lang="en-US" sz="2400" dirty="0"/>
              <a:t>At </a:t>
            </a:r>
            <a:r>
              <a:rPr lang="en-US" sz="2400" b="1" dirty="0"/>
              <a:t>CTU level</a:t>
            </a:r>
          </a:p>
          <a:p>
            <a:pPr marL="457200" lvl="1" indent="0">
              <a:buNone/>
            </a:pPr>
            <a:r>
              <a:rPr lang="en-US" sz="2000" dirty="0"/>
              <a:t>Lists of most probable APSs, Luma filter sets and Chroma filters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In addition, at encoder side</a:t>
            </a:r>
          </a:p>
          <a:p>
            <a:pPr marL="457200" lvl="1" indent="0">
              <a:buNone/>
            </a:pPr>
            <a:r>
              <a:rPr lang="en-US" sz="2000" dirty="0"/>
              <a:t>ALF RDO criterion is relaxed so that more ALF filters can be </a:t>
            </a:r>
            <a:r>
              <a:rPr lang="en-US" sz="2000" dirty="0" err="1"/>
              <a:t>signalled</a:t>
            </a:r>
            <a:r>
              <a:rPr lang="en-US" sz="2000" dirty="0"/>
              <a:t> in the bitstream</a:t>
            </a:r>
          </a:p>
        </p:txBody>
      </p:sp>
    </p:spTree>
    <p:extLst>
      <p:ext uri="{BB962C8B-B14F-4D97-AF65-F5344CB8AC3E}">
        <p14:creationId xmlns:p14="http://schemas.microsoft.com/office/powerpoint/2010/main" val="1943706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42556-EC12-62ED-9F78-47E4D5792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BD9F6D9-1239-16A0-671D-089D92C05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pPr/>
              <a:t>4/19/2024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F2B7F6-345E-6EC3-7B5C-20CA9DE0F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925E2F9-E484-D49E-4241-0C9A37C79B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5046105"/>
              </p:ext>
            </p:extLst>
          </p:nvPr>
        </p:nvGraphicFramePr>
        <p:xfrm>
          <a:off x="1943298" y="1312584"/>
          <a:ext cx="8280003" cy="5126355"/>
        </p:xfrm>
        <a:graphic>
          <a:graphicData uri="http://schemas.openxmlformats.org/drawingml/2006/table">
            <a:tbl>
              <a:tblPr/>
              <a:tblGrid>
                <a:gridCol w="1041752">
                  <a:extLst>
                    <a:ext uri="{9D8B030D-6E8A-4147-A177-3AD203B41FA5}">
                      <a16:colId xmlns:a16="http://schemas.microsoft.com/office/drawing/2014/main" val="1338541216"/>
                    </a:ext>
                  </a:extLst>
                </a:gridCol>
                <a:gridCol w="1031931">
                  <a:extLst>
                    <a:ext uri="{9D8B030D-6E8A-4147-A177-3AD203B41FA5}">
                      <a16:colId xmlns:a16="http://schemas.microsoft.com/office/drawing/2014/main" val="652074185"/>
                    </a:ext>
                  </a:extLst>
                </a:gridCol>
                <a:gridCol w="1031931">
                  <a:extLst>
                    <a:ext uri="{9D8B030D-6E8A-4147-A177-3AD203B41FA5}">
                      <a16:colId xmlns:a16="http://schemas.microsoft.com/office/drawing/2014/main" val="3435534837"/>
                    </a:ext>
                  </a:extLst>
                </a:gridCol>
                <a:gridCol w="1031931">
                  <a:extLst>
                    <a:ext uri="{9D8B030D-6E8A-4147-A177-3AD203B41FA5}">
                      <a16:colId xmlns:a16="http://schemas.microsoft.com/office/drawing/2014/main" val="191741903"/>
                    </a:ext>
                  </a:extLst>
                </a:gridCol>
                <a:gridCol w="1031931">
                  <a:extLst>
                    <a:ext uri="{9D8B030D-6E8A-4147-A177-3AD203B41FA5}">
                      <a16:colId xmlns:a16="http://schemas.microsoft.com/office/drawing/2014/main" val="3304106202"/>
                    </a:ext>
                  </a:extLst>
                </a:gridCol>
                <a:gridCol w="1031931">
                  <a:extLst>
                    <a:ext uri="{9D8B030D-6E8A-4147-A177-3AD203B41FA5}">
                      <a16:colId xmlns:a16="http://schemas.microsoft.com/office/drawing/2014/main" val="2912741433"/>
                    </a:ext>
                  </a:extLst>
                </a:gridCol>
                <a:gridCol w="1031931">
                  <a:extLst>
                    <a:ext uri="{9D8B030D-6E8A-4147-A177-3AD203B41FA5}">
                      <a16:colId xmlns:a16="http://schemas.microsoft.com/office/drawing/2014/main" val="1665628897"/>
                    </a:ext>
                  </a:extLst>
                </a:gridCol>
                <a:gridCol w="1046665">
                  <a:extLst>
                    <a:ext uri="{9D8B030D-6E8A-4147-A177-3AD203B41FA5}">
                      <a16:colId xmlns:a16="http://schemas.microsoft.com/office/drawing/2014/main" val="2255890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79661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37241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32972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2079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51524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70930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99025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94081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49013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17044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57666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2267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</a:t>
                      </a:r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6538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ECM-12.0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0345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1538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7677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34591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99198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36909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18213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7906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664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4217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2511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EF5309-ECE4-9B2A-1CB5-8F6CBFC1F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D0ACAFF-CEB7-6F45-84FC-941F3EEA8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GB" smtClean="0"/>
              <a:pPr/>
              <a:t>19/04/2024</a:t>
            </a:fld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69589C-F105-F492-D2CE-9F850705B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D0D8072-C2F3-0705-FC73-C5A8E5BA35E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Its is suggested to include the proposed method in next round of EE</a:t>
            </a:r>
          </a:p>
          <a:p>
            <a:pPr marL="457200" lvl="1" indent="0">
              <a:buNone/>
            </a:pPr>
            <a:endParaRPr lang="en-GB" sz="2200" dirty="0"/>
          </a:p>
          <a:p>
            <a:pPr marL="457200" lvl="1" indent="0">
              <a:buNone/>
            </a:pPr>
            <a:r>
              <a:rPr lang="en-GB" sz="2200" dirty="0"/>
              <a:t>[RA -0.08% 0.04% 0.04% </a:t>
            </a:r>
            <a:r>
              <a:rPr lang="en-GB" sz="2200" dirty="0" err="1"/>
              <a:t>EncT</a:t>
            </a:r>
            <a:r>
              <a:rPr lang="en-GB" sz="2200" dirty="0"/>
              <a:t> 99.1% </a:t>
            </a:r>
            <a:r>
              <a:rPr lang="en-GB" sz="2200" dirty="0" err="1"/>
              <a:t>DecT</a:t>
            </a:r>
            <a:r>
              <a:rPr lang="en-GB" sz="2200" dirty="0"/>
              <a:t> 99.9%]</a:t>
            </a:r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  <a:p>
            <a:pPr marL="0" indent="0">
              <a:buNone/>
            </a:pPr>
            <a:r>
              <a:rPr lang="en-GB" dirty="0"/>
              <a:t>Thank you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113167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9" ma:contentTypeDescription="Create a new document." ma:contentTypeScope="" ma:versionID="56400f69e2f24e42cd42b0ead90bdfc4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8b0a19a6c4fc2c723f46db4233973767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B59041C-79FE-4965-88EA-287148BF2C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CBDEEC6-C9BF-4A0E-926F-FAAB0F097597}">
  <ds:schemaRefs>
    <ds:schemaRef ds:uri="http://schemas.microsoft.com/office/2006/metadata/properties"/>
    <ds:schemaRef ds:uri="http://www.w3.org/XML/1998/namespace"/>
    <ds:schemaRef ds:uri="http://purl.org/dc/terms/"/>
    <ds:schemaRef ds:uri="http://schemas.microsoft.com/office/infopath/2007/PartnerControls"/>
    <ds:schemaRef ds:uri="http://purl.org/dc/elements/1.1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7f9398f8-e012-4b22-ae2f-fed012cfaeb4"/>
    <ds:schemaRef ds:uri="0f0a07f2-b47a-4f17-ae63-a8acead6400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499</Words>
  <Application>Microsoft Office PowerPoint</Application>
  <PresentationFormat>Widescreen</PresentationFormat>
  <Paragraphs>188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Century Gothic</vt:lpstr>
      <vt:lpstr>Office Theme</vt:lpstr>
      <vt:lpstr>JVET-AH0163  ALF syntax modifications</vt:lpstr>
      <vt:lpstr>ALF syntax</vt:lpstr>
      <vt:lpstr>Proposed method</vt:lpstr>
      <vt:lpstr>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Guillaume Boisson</cp:lastModifiedBy>
  <cp:revision>16</cp:revision>
  <dcterms:created xsi:type="dcterms:W3CDTF">2021-03-31T15:29:37Z</dcterms:created>
  <dcterms:modified xsi:type="dcterms:W3CDTF">2024-04-19T14:37:28Z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639211f3-2c56-455e-af95-06cdd81c0625</vt:lpwstr>
  </property>
  <property fmtid="{D5CDD505-2E9C-101B-9397-08002B2CF9AE}" pid="3" name="UploadBy">
    <vt:lpwstr>38</vt:lpwstr>
  </property>
  <property fmtid="{D5CDD505-2E9C-101B-9397-08002B2CF9AE}" pid="4" name="Policy Portal Retirement Process">
    <vt:lpwstr>, </vt:lpwstr>
  </property>
  <property fmtid="{D5CDD505-2E9C-101B-9397-08002B2CF9AE}" pid="5" name="Policy Portal Approval Workflow">
    <vt:lpwstr>, </vt:lpwstr>
  </property>
  <property fmtid="{D5CDD505-2E9C-101B-9397-08002B2CF9AE}" pid="6" name="Policy Portal Revision Workflow ">
    <vt:lpwstr>, </vt:lpwstr>
  </property>
  <property fmtid="{D5CDD505-2E9C-101B-9397-08002B2CF9AE}" pid="7" name="RevisionNumber">
    <vt:lpwstr>New</vt:lpwstr>
  </property>
  <property fmtid="{D5CDD505-2E9C-101B-9397-08002B2CF9AE}" pid="8" name="Policy Portal Admin Update Process ">
    <vt:lpwstr>, </vt:lpwstr>
  </property>
  <property fmtid="{D5CDD505-2E9C-101B-9397-08002B2CF9AE}" pid="9" name="Workflow1 - ItemUpdated">
    <vt:lpwstr>, </vt:lpwstr>
  </property>
  <property fmtid="{D5CDD505-2E9C-101B-9397-08002B2CF9AE}" pid="10" name="PolicyDocWorkflow - ItemUpdated">
    <vt:lpwstr>, </vt:lpwstr>
  </property>
  <property fmtid="{D5CDD505-2E9C-101B-9397-08002B2CF9AE}" pid="11" name="Details">
    <vt:lpwstr>, </vt:lpwstr>
  </property>
  <property fmtid="{D5CDD505-2E9C-101B-9397-08002B2CF9AE}" pid="12" name="Policy Portal Retirement Request">
    <vt:lpwstr>, </vt:lpwstr>
  </property>
  <property fmtid="{D5CDD505-2E9C-101B-9397-08002B2CF9AE}" pid="13" name="Policy Portal Revision Workflow">
    <vt:lpwstr>, </vt:lpwstr>
  </property>
  <property fmtid="{D5CDD505-2E9C-101B-9397-08002B2CF9AE}" pid="14" name="DocumentVersion">
    <vt:lpwstr>New</vt:lpwstr>
  </property>
  <property fmtid="{D5CDD505-2E9C-101B-9397-08002B2CF9AE}" pid="15" name="RetirementRequestInitiator">
    <vt:lpwstr/>
  </property>
  <property fmtid="{D5CDD505-2E9C-101B-9397-08002B2CF9AE}" pid="16" name="DocumentStatus">
    <vt:lpwstr>Approved</vt:lpwstr>
  </property>
  <property fmtid="{D5CDD505-2E9C-101B-9397-08002B2CF9AE}" pid="17" name="AssignedTo">
    <vt:lpwstr>38</vt:lpwstr>
  </property>
  <property fmtid="{D5CDD505-2E9C-101B-9397-08002B2CF9AE}" pid="18" name="Policy Portal Admin Update Process">
    <vt:lpwstr>, </vt:lpwstr>
  </property>
  <property fmtid="{D5CDD505-2E9C-101B-9397-08002B2CF9AE}" pid="19" name="PublishStatus">
    <vt:lpwstr>Approved</vt:lpwstr>
  </property>
  <property fmtid="{D5CDD505-2E9C-101B-9397-08002B2CF9AE}" pid="20" name="Event">
    <vt:lpwstr>WF Update</vt:lpwstr>
  </property>
  <property fmtid="{D5CDD505-2E9C-101B-9397-08002B2CF9AE}" pid="21" name="RunningLastInstance">
    <vt:lpwstr>08585621106208146331849716497CU59-New</vt:lpwstr>
  </property>
  <property fmtid="{D5CDD505-2E9C-101B-9397-08002B2CF9AE}" pid="22" name="DateStarted">
    <vt:filetime>2021-12-14T15:37:46Z</vt:filetime>
  </property>
  <property fmtid="{D5CDD505-2E9C-101B-9397-08002B2CF9AE}" pid="23" name="DocumentOwner">
    <vt:lpwstr>Lauren D'Amore</vt:lpwstr>
  </property>
  <property fmtid="{D5CDD505-2E9C-101B-9397-08002B2CF9AE}" pid="24" name="ApprovedDate">
    <vt:filetime>2021-12-14T15:41:58Z</vt:filetime>
  </property>
  <property fmtid="{D5CDD505-2E9C-101B-9397-08002B2CF9AE}" pid="25" name="CompletedInstance5">
    <vt:lpwstr>b433a429-7af6-4953-a46d-e967b737302a</vt:lpwstr>
  </property>
  <property fmtid="{D5CDD505-2E9C-101B-9397-08002B2CF9AE}" pid="26" name="CompletedInstance3">
    <vt:lpwstr>9d5929c5-f1b8-464c-af84-9328a7e41683</vt:lpwstr>
  </property>
  <property fmtid="{D5CDD505-2E9C-101B-9397-08002B2CF9AE}" pid="27" name="CompletedInstance6">
    <vt:lpwstr>32b00dad-1e61-47d7-b5b9-a4395dff2c50,c97343e9-9d51-4dae-8e3f-2a89de797422</vt:lpwstr>
  </property>
  <property fmtid="{D5CDD505-2E9C-101B-9397-08002B2CF9AE}" pid="28" name="URL">
    <vt:lpwstr/>
  </property>
  <property fmtid="{D5CDD505-2E9C-101B-9397-08002B2CF9AE}" pid="29" name="CompletedInstance2">
    <vt:lpwstr>6d990464-b0c7-4d39-a946-bcfb399e44f8</vt:lpwstr>
  </property>
  <property fmtid="{D5CDD505-2E9C-101B-9397-08002B2CF9AE}" pid="30" name="ExistingDocumentStatus">
    <vt:lpwstr/>
  </property>
  <property fmtid="{D5CDD505-2E9C-101B-9397-08002B2CF9AE}" pid="31" name="ContentTypeId">
    <vt:lpwstr>0x010100CFAB9EE0C0AB514194A6531C55797DA8</vt:lpwstr>
  </property>
  <property fmtid="{D5CDD505-2E9C-101B-9397-08002B2CF9AE}" pid="32" name="MediaServiceImageTags">
    <vt:lpwstr/>
  </property>
</Properties>
</file>