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50"/>
  </p:sldMasterIdLst>
  <p:notesMasterIdLst>
    <p:notesMasterId r:id="rId57"/>
  </p:notesMasterIdLst>
  <p:handoutMasterIdLst>
    <p:handoutMasterId r:id="rId58"/>
  </p:handoutMasterIdLst>
  <p:sldIdLst>
    <p:sldId id="271" r:id="rId51"/>
    <p:sldId id="270" r:id="rId52"/>
    <p:sldId id="278" r:id="rId53"/>
    <p:sldId id="272" r:id="rId54"/>
    <p:sldId id="273" r:id="rId55"/>
    <p:sldId id="15652" r:id="rId56"/>
  </p:sldIdLst>
  <p:sldSz cx="12192000" cy="6858000"/>
  <p:notesSz cx="6858000" cy="9144000"/>
  <p:embeddedFontLst>
    <p:embeddedFont>
      <p:font typeface="Cambria Math" panose="02040503050406030204" pitchFamily="18" charset="0"/>
      <p:regular r:id="rId59"/>
    </p:embeddedFont>
    <p:embeddedFont>
      <p:font typeface="Ericsson Hilda" panose="00000500000000000000" pitchFamily="2" charset="0"/>
      <p:regular r:id="rId60"/>
      <p:bold r:id="rId61"/>
      <p:italic r:id="rId62"/>
      <p:boldItalic r:id="rId63"/>
    </p:embeddedFont>
    <p:embeddedFont>
      <p:font typeface="Ericsson Hilda ExtraBold" panose="00000900000000000000" pitchFamily="2" charset="0"/>
      <p:bold r:id="rId64"/>
    </p:embeddedFont>
    <p:embeddedFont>
      <p:font typeface="Ericsson Hilda ExtraLight" panose="00000300000000000000" pitchFamily="2" charset="0"/>
      <p:regular r:id="rId65"/>
    </p:embeddedFont>
    <p:embeddedFont>
      <p:font typeface="Ericsson Hilda Light" panose="00000400000000000000" pitchFamily="2" charset="0"/>
      <p:regular r:id="rId66"/>
      <p:italic r:id="rId67"/>
    </p:embeddedFont>
    <p:embeddedFont>
      <p:font typeface="Ericsson Technical Icons" panose="020B0604020202020204" charset="0"/>
      <p:regular r:id="rId68"/>
      <p:bold r:id="rId69"/>
      <p:italic r:id="rId70"/>
      <p:boldItalic r:id="rId71"/>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99747-B94A-4E2A-9223-D1E0CF704DF8}" v="15" dt="2023-07-11T10:20:49.024"/>
    <p1510:client id="{770CC24A-6887-4836-8586-B353E912915A}" v="60" dt="2023-07-11T16:08:22.416"/>
  </p1510:revLst>
</p1510:revInfo>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563" autoAdjust="0"/>
    <p:restoredTop sz="93265" autoAdjust="0"/>
  </p:normalViewPr>
  <p:slideViewPr>
    <p:cSldViewPr snapToGrid="0" snapToObjects="1" showGuides="1">
      <p:cViewPr varScale="1">
        <p:scale>
          <a:sx n="61" d="100"/>
          <a:sy n="61" d="100"/>
        </p:scale>
        <p:origin x="1344" y="60"/>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customXml" Target="../customXml/item1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slide" Target="slides/slide3.xml"/><Relationship Id="rId58" Type="http://schemas.openxmlformats.org/officeDocument/2006/relationships/handoutMaster" Target="handoutMasters/handoutMaster1.xml"/><Relationship Id="rId66" Type="http://schemas.openxmlformats.org/officeDocument/2006/relationships/font" Target="fonts/font8.fntdata"/><Relationship Id="rId74" Type="http://schemas.openxmlformats.org/officeDocument/2006/relationships/theme" Target="theme/theme1.xml"/><Relationship Id="rId5" Type="http://schemas.openxmlformats.org/officeDocument/2006/relationships/customXml" Target="../customXml/item5.xml"/><Relationship Id="rId61" Type="http://schemas.openxmlformats.org/officeDocument/2006/relationships/font" Target="fonts/font3.fntdata"/><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 Target="slides/slide6.xml"/><Relationship Id="rId64" Type="http://schemas.openxmlformats.org/officeDocument/2006/relationships/font" Target="fonts/font6.fntdata"/><Relationship Id="rId69" Type="http://schemas.openxmlformats.org/officeDocument/2006/relationships/font" Target="fonts/font11.fntdata"/><Relationship Id="rId77" Type="http://schemas.microsoft.com/office/2015/10/relationships/revisionInfo" Target="revisionInfo.xml"/><Relationship Id="rId8" Type="http://schemas.openxmlformats.org/officeDocument/2006/relationships/customXml" Target="../customXml/item8.xml"/><Relationship Id="rId51" Type="http://schemas.openxmlformats.org/officeDocument/2006/relationships/slide" Target="slides/slide1.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4.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notesMaster" Target="notesMasters/notes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 Target="slides/slide2.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slideMaster" Target="slideMasters/slideMaster1.xml"/><Relationship Id="rId55" Type="http://schemas.openxmlformats.org/officeDocument/2006/relationships/slide" Target="slides/slide5.xml"/><Relationship Id="rId76" Type="http://schemas.microsoft.com/office/2016/11/relationships/changesInfo" Target="changesInfos/changesInfo1.xml"/><Relationship Id="rId7" Type="http://schemas.openxmlformats.org/officeDocument/2006/relationships/customXml" Target="../customXml/item7.xml"/><Relationship Id="rId71" Type="http://schemas.openxmlformats.org/officeDocument/2006/relationships/font" Target="fonts/font13.fntdata"/><Relationship Id="rId2" Type="http://schemas.openxmlformats.org/officeDocument/2006/relationships/customXml" Target="../customXml/item2.xml"/><Relationship Id="rId29" Type="http://schemas.openxmlformats.org/officeDocument/2006/relationships/customXml" Target="../customXml/item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qas Ahmad" userId="fc11658f-2b94-40be-988d-4e8ea06c2261" providerId="ADAL" clId="{6665EB7A-C292-4246-AC4A-F5B3F4E76CA7}"/>
    <pc:docChg chg="undo redo custSel addSld modSld modMainMaster">
      <pc:chgData name="Waqas Ahmad" userId="fc11658f-2b94-40be-988d-4e8ea06c2261" providerId="ADAL" clId="{6665EB7A-C292-4246-AC4A-F5B3F4E76CA7}" dt="2023-07-07T18:28:18.428" v="446" actId="12385"/>
      <pc:docMkLst>
        <pc:docMk/>
      </pc:docMkLst>
      <pc:sldChg chg="modSp mod">
        <pc:chgData name="Waqas Ahmad" userId="fc11658f-2b94-40be-988d-4e8ea06c2261" providerId="ADAL" clId="{6665EB7A-C292-4246-AC4A-F5B3F4E76CA7}" dt="2023-07-07T13:39:59.161" v="369" actId="6549"/>
        <pc:sldMkLst>
          <pc:docMk/>
          <pc:sldMk cId="3709959988" sldId="270"/>
        </pc:sldMkLst>
        <pc:spChg chg="mod">
          <ac:chgData name="Waqas Ahmad" userId="fc11658f-2b94-40be-988d-4e8ea06c2261" providerId="ADAL" clId="{6665EB7A-C292-4246-AC4A-F5B3F4E76CA7}" dt="2023-07-07T13:39:59.161" v="369" actId="6549"/>
          <ac:spMkLst>
            <pc:docMk/>
            <pc:sldMk cId="3709959988" sldId="270"/>
            <ac:spMk id="11" creationId="{2E8E8F9E-D1C4-4C6A-B250-14307A886012}"/>
          </ac:spMkLst>
        </pc:spChg>
      </pc:sldChg>
      <pc:sldChg chg="modSp mod">
        <pc:chgData name="Waqas Ahmad" userId="fc11658f-2b94-40be-988d-4e8ea06c2261" providerId="ADAL" clId="{6665EB7A-C292-4246-AC4A-F5B3F4E76CA7}" dt="2023-07-07T13:43:53.264" v="436" actId="20577"/>
        <pc:sldMkLst>
          <pc:docMk/>
          <pc:sldMk cId="2132595982" sldId="273"/>
        </pc:sldMkLst>
        <pc:spChg chg="mod">
          <ac:chgData name="Waqas Ahmad" userId="fc11658f-2b94-40be-988d-4e8ea06c2261" providerId="ADAL" clId="{6665EB7A-C292-4246-AC4A-F5B3F4E76CA7}" dt="2023-07-07T13:43:53.264" v="436" actId="20577"/>
          <ac:spMkLst>
            <pc:docMk/>
            <pc:sldMk cId="2132595982" sldId="273"/>
            <ac:spMk id="5" creationId="{80CFE1E9-2446-4327-A152-D121E1DA7E83}"/>
          </ac:spMkLst>
        </pc:spChg>
      </pc:sldChg>
      <pc:sldChg chg="modSp mod">
        <pc:chgData name="Waqas Ahmad" userId="fc11658f-2b94-40be-988d-4e8ea06c2261" providerId="ADAL" clId="{6665EB7A-C292-4246-AC4A-F5B3F4E76CA7}" dt="2023-07-07T18:28:18.428" v="446" actId="12385"/>
        <pc:sldMkLst>
          <pc:docMk/>
          <pc:sldMk cId="1262146379" sldId="276"/>
        </pc:sldMkLst>
        <pc:graphicFrameChg chg="mod modGraphic">
          <ac:chgData name="Waqas Ahmad" userId="fc11658f-2b94-40be-988d-4e8ea06c2261" providerId="ADAL" clId="{6665EB7A-C292-4246-AC4A-F5B3F4E76CA7}" dt="2023-07-07T18:28:18.428" v="446" actId="12385"/>
          <ac:graphicFrameMkLst>
            <pc:docMk/>
            <pc:sldMk cId="1262146379" sldId="276"/>
            <ac:graphicFrameMk id="8" creationId="{06AEC5CA-39BB-78B2-B486-01B47485F750}"/>
          </ac:graphicFrameMkLst>
        </pc:graphicFrameChg>
      </pc:sldChg>
      <pc:sldChg chg="modSp mod">
        <pc:chgData name="Waqas Ahmad" userId="fc11658f-2b94-40be-988d-4e8ea06c2261" providerId="ADAL" clId="{6665EB7A-C292-4246-AC4A-F5B3F4E76CA7}" dt="2023-07-06T11:11:57.199" v="93" actId="20577"/>
        <pc:sldMkLst>
          <pc:docMk/>
          <pc:sldMk cId="2979119596" sldId="278"/>
        </pc:sldMkLst>
        <pc:spChg chg="mod">
          <ac:chgData name="Waqas Ahmad" userId="fc11658f-2b94-40be-988d-4e8ea06c2261" providerId="ADAL" clId="{6665EB7A-C292-4246-AC4A-F5B3F4E76CA7}" dt="2023-07-06T11:11:57.199" v="93" actId="20577"/>
          <ac:spMkLst>
            <pc:docMk/>
            <pc:sldMk cId="2979119596" sldId="278"/>
            <ac:spMk id="26" creationId="{51444F26-4234-EAD2-D5AE-E85F0DF2AC59}"/>
          </ac:spMkLst>
        </pc:spChg>
      </pc:sldChg>
      <pc:sldChg chg="addSp delSp modSp mod">
        <pc:chgData name="Waqas Ahmad" userId="fc11658f-2b94-40be-988d-4e8ea06c2261" providerId="ADAL" clId="{6665EB7A-C292-4246-AC4A-F5B3F4E76CA7}" dt="2023-07-06T12:53:55.702" v="133" actId="20577"/>
        <pc:sldMkLst>
          <pc:docMk/>
          <pc:sldMk cId="2645724040" sldId="279"/>
        </pc:sldMkLst>
        <pc:spChg chg="add del">
          <ac:chgData name="Waqas Ahmad" userId="fc11658f-2b94-40be-988d-4e8ea06c2261" providerId="ADAL" clId="{6665EB7A-C292-4246-AC4A-F5B3F4E76CA7}" dt="2023-07-06T12:50:57.717" v="96" actId="22"/>
          <ac:spMkLst>
            <pc:docMk/>
            <pc:sldMk cId="2645724040" sldId="279"/>
            <ac:spMk id="4" creationId="{B659F017-B123-5296-BB97-B5D27AB95E38}"/>
          </ac:spMkLst>
        </pc:spChg>
        <pc:spChg chg="add mod">
          <ac:chgData name="Waqas Ahmad" userId="fc11658f-2b94-40be-988d-4e8ea06c2261" providerId="ADAL" clId="{6665EB7A-C292-4246-AC4A-F5B3F4E76CA7}" dt="2023-07-06T12:53:55.702" v="133" actId="20577"/>
          <ac:spMkLst>
            <pc:docMk/>
            <pc:sldMk cId="2645724040" sldId="279"/>
            <ac:spMk id="5" creationId="{C4D64D1D-AB49-1A3B-9FED-06B8F4A0D4CA}"/>
          </ac:spMkLst>
        </pc:spChg>
      </pc:sldChg>
      <pc:sldChg chg="addSp delSp modSp add mod">
        <pc:chgData name="Waqas Ahmad" userId="fc11658f-2b94-40be-988d-4e8ea06c2261" providerId="ADAL" clId="{6665EB7A-C292-4246-AC4A-F5B3F4E76CA7}" dt="2023-07-07T13:41:50.542" v="375" actId="20577"/>
        <pc:sldMkLst>
          <pc:docMk/>
          <pc:sldMk cId="226854823" sldId="283"/>
        </pc:sldMkLst>
        <pc:spChg chg="add mod">
          <ac:chgData name="Waqas Ahmad" userId="fc11658f-2b94-40be-988d-4e8ea06c2261" providerId="ADAL" clId="{6665EB7A-C292-4246-AC4A-F5B3F4E76CA7}" dt="2023-07-07T13:41:50.542" v="375" actId="20577"/>
          <ac:spMkLst>
            <pc:docMk/>
            <pc:sldMk cId="226854823" sldId="283"/>
            <ac:spMk id="2" creationId="{59B13501-F29E-C4CB-A3D2-87F98D0A18FA}"/>
          </ac:spMkLst>
        </pc:spChg>
        <pc:spChg chg="add mod">
          <ac:chgData name="Waqas Ahmad" userId="fc11658f-2b94-40be-988d-4e8ea06c2261" providerId="ADAL" clId="{6665EB7A-C292-4246-AC4A-F5B3F4E76CA7}" dt="2023-07-06T12:53:49.309" v="129" actId="14100"/>
          <ac:spMkLst>
            <pc:docMk/>
            <pc:sldMk cId="226854823" sldId="283"/>
            <ac:spMk id="5" creationId="{7011C8FB-BF39-E723-0B81-4A2625342AE6}"/>
          </ac:spMkLst>
        </pc:spChg>
        <pc:spChg chg="del">
          <ac:chgData name="Waqas Ahmad" userId="fc11658f-2b94-40be-988d-4e8ea06c2261" providerId="ADAL" clId="{6665EB7A-C292-4246-AC4A-F5B3F4E76CA7}" dt="2023-07-06T12:53:01.728" v="105" actId="478"/>
          <ac:spMkLst>
            <pc:docMk/>
            <pc:sldMk cId="226854823" sldId="283"/>
            <ac:spMk id="6" creationId="{D833F849-67BE-64E3-F001-9AE3F3D4286A}"/>
          </ac:spMkLst>
        </pc:spChg>
        <pc:graphicFrameChg chg="add mod modGraphic">
          <ac:chgData name="Waqas Ahmad" userId="fc11658f-2b94-40be-988d-4e8ea06c2261" providerId="ADAL" clId="{6665EB7A-C292-4246-AC4A-F5B3F4E76CA7}" dt="2023-07-06T12:53:18.370" v="111" actId="14100"/>
          <ac:graphicFrameMkLst>
            <pc:docMk/>
            <pc:sldMk cId="226854823" sldId="283"/>
            <ac:graphicFrameMk id="4" creationId="{542B08EE-4B84-F7FB-C94E-B25BB39A762F}"/>
          </ac:graphicFrameMkLst>
        </pc:graphicFrameChg>
        <pc:graphicFrameChg chg="mod modGraphic">
          <ac:chgData name="Waqas Ahmad" userId="fc11658f-2b94-40be-988d-4e8ea06c2261" providerId="ADAL" clId="{6665EB7A-C292-4246-AC4A-F5B3F4E76CA7}" dt="2023-07-06T13:30:05.487" v="148" actId="20577"/>
          <ac:graphicFrameMkLst>
            <pc:docMk/>
            <pc:sldMk cId="226854823" sldId="283"/>
            <ac:graphicFrameMk id="7" creationId="{544E9A64-4C89-C91A-9344-39D1F128E0B7}"/>
          </ac:graphicFrameMkLst>
        </pc:graphicFrameChg>
      </pc:sldChg>
      <pc:sldChg chg="addSp modSp new mod">
        <pc:chgData name="Waqas Ahmad" userId="fc11658f-2b94-40be-988d-4e8ea06c2261" providerId="ADAL" clId="{6665EB7A-C292-4246-AC4A-F5B3F4E76CA7}" dt="2023-07-07T08:04:20.059" v="322" actId="20577"/>
        <pc:sldMkLst>
          <pc:docMk/>
          <pc:sldMk cId="2102646441" sldId="284"/>
        </pc:sldMkLst>
        <pc:spChg chg="add mod">
          <ac:chgData name="Waqas Ahmad" userId="fc11658f-2b94-40be-988d-4e8ea06c2261" providerId="ADAL" clId="{6665EB7A-C292-4246-AC4A-F5B3F4E76CA7}" dt="2023-07-07T08:04:20.059" v="322" actId="20577"/>
          <ac:spMkLst>
            <pc:docMk/>
            <pc:sldMk cId="2102646441" sldId="284"/>
            <ac:spMk id="6" creationId="{2378C8F1-D039-2AFA-0C0E-6BD65C37C956}"/>
          </ac:spMkLst>
        </pc:spChg>
        <pc:graphicFrameChg chg="add mod modGraphic">
          <ac:chgData name="Waqas Ahmad" userId="fc11658f-2b94-40be-988d-4e8ea06c2261" providerId="ADAL" clId="{6665EB7A-C292-4246-AC4A-F5B3F4E76CA7}" dt="2023-07-07T08:03:47.094" v="261" actId="1076"/>
          <ac:graphicFrameMkLst>
            <pc:docMk/>
            <pc:sldMk cId="2102646441" sldId="284"/>
            <ac:graphicFrameMk id="2" creationId="{E566E379-8E95-97E5-2007-985DABC0511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3" creationId="{C149F574-C8A4-E007-7DF7-2C03E690CEB5}"/>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4" creationId="{54A8CF49-CD35-3AAF-DD40-9C94B1B3907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5" creationId="{A6029436-0BF0-F4A4-7562-DEA34881381C}"/>
          </ac:graphicFrameMkLst>
        </pc:graphicFrameChg>
      </pc:sldChg>
      <pc:sldMasterChg chg="modSldLayout">
        <pc:chgData name="Waqas Ahmad" userId="fc11658f-2b94-40be-988d-4e8ea06c2261" providerId="ADAL" clId="{6665EB7A-C292-4246-AC4A-F5B3F4E76CA7}" dt="2023-07-07T13:39:43.150" v="366" actId="20577"/>
        <pc:sldMasterMkLst>
          <pc:docMk/>
          <pc:sldMasterMk cId="2523064765" sldId="2147483660"/>
        </pc:sldMasterMkLst>
        <pc:sldLayoutChg chg="modSp mod">
          <pc:chgData name="Waqas Ahmad" userId="fc11658f-2b94-40be-988d-4e8ea06c2261" providerId="ADAL" clId="{6665EB7A-C292-4246-AC4A-F5B3F4E76CA7}" dt="2023-07-07T13:39:43.101" v="326" actId="20577"/>
          <pc:sldLayoutMkLst>
            <pc:docMk/>
            <pc:sldMasterMk cId="2523064765" sldId="2147483660"/>
            <pc:sldLayoutMk cId="1374575616" sldId="2147483661"/>
          </pc:sldLayoutMkLst>
          <pc:spChg chg="mod">
            <ac:chgData name="Waqas Ahmad" userId="fc11658f-2b94-40be-988d-4e8ea06c2261" providerId="ADAL" clId="{6665EB7A-C292-4246-AC4A-F5B3F4E76CA7}" dt="2023-07-07T13:39:43.101" v="32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6665EB7A-C292-4246-AC4A-F5B3F4E76CA7}" dt="2023-07-07T13:39:43.119" v="338" actId="20577"/>
          <pc:sldLayoutMkLst>
            <pc:docMk/>
            <pc:sldMasterMk cId="2523064765" sldId="2147483660"/>
            <pc:sldLayoutMk cId="3415456144" sldId="2147483673"/>
          </pc:sldLayoutMkLst>
          <pc:spChg chg="mod">
            <ac:chgData name="Waqas Ahmad" userId="fc11658f-2b94-40be-988d-4e8ea06c2261" providerId="ADAL" clId="{6665EB7A-C292-4246-AC4A-F5B3F4E76CA7}" dt="2023-07-07T13:39:43.119" v="33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6665EB7A-C292-4246-AC4A-F5B3F4E76CA7}" dt="2023-07-07T13:39:43.123" v="350" actId="20577"/>
          <pc:sldLayoutMkLst>
            <pc:docMk/>
            <pc:sldMasterMk cId="2523064765" sldId="2147483660"/>
            <pc:sldLayoutMk cId="675883818" sldId="2147483675"/>
          </pc:sldLayoutMkLst>
          <pc:spChg chg="mod">
            <ac:chgData name="Waqas Ahmad" userId="fc11658f-2b94-40be-988d-4e8ea06c2261" providerId="ADAL" clId="{6665EB7A-C292-4246-AC4A-F5B3F4E76CA7}" dt="2023-07-07T13:39:43.123" v="35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6665EB7A-C292-4246-AC4A-F5B3F4E76CA7}" dt="2023-07-07T13:39:43.140" v="358" actId="20577"/>
          <pc:sldLayoutMkLst>
            <pc:docMk/>
            <pc:sldMasterMk cId="2523064765" sldId="2147483660"/>
            <pc:sldLayoutMk cId="2275899235" sldId="2147483678"/>
          </pc:sldLayoutMkLst>
          <pc:spChg chg="mod">
            <ac:chgData name="Waqas Ahmad" userId="fc11658f-2b94-40be-988d-4e8ea06c2261" providerId="ADAL" clId="{6665EB7A-C292-4246-AC4A-F5B3F4E76CA7}" dt="2023-07-07T13:39:43.140" v="35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6665EB7A-C292-4246-AC4A-F5B3F4E76CA7}" dt="2023-07-07T13:39:43.150" v="366" actId="20577"/>
          <pc:sldLayoutMkLst>
            <pc:docMk/>
            <pc:sldMasterMk cId="2523064765" sldId="2147483660"/>
            <pc:sldLayoutMk cId="1436988196" sldId="2147483681"/>
          </pc:sldLayoutMkLst>
          <pc:spChg chg="mod">
            <ac:chgData name="Waqas Ahmad" userId="fc11658f-2b94-40be-988d-4e8ea06c2261" providerId="ADAL" clId="{6665EB7A-C292-4246-AC4A-F5B3F4E76CA7}" dt="2023-07-07T13:39:43.150" v="36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6665EB7A-C292-4246-AC4A-F5B3F4E76CA7}" dt="2023-07-07T13:39:43.140" v="362" actId="20577"/>
          <pc:sldLayoutMkLst>
            <pc:docMk/>
            <pc:sldMasterMk cId="2523064765" sldId="2147483660"/>
            <pc:sldLayoutMk cId="2548612008" sldId="2147483690"/>
          </pc:sldLayoutMkLst>
          <pc:spChg chg="mod">
            <ac:chgData name="Waqas Ahmad" userId="fc11658f-2b94-40be-988d-4e8ea06c2261" providerId="ADAL" clId="{6665EB7A-C292-4246-AC4A-F5B3F4E76CA7}" dt="2023-07-07T13:39:43.140" v="36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6665EB7A-C292-4246-AC4A-F5B3F4E76CA7}" dt="2023-07-07T13:39:43.123" v="346" actId="20577"/>
          <pc:sldLayoutMkLst>
            <pc:docMk/>
            <pc:sldMasterMk cId="2523064765" sldId="2147483660"/>
            <pc:sldLayoutMk cId="3607999529" sldId="2147483694"/>
          </pc:sldLayoutMkLst>
          <pc:spChg chg="mod">
            <ac:chgData name="Waqas Ahmad" userId="fc11658f-2b94-40be-988d-4e8ea06c2261" providerId="ADAL" clId="{6665EB7A-C292-4246-AC4A-F5B3F4E76CA7}" dt="2023-07-07T13:39:43.123" v="34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6665EB7A-C292-4246-AC4A-F5B3F4E76CA7}" dt="2023-07-07T13:39:43.136" v="354" actId="20577"/>
          <pc:sldLayoutMkLst>
            <pc:docMk/>
            <pc:sldMasterMk cId="2523064765" sldId="2147483660"/>
            <pc:sldLayoutMk cId="3545725332" sldId="2147483696"/>
          </pc:sldLayoutMkLst>
          <pc:spChg chg="mod">
            <ac:chgData name="Waqas Ahmad" userId="fc11658f-2b94-40be-988d-4e8ea06c2261" providerId="ADAL" clId="{6665EB7A-C292-4246-AC4A-F5B3F4E76CA7}" dt="2023-07-07T13:39:43.136" v="35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6665EB7A-C292-4246-AC4A-F5B3F4E76CA7}" dt="2023-07-07T13:39:43.123" v="342" actId="20577"/>
          <pc:sldLayoutMkLst>
            <pc:docMk/>
            <pc:sldMasterMk cId="2523064765" sldId="2147483660"/>
            <pc:sldLayoutMk cId="3443338964" sldId="2147483706"/>
          </pc:sldLayoutMkLst>
          <pc:spChg chg="mod">
            <ac:chgData name="Waqas Ahmad" userId="fc11658f-2b94-40be-988d-4e8ea06c2261" providerId="ADAL" clId="{6665EB7A-C292-4246-AC4A-F5B3F4E76CA7}" dt="2023-07-07T13:39:43.123" v="34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6665EB7A-C292-4246-AC4A-F5B3F4E76CA7}" dt="2023-07-07T13:39:43.106" v="330" actId="20577"/>
          <pc:sldLayoutMkLst>
            <pc:docMk/>
            <pc:sldMasterMk cId="2523064765" sldId="2147483660"/>
            <pc:sldLayoutMk cId="395415313" sldId="2147483707"/>
          </pc:sldLayoutMkLst>
          <pc:spChg chg="mod">
            <ac:chgData name="Waqas Ahmad" userId="fc11658f-2b94-40be-988d-4e8ea06c2261" providerId="ADAL" clId="{6665EB7A-C292-4246-AC4A-F5B3F4E76CA7}" dt="2023-07-07T13:39:43.106" v="33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6665EB7A-C292-4246-AC4A-F5B3F4E76CA7}" dt="2023-07-07T13:39:43.110" v="334" actId="20577"/>
          <pc:sldLayoutMkLst>
            <pc:docMk/>
            <pc:sldMasterMk cId="2523064765" sldId="2147483660"/>
            <pc:sldLayoutMk cId="3084474769" sldId="2147483709"/>
          </pc:sldLayoutMkLst>
          <pc:spChg chg="mod">
            <ac:chgData name="Waqas Ahmad" userId="fc11658f-2b94-40be-988d-4e8ea06c2261" providerId="ADAL" clId="{6665EB7A-C292-4246-AC4A-F5B3F4E76CA7}" dt="2023-07-07T13:39:43.110" v="33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770CC24A-6887-4836-8586-B353E912915A}"/>
    <pc:docChg chg="custSel addSld delSld modSld modMainMaster">
      <pc:chgData name="Waqas Ahmad" userId="fc11658f-2b94-40be-988d-4e8ea06c2261" providerId="ADAL" clId="{770CC24A-6887-4836-8586-B353E912915A}" dt="2023-07-11T16:08:25.674" v="398" actId="108"/>
      <pc:docMkLst>
        <pc:docMk/>
      </pc:docMkLst>
      <pc:sldChg chg="modSp mod">
        <pc:chgData name="Waqas Ahmad" userId="fc11658f-2b94-40be-988d-4e8ea06c2261" providerId="ADAL" clId="{770CC24A-6887-4836-8586-B353E912915A}" dt="2023-07-11T13:17:02.809" v="179" actId="1076"/>
        <pc:sldMkLst>
          <pc:docMk/>
          <pc:sldMk cId="1383928708" sldId="261"/>
        </pc:sldMkLst>
        <pc:spChg chg="mod">
          <ac:chgData name="Waqas Ahmad" userId="fc11658f-2b94-40be-988d-4e8ea06c2261" providerId="ADAL" clId="{770CC24A-6887-4836-8586-B353E912915A}" dt="2023-07-11T13:17:02.809" v="179" actId="1076"/>
          <ac:spMkLst>
            <pc:docMk/>
            <pc:sldMk cId="1383928708" sldId="261"/>
            <ac:spMk id="4" creationId="{6FF69E04-8523-4965-90ED-73D4F9BAE271}"/>
          </ac:spMkLst>
        </pc:spChg>
      </pc:sldChg>
      <pc:sldChg chg="modSp mod">
        <pc:chgData name="Waqas Ahmad" userId="fc11658f-2b94-40be-988d-4e8ea06c2261" providerId="ADAL" clId="{770CC24A-6887-4836-8586-B353E912915A}" dt="2023-07-11T15:52:38.435" v="290" actId="1076"/>
        <pc:sldMkLst>
          <pc:docMk/>
          <pc:sldMk cId="2230748882" sldId="271"/>
        </pc:sldMkLst>
        <pc:spChg chg="mod">
          <ac:chgData name="Waqas Ahmad" userId="fc11658f-2b94-40be-988d-4e8ea06c2261" providerId="ADAL" clId="{770CC24A-6887-4836-8586-B353E912915A}" dt="2023-07-11T15:52:38.435" v="290" actId="1076"/>
          <ac:spMkLst>
            <pc:docMk/>
            <pc:sldMk cId="2230748882" sldId="271"/>
            <ac:spMk id="3" creationId="{17D5CE7D-CCF0-44B0-843A-8D46859C44EE}"/>
          </ac:spMkLst>
        </pc:spChg>
      </pc:sldChg>
      <pc:sldChg chg="addSp delSp modSp mod">
        <pc:chgData name="Waqas Ahmad" userId="fc11658f-2b94-40be-988d-4e8ea06c2261" providerId="ADAL" clId="{770CC24A-6887-4836-8586-B353E912915A}" dt="2023-07-11T15:54:30.124" v="348" actId="1076"/>
        <pc:sldMkLst>
          <pc:docMk/>
          <pc:sldMk cId="2604203220" sldId="272"/>
        </pc:sldMkLst>
        <pc:spChg chg="del">
          <ac:chgData name="Waqas Ahmad" userId="fc11658f-2b94-40be-988d-4e8ea06c2261" providerId="ADAL" clId="{770CC24A-6887-4836-8586-B353E912915A}" dt="2023-07-11T15:53:12.733" v="292" actId="478"/>
          <ac:spMkLst>
            <pc:docMk/>
            <pc:sldMk cId="2604203220" sldId="272"/>
            <ac:spMk id="2" creationId="{9D73C245-3648-085D-FC7B-B3CE93EC8A5D}"/>
          </ac:spMkLst>
        </pc:spChg>
        <pc:spChg chg="mod">
          <ac:chgData name="Waqas Ahmad" userId="fc11658f-2b94-40be-988d-4e8ea06c2261" providerId="ADAL" clId="{770CC24A-6887-4836-8586-B353E912915A}" dt="2023-07-11T15:54:20.542" v="345" actId="1076"/>
          <ac:spMkLst>
            <pc:docMk/>
            <pc:sldMk cId="2604203220" sldId="272"/>
            <ac:spMk id="4" creationId="{306D82EC-811D-454E-9DFF-2EEC63AD50B4}"/>
          </ac:spMkLst>
        </pc:spChg>
        <pc:spChg chg="del mod">
          <ac:chgData name="Waqas Ahmad" userId="fc11658f-2b94-40be-988d-4e8ea06c2261" providerId="ADAL" clId="{770CC24A-6887-4836-8586-B353E912915A}" dt="2023-07-11T15:53:24.511" v="295" actId="478"/>
          <ac:spMkLst>
            <pc:docMk/>
            <pc:sldMk cId="2604203220" sldId="272"/>
            <ac:spMk id="5" creationId="{2A9F73ED-8FD7-D6DA-F977-1FA0F3B9092C}"/>
          </ac:spMkLst>
        </pc:spChg>
        <pc:spChg chg="mod">
          <ac:chgData name="Waqas Ahmad" userId="fc11658f-2b94-40be-988d-4e8ea06c2261" providerId="ADAL" clId="{770CC24A-6887-4836-8586-B353E912915A}" dt="2023-07-11T15:54:30.124" v="348" actId="1076"/>
          <ac:spMkLst>
            <pc:docMk/>
            <pc:sldMk cId="2604203220" sldId="272"/>
            <ac:spMk id="9" creationId="{C0167946-063A-4AA2-8FF3-A581A4F53393}"/>
          </ac:spMkLst>
        </pc:spChg>
        <pc:spChg chg="mod">
          <ac:chgData name="Waqas Ahmad" userId="fc11658f-2b94-40be-988d-4e8ea06c2261" providerId="ADAL" clId="{770CC24A-6887-4836-8586-B353E912915A}" dt="2023-07-11T15:54:30.124" v="348" actId="1076"/>
          <ac:spMkLst>
            <pc:docMk/>
            <pc:sldMk cId="2604203220" sldId="272"/>
            <ac:spMk id="10" creationId="{2444B2AC-4753-C5A5-EBFF-F851347CFED0}"/>
          </ac:spMkLst>
        </pc:spChg>
        <pc:graphicFrameChg chg="mod">
          <ac:chgData name="Waqas Ahmad" userId="fc11658f-2b94-40be-988d-4e8ea06c2261" providerId="ADAL" clId="{770CC24A-6887-4836-8586-B353E912915A}" dt="2023-07-11T15:54:30.124" v="348" actId="1076"/>
          <ac:graphicFrameMkLst>
            <pc:docMk/>
            <pc:sldMk cId="2604203220" sldId="272"/>
            <ac:graphicFrameMk id="3" creationId="{97378BDB-B88D-0778-C0CD-0822D6A7C55B}"/>
          </ac:graphicFrameMkLst>
        </pc:graphicFrameChg>
        <pc:graphicFrameChg chg="del">
          <ac:chgData name="Waqas Ahmad" userId="fc11658f-2b94-40be-988d-4e8ea06c2261" providerId="ADAL" clId="{770CC24A-6887-4836-8586-B353E912915A}" dt="2023-07-11T15:53:06.324" v="291" actId="478"/>
          <ac:graphicFrameMkLst>
            <pc:docMk/>
            <pc:sldMk cId="2604203220" sldId="272"/>
            <ac:graphicFrameMk id="6" creationId="{CEA70238-772E-B871-0441-3999C6F7D413}"/>
          </ac:graphicFrameMkLst>
        </pc:graphicFrameChg>
        <pc:graphicFrameChg chg="mod">
          <ac:chgData name="Waqas Ahmad" userId="fc11658f-2b94-40be-988d-4e8ea06c2261" providerId="ADAL" clId="{770CC24A-6887-4836-8586-B353E912915A}" dt="2023-07-11T15:54:30.124" v="348" actId="1076"/>
          <ac:graphicFrameMkLst>
            <pc:docMk/>
            <pc:sldMk cId="2604203220" sldId="272"/>
            <ac:graphicFrameMk id="7" creationId="{A80C1D22-3587-0372-91BD-AA633CD5EEB7}"/>
          </ac:graphicFrameMkLst>
        </pc:graphicFrameChg>
        <pc:graphicFrameChg chg="del">
          <ac:chgData name="Waqas Ahmad" userId="fc11658f-2b94-40be-988d-4e8ea06c2261" providerId="ADAL" clId="{770CC24A-6887-4836-8586-B353E912915A}" dt="2023-07-11T15:53:24.511" v="295" actId="478"/>
          <ac:graphicFrameMkLst>
            <pc:docMk/>
            <pc:sldMk cId="2604203220" sldId="272"/>
            <ac:graphicFrameMk id="8" creationId="{7FAA6C3D-E916-BC73-958F-FAB64E7A1C79}"/>
          </ac:graphicFrameMkLst>
        </pc:graphicFrameChg>
        <pc:cxnChg chg="add del mod">
          <ac:chgData name="Waqas Ahmad" userId="fc11658f-2b94-40be-988d-4e8ea06c2261" providerId="ADAL" clId="{770CC24A-6887-4836-8586-B353E912915A}" dt="2023-07-11T15:54:23.154" v="347" actId="478"/>
          <ac:cxnSpMkLst>
            <pc:docMk/>
            <pc:sldMk cId="2604203220" sldId="272"/>
            <ac:cxnSpMk id="12" creationId="{7C398B69-105E-49B5-B53E-C68327554541}"/>
          </ac:cxnSpMkLst>
        </pc:cxnChg>
      </pc:sldChg>
      <pc:sldChg chg="modSp mod">
        <pc:chgData name="Waqas Ahmad" userId="fc11658f-2b94-40be-988d-4e8ea06c2261" providerId="ADAL" clId="{770CC24A-6887-4836-8586-B353E912915A}" dt="2023-07-11T15:51:58.533" v="245" actId="14100"/>
        <pc:sldMkLst>
          <pc:docMk/>
          <pc:sldMk cId="2132595982" sldId="273"/>
        </pc:sldMkLst>
        <pc:spChg chg="mod">
          <ac:chgData name="Waqas Ahmad" userId="fc11658f-2b94-40be-988d-4e8ea06c2261" providerId="ADAL" clId="{770CC24A-6887-4836-8586-B353E912915A}" dt="2023-07-11T15:51:51.072" v="244" actId="1076"/>
          <ac:spMkLst>
            <pc:docMk/>
            <pc:sldMk cId="2132595982" sldId="273"/>
            <ac:spMk id="4" creationId="{306D82EC-811D-454E-9DFF-2EEC63AD50B4}"/>
          </ac:spMkLst>
        </pc:spChg>
        <pc:spChg chg="mod">
          <ac:chgData name="Waqas Ahmad" userId="fc11658f-2b94-40be-988d-4e8ea06c2261" providerId="ADAL" clId="{770CC24A-6887-4836-8586-B353E912915A}" dt="2023-07-11T15:51:58.533" v="245" actId="14100"/>
          <ac:spMkLst>
            <pc:docMk/>
            <pc:sldMk cId="2132595982" sldId="273"/>
            <ac:spMk id="5" creationId="{80CFE1E9-2446-4327-A152-D121E1DA7E83}"/>
          </ac:spMkLst>
        </pc:spChg>
      </pc:sldChg>
      <pc:sldChg chg="del">
        <pc:chgData name="Waqas Ahmad" userId="fc11658f-2b94-40be-988d-4e8ea06c2261" providerId="ADAL" clId="{770CC24A-6887-4836-8586-B353E912915A}" dt="2023-07-11T13:16:48.668" v="176" actId="47"/>
        <pc:sldMkLst>
          <pc:docMk/>
          <pc:sldMk cId="3356456391" sldId="275"/>
        </pc:sldMkLst>
      </pc:sldChg>
      <pc:sldChg chg="del">
        <pc:chgData name="Waqas Ahmad" userId="fc11658f-2b94-40be-988d-4e8ea06c2261" providerId="ADAL" clId="{770CC24A-6887-4836-8586-B353E912915A}" dt="2023-07-11T13:16:52.236" v="177" actId="47"/>
        <pc:sldMkLst>
          <pc:docMk/>
          <pc:sldMk cId="1139687512" sldId="276"/>
        </pc:sldMkLst>
      </pc:sldChg>
      <pc:sldChg chg="modSp del mod">
        <pc:chgData name="Waqas Ahmad" userId="fc11658f-2b94-40be-988d-4e8ea06c2261" providerId="ADAL" clId="{770CC24A-6887-4836-8586-B353E912915A}" dt="2023-07-11T13:16:48.668" v="176" actId="47"/>
        <pc:sldMkLst>
          <pc:docMk/>
          <pc:sldMk cId="2076193317" sldId="277"/>
        </pc:sldMkLst>
        <pc:spChg chg="mod">
          <ac:chgData name="Waqas Ahmad" userId="fc11658f-2b94-40be-988d-4e8ea06c2261" providerId="ADAL" clId="{770CC24A-6887-4836-8586-B353E912915A}" dt="2023-07-07T21:20:22.336" v="46" actId="1076"/>
          <ac:spMkLst>
            <pc:docMk/>
            <pc:sldMk cId="2076193317" sldId="277"/>
            <ac:spMk id="4" creationId="{5B00289F-95AC-CEC8-72A1-DA0A5486A61C}"/>
          </ac:spMkLst>
        </pc:spChg>
        <pc:graphicFrameChg chg="mod">
          <ac:chgData name="Waqas Ahmad" userId="fc11658f-2b94-40be-988d-4e8ea06c2261" providerId="ADAL" clId="{770CC24A-6887-4836-8586-B353E912915A}" dt="2023-07-07T21:20:22.336" v="46" actId="1076"/>
          <ac:graphicFrameMkLst>
            <pc:docMk/>
            <pc:sldMk cId="2076193317" sldId="277"/>
            <ac:graphicFrameMk id="8" creationId="{7B73DEA7-F8D7-8299-353E-51FF05B0CBAD}"/>
          </ac:graphicFrameMkLst>
        </pc:graphicFrameChg>
      </pc:sldChg>
      <pc:sldChg chg="modSp mod">
        <pc:chgData name="Waqas Ahmad" userId="fc11658f-2b94-40be-988d-4e8ea06c2261" providerId="ADAL" clId="{770CC24A-6887-4836-8586-B353E912915A}" dt="2023-07-11T15:51:29.665" v="236" actId="20577"/>
        <pc:sldMkLst>
          <pc:docMk/>
          <pc:sldMk cId="2979119596" sldId="278"/>
        </pc:sldMkLst>
        <pc:spChg chg="mod">
          <ac:chgData name="Waqas Ahmad" userId="fc11658f-2b94-40be-988d-4e8ea06c2261" providerId="ADAL" clId="{770CC24A-6887-4836-8586-B353E912915A}" dt="2023-07-11T15:50:55.455" v="224" actId="1076"/>
          <ac:spMkLst>
            <pc:docMk/>
            <pc:sldMk cId="2979119596" sldId="278"/>
            <ac:spMk id="2" creationId="{3B1EBD7A-4AED-5FD8-639B-6C7D0BFA0175}"/>
          </ac:spMkLst>
        </pc:spChg>
        <pc:spChg chg="mod">
          <ac:chgData name="Waqas Ahmad" userId="fc11658f-2b94-40be-988d-4e8ea06c2261" providerId="ADAL" clId="{770CC24A-6887-4836-8586-B353E912915A}" dt="2023-07-11T15:51:29.665" v="236" actId="20577"/>
          <ac:spMkLst>
            <pc:docMk/>
            <pc:sldMk cId="2979119596" sldId="278"/>
            <ac:spMk id="26" creationId="{51444F26-4234-EAD2-D5AE-E85F0DF2AC59}"/>
          </ac:spMkLst>
        </pc:spChg>
      </pc:sldChg>
      <pc:sldChg chg="del">
        <pc:chgData name="Waqas Ahmad" userId="fc11658f-2b94-40be-988d-4e8ea06c2261" providerId="ADAL" clId="{770CC24A-6887-4836-8586-B353E912915A}" dt="2023-07-07T21:18:24.468" v="44" actId="47"/>
        <pc:sldMkLst>
          <pc:docMk/>
          <pc:sldMk cId="2645724040" sldId="279"/>
        </pc:sldMkLst>
      </pc:sldChg>
      <pc:sldChg chg="del">
        <pc:chgData name="Waqas Ahmad" userId="fc11658f-2b94-40be-988d-4e8ea06c2261" providerId="ADAL" clId="{770CC24A-6887-4836-8586-B353E912915A}" dt="2023-07-11T13:16:48.668" v="176" actId="47"/>
        <pc:sldMkLst>
          <pc:docMk/>
          <pc:sldMk cId="619327538" sldId="280"/>
        </pc:sldMkLst>
      </pc:sldChg>
      <pc:sldChg chg="del">
        <pc:chgData name="Waqas Ahmad" userId="fc11658f-2b94-40be-988d-4e8ea06c2261" providerId="ADAL" clId="{770CC24A-6887-4836-8586-B353E912915A}" dt="2023-07-11T13:16:48.668" v="176" actId="47"/>
        <pc:sldMkLst>
          <pc:docMk/>
          <pc:sldMk cId="1019462841" sldId="281"/>
        </pc:sldMkLst>
      </pc:sldChg>
      <pc:sldChg chg="del">
        <pc:chgData name="Waqas Ahmad" userId="fc11658f-2b94-40be-988d-4e8ea06c2261" providerId="ADAL" clId="{770CC24A-6887-4836-8586-B353E912915A}" dt="2023-07-11T13:16:53.135" v="178" actId="47"/>
        <pc:sldMkLst>
          <pc:docMk/>
          <pc:sldMk cId="3859345213" sldId="282"/>
        </pc:sldMkLst>
      </pc:sldChg>
      <pc:sldChg chg="delSp mod">
        <pc:chgData name="Waqas Ahmad" userId="fc11658f-2b94-40be-988d-4e8ea06c2261" providerId="ADAL" clId="{770CC24A-6887-4836-8586-B353E912915A}" dt="2023-07-07T21:18:28.948" v="45" actId="478"/>
        <pc:sldMkLst>
          <pc:docMk/>
          <pc:sldMk cId="226854823" sldId="283"/>
        </pc:sldMkLst>
        <pc:spChg chg="del">
          <ac:chgData name="Waqas Ahmad" userId="fc11658f-2b94-40be-988d-4e8ea06c2261" providerId="ADAL" clId="{770CC24A-6887-4836-8586-B353E912915A}" dt="2023-07-07T21:18:28.948" v="45" actId="478"/>
          <ac:spMkLst>
            <pc:docMk/>
            <pc:sldMk cId="226854823" sldId="283"/>
            <ac:spMk id="5" creationId="{7011C8FB-BF39-E723-0B81-4A2625342AE6}"/>
          </ac:spMkLst>
        </pc:spChg>
      </pc:sldChg>
      <pc:sldChg chg="addSp modSp new mod">
        <pc:chgData name="Waqas Ahmad" userId="fc11658f-2b94-40be-988d-4e8ea06c2261" providerId="ADAL" clId="{770CC24A-6887-4836-8586-B353E912915A}" dt="2023-07-11T15:57:19.270" v="352" actId="14100"/>
        <pc:sldMkLst>
          <pc:docMk/>
          <pc:sldMk cId="1479844267" sldId="284"/>
        </pc:sldMkLst>
        <pc:graphicFrameChg chg="add mod modGraphic">
          <ac:chgData name="Waqas Ahmad" userId="fc11658f-2b94-40be-988d-4e8ea06c2261" providerId="ADAL" clId="{770CC24A-6887-4836-8586-B353E912915A}" dt="2023-07-11T15:57:19.270" v="352" actId="14100"/>
          <ac:graphicFrameMkLst>
            <pc:docMk/>
            <pc:sldMk cId="1479844267" sldId="284"/>
            <ac:graphicFrameMk id="2" creationId="{BE9D4126-32C1-0D4C-61CE-4E5AA5CF8A38}"/>
          </ac:graphicFrameMkLst>
        </pc:graphicFrameChg>
      </pc:sldChg>
      <pc:sldChg chg="del">
        <pc:chgData name="Waqas Ahmad" userId="fc11658f-2b94-40be-988d-4e8ea06c2261" providerId="ADAL" clId="{770CC24A-6887-4836-8586-B353E912915A}" dt="2023-07-11T13:16:48.668" v="176" actId="47"/>
        <pc:sldMkLst>
          <pc:docMk/>
          <pc:sldMk cId="2102646441" sldId="284"/>
        </pc:sldMkLst>
      </pc:sldChg>
      <pc:sldChg chg="modSp add mod">
        <pc:chgData name="Waqas Ahmad" userId="fc11658f-2b94-40be-988d-4e8ea06c2261" providerId="ADAL" clId="{770CC24A-6887-4836-8586-B353E912915A}" dt="2023-07-11T16:08:25.674" v="398" actId="108"/>
        <pc:sldMkLst>
          <pc:docMk/>
          <pc:sldMk cId="794998376" sldId="285"/>
        </pc:sldMkLst>
        <pc:spChg chg="mod">
          <ac:chgData name="Waqas Ahmad" userId="fc11658f-2b94-40be-988d-4e8ea06c2261" providerId="ADAL" clId="{770CC24A-6887-4836-8586-B353E912915A}" dt="2023-07-11T15:59:24.846" v="375" actId="20577"/>
          <ac:spMkLst>
            <pc:docMk/>
            <pc:sldMk cId="794998376" sldId="285"/>
            <ac:spMk id="2" creationId="{59B13501-F29E-C4CB-A3D2-87F98D0A18FA}"/>
          </ac:spMkLst>
        </pc:spChg>
        <pc:spChg chg="mod">
          <ac:chgData name="Waqas Ahmad" userId="fc11658f-2b94-40be-988d-4e8ea06c2261" providerId="ADAL" clId="{770CC24A-6887-4836-8586-B353E912915A}" dt="2023-07-11T15:59:19.397" v="369" actId="1076"/>
          <ac:spMkLst>
            <pc:docMk/>
            <pc:sldMk cId="794998376" sldId="285"/>
            <ac:spMk id="3" creationId="{59CA370A-1620-6126-91B4-7C3984118F2A}"/>
          </ac:spMkLst>
        </pc:spChg>
        <pc:graphicFrameChg chg="mod modGraphic">
          <ac:chgData name="Waqas Ahmad" userId="fc11658f-2b94-40be-988d-4e8ea06c2261" providerId="ADAL" clId="{770CC24A-6887-4836-8586-B353E912915A}" dt="2023-07-11T16:08:25.674" v="398" actId="108"/>
          <ac:graphicFrameMkLst>
            <pc:docMk/>
            <pc:sldMk cId="794998376" sldId="285"/>
            <ac:graphicFrameMk id="4" creationId="{542B08EE-4B84-F7FB-C94E-B25BB39A762F}"/>
          </ac:graphicFrameMkLst>
        </pc:graphicFrameChg>
        <pc:graphicFrameChg chg="mod modGraphic">
          <ac:chgData name="Waqas Ahmad" userId="fc11658f-2b94-40be-988d-4e8ea06c2261" providerId="ADAL" clId="{770CC24A-6887-4836-8586-B353E912915A}" dt="2023-07-11T16:06:09.442" v="394" actId="13926"/>
          <ac:graphicFrameMkLst>
            <pc:docMk/>
            <pc:sldMk cId="794998376" sldId="285"/>
            <ac:graphicFrameMk id="7" creationId="{544E9A64-4C89-C91A-9344-39D1F128E0B7}"/>
          </ac:graphicFrameMkLst>
        </pc:graphicFrameChg>
      </pc:sldChg>
      <pc:sldMasterChg chg="modSldLayout">
        <pc:chgData name="Waqas Ahmad" userId="fc11658f-2b94-40be-988d-4e8ea06c2261" providerId="ADAL" clId="{770CC24A-6887-4836-8586-B353E912915A}" dt="2023-07-11T15:52:34.077" v="289" actId="20577"/>
        <pc:sldMasterMkLst>
          <pc:docMk/>
          <pc:sldMasterMk cId="2523064765" sldId="2147483660"/>
        </pc:sldMasterMkLst>
        <pc:sldLayoutChg chg="modSp mod">
          <pc:chgData name="Waqas Ahmad" userId="fc11658f-2b94-40be-988d-4e8ea06c2261" providerId="ADAL" clId="{770CC24A-6887-4836-8586-B353E912915A}" dt="2023-07-11T15:52:33.939" v="249" actId="20577"/>
          <pc:sldLayoutMkLst>
            <pc:docMk/>
            <pc:sldMasterMk cId="2523064765" sldId="2147483660"/>
            <pc:sldLayoutMk cId="1374575616" sldId="2147483661"/>
          </pc:sldLayoutMkLst>
          <pc:spChg chg="mod">
            <ac:chgData name="Waqas Ahmad" userId="fc11658f-2b94-40be-988d-4e8ea06c2261" providerId="ADAL" clId="{770CC24A-6887-4836-8586-B353E912915A}" dt="2023-07-11T15:52:33.939" v="249"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770CC24A-6887-4836-8586-B353E912915A}" dt="2023-07-11T15:52:33.984" v="261" actId="20577"/>
          <pc:sldLayoutMkLst>
            <pc:docMk/>
            <pc:sldMasterMk cId="2523064765" sldId="2147483660"/>
            <pc:sldLayoutMk cId="3415456144" sldId="2147483673"/>
          </pc:sldLayoutMkLst>
          <pc:spChg chg="mod">
            <ac:chgData name="Waqas Ahmad" userId="fc11658f-2b94-40be-988d-4e8ea06c2261" providerId="ADAL" clId="{770CC24A-6887-4836-8586-B353E912915A}" dt="2023-07-11T15:52:33.984" v="261"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770CC24A-6887-4836-8586-B353E912915A}" dt="2023-07-11T15:52:34.015" v="273" actId="20577"/>
          <pc:sldLayoutMkLst>
            <pc:docMk/>
            <pc:sldMasterMk cId="2523064765" sldId="2147483660"/>
            <pc:sldLayoutMk cId="675883818" sldId="2147483675"/>
          </pc:sldLayoutMkLst>
          <pc:spChg chg="mod">
            <ac:chgData name="Waqas Ahmad" userId="fc11658f-2b94-40be-988d-4e8ea06c2261" providerId="ADAL" clId="{770CC24A-6887-4836-8586-B353E912915A}" dt="2023-07-11T15:52:34.015" v="273"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770CC24A-6887-4836-8586-B353E912915A}" dt="2023-07-11T15:52:34.046" v="281" actId="20577"/>
          <pc:sldLayoutMkLst>
            <pc:docMk/>
            <pc:sldMasterMk cId="2523064765" sldId="2147483660"/>
            <pc:sldLayoutMk cId="2275899235" sldId="2147483678"/>
          </pc:sldLayoutMkLst>
          <pc:spChg chg="mod">
            <ac:chgData name="Waqas Ahmad" userId="fc11658f-2b94-40be-988d-4e8ea06c2261" providerId="ADAL" clId="{770CC24A-6887-4836-8586-B353E912915A}" dt="2023-07-11T15:52:34.046" v="281"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770CC24A-6887-4836-8586-B353E912915A}" dt="2023-07-11T15:52:34.077" v="289" actId="20577"/>
          <pc:sldLayoutMkLst>
            <pc:docMk/>
            <pc:sldMasterMk cId="2523064765" sldId="2147483660"/>
            <pc:sldLayoutMk cId="1436988196" sldId="2147483681"/>
          </pc:sldLayoutMkLst>
          <pc:spChg chg="mod">
            <ac:chgData name="Waqas Ahmad" userId="fc11658f-2b94-40be-988d-4e8ea06c2261" providerId="ADAL" clId="{770CC24A-6887-4836-8586-B353E912915A}" dt="2023-07-11T15:52:34.077" v="289"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770CC24A-6887-4836-8586-B353E912915A}" dt="2023-07-11T15:52:34.059" v="285" actId="20577"/>
          <pc:sldLayoutMkLst>
            <pc:docMk/>
            <pc:sldMasterMk cId="2523064765" sldId="2147483660"/>
            <pc:sldLayoutMk cId="2548612008" sldId="2147483690"/>
          </pc:sldLayoutMkLst>
          <pc:spChg chg="mod">
            <ac:chgData name="Waqas Ahmad" userId="fc11658f-2b94-40be-988d-4e8ea06c2261" providerId="ADAL" clId="{770CC24A-6887-4836-8586-B353E912915A}" dt="2023-07-11T15:52:34.059" v="285"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770CC24A-6887-4836-8586-B353E912915A}" dt="2023-07-11T15:52:34.003" v="269" actId="20577"/>
          <pc:sldLayoutMkLst>
            <pc:docMk/>
            <pc:sldMasterMk cId="2523064765" sldId="2147483660"/>
            <pc:sldLayoutMk cId="3607999529" sldId="2147483694"/>
          </pc:sldLayoutMkLst>
          <pc:spChg chg="mod">
            <ac:chgData name="Waqas Ahmad" userId="fc11658f-2b94-40be-988d-4e8ea06c2261" providerId="ADAL" clId="{770CC24A-6887-4836-8586-B353E912915A}" dt="2023-07-11T15:52:34.003" v="269"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770CC24A-6887-4836-8586-B353E912915A}" dt="2023-07-11T15:52:34.030" v="277" actId="20577"/>
          <pc:sldLayoutMkLst>
            <pc:docMk/>
            <pc:sldMasterMk cId="2523064765" sldId="2147483660"/>
            <pc:sldLayoutMk cId="3545725332" sldId="2147483696"/>
          </pc:sldLayoutMkLst>
          <pc:spChg chg="mod">
            <ac:chgData name="Waqas Ahmad" userId="fc11658f-2b94-40be-988d-4e8ea06c2261" providerId="ADAL" clId="{770CC24A-6887-4836-8586-B353E912915A}" dt="2023-07-11T15:52:34.030" v="277"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770CC24A-6887-4836-8586-B353E912915A}" dt="2023-07-11T15:52:33.994" v="265" actId="20577"/>
          <pc:sldLayoutMkLst>
            <pc:docMk/>
            <pc:sldMasterMk cId="2523064765" sldId="2147483660"/>
            <pc:sldLayoutMk cId="3443338964" sldId="2147483706"/>
          </pc:sldLayoutMkLst>
          <pc:spChg chg="mod">
            <ac:chgData name="Waqas Ahmad" userId="fc11658f-2b94-40be-988d-4e8ea06c2261" providerId="ADAL" clId="{770CC24A-6887-4836-8586-B353E912915A}" dt="2023-07-11T15:52:33.994" v="265"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770CC24A-6887-4836-8586-B353E912915A}" dt="2023-07-11T15:52:33.954" v="253" actId="20577"/>
          <pc:sldLayoutMkLst>
            <pc:docMk/>
            <pc:sldMasterMk cId="2523064765" sldId="2147483660"/>
            <pc:sldLayoutMk cId="395415313" sldId="2147483707"/>
          </pc:sldLayoutMkLst>
          <pc:spChg chg="mod">
            <ac:chgData name="Waqas Ahmad" userId="fc11658f-2b94-40be-988d-4e8ea06c2261" providerId="ADAL" clId="{770CC24A-6887-4836-8586-B353E912915A}" dt="2023-07-11T15:52:33.954" v="253"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770CC24A-6887-4836-8586-B353E912915A}" dt="2023-07-11T15:52:33.971" v="257" actId="20577"/>
          <pc:sldLayoutMkLst>
            <pc:docMk/>
            <pc:sldMasterMk cId="2523064765" sldId="2147483660"/>
            <pc:sldLayoutMk cId="3084474769" sldId="2147483709"/>
          </pc:sldLayoutMkLst>
          <pc:spChg chg="mod">
            <ac:chgData name="Waqas Ahmad" userId="fc11658f-2b94-40be-988d-4e8ea06c2261" providerId="ADAL" clId="{770CC24A-6887-4836-8586-B353E912915A}" dt="2023-07-11T15:52:33.971" v="257"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B68807D5-3CE4-4549-9307-F7C33FEE93F1}"/>
    <pc:docChg chg="undo custSel addSld delSld modSld sldOrd modMainMaster">
      <pc:chgData name="Waqas Ahmad" userId="fc11658f-2b94-40be-988d-4e8ea06c2261" providerId="ADAL" clId="{B68807D5-3CE4-4549-9307-F7C33FEE93F1}" dt="2023-07-06T10:45:02.745" v="1867" actId="13926"/>
      <pc:docMkLst>
        <pc:docMk/>
      </pc:docMkLst>
      <pc:sldChg chg="modSp mod ord">
        <pc:chgData name="Waqas Ahmad" userId="fc11658f-2b94-40be-988d-4e8ea06c2261" providerId="ADAL" clId="{B68807D5-3CE4-4549-9307-F7C33FEE93F1}" dt="2023-07-06T10:35:58.810" v="1721" actId="1076"/>
        <pc:sldMkLst>
          <pc:docMk/>
          <pc:sldMk cId="1383928708" sldId="261"/>
        </pc:sldMkLst>
        <pc:spChg chg="mod">
          <ac:chgData name="Waqas Ahmad" userId="fc11658f-2b94-40be-988d-4e8ea06c2261" providerId="ADAL" clId="{B68807D5-3CE4-4549-9307-F7C33FEE93F1}" dt="2023-07-06T10:35:58.810" v="1721" actId="1076"/>
          <ac:spMkLst>
            <pc:docMk/>
            <pc:sldMk cId="1383928708" sldId="261"/>
            <ac:spMk id="4" creationId="{6FF69E04-8523-4965-90ED-73D4F9BAE271}"/>
          </ac:spMkLst>
        </pc:spChg>
      </pc:sldChg>
      <pc:sldChg chg="modSp mod">
        <pc:chgData name="Waqas Ahmad" userId="fc11658f-2b94-40be-988d-4e8ea06c2261" providerId="ADAL" clId="{B68807D5-3CE4-4549-9307-F7C33FEE93F1}" dt="2023-07-06T10:44:40.449" v="1866" actId="20577"/>
        <pc:sldMkLst>
          <pc:docMk/>
          <pc:sldMk cId="3709959988" sldId="270"/>
        </pc:sldMkLst>
        <pc:spChg chg="mod">
          <ac:chgData name="Waqas Ahmad" userId="fc11658f-2b94-40be-988d-4e8ea06c2261" providerId="ADAL" clId="{B68807D5-3CE4-4549-9307-F7C33FEE93F1}" dt="2023-07-06T06:49:01.669" v="1097" actId="6549"/>
          <ac:spMkLst>
            <pc:docMk/>
            <pc:sldMk cId="3709959988" sldId="270"/>
            <ac:spMk id="10" creationId="{D530E3B7-5A67-48F4-82BF-02882396232E}"/>
          </ac:spMkLst>
        </pc:spChg>
        <pc:spChg chg="mod">
          <ac:chgData name="Waqas Ahmad" userId="fc11658f-2b94-40be-988d-4e8ea06c2261" providerId="ADAL" clId="{B68807D5-3CE4-4549-9307-F7C33FEE93F1}" dt="2023-07-06T10:44:40.449" v="1866" actId="20577"/>
          <ac:spMkLst>
            <pc:docMk/>
            <pc:sldMk cId="3709959988" sldId="270"/>
            <ac:spMk id="11" creationId="{2E8E8F9E-D1C4-4C6A-B250-14307A886012}"/>
          </ac:spMkLst>
        </pc:spChg>
      </pc:sldChg>
      <pc:sldChg chg="modSp mod">
        <pc:chgData name="Waqas Ahmad" userId="fc11658f-2b94-40be-988d-4e8ea06c2261" providerId="ADAL" clId="{B68807D5-3CE4-4549-9307-F7C33FEE93F1}" dt="2023-07-05T15:15:46.886" v="136" actId="20577"/>
        <pc:sldMkLst>
          <pc:docMk/>
          <pc:sldMk cId="2230748882" sldId="271"/>
        </pc:sldMkLst>
        <pc:spChg chg="mod">
          <ac:chgData name="Waqas Ahmad" userId="fc11658f-2b94-40be-988d-4e8ea06c2261" providerId="ADAL" clId="{B68807D5-3CE4-4549-9307-F7C33FEE93F1}" dt="2023-07-05T15:15:09.388" v="110" actId="255"/>
          <ac:spMkLst>
            <pc:docMk/>
            <pc:sldMk cId="2230748882" sldId="271"/>
            <ac:spMk id="3" creationId="{17D5CE7D-CCF0-44B0-843A-8D46859C44EE}"/>
          </ac:spMkLst>
        </pc:spChg>
        <pc:spChg chg="mod">
          <ac:chgData name="Waqas Ahmad" userId="fc11658f-2b94-40be-988d-4e8ea06c2261" providerId="ADAL" clId="{B68807D5-3CE4-4549-9307-F7C33FEE93F1}" dt="2023-07-05T15:15:46.886" v="136" actId="20577"/>
          <ac:spMkLst>
            <pc:docMk/>
            <pc:sldMk cId="2230748882" sldId="271"/>
            <ac:spMk id="4" creationId="{6A927E07-3624-45B8-934B-C229726CA813}"/>
          </ac:spMkLst>
        </pc:spChg>
      </pc:sldChg>
      <pc:sldChg chg="addSp delSp modSp mod">
        <pc:chgData name="Waqas Ahmad" userId="fc11658f-2b94-40be-988d-4e8ea06c2261" providerId="ADAL" clId="{B68807D5-3CE4-4549-9307-F7C33FEE93F1}" dt="2023-07-06T06:53:43.840" v="1157" actId="1076"/>
        <pc:sldMkLst>
          <pc:docMk/>
          <pc:sldMk cId="2604203220" sldId="272"/>
        </pc:sldMkLst>
        <pc:spChg chg="mod">
          <ac:chgData name="Waqas Ahmad" userId="fc11658f-2b94-40be-988d-4e8ea06c2261" providerId="ADAL" clId="{B68807D5-3CE4-4549-9307-F7C33FEE93F1}" dt="2023-07-05T15:21:55.398" v="192" actId="6549"/>
          <ac:spMkLst>
            <pc:docMk/>
            <pc:sldMk cId="2604203220" sldId="272"/>
            <ac:spMk id="4" creationId="{306D82EC-811D-454E-9DFF-2EEC63AD50B4}"/>
          </ac:spMkLst>
        </pc:spChg>
        <pc:spChg chg="del">
          <ac:chgData name="Waqas Ahmad" userId="fc11658f-2b94-40be-988d-4e8ea06c2261" providerId="ADAL" clId="{B68807D5-3CE4-4549-9307-F7C33FEE93F1}" dt="2023-07-05T15:16:51.083" v="159" actId="478"/>
          <ac:spMkLst>
            <pc:docMk/>
            <pc:sldMk cId="2604203220" sldId="272"/>
            <ac:spMk id="5" creationId="{80CFE1E9-2446-4327-A152-D121E1DA7E83}"/>
          </ac:spMkLst>
        </pc:spChg>
        <pc:spChg chg="add mod">
          <ac:chgData name="Waqas Ahmad" userId="fc11658f-2b94-40be-988d-4e8ea06c2261" providerId="ADAL" clId="{B68807D5-3CE4-4549-9307-F7C33FEE93F1}" dt="2023-07-06T06:53:43.840" v="1157" actId="1076"/>
          <ac:spMkLst>
            <pc:docMk/>
            <pc:sldMk cId="2604203220" sldId="272"/>
            <ac:spMk id="9" creationId="{C0167946-063A-4AA2-8FF3-A581A4F53393}"/>
          </ac:spMkLst>
        </pc:spChg>
        <pc:spChg chg="add mod">
          <ac:chgData name="Waqas Ahmad" userId="fc11658f-2b94-40be-988d-4e8ea06c2261" providerId="ADAL" clId="{B68807D5-3CE4-4549-9307-F7C33FEE93F1}" dt="2023-07-05T20:11:32.816" v="863" actId="1036"/>
          <ac:spMkLst>
            <pc:docMk/>
            <pc:sldMk cId="2604203220" sldId="272"/>
            <ac:spMk id="10" creationId="{2444B2AC-4753-C5A5-EBFF-F851347CFED0}"/>
          </ac:spMkLst>
        </pc:spChg>
        <pc:graphicFrameChg chg="add del mod modGraphic">
          <ac:chgData name="Waqas Ahmad" userId="fc11658f-2b94-40be-988d-4e8ea06c2261" providerId="ADAL" clId="{B68807D5-3CE4-4549-9307-F7C33FEE93F1}" dt="2023-07-05T15:19:55.613" v="185" actId="478"/>
          <ac:graphicFrameMkLst>
            <pc:docMk/>
            <pc:sldMk cId="2604203220" sldId="272"/>
            <ac:graphicFrameMk id="2" creationId="{07562E67-5B64-79EF-E196-580CAB2F7E73}"/>
          </ac:graphicFrameMkLst>
        </pc:graphicFrameChg>
        <pc:graphicFrameChg chg="add mod modGraphic">
          <ac:chgData name="Waqas Ahmad" userId="fc11658f-2b94-40be-988d-4e8ea06c2261" providerId="ADAL" clId="{B68807D5-3CE4-4549-9307-F7C33FEE93F1}" dt="2023-07-06T06:53:24.155" v="1153" actId="14100"/>
          <ac:graphicFrameMkLst>
            <pc:docMk/>
            <pc:sldMk cId="2604203220" sldId="272"/>
            <ac:graphicFrameMk id="3" creationId="{97378BDB-B88D-0778-C0CD-0822D6A7C55B}"/>
          </ac:graphicFrameMkLst>
        </pc:graphicFrameChg>
        <pc:graphicFrameChg chg="add mod modGraphic">
          <ac:chgData name="Waqas Ahmad" userId="fc11658f-2b94-40be-988d-4e8ea06c2261" providerId="ADAL" clId="{B68807D5-3CE4-4549-9307-F7C33FEE93F1}" dt="2023-07-06T06:53:31.442" v="1155" actId="14100"/>
          <ac:graphicFrameMkLst>
            <pc:docMk/>
            <pc:sldMk cId="2604203220" sldId="272"/>
            <ac:graphicFrameMk id="6" creationId="{CEA70238-772E-B871-0441-3999C6F7D413}"/>
          </ac:graphicFrameMkLst>
        </pc:graphicFrameChg>
        <pc:graphicFrameChg chg="add mod modGraphic">
          <ac:chgData name="Waqas Ahmad" userId="fc11658f-2b94-40be-988d-4e8ea06c2261" providerId="ADAL" clId="{B68807D5-3CE4-4549-9307-F7C33FEE93F1}" dt="2023-07-06T06:53:27.356" v="1154" actId="14100"/>
          <ac:graphicFrameMkLst>
            <pc:docMk/>
            <pc:sldMk cId="2604203220" sldId="272"/>
            <ac:graphicFrameMk id="7" creationId="{A80C1D22-3587-0372-91BD-AA633CD5EEB7}"/>
          </ac:graphicFrameMkLst>
        </pc:graphicFrameChg>
        <pc:graphicFrameChg chg="add mod modGraphic">
          <ac:chgData name="Waqas Ahmad" userId="fc11658f-2b94-40be-988d-4e8ea06c2261" providerId="ADAL" clId="{B68807D5-3CE4-4549-9307-F7C33FEE93F1}" dt="2023-07-06T06:53:34.403" v="1156" actId="14100"/>
          <ac:graphicFrameMkLst>
            <pc:docMk/>
            <pc:sldMk cId="2604203220" sldId="272"/>
            <ac:graphicFrameMk id="8" creationId="{7FAA6C3D-E916-BC73-958F-FAB64E7A1C79}"/>
          </ac:graphicFrameMkLst>
        </pc:graphicFrameChg>
      </pc:sldChg>
      <pc:sldChg chg="modSp add mod">
        <pc:chgData name="Waqas Ahmad" userId="fc11658f-2b94-40be-988d-4e8ea06c2261" providerId="ADAL" clId="{B68807D5-3CE4-4549-9307-F7C33FEE93F1}" dt="2023-07-05T15:33:34.419" v="579" actId="6549"/>
        <pc:sldMkLst>
          <pc:docMk/>
          <pc:sldMk cId="2132595982" sldId="273"/>
        </pc:sldMkLst>
        <pc:spChg chg="mod">
          <ac:chgData name="Waqas Ahmad" userId="fc11658f-2b94-40be-988d-4e8ea06c2261" providerId="ADAL" clId="{B68807D5-3CE4-4549-9307-F7C33FEE93F1}" dt="2023-07-05T15:27:53.991" v="255" actId="20577"/>
          <ac:spMkLst>
            <pc:docMk/>
            <pc:sldMk cId="2132595982" sldId="273"/>
            <ac:spMk id="4" creationId="{306D82EC-811D-454E-9DFF-2EEC63AD50B4}"/>
          </ac:spMkLst>
        </pc:spChg>
        <pc:spChg chg="mod">
          <ac:chgData name="Waqas Ahmad" userId="fc11658f-2b94-40be-988d-4e8ea06c2261" providerId="ADAL" clId="{B68807D5-3CE4-4549-9307-F7C33FEE93F1}" dt="2023-07-05T15:33:34.419" v="579" actId="6549"/>
          <ac:spMkLst>
            <pc:docMk/>
            <pc:sldMk cId="2132595982" sldId="273"/>
            <ac:spMk id="5" creationId="{80CFE1E9-2446-4327-A152-D121E1DA7E83}"/>
          </ac:spMkLst>
        </pc:spChg>
      </pc:sldChg>
      <pc:sldChg chg="add del">
        <pc:chgData name="Waqas Ahmad" userId="fc11658f-2b94-40be-988d-4e8ea06c2261" providerId="ADAL" clId="{B68807D5-3CE4-4549-9307-F7C33FEE93F1}" dt="2023-07-05T20:41:21.555" v="982" actId="47"/>
        <pc:sldMkLst>
          <pc:docMk/>
          <pc:sldMk cId="3536497912" sldId="274"/>
        </pc:sldMkLst>
      </pc:sldChg>
      <pc:sldChg chg="addSp delSp modSp add mod ord">
        <pc:chgData name="Waqas Ahmad" userId="fc11658f-2b94-40be-988d-4e8ea06c2261" providerId="ADAL" clId="{B68807D5-3CE4-4549-9307-F7C33FEE93F1}" dt="2023-07-05T15:55:12.857" v="774" actId="2165"/>
        <pc:sldMkLst>
          <pc:docMk/>
          <pc:sldMk cId="3356456391" sldId="275"/>
        </pc:sldMkLst>
        <pc:spChg chg="mod">
          <ac:chgData name="Waqas Ahmad" userId="fc11658f-2b94-40be-988d-4e8ea06c2261" providerId="ADAL" clId="{B68807D5-3CE4-4549-9307-F7C33FEE93F1}" dt="2023-07-05T15:35:13.396" v="617" actId="20577"/>
          <ac:spMkLst>
            <pc:docMk/>
            <pc:sldMk cId="3356456391" sldId="275"/>
            <ac:spMk id="4" creationId="{306D82EC-811D-454E-9DFF-2EEC63AD50B4}"/>
          </ac:spMkLst>
        </pc:spChg>
        <pc:spChg chg="del">
          <ac:chgData name="Waqas Ahmad" userId="fc11658f-2b94-40be-988d-4e8ea06c2261" providerId="ADAL" clId="{B68807D5-3CE4-4549-9307-F7C33FEE93F1}" dt="2023-07-05T15:36:27.416" v="618" actId="478"/>
          <ac:spMkLst>
            <pc:docMk/>
            <pc:sldMk cId="3356456391" sldId="275"/>
            <ac:spMk id="5" creationId="{80CFE1E9-2446-4327-A152-D121E1DA7E83}"/>
          </ac:spMkLst>
        </pc:spChg>
        <pc:graphicFrameChg chg="add mod modGraphic">
          <ac:chgData name="Waqas Ahmad" userId="fc11658f-2b94-40be-988d-4e8ea06c2261" providerId="ADAL" clId="{B68807D5-3CE4-4549-9307-F7C33FEE93F1}" dt="2023-07-05T15:55:12.857" v="774" actId="2165"/>
          <ac:graphicFrameMkLst>
            <pc:docMk/>
            <pc:sldMk cId="3356456391" sldId="275"/>
            <ac:graphicFrameMk id="2" creationId="{1FEE938D-AFA9-5FD0-C62A-CA233F484C2C}"/>
          </ac:graphicFrameMkLst>
        </pc:graphicFrameChg>
        <pc:graphicFrameChg chg="add mod modGraphic">
          <ac:chgData name="Waqas Ahmad" userId="fc11658f-2b94-40be-988d-4e8ea06c2261" providerId="ADAL" clId="{B68807D5-3CE4-4549-9307-F7C33FEE93F1}" dt="2023-07-05T15:55:06.407" v="773" actId="2165"/>
          <ac:graphicFrameMkLst>
            <pc:docMk/>
            <pc:sldMk cId="3356456391" sldId="275"/>
            <ac:graphicFrameMk id="3" creationId="{0E15B3BE-12EE-9030-7A96-05C47E13E67C}"/>
          </ac:graphicFrameMkLst>
        </pc:graphicFrameChg>
        <pc:graphicFrameChg chg="add del mod modGraphic">
          <ac:chgData name="Waqas Ahmad" userId="fc11658f-2b94-40be-988d-4e8ea06c2261" providerId="ADAL" clId="{B68807D5-3CE4-4549-9307-F7C33FEE93F1}" dt="2023-07-05T15:54:59.539" v="772" actId="2165"/>
          <ac:graphicFrameMkLst>
            <pc:docMk/>
            <pc:sldMk cId="3356456391" sldId="275"/>
            <ac:graphicFrameMk id="6" creationId="{6EFEC2F1-066A-C3A1-4270-E92D7C6BE891}"/>
          </ac:graphicFrameMkLst>
        </pc:graphicFrameChg>
        <pc:graphicFrameChg chg="add mod modGraphic">
          <ac:chgData name="Waqas Ahmad" userId="fc11658f-2b94-40be-988d-4e8ea06c2261" providerId="ADAL" clId="{B68807D5-3CE4-4549-9307-F7C33FEE93F1}" dt="2023-07-05T15:45:55.023" v="637" actId="403"/>
          <ac:graphicFrameMkLst>
            <pc:docMk/>
            <pc:sldMk cId="3356456391" sldId="275"/>
            <ac:graphicFrameMk id="7" creationId="{C25E5374-B324-62B9-78EA-424A5DDDC659}"/>
          </ac:graphicFrameMkLst>
        </pc:graphicFrameChg>
      </pc:sldChg>
      <pc:sldChg chg="addSp delSp modSp new mod ord">
        <pc:chgData name="Waqas Ahmad" userId="fc11658f-2b94-40be-988d-4e8ea06c2261" providerId="ADAL" clId="{B68807D5-3CE4-4549-9307-F7C33FEE93F1}" dt="2023-07-06T10:45:02.745" v="1867" actId="13926"/>
        <pc:sldMkLst>
          <pc:docMk/>
          <pc:sldMk cId="1262146379" sldId="276"/>
        </pc:sldMkLst>
        <pc:spChg chg="add mod">
          <ac:chgData name="Waqas Ahmad" userId="fc11658f-2b94-40be-988d-4e8ea06c2261" providerId="ADAL" clId="{B68807D5-3CE4-4549-9307-F7C33FEE93F1}" dt="2023-07-05T15:53:18.862" v="725" actId="14100"/>
          <ac:spMkLst>
            <pc:docMk/>
            <pc:sldMk cId="1262146379" sldId="276"/>
            <ac:spMk id="3" creationId="{59CA370A-1620-6126-91B4-7C3984118F2A}"/>
          </ac:spMkLst>
        </pc:spChg>
        <pc:spChg chg="add del mod">
          <ac:chgData name="Waqas Ahmad" userId="fc11658f-2b94-40be-988d-4e8ea06c2261" providerId="ADAL" clId="{B68807D5-3CE4-4549-9307-F7C33FEE93F1}" dt="2023-07-06T06:52:37.312" v="1145" actId="478"/>
          <ac:spMkLst>
            <pc:docMk/>
            <pc:sldMk cId="1262146379" sldId="276"/>
            <ac:spMk id="4" creationId="{200BFAA2-9390-D7B3-DF89-31C01D9208CC}"/>
          </ac:spMkLst>
        </pc:spChg>
        <pc:spChg chg="add mod">
          <ac:chgData name="Waqas Ahmad" userId="fc11658f-2b94-40be-988d-4e8ea06c2261" providerId="ADAL" clId="{B68807D5-3CE4-4549-9307-F7C33FEE93F1}" dt="2023-07-06T10:45:02.745" v="1867" actId="13926"/>
          <ac:spMkLst>
            <pc:docMk/>
            <pc:sldMk cId="1262146379" sldId="276"/>
            <ac:spMk id="6" creationId="{D833F849-67BE-64E3-F001-9AE3F3D4286A}"/>
          </ac:spMkLst>
        </pc:spChg>
        <pc:graphicFrameChg chg="add del mod modGraphic">
          <ac:chgData name="Waqas Ahmad" userId="fc11658f-2b94-40be-988d-4e8ea06c2261" providerId="ADAL" clId="{B68807D5-3CE4-4549-9307-F7C33FEE93F1}" dt="2023-07-06T06:52:30.902" v="1144" actId="478"/>
          <ac:graphicFrameMkLst>
            <pc:docMk/>
            <pc:sldMk cId="1262146379" sldId="276"/>
            <ac:graphicFrameMk id="2" creationId="{59ACB360-5B15-A90F-4AA4-2C658552FFF9}"/>
          </ac:graphicFrameMkLst>
        </pc:graphicFrameChg>
        <pc:graphicFrameChg chg="add del mod modGraphic">
          <ac:chgData name="Waqas Ahmad" userId="fc11658f-2b94-40be-988d-4e8ea06c2261" providerId="ADAL" clId="{B68807D5-3CE4-4549-9307-F7C33FEE93F1}" dt="2023-07-06T06:56:52.604" v="1189" actId="478"/>
          <ac:graphicFrameMkLst>
            <pc:docMk/>
            <pc:sldMk cId="1262146379" sldId="276"/>
            <ac:graphicFrameMk id="5" creationId="{4A1B8EE6-51B4-AF1C-0DC0-61B697ED16E1}"/>
          </ac:graphicFrameMkLst>
        </pc:graphicFrameChg>
        <pc:graphicFrameChg chg="add del mod modGraphic">
          <ac:chgData name="Waqas Ahmad" userId="fc11658f-2b94-40be-988d-4e8ea06c2261" providerId="ADAL" clId="{B68807D5-3CE4-4549-9307-F7C33FEE93F1}" dt="2023-07-06T06:54:24.062" v="1167" actId="478"/>
          <ac:graphicFrameMkLst>
            <pc:docMk/>
            <pc:sldMk cId="1262146379" sldId="276"/>
            <ac:graphicFrameMk id="7" creationId="{F40F76AC-4EBC-53E2-E4E8-4F3DB2A459A7}"/>
          </ac:graphicFrameMkLst>
        </pc:graphicFrameChg>
        <pc:graphicFrameChg chg="add mod modGraphic">
          <ac:chgData name="Waqas Ahmad" userId="fc11658f-2b94-40be-988d-4e8ea06c2261" providerId="ADAL" clId="{B68807D5-3CE4-4549-9307-F7C33FEE93F1}" dt="2023-07-06T06:59:17.770" v="1218" actId="20577"/>
          <ac:graphicFrameMkLst>
            <pc:docMk/>
            <pc:sldMk cId="1262146379" sldId="276"/>
            <ac:graphicFrameMk id="8" creationId="{06AEC5CA-39BB-78B2-B486-01B47485F750}"/>
          </ac:graphicFrameMkLst>
        </pc:graphicFrameChg>
      </pc:sldChg>
      <pc:sldChg chg="addSp delSp modSp new mod">
        <pc:chgData name="Waqas Ahmad" userId="fc11658f-2b94-40be-988d-4e8ea06c2261" providerId="ADAL" clId="{B68807D5-3CE4-4549-9307-F7C33FEE93F1}" dt="2023-07-06T07:48:19.968" v="1290" actId="20577"/>
        <pc:sldMkLst>
          <pc:docMk/>
          <pc:sldMk cId="2076193317" sldId="277"/>
        </pc:sldMkLst>
        <pc:spChg chg="add mod">
          <ac:chgData name="Waqas Ahmad" userId="fc11658f-2b94-40be-988d-4e8ea06c2261" providerId="ADAL" clId="{B68807D5-3CE4-4549-9307-F7C33FEE93F1}" dt="2023-07-05T15:59:17.527" v="816" actId="1076"/>
          <ac:spMkLst>
            <pc:docMk/>
            <pc:sldMk cId="2076193317" sldId="277"/>
            <ac:spMk id="4" creationId="{5B00289F-95AC-CEC8-72A1-DA0A5486A61C}"/>
          </ac:spMkLst>
        </pc:spChg>
        <pc:spChg chg="add mod">
          <ac:chgData name="Waqas Ahmad" userId="fc11658f-2b94-40be-988d-4e8ea06c2261" providerId="ADAL" clId="{B68807D5-3CE4-4549-9307-F7C33FEE93F1}" dt="2023-07-05T15:59:23.803" v="817" actId="1076"/>
          <ac:spMkLst>
            <pc:docMk/>
            <pc:sldMk cId="2076193317" sldId="277"/>
            <ac:spMk id="5" creationId="{2CD9B75B-4B67-5564-5461-2BE7F9A84994}"/>
          </ac:spMkLst>
        </pc:spChg>
        <pc:graphicFrameChg chg="add del mod modGraphic">
          <ac:chgData name="Waqas Ahmad" userId="fc11658f-2b94-40be-988d-4e8ea06c2261" providerId="ADAL" clId="{B68807D5-3CE4-4549-9307-F7C33FEE93F1}" dt="2023-07-06T07:46:38.337" v="1263" actId="478"/>
          <ac:graphicFrameMkLst>
            <pc:docMk/>
            <pc:sldMk cId="2076193317" sldId="277"/>
            <ac:graphicFrameMk id="2" creationId="{528E528D-3A4B-F534-EAC3-6EDCF4C3A6D2}"/>
          </ac:graphicFrameMkLst>
        </pc:graphicFrameChg>
        <pc:graphicFrameChg chg="add mod modGraphic">
          <ac:chgData name="Waqas Ahmad" userId="fc11658f-2b94-40be-988d-4e8ea06c2261" providerId="ADAL" clId="{B68807D5-3CE4-4549-9307-F7C33FEE93F1}" dt="2023-07-05T15:59:05.472" v="814" actId="20577"/>
          <ac:graphicFrameMkLst>
            <pc:docMk/>
            <pc:sldMk cId="2076193317" sldId="277"/>
            <ac:graphicFrameMk id="3" creationId="{E4E3918C-EA44-0D68-90C9-15558B2B5B21}"/>
          </ac:graphicFrameMkLst>
        </pc:graphicFrameChg>
        <pc:graphicFrameChg chg="add mod modGraphic">
          <ac:chgData name="Waqas Ahmad" userId="fc11658f-2b94-40be-988d-4e8ea06c2261" providerId="ADAL" clId="{B68807D5-3CE4-4549-9307-F7C33FEE93F1}" dt="2023-07-05T15:58:59.608" v="812" actId="20577"/>
          <ac:graphicFrameMkLst>
            <pc:docMk/>
            <pc:sldMk cId="2076193317" sldId="277"/>
            <ac:graphicFrameMk id="6" creationId="{C37C848C-379E-71CC-9E00-8891C8F2F466}"/>
          </ac:graphicFrameMkLst>
        </pc:graphicFrameChg>
        <pc:graphicFrameChg chg="add mod modGraphic">
          <ac:chgData name="Waqas Ahmad" userId="fc11658f-2b94-40be-988d-4e8ea06c2261" providerId="ADAL" clId="{B68807D5-3CE4-4549-9307-F7C33FEE93F1}" dt="2023-07-05T15:59:02.362" v="813" actId="20577"/>
          <ac:graphicFrameMkLst>
            <pc:docMk/>
            <pc:sldMk cId="2076193317" sldId="277"/>
            <ac:graphicFrameMk id="7" creationId="{042AAD70-B8EC-CBF1-6533-CED4475DDDA6}"/>
          </ac:graphicFrameMkLst>
        </pc:graphicFrameChg>
        <pc:graphicFrameChg chg="add mod modGraphic">
          <ac:chgData name="Waqas Ahmad" userId="fc11658f-2b94-40be-988d-4e8ea06c2261" providerId="ADAL" clId="{B68807D5-3CE4-4549-9307-F7C33FEE93F1}" dt="2023-07-06T07:48:19.968" v="1290" actId="20577"/>
          <ac:graphicFrameMkLst>
            <pc:docMk/>
            <pc:sldMk cId="2076193317" sldId="277"/>
            <ac:graphicFrameMk id="8" creationId="{7B73DEA7-F8D7-8299-353E-51FF05B0CBAD}"/>
          </ac:graphicFrameMkLst>
        </pc:graphicFrameChg>
      </pc:sldChg>
      <pc:sldChg chg="addSp delSp modSp new mod modNotesTx">
        <pc:chgData name="Waqas Ahmad" userId="fc11658f-2b94-40be-988d-4e8ea06c2261" providerId="ADAL" clId="{B68807D5-3CE4-4549-9307-F7C33FEE93F1}" dt="2023-07-06T10:43:02.544" v="1804" actId="20577"/>
        <pc:sldMkLst>
          <pc:docMk/>
          <pc:sldMk cId="2979119596" sldId="278"/>
        </pc:sldMkLst>
        <pc:spChg chg="add mod">
          <ac:chgData name="Waqas Ahmad" userId="fc11658f-2b94-40be-988d-4e8ea06c2261" providerId="ADAL" clId="{B68807D5-3CE4-4549-9307-F7C33FEE93F1}" dt="2023-07-05T20:12:56.770" v="882" actId="20577"/>
          <ac:spMkLst>
            <pc:docMk/>
            <pc:sldMk cId="2979119596" sldId="278"/>
            <ac:spMk id="2" creationId="{3B1EBD7A-4AED-5FD8-639B-6C7D0BFA0175}"/>
          </ac:spMkLst>
        </pc:spChg>
        <pc:spChg chg="mod">
          <ac:chgData name="Waqas Ahmad" userId="fc11658f-2b94-40be-988d-4e8ea06c2261" providerId="ADAL" clId="{B68807D5-3CE4-4549-9307-F7C33FEE93F1}" dt="2023-07-05T20:16:52.260" v="883"/>
          <ac:spMkLst>
            <pc:docMk/>
            <pc:sldMk cId="2979119596" sldId="278"/>
            <ac:spMk id="4" creationId="{97C350DE-F9C2-8CA1-0E36-3186577AB38F}"/>
          </ac:spMkLst>
        </pc:spChg>
        <pc:spChg chg="mod">
          <ac:chgData name="Waqas Ahmad" userId="fc11658f-2b94-40be-988d-4e8ea06c2261" providerId="ADAL" clId="{B68807D5-3CE4-4549-9307-F7C33FEE93F1}" dt="2023-07-05T20:16:52.260" v="883"/>
          <ac:spMkLst>
            <pc:docMk/>
            <pc:sldMk cId="2979119596" sldId="278"/>
            <ac:spMk id="5" creationId="{96568BA1-F1F7-76E3-DCC0-93C0BC2E0F65}"/>
          </ac:spMkLst>
        </pc:spChg>
        <pc:spChg chg="mod">
          <ac:chgData name="Waqas Ahmad" userId="fc11658f-2b94-40be-988d-4e8ea06c2261" providerId="ADAL" clId="{B68807D5-3CE4-4549-9307-F7C33FEE93F1}" dt="2023-07-05T20:16:52.260" v="883"/>
          <ac:spMkLst>
            <pc:docMk/>
            <pc:sldMk cId="2979119596" sldId="278"/>
            <ac:spMk id="8" creationId="{6DB6D93E-C265-6A0E-0D3D-0EA67FD12F7F}"/>
          </ac:spMkLst>
        </pc:spChg>
        <pc:spChg chg="mod">
          <ac:chgData name="Waqas Ahmad" userId="fc11658f-2b94-40be-988d-4e8ea06c2261" providerId="ADAL" clId="{B68807D5-3CE4-4549-9307-F7C33FEE93F1}" dt="2023-07-05T20:16:52.260" v="883"/>
          <ac:spMkLst>
            <pc:docMk/>
            <pc:sldMk cId="2979119596" sldId="278"/>
            <ac:spMk id="10" creationId="{3ED7804A-BE4D-80F3-87BE-D9A61538D63E}"/>
          </ac:spMkLst>
        </pc:spChg>
        <pc:spChg chg="mod">
          <ac:chgData name="Waqas Ahmad" userId="fc11658f-2b94-40be-988d-4e8ea06c2261" providerId="ADAL" clId="{B68807D5-3CE4-4549-9307-F7C33FEE93F1}" dt="2023-07-05T20:16:52.260" v="883"/>
          <ac:spMkLst>
            <pc:docMk/>
            <pc:sldMk cId="2979119596" sldId="278"/>
            <ac:spMk id="12" creationId="{050B9527-2184-8191-B49C-124CAAC34AAA}"/>
          </ac:spMkLst>
        </pc:spChg>
        <pc:spChg chg="mod">
          <ac:chgData name="Waqas Ahmad" userId="fc11658f-2b94-40be-988d-4e8ea06c2261" providerId="ADAL" clId="{B68807D5-3CE4-4549-9307-F7C33FEE93F1}" dt="2023-07-05T20:16:52.260" v="883"/>
          <ac:spMkLst>
            <pc:docMk/>
            <pc:sldMk cId="2979119596" sldId="278"/>
            <ac:spMk id="14" creationId="{3424841E-BF5D-0E2B-BD8D-1FEA79FE4B56}"/>
          </ac:spMkLst>
        </pc:spChg>
        <pc:spChg chg="mod">
          <ac:chgData name="Waqas Ahmad" userId="fc11658f-2b94-40be-988d-4e8ea06c2261" providerId="ADAL" clId="{B68807D5-3CE4-4549-9307-F7C33FEE93F1}" dt="2023-07-05T20:16:52.260" v="883"/>
          <ac:spMkLst>
            <pc:docMk/>
            <pc:sldMk cId="2979119596" sldId="278"/>
            <ac:spMk id="16" creationId="{638DBDE4-9652-4FDA-426C-A715F14212DC}"/>
          </ac:spMkLst>
        </pc:spChg>
        <pc:spChg chg="mod">
          <ac:chgData name="Waqas Ahmad" userId="fc11658f-2b94-40be-988d-4e8ea06c2261" providerId="ADAL" clId="{B68807D5-3CE4-4549-9307-F7C33FEE93F1}" dt="2023-07-05T20:16:52.260" v="883"/>
          <ac:spMkLst>
            <pc:docMk/>
            <pc:sldMk cId="2979119596" sldId="278"/>
            <ac:spMk id="17" creationId="{D14612B0-E6FC-0863-9349-81F35F7534C9}"/>
          </ac:spMkLst>
        </pc:spChg>
        <pc:spChg chg="mod">
          <ac:chgData name="Waqas Ahmad" userId="fc11658f-2b94-40be-988d-4e8ea06c2261" providerId="ADAL" clId="{B68807D5-3CE4-4549-9307-F7C33FEE93F1}" dt="2023-07-05T20:16:52.260" v="883"/>
          <ac:spMkLst>
            <pc:docMk/>
            <pc:sldMk cId="2979119596" sldId="278"/>
            <ac:spMk id="18" creationId="{E3E8E1CF-A309-2916-154F-2DED94599FC3}"/>
          </ac:spMkLst>
        </pc:spChg>
        <pc:spChg chg="mod">
          <ac:chgData name="Waqas Ahmad" userId="fc11658f-2b94-40be-988d-4e8ea06c2261" providerId="ADAL" clId="{B68807D5-3CE4-4549-9307-F7C33FEE93F1}" dt="2023-07-05T20:16:52.260" v="883"/>
          <ac:spMkLst>
            <pc:docMk/>
            <pc:sldMk cId="2979119596" sldId="278"/>
            <ac:spMk id="19" creationId="{A07D9B0D-B71D-EE63-58B2-2BB134865934}"/>
          </ac:spMkLst>
        </pc:spChg>
        <pc:spChg chg="mod">
          <ac:chgData name="Waqas Ahmad" userId="fc11658f-2b94-40be-988d-4e8ea06c2261" providerId="ADAL" clId="{B68807D5-3CE4-4549-9307-F7C33FEE93F1}" dt="2023-07-05T20:16:52.260" v="883"/>
          <ac:spMkLst>
            <pc:docMk/>
            <pc:sldMk cId="2979119596" sldId="278"/>
            <ac:spMk id="20" creationId="{AA86A261-A18C-589D-F0E8-D7ED9D573A85}"/>
          </ac:spMkLst>
        </pc:spChg>
        <pc:spChg chg="mod">
          <ac:chgData name="Waqas Ahmad" userId="fc11658f-2b94-40be-988d-4e8ea06c2261" providerId="ADAL" clId="{B68807D5-3CE4-4549-9307-F7C33FEE93F1}" dt="2023-07-05T20:16:52.260" v="883"/>
          <ac:spMkLst>
            <pc:docMk/>
            <pc:sldMk cId="2979119596" sldId="278"/>
            <ac:spMk id="23" creationId="{063BCABD-99D3-E0D4-6EB6-CA045FB7870F}"/>
          </ac:spMkLst>
        </pc:spChg>
        <pc:spChg chg="mod">
          <ac:chgData name="Waqas Ahmad" userId="fc11658f-2b94-40be-988d-4e8ea06c2261" providerId="ADAL" clId="{B68807D5-3CE4-4549-9307-F7C33FEE93F1}" dt="2023-07-05T20:16:52.260" v="883"/>
          <ac:spMkLst>
            <pc:docMk/>
            <pc:sldMk cId="2979119596" sldId="278"/>
            <ac:spMk id="24" creationId="{FCD95695-7B5C-E7B4-7A40-50186F3B6F74}"/>
          </ac:spMkLst>
        </pc:spChg>
        <pc:spChg chg="add mod">
          <ac:chgData name="Waqas Ahmad" userId="fc11658f-2b94-40be-988d-4e8ea06c2261" providerId="ADAL" clId="{B68807D5-3CE4-4549-9307-F7C33FEE93F1}" dt="2023-07-06T10:43:02.544" v="1804" actId="20577"/>
          <ac:spMkLst>
            <pc:docMk/>
            <pc:sldMk cId="2979119596" sldId="278"/>
            <ac:spMk id="26" creationId="{51444F26-4234-EAD2-D5AE-E85F0DF2AC59}"/>
          </ac:spMkLst>
        </pc:spChg>
        <pc:spChg chg="add del mod">
          <ac:chgData name="Waqas Ahmad" userId="fc11658f-2b94-40be-988d-4e8ea06c2261" providerId="ADAL" clId="{B68807D5-3CE4-4549-9307-F7C33FEE93F1}" dt="2023-07-05T20:18:46.161" v="896" actId="478"/>
          <ac:spMkLst>
            <pc:docMk/>
            <pc:sldMk cId="2979119596" sldId="278"/>
            <ac:spMk id="28" creationId="{0CB8CB17-C1A5-DCEC-A619-4519398F4FDD}"/>
          </ac:spMkLst>
        </pc:spChg>
        <pc:spChg chg="add del mod">
          <ac:chgData name="Waqas Ahmad" userId="fc11658f-2b94-40be-988d-4e8ea06c2261" providerId="ADAL" clId="{B68807D5-3CE4-4549-9307-F7C33FEE93F1}" dt="2023-07-05T20:25:21.718" v="949" actId="478"/>
          <ac:spMkLst>
            <pc:docMk/>
            <pc:sldMk cId="2979119596" sldId="278"/>
            <ac:spMk id="29" creationId="{45CF52E0-D5B4-AF1B-C0DC-1E503C33514E}"/>
          </ac:spMkLst>
        </pc:spChg>
        <pc:spChg chg="add del mod">
          <ac:chgData name="Waqas Ahmad" userId="fc11658f-2b94-40be-988d-4e8ea06c2261" providerId="ADAL" clId="{B68807D5-3CE4-4549-9307-F7C33FEE93F1}" dt="2023-07-06T08:40:58.895" v="1414" actId="478"/>
          <ac:spMkLst>
            <pc:docMk/>
            <pc:sldMk cId="2979119596" sldId="278"/>
            <ac:spMk id="30" creationId="{815134A5-DC33-C0D9-CA81-E05F4DE80B12}"/>
          </ac:spMkLst>
        </pc:spChg>
        <pc:grpChg chg="add mod">
          <ac:chgData name="Waqas Ahmad" userId="fc11658f-2b94-40be-988d-4e8ea06c2261" providerId="ADAL" clId="{B68807D5-3CE4-4549-9307-F7C33FEE93F1}" dt="2023-07-05T20:23:43.018" v="946" actId="1076"/>
          <ac:grpSpMkLst>
            <pc:docMk/>
            <pc:sldMk cId="2979119596" sldId="278"/>
            <ac:grpSpMk id="3" creationId="{CBEDA640-3159-1C55-2059-D9B533C9B6BD}"/>
          </ac:grpSpMkLst>
        </pc:grpChg>
        <pc:cxnChg chg="mod">
          <ac:chgData name="Waqas Ahmad" userId="fc11658f-2b94-40be-988d-4e8ea06c2261" providerId="ADAL" clId="{B68807D5-3CE4-4549-9307-F7C33FEE93F1}" dt="2023-07-05T20:16:52.260" v="883"/>
          <ac:cxnSpMkLst>
            <pc:docMk/>
            <pc:sldMk cId="2979119596" sldId="278"/>
            <ac:cxnSpMk id="6" creationId="{C6D0C615-E757-18AD-C78E-8EF3B2FF5BE5}"/>
          </ac:cxnSpMkLst>
        </pc:cxnChg>
        <pc:cxnChg chg="mod">
          <ac:chgData name="Waqas Ahmad" userId="fc11658f-2b94-40be-988d-4e8ea06c2261" providerId="ADAL" clId="{B68807D5-3CE4-4549-9307-F7C33FEE93F1}" dt="2023-07-05T20:16:52.260" v="883"/>
          <ac:cxnSpMkLst>
            <pc:docMk/>
            <pc:sldMk cId="2979119596" sldId="278"/>
            <ac:cxnSpMk id="7" creationId="{ABF8727F-4BB2-7B1A-51E3-98A65F35E9D5}"/>
          </ac:cxnSpMkLst>
        </pc:cxnChg>
        <pc:cxnChg chg="mod">
          <ac:chgData name="Waqas Ahmad" userId="fc11658f-2b94-40be-988d-4e8ea06c2261" providerId="ADAL" clId="{B68807D5-3CE4-4549-9307-F7C33FEE93F1}" dt="2023-07-05T20:16:52.260" v="883"/>
          <ac:cxnSpMkLst>
            <pc:docMk/>
            <pc:sldMk cId="2979119596" sldId="278"/>
            <ac:cxnSpMk id="9" creationId="{7FF5C9B1-3CD6-1EC7-6450-718825F2D20E}"/>
          </ac:cxnSpMkLst>
        </pc:cxnChg>
        <pc:cxnChg chg="mod">
          <ac:chgData name="Waqas Ahmad" userId="fc11658f-2b94-40be-988d-4e8ea06c2261" providerId="ADAL" clId="{B68807D5-3CE4-4549-9307-F7C33FEE93F1}" dt="2023-07-05T20:16:52.260" v="883"/>
          <ac:cxnSpMkLst>
            <pc:docMk/>
            <pc:sldMk cId="2979119596" sldId="278"/>
            <ac:cxnSpMk id="11" creationId="{69118FF4-23C4-F1C8-EBD8-5AD54B72B921}"/>
          </ac:cxnSpMkLst>
        </pc:cxnChg>
        <pc:cxnChg chg="mod">
          <ac:chgData name="Waqas Ahmad" userId="fc11658f-2b94-40be-988d-4e8ea06c2261" providerId="ADAL" clId="{B68807D5-3CE4-4549-9307-F7C33FEE93F1}" dt="2023-07-05T20:16:52.260" v="883"/>
          <ac:cxnSpMkLst>
            <pc:docMk/>
            <pc:sldMk cId="2979119596" sldId="278"/>
            <ac:cxnSpMk id="13" creationId="{DEE16022-A5CD-6464-CD11-76501FA63582}"/>
          </ac:cxnSpMkLst>
        </pc:cxnChg>
        <pc:cxnChg chg="mod">
          <ac:chgData name="Waqas Ahmad" userId="fc11658f-2b94-40be-988d-4e8ea06c2261" providerId="ADAL" clId="{B68807D5-3CE4-4549-9307-F7C33FEE93F1}" dt="2023-07-05T20:16:52.260" v="883"/>
          <ac:cxnSpMkLst>
            <pc:docMk/>
            <pc:sldMk cId="2979119596" sldId="278"/>
            <ac:cxnSpMk id="15" creationId="{55F1A171-C8F6-2E17-B1B6-4B10623925A1}"/>
          </ac:cxnSpMkLst>
        </pc:cxnChg>
        <pc:cxnChg chg="mod">
          <ac:chgData name="Waqas Ahmad" userId="fc11658f-2b94-40be-988d-4e8ea06c2261" providerId="ADAL" clId="{B68807D5-3CE4-4549-9307-F7C33FEE93F1}" dt="2023-07-05T20:16:52.260" v="883"/>
          <ac:cxnSpMkLst>
            <pc:docMk/>
            <pc:sldMk cId="2979119596" sldId="278"/>
            <ac:cxnSpMk id="21" creationId="{71843C45-C335-DA6F-D471-91491712DCD4}"/>
          </ac:cxnSpMkLst>
        </pc:cxnChg>
        <pc:cxnChg chg="mod">
          <ac:chgData name="Waqas Ahmad" userId="fc11658f-2b94-40be-988d-4e8ea06c2261" providerId="ADAL" clId="{B68807D5-3CE4-4549-9307-F7C33FEE93F1}" dt="2023-07-05T20:16:52.260" v="883"/>
          <ac:cxnSpMkLst>
            <pc:docMk/>
            <pc:sldMk cId="2979119596" sldId="278"/>
            <ac:cxnSpMk id="22" creationId="{CF800871-EF63-9349-82AB-E64C2392F32D}"/>
          </ac:cxnSpMkLst>
        </pc:cxnChg>
      </pc:sldChg>
      <pc:sldChg chg="addSp delSp modSp add mod">
        <pc:chgData name="Waqas Ahmad" userId="fc11658f-2b94-40be-988d-4e8ea06c2261" providerId="ADAL" clId="{B68807D5-3CE4-4549-9307-F7C33FEE93F1}" dt="2023-07-06T06:52:57.047" v="1150"/>
        <pc:sldMkLst>
          <pc:docMk/>
          <pc:sldMk cId="2645724040" sldId="279"/>
        </pc:sldMkLst>
        <pc:spChg chg="mod">
          <ac:chgData name="Waqas Ahmad" userId="fc11658f-2b94-40be-988d-4e8ea06c2261" providerId="ADAL" clId="{B68807D5-3CE4-4549-9307-F7C33FEE93F1}" dt="2023-07-05T20:41:28.673" v="984" actId="20577"/>
          <ac:spMkLst>
            <pc:docMk/>
            <pc:sldMk cId="2645724040" sldId="279"/>
            <ac:spMk id="3" creationId="{59CA370A-1620-6126-91B4-7C3984118F2A}"/>
          </ac:spMkLst>
        </pc:spChg>
        <pc:spChg chg="del">
          <ac:chgData name="Waqas Ahmad" userId="fc11658f-2b94-40be-988d-4e8ea06c2261" providerId="ADAL" clId="{B68807D5-3CE4-4549-9307-F7C33FEE93F1}" dt="2023-07-05T20:42:19.343" v="996" actId="478"/>
          <ac:spMkLst>
            <pc:docMk/>
            <pc:sldMk cId="2645724040" sldId="279"/>
            <ac:spMk id="4" creationId="{200BFAA2-9390-D7B3-DF89-31C01D9208CC}"/>
          </ac:spMkLst>
        </pc:spChg>
        <pc:spChg chg="mod">
          <ac:chgData name="Waqas Ahmad" userId="fc11658f-2b94-40be-988d-4e8ea06c2261" providerId="ADAL" clId="{B68807D5-3CE4-4549-9307-F7C33FEE93F1}" dt="2023-07-06T06:52:20.899" v="1141" actId="1076"/>
          <ac:spMkLst>
            <pc:docMk/>
            <pc:sldMk cId="2645724040" sldId="279"/>
            <ac:spMk id="6" creationId="{D833F849-67BE-64E3-F001-9AE3F3D4286A}"/>
          </ac:spMkLst>
        </pc:spChg>
        <pc:graphicFrameChg chg="del">
          <ac:chgData name="Waqas Ahmad" userId="fc11658f-2b94-40be-988d-4e8ea06c2261" providerId="ADAL" clId="{B68807D5-3CE4-4549-9307-F7C33FEE93F1}" dt="2023-07-05T20:42:19.343" v="996" actId="478"/>
          <ac:graphicFrameMkLst>
            <pc:docMk/>
            <pc:sldMk cId="2645724040" sldId="279"/>
            <ac:graphicFrameMk id="2" creationId="{59ACB360-5B15-A90F-4AA4-2C658552FFF9}"/>
          </ac:graphicFrameMkLst>
        </pc:graphicFrameChg>
        <pc:graphicFrameChg chg="del">
          <ac:chgData name="Waqas Ahmad" userId="fc11658f-2b94-40be-988d-4e8ea06c2261" providerId="ADAL" clId="{B68807D5-3CE4-4549-9307-F7C33FEE93F1}" dt="2023-07-05T20:41:52.275" v="985" actId="478"/>
          <ac:graphicFrameMkLst>
            <pc:docMk/>
            <pc:sldMk cId="2645724040" sldId="279"/>
            <ac:graphicFrameMk id="5" creationId="{4A1B8EE6-51B4-AF1C-0DC0-61B697ED16E1}"/>
          </ac:graphicFrameMkLst>
        </pc:graphicFrameChg>
        <pc:graphicFrameChg chg="add mod modGraphic">
          <ac:chgData name="Waqas Ahmad" userId="fc11658f-2b94-40be-988d-4e8ea06c2261" providerId="ADAL" clId="{B68807D5-3CE4-4549-9307-F7C33FEE93F1}" dt="2023-07-06T06:52:57.047" v="1150"/>
          <ac:graphicFrameMkLst>
            <pc:docMk/>
            <pc:sldMk cId="2645724040" sldId="279"/>
            <ac:graphicFrameMk id="7" creationId="{544E9A64-4C89-C91A-9344-39D1F128E0B7}"/>
          </ac:graphicFrameMkLst>
        </pc:graphicFrameChg>
      </pc:sldChg>
      <pc:sldChg chg="addSp delSp modSp new mod">
        <pc:chgData name="Waqas Ahmad" userId="fc11658f-2b94-40be-988d-4e8ea06c2261" providerId="ADAL" clId="{B68807D5-3CE4-4549-9307-F7C33FEE93F1}" dt="2023-07-06T08:13:04.124" v="1394" actId="13926"/>
        <pc:sldMkLst>
          <pc:docMk/>
          <pc:sldMk cId="619327538" sldId="280"/>
        </pc:sldMkLst>
        <pc:spChg chg="add mod">
          <ac:chgData name="Waqas Ahmad" userId="fc11658f-2b94-40be-988d-4e8ea06c2261" providerId="ADAL" clId="{B68807D5-3CE4-4549-9307-F7C33FEE93F1}" dt="2023-07-06T07:13:05.604" v="1252" actId="1076"/>
          <ac:spMkLst>
            <pc:docMk/>
            <pc:sldMk cId="619327538" sldId="280"/>
            <ac:spMk id="3" creationId="{A37A2A3B-90AB-DA8D-DC83-92BBD241FC4F}"/>
          </ac:spMkLst>
        </pc:spChg>
        <pc:spChg chg="add mod">
          <ac:chgData name="Waqas Ahmad" userId="fc11658f-2b94-40be-988d-4e8ea06c2261" providerId="ADAL" clId="{B68807D5-3CE4-4549-9307-F7C33FEE93F1}" dt="2023-07-06T08:10:14.928" v="1331" actId="1076"/>
          <ac:spMkLst>
            <pc:docMk/>
            <pc:sldMk cId="619327538" sldId="280"/>
            <ac:spMk id="4" creationId="{FBECFBD3-310B-20AE-77D4-4BBD6A6BEA25}"/>
          </ac:spMkLst>
        </pc:spChg>
        <pc:spChg chg="add mod">
          <ac:chgData name="Waqas Ahmad" userId="fc11658f-2b94-40be-988d-4e8ea06c2261" providerId="ADAL" clId="{B68807D5-3CE4-4549-9307-F7C33FEE93F1}" dt="2023-07-06T07:56:27.614" v="1311"/>
          <ac:spMkLst>
            <pc:docMk/>
            <pc:sldMk cId="619327538" sldId="280"/>
            <ac:spMk id="9" creationId="{D723927F-6CC7-2021-15DE-6A6793FD4F29}"/>
          </ac:spMkLst>
        </pc:spChg>
        <pc:spChg chg="add mod">
          <ac:chgData name="Waqas Ahmad" userId="fc11658f-2b94-40be-988d-4e8ea06c2261" providerId="ADAL" clId="{B68807D5-3CE4-4549-9307-F7C33FEE93F1}" dt="2023-07-06T08:11:17.350" v="1373" actId="1076"/>
          <ac:spMkLst>
            <pc:docMk/>
            <pc:sldMk cId="619327538" sldId="280"/>
            <ac:spMk id="11" creationId="{65390A0E-4959-B417-80C1-9962E022B6E7}"/>
          </ac:spMkLst>
        </pc:spChg>
        <pc:spChg chg="add mod">
          <ac:chgData name="Waqas Ahmad" userId="fc11658f-2b94-40be-988d-4e8ea06c2261" providerId="ADAL" clId="{B68807D5-3CE4-4549-9307-F7C33FEE93F1}" dt="2023-07-06T08:12:45.837" v="1391" actId="1076"/>
          <ac:spMkLst>
            <pc:docMk/>
            <pc:sldMk cId="619327538" sldId="280"/>
            <ac:spMk id="12" creationId="{2E794C8D-AEB9-BAFC-C393-46213F95F577}"/>
          </ac:spMkLst>
        </pc:spChg>
        <pc:graphicFrameChg chg="add mod modGraphic">
          <ac:chgData name="Waqas Ahmad" userId="fc11658f-2b94-40be-988d-4e8ea06c2261" providerId="ADAL" clId="{B68807D5-3CE4-4549-9307-F7C33FEE93F1}" dt="2023-07-06T08:13:04.124" v="1394" actId="13926"/>
          <ac:graphicFrameMkLst>
            <pc:docMk/>
            <pc:sldMk cId="619327538" sldId="280"/>
            <ac:graphicFrameMk id="2" creationId="{75F3D6C9-1398-6467-FD32-F8CF58B8BDB8}"/>
          </ac:graphicFrameMkLst>
        </pc:graphicFrameChg>
        <pc:graphicFrameChg chg="add del mod modGraphic">
          <ac:chgData name="Waqas Ahmad" userId="fc11658f-2b94-40be-988d-4e8ea06c2261" providerId="ADAL" clId="{B68807D5-3CE4-4549-9307-F7C33FEE93F1}" dt="2023-07-06T08:09:47.485" v="1326" actId="478"/>
          <ac:graphicFrameMkLst>
            <pc:docMk/>
            <pc:sldMk cId="619327538" sldId="280"/>
            <ac:graphicFrameMk id="5" creationId="{75C7EC99-6321-4A79-0555-4AD65C2A2569}"/>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6" creationId="{16F57701-527B-A183-1A3D-ED868066CAC9}"/>
          </ac:graphicFrameMkLst>
        </pc:graphicFrameChg>
        <pc:graphicFrameChg chg="add del mod">
          <ac:chgData name="Waqas Ahmad" userId="fc11658f-2b94-40be-988d-4e8ea06c2261" providerId="ADAL" clId="{B68807D5-3CE4-4549-9307-F7C33FEE93F1}" dt="2023-07-06T07:55:42.070" v="1304" actId="21"/>
          <ac:graphicFrameMkLst>
            <pc:docMk/>
            <pc:sldMk cId="619327538" sldId="280"/>
            <ac:graphicFrameMk id="7" creationId="{DA7F48C8-8C17-79B3-BA59-4A45CFD55C98}"/>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8" creationId="{800BB7D8-8988-93C0-4C32-9573BD8F6916}"/>
          </ac:graphicFrameMkLst>
        </pc:graphicFrameChg>
        <pc:graphicFrameChg chg="add mod modGraphic">
          <ac:chgData name="Waqas Ahmad" userId="fc11658f-2b94-40be-988d-4e8ea06c2261" providerId="ADAL" clId="{B68807D5-3CE4-4549-9307-F7C33FEE93F1}" dt="2023-07-06T08:10:31.997" v="1332" actId="13926"/>
          <ac:graphicFrameMkLst>
            <pc:docMk/>
            <pc:sldMk cId="619327538" sldId="280"/>
            <ac:graphicFrameMk id="10" creationId="{C25514C0-A18A-C867-F3C1-5A0039BA7735}"/>
          </ac:graphicFrameMkLst>
        </pc:graphicFrameChg>
      </pc:sldChg>
      <pc:sldChg chg="delSp modSp add mod">
        <pc:chgData name="Waqas Ahmad" userId="fc11658f-2b94-40be-988d-4e8ea06c2261" providerId="ADAL" clId="{B68807D5-3CE4-4549-9307-F7C33FEE93F1}" dt="2023-07-06T08:15:25.431" v="1413" actId="14100"/>
        <pc:sldMkLst>
          <pc:docMk/>
          <pc:sldMk cId="1019462841" sldId="281"/>
        </pc:sldMkLst>
        <pc:spChg chg="mod">
          <ac:chgData name="Waqas Ahmad" userId="fc11658f-2b94-40be-988d-4e8ea06c2261" providerId="ADAL" clId="{B68807D5-3CE4-4549-9307-F7C33FEE93F1}" dt="2023-07-06T08:13:31.413" v="1399" actId="1076"/>
          <ac:spMkLst>
            <pc:docMk/>
            <pc:sldMk cId="1019462841" sldId="281"/>
            <ac:spMk id="3" creationId="{A37A2A3B-90AB-DA8D-DC83-92BBD241FC4F}"/>
          </ac:spMkLst>
        </pc:spChg>
        <pc:spChg chg="del">
          <ac:chgData name="Waqas Ahmad" userId="fc11658f-2b94-40be-988d-4e8ea06c2261" providerId="ADAL" clId="{B68807D5-3CE4-4549-9307-F7C33FEE93F1}" dt="2023-07-06T08:13:17.619" v="1396" actId="478"/>
          <ac:spMkLst>
            <pc:docMk/>
            <pc:sldMk cId="1019462841" sldId="281"/>
            <ac:spMk id="4" creationId="{FBECFBD3-310B-20AE-77D4-4BBD6A6BEA25}"/>
          </ac:spMkLst>
        </pc:spChg>
        <pc:spChg chg="mod">
          <ac:chgData name="Waqas Ahmad" userId="fc11658f-2b94-40be-988d-4e8ea06c2261" providerId="ADAL" clId="{B68807D5-3CE4-4549-9307-F7C33FEE93F1}" dt="2023-07-06T08:13:31.413" v="1399" actId="1076"/>
          <ac:spMkLst>
            <pc:docMk/>
            <pc:sldMk cId="1019462841" sldId="281"/>
            <ac:spMk id="9" creationId="{D723927F-6CC7-2021-15DE-6A6793FD4F29}"/>
          </ac:spMkLst>
        </pc:spChg>
        <pc:spChg chg="del">
          <ac:chgData name="Waqas Ahmad" userId="fc11658f-2b94-40be-988d-4e8ea06c2261" providerId="ADAL" clId="{B68807D5-3CE4-4549-9307-F7C33FEE93F1}" dt="2023-07-06T08:13:19.862" v="1397" actId="478"/>
          <ac:spMkLst>
            <pc:docMk/>
            <pc:sldMk cId="1019462841" sldId="281"/>
            <ac:spMk id="11" creationId="{65390A0E-4959-B417-80C1-9962E022B6E7}"/>
          </ac:spMkLst>
        </pc:spChg>
        <pc:spChg chg="mod">
          <ac:chgData name="Waqas Ahmad" userId="fc11658f-2b94-40be-988d-4e8ea06c2261" providerId="ADAL" clId="{B68807D5-3CE4-4549-9307-F7C33FEE93F1}" dt="2023-07-06T08:15:25.431" v="1413" actId="14100"/>
          <ac:spMkLst>
            <pc:docMk/>
            <pc:sldMk cId="1019462841" sldId="281"/>
            <ac:spMk id="12" creationId="{2E794C8D-AEB9-BAFC-C393-46213F95F577}"/>
          </ac:spMkLst>
        </pc:spChg>
        <pc:graphicFrameChg chg="mod modGraphic">
          <ac:chgData name="Waqas Ahmad" userId="fc11658f-2b94-40be-988d-4e8ea06c2261" providerId="ADAL" clId="{B68807D5-3CE4-4549-9307-F7C33FEE93F1}" dt="2023-07-06T08:14:28.622" v="1409" actId="108"/>
          <ac:graphicFrameMkLst>
            <pc:docMk/>
            <pc:sldMk cId="1019462841" sldId="281"/>
            <ac:graphicFrameMk id="2" creationId="{75F3D6C9-1398-6467-FD32-F8CF58B8BDB8}"/>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6" creationId="{16F57701-527B-A183-1A3D-ED868066CAC9}"/>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8" creationId="{800BB7D8-8988-93C0-4C32-9573BD8F6916}"/>
          </ac:graphicFrameMkLst>
        </pc:graphicFrameChg>
        <pc:graphicFrameChg chg="mod modGraphic">
          <ac:chgData name="Waqas Ahmad" userId="fc11658f-2b94-40be-988d-4e8ea06c2261" providerId="ADAL" clId="{B68807D5-3CE4-4549-9307-F7C33FEE93F1}" dt="2023-07-06T08:13:45.321" v="1403" actId="403"/>
          <ac:graphicFrameMkLst>
            <pc:docMk/>
            <pc:sldMk cId="1019462841" sldId="281"/>
            <ac:graphicFrameMk id="10" creationId="{C25514C0-A18A-C867-F3C1-5A0039BA7735}"/>
          </ac:graphicFrameMkLst>
        </pc:graphicFrameChg>
      </pc:sldChg>
      <pc:sldChg chg="addSp modSp new mod">
        <pc:chgData name="Waqas Ahmad" userId="fc11658f-2b94-40be-988d-4e8ea06c2261" providerId="ADAL" clId="{B68807D5-3CE4-4549-9307-F7C33FEE93F1}" dt="2023-07-06T08:42:35.520" v="1462" actId="1076"/>
        <pc:sldMkLst>
          <pc:docMk/>
          <pc:sldMk cId="3859345213" sldId="282"/>
        </pc:sldMkLst>
        <pc:spChg chg="add mod">
          <ac:chgData name="Waqas Ahmad" userId="fc11658f-2b94-40be-988d-4e8ea06c2261" providerId="ADAL" clId="{B68807D5-3CE4-4549-9307-F7C33FEE93F1}" dt="2023-07-06T08:42:35.520" v="1462" actId="1076"/>
          <ac:spMkLst>
            <pc:docMk/>
            <pc:sldMk cId="3859345213" sldId="282"/>
            <ac:spMk id="2" creationId="{67575AAA-8C05-272D-BFBF-94A25CD38F34}"/>
          </ac:spMkLst>
        </pc:spChg>
      </pc:sldChg>
      <pc:sldMasterChg chg="modSldLayout">
        <pc:chgData name="Waqas Ahmad" userId="fc11658f-2b94-40be-988d-4e8ea06c2261" providerId="ADAL" clId="{B68807D5-3CE4-4549-9307-F7C33FEE93F1}" dt="2023-07-06T06:48:49.791" v="1096" actId="20577"/>
        <pc:sldMasterMkLst>
          <pc:docMk/>
          <pc:sldMasterMk cId="2523064765" sldId="2147483660"/>
        </pc:sldMasterMkLst>
        <pc:sldLayoutChg chg="modSp mod">
          <pc:chgData name="Waqas Ahmad" userId="fc11658f-2b94-40be-988d-4e8ea06c2261" providerId="ADAL" clId="{B68807D5-3CE4-4549-9307-F7C33FEE93F1}" dt="2023-07-06T06:48:49.726" v="1056" actId="20577"/>
          <pc:sldLayoutMkLst>
            <pc:docMk/>
            <pc:sldMasterMk cId="2523064765" sldId="2147483660"/>
            <pc:sldLayoutMk cId="1374575616" sldId="2147483661"/>
          </pc:sldLayoutMkLst>
          <pc:spChg chg="mod">
            <ac:chgData name="Waqas Ahmad" userId="fc11658f-2b94-40be-988d-4e8ea06c2261" providerId="ADAL" clId="{B68807D5-3CE4-4549-9307-F7C33FEE93F1}" dt="2023-07-06T06:48:49.726" v="105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B68807D5-3CE4-4549-9307-F7C33FEE93F1}" dt="2023-07-06T06:48:49.742" v="1068" actId="20577"/>
          <pc:sldLayoutMkLst>
            <pc:docMk/>
            <pc:sldMasterMk cId="2523064765" sldId="2147483660"/>
            <pc:sldLayoutMk cId="3415456144" sldId="2147483673"/>
          </pc:sldLayoutMkLst>
          <pc:spChg chg="mod">
            <ac:chgData name="Waqas Ahmad" userId="fc11658f-2b94-40be-988d-4e8ea06c2261" providerId="ADAL" clId="{B68807D5-3CE4-4549-9307-F7C33FEE93F1}" dt="2023-07-06T06:48:49.742" v="106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B68807D5-3CE4-4549-9307-F7C33FEE93F1}" dt="2023-07-06T06:48:49.758" v="1080" actId="20577"/>
          <pc:sldLayoutMkLst>
            <pc:docMk/>
            <pc:sldMasterMk cId="2523064765" sldId="2147483660"/>
            <pc:sldLayoutMk cId="675883818" sldId="2147483675"/>
          </pc:sldLayoutMkLst>
          <pc:spChg chg="mod">
            <ac:chgData name="Waqas Ahmad" userId="fc11658f-2b94-40be-988d-4e8ea06c2261" providerId="ADAL" clId="{B68807D5-3CE4-4549-9307-F7C33FEE93F1}" dt="2023-07-06T06:48:49.758" v="108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B68807D5-3CE4-4549-9307-F7C33FEE93F1}" dt="2023-07-06T06:48:49.775" v="1088" actId="20577"/>
          <pc:sldLayoutMkLst>
            <pc:docMk/>
            <pc:sldMasterMk cId="2523064765" sldId="2147483660"/>
            <pc:sldLayoutMk cId="2275899235" sldId="2147483678"/>
          </pc:sldLayoutMkLst>
          <pc:spChg chg="mod">
            <ac:chgData name="Waqas Ahmad" userId="fc11658f-2b94-40be-988d-4e8ea06c2261" providerId="ADAL" clId="{B68807D5-3CE4-4549-9307-F7C33FEE93F1}" dt="2023-07-06T06:48:49.775" v="108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B68807D5-3CE4-4549-9307-F7C33FEE93F1}" dt="2023-07-06T06:48:49.791" v="1096" actId="20577"/>
          <pc:sldLayoutMkLst>
            <pc:docMk/>
            <pc:sldMasterMk cId="2523064765" sldId="2147483660"/>
            <pc:sldLayoutMk cId="1436988196" sldId="2147483681"/>
          </pc:sldLayoutMkLst>
          <pc:spChg chg="mod">
            <ac:chgData name="Waqas Ahmad" userId="fc11658f-2b94-40be-988d-4e8ea06c2261" providerId="ADAL" clId="{B68807D5-3CE4-4549-9307-F7C33FEE93F1}" dt="2023-07-06T06:48:49.791" v="109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B68807D5-3CE4-4549-9307-F7C33FEE93F1}" dt="2023-07-06T06:48:49.775" v="1092" actId="20577"/>
          <pc:sldLayoutMkLst>
            <pc:docMk/>
            <pc:sldMasterMk cId="2523064765" sldId="2147483660"/>
            <pc:sldLayoutMk cId="2548612008" sldId="2147483690"/>
          </pc:sldLayoutMkLst>
          <pc:spChg chg="mod">
            <ac:chgData name="Waqas Ahmad" userId="fc11658f-2b94-40be-988d-4e8ea06c2261" providerId="ADAL" clId="{B68807D5-3CE4-4549-9307-F7C33FEE93F1}" dt="2023-07-06T06:48:49.775" v="109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B68807D5-3CE4-4549-9307-F7C33FEE93F1}" dt="2023-07-06T06:48:49.742" v="1076" actId="20577"/>
          <pc:sldLayoutMkLst>
            <pc:docMk/>
            <pc:sldMasterMk cId="2523064765" sldId="2147483660"/>
            <pc:sldLayoutMk cId="3607999529" sldId="2147483694"/>
          </pc:sldLayoutMkLst>
          <pc:spChg chg="mod">
            <ac:chgData name="Waqas Ahmad" userId="fc11658f-2b94-40be-988d-4e8ea06c2261" providerId="ADAL" clId="{B68807D5-3CE4-4549-9307-F7C33FEE93F1}" dt="2023-07-06T06:48:49.742" v="107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B68807D5-3CE4-4549-9307-F7C33FEE93F1}" dt="2023-07-06T06:48:49.758" v="1084" actId="20577"/>
          <pc:sldLayoutMkLst>
            <pc:docMk/>
            <pc:sldMasterMk cId="2523064765" sldId="2147483660"/>
            <pc:sldLayoutMk cId="3545725332" sldId="2147483696"/>
          </pc:sldLayoutMkLst>
          <pc:spChg chg="mod">
            <ac:chgData name="Waqas Ahmad" userId="fc11658f-2b94-40be-988d-4e8ea06c2261" providerId="ADAL" clId="{B68807D5-3CE4-4549-9307-F7C33FEE93F1}" dt="2023-07-06T06:48:49.758" v="108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B68807D5-3CE4-4549-9307-F7C33FEE93F1}" dt="2023-07-06T06:48:49.742" v="1072" actId="20577"/>
          <pc:sldLayoutMkLst>
            <pc:docMk/>
            <pc:sldMasterMk cId="2523064765" sldId="2147483660"/>
            <pc:sldLayoutMk cId="3443338964" sldId="2147483706"/>
          </pc:sldLayoutMkLst>
          <pc:spChg chg="mod">
            <ac:chgData name="Waqas Ahmad" userId="fc11658f-2b94-40be-988d-4e8ea06c2261" providerId="ADAL" clId="{B68807D5-3CE4-4549-9307-F7C33FEE93F1}" dt="2023-07-06T06:48:49.742" v="107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B68807D5-3CE4-4549-9307-F7C33FEE93F1}" dt="2023-07-06T06:48:49.726" v="1060" actId="20577"/>
          <pc:sldLayoutMkLst>
            <pc:docMk/>
            <pc:sldMasterMk cId="2523064765" sldId="2147483660"/>
            <pc:sldLayoutMk cId="395415313" sldId="2147483707"/>
          </pc:sldLayoutMkLst>
          <pc:spChg chg="mod">
            <ac:chgData name="Waqas Ahmad" userId="fc11658f-2b94-40be-988d-4e8ea06c2261" providerId="ADAL" clId="{B68807D5-3CE4-4549-9307-F7C33FEE93F1}" dt="2023-07-06T06:48:49.726" v="106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B68807D5-3CE4-4549-9307-F7C33FEE93F1}" dt="2023-07-06T06:48:49.726" v="1064" actId="20577"/>
          <pc:sldLayoutMkLst>
            <pc:docMk/>
            <pc:sldMasterMk cId="2523064765" sldId="2147483660"/>
            <pc:sldLayoutMk cId="3084474769" sldId="2147483709"/>
          </pc:sldLayoutMkLst>
          <pc:spChg chg="mod">
            <ac:chgData name="Waqas Ahmad" userId="fc11658f-2b94-40be-988d-4e8ea06c2261" providerId="ADAL" clId="{B68807D5-3CE4-4549-9307-F7C33FEE93F1}" dt="2023-07-06T06:48:49.726" v="106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00399747-B94A-4E2A-9223-D1E0CF704DF8}"/>
    <pc:docChg chg="custSel addSld delSld modSld modMainMaster">
      <pc:chgData name="Waqas Ahmad" userId="fc11658f-2b94-40be-988d-4e8ea06c2261" providerId="ADAL" clId="{00399747-B94A-4E2A-9223-D1E0CF704DF8}" dt="2023-07-11T13:05:46.259" v="293" actId="20577"/>
      <pc:docMkLst>
        <pc:docMk/>
      </pc:docMkLst>
      <pc:sldChg chg="modSp mod">
        <pc:chgData name="Waqas Ahmad" userId="fc11658f-2b94-40be-988d-4e8ea06c2261" providerId="ADAL" clId="{00399747-B94A-4E2A-9223-D1E0CF704DF8}" dt="2023-07-11T10:17:26.047" v="45" actId="403"/>
        <pc:sldMkLst>
          <pc:docMk/>
          <pc:sldMk cId="3709959988" sldId="270"/>
        </pc:sldMkLst>
        <pc:spChg chg="mod">
          <ac:chgData name="Waqas Ahmad" userId="fc11658f-2b94-40be-988d-4e8ea06c2261" providerId="ADAL" clId="{00399747-B94A-4E2A-9223-D1E0CF704DF8}" dt="2023-07-11T10:17:26.047" v="45" actId="403"/>
          <ac:spMkLst>
            <pc:docMk/>
            <pc:sldMk cId="3709959988" sldId="270"/>
            <ac:spMk id="11" creationId="{2E8E8F9E-D1C4-4C6A-B250-14307A886012}"/>
          </ac:spMkLst>
        </pc:spChg>
      </pc:sldChg>
      <pc:sldChg chg="addSp delSp modSp mod">
        <pc:chgData name="Waqas Ahmad" userId="fc11658f-2b94-40be-988d-4e8ea06c2261" providerId="ADAL" clId="{00399747-B94A-4E2A-9223-D1E0CF704DF8}" dt="2023-07-11T11:03:25.094" v="242" actId="14100"/>
        <pc:sldMkLst>
          <pc:docMk/>
          <pc:sldMk cId="2604203220" sldId="272"/>
        </pc:sldMkLst>
        <pc:spChg chg="add mod">
          <ac:chgData name="Waqas Ahmad" userId="fc11658f-2b94-40be-988d-4e8ea06c2261" providerId="ADAL" clId="{00399747-B94A-4E2A-9223-D1E0CF704DF8}" dt="2023-07-11T10:19:23.327" v="79" actId="20577"/>
          <ac:spMkLst>
            <pc:docMk/>
            <pc:sldMk cId="2604203220" sldId="272"/>
            <ac:spMk id="2" creationId="{9D73C245-3648-085D-FC7B-B3CE93EC8A5D}"/>
          </ac:spMkLst>
        </pc:spChg>
        <pc:spChg chg="add mod">
          <ac:chgData name="Waqas Ahmad" userId="fc11658f-2b94-40be-988d-4e8ea06c2261" providerId="ADAL" clId="{00399747-B94A-4E2A-9223-D1E0CF704DF8}" dt="2023-07-11T10:20:01.462" v="104" actId="1036"/>
          <ac:spMkLst>
            <pc:docMk/>
            <pc:sldMk cId="2604203220" sldId="272"/>
            <ac:spMk id="5" creationId="{2A9F73ED-8FD7-D6DA-F977-1FA0F3B9092C}"/>
          </ac:spMkLst>
        </pc:spChg>
        <pc:spChg chg="mod">
          <ac:chgData name="Waqas Ahmad" userId="fc11658f-2b94-40be-988d-4e8ea06c2261" providerId="ADAL" clId="{00399747-B94A-4E2A-9223-D1E0CF704DF8}" dt="2023-07-11T10:19:18.597" v="75" actId="20577"/>
          <ac:spMkLst>
            <pc:docMk/>
            <pc:sldMk cId="2604203220" sldId="272"/>
            <ac:spMk id="9" creationId="{C0167946-063A-4AA2-8FF3-A581A4F53393}"/>
          </ac:spMkLst>
        </pc:spChg>
        <pc:spChg chg="mod">
          <ac:chgData name="Waqas Ahmad" userId="fc11658f-2b94-40be-988d-4e8ea06c2261" providerId="ADAL" clId="{00399747-B94A-4E2A-9223-D1E0CF704DF8}" dt="2023-07-11T11:01:57.700" v="235" actId="1035"/>
          <ac:spMkLst>
            <pc:docMk/>
            <pc:sldMk cId="2604203220" sldId="272"/>
            <ac:spMk id="10" creationId="{2444B2AC-4753-C5A5-EBFF-F851347CFED0}"/>
          </ac:spMkLst>
        </pc:spChg>
        <pc:graphicFrameChg chg="mod modGraphic">
          <ac:chgData name="Waqas Ahmad" userId="fc11658f-2b94-40be-988d-4e8ea06c2261" providerId="ADAL" clId="{00399747-B94A-4E2A-9223-D1E0CF704DF8}" dt="2023-07-11T11:03:25.094" v="242" actId="14100"/>
          <ac:graphicFrameMkLst>
            <pc:docMk/>
            <pc:sldMk cId="2604203220" sldId="272"/>
            <ac:graphicFrameMk id="3" creationId="{97378BDB-B88D-0778-C0CD-0822D6A7C55B}"/>
          </ac:graphicFrameMkLst>
        </pc:graphicFrameChg>
        <pc:graphicFrameChg chg="mod modGraphic">
          <ac:chgData name="Waqas Ahmad" userId="fc11658f-2b94-40be-988d-4e8ea06c2261" providerId="ADAL" clId="{00399747-B94A-4E2A-9223-D1E0CF704DF8}" dt="2023-07-11T11:02:39.663" v="239" actId="14100"/>
          <ac:graphicFrameMkLst>
            <pc:docMk/>
            <pc:sldMk cId="2604203220" sldId="272"/>
            <ac:graphicFrameMk id="7" creationId="{A80C1D22-3587-0372-91BD-AA633CD5EEB7}"/>
          </ac:graphicFrameMkLst>
        </pc:graphicFrameChg>
        <pc:graphicFrameChg chg="mod">
          <ac:chgData name="Waqas Ahmad" userId="fc11658f-2b94-40be-988d-4e8ea06c2261" providerId="ADAL" clId="{00399747-B94A-4E2A-9223-D1E0CF704DF8}" dt="2023-07-11T10:20:01.462" v="104" actId="1036"/>
          <ac:graphicFrameMkLst>
            <pc:docMk/>
            <pc:sldMk cId="2604203220" sldId="272"/>
            <ac:graphicFrameMk id="8" creationId="{7FAA6C3D-E916-BC73-958F-FAB64E7A1C79}"/>
          </ac:graphicFrameMkLst>
        </pc:graphicFrameChg>
        <pc:cxnChg chg="add del mod">
          <ac:chgData name="Waqas Ahmad" userId="fc11658f-2b94-40be-988d-4e8ea06c2261" providerId="ADAL" clId="{00399747-B94A-4E2A-9223-D1E0CF704DF8}" dt="2023-07-11T11:02:04.903" v="237" actId="478"/>
          <ac:cxnSpMkLst>
            <pc:docMk/>
            <pc:sldMk cId="2604203220" sldId="272"/>
            <ac:cxnSpMk id="12" creationId="{A504514F-D341-D40A-C443-9E036C01520C}"/>
          </ac:cxnSpMkLst>
        </pc:cxnChg>
      </pc:sldChg>
      <pc:sldChg chg="add">
        <pc:chgData name="Waqas Ahmad" userId="fc11658f-2b94-40be-988d-4e8ea06c2261" providerId="ADAL" clId="{00399747-B94A-4E2A-9223-D1E0CF704DF8}" dt="2023-07-11T10:20:49.024" v="106"/>
        <pc:sldMkLst>
          <pc:docMk/>
          <pc:sldMk cId="1139687512" sldId="276"/>
        </pc:sldMkLst>
      </pc:sldChg>
      <pc:sldChg chg="del">
        <pc:chgData name="Waqas Ahmad" userId="fc11658f-2b94-40be-988d-4e8ea06c2261" providerId="ADAL" clId="{00399747-B94A-4E2A-9223-D1E0CF704DF8}" dt="2023-07-11T10:20:41.403" v="105" actId="2696"/>
        <pc:sldMkLst>
          <pc:docMk/>
          <pc:sldMk cId="1262146379" sldId="276"/>
        </pc:sldMkLst>
      </pc:sldChg>
      <pc:sldChg chg="modSp mod">
        <pc:chgData name="Waqas Ahmad" userId="fc11658f-2b94-40be-988d-4e8ea06c2261" providerId="ADAL" clId="{00399747-B94A-4E2A-9223-D1E0CF704DF8}" dt="2023-07-11T12:29:04.155" v="288" actId="20577"/>
        <pc:sldMkLst>
          <pc:docMk/>
          <pc:sldMk cId="2979119596" sldId="278"/>
        </pc:sldMkLst>
        <pc:spChg chg="mod">
          <ac:chgData name="Waqas Ahmad" userId="fc11658f-2b94-40be-988d-4e8ea06c2261" providerId="ADAL" clId="{00399747-B94A-4E2A-9223-D1E0CF704DF8}" dt="2023-07-11T11:00:59.210" v="227" actId="1076"/>
          <ac:spMkLst>
            <pc:docMk/>
            <pc:sldMk cId="2979119596" sldId="278"/>
            <ac:spMk id="2" creationId="{3B1EBD7A-4AED-5FD8-639B-6C7D0BFA0175}"/>
          </ac:spMkLst>
        </pc:spChg>
        <pc:spChg chg="mod">
          <ac:chgData name="Waqas Ahmad" userId="fc11658f-2b94-40be-988d-4e8ea06c2261" providerId="ADAL" clId="{00399747-B94A-4E2A-9223-D1E0CF704DF8}" dt="2023-07-11T12:29:04.155" v="288" actId="20577"/>
          <ac:spMkLst>
            <pc:docMk/>
            <pc:sldMk cId="2979119596" sldId="278"/>
            <ac:spMk id="26" creationId="{51444F26-4234-EAD2-D5AE-E85F0DF2AC59}"/>
          </ac:spMkLst>
        </pc:spChg>
      </pc:sldChg>
      <pc:sldChg chg="modNotesTx">
        <pc:chgData name="Waqas Ahmad" userId="fc11658f-2b94-40be-988d-4e8ea06c2261" providerId="ADAL" clId="{00399747-B94A-4E2A-9223-D1E0CF704DF8}" dt="2023-07-11T10:17:16.262" v="44"/>
        <pc:sldMkLst>
          <pc:docMk/>
          <pc:sldMk cId="619327538" sldId="280"/>
        </pc:sldMkLst>
      </pc:sldChg>
      <pc:sldChg chg="modSp mod">
        <pc:chgData name="Waqas Ahmad" userId="fc11658f-2b94-40be-988d-4e8ea06c2261" providerId="ADAL" clId="{00399747-B94A-4E2A-9223-D1E0CF704DF8}" dt="2023-07-11T13:05:46.259" v="293" actId="20577"/>
        <pc:sldMkLst>
          <pc:docMk/>
          <pc:sldMk cId="226854823" sldId="283"/>
        </pc:sldMkLst>
        <pc:graphicFrameChg chg="modGraphic">
          <ac:chgData name="Waqas Ahmad" userId="fc11658f-2b94-40be-988d-4e8ea06c2261" providerId="ADAL" clId="{00399747-B94A-4E2A-9223-D1E0CF704DF8}" dt="2023-07-11T13:05:46.259" v="293" actId="20577"/>
          <ac:graphicFrameMkLst>
            <pc:docMk/>
            <pc:sldMk cId="226854823" sldId="283"/>
            <ac:graphicFrameMk id="7" creationId="{544E9A64-4C89-C91A-9344-39D1F128E0B7}"/>
          </ac:graphicFrameMkLst>
        </pc:graphicFrameChg>
      </pc:sldChg>
      <pc:sldMasterChg chg="modSldLayout">
        <pc:chgData name="Waqas Ahmad" userId="fc11658f-2b94-40be-988d-4e8ea06c2261" providerId="ADAL" clId="{00399747-B94A-4E2A-9223-D1E0CF704DF8}" dt="2023-07-11T10:17:01.599" v="43" actId="20577"/>
        <pc:sldMasterMkLst>
          <pc:docMk/>
          <pc:sldMasterMk cId="2523064765" sldId="2147483660"/>
        </pc:sldMasterMkLst>
        <pc:sldLayoutChg chg="modSp mod">
          <pc:chgData name="Waqas Ahmad" userId="fc11658f-2b94-40be-988d-4e8ea06c2261" providerId="ADAL" clId="{00399747-B94A-4E2A-9223-D1E0CF704DF8}" dt="2023-07-11T10:17:01.510" v="3" actId="20577"/>
          <pc:sldLayoutMkLst>
            <pc:docMk/>
            <pc:sldMasterMk cId="2523064765" sldId="2147483660"/>
            <pc:sldLayoutMk cId="1374575616" sldId="2147483661"/>
          </pc:sldLayoutMkLst>
          <pc:spChg chg="mod">
            <ac:chgData name="Waqas Ahmad" userId="fc11658f-2b94-40be-988d-4e8ea06c2261" providerId="ADAL" clId="{00399747-B94A-4E2A-9223-D1E0CF704DF8}" dt="2023-07-11T10:17:01.510" v="3"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00399747-B94A-4E2A-9223-D1E0CF704DF8}" dt="2023-07-11T10:17:01.550" v="15" actId="20577"/>
          <pc:sldLayoutMkLst>
            <pc:docMk/>
            <pc:sldMasterMk cId="2523064765" sldId="2147483660"/>
            <pc:sldLayoutMk cId="3415456144" sldId="2147483673"/>
          </pc:sldLayoutMkLst>
          <pc:spChg chg="mod">
            <ac:chgData name="Waqas Ahmad" userId="fc11658f-2b94-40be-988d-4e8ea06c2261" providerId="ADAL" clId="{00399747-B94A-4E2A-9223-D1E0CF704DF8}" dt="2023-07-11T10:17:01.550" v="15"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00399747-B94A-4E2A-9223-D1E0CF704DF8}" dt="2023-07-11T10:17:01.569" v="27" actId="20577"/>
          <pc:sldLayoutMkLst>
            <pc:docMk/>
            <pc:sldMasterMk cId="2523064765" sldId="2147483660"/>
            <pc:sldLayoutMk cId="675883818" sldId="2147483675"/>
          </pc:sldLayoutMkLst>
          <pc:spChg chg="mod">
            <ac:chgData name="Waqas Ahmad" userId="fc11658f-2b94-40be-988d-4e8ea06c2261" providerId="ADAL" clId="{00399747-B94A-4E2A-9223-D1E0CF704DF8}" dt="2023-07-11T10:17:01.569" v="27"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00399747-B94A-4E2A-9223-D1E0CF704DF8}" dt="2023-07-11T10:17:01.589" v="35" actId="20577"/>
          <pc:sldLayoutMkLst>
            <pc:docMk/>
            <pc:sldMasterMk cId="2523064765" sldId="2147483660"/>
            <pc:sldLayoutMk cId="2275899235" sldId="2147483678"/>
          </pc:sldLayoutMkLst>
          <pc:spChg chg="mod">
            <ac:chgData name="Waqas Ahmad" userId="fc11658f-2b94-40be-988d-4e8ea06c2261" providerId="ADAL" clId="{00399747-B94A-4E2A-9223-D1E0CF704DF8}" dt="2023-07-11T10:17:01.589" v="35"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00399747-B94A-4E2A-9223-D1E0CF704DF8}" dt="2023-07-11T10:17:01.599" v="43" actId="20577"/>
          <pc:sldLayoutMkLst>
            <pc:docMk/>
            <pc:sldMasterMk cId="2523064765" sldId="2147483660"/>
            <pc:sldLayoutMk cId="1436988196" sldId="2147483681"/>
          </pc:sldLayoutMkLst>
          <pc:spChg chg="mod">
            <ac:chgData name="Waqas Ahmad" userId="fc11658f-2b94-40be-988d-4e8ea06c2261" providerId="ADAL" clId="{00399747-B94A-4E2A-9223-D1E0CF704DF8}" dt="2023-07-11T10:17:01.599" v="43"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00399747-B94A-4E2A-9223-D1E0CF704DF8}" dt="2023-07-11T10:17:01.599" v="39" actId="20577"/>
          <pc:sldLayoutMkLst>
            <pc:docMk/>
            <pc:sldMasterMk cId="2523064765" sldId="2147483660"/>
            <pc:sldLayoutMk cId="2548612008" sldId="2147483690"/>
          </pc:sldLayoutMkLst>
          <pc:spChg chg="mod">
            <ac:chgData name="Waqas Ahmad" userId="fc11658f-2b94-40be-988d-4e8ea06c2261" providerId="ADAL" clId="{00399747-B94A-4E2A-9223-D1E0CF704DF8}" dt="2023-07-11T10:17:01.599" v="39"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00399747-B94A-4E2A-9223-D1E0CF704DF8}" dt="2023-07-11T10:17:01.568" v="23" actId="20577"/>
          <pc:sldLayoutMkLst>
            <pc:docMk/>
            <pc:sldMasterMk cId="2523064765" sldId="2147483660"/>
            <pc:sldLayoutMk cId="3607999529" sldId="2147483694"/>
          </pc:sldLayoutMkLst>
          <pc:spChg chg="mod">
            <ac:chgData name="Waqas Ahmad" userId="fc11658f-2b94-40be-988d-4e8ea06c2261" providerId="ADAL" clId="{00399747-B94A-4E2A-9223-D1E0CF704DF8}" dt="2023-07-11T10:17:01.568" v="23"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00399747-B94A-4E2A-9223-D1E0CF704DF8}" dt="2023-07-11T10:17:01.581" v="31" actId="20577"/>
          <pc:sldLayoutMkLst>
            <pc:docMk/>
            <pc:sldMasterMk cId="2523064765" sldId="2147483660"/>
            <pc:sldLayoutMk cId="3545725332" sldId="2147483696"/>
          </pc:sldLayoutMkLst>
          <pc:spChg chg="mod">
            <ac:chgData name="Waqas Ahmad" userId="fc11658f-2b94-40be-988d-4e8ea06c2261" providerId="ADAL" clId="{00399747-B94A-4E2A-9223-D1E0CF704DF8}" dt="2023-07-11T10:17:01.581" v="31"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00399747-B94A-4E2A-9223-D1E0CF704DF8}" dt="2023-07-11T10:17:01.560" v="19" actId="20577"/>
          <pc:sldLayoutMkLst>
            <pc:docMk/>
            <pc:sldMasterMk cId="2523064765" sldId="2147483660"/>
            <pc:sldLayoutMk cId="3443338964" sldId="2147483706"/>
          </pc:sldLayoutMkLst>
          <pc:spChg chg="mod">
            <ac:chgData name="Waqas Ahmad" userId="fc11658f-2b94-40be-988d-4e8ea06c2261" providerId="ADAL" clId="{00399747-B94A-4E2A-9223-D1E0CF704DF8}" dt="2023-07-11T10:17:01.560" v="19"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00399747-B94A-4E2A-9223-D1E0CF704DF8}" dt="2023-07-11T10:17:01.531" v="7" actId="20577"/>
          <pc:sldLayoutMkLst>
            <pc:docMk/>
            <pc:sldMasterMk cId="2523064765" sldId="2147483660"/>
            <pc:sldLayoutMk cId="395415313" sldId="2147483707"/>
          </pc:sldLayoutMkLst>
          <pc:spChg chg="mod">
            <ac:chgData name="Waqas Ahmad" userId="fc11658f-2b94-40be-988d-4e8ea06c2261" providerId="ADAL" clId="{00399747-B94A-4E2A-9223-D1E0CF704DF8}" dt="2023-07-11T10:17:01.531" v="7"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00399747-B94A-4E2A-9223-D1E0CF704DF8}" dt="2023-07-11T10:17:01.540" v="11" actId="20577"/>
          <pc:sldLayoutMkLst>
            <pc:docMk/>
            <pc:sldMasterMk cId="2523064765" sldId="2147483660"/>
            <pc:sldLayoutMk cId="3084474769" sldId="2147483709"/>
          </pc:sldLayoutMkLst>
          <pc:spChg chg="mod">
            <ac:chgData name="Waqas Ahmad" userId="fc11658f-2b94-40be-988d-4e8ea06c2261" providerId="ADAL" clId="{00399747-B94A-4E2A-9223-D1E0CF704DF8}" dt="2023-07-11T10:17:01.540" v="11" actId="20577"/>
            <ac:spMkLst>
              <pc:docMk/>
              <pc:sldMasterMk cId="2523064765" sldId="2147483660"/>
              <pc:sldLayoutMk cId="3084474769" sldId="2147483709"/>
              <ac:spMk id="5" creationId="{203FD5EF-20DB-46AB-B412-DF911235371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dirty="0"/>
          </a:p>
        </p:txBody>
      </p:sp>
    </p:spTree>
    <p:extLst>
      <p:ext uri="{BB962C8B-B14F-4D97-AF65-F5344CB8AC3E}">
        <p14:creationId xmlns:p14="http://schemas.microsoft.com/office/powerpoint/2010/main" val="841285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dirty="0"/>
          </a:p>
        </p:txBody>
      </p:sp>
    </p:spTree>
    <p:extLst>
      <p:ext uri="{BB962C8B-B14F-4D97-AF65-F5344CB8AC3E}">
        <p14:creationId xmlns:p14="http://schemas.microsoft.com/office/powerpoint/2010/main" val="4211272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dirty="0"/>
          </a:p>
        </p:txBody>
      </p:sp>
    </p:spTree>
    <p:extLst>
      <p:ext uri="{BB962C8B-B14F-4D97-AF65-F5344CB8AC3E}">
        <p14:creationId xmlns:p14="http://schemas.microsoft.com/office/powerpoint/2010/main" val="148171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5</a:t>
            </a:fld>
            <a:endParaRPr lang="en-US" dirty="0"/>
          </a:p>
        </p:txBody>
      </p:sp>
    </p:spTree>
    <p:extLst>
      <p:ext uri="{BB962C8B-B14F-4D97-AF65-F5344CB8AC3E}">
        <p14:creationId xmlns:p14="http://schemas.microsoft.com/office/powerpoint/2010/main" val="1513028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6</a:t>
            </a:fld>
            <a:endParaRPr lang="en-GB" dirty="0"/>
          </a:p>
        </p:txBody>
      </p:sp>
    </p:spTree>
    <p:extLst>
      <p:ext uri="{BB962C8B-B14F-4D97-AF65-F5344CB8AC3E}">
        <p14:creationId xmlns:p14="http://schemas.microsoft.com/office/powerpoint/2010/main" val="3320091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FFCB6F81-E61F-4289-953E-DD2B7435230E}"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F40AE830-8F55-4435-A23A-8C40676A5CA8}"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43107854-92D2-450F-98D5-D63ABC62F42B}"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4607AED6-C1D1-4786-83DA-87041ABBA300}"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CEE56049-E70E-4715-BD29-7D04A2C9C661}"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71493343-A04B-4207-8D64-DAEF49F4F5FF}"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870AD979-BF35-4182-A7A1-847FC3733D53}"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987A2559-820A-4C76-97DC-E2E2377B5066}"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0EC5CAAE-8DCE-401B-AFC6-65FB5895FC59}"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2057CF95-B109-4397-A6EA-86E86A3D7C40}"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2024-04-19  |  Open  |  Page </a:t>
            </a:r>
            <a:fld id="{A4EAA0F3-4372-44F8-BBCB-31F18798A2AA}"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19.xml"/><Relationship Id="rId1" Type="http://schemas.openxmlformats.org/officeDocument/2006/relationships/customXml" Target="../../customXml/item14.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4.xml"/><Relationship Id="rId1" Type="http://schemas.openxmlformats.org/officeDocument/2006/relationships/customXml" Target="../../customXml/item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47.xml"/><Relationship Id="rId1" Type="http://schemas.openxmlformats.org/officeDocument/2006/relationships/customXml" Target="../../customXml/item39.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6.xml"/><Relationship Id="rId1" Type="http://schemas.openxmlformats.org/officeDocument/2006/relationships/customXml" Target="../../customXml/item6.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25.xml"/><Relationship Id="rId1" Type="http://schemas.openxmlformats.org/officeDocument/2006/relationships/customXml" Target="../../customXml/item26.xml"/><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4" y="979487"/>
            <a:ext cx="11445875" cy="3457576"/>
          </a:xfrm>
          <a:ln>
            <a:noFill/>
          </a:ln>
        </p:spPr>
        <p:txBody>
          <a:bodyPr/>
          <a:lstStyle/>
          <a:p>
            <a:r>
              <a:rPr lang="en-US" sz="4400" dirty="0">
                <a:latin typeface="+mn-lt"/>
              </a:rPr>
              <a:t>JVET-AH0155</a:t>
            </a:r>
            <a:br>
              <a:rPr lang="en-US" sz="4400" dirty="0">
                <a:latin typeface="+mn-lt"/>
              </a:rPr>
            </a:br>
            <a:r>
              <a:rPr lang="en-US" sz="4400" dirty="0">
                <a:latin typeface="+mn-lt"/>
              </a:rPr>
              <a:t>AHG12: </a:t>
            </a:r>
            <a:r>
              <a:rPr lang="en-US" sz="3600" dirty="0">
                <a:latin typeface="+mn-lt"/>
              </a:rPr>
              <a:t>Restricting BT CUs to apply QT-like partitioning structure </a:t>
            </a:r>
            <a:endParaRPr lang="en-US" sz="4400" dirty="0">
              <a:latin typeface="+mn-lt"/>
            </a:endParaRP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xfrm>
            <a:off x="479424" y="4149725"/>
            <a:ext cx="10640521" cy="2087563"/>
          </a:xfrm>
          <a:ln>
            <a:noFill/>
          </a:ln>
        </p:spPr>
        <p:txBody>
          <a:bodyPr/>
          <a:lstStyle/>
          <a:p>
            <a:r>
              <a:rPr lang="en-US" sz="2800" dirty="0"/>
              <a:t>Waqas Ahmad, Per Wennersten, Kenneth Andersson</a:t>
            </a:r>
          </a:p>
          <a:p>
            <a:r>
              <a:rPr lang="en-US" sz="2800" dirty="0"/>
              <a:t>Ericsson</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latin typeface="+mn-lt"/>
              </a:rPr>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214749"/>
            <a:ext cx="11233150" cy="2984904"/>
          </a:xfrm>
        </p:spPr>
        <p:txBody>
          <a:bodyPr vert="horz" lIns="72000" tIns="36000" rIns="72000" bIns="36000" rtlCol="0">
            <a:noAutofit/>
          </a:bodyPr>
          <a:lstStyle/>
          <a:p>
            <a:pPr>
              <a:spcAft>
                <a:spcPts val="1200"/>
              </a:spcAft>
            </a:pPr>
            <a:r>
              <a:rPr lang="en-US" dirty="0"/>
              <a:t>In current version of ECM (ECM-12.0), the BT CUs are allowed to apply QT-like partitioning structure even though the QT split is allowed for such CUs.</a:t>
            </a:r>
          </a:p>
          <a:p>
            <a:pPr>
              <a:spcAft>
                <a:spcPts val="1200"/>
              </a:spcAft>
            </a:pPr>
            <a:r>
              <a:rPr lang="en-US" dirty="0"/>
              <a:t>This redundant partitioning structure exist in two ways for BT CUs.</a:t>
            </a:r>
          </a:p>
          <a:p>
            <a:pPr lvl="1">
              <a:spcAft>
                <a:spcPts val="1200"/>
              </a:spcAft>
            </a:pPr>
            <a:r>
              <a:rPr lang="en-US" dirty="0"/>
              <a:t>When a square CU is partitioned by BTH split and each subblock is further partitioned by BTV splitting. </a:t>
            </a:r>
          </a:p>
          <a:p>
            <a:pPr lvl="1">
              <a:spcAft>
                <a:spcPts val="1200"/>
              </a:spcAft>
            </a:pPr>
            <a:r>
              <a:rPr lang="en-US" dirty="0"/>
              <a:t>When a square CU is partitioned by BTV split and each subblock is further partitioned by BTH splitting.</a:t>
            </a:r>
          </a:p>
          <a:p>
            <a:pPr>
              <a:spcAft>
                <a:spcPts val="1200"/>
              </a:spcAft>
            </a:pPr>
            <a:endParaRPr lang="en-US" sz="1800" dirty="0"/>
          </a:p>
        </p:txBody>
      </p:sp>
      <p:grpSp>
        <p:nvGrpSpPr>
          <p:cNvPr id="2" name="Group 1">
            <a:extLst>
              <a:ext uri="{FF2B5EF4-FFF2-40B4-BE49-F238E27FC236}">
                <a16:creationId xmlns:a16="http://schemas.microsoft.com/office/drawing/2014/main" id="{EEF787ED-22CB-3A60-BFE5-E406FB911A30}"/>
              </a:ext>
            </a:extLst>
          </p:cNvPr>
          <p:cNvGrpSpPr/>
          <p:nvPr/>
        </p:nvGrpSpPr>
        <p:grpSpPr>
          <a:xfrm>
            <a:off x="1451331" y="4631516"/>
            <a:ext cx="3375608" cy="864289"/>
            <a:chOff x="5883519" y="923429"/>
            <a:chExt cx="3375608" cy="864289"/>
          </a:xfrm>
        </p:grpSpPr>
        <p:sp>
          <p:nvSpPr>
            <p:cNvPr id="3" name="Rectangle 2">
              <a:extLst>
                <a:ext uri="{FF2B5EF4-FFF2-40B4-BE49-F238E27FC236}">
                  <a16:creationId xmlns:a16="http://schemas.microsoft.com/office/drawing/2014/main" id="{4C865A35-4B1B-6A29-3956-304FC1511F57}"/>
                </a:ext>
              </a:extLst>
            </p:cNvPr>
            <p:cNvSpPr/>
            <p:nvPr/>
          </p:nvSpPr>
          <p:spPr>
            <a:xfrm>
              <a:off x="7137851"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 name="Straight Connector 3">
              <a:extLst>
                <a:ext uri="{FF2B5EF4-FFF2-40B4-BE49-F238E27FC236}">
                  <a16:creationId xmlns:a16="http://schemas.microsoft.com/office/drawing/2014/main" id="{158D5F5A-97BE-F708-62DC-4AB48CA04EE7}"/>
                </a:ext>
              </a:extLst>
            </p:cNvPr>
            <p:cNvCxnSpPr>
              <a:cxnSpLocks/>
              <a:stCxn id="3" idx="1"/>
              <a:endCxn id="3" idx="3"/>
            </p:cNvCxnSpPr>
            <p:nvPr/>
          </p:nvCxnSpPr>
          <p:spPr>
            <a:xfrm>
              <a:off x="7137851" y="1355854"/>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E3441572-CB24-0B8A-CF4F-C9B41AA649B7}"/>
                </a:ext>
              </a:extLst>
            </p:cNvPr>
            <p:cNvSpPr txBox="1"/>
            <p:nvPr/>
          </p:nvSpPr>
          <p:spPr>
            <a:xfrm>
              <a:off x="7384511" y="1155494"/>
              <a:ext cx="375424" cy="230832"/>
            </a:xfrm>
            <a:prstGeom prst="rect">
              <a:avLst/>
            </a:prstGeom>
            <a:noFill/>
            <a:ln>
              <a:noFill/>
            </a:ln>
          </p:spPr>
          <p:txBody>
            <a:bodyPr wrap="none" rtlCol="0">
              <a:spAutoFit/>
            </a:bodyPr>
            <a:lstStyle/>
            <a:p>
              <a:r>
                <a:rPr lang="en-US" sz="900" dirty="0"/>
                <a:t>BTH</a:t>
              </a:r>
            </a:p>
          </p:txBody>
        </p:sp>
        <p:sp>
          <p:nvSpPr>
            <p:cNvPr id="6" name="Rectangle 5">
              <a:extLst>
                <a:ext uri="{FF2B5EF4-FFF2-40B4-BE49-F238E27FC236}">
                  <a16:creationId xmlns:a16="http://schemas.microsoft.com/office/drawing/2014/main" id="{AD6A0513-5A65-B01E-1895-08425A95F117}"/>
                </a:ext>
              </a:extLst>
            </p:cNvPr>
            <p:cNvSpPr/>
            <p:nvPr/>
          </p:nvSpPr>
          <p:spPr>
            <a:xfrm>
              <a:off x="5883519"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912EE4F-3522-4014-9ADB-20616480FFC3}"/>
                </a:ext>
              </a:extLst>
            </p:cNvPr>
            <p:cNvSpPr/>
            <p:nvPr/>
          </p:nvSpPr>
          <p:spPr>
            <a:xfrm>
              <a:off x="8390382" y="923429"/>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8A7F322C-12C9-745E-1C0A-55783E3C20E7}"/>
                </a:ext>
              </a:extLst>
            </p:cNvPr>
            <p:cNvCxnSpPr>
              <a:cxnSpLocks/>
              <a:stCxn id="7" idx="1"/>
              <a:endCxn id="7" idx="3"/>
            </p:cNvCxnSpPr>
            <p:nvPr/>
          </p:nvCxnSpPr>
          <p:spPr>
            <a:xfrm>
              <a:off x="8390382" y="1355293"/>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21526A14-E3B8-75ED-5D8D-E1CA356A80B6}"/>
                </a:ext>
              </a:extLst>
            </p:cNvPr>
            <p:cNvCxnSpPr>
              <a:cxnSpLocks/>
              <a:stCxn id="7" idx="0"/>
            </p:cNvCxnSpPr>
            <p:nvPr/>
          </p:nvCxnSpPr>
          <p:spPr>
            <a:xfrm>
              <a:off x="8824755" y="923429"/>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id="{E5E1E3B5-9C68-9E8D-70C3-95A7F69E66C3}"/>
                </a:ext>
              </a:extLst>
            </p:cNvPr>
            <p:cNvSpPr txBox="1"/>
            <p:nvPr/>
          </p:nvSpPr>
          <p:spPr>
            <a:xfrm>
              <a:off x="8496140" y="1039777"/>
              <a:ext cx="348172" cy="215444"/>
            </a:xfrm>
            <a:prstGeom prst="rect">
              <a:avLst/>
            </a:prstGeom>
            <a:noFill/>
            <a:ln>
              <a:noFill/>
            </a:ln>
          </p:spPr>
          <p:txBody>
            <a:bodyPr wrap="none" rtlCol="0">
              <a:spAutoFit/>
            </a:bodyPr>
            <a:lstStyle>
              <a:defPPr>
                <a:defRPr lang="en-SE"/>
              </a:defPPr>
              <a:lvl1pPr>
                <a:defRPr sz="800"/>
              </a:lvl1pPr>
            </a:lstStyle>
            <a:p>
              <a:r>
                <a:rPr lang="en-US" dirty="0"/>
                <a:t>BTV</a:t>
              </a:r>
            </a:p>
          </p:txBody>
        </p:sp>
        <p:cxnSp>
          <p:nvCxnSpPr>
            <p:cNvPr id="13" name="Straight Connector 12">
              <a:extLst>
                <a:ext uri="{FF2B5EF4-FFF2-40B4-BE49-F238E27FC236}">
                  <a16:creationId xmlns:a16="http://schemas.microsoft.com/office/drawing/2014/main" id="{EFD6F05F-705A-1EB5-AA55-504DE9F549DB}"/>
                </a:ext>
              </a:extLst>
            </p:cNvPr>
            <p:cNvCxnSpPr>
              <a:cxnSpLocks/>
              <a:endCxn id="7" idx="2"/>
            </p:cNvCxnSpPr>
            <p:nvPr/>
          </p:nvCxnSpPr>
          <p:spPr>
            <a:xfrm>
              <a:off x="8824755" y="1355293"/>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4" name="TextBox 13">
              <a:extLst>
                <a:ext uri="{FF2B5EF4-FFF2-40B4-BE49-F238E27FC236}">
                  <a16:creationId xmlns:a16="http://schemas.microsoft.com/office/drawing/2014/main" id="{7AD42B02-5D61-ECC7-8DE2-091A4222247D}"/>
                </a:ext>
              </a:extLst>
            </p:cNvPr>
            <p:cNvSpPr txBox="1"/>
            <p:nvPr/>
          </p:nvSpPr>
          <p:spPr>
            <a:xfrm>
              <a:off x="8496140" y="1451750"/>
              <a:ext cx="385042" cy="215444"/>
            </a:xfrm>
            <a:prstGeom prst="rect">
              <a:avLst/>
            </a:prstGeom>
            <a:noFill/>
            <a:ln>
              <a:noFill/>
            </a:ln>
          </p:spPr>
          <p:txBody>
            <a:bodyPr wrap="none" rtlCol="0">
              <a:spAutoFit/>
            </a:bodyPr>
            <a:lstStyle/>
            <a:p>
              <a:r>
                <a:rPr lang="en-US" sz="800" dirty="0">
                  <a:solidFill>
                    <a:schemeClr val="tx1"/>
                  </a:solidFill>
                </a:rPr>
                <a:t>BTV</a:t>
              </a:r>
            </a:p>
          </p:txBody>
        </p:sp>
      </p:grpSp>
      <p:grpSp>
        <p:nvGrpSpPr>
          <p:cNvPr id="18" name="Group 17">
            <a:extLst>
              <a:ext uri="{FF2B5EF4-FFF2-40B4-BE49-F238E27FC236}">
                <a16:creationId xmlns:a16="http://schemas.microsoft.com/office/drawing/2014/main" id="{C7E72022-D95C-6FF0-FA73-9ECF874F3FFD}"/>
              </a:ext>
            </a:extLst>
          </p:cNvPr>
          <p:cNvGrpSpPr/>
          <p:nvPr/>
        </p:nvGrpSpPr>
        <p:grpSpPr>
          <a:xfrm>
            <a:off x="6188599" y="4631516"/>
            <a:ext cx="3377766" cy="863728"/>
            <a:chOff x="5881361" y="2293214"/>
            <a:chExt cx="3377766" cy="863728"/>
          </a:xfrm>
        </p:grpSpPr>
        <p:sp>
          <p:nvSpPr>
            <p:cNvPr id="19" name="Rectangle 18">
              <a:extLst>
                <a:ext uri="{FF2B5EF4-FFF2-40B4-BE49-F238E27FC236}">
                  <a16:creationId xmlns:a16="http://schemas.microsoft.com/office/drawing/2014/main" id="{BB3BFDA2-A310-B233-9C45-A4B268AB91D2}"/>
                </a:ext>
              </a:extLst>
            </p:cNvPr>
            <p:cNvSpPr/>
            <p:nvPr/>
          </p:nvSpPr>
          <p:spPr>
            <a:xfrm>
              <a:off x="7136495"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97624D05-0B62-5919-D934-5DB4A2B0C166}"/>
                </a:ext>
              </a:extLst>
            </p:cNvPr>
            <p:cNvCxnSpPr>
              <a:cxnSpLocks/>
              <a:stCxn id="19" idx="0"/>
              <a:endCxn id="19" idx="2"/>
            </p:cNvCxnSpPr>
            <p:nvPr/>
          </p:nvCxnSpPr>
          <p:spPr>
            <a:xfrm>
              <a:off x="7570867"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546FBC3-C303-F5F0-191D-B86018ACE67D}"/>
                </a:ext>
              </a:extLst>
            </p:cNvPr>
            <p:cNvSpPr txBox="1"/>
            <p:nvPr/>
          </p:nvSpPr>
          <p:spPr>
            <a:xfrm>
              <a:off x="7228416" y="2667915"/>
              <a:ext cx="389616" cy="215444"/>
            </a:xfrm>
            <a:prstGeom prst="rect">
              <a:avLst/>
            </a:prstGeom>
            <a:noFill/>
            <a:ln>
              <a:noFill/>
            </a:ln>
          </p:spPr>
          <p:txBody>
            <a:bodyPr wrap="square" rtlCol="0">
              <a:spAutoFit/>
            </a:bodyPr>
            <a:lstStyle/>
            <a:p>
              <a:r>
                <a:rPr lang="en-US" sz="800" dirty="0"/>
                <a:t>BTV</a:t>
              </a:r>
            </a:p>
          </p:txBody>
        </p:sp>
        <p:sp>
          <p:nvSpPr>
            <p:cNvPr id="22" name="Rectangle 21">
              <a:extLst>
                <a:ext uri="{FF2B5EF4-FFF2-40B4-BE49-F238E27FC236}">
                  <a16:creationId xmlns:a16="http://schemas.microsoft.com/office/drawing/2014/main" id="{AF2C55B0-767F-0CDC-E666-F655823E1C34}"/>
                </a:ext>
              </a:extLst>
            </p:cNvPr>
            <p:cNvSpPr/>
            <p:nvPr/>
          </p:nvSpPr>
          <p:spPr>
            <a:xfrm>
              <a:off x="8390382"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F2879E71-E4FA-9842-010F-0DA7F95DBFA0}"/>
                </a:ext>
              </a:extLst>
            </p:cNvPr>
            <p:cNvCxnSpPr>
              <a:cxnSpLocks/>
              <a:stCxn id="22" idx="0"/>
              <a:endCxn id="22" idx="2"/>
            </p:cNvCxnSpPr>
            <p:nvPr/>
          </p:nvCxnSpPr>
          <p:spPr>
            <a:xfrm>
              <a:off x="8824755"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7DB47FA-8233-1632-FE29-B16A84986605}"/>
                </a:ext>
              </a:extLst>
            </p:cNvPr>
            <p:cNvCxnSpPr>
              <a:cxnSpLocks/>
              <a:stCxn id="22" idx="1"/>
            </p:cNvCxnSpPr>
            <p:nvPr/>
          </p:nvCxnSpPr>
          <p:spPr>
            <a:xfrm>
              <a:off x="8390382"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5" name="Rectangle 24">
              <a:extLst>
                <a:ext uri="{FF2B5EF4-FFF2-40B4-BE49-F238E27FC236}">
                  <a16:creationId xmlns:a16="http://schemas.microsoft.com/office/drawing/2014/main" id="{2C70CE41-0EAC-E42B-0AF1-28D3DCAA64A4}"/>
                </a:ext>
              </a:extLst>
            </p:cNvPr>
            <p:cNvSpPr/>
            <p:nvPr/>
          </p:nvSpPr>
          <p:spPr>
            <a:xfrm>
              <a:off x="5881361"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DAD3DAB1-BE29-BDB3-3487-A9811D99EFCF}"/>
                </a:ext>
              </a:extLst>
            </p:cNvPr>
            <p:cNvSpPr txBox="1"/>
            <p:nvPr/>
          </p:nvSpPr>
          <p:spPr>
            <a:xfrm>
              <a:off x="8435590" y="2507724"/>
              <a:ext cx="354584" cy="215444"/>
            </a:xfrm>
            <a:prstGeom prst="rect">
              <a:avLst/>
            </a:prstGeom>
            <a:noFill/>
            <a:ln>
              <a:noFill/>
            </a:ln>
          </p:spPr>
          <p:txBody>
            <a:bodyPr wrap="none" rtlCol="0">
              <a:spAutoFit/>
            </a:bodyPr>
            <a:lstStyle>
              <a:defPPr>
                <a:defRPr lang="en-SE"/>
              </a:defPPr>
              <a:lvl1pPr>
                <a:defRPr sz="800"/>
              </a:lvl1pPr>
            </a:lstStyle>
            <a:p>
              <a:r>
                <a:rPr lang="en-US" dirty="0"/>
                <a:t>BTH</a:t>
              </a:r>
            </a:p>
          </p:txBody>
        </p:sp>
        <p:cxnSp>
          <p:nvCxnSpPr>
            <p:cNvPr id="27" name="Straight Connector 26">
              <a:extLst>
                <a:ext uri="{FF2B5EF4-FFF2-40B4-BE49-F238E27FC236}">
                  <a16:creationId xmlns:a16="http://schemas.microsoft.com/office/drawing/2014/main" id="{A385CC8D-76E8-FD9A-EE0B-7ED280D81DC2}"/>
                </a:ext>
              </a:extLst>
            </p:cNvPr>
            <p:cNvCxnSpPr>
              <a:cxnSpLocks/>
            </p:cNvCxnSpPr>
            <p:nvPr/>
          </p:nvCxnSpPr>
          <p:spPr>
            <a:xfrm>
              <a:off x="8824755"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22547ABF-DB3A-E438-5695-3F25D502592F}"/>
                </a:ext>
              </a:extLst>
            </p:cNvPr>
            <p:cNvSpPr txBox="1"/>
            <p:nvPr/>
          </p:nvSpPr>
          <p:spPr>
            <a:xfrm>
              <a:off x="8825157" y="2510195"/>
              <a:ext cx="389850" cy="215444"/>
            </a:xfrm>
            <a:prstGeom prst="rect">
              <a:avLst/>
            </a:prstGeom>
            <a:noFill/>
            <a:ln>
              <a:noFill/>
            </a:ln>
          </p:spPr>
          <p:txBody>
            <a:bodyPr wrap="none" rtlCol="0">
              <a:spAutoFit/>
            </a:bodyPr>
            <a:lstStyle/>
            <a:p>
              <a:r>
                <a:rPr lang="en-US" sz="800" dirty="0">
                  <a:solidFill>
                    <a:schemeClr val="tx1"/>
                  </a:solidFill>
                </a:rPr>
                <a:t>BTH</a:t>
              </a:r>
              <a:endParaRPr lang="en-US" sz="900" dirty="0">
                <a:solidFill>
                  <a:schemeClr val="tx1"/>
                </a:solidFill>
              </a:endParaRPr>
            </a:p>
          </p:txBody>
        </p:sp>
      </p:gr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0A4D7AA4-8A12-59A2-0EE5-DCD48D978EFA}"/>
                  </a:ext>
                </a:extLst>
              </p:cNvPr>
              <p:cNvSpPr txBox="1"/>
              <p:nvPr/>
            </p:nvSpPr>
            <p:spPr>
              <a:xfrm>
                <a:off x="1279529" y="4385013"/>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2" name="TextBox 31">
                <a:extLst>
                  <a:ext uri="{FF2B5EF4-FFF2-40B4-BE49-F238E27FC236}">
                    <a16:creationId xmlns:a16="http://schemas.microsoft.com/office/drawing/2014/main" id="{0A4D7AA4-8A12-59A2-0EE5-DCD48D978EFA}"/>
                  </a:ext>
                </a:extLst>
              </p:cNvPr>
              <p:cNvSpPr txBox="1">
                <a:spLocks noRot="1" noChangeAspect="1" noMove="1" noResize="1" noEditPoints="1" noAdjustHandles="1" noChangeArrowheads="1" noChangeShapeType="1" noTextEdit="1"/>
              </p:cNvSpPr>
              <p:nvPr/>
            </p:nvSpPr>
            <p:spPr>
              <a:xfrm>
                <a:off x="1279529" y="4385013"/>
                <a:ext cx="1187313" cy="230832"/>
              </a:xfrm>
              <a:prstGeom prst="rect">
                <a:avLst/>
              </a:prstGeom>
              <a:blipFill>
                <a:blip r:embed="rId5"/>
                <a:stretch>
                  <a:fillRect b="-105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AA9E39EB-030A-703D-3855-40263FCF1507}"/>
                  </a:ext>
                </a:extLst>
              </p:cNvPr>
              <p:cNvSpPr txBox="1"/>
              <p:nvPr/>
            </p:nvSpPr>
            <p:spPr>
              <a:xfrm>
                <a:off x="6020753" y="4400684"/>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3" name="TextBox 32">
                <a:extLst>
                  <a:ext uri="{FF2B5EF4-FFF2-40B4-BE49-F238E27FC236}">
                    <a16:creationId xmlns:a16="http://schemas.microsoft.com/office/drawing/2014/main" id="{AA9E39EB-030A-703D-3855-40263FCF1507}"/>
                  </a:ext>
                </a:extLst>
              </p:cNvPr>
              <p:cNvSpPr txBox="1">
                <a:spLocks noRot="1" noChangeAspect="1" noMove="1" noResize="1" noEditPoints="1" noAdjustHandles="1" noChangeArrowheads="1" noChangeShapeType="1" noTextEdit="1"/>
              </p:cNvSpPr>
              <p:nvPr/>
            </p:nvSpPr>
            <p:spPr>
              <a:xfrm>
                <a:off x="6020753" y="4400684"/>
                <a:ext cx="1187313" cy="230832"/>
              </a:xfrm>
              <a:prstGeom prst="rect">
                <a:avLst/>
              </a:prstGeom>
              <a:blipFill>
                <a:blip r:embed="rId6"/>
                <a:stretch>
                  <a:fillRect b="-7895"/>
                </a:stretch>
              </a:blipFill>
              <a:ln>
                <a:noFill/>
              </a:ln>
            </p:spPr>
            <p:txBody>
              <a:bodyPr/>
              <a:lstStyle/>
              <a:p>
                <a:r>
                  <a:rPr lang="en-US">
                    <a:noFill/>
                  </a:rPr>
                  <a:t> </a:t>
                </a:r>
              </a:p>
            </p:txBody>
          </p:sp>
        </mc:Fallback>
      </mc:AlternateContent>
      <p:sp>
        <p:nvSpPr>
          <p:cNvPr id="34" name="TextBox 33">
            <a:extLst>
              <a:ext uri="{FF2B5EF4-FFF2-40B4-BE49-F238E27FC236}">
                <a16:creationId xmlns:a16="http://schemas.microsoft.com/office/drawing/2014/main" id="{DC780344-3F83-9993-41F3-E0A0AE058531}"/>
              </a:ext>
            </a:extLst>
          </p:cNvPr>
          <p:cNvSpPr txBox="1"/>
          <p:nvPr/>
        </p:nvSpPr>
        <p:spPr>
          <a:xfrm>
            <a:off x="1365886" y="5511476"/>
            <a:ext cx="3873962" cy="215444"/>
          </a:xfrm>
          <a:prstGeom prst="rect">
            <a:avLst/>
          </a:prstGeom>
          <a:noFill/>
          <a:ln>
            <a:noFill/>
          </a:ln>
        </p:spPr>
        <p:txBody>
          <a:bodyPr wrap="square" rtlCol="0">
            <a:spAutoFit/>
          </a:bodyPr>
          <a:lstStyle>
            <a:defPPr>
              <a:defRPr lang="en-SE"/>
            </a:defPPr>
            <a:lvl1pPr>
              <a:defRPr sz="900"/>
            </a:lvl1pPr>
          </a:lstStyle>
          <a:p>
            <a:r>
              <a:rPr lang="en-US" sz="800" dirty="0"/>
              <a:t>a) BTH split applied on square CU followed by BTV splits on its both subblocks</a:t>
            </a:r>
          </a:p>
        </p:txBody>
      </p:sp>
      <p:sp>
        <p:nvSpPr>
          <p:cNvPr id="35" name="TextBox 34">
            <a:extLst>
              <a:ext uri="{FF2B5EF4-FFF2-40B4-BE49-F238E27FC236}">
                <a16:creationId xmlns:a16="http://schemas.microsoft.com/office/drawing/2014/main" id="{ED935D7F-72DC-A4D5-FAB3-8D89CF45596D}"/>
              </a:ext>
            </a:extLst>
          </p:cNvPr>
          <p:cNvSpPr txBox="1"/>
          <p:nvPr/>
        </p:nvSpPr>
        <p:spPr>
          <a:xfrm>
            <a:off x="6114658" y="5511476"/>
            <a:ext cx="3873961" cy="215444"/>
          </a:xfrm>
          <a:prstGeom prst="rect">
            <a:avLst/>
          </a:prstGeom>
          <a:noFill/>
          <a:ln>
            <a:noFill/>
          </a:ln>
        </p:spPr>
        <p:txBody>
          <a:bodyPr wrap="square" rtlCol="0">
            <a:spAutoFit/>
          </a:bodyPr>
          <a:lstStyle>
            <a:defPPr>
              <a:defRPr lang="en-US"/>
            </a:defPPr>
            <a:lvl1pPr>
              <a:defRPr sz="800"/>
            </a:lvl1pPr>
          </a:lstStyle>
          <a:p>
            <a:r>
              <a:rPr lang="en-US" dirty="0"/>
              <a:t>b) BTV split applied on square CU followed by BTH splits on its both subblocks</a:t>
            </a:r>
          </a:p>
        </p:txBody>
      </p:sp>
      <p:sp>
        <p:nvSpPr>
          <p:cNvPr id="36" name="TextBox 35">
            <a:extLst>
              <a:ext uri="{FF2B5EF4-FFF2-40B4-BE49-F238E27FC236}">
                <a16:creationId xmlns:a16="http://schemas.microsoft.com/office/drawing/2014/main" id="{6CA85796-D2B4-2DA0-67CB-F9CE1C41B282}"/>
              </a:ext>
            </a:extLst>
          </p:cNvPr>
          <p:cNvSpPr txBox="1"/>
          <p:nvPr/>
        </p:nvSpPr>
        <p:spPr>
          <a:xfrm>
            <a:off x="4448994" y="5873213"/>
            <a:ext cx="6094926" cy="415498"/>
          </a:xfrm>
          <a:prstGeom prst="rect">
            <a:avLst/>
          </a:prstGeom>
          <a:noFill/>
          <a:ln>
            <a:noFill/>
          </a:ln>
        </p:spPr>
        <p:txBody>
          <a:bodyPr wrap="square" rtlCol="0">
            <a:spAutoFit/>
          </a:bodyPr>
          <a:lstStyle>
            <a:defPPr>
              <a:defRPr lang="en-US"/>
            </a:defPPr>
            <a:lvl1pPr>
              <a:defRPr sz="800"/>
            </a:lvl1pPr>
          </a:lstStyle>
          <a:p>
            <a:r>
              <a:rPr lang="en-US" sz="1050" dirty="0"/>
              <a:t>Figure 1:  BT CUs apply QT-like structure.</a:t>
            </a:r>
          </a:p>
          <a:p>
            <a:r>
              <a:rPr lang="en-US" sz="1050" dirty="0"/>
              <a:t> </a:t>
            </a:r>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51444F26-4234-EAD2-D5AE-E85F0DF2AC59}"/>
              </a:ext>
            </a:extLst>
          </p:cNvPr>
          <p:cNvSpPr txBox="1"/>
          <p:nvPr/>
        </p:nvSpPr>
        <p:spPr>
          <a:xfrm>
            <a:off x="411239" y="1220874"/>
            <a:ext cx="10627883" cy="3908879"/>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ea typeface="+mn-ea"/>
                <a:cs typeface="+mn-cs"/>
              </a:defRPr>
            </a:lvl1pPr>
            <a:lvl2pPr marL="538163" lvl="1" indent="-273050"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A condition is proposed on BT CUs to restrict applying QT-like structure as shown in figure 2.</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The proposed condition is only applied to a square CU for which QT split is allowed.</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A new cabac context is added to signal split_cu_flag. The context is used when the binary split is applied on a luma channel CU, and the first block chooses a different binary split compared to binary split selected by its parent CU.</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The proposed condition is applied based on maximum CTU size. When maximum CTU size is 256 the proposed condition is applied to 128x128 and 64x64 CUs. The proposed condition is applied to CU sizes 128x128, 64x64 and 32x32 when maximum CTU size is 128</a:t>
            </a:r>
            <a:r>
              <a:rPr lang="en-US" sz="1800" dirty="0">
                <a:effectLst/>
                <a:latin typeface="Times New Roman" panose="02020603050405020304" pitchFamily="18" charset="0"/>
                <a:ea typeface="Times New Roman" panose="02020603050405020304" pitchFamily="18" charset="0"/>
              </a:rPr>
              <a:t>.  </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000" dirty="0"/>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dirty="0">
              <a:effectLst/>
              <a:latin typeface="Times New Roman" panose="02020603050405020304" pitchFamily="18" charset="0"/>
              <a:ea typeface="Times New Roman" panose="02020603050405020304" pitchFamily="18" charset="0"/>
            </a:endParaRPr>
          </a:p>
        </p:txBody>
      </p:sp>
      <p:sp>
        <p:nvSpPr>
          <p:cNvPr id="2" name="Title 9">
            <a:extLst>
              <a:ext uri="{FF2B5EF4-FFF2-40B4-BE49-F238E27FC236}">
                <a16:creationId xmlns:a16="http://schemas.microsoft.com/office/drawing/2014/main" id="{3B1EBD7A-4AED-5FD8-639B-6C7D0BFA0175}"/>
              </a:ext>
            </a:extLst>
          </p:cNvPr>
          <p:cNvSpPr txBox="1">
            <a:spLocks/>
          </p:cNvSpPr>
          <p:nvPr/>
        </p:nvSpPr>
        <p:spPr>
          <a:xfrm>
            <a:off x="540404" y="379368"/>
            <a:ext cx="8107759" cy="799049"/>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Proposal</a:t>
            </a:r>
          </a:p>
        </p:txBody>
      </p:sp>
      <p:grpSp>
        <p:nvGrpSpPr>
          <p:cNvPr id="3" name="Group 2">
            <a:extLst>
              <a:ext uri="{FF2B5EF4-FFF2-40B4-BE49-F238E27FC236}">
                <a16:creationId xmlns:a16="http://schemas.microsoft.com/office/drawing/2014/main" id="{4A78DC8A-E7B3-0651-B7D3-5AA7C3ECF290}"/>
              </a:ext>
            </a:extLst>
          </p:cNvPr>
          <p:cNvGrpSpPr/>
          <p:nvPr/>
        </p:nvGrpSpPr>
        <p:grpSpPr>
          <a:xfrm>
            <a:off x="1633490" y="4844194"/>
            <a:ext cx="3375608" cy="864289"/>
            <a:chOff x="5883519" y="923429"/>
            <a:chExt cx="3375608" cy="864289"/>
          </a:xfrm>
        </p:grpSpPr>
        <p:sp>
          <p:nvSpPr>
            <p:cNvPr id="4" name="Rectangle 3">
              <a:extLst>
                <a:ext uri="{FF2B5EF4-FFF2-40B4-BE49-F238E27FC236}">
                  <a16:creationId xmlns:a16="http://schemas.microsoft.com/office/drawing/2014/main" id="{055CCFA4-F85C-5E5F-0CED-953E181A0800}"/>
                </a:ext>
              </a:extLst>
            </p:cNvPr>
            <p:cNvSpPr/>
            <p:nvPr/>
          </p:nvSpPr>
          <p:spPr>
            <a:xfrm>
              <a:off x="7137851"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id="{9F2A2FEC-3296-4FFD-6C91-723713008821}"/>
                </a:ext>
              </a:extLst>
            </p:cNvPr>
            <p:cNvCxnSpPr>
              <a:cxnSpLocks/>
              <a:stCxn id="4" idx="1"/>
              <a:endCxn id="4" idx="3"/>
            </p:cNvCxnSpPr>
            <p:nvPr/>
          </p:nvCxnSpPr>
          <p:spPr>
            <a:xfrm>
              <a:off x="7137851" y="1355854"/>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D8458B03-722B-83E8-4E95-FB2E4A6F3F89}"/>
                </a:ext>
              </a:extLst>
            </p:cNvPr>
            <p:cNvSpPr txBox="1"/>
            <p:nvPr/>
          </p:nvSpPr>
          <p:spPr>
            <a:xfrm>
              <a:off x="7384511" y="1155494"/>
              <a:ext cx="375424" cy="230832"/>
            </a:xfrm>
            <a:prstGeom prst="rect">
              <a:avLst/>
            </a:prstGeom>
            <a:noFill/>
            <a:ln>
              <a:noFill/>
            </a:ln>
          </p:spPr>
          <p:txBody>
            <a:bodyPr wrap="none" rtlCol="0">
              <a:spAutoFit/>
            </a:bodyPr>
            <a:lstStyle/>
            <a:p>
              <a:r>
                <a:rPr lang="en-US" sz="900" dirty="0"/>
                <a:t>BTH</a:t>
              </a:r>
            </a:p>
          </p:txBody>
        </p:sp>
        <p:sp>
          <p:nvSpPr>
            <p:cNvPr id="7" name="Rectangle 6">
              <a:extLst>
                <a:ext uri="{FF2B5EF4-FFF2-40B4-BE49-F238E27FC236}">
                  <a16:creationId xmlns:a16="http://schemas.microsoft.com/office/drawing/2014/main" id="{4D9429E6-A6AA-DB2B-C15B-B9AC05254F18}"/>
                </a:ext>
              </a:extLst>
            </p:cNvPr>
            <p:cNvSpPr/>
            <p:nvPr/>
          </p:nvSpPr>
          <p:spPr>
            <a:xfrm>
              <a:off x="5883519"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6629BC0-F2EE-E4C4-9CD3-DB565423148A}"/>
                </a:ext>
              </a:extLst>
            </p:cNvPr>
            <p:cNvSpPr/>
            <p:nvPr/>
          </p:nvSpPr>
          <p:spPr>
            <a:xfrm>
              <a:off x="8390382" y="923429"/>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74C5F6D8-6219-76CF-21A5-6609CB7127DA}"/>
                </a:ext>
              </a:extLst>
            </p:cNvPr>
            <p:cNvCxnSpPr>
              <a:cxnSpLocks/>
              <a:stCxn id="8" idx="1"/>
              <a:endCxn id="8" idx="3"/>
            </p:cNvCxnSpPr>
            <p:nvPr/>
          </p:nvCxnSpPr>
          <p:spPr>
            <a:xfrm>
              <a:off x="8390382" y="1355293"/>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200FC27-5FE8-7B4E-3587-F8DD6085C75B}"/>
                </a:ext>
              </a:extLst>
            </p:cNvPr>
            <p:cNvCxnSpPr>
              <a:cxnSpLocks/>
              <a:stCxn id="8" idx="0"/>
            </p:cNvCxnSpPr>
            <p:nvPr/>
          </p:nvCxnSpPr>
          <p:spPr>
            <a:xfrm>
              <a:off x="8824755" y="923429"/>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1" name="TextBox 10">
              <a:extLst>
                <a:ext uri="{FF2B5EF4-FFF2-40B4-BE49-F238E27FC236}">
                  <a16:creationId xmlns:a16="http://schemas.microsoft.com/office/drawing/2014/main" id="{4540E9D0-3146-FDB9-A02F-43BDA255855B}"/>
                </a:ext>
              </a:extLst>
            </p:cNvPr>
            <p:cNvSpPr txBox="1"/>
            <p:nvPr/>
          </p:nvSpPr>
          <p:spPr>
            <a:xfrm>
              <a:off x="8496140" y="1039777"/>
              <a:ext cx="348172" cy="215444"/>
            </a:xfrm>
            <a:prstGeom prst="rect">
              <a:avLst/>
            </a:prstGeom>
            <a:noFill/>
            <a:ln>
              <a:noFill/>
            </a:ln>
          </p:spPr>
          <p:txBody>
            <a:bodyPr wrap="none" rtlCol="0">
              <a:spAutoFit/>
            </a:bodyPr>
            <a:lstStyle>
              <a:defPPr>
                <a:defRPr lang="en-SE"/>
              </a:defPPr>
              <a:lvl1pPr>
                <a:defRPr sz="800"/>
              </a:lvl1pPr>
            </a:lstStyle>
            <a:p>
              <a:r>
                <a:rPr lang="en-US" dirty="0"/>
                <a:t>BTV</a:t>
              </a:r>
            </a:p>
          </p:txBody>
        </p:sp>
        <p:cxnSp>
          <p:nvCxnSpPr>
            <p:cNvPr id="12" name="Straight Connector 11">
              <a:extLst>
                <a:ext uri="{FF2B5EF4-FFF2-40B4-BE49-F238E27FC236}">
                  <a16:creationId xmlns:a16="http://schemas.microsoft.com/office/drawing/2014/main" id="{AF2476A0-3E1C-235F-4E7D-11098A537004}"/>
                </a:ext>
              </a:extLst>
            </p:cNvPr>
            <p:cNvCxnSpPr>
              <a:cxnSpLocks/>
              <a:endCxn id="8" idx="2"/>
            </p:cNvCxnSpPr>
            <p:nvPr/>
          </p:nvCxnSpPr>
          <p:spPr>
            <a:xfrm>
              <a:off x="8824755" y="1355293"/>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id="{EA116274-4765-1923-D392-1E5E6ED6459C}"/>
                </a:ext>
              </a:extLst>
            </p:cNvPr>
            <p:cNvSpPr txBox="1"/>
            <p:nvPr/>
          </p:nvSpPr>
          <p:spPr>
            <a:xfrm>
              <a:off x="8455439" y="1455808"/>
              <a:ext cx="385042" cy="215444"/>
            </a:xfrm>
            <a:prstGeom prst="rect">
              <a:avLst/>
            </a:prstGeom>
            <a:noFill/>
            <a:ln>
              <a:noFill/>
            </a:ln>
          </p:spPr>
          <p:txBody>
            <a:bodyPr wrap="none" rtlCol="0">
              <a:spAutoFit/>
            </a:bodyPr>
            <a:lstStyle/>
            <a:p>
              <a:r>
                <a:rPr lang="en-US" sz="800" strike="sngStrike" dirty="0">
                  <a:solidFill>
                    <a:srgbClr val="FF0000"/>
                  </a:solidFill>
                </a:rPr>
                <a:t>BTV</a:t>
              </a:r>
            </a:p>
          </p:txBody>
        </p:sp>
        <p:grpSp>
          <p:nvGrpSpPr>
            <p:cNvPr id="14" name="Group 13">
              <a:extLst>
                <a:ext uri="{FF2B5EF4-FFF2-40B4-BE49-F238E27FC236}">
                  <a16:creationId xmlns:a16="http://schemas.microsoft.com/office/drawing/2014/main" id="{52A69CDB-73C8-AD67-3F9E-ADB90389187B}"/>
                </a:ext>
              </a:extLst>
            </p:cNvPr>
            <p:cNvGrpSpPr/>
            <p:nvPr/>
          </p:nvGrpSpPr>
          <p:grpSpPr>
            <a:xfrm>
              <a:off x="8778657" y="1514062"/>
              <a:ext cx="99451" cy="114324"/>
              <a:chOff x="6221575" y="1838755"/>
              <a:chExt cx="240800" cy="300228"/>
            </a:xfrm>
          </p:grpSpPr>
          <p:cxnSp>
            <p:nvCxnSpPr>
              <p:cNvPr id="15" name="Straight Connector 14">
                <a:extLst>
                  <a:ext uri="{FF2B5EF4-FFF2-40B4-BE49-F238E27FC236}">
                    <a16:creationId xmlns:a16="http://schemas.microsoft.com/office/drawing/2014/main" id="{B081458E-4F76-B667-4245-6FA88ECC47E9}"/>
                  </a:ext>
                </a:extLst>
              </p:cNvPr>
              <p:cNvCxnSpPr>
                <a:cxnSpLocks/>
              </p:cNvCxnSpPr>
              <p:nvPr/>
            </p:nvCxnSpPr>
            <p:spPr>
              <a:xfrm>
                <a:off x="6221575" y="1838755"/>
                <a:ext cx="223201" cy="2988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52935E7-8D2E-A782-949C-02DCB6EAFA8F}"/>
                  </a:ext>
                </a:extLst>
              </p:cNvPr>
              <p:cNvCxnSpPr>
                <a:cxnSpLocks/>
              </p:cNvCxnSpPr>
              <p:nvPr/>
            </p:nvCxnSpPr>
            <p:spPr>
              <a:xfrm flipV="1">
                <a:off x="6237585" y="1838755"/>
                <a:ext cx="224790" cy="300228"/>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7" name="Group 16">
            <a:extLst>
              <a:ext uri="{FF2B5EF4-FFF2-40B4-BE49-F238E27FC236}">
                <a16:creationId xmlns:a16="http://schemas.microsoft.com/office/drawing/2014/main" id="{D71778C7-18D8-DC9D-F578-87E7EB04A488}"/>
              </a:ext>
            </a:extLst>
          </p:cNvPr>
          <p:cNvGrpSpPr/>
          <p:nvPr/>
        </p:nvGrpSpPr>
        <p:grpSpPr>
          <a:xfrm>
            <a:off x="6370758" y="4844194"/>
            <a:ext cx="3377766" cy="863728"/>
            <a:chOff x="5881361" y="2293214"/>
            <a:chExt cx="3377766" cy="863728"/>
          </a:xfrm>
        </p:grpSpPr>
        <p:sp>
          <p:nvSpPr>
            <p:cNvPr id="18" name="Rectangle 17">
              <a:extLst>
                <a:ext uri="{FF2B5EF4-FFF2-40B4-BE49-F238E27FC236}">
                  <a16:creationId xmlns:a16="http://schemas.microsoft.com/office/drawing/2014/main" id="{FBB1245A-3583-33EF-F7D1-345AE043E88D}"/>
                </a:ext>
              </a:extLst>
            </p:cNvPr>
            <p:cNvSpPr/>
            <p:nvPr/>
          </p:nvSpPr>
          <p:spPr>
            <a:xfrm>
              <a:off x="7136495"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Connector 18">
              <a:extLst>
                <a:ext uri="{FF2B5EF4-FFF2-40B4-BE49-F238E27FC236}">
                  <a16:creationId xmlns:a16="http://schemas.microsoft.com/office/drawing/2014/main" id="{EB369491-05F1-E26E-1EDC-AE18446341F4}"/>
                </a:ext>
              </a:extLst>
            </p:cNvPr>
            <p:cNvCxnSpPr>
              <a:cxnSpLocks/>
              <a:stCxn id="18" idx="0"/>
              <a:endCxn id="18" idx="2"/>
            </p:cNvCxnSpPr>
            <p:nvPr/>
          </p:nvCxnSpPr>
          <p:spPr>
            <a:xfrm>
              <a:off x="7570867"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FD77B87-C7F0-5881-0623-55F093C68CCE}"/>
                </a:ext>
              </a:extLst>
            </p:cNvPr>
            <p:cNvSpPr txBox="1"/>
            <p:nvPr/>
          </p:nvSpPr>
          <p:spPr>
            <a:xfrm>
              <a:off x="7228416" y="2667915"/>
              <a:ext cx="389616" cy="215444"/>
            </a:xfrm>
            <a:prstGeom prst="rect">
              <a:avLst/>
            </a:prstGeom>
            <a:noFill/>
            <a:ln>
              <a:noFill/>
            </a:ln>
          </p:spPr>
          <p:txBody>
            <a:bodyPr wrap="square" rtlCol="0">
              <a:spAutoFit/>
            </a:bodyPr>
            <a:lstStyle/>
            <a:p>
              <a:r>
                <a:rPr lang="en-US" sz="800" dirty="0"/>
                <a:t>BTV</a:t>
              </a:r>
            </a:p>
          </p:txBody>
        </p:sp>
        <p:sp>
          <p:nvSpPr>
            <p:cNvPr id="21" name="Rectangle 20">
              <a:extLst>
                <a:ext uri="{FF2B5EF4-FFF2-40B4-BE49-F238E27FC236}">
                  <a16:creationId xmlns:a16="http://schemas.microsoft.com/office/drawing/2014/main" id="{3F3EE35A-0106-D535-D41A-F80F49AD0641}"/>
                </a:ext>
              </a:extLst>
            </p:cNvPr>
            <p:cNvSpPr/>
            <p:nvPr/>
          </p:nvSpPr>
          <p:spPr>
            <a:xfrm>
              <a:off x="8390382"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a:extLst>
                <a:ext uri="{FF2B5EF4-FFF2-40B4-BE49-F238E27FC236}">
                  <a16:creationId xmlns:a16="http://schemas.microsoft.com/office/drawing/2014/main" id="{EA3CA8B9-FCB6-61E7-7146-29C7BC490227}"/>
                </a:ext>
              </a:extLst>
            </p:cNvPr>
            <p:cNvCxnSpPr>
              <a:cxnSpLocks/>
              <a:stCxn id="21" idx="0"/>
              <a:endCxn id="21" idx="2"/>
            </p:cNvCxnSpPr>
            <p:nvPr/>
          </p:nvCxnSpPr>
          <p:spPr>
            <a:xfrm>
              <a:off x="8824755"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55E79DB-ABBF-10BF-9979-562D4531CD80}"/>
                </a:ext>
              </a:extLst>
            </p:cNvPr>
            <p:cNvCxnSpPr>
              <a:cxnSpLocks/>
              <a:stCxn id="21" idx="1"/>
            </p:cNvCxnSpPr>
            <p:nvPr/>
          </p:nvCxnSpPr>
          <p:spPr>
            <a:xfrm>
              <a:off x="8390382"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4" name="Rectangle 23">
              <a:extLst>
                <a:ext uri="{FF2B5EF4-FFF2-40B4-BE49-F238E27FC236}">
                  <a16:creationId xmlns:a16="http://schemas.microsoft.com/office/drawing/2014/main" id="{C813BB65-D41A-2DED-6BEE-93F3CE3C366B}"/>
                </a:ext>
              </a:extLst>
            </p:cNvPr>
            <p:cNvSpPr/>
            <p:nvPr/>
          </p:nvSpPr>
          <p:spPr>
            <a:xfrm>
              <a:off x="5881361"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E4EDE9F8-4CCC-54E8-EF4B-2ABF6907A455}"/>
                </a:ext>
              </a:extLst>
            </p:cNvPr>
            <p:cNvSpPr txBox="1"/>
            <p:nvPr/>
          </p:nvSpPr>
          <p:spPr>
            <a:xfrm>
              <a:off x="8435590" y="2515622"/>
              <a:ext cx="354584" cy="215444"/>
            </a:xfrm>
            <a:prstGeom prst="rect">
              <a:avLst/>
            </a:prstGeom>
            <a:noFill/>
            <a:ln>
              <a:noFill/>
            </a:ln>
          </p:spPr>
          <p:txBody>
            <a:bodyPr wrap="none" rtlCol="0">
              <a:spAutoFit/>
            </a:bodyPr>
            <a:lstStyle>
              <a:defPPr>
                <a:defRPr lang="en-SE"/>
              </a:defPPr>
              <a:lvl1pPr>
                <a:defRPr sz="800"/>
              </a:lvl1pPr>
            </a:lstStyle>
            <a:p>
              <a:r>
                <a:rPr lang="en-US" dirty="0"/>
                <a:t>BTH</a:t>
              </a:r>
            </a:p>
          </p:txBody>
        </p:sp>
        <p:cxnSp>
          <p:nvCxnSpPr>
            <p:cNvPr id="27" name="Straight Connector 26">
              <a:extLst>
                <a:ext uri="{FF2B5EF4-FFF2-40B4-BE49-F238E27FC236}">
                  <a16:creationId xmlns:a16="http://schemas.microsoft.com/office/drawing/2014/main" id="{77E45E9C-DA4F-A1F9-68D3-B36B6C96F06F}"/>
                </a:ext>
              </a:extLst>
            </p:cNvPr>
            <p:cNvCxnSpPr>
              <a:cxnSpLocks/>
            </p:cNvCxnSpPr>
            <p:nvPr/>
          </p:nvCxnSpPr>
          <p:spPr>
            <a:xfrm>
              <a:off x="8824755"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6FC8FAD5-BBCE-1B04-7822-688C86562BB7}"/>
                </a:ext>
              </a:extLst>
            </p:cNvPr>
            <p:cNvSpPr txBox="1"/>
            <p:nvPr/>
          </p:nvSpPr>
          <p:spPr>
            <a:xfrm>
              <a:off x="8825157" y="2510195"/>
              <a:ext cx="389850" cy="215444"/>
            </a:xfrm>
            <a:prstGeom prst="rect">
              <a:avLst/>
            </a:prstGeom>
            <a:noFill/>
            <a:ln>
              <a:noFill/>
            </a:ln>
          </p:spPr>
          <p:txBody>
            <a:bodyPr wrap="none" rtlCol="0">
              <a:spAutoFit/>
            </a:bodyPr>
            <a:lstStyle/>
            <a:p>
              <a:r>
                <a:rPr lang="en-US" sz="800" strike="sngStrike" dirty="0">
                  <a:solidFill>
                    <a:srgbClr val="FF0000"/>
                  </a:solidFill>
                </a:rPr>
                <a:t>BTH</a:t>
              </a:r>
              <a:endParaRPr lang="en-US" sz="900" strike="sngStrike" dirty="0">
                <a:solidFill>
                  <a:srgbClr val="FF0000"/>
                </a:solidFill>
              </a:endParaRPr>
            </a:p>
          </p:txBody>
        </p:sp>
        <p:grpSp>
          <p:nvGrpSpPr>
            <p:cNvPr id="29" name="Group 28">
              <a:extLst>
                <a:ext uri="{FF2B5EF4-FFF2-40B4-BE49-F238E27FC236}">
                  <a16:creationId xmlns:a16="http://schemas.microsoft.com/office/drawing/2014/main" id="{BB1B41C7-F6F9-DA34-063E-213F26376E11}"/>
                </a:ext>
              </a:extLst>
            </p:cNvPr>
            <p:cNvGrpSpPr/>
            <p:nvPr/>
          </p:nvGrpSpPr>
          <p:grpSpPr>
            <a:xfrm>
              <a:off x="8986117" y="2667915"/>
              <a:ext cx="99448" cy="114324"/>
              <a:chOff x="6723888" y="1292352"/>
              <a:chExt cx="240792" cy="300228"/>
            </a:xfrm>
          </p:grpSpPr>
          <p:cxnSp>
            <p:nvCxnSpPr>
              <p:cNvPr id="30" name="Straight Connector 29">
                <a:extLst>
                  <a:ext uri="{FF2B5EF4-FFF2-40B4-BE49-F238E27FC236}">
                    <a16:creationId xmlns:a16="http://schemas.microsoft.com/office/drawing/2014/main" id="{32F59C4D-C017-6DB1-0856-02D2EA07234E}"/>
                  </a:ext>
                </a:extLst>
              </p:cNvPr>
              <p:cNvCxnSpPr>
                <a:cxnSpLocks/>
              </p:cNvCxnSpPr>
              <p:nvPr/>
            </p:nvCxnSpPr>
            <p:spPr>
              <a:xfrm>
                <a:off x="6723888" y="1292352"/>
                <a:ext cx="223200" cy="2988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270ED95-987F-5159-46EE-41F25A9ECA1A}"/>
                  </a:ext>
                </a:extLst>
              </p:cNvPr>
              <p:cNvCxnSpPr>
                <a:cxnSpLocks/>
              </p:cNvCxnSpPr>
              <p:nvPr/>
            </p:nvCxnSpPr>
            <p:spPr>
              <a:xfrm flipV="1">
                <a:off x="6739890" y="1292352"/>
                <a:ext cx="224790" cy="300228"/>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5335A48B-8E3E-6973-1571-E5877D60A3FF}"/>
                  </a:ext>
                </a:extLst>
              </p:cNvPr>
              <p:cNvSpPr txBox="1"/>
              <p:nvPr/>
            </p:nvSpPr>
            <p:spPr>
              <a:xfrm>
                <a:off x="1461688" y="4597691"/>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2" name="TextBox 31">
                <a:extLst>
                  <a:ext uri="{FF2B5EF4-FFF2-40B4-BE49-F238E27FC236}">
                    <a16:creationId xmlns:a16="http://schemas.microsoft.com/office/drawing/2014/main" id="{5335A48B-8E3E-6973-1571-E5877D60A3FF}"/>
                  </a:ext>
                </a:extLst>
              </p:cNvPr>
              <p:cNvSpPr txBox="1">
                <a:spLocks noRot="1" noChangeAspect="1" noMove="1" noResize="1" noEditPoints="1" noAdjustHandles="1" noChangeArrowheads="1" noChangeShapeType="1" noTextEdit="1"/>
              </p:cNvSpPr>
              <p:nvPr/>
            </p:nvSpPr>
            <p:spPr>
              <a:xfrm>
                <a:off x="1461688" y="4597691"/>
                <a:ext cx="1187313" cy="230832"/>
              </a:xfrm>
              <a:prstGeom prst="rect">
                <a:avLst/>
              </a:prstGeom>
              <a:blipFill>
                <a:blip r:embed="rId3"/>
                <a:stretch>
                  <a:fillRect b="-105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5AA1E68F-C21B-B06C-B725-BCB15687D0C9}"/>
                  </a:ext>
                </a:extLst>
              </p:cNvPr>
              <p:cNvSpPr txBox="1"/>
              <p:nvPr/>
            </p:nvSpPr>
            <p:spPr>
              <a:xfrm>
                <a:off x="6202912" y="4613362"/>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3" name="TextBox 32">
                <a:extLst>
                  <a:ext uri="{FF2B5EF4-FFF2-40B4-BE49-F238E27FC236}">
                    <a16:creationId xmlns:a16="http://schemas.microsoft.com/office/drawing/2014/main" id="{5AA1E68F-C21B-B06C-B725-BCB15687D0C9}"/>
                  </a:ext>
                </a:extLst>
              </p:cNvPr>
              <p:cNvSpPr txBox="1">
                <a:spLocks noRot="1" noChangeAspect="1" noMove="1" noResize="1" noEditPoints="1" noAdjustHandles="1" noChangeArrowheads="1" noChangeShapeType="1" noTextEdit="1"/>
              </p:cNvSpPr>
              <p:nvPr/>
            </p:nvSpPr>
            <p:spPr>
              <a:xfrm>
                <a:off x="6202912" y="4613362"/>
                <a:ext cx="1187313" cy="230832"/>
              </a:xfrm>
              <a:prstGeom prst="rect">
                <a:avLst/>
              </a:prstGeom>
              <a:blipFill>
                <a:blip r:embed="rId4"/>
                <a:stretch>
                  <a:fillRect b="-7895"/>
                </a:stretch>
              </a:blipFill>
              <a:ln>
                <a:noFill/>
              </a:ln>
            </p:spPr>
            <p:txBody>
              <a:bodyPr/>
              <a:lstStyle/>
              <a:p>
                <a:r>
                  <a:rPr lang="en-US">
                    <a:noFill/>
                  </a:rPr>
                  <a:t> </a:t>
                </a:r>
              </a:p>
            </p:txBody>
          </p:sp>
        </mc:Fallback>
      </mc:AlternateContent>
      <p:sp>
        <p:nvSpPr>
          <p:cNvPr id="34" name="TextBox 33">
            <a:extLst>
              <a:ext uri="{FF2B5EF4-FFF2-40B4-BE49-F238E27FC236}">
                <a16:creationId xmlns:a16="http://schemas.microsoft.com/office/drawing/2014/main" id="{770B0747-8C1A-48CE-559F-779AF27334D0}"/>
              </a:ext>
            </a:extLst>
          </p:cNvPr>
          <p:cNvSpPr txBox="1"/>
          <p:nvPr/>
        </p:nvSpPr>
        <p:spPr>
          <a:xfrm>
            <a:off x="1548045" y="5724154"/>
            <a:ext cx="3873962" cy="215444"/>
          </a:xfrm>
          <a:prstGeom prst="rect">
            <a:avLst/>
          </a:prstGeom>
          <a:noFill/>
          <a:ln>
            <a:noFill/>
          </a:ln>
        </p:spPr>
        <p:txBody>
          <a:bodyPr wrap="square" rtlCol="0">
            <a:spAutoFit/>
          </a:bodyPr>
          <a:lstStyle>
            <a:defPPr>
              <a:defRPr lang="en-SE"/>
            </a:defPPr>
            <a:lvl1pPr>
              <a:defRPr sz="900"/>
            </a:lvl1pPr>
          </a:lstStyle>
          <a:p>
            <a:r>
              <a:rPr lang="en-US" sz="800" dirty="0"/>
              <a:t>a) BTH split applied on square CU followed by BTV splits on its both subblocks</a:t>
            </a:r>
          </a:p>
        </p:txBody>
      </p:sp>
      <p:sp>
        <p:nvSpPr>
          <p:cNvPr id="36" name="TextBox 35">
            <a:extLst>
              <a:ext uri="{FF2B5EF4-FFF2-40B4-BE49-F238E27FC236}">
                <a16:creationId xmlns:a16="http://schemas.microsoft.com/office/drawing/2014/main" id="{2413ACFD-E27C-0034-C2F7-DFB7FF67F1DA}"/>
              </a:ext>
            </a:extLst>
          </p:cNvPr>
          <p:cNvSpPr txBox="1"/>
          <p:nvPr/>
        </p:nvSpPr>
        <p:spPr>
          <a:xfrm>
            <a:off x="6296817" y="5724154"/>
            <a:ext cx="3873961" cy="215444"/>
          </a:xfrm>
          <a:prstGeom prst="rect">
            <a:avLst/>
          </a:prstGeom>
          <a:noFill/>
          <a:ln>
            <a:noFill/>
          </a:ln>
        </p:spPr>
        <p:txBody>
          <a:bodyPr wrap="square" rtlCol="0">
            <a:spAutoFit/>
          </a:bodyPr>
          <a:lstStyle>
            <a:defPPr>
              <a:defRPr lang="en-US"/>
            </a:defPPr>
            <a:lvl1pPr>
              <a:defRPr sz="800"/>
            </a:lvl1pPr>
          </a:lstStyle>
          <a:p>
            <a:r>
              <a:rPr lang="en-US" dirty="0"/>
              <a:t>b) BTV split applied on square CU followed by BTH splits on its both subblocks</a:t>
            </a:r>
          </a:p>
        </p:txBody>
      </p:sp>
      <p:sp>
        <p:nvSpPr>
          <p:cNvPr id="38" name="TextBox 37">
            <a:extLst>
              <a:ext uri="{FF2B5EF4-FFF2-40B4-BE49-F238E27FC236}">
                <a16:creationId xmlns:a16="http://schemas.microsoft.com/office/drawing/2014/main" id="{EB220AE1-180E-10F0-C031-1E3680A0067A}"/>
              </a:ext>
            </a:extLst>
          </p:cNvPr>
          <p:cNvSpPr txBox="1"/>
          <p:nvPr/>
        </p:nvSpPr>
        <p:spPr>
          <a:xfrm>
            <a:off x="3375534" y="6028740"/>
            <a:ext cx="6094926" cy="430887"/>
          </a:xfrm>
          <a:prstGeom prst="rect">
            <a:avLst/>
          </a:prstGeom>
          <a:noFill/>
          <a:ln>
            <a:noFill/>
          </a:ln>
        </p:spPr>
        <p:txBody>
          <a:bodyPr wrap="square" rtlCol="0">
            <a:spAutoFit/>
          </a:bodyPr>
          <a:lstStyle>
            <a:defPPr>
              <a:defRPr lang="en-US"/>
            </a:defPPr>
            <a:lvl1pPr>
              <a:defRPr sz="800"/>
            </a:lvl1pPr>
          </a:lstStyle>
          <a:p>
            <a:r>
              <a:rPr lang="en-US" sz="1100" dirty="0"/>
              <a:t>Figure 2: The proposed restriction on BT splitting to disallow QT-like structure.</a:t>
            </a:r>
          </a:p>
          <a:p>
            <a:r>
              <a:rPr lang="en-US" sz="1100" dirty="0"/>
              <a:t> </a:t>
            </a:r>
          </a:p>
        </p:txBody>
      </p:sp>
    </p:spTree>
    <p:extLst>
      <p:ext uri="{BB962C8B-B14F-4D97-AF65-F5344CB8AC3E}">
        <p14:creationId xmlns:p14="http://schemas.microsoft.com/office/powerpoint/2010/main" val="2979119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342930509"/>
              </p:ext>
            </p:extLst>
          </p:nvPr>
        </p:nvGraphicFramePr>
        <p:xfrm>
          <a:off x="351331" y="3784815"/>
          <a:ext cx="5838422" cy="2235679"/>
        </p:xfrm>
        <a:graphic>
          <a:graphicData uri="http://schemas.openxmlformats.org/drawingml/2006/table">
            <a:tbl>
              <a:tblPr firstRow="1" firstCol="1" bandRow="1">
                <a:tableStyleId>{5C22544A-7EE6-4342-B048-85BDC9FD1C3A}</a:tableStyleId>
              </a:tblPr>
              <a:tblGrid>
                <a:gridCol w="870312">
                  <a:extLst>
                    <a:ext uri="{9D8B030D-6E8A-4147-A177-3AD203B41FA5}">
                      <a16:colId xmlns:a16="http://schemas.microsoft.com/office/drawing/2014/main" val="456237385"/>
                    </a:ext>
                  </a:extLst>
                </a:gridCol>
                <a:gridCol w="705879">
                  <a:extLst>
                    <a:ext uri="{9D8B030D-6E8A-4147-A177-3AD203B41FA5}">
                      <a16:colId xmlns:a16="http://schemas.microsoft.com/office/drawing/2014/main" val="1100371699"/>
                    </a:ext>
                  </a:extLst>
                </a:gridCol>
                <a:gridCol w="714575">
                  <a:extLst>
                    <a:ext uri="{9D8B030D-6E8A-4147-A177-3AD203B41FA5}">
                      <a16:colId xmlns:a16="http://schemas.microsoft.com/office/drawing/2014/main" val="1144888517"/>
                    </a:ext>
                  </a:extLst>
                </a:gridCol>
                <a:gridCol w="705155">
                  <a:extLst>
                    <a:ext uri="{9D8B030D-6E8A-4147-A177-3AD203B41FA5}">
                      <a16:colId xmlns:a16="http://schemas.microsoft.com/office/drawing/2014/main" val="219462267"/>
                    </a:ext>
                  </a:extLst>
                </a:gridCol>
                <a:gridCol w="490636">
                  <a:extLst>
                    <a:ext uri="{9D8B030D-6E8A-4147-A177-3AD203B41FA5}">
                      <a16:colId xmlns:a16="http://schemas.microsoft.com/office/drawing/2014/main" val="3138198918"/>
                    </a:ext>
                  </a:extLst>
                </a:gridCol>
                <a:gridCol w="783955">
                  <a:extLst>
                    <a:ext uri="{9D8B030D-6E8A-4147-A177-3AD203B41FA5}">
                      <a16:colId xmlns:a16="http://schemas.microsoft.com/office/drawing/2014/main" val="779010701"/>
                    </a:ext>
                  </a:extLst>
                </a:gridCol>
                <a:gridCol w="783955">
                  <a:extLst>
                    <a:ext uri="{9D8B030D-6E8A-4147-A177-3AD203B41FA5}">
                      <a16:colId xmlns:a16="http://schemas.microsoft.com/office/drawing/2014/main" val="1147545004"/>
                    </a:ext>
                  </a:extLst>
                </a:gridCol>
                <a:gridCol w="783955">
                  <a:extLst>
                    <a:ext uri="{9D8B030D-6E8A-4147-A177-3AD203B41FA5}">
                      <a16:colId xmlns:a16="http://schemas.microsoft.com/office/drawing/2014/main" val="1221454626"/>
                    </a:ext>
                  </a:extLst>
                </a:gridCol>
              </a:tblGrid>
              <a:tr h="167640">
                <a:tc>
                  <a:txBody>
                    <a:bodyPr/>
                    <a:lstStyle/>
                    <a:p>
                      <a:endParaRPr lang="en-SE" sz="1100" dirty="0">
                        <a:effectLst/>
                        <a:latin typeface="+mn-lt"/>
                      </a:endParaRPr>
                    </a:p>
                  </a:txBody>
                  <a:tcPr marL="68580" marR="68580" marT="0" marB="0" anchor="ctr"/>
                </a:tc>
                <a:tc gridSpan="7">
                  <a:txBody>
                    <a:bodyPr/>
                    <a:lstStyle/>
                    <a:p>
                      <a:pPr algn="ctr" hangingPunct="0"/>
                      <a:r>
                        <a:rPr lang="en-US" sz="1100" b="1" kern="1200" dirty="0">
                          <a:solidFill>
                            <a:schemeClr val="lt1"/>
                          </a:solidFill>
                          <a:effectLst/>
                          <a:latin typeface="+mn-lt"/>
                          <a:ea typeface="+mn-ea"/>
                          <a:cs typeface="+mn-cs"/>
                        </a:rPr>
                        <a:t>Random Access Main 10</a:t>
                      </a:r>
                      <a:endParaRPr lang="en-SE" sz="1100" b="1" kern="1200" dirty="0">
                        <a:solidFill>
                          <a:schemeClr val="lt1"/>
                        </a:solidFill>
                        <a:effectLst/>
                        <a:latin typeface="+mn-lt"/>
                        <a:ea typeface="+mn-ea"/>
                        <a:cs typeface="+mn-cs"/>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2695478661"/>
                  </a:ext>
                </a:extLst>
              </a:tr>
              <a:tr h="176324">
                <a:tc>
                  <a:txBody>
                    <a:bodyPr/>
                    <a:lstStyle/>
                    <a:p>
                      <a:endParaRPr lang="en-SE" sz="11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BD-rate Over ECM-12.0</a:t>
                      </a:r>
                      <a:endParaRPr lang="en-SE" sz="11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3216306299"/>
                  </a:ext>
                </a:extLst>
              </a:tr>
              <a:tr h="176324">
                <a:tc>
                  <a:txBody>
                    <a:bodyPr/>
                    <a:lstStyle/>
                    <a:p>
                      <a:endParaRPr lang="en-SE" sz="11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Y-PSNR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U-PSNR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V-PSNR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EncT</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DecT</a:t>
                      </a:r>
                      <a:endParaRPr lang="en-SE" sz="1100" dirty="0">
                        <a:effectLst/>
                        <a:latin typeface="+mn-lt"/>
                        <a:ea typeface="+mn-ea"/>
                      </a:endParaRPr>
                    </a:p>
                  </a:txBody>
                  <a:tcPr marL="68580" marR="68580" marT="0" marB="0" anchor="ctr"/>
                </a:tc>
                <a:tc>
                  <a:txBody>
                    <a:bodyPr/>
                    <a:lstStyle/>
                    <a:p>
                      <a:pPr algn="ctr" fontAlgn="ctr"/>
                      <a:r>
                        <a:rPr lang="en-US" sz="1100" kern="1200" dirty="0">
                          <a:solidFill>
                            <a:schemeClr val="dk1"/>
                          </a:solidFill>
                          <a:effectLst/>
                          <a:latin typeface="+mn-lt"/>
                          <a:ea typeface="+mn-ea"/>
                          <a:cs typeface="+mn-cs"/>
                        </a:rPr>
                        <a:t>EncVmPeak</a:t>
                      </a:r>
                    </a:p>
                  </a:txBody>
                  <a:tcPr marL="7620" marR="7620" marT="7620" marB="0" anchor="ctr"/>
                </a:tc>
                <a:tc>
                  <a:txBody>
                    <a:bodyPr/>
                    <a:lstStyle/>
                    <a:p>
                      <a:pPr algn="ctr" fontAlgn="ctr"/>
                      <a:r>
                        <a:rPr lang="en-US" sz="1100" kern="1200" dirty="0">
                          <a:solidFill>
                            <a:schemeClr val="dk1"/>
                          </a:solidFill>
                          <a:effectLst/>
                          <a:latin typeface="+mn-lt"/>
                          <a:ea typeface="+mn-ea"/>
                          <a:cs typeface="+mn-cs"/>
                        </a:rPr>
                        <a:t>DecVmPeak</a:t>
                      </a:r>
                    </a:p>
                  </a:txBody>
                  <a:tcPr marL="7620" marR="7620" marT="7620" marB="0" anchor="ctr"/>
                </a:tc>
                <a:extLst>
                  <a:ext uri="{0D108BD9-81ED-4DB2-BD59-A6C34878D82A}">
                    <a16:rowId xmlns:a16="http://schemas.microsoft.com/office/drawing/2014/main" val="353347614"/>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A1</a:t>
                      </a:r>
                      <a:endParaRPr lang="en-SE" sz="1100">
                        <a:effectLst/>
                        <a:latin typeface="+mn-lt"/>
                        <a:ea typeface="+mn-ea"/>
                      </a:endParaRPr>
                    </a:p>
                  </a:txBody>
                  <a:tcPr marL="68580" marR="68580" marT="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99.7%</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extLst>
                  <a:ext uri="{0D108BD9-81ED-4DB2-BD59-A6C34878D82A}">
                    <a16:rowId xmlns:a16="http://schemas.microsoft.com/office/drawing/2014/main" val="2196087128"/>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A2*</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1301109379"/>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B</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-0.23%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355177187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C</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98.7%</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3715838256"/>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E</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endParaRPr lang="en-SE" sz="900" b="0" i="0" u="none" strike="noStrike" kern="1200">
                        <a:solidFill>
                          <a:srgbClr val="000000"/>
                        </a:solidFill>
                        <a:effectLst/>
                        <a:latin typeface="Arial" panose="020B0604020202020204" pitchFamily="34" charset="0"/>
                        <a:ea typeface="+mn-ea"/>
                        <a:cs typeface="+mn-cs"/>
                      </a:endParaRP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endParaRPr lang="en-SE" sz="900" b="0" i="0" u="none" strike="noStrike" kern="1200">
                        <a:solidFill>
                          <a:srgbClr val="000000"/>
                        </a:solidFill>
                        <a:effectLst/>
                        <a:latin typeface="Arial" panose="020B0604020202020204" pitchFamily="34" charset="0"/>
                        <a:ea typeface="+mn-ea"/>
                        <a:cs typeface="+mn-cs"/>
                      </a:endParaRP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extLst>
                  <a:ext uri="{0D108BD9-81ED-4DB2-BD59-A6C34878D82A}">
                    <a16:rowId xmlns:a16="http://schemas.microsoft.com/office/drawing/2014/main" val="3043280601"/>
                  </a:ext>
                </a:extLst>
              </a:tr>
              <a:tr h="30479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Overall</a:t>
                      </a:r>
                      <a:endParaRPr lang="en-SE" sz="1100">
                        <a:effectLst/>
                        <a:latin typeface="+mn-lt"/>
                        <a:ea typeface="+mn-ea"/>
                      </a:endParaRPr>
                    </a:p>
                  </a:txBody>
                  <a:tcPr marL="68580" marR="68580" marT="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73559253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D</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868057709"/>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rPr>
                        <a:t>Class F</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2683019430"/>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ea typeface="+mn-ea"/>
                        </a:rPr>
                        <a:t>Class TGM</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-0.07%</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626371436"/>
                  </a:ext>
                </a:extLst>
              </a:tr>
            </a:tbl>
          </a:graphicData>
        </a:graphic>
      </p:graphicFrame>
      <p:sp>
        <p:nvSpPr>
          <p:cNvPr id="7" name="Title 9">
            <a:extLst>
              <a:ext uri="{FF2B5EF4-FFF2-40B4-BE49-F238E27FC236}">
                <a16:creationId xmlns:a16="http://schemas.microsoft.com/office/drawing/2014/main" id="{0BF6EC1F-3393-FD7A-D8F1-19519B5360ED}"/>
              </a:ext>
            </a:extLst>
          </p:cNvPr>
          <p:cNvSpPr txBox="1">
            <a:spLocks/>
          </p:cNvSpPr>
          <p:nvPr/>
        </p:nvSpPr>
        <p:spPr>
          <a:xfrm>
            <a:off x="291803" y="144438"/>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10" name="Table 9">
            <a:extLst>
              <a:ext uri="{FF2B5EF4-FFF2-40B4-BE49-F238E27FC236}">
                <a16:creationId xmlns:a16="http://schemas.microsoft.com/office/drawing/2014/main" id="{8DD8C1E4-84A7-90AA-6757-19C311205CC2}"/>
              </a:ext>
            </a:extLst>
          </p:cNvPr>
          <p:cNvGraphicFramePr>
            <a:graphicFrameLocks noGrp="1"/>
          </p:cNvGraphicFramePr>
          <p:nvPr>
            <p:extLst>
              <p:ext uri="{D42A27DB-BD31-4B8C-83A1-F6EECF244321}">
                <p14:modId xmlns:p14="http://schemas.microsoft.com/office/powerpoint/2010/main" val="1843957138"/>
              </p:ext>
            </p:extLst>
          </p:nvPr>
        </p:nvGraphicFramePr>
        <p:xfrm>
          <a:off x="351331" y="1326019"/>
          <a:ext cx="5838422" cy="2107204"/>
        </p:xfrm>
        <a:graphic>
          <a:graphicData uri="http://schemas.openxmlformats.org/drawingml/2006/table">
            <a:tbl>
              <a:tblPr firstRow="1" firstCol="1" bandRow="1">
                <a:tableStyleId>{5C22544A-7EE6-4342-B048-85BDC9FD1C3A}</a:tableStyleId>
              </a:tblPr>
              <a:tblGrid>
                <a:gridCol w="870312">
                  <a:extLst>
                    <a:ext uri="{9D8B030D-6E8A-4147-A177-3AD203B41FA5}">
                      <a16:colId xmlns:a16="http://schemas.microsoft.com/office/drawing/2014/main" val="456237385"/>
                    </a:ext>
                  </a:extLst>
                </a:gridCol>
                <a:gridCol w="705879">
                  <a:extLst>
                    <a:ext uri="{9D8B030D-6E8A-4147-A177-3AD203B41FA5}">
                      <a16:colId xmlns:a16="http://schemas.microsoft.com/office/drawing/2014/main" val="1100371699"/>
                    </a:ext>
                  </a:extLst>
                </a:gridCol>
                <a:gridCol w="714575">
                  <a:extLst>
                    <a:ext uri="{9D8B030D-6E8A-4147-A177-3AD203B41FA5}">
                      <a16:colId xmlns:a16="http://schemas.microsoft.com/office/drawing/2014/main" val="1144888517"/>
                    </a:ext>
                  </a:extLst>
                </a:gridCol>
                <a:gridCol w="705155">
                  <a:extLst>
                    <a:ext uri="{9D8B030D-6E8A-4147-A177-3AD203B41FA5}">
                      <a16:colId xmlns:a16="http://schemas.microsoft.com/office/drawing/2014/main" val="219462267"/>
                    </a:ext>
                  </a:extLst>
                </a:gridCol>
                <a:gridCol w="632320">
                  <a:extLst>
                    <a:ext uri="{9D8B030D-6E8A-4147-A177-3AD203B41FA5}">
                      <a16:colId xmlns:a16="http://schemas.microsoft.com/office/drawing/2014/main" val="3138198918"/>
                    </a:ext>
                  </a:extLst>
                </a:gridCol>
                <a:gridCol w="642271">
                  <a:extLst>
                    <a:ext uri="{9D8B030D-6E8A-4147-A177-3AD203B41FA5}">
                      <a16:colId xmlns:a16="http://schemas.microsoft.com/office/drawing/2014/main" val="779010701"/>
                    </a:ext>
                  </a:extLst>
                </a:gridCol>
                <a:gridCol w="783955">
                  <a:extLst>
                    <a:ext uri="{9D8B030D-6E8A-4147-A177-3AD203B41FA5}">
                      <a16:colId xmlns:a16="http://schemas.microsoft.com/office/drawing/2014/main" val="1147545004"/>
                    </a:ext>
                  </a:extLst>
                </a:gridCol>
                <a:gridCol w="783955">
                  <a:extLst>
                    <a:ext uri="{9D8B030D-6E8A-4147-A177-3AD203B41FA5}">
                      <a16:colId xmlns:a16="http://schemas.microsoft.com/office/drawing/2014/main" val="1221454626"/>
                    </a:ext>
                  </a:extLst>
                </a:gridCol>
              </a:tblGrid>
              <a:tr h="161063">
                <a:tc>
                  <a:txBody>
                    <a:bodyPr/>
                    <a:lstStyle/>
                    <a:p>
                      <a:endParaRPr lang="en-SE" sz="1100" dirty="0">
                        <a:effectLst/>
                        <a:latin typeface="+mn-lt"/>
                      </a:endParaRPr>
                    </a:p>
                  </a:txBody>
                  <a:tcPr marL="68580" marR="68580" marT="0" marB="0" anchor="ctr"/>
                </a:tc>
                <a:tc gridSpan="7">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b="1" kern="1200" dirty="0">
                          <a:solidFill>
                            <a:schemeClr val="lt1"/>
                          </a:solidFill>
                          <a:effectLst/>
                          <a:latin typeface="+mn-lt"/>
                          <a:ea typeface="+mn-ea"/>
                          <a:cs typeface="+mn-cs"/>
                        </a:rPr>
                        <a:t>All Intra Main 10 </a:t>
                      </a:r>
                      <a:endParaRPr lang="en-SE" sz="1100" b="1" kern="1200" dirty="0">
                        <a:solidFill>
                          <a:schemeClr val="lt1"/>
                        </a:solidFill>
                        <a:effectLst/>
                        <a:latin typeface="+mn-lt"/>
                        <a:ea typeface="+mn-ea"/>
                        <a:cs typeface="+mn-cs"/>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2695478661"/>
                  </a:ext>
                </a:extLst>
              </a:tr>
              <a:tr h="176324">
                <a:tc>
                  <a:txBody>
                    <a:bodyPr/>
                    <a:lstStyle/>
                    <a:p>
                      <a:endParaRPr lang="en-SE" sz="11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BD-rate Over ECM-12.0</a:t>
                      </a:r>
                      <a:endParaRPr lang="en-SE" sz="11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3216306299"/>
                  </a:ext>
                </a:extLst>
              </a:tr>
              <a:tr h="176324">
                <a:tc>
                  <a:txBody>
                    <a:bodyPr/>
                    <a:lstStyle/>
                    <a:p>
                      <a:endParaRPr lang="en-SE" sz="11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Y-PSNR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U-PSNR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V-PSNR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EncT</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DecT</a:t>
                      </a:r>
                      <a:endParaRPr lang="en-SE" sz="1100" dirty="0">
                        <a:effectLst/>
                        <a:latin typeface="+mn-lt"/>
                        <a:ea typeface="+mn-ea"/>
                      </a:endParaRPr>
                    </a:p>
                  </a:txBody>
                  <a:tcPr marL="68580" marR="68580" marT="0" marB="0" anchor="ctr"/>
                </a:tc>
                <a:tc>
                  <a:txBody>
                    <a:bodyPr/>
                    <a:lstStyle/>
                    <a:p>
                      <a:pPr algn="ctr" fontAlgn="ctr"/>
                      <a:r>
                        <a:rPr lang="en-US" sz="1100" kern="1200" dirty="0">
                          <a:solidFill>
                            <a:schemeClr val="dk1"/>
                          </a:solidFill>
                          <a:effectLst/>
                          <a:latin typeface="+mn-lt"/>
                          <a:ea typeface="+mn-ea"/>
                          <a:cs typeface="+mn-cs"/>
                        </a:rPr>
                        <a:t>EncVmPeak</a:t>
                      </a:r>
                    </a:p>
                  </a:txBody>
                  <a:tcPr marL="7620" marR="7620" marT="7620" marB="0" anchor="ctr"/>
                </a:tc>
                <a:tc>
                  <a:txBody>
                    <a:bodyPr/>
                    <a:lstStyle/>
                    <a:p>
                      <a:pPr algn="ctr" fontAlgn="ctr"/>
                      <a:r>
                        <a:rPr lang="en-US" sz="1100" kern="1200" dirty="0">
                          <a:solidFill>
                            <a:schemeClr val="dk1"/>
                          </a:solidFill>
                          <a:effectLst/>
                          <a:latin typeface="+mn-lt"/>
                          <a:ea typeface="+mn-ea"/>
                          <a:cs typeface="+mn-cs"/>
                        </a:rPr>
                        <a:t>DecVmPeak</a:t>
                      </a:r>
                    </a:p>
                  </a:txBody>
                  <a:tcPr marL="7620" marR="7620" marT="7620" marB="0" anchor="ctr"/>
                </a:tc>
                <a:extLst>
                  <a:ext uri="{0D108BD9-81ED-4DB2-BD59-A6C34878D82A}">
                    <a16:rowId xmlns:a16="http://schemas.microsoft.com/office/drawing/2014/main" val="353347614"/>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A1</a:t>
                      </a:r>
                      <a:endParaRPr lang="en-SE" sz="1100">
                        <a:effectLst/>
                        <a:latin typeface="+mn-lt"/>
                        <a:ea typeface="+mn-ea"/>
                      </a:endParaRPr>
                    </a:p>
                  </a:txBody>
                  <a:tcPr marL="68580" marR="68580" marT="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US" sz="900" b="0" i="0" u="none" strike="noStrike" kern="1200" dirty="0">
                          <a:solidFill>
                            <a:srgbClr val="000000"/>
                          </a:solidFill>
                          <a:effectLst/>
                          <a:latin typeface="Arial" panose="020B0604020202020204" pitchFamily="34" charset="0"/>
                          <a:ea typeface="+mn-ea"/>
                          <a:cs typeface="+mn-cs"/>
                        </a:rPr>
                        <a:t>100.1</a:t>
                      </a:r>
                      <a:r>
                        <a:rPr lang="en-SE" sz="900" b="0" i="0" u="none" strike="noStrike" kern="1200" dirty="0">
                          <a:solidFill>
                            <a:srgbClr val="000000"/>
                          </a:solidFill>
                          <a:effectLst/>
                          <a:latin typeface="Arial" panose="020B0604020202020204" pitchFamily="34" charset="0"/>
                          <a:ea typeface="+mn-ea"/>
                          <a:cs typeface="+mn-cs"/>
                        </a:rPr>
                        <a:t>%</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100.2%</a:t>
                      </a:r>
                    </a:p>
                  </a:txBody>
                  <a:tcPr marL="7620" marR="7620" marT="7620" marB="0" anchor="ctr"/>
                </a:tc>
                <a:extLst>
                  <a:ext uri="{0D108BD9-81ED-4DB2-BD59-A6C34878D82A}">
                    <a16:rowId xmlns:a16="http://schemas.microsoft.com/office/drawing/2014/main" val="2196087128"/>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A2</a:t>
                      </a:r>
                      <a:endParaRPr lang="en-SE" sz="1100">
                        <a:effectLst/>
                        <a:latin typeface="+mn-lt"/>
                        <a:ea typeface="+mn-ea"/>
                      </a:endParaRPr>
                    </a:p>
                  </a:txBody>
                  <a:tcPr marL="68580" marR="68580" marT="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US" sz="900" b="0" i="0" u="none" strike="noStrike" kern="1200" dirty="0">
                          <a:solidFill>
                            <a:srgbClr val="000000"/>
                          </a:solidFill>
                          <a:effectLst/>
                          <a:latin typeface="Arial" panose="020B0604020202020204" pitchFamily="34" charset="0"/>
                          <a:ea typeface="+mn-ea"/>
                          <a:cs typeface="+mn-cs"/>
                        </a:rPr>
                        <a:t>100</a:t>
                      </a:r>
                      <a:r>
                        <a:rPr lang="en-SE" sz="900" b="0" i="0" u="none" strike="noStrike" kern="1200" dirty="0">
                          <a:solidFill>
                            <a:srgbClr val="000000"/>
                          </a:solidFill>
                          <a:effectLst/>
                          <a:latin typeface="Arial" panose="020B0604020202020204" pitchFamily="34" charset="0"/>
                          <a:ea typeface="+mn-ea"/>
                          <a:cs typeface="+mn-cs"/>
                        </a:rPr>
                        <a:t>.</a:t>
                      </a:r>
                      <a:r>
                        <a:rPr lang="en-US" sz="900" b="0" i="0" u="none" strike="noStrike" kern="1200">
                          <a:solidFill>
                            <a:srgbClr val="000000"/>
                          </a:solidFill>
                          <a:effectLst/>
                          <a:latin typeface="Arial" panose="020B0604020202020204" pitchFamily="34" charset="0"/>
                          <a:ea typeface="+mn-ea"/>
                          <a:cs typeface="+mn-cs"/>
                        </a:rPr>
                        <a:t>0</a:t>
                      </a:r>
                      <a:r>
                        <a:rPr lang="en-SE" sz="900" b="0" i="0" u="none" strike="noStrike" kern="1200">
                          <a:solidFill>
                            <a:srgbClr val="000000"/>
                          </a:solidFill>
                          <a:effectLst/>
                          <a:latin typeface="Arial" panose="020B0604020202020204" pitchFamily="34" charset="0"/>
                          <a:ea typeface="+mn-ea"/>
                          <a:cs typeface="+mn-cs"/>
                        </a:rPr>
                        <a:t>%</a:t>
                      </a:r>
                      <a:endParaRPr lang="en-SE" sz="900" b="0"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1301109379"/>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B</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0.07%</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0.1</a:t>
                      </a:r>
                      <a:r>
                        <a:rPr lang="en-US" sz="900" b="0" i="0" u="none" strike="noStrike" kern="1200" dirty="0">
                          <a:solidFill>
                            <a:srgbClr val="000000"/>
                          </a:solidFill>
                          <a:effectLst/>
                          <a:latin typeface="Arial" panose="020B0604020202020204" pitchFamily="34" charset="0"/>
                          <a:ea typeface="+mn-ea"/>
                          <a:cs typeface="+mn-cs"/>
                        </a:rPr>
                        <a:t>1</a:t>
                      </a:r>
                      <a:r>
                        <a:rPr lang="en-SE" sz="900" b="0" i="0" u="none" strike="noStrike" kern="1200" dirty="0">
                          <a:solidFill>
                            <a:srgbClr val="000000"/>
                          </a:solidFill>
                          <a:effectLst/>
                          <a:latin typeface="Arial" panose="020B0604020202020204" pitchFamily="34" charset="0"/>
                          <a:ea typeface="+mn-ea"/>
                          <a:cs typeface="+mn-cs"/>
                        </a:rPr>
                        <a:t>%</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355177187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C</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0.10%</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3715838256"/>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E</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98.9%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extLst>
                  <a:ext uri="{0D108BD9-81ED-4DB2-BD59-A6C34878D82A}">
                    <a16:rowId xmlns:a16="http://schemas.microsoft.com/office/drawing/2014/main" val="3043280601"/>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Overall</a:t>
                      </a:r>
                      <a:endParaRPr lang="en-SE" sz="1100">
                        <a:effectLst/>
                        <a:latin typeface="+mn-lt"/>
                        <a:ea typeface="+mn-ea"/>
                      </a:endParaRPr>
                    </a:p>
                  </a:txBody>
                  <a:tcPr marL="68580" marR="68580" marT="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a:t>
                      </a:r>
                      <a:r>
                        <a:rPr lang="en-US" sz="900" b="1" i="0" u="none" strike="noStrike" kern="1200" dirty="0">
                          <a:solidFill>
                            <a:srgbClr val="000000"/>
                          </a:solidFill>
                          <a:effectLst/>
                          <a:latin typeface="Arial" panose="020B0604020202020204" pitchFamily="34" charset="0"/>
                          <a:ea typeface="+mn-ea"/>
                          <a:cs typeface="+mn-cs"/>
                        </a:rPr>
                        <a:t>5</a:t>
                      </a:r>
                      <a:endParaRPr lang="en-SE" sz="9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73559253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D</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99.5%</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99.8%</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868057709"/>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rPr>
                        <a:t>Class F</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99.7%</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2683019430"/>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ea typeface="+mn-ea"/>
                        </a:rPr>
                        <a:t>Class TGM</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3435008277"/>
                  </a:ext>
                </a:extLst>
              </a:tr>
            </a:tbl>
          </a:graphicData>
        </a:graphic>
      </p:graphicFrame>
      <p:graphicFrame>
        <p:nvGraphicFramePr>
          <p:cNvPr id="13" name="Table 12">
            <a:extLst>
              <a:ext uri="{FF2B5EF4-FFF2-40B4-BE49-F238E27FC236}">
                <a16:creationId xmlns:a16="http://schemas.microsoft.com/office/drawing/2014/main" id="{5DA28F01-A2D7-3A93-C8E2-D49B7F119CE6}"/>
              </a:ext>
            </a:extLst>
          </p:cNvPr>
          <p:cNvGraphicFramePr>
            <a:graphicFrameLocks noGrp="1"/>
          </p:cNvGraphicFramePr>
          <p:nvPr>
            <p:extLst>
              <p:ext uri="{D42A27DB-BD31-4B8C-83A1-F6EECF244321}">
                <p14:modId xmlns:p14="http://schemas.microsoft.com/office/powerpoint/2010/main" val="1096745083"/>
              </p:ext>
            </p:extLst>
          </p:nvPr>
        </p:nvGraphicFramePr>
        <p:xfrm>
          <a:off x="6267026" y="3783241"/>
          <a:ext cx="5845552" cy="2235675"/>
        </p:xfrm>
        <a:graphic>
          <a:graphicData uri="http://schemas.openxmlformats.org/drawingml/2006/table">
            <a:tbl>
              <a:tblPr firstRow="1" firstCol="1" bandRow="1">
                <a:tableStyleId>{5C22544A-7EE6-4342-B048-85BDC9FD1C3A}</a:tableStyleId>
              </a:tblPr>
              <a:tblGrid>
                <a:gridCol w="871376">
                  <a:extLst>
                    <a:ext uri="{9D8B030D-6E8A-4147-A177-3AD203B41FA5}">
                      <a16:colId xmlns:a16="http://schemas.microsoft.com/office/drawing/2014/main" val="456237385"/>
                    </a:ext>
                  </a:extLst>
                </a:gridCol>
                <a:gridCol w="706741">
                  <a:extLst>
                    <a:ext uri="{9D8B030D-6E8A-4147-A177-3AD203B41FA5}">
                      <a16:colId xmlns:a16="http://schemas.microsoft.com/office/drawing/2014/main" val="1100371699"/>
                    </a:ext>
                  </a:extLst>
                </a:gridCol>
                <a:gridCol w="715447">
                  <a:extLst>
                    <a:ext uri="{9D8B030D-6E8A-4147-A177-3AD203B41FA5}">
                      <a16:colId xmlns:a16="http://schemas.microsoft.com/office/drawing/2014/main" val="1144888517"/>
                    </a:ext>
                  </a:extLst>
                </a:gridCol>
                <a:gridCol w="706017">
                  <a:extLst>
                    <a:ext uri="{9D8B030D-6E8A-4147-A177-3AD203B41FA5}">
                      <a16:colId xmlns:a16="http://schemas.microsoft.com/office/drawing/2014/main" val="219462267"/>
                    </a:ext>
                  </a:extLst>
                </a:gridCol>
                <a:gridCol w="622483">
                  <a:extLst>
                    <a:ext uri="{9D8B030D-6E8A-4147-A177-3AD203B41FA5}">
                      <a16:colId xmlns:a16="http://schemas.microsoft.com/office/drawing/2014/main" val="3138198918"/>
                    </a:ext>
                  </a:extLst>
                </a:gridCol>
                <a:gridCol w="653664">
                  <a:extLst>
                    <a:ext uri="{9D8B030D-6E8A-4147-A177-3AD203B41FA5}">
                      <a16:colId xmlns:a16="http://schemas.microsoft.com/office/drawing/2014/main" val="779010701"/>
                    </a:ext>
                  </a:extLst>
                </a:gridCol>
                <a:gridCol w="784912">
                  <a:extLst>
                    <a:ext uri="{9D8B030D-6E8A-4147-A177-3AD203B41FA5}">
                      <a16:colId xmlns:a16="http://schemas.microsoft.com/office/drawing/2014/main" val="1147545004"/>
                    </a:ext>
                  </a:extLst>
                </a:gridCol>
                <a:gridCol w="784912">
                  <a:extLst>
                    <a:ext uri="{9D8B030D-6E8A-4147-A177-3AD203B41FA5}">
                      <a16:colId xmlns:a16="http://schemas.microsoft.com/office/drawing/2014/main" val="1221454626"/>
                    </a:ext>
                  </a:extLst>
                </a:gridCol>
              </a:tblGrid>
              <a:tr h="177861">
                <a:tc>
                  <a:txBody>
                    <a:bodyPr/>
                    <a:lstStyle/>
                    <a:p>
                      <a:endParaRPr lang="en-SE" sz="1100" dirty="0">
                        <a:effectLst/>
                        <a:latin typeface="+mn-lt"/>
                      </a:endParaRPr>
                    </a:p>
                  </a:txBody>
                  <a:tcPr marL="68580" marR="68580" marT="0" marB="0" anchor="ctr"/>
                </a:tc>
                <a:tc gridSpan="7">
                  <a:txBody>
                    <a:bodyPr/>
                    <a:lstStyle/>
                    <a:p>
                      <a:pPr algn="ctr" hangingPunct="0"/>
                      <a:r>
                        <a:rPr lang="en-US" sz="1100" b="1" kern="1200" dirty="0">
                          <a:solidFill>
                            <a:schemeClr val="lt1"/>
                          </a:solidFill>
                          <a:effectLst/>
                          <a:latin typeface="+mn-lt"/>
                          <a:ea typeface="+mn-ea"/>
                          <a:cs typeface="+mn-cs"/>
                        </a:rPr>
                        <a:t>Low delay B Main 10 </a:t>
                      </a:r>
                      <a:endParaRPr lang="en-SE" sz="1100" b="1" kern="1200" dirty="0">
                        <a:solidFill>
                          <a:schemeClr val="lt1"/>
                        </a:solidFill>
                        <a:effectLst/>
                        <a:latin typeface="+mn-lt"/>
                        <a:ea typeface="+mn-ea"/>
                        <a:cs typeface="+mn-cs"/>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2695478661"/>
                  </a:ext>
                </a:extLst>
              </a:tr>
              <a:tr h="187074">
                <a:tc>
                  <a:txBody>
                    <a:bodyPr/>
                    <a:lstStyle/>
                    <a:p>
                      <a:endParaRPr lang="en-SE" sz="11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BD-rate Over ECM-12.0</a:t>
                      </a:r>
                      <a:endParaRPr lang="en-SE" sz="11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3216306299"/>
                  </a:ext>
                </a:extLst>
              </a:tr>
              <a:tr h="187074">
                <a:tc>
                  <a:txBody>
                    <a:bodyPr/>
                    <a:lstStyle/>
                    <a:p>
                      <a:endParaRPr lang="en-SE" sz="11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Y-PSNR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U-PSNR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V-PSNR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EncT</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DecT</a:t>
                      </a:r>
                      <a:endParaRPr lang="en-SE" sz="1100" dirty="0">
                        <a:effectLst/>
                        <a:latin typeface="+mn-lt"/>
                        <a:ea typeface="+mn-ea"/>
                      </a:endParaRPr>
                    </a:p>
                  </a:txBody>
                  <a:tcPr marL="68580" marR="68580" marT="0" marB="0" anchor="ctr"/>
                </a:tc>
                <a:tc>
                  <a:txBody>
                    <a:bodyPr/>
                    <a:lstStyle/>
                    <a:p>
                      <a:pPr algn="ctr" fontAlgn="ctr"/>
                      <a:r>
                        <a:rPr lang="en-US" sz="1100" kern="1200" dirty="0">
                          <a:solidFill>
                            <a:schemeClr val="dk1"/>
                          </a:solidFill>
                          <a:effectLst/>
                          <a:latin typeface="+mn-lt"/>
                          <a:ea typeface="+mn-ea"/>
                          <a:cs typeface="+mn-cs"/>
                        </a:rPr>
                        <a:t>EncVmPeak</a:t>
                      </a:r>
                    </a:p>
                  </a:txBody>
                  <a:tcPr marL="7620" marR="7620" marT="7620" marB="0" anchor="ctr"/>
                </a:tc>
                <a:tc>
                  <a:txBody>
                    <a:bodyPr/>
                    <a:lstStyle/>
                    <a:p>
                      <a:pPr algn="ctr" fontAlgn="ctr"/>
                      <a:r>
                        <a:rPr lang="en-US" sz="1100" kern="1200" dirty="0">
                          <a:solidFill>
                            <a:schemeClr val="dk1"/>
                          </a:solidFill>
                          <a:effectLst/>
                          <a:latin typeface="+mn-lt"/>
                          <a:ea typeface="+mn-ea"/>
                          <a:cs typeface="+mn-cs"/>
                        </a:rPr>
                        <a:t>DecVmPeak</a:t>
                      </a:r>
                    </a:p>
                  </a:txBody>
                  <a:tcPr marL="7620" marR="7620" marT="7620" marB="0" anchor="ctr"/>
                </a:tc>
                <a:extLst>
                  <a:ext uri="{0D108BD9-81ED-4DB2-BD59-A6C34878D82A}">
                    <a16:rowId xmlns:a16="http://schemas.microsoft.com/office/drawing/2014/main" val="353347614"/>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a:solidFill>
                          <a:schemeClr val="dk1"/>
                        </a:solidFill>
                        <a:effectLst/>
                        <a:latin typeface="+mn-lt"/>
                        <a:ea typeface="+mn-ea"/>
                        <a:cs typeface="+mn-cs"/>
                      </a:endParaRPr>
                    </a:p>
                  </a:txBody>
                  <a:tcPr marL="6350" marR="6350" marT="6350" marB="0" anchor="ctr"/>
                </a:tc>
                <a:tc>
                  <a:txBody>
                    <a:bodyPr/>
                    <a:lstStyle/>
                    <a:p>
                      <a:pPr algn="ctr" fontAlgn="ctr"/>
                      <a:endParaRPr lang="en-SE" sz="1100" kern="120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extLst>
                  <a:ext uri="{0D108BD9-81ED-4DB2-BD59-A6C34878D82A}">
                    <a16:rowId xmlns:a16="http://schemas.microsoft.com/office/drawing/2014/main" val="2196087128"/>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extLst>
                  <a:ext uri="{0D108BD9-81ED-4DB2-BD59-A6C34878D82A}">
                    <a16:rowId xmlns:a16="http://schemas.microsoft.com/office/drawing/2014/main" val="1301109379"/>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B*</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-0.06%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98.6%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99.0%</a:t>
                      </a:r>
                    </a:p>
                  </a:txBody>
                  <a:tcPr marL="7620" marR="7620" marT="7620" marB="0" anchor="ctr"/>
                </a:tc>
                <a:extLst>
                  <a:ext uri="{0D108BD9-81ED-4DB2-BD59-A6C34878D82A}">
                    <a16:rowId xmlns:a16="http://schemas.microsoft.com/office/drawing/2014/main" val="3551771875"/>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C</a:t>
                      </a:r>
                      <a:endParaRPr lang="en-SE" sz="110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0.02%</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-0.16%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98.9%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100.1%</a:t>
                      </a:r>
                    </a:p>
                  </a:txBody>
                  <a:tcPr marL="7620" marR="7620" marT="7620" marB="0" anchor="ctr"/>
                </a:tc>
                <a:extLst>
                  <a:ext uri="{0D108BD9-81ED-4DB2-BD59-A6C34878D82A}">
                    <a16:rowId xmlns:a16="http://schemas.microsoft.com/office/drawing/2014/main" val="3715838256"/>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E</a:t>
                      </a:r>
                      <a:endParaRPr lang="en-SE" sz="110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0.01%</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0.24%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0.48%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98.6%</a:t>
                      </a:r>
                    </a:p>
                  </a:txBody>
                  <a:tcPr marL="7620" marR="7620" marT="7620" marB="0" anchor="ctr"/>
                </a:tc>
                <a:tc>
                  <a:txBody>
                    <a:bodyPr/>
                    <a:lstStyle/>
                    <a:p>
                      <a:pPr algn="ctr" fontAlgn="ctr"/>
                      <a:r>
                        <a:rPr lang="en-US" sz="900" b="0" i="0" u="none" strike="noStrike" dirty="0">
                          <a:solidFill>
                            <a:srgbClr val="000000"/>
                          </a:solidFill>
                          <a:effectLst/>
                          <a:latin typeface="Arial" panose="020B0604020202020204" pitchFamily="34" charset="0"/>
                        </a:rPr>
                        <a:t>100</a:t>
                      </a:r>
                      <a:r>
                        <a:rPr lang="en-SE" sz="900" b="0" i="0" u="none" strike="noStrike" dirty="0">
                          <a:solidFill>
                            <a:srgbClr val="000000"/>
                          </a:solidFill>
                          <a:effectLst/>
                          <a:latin typeface="Arial" panose="020B0604020202020204" pitchFamily="34" charset="0"/>
                        </a:rPr>
                        <a:t>.</a:t>
                      </a:r>
                      <a:r>
                        <a:rPr lang="en-US" sz="900" b="0" i="0" u="none" strike="noStrike" dirty="0">
                          <a:solidFill>
                            <a:srgbClr val="000000"/>
                          </a:solidFill>
                          <a:effectLst/>
                          <a:latin typeface="Arial" panose="020B0604020202020204" pitchFamily="34" charset="0"/>
                        </a:rPr>
                        <a:t>0</a:t>
                      </a:r>
                      <a:r>
                        <a:rPr lang="en-SE" sz="900" b="0" i="0" u="none" strike="noStrike" dirty="0">
                          <a:solidFill>
                            <a:srgbClr val="000000"/>
                          </a:solidFill>
                          <a:effectLst/>
                          <a:latin typeface="Arial" panose="020B0604020202020204" pitchFamily="34" charset="0"/>
                        </a:rPr>
                        <a:t>%</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100.2%</a:t>
                      </a:r>
                    </a:p>
                  </a:txBody>
                  <a:tcPr marL="7620" marR="7620" marT="7620" marB="0" anchor="ctr"/>
                </a:tc>
                <a:extLst>
                  <a:ext uri="{0D108BD9-81ED-4DB2-BD59-A6C34878D82A}">
                    <a16:rowId xmlns:a16="http://schemas.microsoft.com/office/drawing/2014/main" val="3043280601"/>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Overall</a:t>
                      </a:r>
                      <a:endParaRPr lang="en-SE" sz="1100">
                        <a:effectLst/>
                        <a:latin typeface="+mn-lt"/>
                        <a:ea typeface="+mn-ea"/>
                      </a:endParaRPr>
                    </a:p>
                  </a:txBody>
                  <a:tcPr marL="68580" marR="68580" marT="0" marB="0" anchor="ctr"/>
                </a:tc>
                <a:tc>
                  <a:txBody>
                    <a:bodyPr/>
                    <a:lstStyle/>
                    <a:p>
                      <a:pPr algn="ctr" fontAlgn="ctr"/>
                      <a:r>
                        <a:rPr lang="en-SE" sz="900" b="1" i="0" u="none" strike="noStrike" dirty="0">
                          <a:solidFill>
                            <a:srgbClr val="000000"/>
                          </a:solidFill>
                          <a:effectLst/>
                          <a:latin typeface="Arial" panose="020B0604020202020204" pitchFamily="34" charset="0"/>
                        </a:rPr>
                        <a:t>-0.01%</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0.02%</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0.01%</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98.7%</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99.6%</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99.7%</a:t>
                      </a:r>
                    </a:p>
                  </a:txBody>
                  <a:tcPr marL="7620" marR="7620" marT="7620" marB="0" anchor="ctr"/>
                </a:tc>
                <a:extLst>
                  <a:ext uri="{0D108BD9-81ED-4DB2-BD59-A6C34878D82A}">
                    <a16:rowId xmlns:a16="http://schemas.microsoft.com/office/drawing/2014/main" val="735592535"/>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D</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-0.22%</a:t>
                      </a:r>
                    </a:p>
                  </a:txBody>
                  <a:tcPr marL="7620" marR="7620" marT="7620" marB="0" anchor="ctr"/>
                </a:tc>
                <a:tc>
                  <a:txBody>
                    <a:bodyPr/>
                    <a:lstStyle/>
                    <a:p>
                      <a:pPr algn="ctr" fontAlgn="ctr"/>
                      <a:r>
                        <a:rPr lang="en-SE" sz="900" b="0" i="0" u="none" strike="noStrike" dirty="0">
                          <a:solidFill>
                            <a:srgbClr val="000000"/>
                          </a:solidFill>
                          <a:effectLst/>
                          <a:latin typeface="Arial" panose="020B0604020202020204" pitchFamily="34" charset="0"/>
                        </a:rPr>
                        <a:t>0.31%</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-0.35%</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99.2%</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100.0%</a:t>
                      </a:r>
                    </a:p>
                  </a:txBody>
                  <a:tcPr marL="7620" marR="7620" marT="7620" marB="0" anchor="ctr"/>
                </a:tc>
                <a:extLst>
                  <a:ext uri="{0D108BD9-81ED-4DB2-BD59-A6C34878D82A}">
                    <a16:rowId xmlns:a16="http://schemas.microsoft.com/office/drawing/2014/main" val="868057709"/>
                  </a:ext>
                </a:extLst>
              </a:tr>
              <a:tr h="18707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rPr>
                        <a:t>Class F*</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0.05%</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-0.26%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-0.69%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99.5%</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99.7%</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100.1%</a:t>
                      </a:r>
                    </a:p>
                  </a:txBody>
                  <a:tcPr marL="7620" marR="7620" marT="7620" marB="0" anchor="ctr"/>
                </a:tc>
                <a:extLst>
                  <a:ext uri="{0D108BD9-81ED-4DB2-BD59-A6C34878D82A}">
                    <a16:rowId xmlns:a16="http://schemas.microsoft.com/office/drawing/2014/main" val="2683019430"/>
                  </a:ext>
                </a:extLst>
              </a:tr>
              <a:tr h="18707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ea typeface="+mn-ea"/>
                        </a:rPr>
                        <a:t>Class TGM*</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-0.24%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-0.33%</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99.3%</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100.2%</a:t>
                      </a:r>
                    </a:p>
                  </a:txBody>
                  <a:tcPr marL="7620" marR="7620" marT="7620" marB="0" anchor="ctr"/>
                </a:tc>
                <a:tc>
                  <a:txBody>
                    <a:bodyPr/>
                    <a:lstStyle/>
                    <a:p>
                      <a:pPr algn="ctr" fontAlgn="ctr"/>
                      <a:r>
                        <a:rPr lang="en-SE" sz="900" b="0" i="0" u="none" strike="noStrike" dirty="0">
                          <a:solidFill>
                            <a:srgbClr val="000000"/>
                          </a:solidFill>
                          <a:effectLst/>
                          <a:latin typeface="Arial" panose="020B0604020202020204" pitchFamily="34" charset="0"/>
                        </a:rPr>
                        <a:t>100.3%</a:t>
                      </a:r>
                    </a:p>
                  </a:txBody>
                  <a:tcPr marL="7620" marR="7620" marT="7620" marB="0" anchor="ctr"/>
                </a:tc>
                <a:extLst>
                  <a:ext uri="{0D108BD9-81ED-4DB2-BD59-A6C34878D82A}">
                    <a16:rowId xmlns:a16="http://schemas.microsoft.com/office/drawing/2014/main" val="553575802"/>
                  </a:ext>
                </a:extLst>
              </a:tr>
            </a:tbl>
          </a:graphicData>
        </a:graphic>
      </p:graphicFrame>
      <p:sp>
        <p:nvSpPr>
          <p:cNvPr id="14" name="Title 3">
            <a:extLst>
              <a:ext uri="{FF2B5EF4-FFF2-40B4-BE49-F238E27FC236}">
                <a16:creationId xmlns:a16="http://schemas.microsoft.com/office/drawing/2014/main" id="{5A122979-D993-C578-D43C-F4604C072872}"/>
              </a:ext>
            </a:extLst>
          </p:cNvPr>
          <p:cNvSpPr>
            <a:spLocks noGrp="1"/>
          </p:cNvSpPr>
          <p:nvPr>
            <p:ph type="title"/>
          </p:nvPr>
        </p:nvSpPr>
        <p:spPr>
          <a:xfrm>
            <a:off x="291803" y="968207"/>
            <a:ext cx="5067935" cy="306801"/>
          </a:xfrm>
          <a:ln>
            <a:noFill/>
          </a:ln>
        </p:spPr>
        <p:txBody>
          <a:bodyPr/>
          <a:lstStyle/>
          <a:p>
            <a:r>
              <a:rPr lang="en-US" sz="2000" dirty="0">
                <a:latin typeface="+mn-lt"/>
              </a:rPr>
              <a:t>Test 1: ECM CTC </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304800"/>
            <a:ext cx="8353426" cy="1081088"/>
          </a:xfrm>
          <a:ln>
            <a:noFill/>
          </a:ln>
        </p:spPr>
        <p:txBody>
          <a:bodyPr/>
          <a:lstStyle/>
          <a:p>
            <a:r>
              <a:rPr lang="en-US" dirty="0">
                <a:latin typeface="+mn-lt"/>
              </a:rPr>
              <a:t>Summary</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978694"/>
            <a:ext cx="10892620" cy="5574506"/>
          </a:xfrm>
          <a:ln>
            <a:noFill/>
          </a:ln>
        </p:spPr>
        <p:txBody>
          <a:bodyPr/>
          <a:lstStyle/>
          <a:p>
            <a:pPr>
              <a:lnSpc>
                <a:spcPct val="150000"/>
              </a:lnSpc>
            </a:pPr>
            <a:r>
              <a:rPr lang="en-US" dirty="0"/>
              <a:t>In this contribution, a restriction is proposed on BT CUs to avoid applying QT-like structure when QT split is allowed for such CUs. </a:t>
            </a:r>
          </a:p>
          <a:p>
            <a:pPr>
              <a:lnSpc>
                <a:spcPct val="150000"/>
              </a:lnSpc>
            </a:pPr>
            <a:r>
              <a:rPr lang="en-US" dirty="0"/>
              <a:t>A new CABAC context is added to signal split_cu_flag syntax to facilitate the proposed restriction.</a:t>
            </a:r>
          </a:p>
          <a:p>
            <a:pPr>
              <a:lnSpc>
                <a:spcPct val="150000"/>
              </a:lnSpc>
            </a:pPr>
            <a:r>
              <a:rPr lang="en-US" dirty="0"/>
              <a:t>The results show a reduction in encoding runtime for AI, RA, and LDB configurations with improvements in coding efficiency for RA and LDB configurations. </a:t>
            </a:r>
          </a:p>
          <a:p>
            <a:pPr>
              <a:lnSpc>
                <a:spcPct val="150000"/>
              </a:lnSpc>
            </a:pPr>
            <a:r>
              <a:rPr lang="en-US" dirty="0"/>
              <a:t>It is suggested to study the proposed method in the next cycle of EE2.</a:t>
            </a:r>
          </a:p>
          <a:p>
            <a:pPr>
              <a:lnSpc>
                <a:spcPct val="150000"/>
              </a:lnSpc>
            </a:pPr>
            <a:r>
              <a:rPr lang="en-US" sz="2000" dirty="0"/>
              <a:t>Thanks to Sharp for cross-checking.</a:t>
            </a:r>
            <a:endParaRPr lang="en-US" dirty="0"/>
          </a:p>
        </p:txBody>
      </p:sp>
    </p:spTree>
    <p:custDataLst>
      <p:custData r:id="rId1"/>
      <p:custData r:id="rId2"/>
    </p:custDataLst>
    <p:extLst>
      <p:ext uri="{BB962C8B-B14F-4D97-AF65-F5344CB8AC3E}">
        <p14:creationId xmlns:p14="http://schemas.microsoft.com/office/powerpoint/2010/main" val="2132595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a:xfrm>
            <a:off x="3071812" y="5116920"/>
            <a:ext cx="6048375" cy="347472"/>
          </a:xfrm>
        </p:spPr>
        <p:txBody>
          <a:bodyPr>
            <a:noAutofit/>
          </a:bodyPr>
          <a:lstStyle/>
          <a:p>
            <a:r>
              <a:rPr lang="en-US" sz="4800" dirty="0"/>
              <a:t>Thank you</a:t>
            </a:r>
          </a:p>
        </p:txBody>
      </p:sp>
    </p:spTree>
    <p:custDataLst>
      <p:custData r:id="rId1"/>
      <p:custData r:id="rId2"/>
    </p:custDataLst>
    <p:extLst>
      <p:ext uri="{BB962C8B-B14F-4D97-AF65-F5344CB8AC3E}">
        <p14:creationId xmlns:p14="http://schemas.microsoft.com/office/powerpoint/2010/main" val="1493809676"/>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1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FormConfiguration><![CDATA[{"formFields":[],"formDataEntries":[]}]]></TemplafySlideFormConfiguration>
</file>

<file path=customXml/item16.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8.xml><?xml version="1.0" encoding="utf-8"?>
<p:properties xmlns:p="http://schemas.microsoft.com/office/2006/metadata/properties" xmlns:xsi="http://www.w3.org/2001/XMLSchema-instance" xmlns:pc="http://schemas.microsoft.com/office/infopath/2007/PartnerControls">
  <documentManagement/>
</p:properties>
</file>

<file path=customXml/item1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2.xml><?xml version="1.0" encoding="utf-8"?>
<TemplafySlideFormConfiguration><![CDATA[{"formFields":[],"formDataEntries":[]}]]></TemplafySlideFormConfiguration>
</file>

<file path=customXml/item20.xml><?xml version="1.0" encoding="utf-8"?>
<TemplafySlideFormConfiguration><![CDATA[{"formFields":[],"formDataEntries":[]}]]></TemplafySlideFormConfiguration>
</file>

<file path=customXml/item2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3.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2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5.xml><?xml version="1.0" encoding="utf-8"?>
<TemplafySlideFormConfiguration><![CDATA[{"formFields":[],"formDataEntries":[]}]]></TemplafySlideFormConfiguration>
</file>

<file path=customXml/item26.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27.xml><?xml version="1.0" encoding="utf-8"?>
<TemplafySlideFormConfiguration><![CDATA[{"formFields":[],"formDataEntries":[]}]]></TemplafySlideFormConfiguration>
</file>

<file path=customXml/item28.xml><?xml version="1.0" encoding="utf-8"?>
<TemplafySlideFormConfiguration><![CDATA[{"formFields":[],"formDataEntries":[]}]]></TemplafySlideFormConfiguration>
</file>

<file path=customXml/item29.xml><?xml version="1.0" encoding="utf-8"?>
<TemplafySlideFormConfiguration><![CDATA[{"formFields":[],"formDataEntries":[]}]]></TemplafySlideFormConfiguration>
</file>

<file path=customXml/item3.xml><?xml version="1.0" encoding="utf-8"?>
<TemplafySlideFormConfiguration><![CDATA[{"formFields":[],"formDataEntries":[]}]]></TemplafySlideFormConfiguration>
</file>

<file path=customXml/item30.xml><?xml version="1.0" encoding="utf-8"?>
<TemplafySlideFormConfiguration><![CDATA[{"formFields":[],"formDataEntries":[]}]]></TemplafySlideFormConfiguration>
</file>

<file path=customXml/item3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2.xml><?xml version="1.0" encoding="utf-8"?>
<TemplafySlideFormConfiguration><![CDATA[{"formFields":[],"formDataEntries":[]}]]></TemplafySlideFormConfiguration>
</file>

<file path=customXml/item33.xml><?xml version="1.0" encoding="utf-8"?>
<TemplafySlideFormConfiguration><![CDATA[{"formFields":[],"formDataEntries":[]}]]></TemplafySlideFormConfiguration>
</file>

<file path=customXml/item34.xml><?xml version="1.0" encoding="utf-8"?>
<TemplafySlideFormConfiguration><![CDATA[{"formFields":[],"formDataEntries":[]}]]></TemplafySlideFormConfiguration>
</file>

<file path=customXml/item35.xml><?xml version="1.0" encoding="utf-8"?>
<?mso-contentType ?>
<FormTemplates xmlns="http://schemas.microsoft.com/sharepoint/v3/contenttype/forms">
  <Display>DocumentLibraryForm</Display>
  <Edit>DocumentLibraryForm</Edit>
  <New>DocumentLibraryForm</New>
</FormTemplates>
</file>

<file path=customXml/item36.xml><?xml version="1.0" encoding="utf-8"?>
<TemplafySlideFormConfiguration><![CDATA[{"formFields":[],"formDataEntries":[]}]]></TemplafySlideFormConfiguration>
</file>

<file path=customXml/item3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8.xml><?xml version="1.0" encoding="utf-8"?>
<TemplafySlideFormConfiguration><![CDATA[{"formFields":[],"formDataEntries":[]}]]></TemplafySlideFormConfiguration>
</file>

<file path=customXml/item39.xml><?xml version="1.0" encoding="utf-8"?>
<TemplafySlideFormConfiguration><![CDATA[{"formFields":[],"formDataEntries":[]}]]></TemplafySlideFormConfiguration>
</file>

<file path=customXml/item4.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40.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4.xml><?xml version="1.0" encoding="utf-8"?>
<TemplafySlideFormConfiguration><![CDATA[{"formFields":[],"formDataEntries":[]}]]></TemplafySlideFormConfiguration>
</file>

<file path=customXml/item4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6.xml><?xml version="1.0" encoding="utf-8"?>
<TemplafySlideFormConfiguration><![CDATA[{"formFields":[],"formDataEntries":[]}]]></TemplafySlideFormConfiguration>
</file>

<file path=customXml/item4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8.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4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5.xml><?xml version="1.0" encoding="utf-8"?>
<TemplafySlideFormConfiguration><![CDATA[{"formFields":[],"formDataEntries":[]}]]></TemplafySlideFormConfiguration>
</file>

<file path=customXml/item6.xml><?xml version="1.0" encoding="utf-8"?>
<TemplafySlideFormConfiguration><![CDATA[{"formFields":[],"formDataEntries":[]}]]></TemplafySlideFormConfiguration>
</file>

<file path=customXml/item7.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S2cWlr7nUA1aACZkR9+Ijg=="},{"name":"ConfidentialityClass","value":"cT/FOwTWaPknrhRlNMh4SQ=="},{"name":"ExternalConfidentialityLabel","value":"u2D/MG3wyuAQhkGvE2fPaA=="},{"name":"LanguageCode","value":"5wlu7ZdPxHQj1W0w+yTNSg=="},{"name":"Date","value":"8fcGu3BH5Y4sbsfh6AQF9g=="},{"name":"TemplateType","value":"5wlu7ZdPxHQj1W0w+yTNSg=="},{"name":"DocTitle","value":"5wlu7ZdPxHQj1W0w+yTNSg=="},{"name":"TotalPageNo","value":"5wlu7ZdPxHQj1W0w+yTNSg=="},{"name":"Prepared","value":"UFSMQ+z8n3hyCEzg8IHkVaqKRf5oTZ+WQP3SBQd21EU="}]}]]></TemplafyFormConfiguration>
</file>

<file path=customXml/item8.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C09F197C-6A49-47D0-B877-F88807989676}">
  <ds:schemaRefs/>
</ds:datastoreItem>
</file>

<file path=customXml/itemProps11.xml><?xml version="1.0" encoding="utf-8"?>
<ds:datastoreItem xmlns:ds="http://schemas.openxmlformats.org/officeDocument/2006/customXml" ds:itemID="{389002DF-94C5-4FEB-98F1-5D3AAF185764}">
  <ds:schemaRefs/>
</ds:datastoreItem>
</file>

<file path=customXml/itemProps12.xml><?xml version="1.0" encoding="utf-8"?>
<ds:datastoreItem xmlns:ds="http://schemas.openxmlformats.org/officeDocument/2006/customXml" ds:itemID="{24609BE3-F1F5-4988-BE01-C0A78F9C5CD3}">
  <ds:schemaRefs/>
</ds:datastoreItem>
</file>

<file path=customXml/itemProps13.xml><?xml version="1.0" encoding="utf-8"?>
<ds:datastoreItem xmlns:ds="http://schemas.openxmlformats.org/officeDocument/2006/customXml" ds:itemID="{85750FC1-EDB0-4794-99AB-8218C4F14973}">
  <ds:schemaRefs/>
</ds:datastoreItem>
</file>

<file path=customXml/itemProps14.xml><?xml version="1.0" encoding="utf-8"?>
<ds:datastoreItem xmlns:ds="http://schemas.openxmlformats.org/officeDocument/2006/customXml" ds:itemID="{32BA7684-6BE4-4F73-B22E-30934AB379B8}">
  <ds:schemaRefs/>
</ds:datastoreItem>
</file>

<file path=customXml/itemProps15.xml><?xml version="1.0" encoding="utf-8"?>
<ds:datastoreItem xmlns:ds="http://schemas.openxmlformats.org/officeDocument/2006/customXml" ds:itemID="{25929A01-6C6D-44A2-A4D3-78A1F8C7DA10}">
  <ds:schemaRefs/>
</ds:datastoreItem>
</file>

<file path=customXml/itemProps16.xml><?xml version="1.0" encoding="utf-8"?>
<ds:datastoreItem xmlns:ds="http://schemas.openxmlformats.org/officeDocument/2006/customXml" ds:itemID="{5796856E-CE3E-441F-8B08-8AE9033943CA}">
  <ds:schemaRefs/>
</ds:datastoreItem>
</file>

<file path=customXml/itemProps17.xml><?xml version="1.0" encoding="utf-8"?>
<ds:datastoreItem xmlns:ds="http://schemas.openxmlformats.org/officeDocument/2006/customXml" ds:itemID="{4B35AAA4-F624-4084-A550-F337D4F3DC87}">
  <ds:schemaRefs/>
</ds:datastoreItem>
</file>

<file path=customXml/itemProps18.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19.xml><?xml version="1.0" encoding="utf-8"?>
<ds:datastoreItem xmlns:ds="http://schemas.openxmlformats.org/officeDocument/2006/customXml" ds:itemID="{72516535-7702-46AF-9B1F-8623A67A824E}">
  <ds:schemaRefs/>
</ds:datastoreItem>
</file>

<file path=customXml/itemProps2.xml><?xml version="1.0" encoding="utf-8"?>
<ds:datastoreItem xmlns:ds="http://schemas.openxmlformats.org/officeDocument/2006/customXml" ds:itemID="{58CC0B31-82B9-497A-9A2E-F3F72D0BBDAD}">
  <ds:schemaRefs/>
</ds:datastoreItem>
</file>

<file path=customXml/itemProps20.xml><?xml version="1.0" encoding="utf-8"?>
<ds:datastoreItem xmlns:ds="http://schemas.openxmlformats.org/officeDocument/2006/customXml" ds:itemID="{42476FA5-1398-4AD1-B735-5E7750550AFE}">
  <ds:schemaRefs/>
</ds:datastoreItem>
</file>

<file path=customXml/itemProps21.xml><?xml version="1.0" encoding="utf-8"?>
<ds:datastoreItem xmlns:ds="http://schemas.openxmlformats.org/officeDocument/2006/customXml" ds:itemID="{D8A828CA-A822-44A0-97F6-4451A021A343}">
  <ds:schemaRefs/>
</ds:datastoreItem>
</file>

<file path=customXml/itemProps22.xml><?xml version="1.0" encoding="utf-8"?>
<ds:datastoreItem xmlns:ds="http://schemas.openxmlformats.org/officeDocument/2006/customXml" ds:itemID="{7E743FD3-13DD-4ABC-B0F0-E092418569F6}">
  <ds:schemaRefs/>
</ds:datastoreItem>
</file>

<file path=customXml/itemProps23.xml><?xml version="1.0" encoding="utf-8"?>
<ds:datastoreItem xmlns:ds="http://schemas.openxmlformats.org/officeDocument/2006/customXml" ds:itemID="{1CE36EA9-2186-4EB1-871A-8AE59C2A13BB}">
  <ds:schemaRefs/>
</ds:datastoreItem>
</file>

<file path=customXml/itemProps24.xml><?xml version="1.0" encoding="utf-8"?>
<ds:datastoreItem xmlns:ds="http://schemas.openxmlformats.org/officeDocument/2006/customXml" ds:itemID="{57808093-1835-443D-89FB-E4E5A517B15B}">
  <ds:schemaRefs/>
</ds:datastoreItem>
</file>

<file path=customXml/itemProps25.xml><?xml version="1.0" encoding="utf-8"?>
<ds:datastoreItem xmlns:ds="http://schemas.openxmlformats.org/officeDocument/2006/customXml" ds:itemID="{634B3273-5F11-46BA-B639-AE0C62B17A09}">
  <ds:schemaRefs/>
</ds:datastoreItem>
</file>

<file path=customXml/itemProps26.xml><?xml version="1.0" encoding="utf-8"?>
<ds:datastoreItem xmlns:ds="http://schemas.openxmlformats.org/officeDocument/2006/customXml" ds:itemID="{DADA38F4-D63D-4E45-B819-4557ED02071E}">
  <ds:schemaRefs/>
</ds:datastoreItem>
</file>

<file path=customXml/itemProps27.xml><?xml version="1.0" encoding="utf-8"?>
<ds:datastoreItem xmlns:ds="http://schemas.openxmlformats.org/officeDocument/2006/customXml" ds:itemID="{0ED49FEF-A41D-4FFF-9D73-AE080F23881E}">
  <ds:schemaRefs/>
</ds:datastoreItem>
</file>

<file path=customXml/itemProps28.xml><?xml version="1.0" encoding="utf-8"?>
<ds:datastoreItem xmlns:ds="http://schemas.openxmlformats.org/officeDocument/2006/customXml" ds:itemID="{B6737532-104F-477C-A81D-C3591C93CA35}">
  <ds:schemaRefs/>
</ds:datastoreItem>
</file>

<file path=customXml/itemProps29.xml><?xml version="1.0" encoding="utf-8"?>
<ds:datastoreItem xmlns:ds="http://schemas.openxmlformats.org/officeDocument/2006/customXml" ds:itemID="{2A12DB4F-7F7D-4D6B-A3B5-970FF325CD27}">
  <ds:schemaRefs/>
</ds:datastoreItem>
</file>

<file path=customXml/itemProps3.xml><?xml version="1.0" encoding="utf-8"?>
<ds:datastoreItem xmlns:ds="http://schemas.openxmlformats.org/officeDocument/2006/customXml" ds:itemID="{046726BC-2268-4EE2-8C2E-21AD62816BD2}">
  <ds:schemaRefs/>
</ds:datastoreItem>
</file>

<file path=customXml/itemProps30.xml><?xml version="1.0" encoding="utf-8"?>
<ds:datastoreItem xmlns:ds="http://schemas.openxmlformats.org/officeDocument/2006/customXml" ds:itemID="{53A2CCD8-4FE7-4D58-A48D-0B2C8DB5D646}">
  <ds:schemaRefs/>
</ds:datastoreItem>
</file>

<file path=customXml/itemProps31.xml><?xml version="1.0" encoding="utf-8"?>
<ds:datastoreItem xmlns:ds="http://schemas.openxmlformats.org/officeDocument/2006/customXml" ds:itemID="{CE286995-BB76-4DDA-BC56-16D8FB0B8D4E}">
  <ds:schemaRefs/>
</ds:datastoreItem>
</file>

<file path=customXml/itemProps32.xml><?xml version="1.0" encoding="utf-8"?>
<ds:datastoreItem xmlns:ds="http://schemas.openxmlformats.org/officeDocument/2006/customXml" ds:itemID="{896E0C10-742B-4A14-82FF-320661CE82A3}">
  <ds:schemaRefs/>
</ds:datastoreItem>
</file>

<file path=customXml/itemProps33.xml><?xml version="1.0" encoding="utf-8"?>
<ds:datastoreItem xmlns:ds="http://schemas.openxmlformats.org/officeDocument/2006/customXml" ds:itemID="{A60B1A7A-B298-45EF-942E-9BA5CB77B89C}">
  <ds:schemaRefs/>
</ds:datastoreItem>
</file>

<file path=customXml/itemProps34.xml><?xml version="1.0" encoding="utf-8"?>
<ds:datastoreItem xmlns:ds="http://schemas.openxmlformats.org/officeDocument/2006/customXml" ds:itemID="{D567A56A-F7A0-4213-9442-D1C8E621E087}">
  <ds:schemaRefs/>
</ds:datastoreItem>
</file>

<file path=customXml/itemProps35.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36.xml><?xml version="1.0" encoding="utf-8"?>
<ds:datastoreItem xmlns:ds="http://schemas.openxmlformats.org/officeDocument/2006/customXml" ds:itemID="{9309086B-A8F7-469E-B2FA-9A530416BE03}">
  <ds:schemaRefs/>
</ds:datastoreItem>
</file>

<file path=customXml/itemProps37.xml><?xml version="1.0" encoding="utf-8"?>
<ds:datastoreItem xmlns:ds="http://schemas.openxmlformats.org/officeDocument/2006/customXml" ds:itemID="{42169D54-C92C-443A-8E8C-70E4A201847B}">
  <ds:schemaRefs/>
</ds:datastoreItem>
</file>

<file path=customXml/itemProps38.xml><?xml version="1.0" encoding="utf-8"?>
<ds:datastoreItem xmlns:ds="http://schemas.openxmlformats.org/officeDocument/2006/customXml" ds:itemID="{B9AEDDE3-EA02-4A8F-B8F8-0606A0AA45FC}">
  <ds:schemaRefs/>
</ds:datastoreItem>
</file>

<file path=customXml/itemProps39.xml><?xml version="1.0" encoding="utf-8"?>
<ds:datastoreItem xmlns:ds="http://schemas.openxmlformats.org/officeDocument/2006/customXml" ds:itemID="{847502A6-7CBE-43AF-BDF6-4D4423521D8C}">
  <ds:schemaRefs/>
</ds:datastoreItem>
</file>

<file path=customXml/itemProps4.xml><?xml version="1.0" encoding="utf-8"?>
<ds:datastoreItem xmlns:ds="http://schemas.openxmlformats.org/officeDocument/2006/customXml" ds:itemID="{683FEB75-8CFA-449C-A6B1-B1E4A86A58A1}">
  <ds:schemaRefs/>
</ds:datastoreItem>
</file>

<file path=customXml/itemProps40.xml><?xml version="1.0" encoding="utf-8"?>
<ds:datastoreItem xmlns:ds="http://schemas.openxmlformats.org/officeDocument/2006/customXml" ds:itemID="{62526C9B-BC6E-4CCA-9B0C-99C11CAFDA4B}">
  <ds:schemaRefs/>
</ds:datastoreItem>
</file>

<file path=customXml/itemProps41.xml><?xml version="1.0" encoding="utf-8"?>
<ds:datastoreItem xmlns:ds="http://schemas.openxmlformats.org/officeDocument/2006/customXml" ds:itemID="{95C0ED76-B3F8-498B-9879-856C6C139440}">
  <ds:schemaRefs/>
</ds:datastoreItem>
</file>

<file path=customXml/itemProps42.xml><?xml version="1.0" encoding="utf-8"?>
<ds:datastoreItem xmlns:ds="http://schemas.openxmlformats.org/officeDocument/2006/customXml" ds:itemID="{7907E79B-B91B-4C83-9DF7-6AA44F8DAF1E}">
  <ds:schemaRefs/>
</ds:datastoreItem>
</file>

<file path=customXml/itemProps43.xml><?xml version="1.0" encoding="utf-8"?>
<ds:datastoreItem xmlns:ds="http://schemas.openxmlformats.org/officeDocument/2006/customXml" ds:itemID="{83BB49D0-83D3-474E-A7DA-D64C03B8226C}">
  <ds:schemaRefs/>
</ds:datastoreItem>
</file>

<file path=customXml/itemProps44.xml><?xml version="1.0" encoding="utf-8"?>
<ds:datastoreItem xmlns:ds="http://schemas.openxmlformats.org/officeDocument/2006/customXml" ds:itemID="{3037FE73-3EBB-47CE-B4B4-379D08F7D4AD}">
  <ds:schemaRefs/>
</ds:datastoreItem>
</file>

<file path=customXml/itemProps45.xml><?xml version="1.0" encoding="utf-8"?>
<ds:datastoreItem xmlns:ds="http://schemas.openxmlformats.org/officeDocument/2006/customXml" ds:itemID="{6E292330-4517-4871-B81E-2D53FCD0CB95}">
  <ds:schemaRefs/>
</ds:datastoreItem>
</file>

<file path=customXml/itemProps46.xml><?xml version="1.0" encoding="utf-8"?>
<ds:datastoreItem xmlns:ds="http://schemas.openxmlformats.org/officeDocument/2006/customXml" ds:itemID="{FECD5F3A-9FC5-411F-8DB0-C785FBA71E05}">
  <ds:schemaRefs/>
</ds:datastoreItem>
</file>

<file path=customXml/itemProps47.xml><?xml version="1.0" encoding="utf-8"?>
<ds:datastoreItem xmlns:ds="http://schemas.openxmlformats.org/officeDocument/2006/customXml" ds:itemID="{03AF3FDC-ACD1-46F3-A43E-782322DF9816}">
  <ds:schemaRefs/>
</ds:datastoreItem>
</file>

<file path=customXml/itemProps48.xml><?xml version="1.0" encoding="utf-8"?>
<ds:datastoreItem xmlns:ds="http://schemas.openxmlformats.org/officeDocument/2006/customXml" ds:itemID="{07958A4E-FAB1-42E4-B6B5-29B01F63F87B}">
  <ds:schemaRefs/>
</ds:datastoreItem>
</file>

<file path=customXml/itemProps49.xml><?xml version="1.0" encoding="utf-8"?>
<ds:datastoreItem xmlns:ds="http://schemas.openxmlformats.org/officeDocument/2006/customXml" ds:itemID="{D990D231-2B84-4B4F-BF3A-2800C1BB6E9B}">
  <ds:schemaRefs/>
</ds:datastoreItem>
</file>

<file path=customXml/itemProps5.xml><?xml version="1.0" encoding="utf-8"?>
<ds:datastoreItem xmlns:ds="http://schemas.openxmlformats.org/officeDocument/2006/customXml" ds:itemID="{822D38AD-8010-4CD3-BD6B-117CB8DF70A4}">
  <ds:schemaRefs/>
</ds:datastoreItem>
</file>

<file path=customXml/itemProps6.xml><?xml version="1.0" encoding="utf-8"?>
<ds:datastoreItem xmlns:ds="http://schemas.openxmlformats.org/officeDocument/2006/customXml" ds:itemID="{78E105B1-2B28-466A-9524-3BDBBCCEC2F9}">
  <ds:schemaRefs/>
</ds:datastoreItem>
</file>

<file path=customXml/itemProps7.xml><?xml version="1.0" encoding="utf-8"?>
<ds:datastoreItem xmlns:ds="http://schemas.openxmlformats.org/officeDocument/2006/customXml" ds:itemID="{D92C3DF5-A179-4E2D-BD20-07044B39171F}">
  <ds:schemaRefs/>
</ds:datastoreItem>
</file>

<file path=customXml/itemProps8.xml><?xml version="1.0" encoding="utf-8"?>
<ds:datastoreItem xmlns:ds="http://schemas.openxmlformats.org/officeDocument/2006/customXml" ds:itemID="{D1A5196B-2B55-4AA4-9CAE-4A782D6F448A}">
  <ds:schemaRefs/>
</ds:datastoreItem>
</file>

<file path=customXml/itemProps9.xml><?xml version="1.0" encoding="utf-8"?>
<ds:datastoreItem xmlns:ds="http://schemas.openxmlformats.org/officeDocument/2006/customXml" ds:itemID="{F5ED713D-A007-4029-ABD7-5B1BCA6CFE2D}">
  <ds:schemaRefs/>
</ds:datastoreItem>
</file>

<file path=docProps/app.xml><?xml version="1.0" encoding="utf-8"?>
<Properties xmlns="http://schemas.openxmlformats.org/officeDocument/2006/extended-properties" xmlns:vt="http://schemas.openxmlformats.org/officeDocument/2006/docPropsVTypes">
  <Template>TM16401371[[fn=Atlas]]</Template>
  <TotalTime>23143</TotalTime>
  <Words>954</Words>
  <Application>Microsoft Office PowerPoint</Application>
  <PresentationFormat>Widescreen</PresentationFormat>
  <Paragraphs>283</Paragraphs>
  <Slides>6</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Ericsson Hilda</vt:lpstr>
      <vt:lpstr>Ericsson Hilda ExtraBold</vt:lpstr>
      <vt:lpstr>Times New Roman</vt:lpstr>
      <vt:lpstr>Cambria Math</vt:lpstr>
      <vt:lpstr>Ericsson Hilda ExtraLight</vt:lpstr>
      <vt:lpstr>Arial</vt:lpstr>
      <vt:lpstr>Ericsson Technical Icons</vt:lpstr>
      <vt:lpstr>Ericsson Hilda Light</vt:lpstr>
      <vt:lpstr>PresentationTemplate2021</vt:lpstr>
      <vt:lpstr>JVET-AH0155 AHG12: Restricting BT CUs to apply QT-like partitioning structure </vt:lpstr>
      <vt:lpstr>Background</vt:lpstr>
      <vt:lpstr>PowerPoint Presentation</vt:lpstr>
      <vt:lpstr>Test 1: ECM CTC </vt:lpstr>
      <vt:lpstr>Summary</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JVET-AE0057</dc:title>
  <dc:creator>EQHWAMA Waqas Ahmad</dc:creator>
  <cp:keywords/>
  <dc:description> 
Rev </dc:description>
  <cp:lastModifiedBy>Waqas Ahmad</cp:lastModifiedBy>
  <cp:revision>422</cp:revision>
  <dcterms:created xsi:type="dcterms:W3CDTF">2019-04-23T15:12:54Z</dcterms:created>
  <dcterms:modified xsi:type="dcterms:W3CDTF">2024-04-19T12:56:27Z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637901819498449227</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EQHWAMA Waqas Ahmad</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2024-04-19</vt:lpwstr>
  </property>
  <property fmtid="{D5CDD505-2E9C-101B-9397-08002B2CF9AE}" pid="21" name="Reference">
    <vt:lpwstr/>
  </property>
  <property fmtid="{D5CDD505-2E9C-101B-9397-08002B2CF9AE}" pid="22" name="Title">
    <vt:lpwstr>JVET-AE0057</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