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customXml/itemProps27.xml" ContentType="application/vnd.openxmlformats-officedocument.customXmlProperties+xml"/>
  <Override PartName="/customXml/itemProps28.xml" ContentType="application/vnd.openxmlformats-officedocument.customXmlProperties+xml"/>
  <Override PartName="/customXml/itemProps29.xml" ContentType="application/vnd.openxmlformats-officedocument.customXmlProperties+xml"/>
  <Override PartName="/customXml/itemProps30.xml" ContentType="application/vnd.openxmlformats-officedocument.customXmlProperties+xml"/>
  <Override PartName="/customXml/itemProps31.xml" ContentType="application/vnd.openxmlformats-officedocument.customXmlProperties+xml"/>
  <Override PartName="/customXml/itemProps32.xml" ContentType="application/vnd.openxmlformats-officedocument.customXmlProperties+xml"/>
  <Override PartName="/customXml/itemProps33.xml" ContentType="application/vnd.openxmlformats-officedocument.customXmlProperties+xml"/>
  <Override PartName="/customXml/itemProps34.xml" ContentType="application/vnd.openxmlformats-officedocument.customXmlProperties+xml"/>
  <Override PartName="/customXml/itemProps35.xml" ContentType="application/vnd.openxmlformats-officedocument.customXmlProperties+xml"/>
  <Override PartName="/customXml/itemProps36.xml" ContentType="application/vnd.openxmlformats-officedocument.customXmlProperties+xml"/>
  <Override PartName="/customXml/itemProps37.xml" ContentType="application/vnd.openxmlformats-officedocument.customXmlProperties+xml"/>
  <Override PartName="/customXml/itemProps38.xml" ContentType="application/vnd.openxmlformats-officedocument.customXmlProperties+xml"/>
  <Override PartName="/customXml/itemProps39.xml" ContentType="application/vnd.openxmlformats-officedocument.customXmlProperties+xml"/>
  <Override PartName="/customXml/itemProps40.xml" ContentType="application/vnd.openxmlformats-officedocument.customXmlProperties+xml"/>
  <Override PartName="/customXml/itemProps41.xml" ContentType="application/vnd.openxmlformats-officedocument.customXmlProperties+xml"/>
  <Override PartName="/customXml/itemProps42.xml" ContentType="application/vnd.openxmlformats-officedocument.customXmlProperties+xml"/>
  <Override PartName="/customXml/itemProps43.xml" ContentType="application/vnd.openxmlformats-officedocument.customXmlProperties+xml"/>
  <Override PartName="/customXml/itemProps44.xml" ContentType="application/vnd.openxmlformats-officedocument.customXmlProperties+xml"/>
  <Override PartName="/customXml/itemProps45.xml" ContentType="application/vnd.openxmlformats-officedocument.customXmlProperties+xml"/>
  <Override PartName="/customXml/itemProps46.xml" ContentType="application/vnd.openxmlformats-officedocument.customXmlProperties+xml"/>
  <Override PartName="/customXml/itemProps47.xml" ContentType="application/vnd.openxmlformats-officedocument.customXmlProperties+xml"/>
  <Override PartName="/customXml/itemProps48.xml" ContentType="application/vnd.openxmlformats-officedocument.customXmlProperties+xml"/>
  <Override PartName="/customXml/itemProps49.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50"/>
  </p:sldMasterIdLst>
  <p:notesMasterIdLst>
    <p:notesMasterId r:id="rId57"/>
  </p:notesMasterIdLst>
  <p:handoutMasterIdLst>
    <p:handoutMasterId r:id="rId58"/>
  </p:handoutMasterIdLst>
  <p:sldIdLst>
    <p:sldId id="271" r:id="rId51"/>
    <p:sldId id="270" r:id="rId52"/>
    <p:sldId id="278" r:id="rId53"/>
    <p:sldId id="272" r:id="rId54"/>
    <p:sldId id="273" r:id="rId55"/>
    <p:sldId id="15652" r:id="rId56"/>
  </p:sldIdLst>
  <p:sldSz cx="12192000" cy="6858000"/>
  <p:notesSz cx="6858000" cy="9144000"/>
  <p:embeddedFontLst>
    <p:embeddedFont>
      <p:font typeface="Cambria Math" panose="02040503050406030204" pitchFamily="18" charset="0"/>
      <p:regular r:id="rId59"/>
    </p:embeddedFont>
    <p:embeddedFont>
      <p:font typeface="Ericsson Hilda" panose="00000500000000000000" pitchFamily="2" charset="0"/>
      <p:regular r:id="rId60"/>
      <p:bold r:id="rId61"/>
      <p:italic r:id="rId62"/>
      <p:boldItalic r:id="rId63"/>
    </p:embeddedFont>
    <p:embeddedFont>
      <p:font typeface="Ericsson Hilda ExtraBold" panose="00000900000000000000" pitchFamily="2" charset="0"/>
      <p:bold r:id="rId64"/>
    </p:embeddedFont>
    <p:embeddedFont>
      <p:font typeface="Ericsson Hilda ExtraLight" panose="00000300000000000000" pitchFamily="2" charset="0"/>
      <p:regular r:id="rId65"/>
    </p:embeddedFont>
    <p:embeddedFont>
      <p:font typeface="Ericsson Hilda Light" panose="00000400000000000000" pitchFamily="2" charset="0"/>
      <p:regular r:id="rId66"/>
      <p:italic r:id="rId67"/>
    </p:embeddedFont>
    <p:embeddedFont>
      <p:font typeface="Ericsson Technical Icons" panose="020B0604020202020204" charset="0"/>
      <p:regular r:id="rId68"/>
      <p:bold r:id="rId69"/>
      <p:italic r:id="rId70"/>
      <p:boldItalic r:id="rId71"/>
    </p:embeddedFont>
  </p:embeddedFontLst>
  <p:defaultTextStyle>
    <a:defPPr>
      <a:defRPr lang="en-US"/>
    </a:def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0399747-B94A-4E2A-9223-D1E0CF704DF8}" v="15" dt="2023-07-11T10:20:49.024"/>
    <p1510:client id="{770CC24A-6887-4836-8586-B353E912915A}" v="60" dt="2023-07-11T16:08:22.416"/>
  </p1510:revLst>
</p1510:revInfo>
</file>

<file path=ppt/tableStyles.xml><?xml version="1.0" encoding="utf-8"?>
<a:tblStyleLst xmlns:a="http://schemas.openxmlformats.org/drawingml/2006/main" def="{5C22544A-7EE6-4342-B048-85BDC9FD1C3A}">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3563" autoAdjust="0"/>
    <p:restoredTop sz="89079" autoAdjust="0"/>
  </p:normalViewPr>
  <p:slideViewPr>
    <p:cSldViewPr snapToGrid="0" snapToObjects="1" showGuides="1">
      <p:cViewPr varScale="1">
        <p:scale>
          <a:sx n="106" d="100"/>
          <a:sy n="106" d="100"/>
        </p:scale>
        <p:origin x="1906" y="82"/>
      </p:cViewPr>
      <p:guideLst/>
    </p:cSldViewPr>
  </p:slideViewPr>
  <p:outlineViewPr>
    <p:cViewPr>
      <p:scale>
        <a:sx n="33" d="100"/>
        <a:sy n="33" d="100"/>
      </p:scale>
      <p:origin x="0" y="0"/>
    </p:cViewPr>
  </p:outlineViewPr>
  <p:notesTextViewPr>
    <p:cViewPr>
      <p:scale>
        <a:sx n="200" d="100"/>
        <a:sy n="200" d="100"/>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customXml" Target="../customXml/item26.xml"/><Relationship Id="rId21" Type="http://schemas.openxmlformats.org/officeDocument/2006/relationships/customXml" Target="../customXml/item21.xml"/><Relationship Id="rId42" Type="http://schemas.openxmlformats.org/officeDocument/2006/relationships/customXml" Target="../customXml/item42.xml"/><Relationship Id="rId47" Type="http://schemas.openxmlformats.org/officeDocument/2006/relationships/customXml" Target="../customXml/item47.xml"/><Relationship Id="rId63" Type="http://schemas.openxmlformats.org/officeDocument/2006/relationships/font" Target="fonts/font5.fntdata"/><Relationship Id="rId68" Type="http://schemas.openxmlformats.org/officeDocument/2006/relationships/font" Target="fonts/font10.fntdata"/><Relationship Id="rId16" Type="http://schemas.openxmlformats.org/officeDocument/2006/relationships/customXml" Target="../customXml/item16.xml"/><Relationship Id="rId11" Type="http://schemas.openxmlformats.org/officeDocument/2006/relationships/customXml" Target="../customXml/item11.xml"/><Relationship Id="rId24" Type="http://schemas.openxmlformats.org/officeDocument/2006/relationships/customXml" Target="../customXml/item24.xml"/><Relationship Id="rId32" Type="http://schemas.openxmlformats.org/officeDocument/2006/relationships/customXml" Target="../customXml/item32.xml"/><Relationship Id="rId37" Type="http://schemas.openxmlformats.org/officeDocument/2006/relationships/customXml" Target="../customXml/item37.xml"/><Relationship Id="rId40" Type="http://schemas.openxmlformats.org/officeDocument/2006/relationships/customXml" Target="../customXml/item40.xml"/><Relationship Id="rId45" Type="http://schemas.openxmlformats.org/officeDocument/2006/relationships/customXml" Target="../customXml/item45.xml"/><Relationship Id="rId53" Type="http://schemas.openxmlformats.org/officeDocument/2006/relationships/slide" Target="slides/slide3.xml"/><Relationship Id="rId58" Type="http://schemas.openxmlformats.org/officeDocument/2006/relationships/handoutMaster" Target="handoutMasters/handoutMaster1.xml"/><Relationship Id="rId66" Type="http://schemas.openxmlformats.org/officeDocument/2006/relationships/font" Target="fonts/font8.fntdata"/><Relationship Id="rId74" Type="http://schemas.openxmlformats.org/officeDocument/2006/relationships/theme" Target="theme/theme1.xml"/><Relationship Id="rId5" Type="http://schemas.openxmlformats.org/officeDocument/2006/relationships/customXml" Target="../customXml/item5.xml"/><Relationship Id="rId61" Type="http://schemas.openxmlformats.org/officeDocument/2006/relationships/font" Target="fonts/font3.fntdata"/><Relationship Id="rId19" Type="http://schemas.openxmlformats.org/officeDocument/2006/relationships/customXml" Target="../customXml/item19.xml"/><Relationship Id="rId14" Type="http://schemas.openxmlformats.org/officeDocument/2006/relationships/customXml" Target="../customXml/item14.xml"/><Relationship Id="rId22" Type="http://schemas.openxmlformats.org/officeDocument/2006/relationships/customXml" Target="../customXml/item22.xml"/><Relationship Id="rId27" Type="http://schemas.openxmlformats.org/officeDocument/2006/relationships/customXml" Target="../customXml/item27.xml"/><Relationship Id="rId30" Type="http://schemas.openxmlformats.org/officeDocument/2006/relationships/customXml" Target="../customXml/item30.xml"/><Relationship Id="rId35" Type="http://schemas.openxmlformats.org/officeDocument/2006/relationships/customXml" Target="../customXml/item35.xml"/><Relationship Id="rId43" Type="http://schemas.openxmlformats.org/officeDocument/2006/relationships/customXml" Target="../customXml/item43.xml"/><Relationship Id="rId48" Type="http://schemas.openxmlformats.org/officeDocument/2006/relationships/customXml" Target="../customXml/item48.xml"/><Relationship Id="rId56" Type="http://schemas.openxmlformats.org/officeDocument/2006/relationships/slide" Target="slides/slide6.xml"/><Relationship Id="rId64" Type="http://schemas.openxmlformats.org/officeDocument/2006/relationships/font" Target="fonts/font6.fntdata"/><Relationship Id="rId69" Type="http://schemas.openxmlformats.org/officeDocument/2006/relationships/font" Target="fonts/font11.fntdata"/><Relationship Id="rId77" Type="http://schemas.microsoft.com/office/2015/10/relationships/revisionInfo" Target="revisionInfo.xml"/><Relationship Id="rId8" Type="http://schemas.openxmlformats.org/officeDocument/2006/relationships/customXml" Target="../customXml/item8.xml"/><Relationship Id="rId51" Type="http://schemas.openxmlformats.org/officeDocument/2006/relationships/slide" Target="slides/slide1.xml"/><Relationship Id="rId72"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customXml" Target="../customXml/item25.xml"/><Relationship Id="rId33" Type="http://schemas.openxmlformats.org/officeDocument/2006/relationships/customXml" Target="../customXml/item33.xml"/><Relationship Id="rId38" Type="http://schemas.openxmlformats.org/officeDocument/2006/relationships/customXml" Target="../customXml/item38.xml"/><Relationship Id="rId46" Type="http://schemas.openxmlformats.org/officeDocument/2006/relationships/customXml" Target="../customXml/item46.xml"/><Relationship Id="rId59" Type="http://schemas.openxmlformats.org/officeDocument/2006/relationships/font" Target="fonts/font1.fntdata"/><Relationship Id="rId67" Type="http://schemas.openxmlformats.org/officeDocument/2006/relationships/font" Target="fonts/font9.fntdata"/><Relationship Id="rId20" Type="http://schemas.openxmlformats.org/officeDocument/2006/relationships/customXml" Target="../customXml/item20.xml"/><Relationship Id="rId41" Type="http://schemas.openxmlformats.org/officeDocument/2006/relationships/customXml" Target="../customXml/item41.xml"/><Relationship Id="rId54" Type="http://schemas.openxmlformats.org/officeDocument/2006/relationships/slide" Target="slides/slide4.xml"/><Relationship Id="rId62" Type="http://schemas.openxmlformats.org/officeDocument/2006/relationships/font" Target="fonts/font4.fntdata"/><Relationship Id="rId70" Type="http://schemas.openxmlformats.org/officeDocument/2006/relationships/font" Target="fonts/font12.fntdata"/><Relationship Id="rId75"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customXml" Target="../customXml/item15.xml"/><Relationship Id="rId23" Type="http://schemas.openxmlformats.org/officeDocument/2006/relationships/customXml" Target="../customXml/item23.xml"/><Relationship Id="rId28" Type="http://schemas.openxmlformats.org/officeDocument/2006/relationships/customXml" Target="../customXml/item28.xml"/><Relationship Id="rId36" Type="http://schemas.openxmlformats.org/officeDocument/2006/relationships/customXml" Target="../customXml/item36.xml"/><Relationship Id="rId49" Type="http://schemas.openxmlformats.org/officeDocument/2006/relationships/customXml" Target="../customXml/item49.xml"/><Relationship Id="rId57" Type="http://schemas.openxmlformats.org/officeDocument/2006/relationships/notesMaster" Target="notesMasters/notesMaster1.xml"/><Relationship Id="rId10" Type="http://schemas.openxmlformats.org/officeDocument/2006/relationships/customXml" Target="../customXml/item10.xml"/><Relationship Id="rId31" Type="http://schemas.openxmlformats.org/officeDocument/2006/relationships/customXml" Target="../customXml/item31.xml"/><Relationship Id="rId44" Type="http://schemas.openxmlformats.org/officeDocument/2006/relationships/customXml" Target="../customXml/item44.xml"/><Relationship Id="rId52" Type="http://schemas.openxmlformats.org/officeDocument/2006/relationships/slide" Target="slides/slide2.xml"/><Relationship Id="rId60" Type="http://schemas.openxmlformats.org/officeDocument/2006/relationships/font" Target="fonts/font2.fntdata"/><Relationship Id="rId65" Type="http://schemas.openxmlformats.org/officeDocument/2006/relationships/font" Target="fonts/font7.fntdata"/><Relationship Id="rId73"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customXml" Target="../customXml/item9.xml"/><Relationship Id="rId13" Type="http://schemas.openxmlformats.org/officeDocument/2006/relationships/customXml" Target="../customXml/item13.xml"/><Relationship Id="rId18" Type="http://schemas.openxmlformats.org/officeDocument/2006/relationships/customXml" Target="../customXml/item18.xml"/><Relationship Id="rId39" Type="http://schemas.openxmlformats.org/officeDocument/2006/relationships/customXml" Target="../customXml/item39.xml"/><Relationship Id="rId34" Type="http://schemas.openxmlformats.org/officeDocument/2006/relationships/customXml" Target="../customXml/item34.xml"/><Relationship Id="rId50" Type="http://schemas.openxmlformats.org/officeDocument/2006/relationships/slideMaster" Target="slideMasters/slideMaster1.xml"/><Relationship Id="rId55" Type="http://schemas.openxmlformats.org/officeDocument/2006/relationships/slide" Target="slides/slide5.xml"/><Relationship Id="rId76" Type="http://schemas.microsoft.com/office/2016/11/relationships/changesInfo" Target="changesInfos/changesInfo1.xml"/><Relationship Id="rId7" Type="http://schemas.openxmlformats.org/officeDocument/2006/relationships/customXml" Target="../customXml/item7.xml"/><Relationship Id="rId71" Type="http://schemas.openxmlformats.org/officeDocument/2006/relationships/font" Target="fonts/font13.fntdata"/><Relationship Id="rId2" Type="http://schemas.openxmlformats.org/officeDocument/2006/relationships/customXml" Target="../customXml/item2.xml"/><Relationship Id="rId29" Type="http://schemas.openxmlformats.org/officeDocument/2006/relationships/customXml" Target="../customXml/item29.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aqas Ahmad" userId="fc11658f-2b94-40be-988d-4e8ea06c2261" providerId="ADAL" clId="{6665EB7A-C292-4246-AC4A-F5B3F4E76CA7}"/>
    <pc:docChg chg="undo redo custSel addSld modSld modMainMaster">
      <pc:chgData name="Waqas Ahmad" userId="fc11658f-2b94-40be-988d-4e8ea06c2261" providerId="ADAL" clId="{6665EB7A-C292-4246-AC4A-F5B3F4E76CA7}" dt="2023-07-07T18:28:18.428" v="446" actId="12385"/>
      <pc:docMkLst>
        <pc:docMk/>
      </pc:docMkLst>
      <pc:sldChg chg="modSp mod">
        <pc:chgData name="Waqas Ahmad" userId="fc11658f-2b94-40be-988d-4e8ea06c2261" providerId="ADAL" clId="{6665EB7A-C292-4246-AC4A-F5B3F4E76CA7}" dt="2023-07-07T13:39:59.161" v="369" actId="6549"/>
        <pc:sldMkLst>
          <pc:docMk/>
          <pc:sldMk cId="3709959988" sldId="270"/>
        </pc:sldMkLst>
        <pc:spChg chg="mod">
          <ac:chgData name="Waqas Ahmad" userId="fc11658f-2b94-40be-988d-4e8ea06c2261" providerId="ADAL" clId="{6665EB7A-C292-4246-AC4A-F5B3F4E76CA7}" dt="2023-07-07T13:39:59.161" v="369" actId="6549"/>
          <ac:spMkLst>
            <pc:docMk/>
            <pc:sldMk cId="3709959988" sldId="270"/>
            <ac:spMk id="11" creationId="{2E8E8F9E-D1C4-4C6A-B250-14307A886012}"/>
          </ac:spMkLst>
        </pc:spChg>
      </pc:sldChg>
      <pc:sldChg chg="modSp mod">
        <pc:chgData name="Waqas Ahmad" userId="fc11658f-2b94-40be-988d-4e8ea06c2261" providerId="ADAL" clId="{6665EB7A-C292-4246-AC4A-F5B3F4E76CA7}" dt="2023-07-07T13:43:53.264" v="436" actId="20577"/>
        <pc:sldMkLst>
          <pc:docMk/>
          <pc:sldMk cId="2132595982" sldId="273"/>
        </pc:sldMkLst>
        <pc:spChg chg="mod">
          <ac:chgData name="Waqas Ahmad" userId="fc11658f-2b94-40be-988d-4e8ea06c2261" providerId="ADAL" clId="{6665EB7A-C292-4246-AC4A-F5B3F4E76CA7}" dt="2023-07-07T13:43:53.264" v="436" actId="20577"/>
          <ac:spMkLst>
            <pc:docMk/>
            <pc:sldMk cId="2132595982" sldId="273"/>
            <ac:spMk id="5" creationId="{80CFE1E9-2446-4327-A152-D121E1DA7E83}"/>
          </ac:spMkLst>
        </pc:spChg>
      </pc:sldChg>
      <pc:sldChg chg="modSp mod">
        <pc:chgData name="Waqas Ahmad" userId="fc11658f-2b94-40be-988d-4e8ea06c2261" providerId="ADAL" clId="{6665EB7A-C292-4246-AC4A-F5B3F4E76CA7}" dt="2023-07-07T18:28:18.428" v="446" actId="12385"/>
        <pc:sldMkLst>
          <pc:docMk/>
          <pc:sldMk cId="1262146379" sldId="276"/>
        </pc:sldMkLst>
        <pc:graphicFrameChg chg="mod modGraphic">
          <ac:chgData name="Waqas Ahmad" userId="fc11658f-2b94-40be-988d-4e8ea06c2261" providerId="ADAL" clId="{6665EB7A-C292-4246-AC4A-F5B3F4E76CA7}" dt="2023-07-07T18:28:18.428" v="446" actId="12385"/>
          <ac:graphicFrameMkLst>
            <pc:docMk/>
            <pc:sldMk cId="1262146379" sldId="276"/>
            <ac:graphicFrameMk id="8" creationId="{06AEC5CA-39BB-78B2-B486-01B47485F750}"/>
          </ac:graphicFrameMkLst>
        </pc:graphicFrameChg>
      </pc:sldChg>
      <pc:sldChg chg="modSp mod">
        <pc:chgData name="Waqas Ahmad" userId="fc11658f-2b94-40be-988d-4e8ea06c2261" providerId="ADAL" clId="{6665EB7A-C292-4246-AC4A-F5B3F4E76CA7}" dt="2023-07-06T11:11:57.199" v="93" actId="20577"/>
        <pc:sldMkLst>
          <pc:docMk/>
          <pc:sldMk cId="2979119596" sldId="278"/>
        </pc:sldMkLst>
        <pc:spChg chg="mod">
          <ac:chgData name="Waqas Ahmad" userId="fc11658f-2b94-40be-988d-4e8ea06c2261" providerId="ADAL" clId="{6665EB7A-C292-4246-AC4A-F5B3F4E76CA7}" dt="2023-07-06T11:11:57.199" v="93" actId="20577"/>
          <ac:spMkLst>
            <pc:docMk/>
            <pc:sldMk cId="2979119596" sldId="278"/>
            <ac:spMk id="26" creationId="{51444F26-4234-EAD2-D5AE-E85F0DF2AC59}"/>
          </ac:spMkLst>
        </pc:spChg>
      </pc:sldChg>
      <pc:sldChg chg="addSp delSp modSp mod">
        <pc:chgData name="Waqas Ahmad" userId="fc11658f-2b94-40be-988d-4e8ea06c2261" providerId="ADAL" clId="{6665EB7A-C292-4246-AC4A-F5B3F4E76CA7}" dt="2023-07-06T12:53:55.702" v="133" actId="20577"/>
        <pc:sldMkLst>
          <pc:docMk/>
          <pc:sldMk cId="2645724040" sldId="279"/>
        </pc:sldMkLst>
        <pc:spChg chg="add del">
          <ac:chgData name="Waqas Ahmad" userId="fc11658f-2b94-40be-988d-4e8ea06c2261" providerId="ADAL" clId="{6665EB7A-C292-4246-AC4A-F5B3F4E76CA7}" dt="2023-07-06T12:50:57.717" v="96" actId="22"/>
          <ac:spMkLst>
            <pc:docMk/>
            <pc:sldMk cId="2645724040" sldId="279"/>
            <ac:spMk id="4" creationId="{B659F017-B123-5296-BB97-B5D27AB95E38}"/>
          </ac:spMkLst>
        </pc:spChg>
        <pc:spChg chg="add mod">
          <ac:chgData name="Waqas Ahmad" userId="fc11658f-2b94-40be-988d-4e8ea06c2261" providerId="ADAL" clId="{6665EB7A-C292-4246-AC4A-F5B3F4E76CA7}" dt="2023-07-06T12:53:55.702" v="133" actId="20577"/>
          <ac:spMkLst>
            <pc:docMk/>
            <pc:sldMk cId="2645724040" sldId="279"/>
            <ac:spMk id="5" creationId="{C4D64D1D-AB49-1A3B-9FED-06B8F4A0D4CA}"/>
          </ac:spMkLst>
        </pc:spChg>
      </pc:sldChg>
      <pc:sldChg chg="addSp delSp modSp add mod">
        <pc:chgData name="Waqas Ahmad" userId="fc11658f-2b94-40be-988d-4e8ea06c2261" providerId="ADAL" clId="{6665EB7A-C292-4246-AC4A-F5B3F4E76CA7}" dt="2023-07-07T13:41:50.542" v="375" actId="20577"/>
        <pc:sldMkLst>
          <pc:docMk/>
          <pc:sldMk cId="226854823" sldId="283"/>
        </pc:sldMkLst>
        <pc:spChg chg="add mod">
          <ac:chgData name="Waqas Ahmad" userId="fc11658f-2b94-40be-988d-4e8ea06c2261" providerId="ADAL" clId="{6665EB7A-C292-4246-AC4A-F5B3F4E76CA7}" dt="2023-07-07T13:41:50.542" v="375" actId="20577"/>
          <ac:spMkLst>
            <pc:docMk/>
            <pc:sldMk cId="226854823" sldId="283"/>
            <ac:spMk id="2" creationId="{59B13501-F29E-C4CB-A3D2-87F98D0A18FA}"/>
          </ac:spMkLst>
        </pc:spChg>
        <pc:spChg chg="add mod">
          <ac:chgData name="Waqas Ahmad" userId="fc11658f-2b94-40be-988d-4e8ea06c2261" providerId="ADAL" clId="{6665EB7A-C292-4246-AC4A-F5B3F4E76CA7}" dt="2023-07-06T12:53:49.309" v="129" actId="14100"/>
          <ac:spMkLst>
            <pc:docMk/>
            <pc:sldMk cId="226854823" sldId="283"/>
            <ac:spMk id="5" creationId="{7011C8FB-BF39-E723-0B81-4A2625342AE6}"/>
          </ac:spMkLst>
        </pc:spChg>
        <pc:spChg chg="del">
          <ac:chgData name="Waqas Ahmad" userId="fc11658f-2b94-40be-988d-4e8ea06c2261" providerId="ADAL" clId="{6665EB7A-C292-4246-AC4A-F5B3F4E76CA7}" dt="2023-07-06T12:53:01.728" v="105" actId="478"/>
          <ac:spMkLst>
            <pc:docMk/>
            <pc:sldMk cId="226854823" sldId="283"/>
            <ac:spMk id="6" creationId="{D833F849-67BE-64E3-F001-9AE3F3D4286A}"/>
          </ac:spMkLst>
        </pc:spChg>
        <pc:graphicFrameChg chg="add mod modGraphic">
          <ac:chgData name="Waqas Ahmad" userId="fc11658f-2b94-40be-988d-4e8ea06c2261" providerId="ADAL" clId="{6665EB7A-C292-4246-AC4A-F5B3F4E76CA7}" dt="2023-07-06T12:53:18.370" v="111" actId="14100"/>
          <ac:graphicFrameMkLst>
            <pc:docMk/>
            <pc:sldMk cId="226854823" sldId="283"/>
            <ac:graphicFrameMk id="4" creationId="{542B08EE-4B84-F7FB-C94E-B25BB39A762F}"/>
          </ac:graphicFrameMkLst>
        </pc:graphicFrameChg>
        <pc:graphicFrameChg chg="mod modGraphic">
          <ac:chgData name="Waqas Ahmad" userId="fc11658f-2b94-40be-988d-4e8ea06c2261" providerId="ADAL" clId="{6665EB7A-C292-4246-AC4A-F5B3F4E76CA7}" dt="2023-07-06T13:30:05.487" v="148" actId="20577"/>
          <ac:graphicFrameMkLst>
            <pc:docMk/>
            <pc:sldMk cId="226854823" sldId="283"/>
            <ac:graphicFrameMk id="7" creationId="{544E9A64-4C89-C91A-9344-39D1F128E0B7}"/>
          </ac:graphicFrameMkLst>
        </pc:graphicFrameChg>
      </pc:sldChg>
      <pc:sldChg chg="addSp modSp new mod">
        <pc:chgData name="Waqas Ahmad" userId="fc11658f-2b94-40be-988d-4e8ea06c2261" providerId="ADAL" clId="{6665EB7A-C292-4246-AC4A-F5B3F4E76CA7}" dt="2023-07-07T08:04:20.059" v="322" actId="20577"/>
        <pc:sldMkLst>
          <pc:docMk/>
          <pc:sldMk cId="2102646441" sldId="284"/>
        </pc:sldMkLst>
        <pc:spChg chg="add mod">
          <ac:chgData name="Waqas Ahmad" userId="fc11658f-2b94-40be-988d-4e8ea06c2261" providerId="ADAL" clId="{6665EB7A-C292-4246-AC4A-F5B3F4E76CA7}" dt="2023-07-07T08:04:20.059" v="322" actId="20577"/>
          <ac:spMkLst>
            <pc:docMk/>
            <pc:sldMk cId="2102646441" sldId="284"/>
            <ac:spMk id="6" creationId="{2378C8F1-D039-2AFA-0C0E-6BD65C37C956}"/>
          </ac:spMkLst>
        </pc:spChg>
        <pc:graphicFrameChg chg="add mod modGraphic">
          <ac:chgData name="Waqas Ahmad" userId="fc11658f-2b94-40be-988d-4e8ea06c2261" providerId="ADAL" clId="{6665EB7A-C292-4246-AC4A-F5B3F4E76CA7}" dt="2023-07-07T08:03:47.094" v="261" actId="1076"/>
          <ac:graphicFrameMkLst>
            <pc:docMk/>
            <pc:sldMk cId="2102646441" sldId="284"/>
            <ac:graphicFrameMk id="2" creationId="{E566E379-8E95-97E5-2007-985DABC05113}"/>
          </ac:graphicFrameMkLst>
        </pc:graphicFrameChg>
        <pc:graphicFrameChg chg="add mod modGraphic">
          <ac:chgData name="Waqas Ahmad" userId="fc11658f-2b94-40be-988d-4e8ea06c2261" providerId="ADAL" clId="{6665EB7A-C292-4246-AC4A-F5B3F4E76CA7}" dt="2023-07-07T08:03:47.094" v="261" actId="1076"/>
          <ac:graphicFrameMkLst>
            <pc:docMk/>
            <pc:sldMk cId="2102646441" sldId="284"/>
            <ac:graphicFrameMk id="3" creationId="{C149F574-C8A4-E007-7DF7-2C03E690CEB5}"/>
          </ac:graphicFrameMkLst>
        </pc:graphicFrameChg>
        <pc:graphicFrameChg chg="add mod modGraphic">
          <ac:chgData name="Waqas Ahmad" userId="fc11658f-2b94-40be-988d-4e8ea06c2261" providerId="ADAL" clId="{6665EB7A-C292-4246-AC4A-F5B3F4E76CA7}" dt="2023-07-07T08:03:47.094" v="261" actId="1076"/>
          <ac:graphicFrameMkLst>
            <pc:docMk/>
            <pc:sldMk cId="2102646441" sldId="284"/>
            <ac:graphicFrameMk id="4" creationId="{54A8CF49-CD35-3AAF-DD40-9C94B1B39073}"/>
          </ac:graphicFrameMkLst>
        </pc:graphicFrameChg>
        <pc:graphicFrameChg chg="add mod modGraphic">
          <ac:chgData name="Waqas Ahmad" userId="fc11658f-2b94-40be-988d-4e8ea06c2261" providerId="ADAL" clId="{6665EB7A-C292-4246-AC4A-F5B3F4E76CA7}" dt="2023-07-07T08:03:47.094" v="261" actId="1076"/>
          <ac:graphicFrameMkLst>
            <pc:docMk/>
            <pc:sldMk cId="2102646441" sldId="284"/>
            <ac:graphicFrameMk id="5" creationId="{A6029436-0BF0-F4A4-7562-DEA34881381C}"/>
          </ac:graphicFrameMkLst>
        </pc:graphicFrameChg>
      </pc:sldChg>
      <pc:sldMasterChg chg="modSldLayout">
        <pc:chgData name="Waqas Ahmad" userId="fc11658f-2b94-40be-988d-4e8ea06c2261" providerId="ADAL" clId="{6665EB7A-C292-4246-AC4A-F5B3F4E76CA7}" dt="2023-07-07T13:39:43.150" v="366" actId="20577"/>
        <pc:sldMasterMkLst>
          <pc:docMk/>
          <pc:sldMasterMk cId="2523064765" sldId="2147483660"/>
        </pc:sldMasterMkLst>
        <pc:sldLayoutChg chg="modSp mod">
          <pc:chgData name="Waqas Ahmad" userId="fc11658f-2b94-40be-988d-4e8ea06c2261" providerId="ADAL" clId="{6665EB7A-C292-4246-AC4A-F5B3F4E76CA7}" dt="2023-07-07T13:39:43.101" v="326" actId="20577"/>
          <pc:sldLayoutMkLst>
            <pc:docMk/>
            <pc:sldMasterMk cId="2523064765" sldId="2147483660"/>
            <pc:sldLayoutMk cId="1374575616" sldId="2147483661"/>
          </pc:sldLayoutMkLst>
          <pc:spChg chg="mod">
            <ac:chgData name="Waqas Ahmad" userId="fc11658f-2b94-40be-988d-4e8ea06c2261" providerId="ADAL" clId="{6665EB7A-C292-4246-AC4A-F5B3F4E76CA7}" dt="2023-07-07T13:39:43.101" v="326" actId="20577"/>
            <ac:spMkLst>
              <pc:docMk/>
              <pc:sldMasterMk cId="2523064765" sldId="2147483660"/>
              <pc:sldLayoutMk cId="1374575616" sldId="2147483661"/>
              <ac:spMk id="9" creationId="{72C1EE1F-EF94-4EBA-A010-8BC3D2F38C39}"/>
            </ac:spMkLst>
          </pc:spChg>
        </pc:sldLayoutChg>
        <pc:sldLayoutChg chg="modSp mod">
          <pc:chgData name="Waqas Ahmad" userId="fc11658f-2b94-40be-988d-4e8ea06c2261" providerId="ADAL" clId="{6665EB7A-C292-4246-AC4A-F5B3F4E76CA7}" dt="2023-07-07T13:39:43.119" v="338" actId="20577"/>
          <pc:sldLayoutMkLst>
            <pc:docMk/>
            <pc:sldMasterMk cId="2523064765" sldId="2147483660"/>
            <pc:sldLayoutMk cId="3415456144" sldId="2147483673"/>
          </pc:sldLayoutMkLst>
          <pc:spChg chg="mod">
            <ac:chgData name="Waqas Ahmad" userId="fc11658f-2b94-40be-988d-4e8ea06c2261" providerId="ADAL" clId="{6665EB7A-C292-4246-AC4A-F5B3F4E76CA7}" dt="2023-07-07T13:39:43.119" v="338" actId="20577"/>
            <ac:spMkLst>
              <pc:docMk/>
              <pc:sldMasterMk cId="2523064765" sldId="2147483660"/>
              <pc:sldLayoutMk cId="3415456144" sldId="2147483673"/>
              <ac:spMk id="3" creationId="{C44ECCE6-4D94-443E-8C20-CA233A5C0572}"/>
            </ac:spMkLst>
          </pc:spChg>
        </pc:sldLayoutChg>
        <pc:sldLayoutChg chg="modSp mod">
          <pc:chgData name="Waqas Ahmad" userId="fc11658f-2b94-40be-988d-4e8ea06c2261" providerId="ADAL" clId="{6665EB7A-C292-4246-AC4A-F5B3F4E76CA7}" dt="2023-07-07T13:39:43.123" v="350" actId="20577"/>
          <pc:sldLayoutMkLst>
            <pc:docMk/>
            <pc:sldMasterMk cId="2523064765" sldId="2147483660"/>
            <pc:sldLayoutMk cId="675883818" sldId="2147483675"/>
          </pc:sldLayoutMkLst>
          <pc:spChg chg="mod">
            <ac:chgData name="Waqas Ahmad" userId="fc11658f-2b94-40be-988d-4e8ea06c2261" providerId="ADAL" clId="{6665EB7A-C292-4246-AC4A-F5B3F4E76CA7}" dt="2023-07-07T13:39:43.123" v="350" actId="20577"/>
            <ac:spMkLst>
              <pc:docMk/>
              <pc:sldMasterMk cId="2523064765" sldId="2147483660"/>
              <pc:sldLayoutMk cId="675883818" sldId="2147483675"/>
              <ac:spMk id="8" creationId="{53797230-5A6C-4718-8C90-CB9F2709B382}"/>
            </ac:spMkLst>
          </pc:spChg>
        </pc:sldLayoutChg>
        <pc:sldLayoutChg chg="modSp mod">
          <pc:chgData name="Waqas Ahmad" userId="fc11658f-2b94-40be-988d-4e8ea06c2261" providerId="ADAL" clId="{6665EB7A-C292-4246-AC4A-F5B3F4E76CA7}" dt="2023-07-07T13:39:43.140" v="358" actId="20577"/>
          <pc:sldLayoutMkLst>
            <pc:docMk/>
            <pc:sldMasterMk cId="2523064765" sldId="2147483660"/>
            <pc:sldLayoutMk cId="2275899235" sldId="2147483678"/>
          </pc:sldLayoutMkLst>
          <pc:spChg chg="mod">
            <ac:chgData name="Waqas Ahmad" userId="fc11658f-2b94-40be-988d-4e8ea06c2261" providerId="ADAL" clId="{6665EB7A-C292-4246-AC4A-F5B3F4E76CA7}" dt="2023-07-07T13:39:43.140" v="358" actId="20577"/>
            <ac:spMkLst>
              <pc:docMk/>
              <pc:sldMasterMk cId="2523064765" sldId="2147483660"/>
              <pc:sldLayoutMk cId="2275899235" sldId="2147483678"/>
              <ac:spMk id="11" creationId="{A55C34B4-681E-4FDA-A9BB-6BC31D94C8D6}"/>
            </ac:spMkLst>
          </pc:spChg>
        </pc:sldLayoutChg>
        <pc:sldLayoutChg chg="modSp mod">
          <pc:chgData name="Waqas Ahmad" userId="fc11658f-2b94-40be-988d-4e8ea06c2261" providerId="ADAL" clId="{6665EB7A-C292-4246-AC4A-F5B3F4E76CA7}" dt="2023-07-07T13:39:43.150" v="366" actId="20577"/>
          <pc:sldLayoutMkLst>
            <pc:docMk/>
            <pc:sldMasterMk cId="2523064765" sldId="2147483660"/>
            <pc:sldLayoutMk cId="1436988196" sldId="2147483681"/>
          </pc:sldLayoutMkLst>
          <pc:spChg chg="mod">
            <ac:chgData name="Waqas Ahmad" userId="fc11658f-2b94-40be-988d-4e8ea06c2261" providerId="ADAL" clId="{6665EB7A-C292-4246-AC4A-F5B3F4E76CA7}" dt="2023-07-07T13:39:43.150" v="366" actId="20577"/>
            <ac:spMkLst>
              <pc:docMk/>
              <pc:sldMasterMk cId="2523064765" sldId="2147483660"/>
              <pc:sldLayoutMk cId="1436988196" sldId="2147483681"/>
              <ac:spMk id="14" creationId="{089CBEB5-348B-49F3-8F8B-FDEE08950E37}"/>
            </ac:spMkLst>
          </pc:spChg>
        </pc:sldLayoutChg>
        <pc:sldLayoutChg chg="modSp mod">
          <pc:chgData name="Waqas Ahmad" userId="fc11658f-2b94-40be-988d-4e8ea06c2261" providerId="ADAL" clId="{6665EB7A-C292-4246-AC4A-F5B3F4E76CA7}" dt="2023-07-07T13:39:43.140" v="362" actId="20577"/>
          <pc:sldLayoutMkLst>
            <pc:docMk/>
            <pc:sldMasterMk cId="2523064765" sldId="2147483660"/>
            <pc:sldLayoutMk cId="2548612008" sldId="2147483690"/>
          </pc:sldLayoutMkLst>
          <pc:spChg chg="mod">
            <ac:chgData name="Waqas Ahmad" userId="fc11658f-2b94-40be-988d-4e8ea06c2261" providerId="ADAL" clId="{6665EB7A-C292-4246-AC4A-F5B3F4E76CA7}" dt="2023-07-07T13:39:43.140" v="362" actId="20577"/>
            <ac:spMkLst>
              <pc:docMk/>
              <pc:sldMasterMk cId="2523064765" sldId="2147483660"/>
              <pc:sldLayoutMk cId="2548612008" sldId="2147483690"/>
              <ac:spMk id="10" creationId="{549048C1-340D-44C4-857B-1B201EC9A7E7}"/>
            </ac:spMkLst>
          </pc:spChg>
        </pc:sldLayoutChg>
        <pc:sldLayoutChg chg="modSp mod">
          <pc:chgData name="Waqas Ahmad" userId="fc11658f-2b94-40be-988d-4e8ea06c2261" providerId="ADAL" clId="{6665EB7A-C292-4246-AC4A-F5B3F4E76CA7}" dt="2023-07-07T13:39:43.123" v="346" actId="20577"/>
          <pc:sldLayoutMkLst>
            <pc:docMk/>
            <pc:sldMasterMk cId="2523064765" sldId="2147483660"/>
            <pc:sldLayoutMk cId="3607999529" sldId="2147483694"/>
          </pc:sldLayoutMkLst>
          <pc:spChg chg="mod">
            <ac:chgData name="Waqas Ahmad" userId="fc11658f-2b94-40be-988d-4e8ea06c2261" providerId="ADAL" clId="{6665EB7A-C292-4246-AC4A-F5B3F4E76CA7}" dt="2023-07-07T13:39:43.123" v="346" actId="20577"/>
            <ac:spMkLst>
              <pc:docMk/>
              <pc:sldMasterMk cId="2523064765" sldId="2147483660"/>
              <pc:sldLayoutMk cId="3607999529" sldId="2147483694"/>
              <ac:spMk id="7" creationId="{DB8BC610-C1B0-4C6A-B5C2-80DA487CE5DE}"/>
            </ac:spMkLst>
          </pc:spChg>
        </pc:sldLayoutChg>
        <pc:sldLayoutChg chg="modSp mod">
          <pc:chgData name="Waqas Ahmad" userId="fc11658f-2b94-40be-988d-4e8ea06c2261" providerId="ADAL" clId="{6665EB7A-C292-4246-AC4A-F5B3F4E76CA7}" dt="2023-07-07T13:39:43.136" v="354" actId="20577"/>
          <pc:sldLayoutMkLst>
            <pc:docMk/>
            <pc:sldMasterMk cId="2523064765" sldId="2147483660"/>
            <pc:sldLayoutMk cId="3545725332" sldId="2147483696"/>
          </pc:sldLayoutMkLst>
          <pc:spChg chg="mod">
            <ac:chgData name="Waqas Ahmad" userId="fc11658f-2b94-40be-988d-4e8ea06c2261" providerId="ADAL" clId="{6665EB7A-C292-4246-AC4A-F5B3F4E76CA7}" dt="2023-07-07T13:39:43.136" v="354" actId="20577"/>
            <ac:spMkLst>
              <pc:docMk/>
              <pc:sldMasterMk cId="2523064765" sldId="2147483660"/>
              <pc:sldLayoutMk cId="3545725332" sldId="2147483696"/>
              <ac:spMk id="9" creationId="{2C8570FA-FAA3-4EFA-A4F1-01C285AE39DE}"/>
            </ac:spMkLst>
          </pc:spChg>
        </pc:sldLayoutChg>
        <pc:sldLayoutChg chg="modSp mod">
          <pc:chgData name="Waqas Ahmad" userId="fc11658f-2b94-40be-988d-4e8ea06c2261" providerId="ADAL" clId="{6665EB7A-C292-4246-AC4A-F5B3F4E76CA7}" dt="2023-07-07T13:39:43.123" v="342" actId="20577"/>
          <pc:sldLayoutMkLst>
            <pc:docMk/>
            <pc:sldMasterMk cId="2523064765" sldId="2147483660"/>
            <pc:sldLayoutMk cId="3443338964" sldId="2147483706"/>
          </pc:sldLayoutMkLst>
          <pc:spChg chg="mod">
            <ac:chgData name="Waqas Ahmad" userId="fc11658f-2b94-40be-988d-4e8ea06c2261" providerId="ADAL" clId="{6665EB7A-C292-4246-AC4A-F5B3F4E76CA7}" dt="2023-07-07T13:39:43.123" v="342" actId="20577"/>
            <ac:spMkLst>
              <pc:docMk/>
              <pc:sldMasterMk cId="2523064765" sldId="2147483660"/>
              <pc:sldLayoutMk cId="3443338964" sldId="2147483706"/>
              <ac:spMk id="8" creationId="{C2AD0284-E6BA-49D8-AB3F-D94DBB1D54F0}"/>
            </ac:spMkLst>
          </pc:spChg>
        </pc:sldLayoutChg>
        <pc:sldLayoutChg chg="modSp mod">
          <pc:chgData name="Waqas Ahmad" userId="fc11658f-2b94-40be-988d-4e8ea06c2261" providerId="ADAL" clId="{6665EB7A-C292-4246-AC4A-F5B3F4E76CA7}" dt="2023-07-07T13:39:43.106" v="330" actId="20577"/>
          <pc:sldLayoutMkLst>
            <pc:docMk/>
            <pc:sldMasterMk cId="2523064765" sldId="2147483660"/>
            <pc:sldLayoutMk cId="395415313" sldId="2147483707"/>
          </pc:sldLayoutMkLst>
          <pc:spChg chg="mod">
            <ac:chgData name="Waqas Ahmad" userId="fc11658f-2b94-40be-988d-4e8ea06c2261" providerId="ADAL" clId="{6665EB7A-C292-4246-AC4A-F5B3F4E76CA7}" dt="2023-07-07T13:39:43.106" v="330" actId="20577"/>
            <ac:spMkLst>
              <pc:docMk/>
              <pc:sldMasterMk cId="2523064765" sldId="2147483660"/>
              <pc:sldLayoutMk cId="395415313" sldId="2147483707"/>
              <ac:spMk id="2" creationId="{69F42FFA-3DFB-4DB2-A942-F02200203C82}"/>
            </ac:spMkLst>
          </pc:spChg>
        </pc:sldLayoutChg>
        <pc:sldLayoutChg chg="modSp mod">
          <pc:chgData name="Waqas Ahmad" userId="fc11658f-2b94-40be-988d-4e8ea06c2261" providerId="ADAL" clId="{6665EB7A-C292-4246-AC4A-F5B3F4E76CA7}" dt="2023-07-07T13:39:43.110" v="334" actId="20577"/>
          <pc:sldLayoutMkLst>
            <pc:docMk/>
            <pc:sldMasterMk cId="2523064765" sldId="2147483660"/>
            <pc:sldLayoutMk cId="3084474769" sldId="2147483709"/>
          </pc:sldLayoutMkLst>
          <pc:spChg chg="mod">
            <ac:chgData name="Waqas Ahmad" userId="fc11658f-2b94-40be-988d-4e8ea06c2261" providerId="ADAL" clId="{6665EB7A-C292-4246-AC4A-F5B3F4E76CA7}" dt="2023-07-07T13:39:43.110" v="334" actId="20577"/>
            <ac:spMkLst>
              <pc:docMk/>
              <pc:sldMasterMk cId="2523064765" sldId="2147483660"/>
              <pc:sldLayoutMk cId="3084474769" sldId="2147483709"/>
              <ac:spMk id="5" creationId="{203FD5EF-20DB-46AB-B412-DF9112353719}"/>
            </ac:spMkLst>
          </pc:spChg>
        </pc:sldLayoutChg>
      </pc:sldMasterChg>
    </pc:docChg>
  </pc:docChgLst>
  <pc:docChgLst>
    <pc:chgData name="Waqas Ahmad" userId="fc11658f-2b94-40be-988d-4e8ea06c2261" providerId="ADAL" clId="{770CC24A-6887-4836-8586-B353E912915A}"/>
    <pc:docChg chg="custSel addSld delSld modSld modMainMaster">
      <pc:chgData name="Waqas Ahmad" userId="fc11658f-2b94-40be-988d-4e8ea06c2261" providerId="ADAL" clId="{770CC24A-6887-4836-8586-B353E912915A}" dt="2023-07-11T16:08:25.674" v="398" actId="108"/>
      <pc:docMkLst>
        <pc:docMk/>
      </pc:docMkLst>
      <pc:sldChg chg="modSp mod">
        <pc:chgData name="Waqas Ahmad" userId="fc11658f-2b94-40be-988d-4e8ea06c2261" providerId="ADAL" clId="{770CC24A-6887-4836-8586-B353E912915A}" dt="2023-07-11T13:17:02.809" v="179" actId="1076"/>
        <pc:sldMkLst>
          <pc:docMk/>
          <pc:sldMk cId="1383928708" sldId="261"/>
        </pc:sldMkLst>
        <pc:spChg chg="mod">
          <ac:chgData name="Waqas Ahmad" userId="fc11658f-2b94-40be-988d-4e8ea06c2261" providerId="ADAL" clId="{770CC24A-6887-4836-8586-B353E912915A}" dt="2023-07-11T13:17:02.809" v="179" actId="1076"/>
          <ac:spMkLst>
            <pc:docMk/>
            <pc:sldMk cId="1383928708" sldId="261"/>
            <ac:spMk id="4" creationId="{6FF69E04-8523-4965-90ED-73D4F9BAE271}"/>
          </ac:spMkLst>
        </pc:spChg>
      </pc:sldChg>
      <pc:sldChg chg="modSp mod">
        <pc:chgData name="Waqas Ahmad" userId="fc11658f-2b94-40be-988d-4e8ea06c2261" providerId="ADAL" clId="{770CC24A-6887-4836-8586-B353E912915A}" dt="2023-07-11T15:52:38.435" v="290" actId="1076"/>
        <pc:sldMkLst>
          <pc:docMk/>
          <pc:sldMk cId="2230748882" sldId="271"/>
        </pc:sldMkLst>
        <pc:spChg chg="mod">
          <ac:chgData name="Waqas Ahmad" userId="fc11658f-2b94-40be-988d-4e8ea06c2261" providerId="ADAL" clId="{770CC24A-6887-4836-8586-B353E912915A}" dt="2023-07-11T15:52:38.435" v="290" actId="1076"/>
          <ac:spMkLst>
            <pc:docMk/>
            <pc:sldMk cId="2230748882" sldId="271"/>
            <ac:spMk id="3" creationId="{17D5CE7D-CCF0-44B0-843A-8D46859C44EE}"/>
          </ac:spMkLst>
        </pc:spChg>
      </pc:sldChg>
      <pc:sldChg chg="addSp delSp modSp mod">
        <pc:chgData name="Waqas Ahmad" userId="fc11658f-2b94-40be-988d-4e8ea06c2261" providerId="ADAL" clId="{770CC24A-6887-4836-8586-B353E912915A}" dt="2023-07-11T15:54:30.124" v="348" actId="1076"/>
        <pc:sldMkLst>
          <pc:docMk/>
          <pc:sldMk cId="2604203220" sldId="272"/>
        </pc:sldMkLst>
        <pc:spChg chg="del">
          <ac:chgData name="Waqas Ahmad" userId="fc11658f-2b94-40be-988d-4e8ea06c2261" providerId="ADAL" clId="{770CC24A-6887-4836-8586-B353E912915A}" dt="2023-07-11T15:53:12.733" v="292" actId="478"/>
          <ac:spMkLst>
            <pc:docMk/>
            <pc:sldMk cId="2604203220" sldId="272"/>
            <ac:spMk id="2" creationId="{9D73C245-3648-085D-FC7B-B3CE93EC8A5D}"/>
          </ac:spMkLst>
        </pc:spChg>
        <pc:spChg chg="mod">
          <ac:chgData name="Waqas Ahmad" userId="fc11658f-2b94-40be-988d-4e8ea06c2261" providerId="ADAL" clId="{770CC24A-6887-4836-8586-B353E912915A}" dt="2023-07-11T15:54:20.542" v="345" actId="1076"/>
          <ac:spMkLst>
            <pc:docMk/>
            <pc:sldMk cId="2604203220" sldId="272"/>
            <ac:spMk id="4" creationId="{306D82EC-811D-454E-9DFF-2EEC63AD50B4}"/>
          </ac:spMkLst>
        </pc:spChg>
        <pc:spChg chg="del mod">
          <ac:chgData name="Waqas Ahmad" userId="fc11658f-2b94-40be-988d-4e8ea06c2261" providerId="ADAL" clId="{770CC24A-6887-4836-8586-B353E912915A}" dt="2023-07-11T15:53:24.511" v="295" actId="478"/>
          <ac:spMkLst>
            <pc:docMk/>
            <pc:sldMk cId="2604203220" sldId="272"/>
            <ac:spMk id="5" creationId="{2A9F73ED-8FD7-D6DA-F977-1FA0F3B9092C}"/>
          </ac:spMkLst>
        </pc:spChg>
        <pc:spChg chg="mod">
          <ac:chgData name="Waqas Ahmad" userId="fc11658f-2b94-40be-988d-4e8ea06c2261" providerId="ADAL" clId="{770CC24A-6887-4836-8586-B353E912915A}" dt="2023-07-11T15:54:30.124" v="348" actId="1076"/>
          <ac:spMkLst>
            <pc:docMk/>
            <pc:sldMk cId="2604203220" sldId="272"/>
            <ac:spMk id="9" creationId="{C0167946-063A-4AA2-8FF3-A581A4F53393}"/>
          </ac:spMkLst>
        </pc:spChg>
        <pc:spChg chg="mod">
          <ac:chgData name="Waqas Ahmad" userId="fc11658f-2b94-40be-988d-4e8ea06c2261" providerId="ADAL" clId="{770CC24A-6887-4836-8586-B353E912915A}" dt="2023-07-11T15:54:30.124" v="348" actId="1076"/>
          <ac:spMkLst>
            <pc:docMk/>
            <pc:sldMk cId="2604203220" sldId="272"/>
            <ac:spMk id="10" creationId="{2444B2AC-4753-C5A5-EBFF-F851347CFED0}"/>
          </ac:spMkLst>
        </pc:spChg>
        <pc:graphicFrameChg chg="mod">
          <ac:chgData name="Waqas Ahmad" userId="fc11658f-2b94-40be-988d-4e8ea06c2261" providerId="ADAL" clId="{770CC24A-6887-4836-8586-B353E912915A}" dt="2023-07-11T15:54:30.124" v="348" actId="1076"/>
          <ac:graphicFrameMkLst>
            <pc:docMk/>
            <pc:sldMk cId="2604203220" sldId="272"/>
            <ac:graphicFrameMk id="3" creationId="{97378BDB-B88D-0778-C0CD-0822D6A7C55B}"/>
          </ac:graphicFrameMkLst>
        </pc:graphicFrameChg>
        <pc:graphicFrameChg chg="del">
          <ac:chgData name="Waqas Ahmad" userId="fc11658f-2b94-40be-988d-4e8ea06c2261" providerId="ADAL" clId="{770CC24A-6887-4836-8586-B353E912915A}" dt="2023-07-11T15:53:06.324" v="291" actId="478"/>
          <ac:graphicFrameMkLst>
            <pc:docMk/>
            <pc:sldMk cId="2604203220" sldId="272"/>
            <ac:graphicFrameMk id="6" creationId="{CEA70238-772E-B871-0441-3999C6F7D413}"/>
          </ac:graphicFrameMkLst>
        </pc:graphicFrameChg>
        <pc:graphicFrameChg chg="mod">
          <ac:chgData name="Waqas Ahmad" userId="fc11658f-2b94-40be-988d-4e8ea06c2261" providerId="ADAL" clId="{770CC24A-6887-4836-8586-B353E912915A}" dt="2023-07-11T15:54:30.124" v="348" actId="1076"/>
          <ac:graphicFrameMkLst>
            <pc:docMk/>
            <pc:sldMk cId="2604203220" sldId="272"/>
            <ac:graphicFrameMk id="7" creationId="{A80C1D22-3587-0372-91BD-AA633CD5EEB7}"/>
          </ac:graphicFrameMkLst>
        </pc:graphicFrameChg>
        <pc:graphicFrameChg chg="del">
          <ac:chgData name="Waqas Ahmad" userId="fc11658f-2b94-40be-988d-4e8ea06c2261" providerId="ADAL" clId="{770CC24A-6887-4836-8586-B353E912915A}" dt="2023-07-11T15:53:24.511" v="295" actId="478"/>
          <ac:graphicFrameMkLst>
            <pc:docMk/>
            <pc:sldMk cId="2604203220" sldId="272"/>
            <ac:graphicFrameMk id="8" creationId="{7FAA6C3D-E916-BC73-958F-FAB64E7A1C79}"/>
          </ac:graphicFrameMkLst>
        </pc:graphicFrameChg>
        <pc:cxnChg chg="add del mod">
          <ac:chgData name="Waqas Ahmad" userId="fc11658f-2b94-40be-988d-4e8ea06c2261" providerId="ADAL" clId="{770CC24A-6887-4836-8586-B353E912915A}" dt="2023-07-11T15:54:23.154" v="347" actId="478"/>
          <ac:cxnSpMkLst>
            <pc:docMk/>
            <pc:sldMk cId="2604203220" sldId="272"/>
            <ac:cxnSpMk id="12" creationId="{7C398B69-105E-49B5-B53E-C68327554541}"/>
          </ac:cxnSpMkLst>
        </pc:cxnChg>
      </pc:sldChg>
      <pc:sldChg chg="modSp mod">
        <pc:chgData name="Waqas Ahmad" userId="fc11658f-2b94-40be-988d-4e8ea06c2261" providerId="ADAL" clId="{770CC24A-6887-4836-8586-B353E912915A}" dt="2023-07-11T15:51:58.533" v="245" actId="14100"/>
        <pc:sldMkLst>
          <pc:docMk/>
          <pc:sldMk cId="2132595982" sldId="273"/>
        </pc:sldMkLst>
        <pc:spChg chg="mod">
          <ac:chgData name="Waqas Ahmad" userId="fc11658f-2b94-40be-988d-4e8ea06c2261" providerId="ADAL" clId="{770CC24A-6887-4836-8586-B353E912915A}" dt="2023-07-11T15:51:51.072" v="244" actId="1076"/>
          <ac:spMkLst>
            <pc:docMk/>
            <pc:sldMk cId="2132595982" sldId="273"/>
            <ac:spMk id="4" creationId="{306D82EC-811D-454E-9DFF-2EEC63AD50B4}"/>
          </ac:spMkLst>
        </pc:spChg>
        <pc:spChg chg="mod">
          <ac:chgData name="Waqas Ahmad" userId="fc11658f-2b94-40be-988d-4e8ea06c2261" providerId="ADAL" clId="{770CC24A-6887-4836-8586-B353E912915A}" dt="2023-07-11T15:51:58.533" v="245" actId="14100"/>
          <ac:spMkLst>
            <pc:docMk/>
            <pc:sldMk cId="2132595982" sldId="273"/>
            <ac:spMk id="5" creationId="{80CFE1E9-2446-4327-A152-D121E1DA7E83}"/>
          </ac:spMkLst>
        </pc:spChg>
      </pc:sldChg>
      <pc:sldChg chg="del">
        <pc:chgData name="Waqas Ahmad" userId="fc11658f-2b94-40be-988d-4e8ea06c2261" providerId="ADAL" clId="{770CC24A-6887-4836-8586-B353E912915A}" dt="2023-07-11T13:16:48.668" v="176" actId="47"/>
        <pc:sldMkLst>
          <pc:docMk/>
          <pc:sldMk cId="3356456391" sldId="275"/>
        </pc:sldMkLst>
      </pc:sldChg>
      <pc:sldChg chg="del">
        <pc:chgData name="Waqas Ahmad" userId="fc11658f-2b94-40be-988d-4e8ea06c2261" providerId="ADAL" clId="{770CC24A-6887-4836-8586-B353E912915A}" dt="2023-07-11T13:16:52.236" v="177" actId="47"/>
        <pc:sldMkLst>
          <pc:docMk/>
          <pc:sldMk cId="1139687512" sldId="276"/>
        </pc:sldMkLst>
      </pc:sldChg>
      <pc:sldChg chg="modSp del mod">
        <pc:chgData name="Waqas Ahmad" userId="fc11658f-2b94-40be-988d-4e8ea06c2261" providerId="ADAL" clId="{770CC24A-6887-4836-8586-B353E912915A}" dt="2023-07-11T13:16:48.668" v="176" actId="47"/>
        <pc:sldMkLst>
          <pc:docMk/>
          <pc:sldMk cId="2076193317" sldId="277"/>
        </pc:sldMkLst>
        <pc:spChg chg="mod">
          <ac:chgData name="Waqas Ahmad" userId="fc11658f-2b94-40be-988d-4e8ea06c2261" providerId="ADAL" clId="{770CC24A-6887-4836-8586-B353E912915A}" dt="2023-07-07T21:20:22.336" v="46" actId="1076"/>
          <ac:spMkLst>
            <pc:docMk/>
            <pc:sldMk cId="2076193317" sldId="277"/>
            <ac:spMk id="4" creationId="{5B00289F-95AC-CEC8-72A1-DA0A5486A61C}"/>
          </ac:spMkLst>
        </pc:spChg>
        <pc:graphicFrameChg chg="mod">
          <ac:chgData name="Waqas Ahmad" userId="fc11658f-2b94-40be-988d-4e8ea06c2261" providerId="ADAL" clId="{770CC24A-6887-4836-8586-B353E912915A}" dt="2023-07-07T21:20:22.336" v="46" actId="1076"/>
          <ac:graphicFrameMkLst>
            <pc:docMk/>
            <pc:sldMk cId="2076193317" sldId="277"/>
            <ac:graphicFrameMk id="8" creationId="{7B73DEA7-F8D7-8299-353E-51FF05B0CBAD}"/>
          </ac:graphicFrameMkLst>
        </pc:graphicFrameChg>
      </pc:sldChg>
      <pc:sldChg chg="modSp mod">
        <pc:chgData name="Waqas Ahmad" userId="fc11658f-2b94-40be-988d-4e8ea06c2261" providerId="ADAL" clId="{770CC24A-6887-4836-8586-B353E912915A}" dt="2023-07-11T15:51:29.665" v="236" actId="20577"/>
        <pc:sldMkLst>
          <pc:docMk/>
          <pc:sldMk cId="2979119596" sldId="278"/>
        </pc:sldMkLst>
        <pc:spChg chg="mod">
          <ac:chgData name="Waqas Ahmad" userId="fc11658f-2b94-40be-988d-4e8ea06c2261" providerId="ADAL" clId="{770CC24A-6887-4836-8586-B353E912915A}" dt="2023-07-11T15:50:55.455" v="224" actId="1076"/>
          <ac:spMkLst>
            <pc:docMk/>
            <pc:sldMk cId="2979119596" sldId="278"/>
            <ac:spMk id="2" creationId="{3B1EBD7A-4AED-5FD8-639B-6C7D0BFA0175}"/>
          </ac:spMkLst>
        </pc:spChg>
        <pc:spChg chg="mod">
          <ac:chgData name="Waqas Ahmad" userId="fc11658f-2b94-40be-988d-4e8ea06c2261" providerId="ADAL" clId="{770CC24A-6887-4836-8586-B353E912915A}" dt="2023-07-11T15:51:29.665" v="236" actId="20577"/>
          <ac:spMkLst>
            <pc:docMk/>
            <pc:sldMk cId="2979119596" sldId="278"/>
            <ac:spMk id="26" creationId="{51444F26-4234-EAD2-D5AE-E85F0DF2AC59}"/>
          </ac:spMkLst>
        </pc:spChg>
      </pc:sldChg>
      <pc:sldChg chg="del">
        <pc:chgData name="Waqas Ahmad" userId="fc11658f-2b94-40be-988d-4e8ea06c2261" providerId="ADAL" clId="{770CC24A-6887-4836-8586-B353E912915A}" dt="2023-07-07T21:18:24.468" v="44" actId="47"/>
        <pc:sldMkLst>
          <pc:docMk/>
          <pc:sldMk cId="2645724040" sldId="279"/>
        </pc:sldMkLst>
      </pc:sldChg>
      <pc:sldChg chg="del">
        <pc:chgData name="Waqas Ahmad" userId="fc11658f-2b94-40be-988d-4e8ea06c2261" providerId="ADAL" clId="{770CC24A-6887-4836-8586-B353E912915A}" dt="2023-07-11T13:16:48.668" v="176" actId="47"/>
        <pc:sldMkLst>
          <pc:docMk/>
          <pc:sldMk cId="619327538" sldId="280"/>
        </pc:sldMkLst>
      </pc:sldChg>
      <pc:sldChg chg="del">
        <pc:chgData name="Waqas Ahmad" userId="fc11658f-2b94-40be-988d-4e8ea06c2261" providerId="ADAL" clId="{770CC24A-6887-4836-8586-B353E912915A}" dt="2023-07-11T13:16:48.668" v="176" actId="47"/>
        <pc:sldMkLst>
          <pc:docMk/>
          <pc:sldMk cId="1019462841" sldId="281"/>
        </pc:sldMkLst>
      </pc:sldChg>
      <pc:sldChg chg="del">
        <pc:chgData name="Waqas Ahmad" userId="fc11658f-2b94-40be-988d-4e8ea06c2261" providerId="ADAL" clId="{770CC24A-6887-4836-8586-B353E912915A}" dt="2023-07-11T13:16:53.135" v="178" actId="47"/>
        <pc:sldMkLst>
          <pc:docMk/>
          <pc:sldMk cId="3859345213" sldId="282"/>
        </pc:sldMkLst>
      </pc:sldChg>
      <pc:sldChg chg="delSp mod">
        <pc:chgData name="Waqas Ahmad" userId="fc11658f-2b94-40be-988d-4e8ea06c2261" providerId="ADAL" clId="{770CC24A-6887-4836-8586-B353E912915A}" dt="2023-07-07T21:18:28.948" v="45" actId="478"/>
        <pc:sldMkLst>
          <pc:docMk/>
          <pc:sldMk cId="226854823" sldId="283"/>
        </pc:sldMkLst>
        <pc:spChg chg="del">
          <ac:chgData name="Waqas Ahmad" userId="fc11658f-2b94-40be-988d-4e8ea06c2261" providerId="ADAL" clId="{770CC24A-6887-4836-8586-B353E912915A}" dt="2023-07-07T21:18:28.948" v="45" actId="478"/>
          <ac:spMkLst>
            <pc:docMk/>
            <pc:sldMk cId="226854823" sldId="283"/>
            <ac:spMk id="5" creationId="{7011C8FB-BF39-E723-0B81-4A2625342AE6}"/>
          </ac:spMkLst>
        </pc:spChg>
      </pc:sldChg>
      <pc:sldChg chg="addSp modSp new mod">
        <pc:chgData name="Waqas Ahmad" userId="fc11658f-2b94-40be-988d-4e8ea06c2261" providerId="ADAL" clId="{770CC24A-6887-4836-8586-B353E912915A}" dt="2023-07-11T15:57:19.270" v="352" actId="14100"/>
        <pc:sldMkLst>
          <pc:docMk/>
          <pc:sldMk cId="1479844267" sldId="284"/>
        </pc:sldMkLst>
        <pc:graphicFrameChg chg="add mod modGraphic">
          <ac:chgData name="Waqas Ahmad" userId="fc11658f-2b94-40be-988d-4e8ea06c2261" providerId="ADAL" clId="{770CC24A-6887-4836-8586-B353E912915A}" dt="2023-07-11T15:57:19.270" v="352" actId="14100"/>
          <ac:graphicFrameMkLst>
            <pc:docMk/>
            <pc:sldMk cId="1479844267" sldId="284"/>
            <ac:graphicFrameMk id="2" creationId="{BE9D4126-32C1-0D4C-61CE-4E5AA5CF8A38}"/>
          </ac:graphicFrameMkLst>
        </pc:graphicFrameChg>
      </pc:sldChg>
      <pc:sldChg chg="del">
        <pc:chgData name="Waqas Ahmad" userId="fc11658f-2b94-40be-988d-4e8ea06c2261" providerId="ADAL" clId="{770CC24A-6887-4836-8586-B353E912915A}" dt="2023-07-11T13:16:48.668" v="176" actId="47"/>
        <pc:sldMkLst>
          <pc:docMk/>
          <pc:sldMk cId="2102646441" sldId="284"/>
        </pc:sldMkLst>
      </pc:sldChg>
      <pc:sldChg chg="modSp add mod">
        <pc:chgData name="Waqas Ahmad" userId="fc11658f-2b94-40be-988d-4e8ea06c2261" providerId="ADAL" clId="{770CC24A-6887-4836-8586-B353E912915A}" dt="2023-07-11T16:08:25.674" v="398" actId="108"/>
        <pc:sldMkLst>
          <pc:docMk/>
          <pc:sldMk cId="794998376" sldId="285"/>
        </pc:sldMkLst>
        <pc:spChg chg="mod">
          <ac:chgData name="Waqas Ahmad" userId="fc11658f-2b94-40be-988d-4e8ea06c2261" providerId="ADAL" clId="{770CC24A-6887-4836-8586-B353E912915A}" dt="2023-07-11T15:59:24.846" v="375" actId="20577"/>
          <ac:spMkLst>
            <pc:docMk/>
            <pc:sldMk cId="794998376" sldId="285"/>
            <ac:spMk id="2" creationId="{59B13501-F29E-C4CB-A3D2-87F98D0A18FA}"/>
          </ac:spMkLst>
        </pc:spChg>
        <pc:spChg chg="mod">
          <ac:chgData name="Waqas Ahmad" userId="fc11658f-2b94-40be-988d-4e8ea06c2261" providerId="ADAL" clId="{770CC24A-6887-4836-8586-B353E912915A}" dt="2023-07-11T15:59:19.397" v="369" actId="1076"/>
          <ac:spMkLst>
            <pc:docMk/>
            <pc:sldMk cId="794998376" sldId="285"/>
            <ac:spMk id="3" creationId="{59CA370A-1620-6126-91B4-7C3984118F2A}"/>
          </ac:spMkLst>
        </pc:spChg>
        <pc:graphicFrameChg chg="mod modGraphic">
          <ac:chgData name="Waqas Ahmad" userId="fc11658f-2b94-40be-988d-4e8ea06c2261" providerId="ADAL" clId="{770CC24A-6887-4836-8586-B353E912915A}" dt="2023-07-11T16:08:25.674" v="398" actId="108"/>
          <ac:graphicFrameMkLst>
            <pc:docMk/>
            <pc:sldMk cId="794998376" sldId="285"/>
            <ac:graphicFrameMk id="4" creationId="{542B08EE-4B84-F7FB-C94E-B25BB39A762F}"/>
          </ac:graphicFrameMkLst>
        </pc:graphicFrameChg>
        <pc:graphicFrameChg chg="mod modGraphic">
          <ac:chgData name="Waqas Ahmad" userId="fc11658f-2b94-40be-988d-4e8ea06c2261" providerId="ADAL" clId="{770CC24A-6887-4836-8586-B353E912915A}" dt="2023-07-11T16:06:09.442" v="394" actId="13926"/>
          <ac:graphicFrameMkLst>
            <pc:docMk/>
            <pc:sldMk cId="794998376" sldId="285"/>
            <ac:graphicFrameMk id="7" creationId="{544E9A64-4C89-C91A-9344-39D1F128E0B7}"/>
          </ac:graphicFrameMkLst>
        </pc:graphicFrameChg>
      </pc:sldChg>
      <pc:sldMasterChg chg="modSldLayout">
        <pc:chgData name="Waqas Ahmad" userId="fc11658f-2b94-40be-988d-4e8ea06c2261" providerId="ADAL" clId="{770CC24A-6887-4836-8586-B353E912915A}" dt="2023-07-11T15:52:34.077" v="289" actId="20577"/>
        <pc:sldMasterMkLst>
          <pc:docMk/>
          <pc:sldMasterMk cId="2523064765" sldId="2147483660"/>
        </pc:sldMasterMkLst>
        <pc:sldLayoutChg chg="modSp mod">
          <pc:chgData name="Waqas Ahmad" userId="fc11658f-2b94-40be-988d-4e8ea06c2261" providerId="ADAL" clId="{770CC24A-6887-4836-8586-B353E912915A}" dt="2023-07-11T15:52:33.939" v="249" actId="20577"/>
          <pc:sldLayoutMkLst>
            <pc:docMk/>
            <pc:sldMasterMk cId="2523064765" sldId="2147483660"/>
            <pc:sldLayoutMk cId="1374575616" sldId="2147483661"/>
          </pc:sldLayoutMkLst>
          <pc:spChg chg="mod">
            <ac:chgData name="Waqas Ahmad" userId="fc11658f-2b94-40be-988d-4e8ea06c2261" providerId="ADAL" clId="{770CC24A-6887-4836-8586-B353E912915A}" dt="2023-07-11T15:52:33.939" v="249" actId="20577"/>
            <ac:spMkLst>
              <pc:docMk/>
              <pc:sldMasterMk cId="2523064765" sldId="2147483660"/>
              <pc:sldLayoutMk cId="1374575616" sldId="2147483661"/>
              <ac:spMk id="9" creationId="{72C1EE1F-EF94-4EBA-A010-8BC3D2F38C39}"/>
            </ac:spMkLst>
          </pc:spChg>
        </pc:sldLayoutChg>
        <pc:sldLayoutChg chg="modSp mod">
          <pc:chgData name="Waqas Ahmad" userId="fc11658f-2b94-40be-988d-4e8ea06c2261" providerId="ADAL" clId="{770CC24A-6887-4836-8586-B353E912915A}" dt="2023-07-11T15:52:33.984" v="261" actId="20577"/>
          <pc:sldLayoutMkLst>
            <pc:docMk/>
            <pc:sldMasterMk cId="2523064765" sldId="2147483660"/>
            <pc:sldLayoutMk cId="3415456144" sldId="2147483673"/>
          </pc:sldLayoutMkLst>
          <pc:spChg chg="mod">
            <ac:chgData name="Waqas Ahmad" userId="fc11658f-2b94-40be-988d-4e8ea06c2261" providerId="ADAL" clId="{770CC24A-6887-4836-8586-B353E912915A}" dt="2023-07-11T15:52:33.984" v="261" actId="20577"/>
            <ac:spMkLst>
              <pc:docMk/>
              <pc:sldMasterMk cId="2523064765" sldId="2147483660"/>
              <pc:sldLayoutMk cId="3415456144" sldId="2147483673"/>
              <ac:spMk id="3" creationId="{C44ECCE6-4D94-443E-8C20-CA233A5C0572}"/>
            </ac:spMkLst>
          </pc:spChg>
        </pc:sldLayoutChg>
        <pc:sldLayoutChg chg="modSp mod">
          <pc:chgData name="Waqas Ahmad" userId="fc11658f-2b94-40be-988d-4e8ea06c2261" providerId="ADAL" clId="{770CC24A-6887-4836-8586-B353E912915A}" dt="2023-07-11T15:52:34.015" v="273" actId="20577"/>
          <pc:sldLayoutMkLst>
            <pc:docMk/>
            <pc:sldMasterMk cId="2523064765" sldId="2147483660"/>
            <pc:sldLayoutMk cId="675883818" sldId="2147483675"/>
          </pc:sldLayoutMkLst>
          <pc:spChg chg="mod">
            <ac:chgData name="Waqas Ahmad" userId="fc11658f-2b94-40be-988d-4e8ea06c2261" providerId="ADAL" clId="{770CC24A-6887-4836-8586-B353E912915A}" dt="2023-07-11T15:52:34.015" v="273" actId="20577"/>
            <ac:spMkLst>
              <pc:docMk/>
              <pc:sldMasterMk cId="2523064765" sldId="2147483660"/>
              <pc:sldLayoutMk cId="675883818" sldId="2147483675"/>
              <ac:spMk id="8" creationId="{53797230-5A6C-4718-8C90-CB9F2709B382}"/>
            </ac:spMkLst>
          </pc:spChg>
        </pc:sldLayoutChg>
        <pc:sldLayoutChg chg="modSp mod">
          <pc:chgData name="Waqas Ahmad" userId="fc11658f-2b94-40be-988d-4e8ea06c2261" providerId="ADAL" clId="{770CC24A-6887-4836-8586-B353E912915A}" dt="2023-07-11T15:52:34.046" v="281" actId="20577"/>
          <pc:sldLayoutMkLst>
            <pc:docMk/>
            <pc:sldMasterMk cId="2523064765" sldId="2147483660"/>
            <pc:sldLayoutMk cId="2275899235" sldId="2147483678"/>
          </pc:sldLayoutMkLst>
          <pc:spChg chg="mod">
            <ac:chgData name="Waqas Ahmad" userId="fc11658f-2b94-40be-988d-4e8ea06c2261" providerId="ADAL" clId="{770CC24A-6887-4836-8586-B353E912915A}" dt="2023-07-11T15:52:34.046" v="281" actId="20577"/>
            <ac:spMkLst>
              <pc:docMk/>
              <pc:sldMasterMk cId="2523064765" sldId="2147483660"/>
              <pc:sldLayoutMk cId="2275899235" sldId="2147483678"/>
              <ac:spMk id="11" creationId="{A55C34B4-681E-4FDA-A9BB-6BC31D94C8D6}"/>
            </ac:spMkLst>
          </pc:spChg>
        </pc:sldLayoutChg>
        <pc:sldLayoutChg chg="modSp mod">
          <pc:chgData name="Waqas Ahmad" userId="fc11658f-2b94-40be-988d-4e8ea06c2261" providerId="ADAL" clId="{770CC24A-6887-4836-8586-B353E912915A}" dt="2023-07-11T15:52:34.077" v="289" actId="20577"/>
          <pc:sldLayoutMkLst>
            <pc:docMk/>
            <pc:sldMasterMk cId="2523064765" sldId="2147483660"/>
            <pc:sldLayoutMk cId="1436988196" sldId="2147483681"/>
          </pc:sldLayoutMkLst>
          <pc:spChg chg="mod">
            <ac:chgData name="Waqas Ahmad" userId="fc11658f-2b94-40be-988d-4e8ea06c2261" providerId="ADAL" clId="{770CC24A-6887-4836-8586-B353E912915A}" dt="2023-07-11T15:52:34.077" v="289" actId="20577"/>
            <ac:spMkLst>
              <pc:docMk/>
              <pc:sldMasterMk cId="2523064765" sldId="2147483660"/>
              <pc:sldLayoutMk cId="1436988196" sldId="2147483681"/>
              <ac:spMk id="14" creationId="{089CBEB5-348B-49F3-8F8B-FDEE08950E37}"/>
            </ac:spMkLst>
          </pc:spChg>
        </pc:sldLayoutChg>
        <pc:sldLayoutChg chg="modSp mod">
          <pc:chgData name="Waqas Ahmad" userId="fc11658f-2b94-40be-988d-4e8ea06c2261" providerId="ADAL" clId="{770CC24A-6887-4836-8586-B353E912915A}" dt="2023-07-11T15:52:34.059" v="285" actId="20577"/>
          <pc:sldLayoutMkLst>
            <pc:docMk/>
            <pc:sldMasterMk cId="2523064765" sldId="2147483660"/>
            <pc:sldLayoutMk cId="2548612008" sldId="2147483690"/>
          </pc:sldLayoutMkLst>
          <pc:spChg chg="mod">
            <ac:chgData name="Waqas Ahmad" userId="fc11658f-2b94-40be-988d-4e8ea06c2261" providerId="ADAL" clId="{770CC24A-6887-4836-8586-B353E912915A}" dt="2023-07-11T15:52:34.059" v="285" actId="20577"/>
            <ac:spMkLst>
              <pc:docMk/>
              <pc:sldMasterMk cId="2523064765" sldId="2147483660"/>
              <pc:sldLayoutMk cId="2548612008" sldId="2147483690"/>
              <ac:spMk id="10" creationId="{549048C1-340D-44C4-857B-1B201EC9A7E7}"/>
            </ac:spMkLst>
          </pc:spChg>
        </pc:sldLayoutChg>
        <pc:sldLayoutChg chg="modSp mod">
          <pc:chgData name="Waqas Ahmad" userId="fc11658f-2b94-40be-988d-4e8ea06c2261" providerId="ADAL" clId="{770CC24A-6887-4836-8586-B353E912915A}" dt="2023-07-11T15:52:34.003" v="269" actId="20577"/>
          <pc:sldLayoutMkLst>
            <pc:docMk/>
            <pc:sldMasterMk cId="2523064765" sldId="2147483660"/>
            <pc:sldLayoutMk cId="3607999529" sldId="2147483694"/>
          </pc:sldLayoutMkLst>
          <pc:spChg chg="mod">
            <ac:chgData name="Waqas Ahmad" userId="fc11658f-2b94-40be-988d-4e8ea06c2261" providerId="ADAL" clId="{770CC24A-6887-4836-8586-B353E912915A}" dt="2023-07-11T15:52:34.003" v="269" actId="20577"/>
            <ac:spMkLst>
              <pc:docMk/>
              <pc:sldMasterMk cId="2523064765" sldId="2147483660"/>
              <pc:sldLayoutMk cId="3607999529" sldId="2147483694"/>
              <ac:spMk id="7" creationId="{DB8BC610-C1B0-4C6A-B5C2-80DA487CE5DE}"/>
            </ac:spMkLst>
          </pc:spChg>
        </pc:sldLayoutChg>
        <pc:sldLayoutChg chg="modSp mod">
          <pc:chgData name="Waqas Ahmad" userId="fc11658f-2b94-40be-988d-4e8ea06c2261" providerId="ADAL" clId="{770CC24A-6887-4836-8586-B353E912915A}" dt="2023-07-11T15:52:34.030" v="277" actId="20577"/>
          <pc:sldLayoutMkLst>
            <pc:docMk/>
            <pc:sldMasterMk cId="2523064765" sldId="2147483660"/>
            <pc:sldLayoutMk cId="3545725332" sldId="2147483696"/>
          </pc:sldLayoutMkLst>
          <pc:spChg chg="mod">
            <ac:chgData name="Waqas Ahmad" userId="fc11658f-2b94-40be-988d-4e8ea06c2261" providerId="ADAL" clId="{770CC24A-6887-4836-8586-B353E912915A}" dt="2023-07-11T15:52:34.030" v="277" actId="20577"/>
            <ac:spMkLst>
              <pc:docMk/>
              <pc:sldMasterMk cId="2523064765" sldId="2147483660"/>
              <pc:sldLayoutMk cId="3545725332" sldId="2147483696"/>
              <ac:spMk id="9" creationId="{2C8570FA-FAA3-4EFA-A4F1-01C285AE39DE}"/>
            </ac:spMkLst>
          </pc:spChg>
        </pc:sldLayoutChg>
        <pc:sldLayoutChg chg="modSp mod">
          <pc:chgData name="Waqas Ahmad" userId="fc11658f-2b94-40be-988d-4e8ea06c2261" providerId="ADAL" clId="{770CC24A-6887-4836-8586-B353E912915A}" dt="2023-07-11T15:52:33.994" v="265" actId="20577"/>
          <pc:sldLayoutMkLst>
            <pc:docMk/>
            <pc:sldMasterMk cId="2523064765" sldId="2147483660"/>
            <pc:sldLayoutMk cId="3443338964" sldId="2147483706"/>
          </pc:sldLayoutMkLst>
          <pc:spChg chg="mod">
            <ac:chgData name="Waqas Ahmad" userId="fc11658f-2b94-40be-988d-4e8ea06c2261" providerId="ADAL" clId="{770CC24A-6887-4836-8586-B353E912915A}" dt="2023-07-11T15:52:33.994" v="265" actId="20577"/>
            <ac:spMkLst>
              <pc:docMk/>
              <pc:sldMasterMk cId="2523064765" sldId="2147483660"/>
              <pc:sldLayoutMk cId="3443338964" sldId="2147483706"/>
              <ac:spMk id="8" creationId="{C2AD0284-E6BA-49D8-AB3F-D94DBB1D54F0}"/>
            </ac:spMkLst>
          </pc:spChg>
        </pc:sldLayoutChg>
        <pc:sldLayoutChg chg="modSp mod">
          <pc:chgData name="Waqas Ahmad" userId="fc11658f-2b94-40be-988d-4e8ea06c2261" providerId="ADAL" clId="{770CC24A-6887-4836-8586-B353E912915A}" dt="2023-07-11T15:52:33.954" v="253" actId="20577"/>
          <pc:sldLayoutMkLst>
            <pc:docMk/>
            <pc:sldMasterMk cId="2523064765" sldId="2147483660"/>
            <pc:sldLayoutMk cId="395415313" sldId="2147483707"/>
          </pc:sldLayoutMkLst>
          <pc:spChg chg="mod">
            <ac:chgData name="Waqas Ahmad" userId="fc11658f-2b94-40be-988d-4e8ea06c2261" providerId="ADAL" clId="{770CC24A-6887-4836-8586-B353E912915A}" dt="2023-07-11T15:52:33.954" v="253" actId="20577"/>
            <ac:spMkLst>
              <pc:docMk/>
              <pc:sldMasterMk cId="2523064765" sldId="2147483660"/>
              <pc:sldLayoutMk cId="395415313" sldId="2147483707"/>
              <ac:spMk id="2" creationId="{69F42FFA-3DFB-4DB2-A942-F02200203C82}"/>
            </ac:spMkLst>
          </pc:spChg>
        </pc:sldLayoutChg>
        <pc:sldLayoutChg chg="modSp mod">
          <pc:chgData name="Waqas Ahmad" userId="fc11658f-2b94-40be-988d-4e8ea06c2261" providerId="ADAL" clId="{770CC24A-6887-4836-8586-B353E912915A}" dt="2023-07-11T15:52:33.971" v="257" actId="20577"/>
          <pc:sldLayoutMkLst>
            <pc:docMk/>
            <pc:sldMasterMk cId="2523064765" sldId="2147483660"/>
            <pc:sldLayoutMk cId="3084474769" sldId="2147483709"/>
          </pc:sldLayoutMkLst>
          <pc:spChg chg="mod">
            <ac:chgData name="Waqas Ahmad" userId="fc11658f-2b94-40be-988d-4e8ea06c2261" providerId="ADAL" clId="{770CC24A-6887-4836-8586-B353E912915A}" dt="2023-07-11T15:52:33.971" v="257" actId="20577"/>
            <ac:spMkLst>
              <pc:docMk/>
              <pc:sldMasterMk cId="2523064765" sldId="2147483660"/>
              <pc:sldLayoutMk cId="3084474769" sldId="2147483709"/>
              <ac:spMk id="5" creationId="{203FD5EF-20DB-46AB-B412-DF9112353719}"/>
            </ac:spMkLst>
          </pc:spChg>
        </pc:sldLayoutChg>
      </pc:sldMasterChg>
    </pc:docChg>
  </pc:docChgLst>
  <pc:docChgLst>
    <pc:chgData name="Waqas Ahmad" userId="fc11658f-2b94-40be-988d-4e8ea06c2261" providerId="ADAL" clId="{B68807D5-3CE4-4549-9307-F7C33FEE93F1}"/>
    <pc:docChg chg="undo custSel addSld delSld modSld sldOrd modMainMaster">
      <pc:chgData name="Waqas Ahmad" userId="fc11658f-2b94-40be-988d-4e8ea06c2261" providerId="ADAL" clId="{B68807D5-3CE4-4549-9307-F7C33FEE93F1}" dt="2023-07-06T10:45:02.745" v="1867" actId="13926"/>
      <pc:docMkLst>
        <pc:docMk/>
      </pc:docMkLst>
      <pc:sldChg chg="modSp mod ord">
        <pc:chgData name="Waqas Ahmad" userId="fc11658f-2b94-40be-988d-4e8ea06c2261" providerId="ADAL" clId="{B68807D5-3CE4-4549-9307-F7C33FEE93F1}" dt="2023-07-06T10:35:58.810" v="1721" actId="1076"/>
        <pc:sldMkLst>
          <pc:docMk/>
          <pc:sldMk cId="1383928708" sldId="261"/>
        </pc:sldMkLst>
        <pc:spChg chg="mod">
          <ac:chgData name="Waqas Ahmad" userId="fc11658f-2b94-40be-988d-4e8ea06c2261" providerId="ADAL" clId="{B68807D5-3CE4-4549-9307-F7C33FEE93F1}" dt="2023-07-06T10:35:58.810" v="1721" actId="1076"/>
          <ac:spMkLst>
            <pc:docMk/>
            <pc:sldMk cId="1383928708" sldId="261"/>
            <ac:spMk id="4" creationId="{6FF69E04-8523-4965-90ED-73D4F9BAE271}"/>
          </ac:spMkLst>
        </pc:spChg>
      </pc:sldChg>
      <pc:sldChg chg="modSp mod">
        <pc:chgData name="Waqas Ahmad" userId="fc11658f-2b94-40be-988d-4e8ea06c2261" providerId="ADAL" clId="{B68807D5-3CE4-4549-9307-F7C33FEE93F1}" dt="2023-07-06T10:44:40.449" v="1866" actId="20577"/>
        <pc:sldMkLst>
          <pc:docMk/>
          <pc:sldMk cId="3709959988" sldId="270"/>
        </pc:sldMkLst>
        <pc:spChg chg="mod">
          <ac:chgData name="Waqas Ahmad" userId="fc11658f-2b94-40be-988d-4e8ea06c2261" providerId="ADAL" clId="{B68807D5-3CE4-4549-9307-F7C33FEE93F1}" dt="2023-07-06T06:49:01.669" v="1097" actId="6549"/>
          <ac:spMkLst>
            <pc:docMk/>
            <pc:sldMk cId="3709959988" sldId="270"/>
            <ac:spMk id="10" creationId="{D530E3B7-5A67-48F4-82BF-02882396232E}"/>
          </ac:spMkLst>
        </pc:spChg>
        <pc:spChg chg="mod">
          <ac:chgData name="Waqas Ahmad" userId="fc11658f-2b94-40be-988d-4e8ea06c2261" providerId="ADAL" clId="{B68807D5-3CE4-4549-9307-F7C33FEE93F1}" dt="2023-07-06T10:44:40.449" v="1866" actId="20577"/>
          <ac:spMkLst>
            <pc:docMk/>
            <pc:sldMk cId="3709959988" sldId="270"/>
            <ac:spMk id="11" creationId="{2E8E8F9E-D1C4-4C6A-B250-14307A886012}"/>
          </ac:spMkLst>
        </pc:spChg>
      </pc:sldChg>
      <pc:sldChg chg="modSp mod">
        <pc:chgData name="Waqas Ahmad" userId="fc11658f-2b94-40be-988d-4e8ea06c2261" providerId="ADAL" clId="{B68807D5-3CE4-4549-9307-F7C33FEE93F1}" dt="2023-07-05T15:15:46.886" v="136" actId="20577"/>
        <pc:sldMkLst>
          <pc:docMk/>
          <pc:sldMk cId="2230748882" sldId="271"/>
        </pc:sldMkLst>
        <pc:spChg chg="mod">
          <ac:chgData name="Waqas Ahmad" userId="fc11658f-2b94-40be-988d-4e8ea06c2261" providerId="ADAL" clId="{B68807D5-3CE4-4549-9307-F7C33FEE93F1}" dt="2023-07-05T15:15:09.388" v="110" actId="255"/>
          <ac:spMkLst>
            <pc:docMk/>
            <pc:sldMk cId="2230748882" sldId="271"/>
            <ac:spMk id="3" creationId="{17D5CE7D-CCF0-44B0-843A-8D46859C44EE}"/>
          </ac:spMkLst>
        </pc:spChg>
        <pc:spChg chg="mod">
          <ac:chgData name="Waqas Ahmad" userId="fc11658f-2b94-40be-988d-4e8ea06c2261" providerId="ADAL" clId="{B68807D5-3CE4-4549-9307-F7C33FEE93F1}" dt="2023-07-05T15:15:46.886" v="136" actId="20577"/>
          <ac:spMkLst>
            <pc:docMk/>
            <pc:sldMk cId="2230748882" sldId="271"/>
            <ac:spMk id="4" creationId="{6A927E07-3624-45B8-934B-C229726CA813}"/>
          </ac:spMkLst>
        </pc:spChg>
      </pc:sldChg>
      <pc:sldChg chg="addSp delSp modSp mod">
        <pc:chgData name="Waqas Ahmad" userId="fc11658f-2b94-40be-988d-4e8ea06c2261" providerId="ADAL" clId="{B68807D5-3CE4-4549-9307-F7C33FEE93F1}" dt="2023-07-06T06:53:43.840" v="1157" actId="1076"/>
        <pc:sldMkLst>
          <pc:docMk/>
          <pc:sldMk cId="2604203220" sldId="272"/>
        </pc:sldMkLst>
        <pc:spChg chg="mod">
          <ac:chgData name="Waqas Ahmad" userId="fc11658f-2b94-40be-988d-4e8ea06c2261" providerId="ADAL" clId="{B68807D5-3CE4-4549-9307-F7C33FEE93F1}" dt="2023-07-05T15:21:55.398" v="192" actId="6549"/>
          <ac:spMkLst>
            <pc:docMk/>
            <pc:sldMk cId="2604203220" sldId="272"/>
            <ac:spMk id="4" creationId="{306D82EC-811D-454E-9DFF-2EEC63AD50B4}"/>
          </ac:spMkLst>
        </pc:spChg>
        <pc:spChg chg="del">
          <ac:chgData name="Waqas Ahmad" userId="fc11658f-2b94-40be-988d-4e8ea06c2261" providerId="ADAL" clId="{B68807D5-3CE4-4549-9307-F7C33FEE93F1}" dt="2023-07-05T15:16:51.083" v="159" actId="478"/>
          <ac:spMkLst>
            <pc:docMk/>
            <pc:sldMk cId="2604203220" sldId="272"/>
            <ac:spMk id="5" creationId="{80CFE1E9-2446-4327-A152-D121E1DA7E83}"/>
          </ac:spMkLst>
        </pc:spChg>
        <pc:spChg chg="add mod">
          <ac:chgData name="Waqas Ahmad" userId="fc11658f-2b94-40be-988d-4e8ea06c2261" providerId="ADAL" clId="{B68807D5-3CE4-4549-9307-F7C33FEE93F1}" dt="2023-07-06T06:53:43.840" v="1157" actId="1076"/>
          <ac:spMkLst>
            <pc:docMk/>
            <pc:sldMk cId="2604203220" sldId="272"/>
            <ac:spMk id="9" creationId="{C0167946-063A-4AA2-8FF3-A581A4F53393}"/>
          </ac:spMkLst>
        </pc:spChg>
        <pc:spChg chg="add mod">
          <ac:chgData name="Waqas Ahmad" userId="fc11658f-2b94-40be-988d-4e8ea06c2261" providerId="ADAL" clId="{B68807D5-3CE4-4549-9307-F7C33FEE93F1}" dt="2023-07-05T20:11:32.816" v="863" actId="1036"/>
          <ac:spMkLst>
            <pc:docMk/>
            <pc:sldMk cId="2604203220" sldId="272"/>
            <ac:spMk id="10" creationId="{2444B2AC-4753-C5A5-EBFF-F851347CFED0}"/>
          </ac:spMkLst>
        </pc:spChg>
        <pc:graphicFrameChg chg="add del mod modGraphic">
          <ac:chgData name="Waqas Ahmad" userId="fc11658f-2b94-40be-988d-4e8ea06c2261" providerId="ADAL" clId="{B68807D5-3CE4-4549-9307-F7C33FEE93F1}" dt="2023-07-05T15:19:55.613" v="185" actId="478"/>
          <ac:graphicFrameMkLst>
            <pc:docMk/>
            <pc:sldMk cId="2604203220" sldId="272"/>
            <ac:graphicFrameMk id="2" creationId="{07562E67-5B64-79EF-E196-580CAB2F7E73}"/>
          </ac:graphicFrameMkLst>
        </pc:graphicFrameChg>
        <pc:graphicFrameChg chg="add mod modGraphic">
          <ac:chgData name="Waqas Ahmad" userId="fc11658f-2b94-40be-988d-4e8ea06c2261" providerId="ADAL" clId="{B68807D5-3CE4-4549-9307-F7C33FEE93F1}" dt="2023-07-06T06:53:24.155" v="1153" actId="14100"/>
          <ac:graphicFrameMkLst>
            <pc:docMk/>
            <pc:sldMk cId="2604203220" sldId="272"/>
            <ac:graphicFrameMk id="3" creationId="{97378BDB-B88D-0778-C0CD-0822D6A7C55B}"/>
          </ac:graphicFrameMkLst>
        </pc:graphicFrameChg>
        <pc:graphicFrameChg chg="add mod modGraphic">
          <ac:chgData name="Waqas Ahmad" userId="fc11658f-2b94-40be-988d-4e8ea06c2261" providerId="ADAL" clId="{B68807D5-3CE4-4549-9307-F7C33FEE93F1}" dt="2023-07-06T06:53:31.442" v="1155" actId="14100"/>
          <ac:graphicFrameMkLst>
            <pc:docMk/>
            <pc:sldMk cId="2604203220" sldId="272"/>
            <ac:graphicFrameMk id="6" creationId="{CEA70238-772E-B871-0441-3999C6F7D413}"/>
          </ac:graphicFrameMkLst>
        </pc:graphicFrameChg>
        <pc:graphicFrameChg chg="add mod modGraphic">
          <ac:chgData name="Waqas Ahmad" userId="fc11658f-2b94-40be-988d-4e8ea06c2261" providerId="ADAL" clId="{B68807D5-3CE4-4549-9307-F7C33FEE93F1}" dt="2023-07-06T06:53:27.356" v="1154" actId="14100"/>
          <ac:graphicFrameMkLst>
            <pc:docMk/>
            <pc:sldMk cId="2604203220" sldId="272"/>
            <ac:graphicFrameMk id="7" creationId="{A80C1D22-3587-0372-91BD-AA633CD5EEB7}"/>
          </ac:graphicFrameMkLst>
        </pc:graphicFrameChg>
        <pc:graphicFrameChg chg="add mod modGraphic">
          <ac:chgData name="Waqas Ahmad" userId="fc11658f-2b94-40be-988d-4e8ea06c2261" providerId="ADAL" clId="{B68807D5-3CE4-4549-9307-F7C33FEE93F1}" dt="2023-07-06T06:53:34.403" v="1156" actId="14100"/>
          <ac:graphicFrameMkLst>
            <pc:docMk/>
            <pc:sldMk cId="2604203220" sldId="272"/>
            <ac:graphicFrameMk id="8" creationId="{7FAA6C3D-E916-BC73-958F-FAB64E7A1C79}"/>
          </ac:graphicFrameMkLst>
        </pc:graphicFrameChg>
      </pc:sldChg>
      <pc:sldChg chg="modSp add mod">
        <pc:chgData name="Waqas Ahmad" userId="fc11658f-2b94-40be-988d-4e8ea06c2261" providerId="ADAL" clId="{B68807D5-3CE4-4549-9307-F7C33FEE93F1}" dt="2023-07-05T15:33:34.419" v="579" actId="6549"/>
        <pc:sldMkLst>
          <pc:docMk/>
          <pc:sldMk cId="2132595982" sldId="273"/>
        </pc:sldMkLst>
        <pc:spChg chg="mod">
          <ac:chgData name="Waqas Ahmad" userId="fc11658f-2b94-40be-988d-4e8ea06c2261" providerId="ADAL" clId="{B68807D5-3CE4-4549-9307-F7C33FEE93F1}" dt="2023-07-05T15:27:53.991" v="255" actId="20577"/>
          <ac:spMkLst>
            <pc:docMk/>
            <pc:sldMk cId="2132595982" sldId="273"/>
            <ac:spMk id="4" creationId="{306D82EC-811D-454E-9DFF-2EEC63AD50B4}"/>
          </ac:spMkLst>
        </pc:spChg>
        <pc:spChg chg="mod">
          <ac:chgData name="Waqas Ahmad" userId="fc11658f-2b94-40be-988d-4e8ea06c2261" providerId="ADAL" clId="{B68807D5-3CE4-4549-9307-F7C33FEE93F1}" dt="2023-07-05T15:33:34.419" v="579" actId="6549"/>
          <ac:spMkLst>
            <pc:docMk/>
            <pc:sldMk cId="2132595982" sldId="273"/>
            <ac:spMk id="5" creationId="{80CFE1E9-2446-4327-A152-D121E1DA7E83}"/>
          </ac:spMkLst>
        </pc:spChg>
      </pc:sldChg>
      <pc:sldChg chg="add del">
        <pc:chgData name="Waqas Ahmad" userId="fc11658f-2b94-40be-988d-4e8ea06c2261" providerId="ADAL" clId="{B68807D5-3CE4-4549-9307-F7C33FEE93F1}" dt="2023-07-05T20:41:21.555" v="982" actId="47"/>
        <pc:sldMkLst>
          <pc:docMk/>
          <pc:sldMk cId="3536497912" sldId="274"/>
        </pc:sldMkLst>
      </pc:sldChg>
      <pc:sldChg chg="addSp delSp modSp add mod ord">
        <pc:chgData name="Waqas Ahmad" userId="fc11658f-2b94-40be-988d-4e8ea06c2261" providerId="ADAL" clId="{B68807D5-3CE4-4549-9307-F7C33FEE93F1}" dt="2023-07-05T15:55:12.857" v="774" actId="2165"/>
        <pc:sldMkLst>
          <pc:docMk/>
          <pc:sldMk cId="3356456391" sldId="275"/>
        </pc:sldMkLst>
        <pc:spChg chg="mod">
          <ac:chgData name="Waqas Ahmad" userId="fc11658f-2b94-40be-988d-4e8ea06c2261" providerId="ADAL" clId="{B68807D5-3CE4-4549-9307-F7C33FEE93F1}" dt="2023-07-05T15:35:13.396" v="617" actId="20577"/>
          <ac:spMkLst>
            <pc:docMk/>
            <pc:sldMk cId="3356456391" sldId="275"/>
            <ac:spMk id="4" creationId="{306D82EC-811D-454E-9DFF-2EEC63AD50B4}"/>
          </ac:spMkLst>
        </pc:spChg>
        <pc:spChg chg="del">
          <ac:chgData name="Waqas Ahmad" userId="fc11658f-2b94-40be-988d-4e8ea06c2261" providerId="ADAL" clId="{B68807D5-3CE4-4549-9307-F7C33FEE93F1}" dt="2023-07-05T15:36:27.416" v="618" actId="478"/>
          <ac:spMkLst>
            <pc:docMk/>
            <pc:sldMk cId="3356456391" sldId="275"/>
            <ac:spMk id="5" creationId="{80CFE1E9-2446-4327-A152-D121E1DA7E83}"/>
          </ac:spMkLst>
        </pc:spChg>
        <pc:graphicFrameChg chg="add mod modGraphic">
          <ac:chgData name="Waqas Ahmad" userId="fc11658f-2b94-40be-988d-4e8ea06c2261" providerId="ADAL" clId="{B68807D5-3CE4-4549-9307-F7C33FEE93F1}" dt="2023-07-05T15:55:12.857" v="774" actId="2165"/>
          <ac:graphicFrameMkLst>
            <pc:docMk/>
            <pc:sldMk cId="3356456391" sldId="275"/>
            <ac:graphicFrameMk id="2" creationId="{1FEE938D-AFA9-5FD0-C62A-CA233F484C2C}"/>
          </ac:graphicFrameMkLst>
        </pc:graphicFrameChg>
        <pc:graphicFrameChg chg="add mod modGraphic">
          <ac:chgData name="Waqas Ahmad" userId="fc11658f-2b94-40be-988d-4e8ea06c2261" providerId="ADAL" clId="{B68807D5-3CE4-4549-9307-F7C33FEE93F1}" dt="2023-07-05T15:55:06.407" v="773" actId="2165"/>
          <ac:graphicFrameMkLst>
            <pc:docMk/>
            <pc:sldMk cId="3356456391" sldId="275"/>
            <ac:graphicFrameMk id="3" creationId="{0E15B3BE-12EE-9030-7A96-05C47E13E67C}"/>
          </ac:graphicFrameMkLst>
        </pc:graphicFrameChg>
        <pc:graphicFrameChg chg="add del mod modGraphic">
          <ac:chgData name="Waqas Ahmad" userId="fc11658f-2b94-40be-988d-4e8ea06c2261" providerId="ADAL" clId="{B68807D5-3CE4-4549-9307-F7C33FEE93F1}" dt="2023-07-05T15:54:59.539" v="772" actId="2165"/>
          <ac:graphicFrameMkLst>
            <pc:docMk/>
            <pc:sldMk cId="3356456391" sldId="275"/>
            <ac:graphicFrameMk id="6" creationId="{6EFEC2F1-066A-C3A1-4270-E92D7C6BE891}"/>
          </ac:graphicFrameMkLst>
        </pc:graphicFrameChg>
        <pc:graphicFrameChg chg="add mod modGraphic">
          <ac:chgData name="Waqas Ahmad" userId="fc11658f-2b94-40be-988d-4e8ea06c2261" providerId="ADAL" clId="{B68807D5-3CE4-4549-9307-F7C33FEE93F1}" dt="2023-07-05T15:45:55.023" v="637" actId="403"/>
          <ac:graphicFrameMkLst>
            <pc:docMk/>
            <pc:sldMk cId="3356456391" sldId="275"/>
            <ac:graphicFrameMk id="7" creationId="{C25E5374-B324-62B9-78EA-424A5DDDC659}"/>
          </ac:graphicFrameMkLst>
        </pc:graphicFrameChg>
      </pc:sldChg>
      <pc:sldChg chg="addSp delSp modSp new mod ord">
        <pc:chgData name="Waqas Ahmad" userId="fc11658f-2b94-40be-988d-4e8ea06c2261" providerId="ADAL" clId="{B68807D5-3CE4-4549-9307-F7C33FEE93F1}" dt="2023-07-06T10:45:02.745" v="1867" actId="13926"/>
        <pc:sldMkLst>
          <pc:docMk/>
          <pc:sldMk cId="1262146379" sldId="276"/>
        </pc:sldMkLst>
        <pc:spChg chg="add mod">
          <ac:chgData name="Waqas Ahmad" userId="fc11658f-2b94-40be-988d-4e8ea06c2261" providerId="ADAL" clId="{B68807D5-3CE4-4549-9307-F7C33FEE93F1}" dt="2023-07-05T15:53:18.862" v="725" actId="14100"/>
          <ac:spMkLst>
            <pc:docMk/>
            <pc:sldMk cId="1262146379" sldId="276"/>
            <ac:spMk id="3" creationId="{59CA370A-1620-6126-91B4-7C3984118F2A}"/>
          </ac:spMkLst>
        </pc:spChg>
        <pc:spChg chg="add del mod">
          <ac:chgData name="Waqas Ahmad" userId="fc11658f-2b94-40be-988d-4e8ea06c2261" providerId="ADAL" clId="{B68807D5-3CE4-4549-9307-F7C33FEE93F1}" dt="2023-07-06T06:52:37.312" v="1145" actId="478"/>
          <ac:spMkLst>
            <pc:docMk/>
            <pc:sldMk cId="1262146379" sldId="276"/>
            <ac:spMk id="4" creationId="{200BFAA2-9390-D7B3-DF89-31C01D9208CC}"/>
          </ac:spMkLst>
        </pc:spChg>
        <pc:spChg chg="add mod">
          <ac:chgData name="Waqas Ahmad" userId="fc11658f-2b94-40be-988d-4e8ea06c2261" providerId="ADAL" clId="{B68807D5-3CE4-4549-9307-F7C33FEE93F1}" dt="2023-07-06T10:45:02.745" v="1867" actId="13926"/>
          <ac:spMkLst>
            <pc:docMk/>
            <pc:sldMk cId="1262146379" sldId="276"/>
            <ac:spMk id="6" creationId="{D833F849-67BE-64E3-F001-9AE3F3D4286A}"/>
          </ac:spMkLst>
        </pc:spChg>
        <pc:graphicFrameChg chg="add del mod modGraphic">
          <ac:chgData name="Waqas Ahmad" userId="fc11658f-2b94-40be-988d-4e8ea06c2261" providerId="ADAL" clId="{B68807D5-3CE4-4549-9307-F7C33FEE93F1}" dt="2023-07-06T06:52:30.902" v="1144" actId="478"/>
          <ac:graphicFrameMkLst>
            <pc:docMk/>
            <pc:sldMk cId="1262146379" sldId="276"/>
            <ac:graphicFrameMk id="2" creationId="{59ACB360-5B15-A90F-4AA4-2C658552FFF9}"/>
          </ac:graphicFrameMkLst>
        </pc:graphicFrameChg>
        <pc:graphicFrameChg chg="add del mod modGraphic">
          <ac:chgData name="Waqas Ahmad" userId="fc11658f-2b94-40be-988d-4e8ea06c2261" providerId="ADAL" clId="{B68807D5-3CE4-4549-9307-F7C33FEE93F1}" dt="2023-07-06T06:56:52.604" v="1189" actId="478"/>
          <ac:graphicFrameMkLst>
            <pc:docMk/>
            <pc:sldMk cId="1262146379" sldId="276"/>
            <ac:graphicFrameMk id="5" creationId="{4A1B8EE6-51B4-AF1C-0DC0-61B697ED16E1}"/>
          </ac:graphicFrameMkLst>
        </pc:graphicFrameChg>
        <pc:graphicFrameChg chg="add del mod modGraphic">
          <ac:chgData name="Waqas Ahmad" userId="fc11658f-2b94-40be-988d-4e8ea06c2261" providerId="ADAL" clId="{B68807D5-3CE4-4549-9307-F7C33FEE93F1}" dt="2023-07-06T06:54:24.062" v="1167" actId="478"/>
          <ac:graphicFrameMkLst>
            <pc:docMk/>
            <pc:sldMk cId="1262146379" sldId="276"/>
            <ac:graphicFrameMk id="7" creationId="{F40F76AC-4EBC-53E2-E4E8-4F3DB2A459A7}"/>
          </ac:graphicFrameMkLst>
        </pc:graphicFrameChg>
        <pc:graphicFrameChg chg="add mod modGraphic">
          <ac:chgData name="Waqas Ahmad" userId="fc11658f-2b94-40be-988d-4e8ea06c2261" providerId="ADAL" clId="{B68807D5-3CE4-4549-9307-F7C33FEE93F1}" dt="2023-07-06T06:59:17.770" v="1218" actId="20577"/>
          <ac:graphicFrameMkLst>
            <pc:docMk/>
            <pc:sldMk cId="1262146379" sldId="276"/>
            <ac:graphicFrameMk id="8" creationId="{06AEC5CA-39BB-78B2-B486-01B47485F750}"/>
          </ac:graphicFrameMkLst>
        </pc:graphicFrameChg>
      </pc:sldChg>
      <pc:sldChg chg="addSp delSp modSp new mod">
        <pc:chgData name="Waqas Ahmad" userId="fc11658f-2b94-40be-988d-4e8ea06c2261" providerId="ADAL" clId="{B68807D5-3CE4-4549-9307-F7C33FEE93F1}" dt="2023-07-06T07:48:19.968" v="1290" actId="20577"/>
        <pc:sldMkLst>
          <pc:docMk/>
          <pc:sldMk cId="2076193317" sldId="277"/>
        </pc:sldMkLst>
        <pc:spChg chg="add mod">
          <ac:chgData name="Waqas Ahmad" userId="fc11658f-2b94-40be-988d-4e8ea06c2261" providerId="ADAL" clId="{B68807D5-3CE4-4549-9307-F7C33FEE93F1}" dt="2023-07-05T15:59:17.527" v="816" actId="1076"/>
          <ac:spMkLst>
            <pc:docMk/>
            <pc:sldMk cId="2076193317" sldId="277"/>
            <ac:spMk id="4" creationId="{5B00289F-95AC-CEC8-72A1-DA0A5486A61C}"/>
          </ac:spMkLst>
        </pc:spChg>
        <pc:spChg chg="add mod">
          <ac:chgData name="Waqas Ahmad" userId="fc11658f-2b94-40be-988d-4e8ea06c2261" providerId="ADAL" clId="{B68807D5-3CE4-4549-9307-F7C33FEE93F1}" dt="2023-07-05T15:59:23.803" v="817" actId="1076"/>
          <ac:spMkLst>
            <pc:docMk/>
            <pc:sldMk cId="2076193317" sldId="277"/>
            <ac:spMk id="5" creationId="{2CD9B75B-4B67-5564-5461-2BE7F9A84994}"/>
          </ac:spMkLst>
        </pc:spChg>
        <pc:graphicFrameChg chg="add del mod modGraphic">
          <ac:chgData name="Waqas Ahmad" userId="fc11658f-2b94-40be-988d-4e8ea06c2261" providerId="ADAL" clId="{B68807D5-3CE4-4549-9307-F7C33FEE93F1}" dt="2023-07-06T07:46:38.337" v="1263" actId="478"/>
          <ac:graphicFrameMkLst>
            <pc:docMk/>
            <pc:sldMk cId="2076193317" sldId="277"/>
            <ac:graphicFrameMk id="2" creationId="{528E528D-3A4B-F534-EAC3-6EDCF4C3A6D2}"/>
          </ac:graphicFrameMkLst>
        </pc:graphicFrameChg>
        <pc:graphicFrameChg chg="add mod modGraphic">
          <ac:chgData name="Waqas Ahmad" userId="fc11658f-2b94-40be-988d-4e8ea06c2261" providerId="ADAL" clId="{B68807D5-3CE4-4549-9307-F7C33FEE93F1}" dt="2023-07-05T15:59:05.472" v="814" actId="20577"/>
          <ac:graphicFrameMkLst>
            <pc:docMk/>
            <pc:sldMk cId="2076193317" sldId="277"/>
            <ac:graphicFrameMk id="3" creationId="{E4E3918C-EA44-0D68-90C9-15558B2B5B21}"/>
          </ac:graphicFrameMkLst>
        </pc:graphicFrameChg>
        <pc:graphicFrameChg chg="add mod modGraphic">
          <ac:chgData name="Waqas Ahmad" userId="fc11658f-2b94-40be-988d-4e8ea06c2261" providerId="ADAL" clId="{B68807D5-3CE4-4549-9307-F7C33FEE93F1}" dt="2023-07-05T15:58:59.608" v="812" actId="20577"/>
          <ac:graphicFrameMkLst>
            <pc:docMk/>
            <pc:sldMk cId="2076193317" sldId="277"/>
            <ac:graphicFrameMk id="6" creationId="{C37C848C-379E-71CC-9E00-8891C8F2F466}"/>
          </ac:graphicFrameMkLst>
        </pc:graphicFrameChg>
        <pc:graphicFrameChg chg="add mod modGraphic">
          <ac:chgData name="Waqas Ahmad" userId="fc11658f-2b94-40be-988d-4e8ea06c2261" providerId="ADAL" clId="{B68807D5-3CE4-4549-9307-F7C33FEE93F1}" dt="2023-07-05T15:59:02.362" v="813" actId="20577"/>
          <ac:graphicFrameMkLst>
            <pc:docMk/>
            <pc:sldMk cId="2076193317" sldId="277"/>
            <ac:graphicFrameMk id="7" creationId="{042AAD70-B8EC-CBF1-6533-CED4475DDDA6}"/>
          </ac:graphicFrameMkLst>
        </pc:graphicFrameChg>
        <pc:graphicFrameChg chg="add mod modGraphic">
          <ac:chgData name="Waqas Ahmad" userId="fc11658f-2b94-40be-988d-4e8ea06c2261" providerId="ADAL" clId="{B68807D5-3CE4-4549-9307-F7C33FEE93F1}" dt="2023-07-06T07:48:19.968" v="1290" actId="20577"/>
          <ac:graphicFrameMkLst>
            <pc:docMk/>
            <pc:sldMk cId="2076193317" sldId="277"/>
            <ac:graphicFrameMk id="8" creationId="{7B73DEA7-F8D7-8299-353E-51FF05B0CBAD}"/>
          </ac:graphicFrameMkLst>
        </pc:graphicFrameChg>
      </pc:sldChg>
      <pc:sldChg chg="addSp delSp modSp new mod modNotesTx">
        <pc:chgData name="Waqas Ahmad" userId="fc11658f-2b94-40be-988d-4e8ea06c2261" providerId="ADAL" clId="{B68807D5-3CE4-4549-9307-F7C33FEE93F1}" dt="2023-07-06T10:43:02.544" v="1804" actId="20577"/>
        <pc:sldMkLst>
          <pc:docMk/>
          <pc:sldMk cId="2979119596" sldId="278"/>
        </pc:sldMkLst>
        <pc:spChg chg="add mod">
          <ac:chgData name="Waqas Ahmad" userId="fc11658f-2b94-40be-988d-4e8ea06c2261" providerId="ADAL" clId="{B68807D5-3CE4-4549-9307-F7C33FEE93F1}" dt="2023-07-05T20:12:56.770" v="882" actId="20577"/>
          <ac:spMkLst>
            <pc:docMk/>
            <pc:sldMk cId="2979119596" sldId="278"/>
            <ac:spMk id="2" creationId="{3B1EBD7A-4AED-5FD8-639B-6C7D0BFA0175}"/>
          </ac:spMkLst>
        </pc:spChg>
        <pc:spChg chg="mod">
          <ac:chgData name="Waqas Ahmad" userId="fc11658f-2b94-40be-988d-4e8ea06c2261" providerId="ADAL" clId="{B68807D5-3CE4-4549-9307-F7C33FEE93F1}" dt="2023-07-05T20:16:52.260" v="883"/>
          <ac:spMkLst>
            <pc:docMk/>
            <pc:sldMk cId="2979119596" sldId="278"/>
            <ac:spMk id="4" creationId="{97C350DE-F9C2-8CA1-0E36-3186577AB38F}"/>
          </ac:spMkLst>
        </pc:spChg>
        <pc:spChg chg="mod">
          <ac:chgData name="Waqas Ahmad" userId="fc11658f-2b94-40be-988d-4e8ea06c2261" providerId="ADAL" clId="{B68807D5-3CE4-4549-9307-F7C33FEE93F1}" dt="2023-07-05T20:16:52.260" v="883"/>
          <ac:spMkLst>
            <pc:docMk/>
            <pc:sldMk cId="2979119596" sldId="278"/>
            <ac:spMk id="5" creationId="{96568BA1-F1F7-76E3-DCC0-93C0BC2E0F65}"/>
          </ac:spMkLst>
        </pc:spChg>
        <pc:spChg chg="mod">
          <ac:chgData name="Waqas Ahmad" userId="fc11658f-2b94-40be-988d-4e8ea06c2261" providerId="ADAL" clId="{B68807D5-3CE4-4549-9307-F7C33FEE93F1}" dt="2023-07-05T20:16:52.260" v="883"/>
          <ac:spMkLst>
            <pc:docMk/>
            <pc:sldMk cId="2979119596" sldId="278"/>
            <ac:spMk id="8" creationId="{6DB6D93E-C265-6A0E-0D3D-0EA67FD12F7F}"/>
          </ac:spMkLst>
        </pc:spChg>
        <pc:spChg chg="mod">
          <ac:chgData name="Waqas Ahmad" userId="fc11658f-2b94-40be-988d-4e8ea06c2261" providerId="ADAL" clId="{B68807D5-3CE4-4549-9307-F7C33FEE93F1}" dt="2023-07-05T20:16:52.260" v="883"/>
          <ac:spMkLst>
            <pc:docMk/>
            <pc:sldMk cId="2979119596" sldId="278"/>
            <ac:spMk id="10" creationId="{3ED7804A-BE4D-80F3-87BE-D9A61538D63E}"/>
          </ac:spMkLst>
        </pc:spChg>
        <pc:spChg chg="mod">
          <ac:chgData name="Waqas Ahmad" userId="fc11658f-2b94-40be-988d-4e8ea06c2261" providerId="ADAL" clId="{B68807D5-3CE4-4549-9307-F7C33FEE93F1}" dt="2023-07-05T20:16:52.260" v="883"/>
          <ac:spMkLst>
            <pc:docMk/>
            <pc:sldMk cId="2979119596" sldId="278"/>
            <ac:spMk id="12" creationId="{050B9527-2184-8191-B49C-124CAAC34AAA}"/>
          </ac:spMkLst>
        </pc:spChg>
        <pc:spChg chg="mod">
          <ac:chgData name="Waqas Ahmad" userId="fc11658f-2b94-40be-988d-4e8ea06c2261" providerId="ADAL" clId="{B68807D5-3CE4-4549-9307-F7C33FEE93F1}" dt="2023-07-05T20:16:52.260" v="883"/>
          <ac:spMkLst>
            <pc:docMk/>
            <pc:sldMk cId="2979119596" sldId="278"/>
            <ac:spMk id="14" creationId="{3424841E-BF5D-0E2B-BD8D-1FEA79FE4B56}"/>
          </ac:spMkLst>
        </pc:spChg>
        <pc:spChg chg="mod">
          <ac:chgData name="Waqas Ahmad" userId="fc11658f-2b94-40be-988d-4e8ea06c2261" providerId="ADAL" clId="{B68807D5-3CE4-4549-9307-F7C33FEE93F1}" dt="2023-07-05T20:16:52.260" v="883"/>
          <ac:spMkLst>
            <pc:docMk/>
            <pc:sldMk cId="2979119596" sldId="278"/>
            <ac:spMk id="16" creationId="{638DBDE4-9652-4FDA-426C-A715F14212DC}"/>
          </ac:spMkLst>
        </pc:spChg>
        <pc:spChg chg="mod">
          <ac:chgData name="Waqas Ahmad" userId="fc11658f-2b94-40be-988d-4e8ea06c2261" providerId="ADAL" clId="{B68807D5-3CE4-4549-9307-F7C33FEE93F1}" dt="2023-07-05T20:16:52.260" v="883"/>
          <ac:spMkLst>
            <pc:docMk/>
            <pc:sldMk cId="2979119596" sldId="278"/>
            <ac:spMk id="17" creationId="{D14612B0-E6FC-0863-9349-81F35F7534C9}"/>
          </ac:spMkLst>
        </pc:spChg>
        <pc:spChg chg="mod">
          <ac:chgData name="Waqas Ahmad" userId="fc11658f-2b94-40be-988d-4e8ea06c2261" providerId="ADAL" clId="{B68807D5-3CE4-4549-9307-F7C33FEE93F1}" dt="2023-07-05T20:16:52.260" v="883"/>
          <ac:spMkLst>
            <pc:docMk/>
            <pc:sldMk cId="2979119596" sldId="278"/>
            <ac:spMk id="18" creationId="{E3E8E1CF-A309-2916-154F-2DED94599FC3}"/>
          </ac:spMkLst>
        </pc:spChg>
        <pc:spChg chg="mod">
          <ac:chgData name="Waqas Ahmad" userId="fc11658f-2b94-40be-988d-4e8ea06c2261" providerId="ADAL" clId="{B68807D5-3CE4-4549-9307-F7C33FEE93F1}" dt="2023-07-05T20:16:52.260" v="883"/>
          <ac:spMkLst>
            <pc:docMk/>
            <pc:sldMk cId="2979119596" sldId="278"/>
            <ac:spMk id="19" creationId="{A07D9B0D-B71D-EE63-58B2-2BB134865934}"/>
          </ac:spMkLst>
        </pc:spChg>
        <pc:spChg chg="mod">
          <ac:chgData name="Waqas Ahmad" userId="fc11658f-2b94-40be-988d-4e8ea06c2261" providerId="ADAL" clId="{B68807D5-3CE4-4549-9307-F7C33FEE93F1}" dt="2023-07-05T20:16:52.260" v="883"/>
          <ac:spMkLst>
            <pc:docMk/>
            <pc:sldMk cId="2979119596" sldId="278"/>
            <ac:spMk id="20" creationId="{AA86A261-A18C-589D-F0E8-D7ED9D573A85}"/>
          </ac:spMkLst>
        </pc:spChg>
        <pc:spChg chg="mod">
          <ac:chgData name="Waqas Ahmad" userId="fc11658f-2b94-40be-988d-4e8ea06c2261" providerId="ADAL" clId="{B68807D5-3CE4-4549-9307-F7C33FEE93F1}" dt="2023-07-05T20:16:52.260" v="883"/>
          <ac:spMkLst>
            <pc:docMk/>
            <pc:sldMk cId="2979119596" sldId="278"/>
            <ac:spMk id="23" creationId="{063BCABD-99D3-E0D4-6EB6-CA045FB7870F}"/>
          </ac:spMkLst>
        </pc:spChg>
        <pc:spChg chg="mod">
          <ac:chgData name="Waqas Ahmad" userId="fc11658f-2b94-40be-988d-4e8ea06c2261" providerId="ADAL" clId="{B68807D5-3CE4-4549-9307-F7C33FEE93F1}" dt="2023-07-05T20:16:52.260" v="883"/>
          <ac:spMkLst>
            <pc:docMk/>
            <pc:sldMk cId="2979119596" sldId="278"/>
            <ac:spMk id="24" creationId="{FCD95695-7B5C-E7B4-7A40-50186F3B6F74}"/>
          </ac:spMkLst>
        </pc:spChg>
        <pc:spChg chg="add mod">
          <ac:chgData name="Waqas Ahmad" userId="fc11658f-2b94-40be-988d-4e8ea06c2261" providerId="ADAL" clId="{B68807D5-3CE4-4549-9307-F7C33FEE93F1}" dt="2023-07-06T10:43:02.544" v="1804" actId="20577"/>
          <ac:spMkLst>
            <pc:docMk/>
            <pc:sldMk cId="2979119596" sldId="278"/>
            <ac:spMk id="26" creationId="{51444F26-4234-EAD2-D5AE-E85F0DF2AC59}"/>
          </ac:spMkLst>
        </pc:spChg>
        <pc:spChg chg="add del mod">
          <ac:chgData name="Waqas Ahmad" userId="fc11658f-2b94-40be-988d-4e8ea06c2261" providerId="ADAL" clId="{B68807D5-3CE4-4549-9307-F7C33FEE93F1}" dt="2023-07-05T20:18:46.161" v="896" actId="478"/>
          <ac:spMkLst>
            <pc:docMk/>
            <pc:sldMk cId="2979119596" sldId="278"/>
            <ac:spMk id="28" creationId="{0CB8CB17-C1A5-DCEC-A619-4519398F4FDD}"/>
          </ac:spMkLst>
        </pc:spChg>
        <pc:spChg chg="add del mod">
          <ac:chgData name="Waqas Ahmad" userId="fc11658f-2b94-40be-988d-4e8ea06c2261" providerId="ADAL" clId="{B68807D5-3CE4-4549-9307-F7C33FEE93F1}" dt="2023-07-05T20:25:21.718" v="949" actId="478"/>
          <ac:spMkLst>
            <pc:docMk/>
            <pc:sldMk cId="2979119596" sldId="278"/>
            <ac:spMk id="29" creationId="{45CF52E0-D5B4-AF1B-C0DC-1E503C33514E}"/>
          </ac:spMkLst>
        </pc:spChg>
        <pc:spChg chg="add del mod">
          <ac:chgData name="Waqas Ahmad" userId="fc11658f-2b94-40be-988d-4e8ea06c2261" providerId="ADAL" clId="{B68807D5-3CE4-4549-9307-F7C33FEE93F1}" dt="2023-07-06T08:40:58.895" v="1414" actId="478"/>
          <ac:spMkLst>
            <pc:docMk/>
            <pc:sldMk cId="2979119596" sldId="278"/>
            <ac:spMk id="30" creationId="{815134A5-DC33-C0D9-CA81-E05F4DE80B12}"/>
          </ac:spMkLst>
        </pc:spChg>
        <pc:grpChg chg="add mod">
          <ac:chgData name="Waqas Ahmad" userId="fc11658f-2b94-40be-988d-4e8ea06c2261" providerId="ADAL" clId="{B68807D5-3CE4-4549-9307-F7C33FEE93F1}" dt="2023-07-05T20:23:43.018" v="946" actId="1076"/>
          <ac:grpSpMkLst>
            <pc:docMk/>
            <pc:sldMk cId="2979119596" sldId="278"/>
            <ac:grpSpMk id="3" creationId="{CBEDA640-3159-1C55-2059-D9B533C9B6BD}"/>
          </ac:grpSpMkLst>
        </pc:grpChg>
        <pc:cxnChg chg="mod">
          <ac:chgData name="Waqas Ahmad" userId="fc11658f-2b94-40be-988d-4e8ea06c2261" providerId="ADAL" clId="{B68807D5-3CE4-4549-9307-F7C33FEE93F1}" dt="2023-07-05T20:16:52.260" v="883"/>
          <ac:cxnSpMkLst>
            <pc:docMk/>
            <pc:sldMk cId="2979119596" sldId="278"/>
            <ac:cxnSpMk id="6" creationId="{C6D0C615-E757-18AD-C78E-8EF3B2FF5BE5}"/>
          </ac:cxnSpMkLst>
        </pc:cxnChg>
        <pc:cxnChg chg="mod">
          <ac:chgData name="Waqas Ahmad" userId="fc11658f-2b94-40be-988d-4e8ea06c2261" providerId="ADAL" clId="{B68807D5-3CE4-4549-9307-F7C33FEE93F1}" dt="2023-07-05T20:16:52.260" v="883"/>
          <ac:cxnSpMkLst>
            <pc:docMk/>
            <pc:sldMk cId="2979119596" sldId="278"/>
            <ac:cxnSpMk id="7" creationId="{ABF8727F-4BB2-7B1A-51E3-98A65F35E9D5}"/>
          </ac:cxnSpMkLst>
        </pc:cxnChg>
        <pc:cxnChg chg="mod">
          <ac:chgData name="Waqas Ahmad" userId="fc11658f-2b94-40be-988d-4e8ea06c2261" providerId="ADAL" clId="{B68807D5-3CE4-4549-9307-F7C33FEE93F1}" dt="2023-07-05T20:16:52.260" v="883"/>
          <ac:cxnSpMkLst>
            <pc:docMk/>
            <pc:sldMk cId="2979119596" sldId="278"/>
            <ac:cxnSpMk id="9" creationId="{7FF5C9B1-3CD6-1EC7-6450-718825F2D20E}"/>
          </ac:cxnSpMkLst>
        </pc:cxnChg>
        <pc:cxnChg chg="mod">
          <ac:chgData name="Waqas Ahmad" userId="fc11658f-2b94-40be-988d-4e8ea06c2261" providerId="ADAL" clId="{B68807D5-3CE4-4549-9307-F7C33FEE93F1}" dt="2023-07-05T20:16:52.260" v="883"/>
          <ac:cxnSpMkLst>
            <pc:docMk/>
            <pc:sldMk cId="2979119596" sldId="278"/>
            <ac:cxnSpMk id="11" creationId="{69118FF4-23C4-F1C8-EBD8-5AD54B72B921}"/>
          </ac:cxnSpMkLst>
        </pc:cxnChg>
        <pc:cxnChg chg="mod">
          <ac:chgData name="Waqas Ahmad" userId="fc11658f-2b94-40be-988d-4e8ea06c2261" providerId="ADAL" clId="{B68807D5-3CE4-4549-9307-F7C33FEE93F1}" dt="2023-07-05T20:16:52.260" v="883"/>
          <ac:cxnSpMkLst>
            <pc:docMk/>
            <pc:sldMk cId="2979119596" sldId="278"/>
            <ac:cxnSpMk id="13" creationId="{DEE16022-A5CD-6464-CD11-76501FA63582}"/>
          </ac:cxnSpMkLst>
        </pc:cxnChg>
        <pc:cxnChg chg="mod">
          <ac:chgData name="Waqas Ahmad" userId="fc11658f-2b94-40be-988d-4e8ea06c2261" providerId="ADAL" clId="{B68807D5-3CE4-4549-9307-F7C33FEE93F1}" dt="2023-07-05T20:16:52.260" v="883"/>
          <ac:cxnSpMkLst>
            <pc:docMk/>
            <pc:sldMk cId="2979119596" sldId="278"/>
            <ac:cxnSpMk id="15" creationId="{55F1A171-C8F6-2E17-B1B6-4B10623925A1}"/>
          </ac:cxnSpMkLst>
        </pc:cxnChg>
        <pc:cxnChg chg="mod">
          <ac:chgData name="Waqas Ahmad" userId="fc11658f-2b94-40be-988d-4e8ea06c2261" providerId="ADAL" clId="{B68807D5-3CE4-4549-9307-F7C33FEE93F1}" dt="2023-07-05T20:16:52.260" v="883"/>
          <ac:cxnSpMkLst>
            <pc:docMk/>
            <pc:sldMk cId="2979119596" sldId="278"/>
            <ac:cxnSpMk id="21" creationId="{71843C45-C335-DA6F-D471-91491712DCD4}"/>
          </ac:cxnSpMkLst>
        </pc:cxnChg>
        <pc:cxnChg chg="mod">
          <ac:chgData name="Waqas Ahmad" userId="fc11658f-2b94-40be-988d-4e8ea06c2261" providerId="ADAL" clId="{B68807D5-3CE4-4549-9307-F7C33FEE93F1}" dt="2023-07-05T20:16:52.260" v="883"/>
          <ac:cxnSpMkLst>
            <pc:docMk/>
            <pc:sldMk cId="2979119596" sldId="278"/>
            <ac:cxnSpMk id="22" creationId="{CF800871-EF63-9349-82AB-E64C2392F32D}"/>
          </ac:cxnSpMkLst>
        </pc:cxnChg>
      </pc:sldChg>
      <pc:sldChg chg="addSp delSp modSp add mod">
        <pc:chgData name="Waqas Ahmad" userId="fc11658f-2b94-40be-988d-4e8ea06c2261" providerId="ADAL" clId="{B68807D5-3CE4-4549-9307-F7C33FEE93F1}" dt="2023-07-06T06:52:57.047" v="1150"/>
        <pc:sldMkLst>
          <pc:docMk/>
          <pc:sldMk cId="2645724040" sldId="279"/>
        </pc:sldMkLst>
        <pc:spChg chg="mod">
          <ac:chgData name="Waqas Ahmad" userId="fc11658f-2b94-40be-988d-4e8ea06c2261" providerId="ADAL" clId="{B68807D5-3CE4-4549-9307-F7C33FEE93F1}" dt="2023-07-05T20:41:28.673" v="984" actId="20577"/>
          <ac:spMkLst>
            <pc:docMk/>
            <pc:sldMk cId="2645724040" sldId="279"/>
            <ac:spMk id="3" creationId="{59CA370A-1620-6126-91B4-7C3984118F2A}"/>
          </ac:spMkLst>
        </pc:spChg>
        <pc:spChg chg="del">
          <ac:chgData name="Waqas Ahmad" userId="fc11658f-2b94-40be-988d-4e8ea06c2261" providerId="ADAL" clId="{B68807D5-3CE4-4549-9307-F7C33FEE93F1}" dt="2023-07-05T20:42:19.343" v="996" actId="478"/>
          <ac:spMkLst>
            <pc:docMk/>
            <pc:sldMk cId="2645724040" sldId="279"/>
            <ac:spMk id="4" creationId="{200BFAA2-9390-D7B3-DF89-31C01D9208CC}"/>
          </ac:spMkLst>
        </pc:spChg>
        <pc:spChg chg="mod">
          <ac:chgData name="Waqas Ahmad" userId="fc11658f-2b94-40be-988d-4e8ea06c2261" providerId="ADAL" clId="{B68807D5-3CE4-4549-9307-F7C33FEE93F1}" dt="2023-07-06T06:52:20.899" v="1141" actId="1076"/>
          <ac:spMkLst>
            <pc:docMk/>
            <pc:sldMk cId="2645724040" sldId="279"/>
            <ac:spMk id="6" creationId="{D833F849-67BE-64E3-F001-9AE3F3D4286A}"/>
          </ac:spMkLst>
        </pc:spChg>
        <pc:graphicFrameChg chg="del">
          <ac:chgData name="Waqas Ahmad" userId="fc11658f-2b94-40be-988d-4e8ea06c2261" providerId="ADAL" clId="{B68807D5-3CE4-4549-9307-F7C33FEE93F1}" dt="2023-07-05T20:42:19.343" v="996" actId="478"/>
          <ac:graphicFrameMkLst>
            <pc:docMk/>
            <pc:sldMk cId="2645724040" sldId="279"/>
            <ac:graphicFrameMk id="2" creationId="{59ACB360-5B15-A90F-4AA4-2C658552FFF9}"/>
          </ac:graphicFrameMkLst>
        </pc:graphicFrameChg>
        <pc:graphicFrameChg chg="del">
          <ac:chgData name="Waqas Ahmad" userId="fc11658f-2b94-40be-988d-4e8ea06c2261" providerId="ADAL" clId="{B68807D5-3CE4-4549-9307-F7C33FEE93F1}" dt="2023-07-05T20:41:52.275" v="985" actId="478"/>
          <ac:graphicFrameMkLst>
            <pc:docMk/>
            <pc:sldMk cId="2645724040" sldId="279"/>
            <ac:graphicFrameMk id="5" creationId="{4A1B8EE6-51B4-AF1C-0DC0-61B697ED16E1}"/>
          </ac:graphicFrameMkLst>
        </pc:graphicFrameChg>
        <pc:graphicFrameChg chg="add mod modGraphic">
          <ac:chgData name="Waqas Ahmad" userId="fc11658f-2b94-40be-988d-4e8ea06c2261" providerId="ADAL" clId="{B68807D5-3CE4-4549-9307-F7C33FEE93F1}" dt="2023-07-06T06:52:57.047" v="1150"/>
          <ac:graphicFrameMkLst>
            <pc:docMk/>
            <pc:sldMk cId="2645724040" sldId="279"/>
            <ac:graphicFrameMk id="7" creationId="{544E9A64-4C89-C91A-9344-39D1F128E0B7}"/>
          </ac:graphicFrameMkLst>
        </pc:graphicFrameChg>
      </pc:sldChg>
      <pc:sldChg chg="addSp delSp modSp new mod">
        <pc:chgData name="Waqas Ahmad" userId="fc11658f-2b94-40be-988d-4e8ea06c2261" providerId="ADAL" clId="{B68807D5-3CE4-4549-9307-F7C33FEE93F1}" dt="2023-07-06T08:13:04.124" v="1394" actId="13926"/>
        <pc:sldMkLst>
          <pc:docMk/>
          <pc:sldMk cId="619327538" sldId="280"/>
        </pc:sldMkLst>
        <pc:spChg chg="add mod">
          <ac:chgData name="Waqas Ahmad" userId="fc11658f-2b94-40be-988d-4e8ea06c2261" providerId="ADAL" clId="{B68807D5-3CE4-4549-9307-F7C33FEE93F1}" dt="2023-07-06T07:13:05.604" v="1252" actId="1076"/>
          <ac:spMkLst>
            <pc:docMk/>
            <pc:sldMk cId="619327538" sldId="280"/>
            <ac:spMk id="3" creationId="{A37A2A3B-90AB-DA8D-DC83-92BBD241FC4F}"/>
          </ac:spMkLst>
        </pc:spChg>
        <pc:spChg chg="add mod">
          <ac:chgData name="Waqas Ahmad" userId="fc11658f-2b94-40be-988d-4e8ea06c2261" providerId="ADAL" clId="{B68807D5-3CE4-4549-9307-F7C33FEE93F1}" dt="2023-07-06T08:10:14.928" v="1331" actId="1076"/>
          <ac:spMkLst>
            <pc:docMk/>
            <pc:sldMk cId="619327538" sldId="280"/>
            <ac:spMk id="4" creationId="{FBECFBD3-310B-20AE-77D4-4BBD6A6BEA25}"/>
          </ac:spMkLst>
        </pc:spChg>
        <pc:spChg chg="add mod">
          <ac:chgData name="Waqas Ahmad" userId="fc11658f-2b94-40be-988d-4e8ea06c2261" providerId="ADAL" clId="{B68807D5-3CE4-4549-9307-F7C33FEE93F1}" dt="2023-07-06T07:56:27.614" v="1311"/>
          <ac:spMkLst>
            <pc:docMk/>
            <pc:sldMk cId="619327538" sldId="280"/>
            <ac:spMk id="9" creationId="{D723927F-6CC7-2021-15DE-6A6793FD4F29}"/>
          </ac:spMkLst>
        </pc:spChg>
        <pc:spChg chg="add mod">
          <ac:chgData name="Waqas Ahmad" userId="fc11658f-2b94-40be-988d-4e8ea06c2261" providerId="ADAL" clId="{B68807D5-3CE4-4549-9307-F7C33FEE93F1}" dt="2023-07-06T08:11:17.350" v="1373" actId="1076"/>
          <ac:spMkLst>
            <pc:docMk/>
            <pc:sldMk cId="619327538" sldId="280"/>
            <ac:spMk id="11" creationId="{65390A0E-4959-B417-80C1-9962E022B6E7}"/>
          </ac:spMkLst>
        </pc:spChg>
        <pc:spChg chg="add mod">
          <ac:chgData name="Waqas Ahmad" userId="fc11658f-2b94-40be-988d-4e8ea06c2261" providerId="ADAL" clId="{B68807D5-3CE4-4549-9307-F7C33FEE93F1}" dt="2023-07-06T08:12:45.837" v="1391" actId="1076"/>
          <ac:spMkLst>
            <pc:docMk/>
            <pc:sldMk cId="619327538" sldId="280"/>
            <ac:spMk id="12" creationId="{2E794C8D-AEB9-BAFC-C393-46213F95F577}"/>
          </ac:spMkLst>
        </pc:spChg>
        <pc:graphicFrameChg chg="add mod modGraphic">
          <ac:chgData name="Waqas Ahmad" userId="fc11658f-2b94-40be-988d-4e8ea06c2261" providerId="ADAL" clId="{B68807D5-3CE4-4549-9307-F7C33FEE93F1}" dt="2023-07-06T08:13:04.124" v="1394" actId="13926"/>
          <ac:graphicFrameMkLst>
            <pc:docMk/>
            <pc:sldMk cId="619327538" sldId="280"/>
            <ac:graphicFrameMk id="2" creationId="{75F3D6C9-1398-6467-FD32-F8CF58B8BDB8}"/>
          </ac:graphicFrameMkLst>
        </pc:graphicFrameChg>
        <pc:graphicFrameChg chg="add del mod modGraphic">
          <ac:chgData name="Waqas Ahmad" userId="fc11658f-2b94-40be-988d-4e8ea06c2261" providerId="ADAL" clId="{B68807D5-3CE4-4549-9307-F7C33FEE93F1}" dt="2023-07-06T08:09:47.485" v="1326" actId="478"/>
          <ac:graphicFrameMkLst>
            <pc:docMk/>
            <pc:sldMk cId="619327538" sldId="280"/>
            <ac:graphicFrameMk id="5" creationId="{75C7EC99-6321-4A79-0555-4AD65C2A2569}"/>
          </ac:graphicFrameMkLst>
        </pc:graphicFrameChg>
        <pc:graphicFrameChg chg="add mod modGraphic">
          <ac:chgData name="Waqas Ahmad" userId="fc11658f-2b94-40be-988d-4e8ea06c2261" providerId="ADAL" clId="{B68807D5-3CE4-4549-9307-F7C33FEE93F1}" dt="2023-07-06T08:10:14.928" v="1331" actId="1076"/>
          <ac:graphicFrameMkLst>
            <pc:docMk/>
            <pc:sldMk cId="619327538" sldId="280"/>
            <ac:graphicFrameMk id="6" creationId="{16F57701-527B-A183-1A3D-ED868066CAC9}"/>
          </ac:graphicFrameMkLst>
        </pc:graphicFrameChg>
        <pc:graphicFrameChg chg="add del mod">
          <ac:chgData name="Waqas Ahmad" userId="fc11658f-2b94-40be-988d-4e8ea06c2261" providerId="ADAL" clId="{B68807D5-3CE4-4549-9307-F7C33FEE93F1}" dt="2023-07-06T07:55:42.070" v="1304" actId="21"/>
          <ac:graphicFrameMkLst>
            <pc:docMk/>
            <pc:sldMk cId="619327538" sldId="280"/>
            <ac:graphicFrameMk id="7" creationId="{DA7F48C8-8C17-79B3-BA59-4A45CFD55C98}"/>
          </ac:graphicFrameMkLst>
        </pc:graphicFrameChg>
        <pc:graphicFrameChg chg="add mod modGraphic">
          <ac:chgData name="Waqas Ahmad" userId="fc11658f-2b94-40be-988d-4e8ea06c2261" providerId="ADAL" clId="{B68807D5-3CE4-4549-9307-F7C33FEE93F1}" dt="2023-07-06T08:10:14.928" v="1331" actId="1076"/>
          <ac:graphicFrameMkLst>
            <pc:docMk/>
            <pc:sldMk cId="619327538" sldId="280"/>
            <ac:graphicFrameMk id="8" creationId="{800BB7D8-8988-93C0-4C32-9573BD8F6916}"/>
          </ac:graphicFrameMkLst>
        </pc:graphicFrameChg>
        <pc:graphicFrameChg chg="add mod modGraphic">
          <ac:chgData name="Waqas Ahmad" userId="fc11658f-2b94-40be-988d-4e8ea06c2261" providerId="ADAL" clId="{B68807D5-3CE4-4549-9307-F7C33FEE93F1}" dt="2023-07-06T08:10:31.997" v="1332" actId="13926"/>
          <ac:graphicFrameMkLst>
            <pc:docMk/>
            <pc:sldMk cId="619327538" sldId="280"/>
            <ac:graphicFrameMk id="10" creationId="{C25514C0-A18A-C867-F3C1-5A0039BA7735}"/>
          </ac:graphicFrameMkLst>
        </pc:graphicFrameChg>
      </pc:sldChg>
      <pc:sldChg chg="delSp modSp add mod">
        <pc:chgData name="Waqas Ahmad" userId="fc11658f-2b94-40be-988d-4e8ea06c2261" providerId="ADAL" clId="{B68807D5-3CE4-4549-9307-F7C33FEE93F1}" dt="2023-07-06T08:15:25.431" v="1413" actId="14100"/>
        <pc:sldMkLst>
          <pc:docMk/>
          <pc:sldMk cId="1019462841" sldId="281"/>
        </pc:sldMkLst>
        <pc:spChg chg="mod">
          <ac:chgData name="Waqas Ahmad" userId="fc11658f-2b94-40be-988d-4e8ea06c2261" providerId="ADAL" clId="{B68807D5-3CE4-4549-9307-F7C33FEE93F1}" dt="2023-07-06T08:13:31.413" v="1399" actId="1076"/>
          <ac:spMkLst>
            <pc:docMk/>
            <pc:sldMk cId="1019462841" sldId="281"/>
            <ac:spMk id="3" creationId="{A37A2A3B-90AB-DA8D-DC83-92BBD241FC4F}"/>
          </ac:spMkLst>
        </pc:spChg>
        <pc:spChg chg="del">
          <ac:chgData name="Waqas Ahmad" userId="fc11658f-2b94-40be-988d-4e8ea06c2261" providerId="ADAL" clId="{B68807D5-3CE4-4549-9307-F7C33FEE93F1}" dt="2023-07-06T08:13:17.619" v="1396" actId="478"/>
          <ac:spMkLst>
            <pc:docMk/>
            <pc:sldMk cId="1019462841" sldId="281"/>
            <ac:spMk id="4" creationId="{FBECFBD3-310B-20AE-77D4-4BBD6A6BEA25}"/>
          </ac:spMkLst>
        </pc:spChg>
        <pc:spChg chg="mod">
          <ac:chgData name="Waqas Ahmad" userId="fc11658f-2b94-40be-988d-4e8ea06c2261" providerId="ADAL" clId="{B68807D5-3CE4-4549-9307-F7C33FEE93F1}" dt="2023-07-06T08:13:31.413" v="1399" actId="1076"/>
          <ac:spMkLst>
            <pc:docMk/>
            <pc:sldMk cId="1019462841" sldId="281"/>
            <ac:spMk id="9" creationId="{D723927F-6CC7-2021-15DE-6A6793FD4F29}"/>
          </ac:spMkLst>
        </pc:spChg>
        <pc:spChg chg="del">
          <ac:chgData name="Waqas Ahmad" userId="fc11658f-2b94-40be-988d-4e8ea06c2261" providerId="ADAL" clId="{B68807D5-3CE4-4549-9307-F7C33FEE93F1}" dt="2023-07-06T08:13:19.862" v="1397" actId="478"/>
          <ac:spMkLst>
            <pc:docMk/>
            <pc:sldMk cId="1019462841" sldId="281"/>
            <ac:spMk id="11" creationId="{65390A0E-4959-B417-80C1-9962E022B6E7}"/>
          </ac:spMkLst>
        </pc:spChg>
        <pc:spChg chg="mod">
          <ac:chgData name="Waqas Ahmad" userId="fc11658f-2b94-40be-988d-4e8ea06c2261" providerId="ADAL" clId="{B68807D5-3CE4-4549-9307-F7C33FEE93F1}" dt="2023-07-06T08:15:25.431" v="1413" actId="14100"/>
          <ac:spMkLst>
            <pc:docMk/>
            <pc:sldMk cId="1019462841" sldId="281"/>
            <ac:spMk id="12" creationId="{2E794C8D-AEB9-BAFC-C393-46213F95F577}"/>
          </ac:spMkLst>
        </pc:spChg>
        <pc:graphicFrameChg chg="mod modGraphic">
          <ac:chgData name="Waqas Ahmad" userId="fc11658f-2b94-40be-988d-4e8ea06c2261" providerId="ADAL" clId="{B68807D5-3CE4-4549-9307-F7C33FEE93F1}" dt="2023-07-06T08:14:28.622" v="1409" actId="108"/>
          <ac:graphicFrameMkLst>
            <pc:docMk/>
            <pc:sldMk cId="1019462841" sldId="281"/>
            <ac:graphicFrameMk id="2" creationId="{75F3D6C9-1398-6467-FD32-F8CF58B8BDB8}"/>
          </ac:graphicFrameMkLst>
        </pc:graphicFrameChg>
        <pc:graphicFrameChg chg="del">
          <ac:chgData name="Waqas Ahmad" userId="fc11658f-2b94-40be-988d-4e8ea06c2261" providerId="ADAL" clId="{B68807D5-3CE4-4549-9307-F7C33FEE93F1}" dt="2023-07-06T08:13:17.619" v="1396" actId="478"/>
          <ac:graphicFrameMkLst>
            <pc:docMk/>
            <pc:sldMk cId="1019462841" sldId="281"/>
            <ac:graphicFrameMk id="6" creationId="{16F57701-527B-A183-1A3D-ED868066CAC9}"/>
          </ac:graphicFrameMkLst>
        </pc:graphicFrameChg>
        <pc:graphicFrameChg chg="del">
          <ac:chgData name="Waqas Ahmad" userId="fc11658f-2b94-40be-988d-4e8ea06c2261" providerId="ADAL" clId="{B68807D5-3CE4-4549-9307-F7C33FEE93F1}" dt="2023-07-06T08:13:17.619" v="1396" actId="478"/>
          <ac:graphicFrameMkLst>
            <pc:docMk/>
            <pc:sldMk cId="1019462841" sldId="281"/>
            <ac:graphicFrameMk id="8" creationId="{800BB7D8-8988-93C0-4C32-9573BD8F6916}"/>
          </ac:graphicFrameMkLst>
        </pc:graphicFrameChg>
        <pc:graphicFrameChg chg="mod modGraphic">
          <ac:chgData name="Waqas Ahmad" userId="fc11658f-2b94-40be-988d-4e8ea06c2261" providerId="ADAL" clId="{B68807D5-3CE4-4549-9307-F7C33FEE93F1}" dt="2023-07-06T08:13:45.321" v="1403" actId="403"/>
          <ac:graphicFrameMkLst>
            <pc:docMk/>
            <pc:sldMk cId="1019462841" sldId="281"/>
            <ac:graphicFrameMk id="10" creationId="{C25514C0-A18A-C867-F3C1-5A0039BA7735}"/>
          </ac:graphicFrameMkLst>
        </pc:graphicFrameChg>
      </pc:sldChg>
      <pc:sldChg chg="addSp modSp new mod">
        <pc:chgData name="Waqas Ahmad" userId="fc11658f-2b94-40be-988d-4e8ea06c2261" providerId="ADAL" clId="{B68807D5-3CE4-4549-9307-F7C33FEE93F1}" dt="2023-07-06T08:42:35.520" v="1462" actId="1076"/>
        <pc:sldMkLst>
          <pc:docMk/>
          <pc:sldMk cId="3859345213" sldId="282"/>
        </pc:sldMkLst>
        <pc:spChg chg="add mod">
          <ac:chgData name="Waqas Ahmad" userId="fc11658f-2b94-40be-988d-4e8ea06c2261" providerId="ADAL" clId="{B68807D5-3CE4-4549-9307-F7C33FEE93F1}" dt="2023-07-06T08:42:35.520" v="1462" actId="1076"/>
          <ac:spMkLst>
            <pc:docMk/>
            <pc:sldMk cId="3859345213" sldId="282"/>
            <ac:spMk id="2" creationId="{67575AAA-8C05-272D-BFBF-94A25CD38F34}"/>
          </ac:spMkLst>
        </pc:spChg>
      </pc:sldChg>
      <pc:sldMasterChg chg="modSldLayout">
        <pc:chgData name="Waqas Ahmad" userId="fc11658f-2b94-40be-988d-4e8ea06c2261" providerId="ADAL" clId="{B68807D5-3CE4-4549-9307-F7C33FEE93F1}" dt="2023-07-06T06:48:49.791" v="1096" actId="20577"/>
        <pc:sldMasterMkLst>
          <pc:docMk/>
          <pc:sldMasterMk cId="2523064765" sldId="2147483660"/>
        </pc:sldMasterMkLst>
        <pc:sldLayoutChg chg="modSp mod">
          <pc:chgData name="Waqas Ahmad" userId="fc11658f-2b94-40be-988d-4e8ea06c2261" providerId="ADAL" clId="{B68807D5-3CE4-4549-9307-F7C33FEE93F1}" dt="2023-07-06T06:48:49.726" v="1056" actId="20577"/>
          <pc:sldLayoutMkLst>
            <pc:docMk/>
            <pc:sldMasterMk cId="2523064765" sldId="2147483660"/>
            <pc:sldLayoutMk cId="1374575616" sldId="2147483661"/>
          </pc:sldLayoutMkLst>
          <pc:spChg chg="mod">
            <ac:chgData name="Waqas Ahmad" userId="fc11658f-2b94-40be-988d-4e8ea06c2261" providerId="ADAL" clId="{B68807D5-3CE4-4549-9307-F7C33FEE93F1}" dt="2023-07-06T06:48:49.726" v="1056" actId="20577"/>
            <ac:spMkLst>
              <pc:docMk/>
              <pc:sldMasterMk cId="2523064765" sldId="2147483660"/>
              <pc:sldLayoutMk cId="1374575616" sldId="2147483661"/>
              <ac:spMk id="9" creationId="{72C1EE1F-EF94-4EBA-A010-8BC3D2F38C39}"/>
            </ac:spMkLst>
          </pc:spChg>
        </pc:sldLayoutChg>
        <pc:sldLayoutChg chg="modSp mod">
          <pc:chgData name="Waqas Ahmad" userId="fc11658f-2b94-40be-988d-4e8ea06c2261" providerId="ADAL" clId="{B68807D5-3CE4-4549-9307-F7C33FEE93F1}" dt="2023-07-06T06:48:49.742" v="1068" actId="20577"/>
          <pc:sldLayoutMkLst>
            <pc:docMk/>
            <pc:sldMasterMk cId="2523064765" sldId="2147483660"/>
            <pc:sldLayoutMk cId="3415456144" sldId="2147483673"/>
          </pc:sldLayoutMkLst>
          <pc:spChg chg="mod">
            <ac:chgData name="Waqas Ahmad" userId="fc11658f-2b94-40be-988d-4e8ea06c2261" providerId="ADAL" clId="{B68807D5-3CE4-4549-9307-F7C33FEE93F1}" dt="2023-07-06T06:48:49.742" v="1068" actId="20577"/>
            <ac:spMkLst>
              <pc:docMk/>
              <pc:sldMasterMk cId="2523064765" sldId="2147483660"/>
              <pc:sldLayoutMk cId="3415456144" sldId="2147483673"/>
              <ac:spMk id="3" creationId="{C44ECCE6-4D94-443E-8C20-CA233A5C0572}"/>
            </ac:spMkLst>
          </pc:spChg>
        </pc:sldLayoutChg>
        <pc:sldLayoutChg chg="modSp mod">
          <pc:chgData name="Waqas Ahmad" userId="fc11658f-2b94-40be-988d-4e8ea06c2261" providerId="ADAL" clId="{B68807D5-3CE4-4549-9307-F7C33FEE93F1}" dt="2023-07-06T06:48:49.758" v="1080" actId="20577"/>
          <pc:sldLayoutMkLst>
            <pc:docMk/>
            <pc:sldMasterMk cId="2523064765" sldId="2147483660"/>
            <pc:sldLayoutMk cId="675883818" sldId="2147483675"/>
          </pc:sldLayoutMkLst>
          <pc:spChg chg="mod">
            <ac:chgData name="Waqas Ahmad" userId="fc11658f-2b94-40be-988d-4e8ea06c2261" providerId="ADAL" clId="{B68807D5-3CE4-4549-9307-F7C33FEE93F1}" dt="2023-07-06T06:48:49.758" v="1080" actId="20577"/>
            <ac:spMkLst>
              <pc:docMk/>
              <pc:sldMasterMk cId="2523064765" sldId="2147483660"/>
              <pc:sldLayoutMk cId="675883818" sldId="2147483675"/>
              <ac:spMk id="8" creationId="{53797230-5A6C-4718-8C90-CB9F2709B382}"/>
            </ac:spMkLst>
          </pc:spChg>
        </pc:sldLayoutChg>
        <pc:sldLayoutChg chg="modSp mod">
          <pc:chgData name="Waqas Ahmad" userId="fc11658f-2b94-40be-988d-4e8ea06c2261" providerId="ADAL" clId="{B68807D5-3CE4-4549-9307-F7C33FEE93F1}" dt="2023-07-06T06:48:49.775" v="1088" actId="20577"/>
          <pc:sldLayoutMkLst>
            <pc:docMk/>
            <pc:sldMasterMk cId="2523064765" sldId="2147483660"/>
            <pc:sldLayoutMk cId="2275899235" sldId="2147483678"/>
          </pc:sldLayoutMkLst>
          <pc:spChg chg="mod">
            <ac:chgData name="Waqas Ahmad" userId="fc11658f-2b94-40be-988d-4e8ea06c2261" providerId="ADAL" clId="{B68807D5-3CE4-4549-9307-F7C33FEE93F1}" dt="2023-07-06T06:48:49.775" v="1088" actId="20577"/>
            <ac:spMkLst>
              <pc:docMk/>
              <pc:sldMasterMk cId="2523064765" sldId="2147483660"/>
              <pc:sldLayoutMk cId="2275899235" sldId="2147483678"/>
              <ac:spMk id="11" creationId="{A55C34B4-681E-4FDA-A9BB-6BC31D94C8D6}"/>
            </ac:spMkLst>
          </pc:spChg>
        </pc:sldLayoutChg>
        <pc:sldLayoutChg chg="modSp mod">
          <pc:chgData name="Waqas Ahmad" userId="fc11658f-2b94-40be-988d-4e8ea06c2261" providerId="ADAL" clId="{B68807D5-3CE4-4549-9307-F7C33FEE93F1}" dt="2023-07-06T06:48:49.791" v="1096" actId="20577"/>
          <pc:sldLayoutMkLst>
            <pc:docMk/>
            <pc:sldMasterMk cId="2523064765" sldId="2147483660"/>
            <pc:sldLayoutMk cId="1436988196" sldId="2147483681"/>
          </pc:sldLayoutMkLst>
          <pc:spChg chg="mod">
            <ac:chgData name="Waqas Ahmad" userId="fc11658f-2b94-40be-988d-4e8ea06c2261" providerId="ADAL" clId="{B68807D5-3CE4-4549-9307-F7C33FEE93F1}" dt="2023-07-06T06:48:49.791" v="1096" actId="20577"/>
            <ac:spMkLst>
              <pc:docMk/>
              <pc:sldMasterMk cId="2523064765" sldId="2147483660"/>
              <pc:sldLayoutMk cId="1436988196" sldId="2147483681"/>
              <ac:spMk id="14" creationId="{089CBEB5-348B-49F3-8F8B-FDEE08950E37}"/>
            </ac:spMkLst>
          </pc:spChg>
        </pc:sldLayoutChg>
        <pc:sldLayoutChg chg="modSp mod">
          <pc:chgData name="Waqas Ahmad" userId="fc11658f-2b94-40be-988d-4e8ea06c2261" providerId="ADAL" clId="{B68807D5-3CE4-4549-9307-F7C33FEE93F1}" dt="2023-07-06T06:48:49.775" v="1092" actId="20577"/>
          <pc:sldLayoutMkLst>
            <pc:docMk/>
            <pc:sldMasterMk cId="2523064765" sldId="2147483660"/>
            <pc:sldLayoutMk cId="2548612008" sldId="2147483690"/>
          </pc:sldLayoutMkLst>
          <pc:spChg chg="mod">
            <ac:chgData name="Waqas Ahmad" userId="fc11658f-2b94-40be-988d-4e8ea06c2261" providerId="ADAL" clId="{B68807D5-3CE4-4549-9307-F7C33FEE93F1}" dt="2023-07-06T06:48:49.775" v="1092" actId="20577"/>
            <ac:spMkLst>
              <pc:docMk/>
              <pc:sldMasterMk cId="2523064765" sldId="2147483660"/>
              <pc:sldLayoutMk cId="2548612008" sldId="2147483690"/>
              <ac:spMk id="10" creationId="{549048C1-340D-44C4-857B-1B201EC9A7E7}"/>
            </ac:spMkLst>
          </pc:spChg>
        </pc:sldLayoutChg>
        <pc:sldLayoutChg chg="modSp mod">
          <pc:chgData name="Waqas Ahmad" userId="fc11658f-2b94-40be-988d-4e8ea06c2261" providerId="ADAL" clId="{B68807D5-3CE4-4549-9307-F7C33FEE93F1}" dt="2023-07-06T06:48:49.742" v="1076" actId="20577"/>
          <pc:sldLayoutMkLst>
            <pc:docMk/>
            <pc:sldMasterMk cId="2523064765" sldId="2147483660"/>
            <pc:sldLayoutMk cId="3607999529" sldId="2147483694"/>
          </pc:sldLayoutMkLst>
          <pc:spChg chg="mod">
            <ac:chgData name="Waqas Ahmad" userId="fc11658f-2b94-40be-988d-4e8ea06c2261" providerId="ADAL" clId="{B68807D5-3CE4-4549-9307-F7C33FEE93F1}" dt="2023-07-06T06:48:49.742" v="1076" actId="20577"/>
            <ac:spMkLst>
              <pc:docMk/>
              <pc:sldMasterMk cId="2523064765" sldId="2147483660"/>
              <pc:sldLayoutMk cId="3607999529" sldId="2147483694"/>
              <ac:spMk id="7" creationId="{DB8BC610-C1B0-4C6A-B5C2-80DA487CE5DE}"/>
            </ac:spMkLst>
          </pc:spChg>
        </pc:sldLayoutChg>
        <pc:sldLayoutChg chg="modSp mod">
          <pc:chgData name="Waqas Ahmad" userId="fc11658f-2b94-40be-988d-4e8ea06c2261" providerId="ADAL" clId="{B68807D5-3CE4-4549-9307-F7C33FEE93F1}" dt="2023-07-06T06:48:49.758" v="1084" actId="20577"/>
          <pc:sldLayoutMkLst>
            <pc:docMk/>
            <pc:sldMasterMk cId="2523064765" sldId="2147483660"/>
            <pc:sldLayoutMk cId="3545725332" sldId="2147483696"/>
          </pc:sldLayoutMkLst>
          <pc:spChg chg="mod">
            <ac:chgData name="Waqas Ahmad" userId="fc11658f-2b94-40be-988d-4e8ea06c2261" providerId="ADAL" clId="{B68807D5-3CE4-4549-9307-F7C33FEE93F1}" dt="2023-07-06T06:48:49.758" v="1084" actId="20577"/>
            <ac:spMkLst>
              <pc:docMk/>
              <pc:sldMasterMk cId="2523064765" sldId="2147483660"/>
              <pc:sldLayoutMk cId="3545725332" sldId="2147483696"/>
              <ac:spMk id="9" creationId="{2C8570FA-FAA3-4EFA-A4F1-01C285AE39DE}"/>
            </ac:spMkLst>
          </pc:spChg>
        </pc:sldLayoutChg>
        <pc:sldLayoutChg chg="modSp mod">
          <pc:chgData name="Waqas Ahmad" userId="fc11658f-2b94-40be-988d-4e8ea06c2261" providerId="ADAL" clId="{B68807D5-3CE4-4549-9307-F7C33FEE93F1}" dt="2023-07-06T06:48:49.742" v="1072" actId="20577"/>
          <pc:sldLayoutMkLst>
            <pc:docMk/>
            <pc:sldMasterMk cId="2523064765" sldId="2147483660"/>
            <pc:sldLayoutMk cId="3443338964" sldId="2147483706"/>
          </pc:sldLayoutMkLst>
          <pc:spChg chg="mod">
            <ac:chgData name="Waqas Ahmad" userId="fc11658f-2b94-40be-988d-4e8ea06c2261" providerId="ADAL" clId="{B68807D5-3CE4-4549-9307-F7C33FEE93F1}" dt="2023-07-06T06:48:49.742" v="1072" actId="20577"/>
            <ac:spMkLst>
              <pc:docMk/>
              <pc:sldMasterMk cId="2523064765" sldId="2147483660"/>
              <pc:sldLayoutMk cId="3443338964" sldId="2147483706"/>
              <ac:spMk id="8" creationId="{C2AD0284-E6BA-49D8-AB3F-D94DBB1D54F0}"/>
            </ac:spMkLst>
          </pc:spChg>
        </pc:sldLayoutChg>
        <pc:sldLayoutChg chg="modSp mod">
          <pc:chgData name="Waqas Ahmad" userId="fc11658f-2b94-40be-988d-4e8ea06c2261" providerId="ADAL" clId="{B68807D5-3CE4-4549-9307-F7C33FEE93F1}" dt="2023-07-06T06:48:49.726" v="1060" actId="20577"/>
          <pc:sldLayoutMkLst>
            <pc:docMk/>
            <pc:sldMasterMk cId="2523064765" sldId="2147483660"/>
            <pc:sldLayoutMk cId="395415313" sldId="2147483707"/>
          </pc:sldLayoutMkLst>
          <pc:spChg chg="mod">
            <ac:chgData name="Waqas Ahmad" userId="fc11658f-2b94-40be-988d-4e8ea06c2261" providerId="ADAL" clId="{B68807D5-3CE4-4549-9307-F7C33FEE93F1}" dt="2023-07-06T06:48:49.726" v="1060" actId="20577"/>
            <ac:spMkLst>
              <pc:docMk/>
              <pc:sldMasterMk cId="2523064765" sldId="2147483660"/>
              <pc:sldLayoutMk cId="395415313" sldId="2147483707"/>
              <ac:spMk id="2" creationId="{69F42FFA-3DFB-4DB2-A942-F02200203C82}"/>
            </ac:spMkLst>
          </pc:spChg>
        </pc:sldLayoutChg>
        <pc:sldLayoutChg chg="modSp mod">
          <pc:chgData name="Waqas Ahmad" userId="fc11658f-2b94-40be-988d-4e8ea06c2261" providerId="ADAL" clId="{B68807D5-3CE4-4549-9307-F7C33FEE93F1}" dt="2023-07-06T06:48:49.726" v="1064" actId="20577"/>
          <pc:sldLayoutMkLst>
            <pc:docMk/>
            <pc:sldMasterMk cId="2523064765" sldId="2147483660"/>
            <pc:sldLayoutMk cId="3084474769" sldId="2147483709"/>
          </pc:sldLayoutMkLst>
          <pc:spChg chg="mod">
            <ac:chgData name="Waqas Ahmad" userId="fc11658f-2b94-40be-988d-4e8ea06c2261" providerId="ADAL" clId="{B68807D5-3CE4-4549-9307-F7C33FEE93F1}" dt="2023-07-06T06:48:49.726" v="1064" actId="20577"/>
            <ac:spMkLst>
              <pc:docMk/>
              <pc:sldMasterMk cId="2523064765" sldId="2147483660"/>
              <pc:sldLayoutMk cId="3084474769" sldId="2147483709"/>
              <ac:spMk id="5" creationId="{203FD5EF-20DB-46AB-B412-DF9112353719}"/>
            </ac:spMkLst>
          </pc:spChg>
        </pc:sldLayoutChg>
      </pc:sldMasterChg>
    </pc:docChg>
  </pc:docChgLst>
  <pc:docChgLst>
    <pc:chgData name="Waqas Ahmad" userId="fc11658f-2b94-40be-988d-4e8ea06c2261" providerId="ADAL" clId="{00399747-B94A-4E2A-9223-D1E0CF704DF8}"/>
    <pc:docChg chg="custSel addSld delSld modSld modMainMaster">
      <pc:chgData name="Waqas Ahmad" userId="fc11658f-2b94-40be-988d-4e8ea06c2261" providerId="ADAL" clId="{00399747-B94A-4E2A-9223-D1E0CF704DF8}" dt="2023-07-11T13:05:46.259" v="293" actId="20577"/>
      <pc:docMkLst>
        <pc:docMk/>
      </pc:docMkLst>
      <pc:sldChg chg="modSp mod">
        <pc:chgData name="Waqas Ahmad" userId="fc11658f-2b94-40be-988d-4e8ea06c2261" providerId="ADAL" clId="{00399747-B94A-4E2A-9223-D1E0CF704DF8}" dt="2023-07-11T10:17:26.047" v="45" actId="403"/>
        <pc:sldMkLst>
          <pc:docMk/>
          <pc:sldMk cId="3709959988" sldId="270"/>
        </pc:sldMkLst>
        <pc:spChg chg="mod">
          <ac:chgData name="Waqas Ahmad" userId="fc11658f-2b94-40be-988d-4e8ea06c2261" providerId="ADAL" clId="{00399747-B94A-4E2A-9223-D1E0CF704DF8}" dt="2023-07-11T10:17:26.047" v="45" actId="403"/>
          <ac:spMkLst>
            <pc:docMk/>
            <pc:sldMk cId="3709959988" sldId="270"/>
            <ac:spMk id="11" creationId="{2E8E8F9E-D1C4-4C6A-B250-14307A886012}"/>
          </ac:spMkLst>
        </pc:spChg>
      </pc:sldChg>
      <pc:sldChg chg="addSp delSp modSp mod">
        <pc:chgData name="Waqas Ahmad" userId="fc11658f-2b94-40be-988d-4e8ea06c2261" providerId="ADAL" clId="{00399747-B94A-4E2A-9223-D1E0CF704DF8}" dt="2023-07-11T11:03:25.094" v="242" actId="14100"/>
        <pc:sldMkLst>
          <pc:docMk/>
          <pc:sldMk cId="2604203220" sldId="272"/>
        </pc:sldMkLst>
        <pc:spChg chg="add mod">
          <ac:chgData name="Waqas Ahmad" userId="fc11658f-2b94-40be-988d-4e8ea06c2261" providerId="ADAL" clId="{00399747-B94A-4E2A-9223-D1E0CF704DF8}" dt="2023-07-11T10:19:23.327" v="79" actId="20577"/>
          <ac:spMkLst>
            <pc:docMk/>
            <pc:sldMk cId="2604203220" sldId="272"/>
            <ac:spMk id="2" creationId="{9D73C245-3648-085D-FC7B-B3CE93EC8A5D}"/>
          </ac:spMkLst>
        </pc:spChg>
        <pc:spChg chg="add mod">
          <ac:chgData name="Waqas Ahmad" userId="fc11658f-2b94-40be-988d-4e8ea06c2261" providerId="ADAL" clId="{00399747-B94A-4E2A-9223-D1E0CF704DF8}" dt="2023-07-11T10:20:01.462" v="104" actId="1036"/>
          <ac:spMkLst>
            <pc:docMk/>
            <pc:sldMk cId="2604203220" sldId="272"/>
            <ac:spMk id="5" creationId="{2A9F73ED-8FD7-D6DA-F977-1FA0F3B9092C}"/>
          </ac:spMkLst>
        </pc:spChg>
        <pc:spChg chg="mod">
          <ac:chgData name="Waqas Ahmad" userId="fc11658f-2b94-40be-988d-4e8ea06c2261" providerId="ADAL" clId="{00399747-B94A-4E2A-9223-D1E0CF704DF8}" dt="2023-07-11T10:19:18.597" v="75" actId="20577"/>
          <ac:spMkLst>
            <pc:docMk/>
            <pc:sldMk cId="2604203220" sldId="272"/>
            <ac:spMk id="9" creationId="{C0167946-063A-4AA2-8FF3-A581A4F53393}"/>
          </ac:spMkLst>
        </pc:spChg>
        <pc:spChg chg="mod">
          <ac:chgData name="Waqas Ahmad" userId="fc11658f-2b94-40be-988d-4e8ea06c2261" providerId="ADAL" clId="{00399747-B94A-4E2A-9223-D1E0CF704DF8}" dt="2023-07-11T11:01:57.700" v="235" actId="1035"/>
          <ac:spMkLst>
            <pc:docMk/>
            <pc:sldMk cId="2604203220" sldId="272"/>
            <ac:spMk id="10" creationId="{2444B2AC-4753-C5A5-EBFF-F851347CFED0}"/>
          </ac:spMkLst>
        </pc:spChg>
        <pc:graphicFrameChg chg="mod modGraphic">
          <ac:chgData name="Waqas Ahmad" userId="fc11658f-2b94-40be-988d-4e8ea06c2261" providerId="ADAL" clId="{00399747-B94A-4E2A-9223-D1E0CF704DF8}" dt="2023-07-11T11:03:25.094" v="242" actId="14100"/>
          <ac:graphicFrameMkLst>
            <pc:docMk/>
            <pc:sldMk cId="2604203220" sldId="272"/>
            <ac:graphicFrameMk id="3" creationId="{97378BDB-B88D-0778-C0CD-0822D6A7C55B}"/>
          </ac:graphicFrameMkLst>
        </pc:graphicFrameChg>
        <pc:graphicFrameChg chg="mod modGraphic">
          <ac:chgData name="Waqas Ahmad" userId="fc11658f-2b94-40be-988d-4e8ea06c2261" providerId="ADAL" clId="{00399747-B94A-4E2A-9223-D1E0CF704DF8}" dt="2023-07-11T11:02:39.663" v="239" actId="14100"/>
          <ac:graphicFrameMkLst>
            <pc:docMk/>
            <pc:sldMk cId="2604203220" sldId="272"/>
            <ac:graphicFrameMk id="7" creationId="{A80C1D22-3587-0372-91BD-AA633CD5EEB7}"/>
          </ac:graphicFrameMkLst>
        </pc:graphicFrameChg>
        <pc:graphicFrameChg chg="mod">
          <ac:chgData name="Waqas Ahmad" userId="fc11658f-2b94-40be-988d-4e8ea06c2261" providerId="ADAL" clId="{00399747-B94A-4E2A-9223-D1E0CF704DF8}" dt="2023-07-11T10:20:01.462" v="104" actId="1036"/>
          <ac:graphicFrameMkLst>
            <pc:docMk/>
            <pc:sldMk cId="2604203220" sldId="272"/>
            <ac:graphicFrameMk id="8" creationId="{7FAA6C3D-E916-BC73-958F-FAB64E7A1C79}"/>
          </ac:graphicFrameMkLst>
        </pc:graphicFrameChg>
        <pc:cxnChg chg="add del mod">
          <ac:chgData name="Waqas Ahmad" userId="fc11658f-2b94-40be-988d-4e8ea06c2261" providerId="ADAL" clId="{00399747-B94A-4E2A-9223-D1E0CF704DF8}" dt="2023-07-11T11:02:04.903" v="237" actId="478"/>
          <ac:cxnSpMkLst>
            <pc:docMk/>
            <pc:sldMk cId="2604203220" sldId="272"/>
            <ac:cxnSpMk id="12" creationId="{A504514F-D341-D40A-C443-9E036C01520C}"/>
          </ac:cxnSpMkLst>
        </pc:cxnChg>
      </pc:sldChg>
      <pc:sldChg chg="add">
        <pc:chgData name="Waqas Ahmad" userId="fc11658f-2b94-40be-988d-4e8ea06c2261" providerId="ADAL" clId="{00399747-B94A-4E2A-9223-D1E0CF704DF8}" dt="2023-07-11T10:20:49.024" v="106"/>
        <pc:sldMkLst>
          <pc:docMk/>
          <pc:sldMk cId="1139687512" sldId="276"/>
        </pc:sldMkLst>
      </pc:sldChg>
      <pc:sldChg chg="del">
        <pc:chgData name="Waqas Ahmad" userId="fc11658f-2b94-40be-988d-4e8ea06c2261" providerId="ADAL" clId="{00399747-B94A-4E2A-9223-D1E0CF704DF8}" dt="2023-07-11T10:20:41.403" v="105" actId="2696"/>
        <pc:sldMkLst>
          <pc:docMk/>
          <pc:sldMk cId="1262146379" sldId="276"/>
        </pc:sldMkLst>
      </pc:sldChg>
      <pc:sldChg chg="modSp mod">
        <pc:chgData name="Waqas Ahmad" userId="fc11658f-2b94-40be-988d-4e8ea06c2261" providerId="ADAL" clId="{00399747-B94A-4E2A-9223-D1E0CF704DF8}" dt="2023-07-11T12:29:04.155" v="288" actId="20577"/>
        <pc:sldMkLst>
          <pc:docMk/>
          <pc:sldMk cId="2979119596" sldId="278"/>
        </pc:sldMkLst>
        <pc:spChg chg="mod">
          <ac:chgData name="Waqas Ahmad" userId="fc11658f-2b94-40be-988d-4e8ea06c2261" providerId="ADAL" clId="{00399747-B94A-4E2A-9223-D1E0CF704DF8}" dt="2023-07-11T11:00:59.210" v="227" actId="1076"/>
          <ac:spMkLst>
            <pc:docMk/>
            <pc:sldMk cId="2979119596" sldId="278"/>
            <ac:spMk id="2" creationId="{3B1EBD7A-4AED-5FD8-639B-6C7D0BFA0175}"/>
          </ac:spMkLst>
        </pc:spChg>
        <pc:spChg chg="mod">
          <ac:chgData name="Waqas Ahmad" userId="fc11658f-2b94-40be-988d-4e8ea06c2261" providerId="ADAL" clId="{00399747-B94A-4E2A-9223-D1E0CF704DF8}" dt="2023-07-11T12:29:04.155" v="288" actId="20577"/>
          <ac:spMkLst>
            <pc:docMk/>
            <pc:sldMk cId="2979119596" sldId="278"/>
            <ac:spMk id="26" creationId="{51444F26-4234-EAD2-D5AE-E85F0DF2AC59}"/>
          </ac:spMkLst>
        </pc:spChg>
      </pc:sldChg>
      <pc:sldChg chg="modNotesTx">
        <pc:chgData name="Waqas Ahmad" userId="fc11658f-2b94-40be-988d-4e8ea06c2261" providerId="ADAL" clId="{00399747-B94A-4E2A-9223-D1E0CF704DF8}" dt="2023-07-11T10:17:16.262" v="44"/>
        <pc:sldMkLst>
          <pc:docMk/>
          <pc:sldMk cId="619327538" sldId="280"/>
        </pc:sldMkLst>
      </pc:sldChg>
      <pc:sldChg chg="modSp mod">
        <pc:chgData name="Waqas Ahmad" userId="fc11658f-2b94-40be-988d-4e8ea06c2261" providerId="ADAL" clId="{00399747-B94A-4E2A-9223-D1E0CF704DF8}" dt="2023-07-11T13:05:46.259" v="293" actId="20577"/>
        <pc:sldMkLst>
          <pc:docMk/>
          <pc:sldMk cId="226854823" sldId="283"/>
        </pc:sldMkLst>
        <pc:graphicFrameChg chg="modGraphic">
          <ac:chgData name="Waqas Ahmad" userId="fc11658f-2b94-40be-988d-4e8ea06c2261" providerId="ADAL" clId="{00399747-B94A-4E2A-9223-D1E0CF704DF8}" dt="2023-07-11T13:05:46.259" v="293" actId="20577"/>
          <ac:graphicFrameMkLst>
            <pc:docMk/>
            <pc:sldMk cId="226854823" sldId="283"/>
            <ac:graphicFrameMk id="7" creationId="{544E9A64-4C89-C91A-9344-39D1F128E0B7}"/>
          </ac:graphicFrameMkLst>
        </pc:graphicFrameChg>
      </pc:sldChg>
      <pc:sldMasterChg chg="modSldLayout">
        <pc:chgData name="Waqas Ahmad" userId="fc11658f-2b94-40be-988d-4e8ea06c2261" providerId="ADAL" clId="{00399747-B94A-4E2A-9223-D1E0CF704DF8}" dt="2023-07-11T10:17:01.599" v="43" actId="20577"/>
        <pc:sldMasterMkLst>
          <pc:docMk/>
          <pc:sldMasterMk cId="2523064765" sldId="2147483660"/>
        </pc:sldMasterMkLst>
        <pc:sldLayoutChg chg="modSp mod">
          <pc:chgData name="Waqas Ahmad" userId="fc11658f-2b94-40be-988d-4e8ea06c2261" providerId="ADAL" clId="{00399747-B94A-4E2A-9223-D1E0CF704DF8}" dt="2023-07-11T10:17:01.510" v="3" actId="20577"/>
          <pc:sldLayoutMkLst>
            <pc:docMk/>
            <pc:sldMasterMk cId="2523064765" sldId="2147483660"/>
            <pc:sldLayoutMk cId="1374575616" sldId="2147483661"/>
          </pc:sldLayoutMkLst>
          <pc:spChg chg="mod">
            <ac:chgData name="Waqas Ahmad" userId="fc11658f-2b94-40be-988d-4e8ea06c2261" providerId="ADAL" clId="{00399747-B94A-4E2A-9223-D1E0CF704DF8}" dt="2023-07-11T10:17:01.510" v="3" actId="20577"/>
            <ac:spMkLst>
              <pc:docMk/>
              <pc:sldMasterMk cId="2523064765" sldId="2147483660"/>
              <pc:sldLayoutMk cId="1374575616" sldId="2147483661"/>
              <ac:spMk id="9" creationId="{72C1EE1F-EF94-4EBA-A010-8BC3D2F38C39}"/>
            </ac:spMkLst>
          </pc:spChg>
        </pc:sldLayoutChg>
        <pc:sldLayoutChg chg="modSp mod">
          <pc:chgData name="Waqas Ahmad" userId="fc11658f-2b94-40be-988d-4e8ea06c2261" providerId="ADAL" clId="{00399747-B94A-4E2A-9223-D1E0CF704DF8}" dt="2023-07-11T10:17:01.550" v="15" actId="20577"/>
          <pc:sldLayoutMkLst>
            <pc:docMk/>
            <pc:sldMasterMk cId="2523064765" sldId="2147483660"/>
            <pc:sldLayoutMk cId="3415456144" sldId="2147483673"/>
          </pc:sldLayoutMkLst>
          <pc:spChg chg="mod">
            <ac:chgData name="Waqas Ahmad" userId="fc11658f-2b94-40be-988d-4e8ea06c2261" providerId="ADAL" clId="{00399747-B94A-4E2A-9223-D1E0CF704DF8}" dt="2023-07-11T10:17:01.550" v="15" actId="20577"/>
            <ac:spMkLst>
              <pc:docMk/>
              <pc:sldMasterMk cId="2523064765" sldId="2147483660"/>
              <pc:sldLayoutMk cId="3415456144" sldId="2147483673"/>
              <ac:spMk id="3" creationId="{C44ECCE6-4D94-443E-8C20-CA233A5C0572}"/>
            </ac:spMkLst>
          </pc:spChg>
        </pc:sldLayoutChg>
        <pc:sldLayoutChg chg="modSp mod">
          <pc:chgData name="Waqas Ahmad" userId="fc11658f-2b94-40be-988d-4e8ea06c2261" providerId="ADAL" clId="{00399747-B94A-4E2A-9223-D1E0CF704DF8}" dt="2023-07-11T10:17:01.569" v="27" actId="20577"/>
          <pc:sldLayoutMkLst>
            <pc:docMk/>
            <pc:sldMasterMk cId="2523064765" sldId="2147483660"/>
            <pc:sldLayoutMk cId="675883818" sldId="2147483675"/>
          </pc:sldLayoutMkLst>
          <pc:spChg chg="mod">
            <ac:chgData name="Waqas Ahmad" userId="fc11658f-2b94-40be-988d-4e8ea06c2261" providerId="ADAL" clId="{00399747-B94A-4E2A-9223-D1E0CF704DF8}" dt="2023-07-11T10:17:01.569" v="27" actId="20577"/>
            <ac:spMkLst>
              <pc:docMk/>
              <pc:sldMasterMk cId="2523064765" sldId="2147483660"/>
              <pc:sldLayoutMk cId="675883818" sldId="2147483675"/>
              <ac:spMk id="8" creationId="{53797230-5A6C-4718-8C90-CB9F2709B382}"/>
            </ac:spMkLst>
          </pc:spChg>
        </pc:sldLayoutChg>
        <pc:sldLayoutChg chg="modSp mod">
          <pc:chgData name="Waqas Ahmad" userId="fc11658f-2b94-40be-988d-4e8ea06c2261" providerId="ADAL" clId="{00399747-B94A-4E2A-9223-D1E0CF704DF8}" dt="2023-07-11T10:17:01.589" v="35" actId="20577"/>
          <pc:sldLayoutMkLst>
            <pc:docMk/>
            <pc:sldMasterMk cId="2523064765" sldId="2147483660"/>
            <pc:sldLayoutMk cId="2275899235" sldId="2147483678"/>
          </pc:sldLayoutMkLst>
          <pc:spChg chg="mod">
            <ac:chgData name="Waqas Ahmad" userId="fc11658f-2b94-40be-988d-4e8ea06c2261" providerId="ADAL" clId="{00399747-B94A-4E2A-9223-D1E0CF704DF8}" dt="2023-07-11T10:17:01.589" v="35" actId="20577"/>
            <ac:spMkLst>
              <pc:docMk/>
              <pc:sldMasterMk cId="2523064765" sldId="2147483660"/>
              <pc:sldLayoutMk cId="2275899235" sldId="2147483678"/>
              <ac:spMk id="11" creationId="{A55C34B4-681E-4FDA-A9BB-6BC31D94C8D6}"/>
            </ac:spMkLst>
          </pc:spChg>
        </pc:sldLayoutChg>
        <pc:sldLayoutChg chg="modSp mod">
          <pc:chgData name="Waqas Ahmad" userId="fc11658f-2b94-40be-988d-4e8ea06c2261" providerId="ADAL" clId="{00399747-B94A-4E2A-9223-D1E0CF704DF8}" dt="2023-07-11T10:17:01.599" v="43" actId="20577"/>
          <pc:sldLayoutMkLst>
            <pc:docMk/>
            <pc:sldMasterMk cId="2523064765" sldId="2147483660"/>
            <pc:sldLayoutMk cId="1436988196" sldId="2147483681"/>
          </pc:sldLayoutMkLst>
          <pc:spChg chg="mod">
            <ac:chgData name="Waqas Ahmad" userId="fc11658f-2b94-40be-988d-4e8ea06c2261" providerId="ADAL" clId="{00399747-B94A-4E2A-9223-D1E0CF704DF8}" dt="2023-07-11T10:17:01.599" v="43" actId="20577"/>
            <ac:spMkLst>
              <pc:docMk/>
              <pc:sldMasterMk cId="2523064765" sldId="2147483660"/>
              <pc:sldLayoutMk cId="1436988196" sldId="2147483681"/>
              <ac:spMk id="14" creationId="{089CBEB5-348B-49F3-8F8B-FDEE08950E37}"/>
            </ac:spMkLst>
          </pc:spChg>
        </pc:sldLayoutChg>
        <pc:sldLayoutChg chg="modSp mod">
          <pc:chgData name="Waqas Ahmad" userId="fc11658f-2b94-40be-988d-4e8ea06c2261" providerId="ADAL" clId="{00399747-B94A-4E2A-9223-D1E0CF704DF8}" dt="2023-07-11T10:17:01.599" v="39" actId="20577"/>
          <pc:sldLayoutMkLst>
            <pc:docMk/>
            <pc:sldMasterMk cId="2523064765" sldId="2147483660"/>
            <pc:sldLayoutMk cId="2548612008" sldId="2147483690"/>
          </pc:sldLayoutMkLst>
          <pc:spChg chg="mod">
            <ac:chgData name="Waqas Ahmad" userId="fc11658f-2b94-40be-988d-4e8ea06c2261" providerId="ADAL" clId="{00399747-B94A-4E2A-9223-D1E0CF704DF8}" dt="2023-07-11T10:17:01.599" v="39" actId="20577"/>
            <ac:spMkLst>
              <pc:docMk/>
              <pc:sldMasterMk cId="2523064765" sldId="2147483660"/>
              <pc:sldLayoutMk cId="2548612008" sldId="2147483690"/>
              <ac:spMk id="10" creationId="{549048C1-340D-44C4-857B-1B201EC9A7E7}"/>
            </ac:spMkLst>
          </pc:spChg>
        </pc:sldLayoutChg>
        <pc:sldLayoutChg chg="modSp mod">
          <pc:chgData name="Waqas Ahmad" userId="fc11658f-2b94-40be-988d-4e8ea06c2261" providerId="ADAL" clId="{00399747-B94A-4E2A-9223-D1E0CF704DF8}" dt="2023-07-11T10:17:01.568" v="23" actId="20577"/>
          <pc:sldLayoutMkLst>
            <pc:docMk/>
            <pc:sldMasterMk cId="2523064765" sldId="2147483660"/>
            <pc:sldLayoutMk cId="3607999529" sldId="2147483694"/>
          </pc:sldLayoutMkLst>
          <pc:spChg chg="mod">
            <ac:chgData name="Waqas Ahmad" userId="fc11658f-2b94-40be-988d-4e8ea06c2261" providerId="ADAL" clId="{00399747-B94A-4E2A-9223-D1E0CF704DF8}" dt="2023-07-11T10:17:01.568" v="23" actId="20577"/>
            <ac:spMkLst>
              <pc:docMk/>
              <pc:sldMasterMk cId="2523064765" sldId="2147483660"/>
              <pc:sldLayoutMk cId="3607999529" sldId="2147483694"/>
              <ac:spMk id="7" creationId="{DB8BC610-C1B0-4C6A-B5C2-80DA487CE5DE}"/>
            </ac:spMkLst>
          </pc:spChg>
        </pc:sldLayoutChg>
        <pc:sldLayoutChg chg="modSp mod">
          <pc:chgData name="Waqas Ahmad" userId="fc11658f-2b94-40be-988d-4e8ea06c2261" providerId="ADAL" clId="{00399747-B94A-4E2A-9223-D1E0CF704DF8}" dt="2023-07-11T10:17:01.581" v="31" actId="20577"/>
          <pc:sldLayoutMkLst>
            <pc:docMk/>
            <pc:sldMasterMk cId="2523064765" sldId="2147483660"/>
            <pc:sldLayoutMk cId="3545725332" sldId="2147483696"/>
          </pc:sldLayoutMkLst>
          <pc:spChg chg="mod">
            <ac:chgData name="Waqas Ahmad" userId="fc11658f-2b94-40be-988d-4e8ea06c2261" providerId="ADAL" clId="{00399747-B94A-4E2A-9223-D1E0CF704DF8}" dt="2023-07-11T10:17:01.581" v="31" actId="20577"/>
            <ac:spMkLst>
              <pc:docMk/>
              <pc:sldMasterMk cId="2523064765" sldId="2147483660"/>
              <pc:sldLayoutMk cId="3545725332" sldId="2147483696"/>
              <ac:spMk id="9" creationId="{2C8570FA-FAA3-4EFA-A4F1-01C285AE39DE}"/>
            </ac:spMkLst>
          </pc:spChg>
        </pc:sldLayoutChg>
        <pc:sldLayoutChg chg="modSp mod">
          <pc:chgData name="Waqas Ahmad" userId="fc11658f-2b94-40be-988d-4e8ea06c2261" providerId="ADAL" clId="{00399747-B94A-4E2A-9223-D1E0CF704DF8}" dt="2023-07-11T10:17:01.560" v="19" actId="20577"/>
          <pc:sldLayoutMkLst>
            <pc:docMk/>
            <pc:sldMasterMk cId="2523064765" sldId="2147483660"/>
            <pc:sldLayoutMk cId="3443338964" sldId="2147483706"/>
          </pc:sldLayoutMkLst>
          <pc:spChg chg="mod">
            <ac:chgData name="Waqas Ahmad" userId="fc11658f-2b94-40be-988d-4e8ea06c2261" providerId="ADAL" clId="{00399747-B94A-4E2A-9223-D1E0CF704DF8}" dt="2023-07-11T10:17:01.560" v="19" actId="20577"/>
            <ac:spMkLst>
              <pc:docMk/>
              <pc:sldMasterMk cId="2523064765" sldId="2147483660"/>
              <pc:sldLayoutMk cId="3443338964" sldId="2147483706"/>
              <ac:spMk id="8" creationId="{C2AD0284-E6BA-49D8-AB3F-D94DBB1D54F0}"/>
            </ac:spMkLst>
          </pc:spChg>
        </pc:sldLayoutChg>
        <pc:sldLayoutChg chg="modSp mod">
          <pc:chgData name="Waqas Ahmad" userId="fc11658f-2b94-40be-988d-4e8ea06c2261" providerId="ADAL" clId="{00399747-B94A-4E2A-9223-D1E0CF704DF8}" dt="2023-07-11T10:17:01.531" v="7" actId="20577"/>
          <pc:sldLayoutMkLst>
            <pc:docMk/>
            <pc:sldMasterMk cId="2523064765" sldId="2147483660"/>
            <pc:sldLayoutMk cId="395415313" sldId="2147483707"/>
          </pc:sldLayoutMkLst>
          <pc:spChg chg="mod">
            <ac:chgData name="Waqas Ahmad" userId="fc11658f-2b94-40be-988d-4e8ea06c2261" providerId="ADAL" clId="{00399747-B94A-4E2A-9223-D1E0CF704DF8}" dt="2023-07-11T10:17:01.531" v="7" actId="20577"/>
            <ac:spMkLst>
              <pc:docMk/>
              <pc:sldMasterMk cId="2523064765" sldId="2147483660"/>
              <pc:sldLayoutMk cId="395415313" sldId="2147483707"/>
              <ac:spMk id="2" creationId="{69F42FFA-3DFB-4DB2-A942-F02200203C82}"/>
            </ac:spMkLst>
          </pc:spChg>
        </pc:sldLayoutChg>
        <pc:sldLayoutChg chg="modSp mod">
          <pc:chgData name="Waqas Ahmad" userId="fc11658f-2b94-40be-988d-4e8ea06c2261" providerId="ADAL" clId="{00399747-B94A-4E2A-9223-D1E0CF704DF8}" dt="2023-07-11T10:17:01.540" v="11" actId="20577"/>
          <pc:sldLayoutMkLst>
            <pc:docMk/>
            <pc:sldMasterMk cId="2523064765" sldId="2147483660"/>
            <pc:sldLayoutMk cId="3084474769" sldId="2147483709"/>
          </pc:sldLayoutMkLst>
          <pc:spChg chg="mod">
            <ac:chgData name="Waqas Ahmad" userId="fc11658f-2b94-40be-988d-4e8ea06c2261" providerId="ADAL" clId="{00399747-B94A-4E2A-9223-D1E0CF704DF8}" dt="2023-07-11T10:17:01.540" v="11" actId="20577"/>
            <ac:spMkLst>
              <pc:docMk/>
              <pc:sldMasterMk cId="2523064765" sldId="2147483660"/>
              <pc:sldLayoutMk cId="3084474769" sldId="2147483709"/>
              <ac:spMk id="5" creationId="{203FD5EF-20DB-46AB-B412-DF9112353719}"/>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F6FD348-9C7F-4865-875C-863EC6E2CB8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3294207-A46E-4F9A-91C9-BB4398CEA98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r>
              <a:rPr lang="en-US"/>
              <a:t> </a:t>
            </a:r>
          </a:p>
        </p:txBody>
      </p:sp>
      <p:sp>
        <p:nvSpPr>
          <p:cNvPr id="4" name="Footer Placeholder 3">
            <a:extLst>
              <a:ext uri="{FF2B5EF4-FFF2-40B4-BE49-F238E27FC236}">
                <a16:creationId xmlns:a16="http://schemas.microsoft.com/office/drawing/2014/main" id="{95105526-C577-427D-800D-7921EA16026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FCA4CFA-39AC-4AB6-B521-EBDB0AF74AF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67AEDCC-D3AE-4D3E-A1AA-6BA600F277AC}" type="slidenum">
              <a:rPr lang="en-US" smtClean="0"/>
              <a:t>‹#›</a:t>
            </a:fld>
            <a:endParaRPr lang="en-US"/>
          </a:p>
        </p:txBody>
      </p:sp>
    </p:spTree>
    <p:extLst>
      <p:ext uri="{BB962C8B-B14F-4D97-AF65-F5344CB8AC3E}">
        <p14:creationId xmlns:p14="http://schemas.microsoft.com/office/powerpoint/2010/main" val="1754262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Ericsson Hilda Light" panose="00000400000000000000" pitchFamily="2"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Ericsson Hilda Light" panose="00000400000000000000" pitchFamily="2" charset="0"/>
              </a:defRPr>
            </a:lvl1pPr>
          </a:lstStyle>
          <a:p>
            <a:r>
              <a:rPr lang="en-US"/>
              <a:t> </a:t>
            </a:r>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Ericsson Hilda Light" panose="00000400000000000000" pitchFamily="2"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Ericsson Hilda Light" panose="00000400000000000000" pitchFamily="2" charset="0"/>
              </a:defRPr>
            </a:lvl1pPr>
          </a:lstStyle>
          <a:p>
            <a:fld id="{F949BC75-2359-4F98-918A-7033C92AD487}" type="slidenum">
              <a:rPr lang="en-US" smtClean="0"/>
              <a:pPr/>
              <a:t>‹#›</a:t>
            </a:fld>
            <a:endParaRPr lang="en-US" dirty="0"/>
          </a:p>
        </p:txBody>
      </p:sp>
    </p:spTree>
    <p:extLst>
      <p:ext uri="{BB962C8B-B14F-4D97-AF65-F5344CB8AC3E}">
        <p14:creationId xmlns:p14="http://schemas.microsoft.com/office/powerpoint/2010/main" val="1133333820"/>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Ericsson Hilda Light" panose="00000400000000000000" pitchFamily="2" charset="0"/>
        <a:ea typeface="+mn-ea"/>
        <a:cs typeface="+mn-cs"/>
      </a:defRPr>
    </a:lvl1pPr>
    <a:lvl2pPr marL="457200" algn="l" defTabSz="914400" rtl="0" eaLnBrk="1" latinLnBrk="0" hangingPunct="1">
      <a:defRPr sz="1200" kern="1200">
        <a:solidFill>
          <a:schemeClr val="tx1"/>
        </a:solidFill>
        <a:latin typeface="Ericsson Hilda Light" panose="00000400000000000000" pitchFamily="2" charset="0"/>
        <a:ea typeface="+mn-ea"/>
        <a:cs typeface="+mn-cs"/>
      </a:defRPr>
    </a:lvl2pPr>
    <a:lvl3pPr marL="914400" algn="l" defTabSz="914400" rtl="0" eaLnBrk="1" latinLnBrk="0" hangingPunct="1">
      <a:defRPr sz="1200" kern="1200">
        <a:solidFill>
          <a:schemeClr val="tx1"/>
        </a:solidFill>
        <a:latin typeface="Ericsson Hilda Light" panose="00000400000000000000" pitchFamily="2" charset="0"/>
        <a:ea typeface="+mn-ea"/>
        <a:cs typeface="+mn-cs"/>
      </a:defRPr>
    </a:lvl3pPr>
    <a:lvl4pPr marL="1371600" algn="l" defTabSz="914400" rtl="0" eaLnBrk="1" latinLnBrk="0" hangingPunct="1">
      <a:defRPr sz="1200" kern="1200">
        <a:solidFill>
          <a:schemeClr val="tx1"/>
        </a:solidFill>
        <a:latin typeface="Ericsson Hilda Light" panose="00000400000000000000" pitchFamily="2" charset="0"/>
        <a:ea typeface="+mn-ea"/>
        <a:cs typeface="+mn-cs"/>
      </a:defRPr>
    </a:lvl4pPr>
    <a:lvl5pPr marL="1828800" algn="l" defTabSz="914400" rtl="0" eaLnBrk="1" latinLnBrk="0" hangingPunct="1">
      <a:defRPr sz="1200" kern="1200">
        <a:solidFill>
          <a:schemeClr val="tx1"/>
        </a:solidFill>
        <a:latin typeface="Ericsson Hilda Light" panose="000004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p:nvPr>
        </p:nvSpPr>
        <p:spPr/>
        <p:txBody>
          <a:bodyPr/>
          <a:lstStyle/>
          <a:p>
            <a:endParaRPr lang="en-US" dirty="0"/>
          </a:p>
        </p:txBody>
      </p:sp>
      <p:sp>
        <p:nvSpPr>
          <p:cNvPr id="5" name="Date Placeholder 4"/>
          <p:cNvSpPr>
            <a:spLocks noGrp="1"/>
          </p:cNvSpPr>
          <p:nvPr>
            <p:ph type="dt" idx="1"/>
          </p:nvPr>
        </p:nvSpPr>
        <p:spPr/>
        <p:txBody>
          <a:bodyPr/>
          <a:lstStyle/>
          <a:p>
            <a:r>
              <a:rPr lang="en-US"/>
              <a:t> </a:t>
            </a:r>
            <a:endParaRPr lang="en-US" dirty="0"/>
          </a:p>
        </p:txBody>
      </p:sp>
      <p:sp>
        <p:nvSpPr>
          <p:cNvPr id="6" name="Footer Placeholder 5"/>
          <p:cNvSpPr>
            <a:spLocks noGrp="1"/>
          </p:cNvSpPr>
          <p:nvPr>
            <p:ph type="ftr" sz="quarter" idx="4"/>
          </p:nvPr>
        </p:nvSpPr>
        <p:spPr/>
        <p:txBody>
          <a:bodyPr/>
          <a:lstStyle/>
          <a:p>
            <a:endParaRPr lang="en-US" dirty="0"/>
          </a:p>
        </p:txBody>
      </p:sp>
      <p:sp>
        <p:nvSpPr>
          <p:cNvPr id="7" name="Slide Number Placeholder 6"/>
          <p:cNvSpPr>
            <a:spLocks noGrp="1"/>
          </p:cNvSpPr>
          <p:nvPr>
            <p:ph type="sldNum" sz="quarter" idx="5"/>
          </p:nvPr>
        </p:nvSpPr>
        <p:spPr/>
        <p:txBody>
          <a:bodyPr/>
          <a:lstStyle/>
          <a:p>
            <a:fld id="{F949BC75-2359-4F98-918A-7033C92AD487}" type="slidenum">
              <a:rPr lang="en-US" smtClean="0"/>
              <a:pPr/>
              <a:t>1</a:t>
            </a:fld>
            <a:endParaRPr lang="en-US" dirty="0"/>
          </a:p>
        </p:txBody>
      </p:sp>
    </p:spTree>
    <p:extLst>
      <p:ext uri="{BB962C8B-B14F-4D97-AF65-F5344CB8AC3E}">
        <p14:creationId xmlns:p14="http://schemas.microsoft.com/office/powerpoint/2010/main" val="34936238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E" dirty="0"/>
          </a:p>
        </p:txBody>
      </p:sp>
      <p:sp>
        <p:nvSpPr>
          <p:cNvPr id="4" name="Header Placeholder 3"/>
          <p:cNvSpPr>
            <a:spLocks noGrp="1"/>
          </p:cNvSpPr>
          <p:nvPr>
            <p:ph type="hdr" sz="quarter"/>
          </p:nvPr>
        </p:nvSpPr>
        <p:spPr/>
        <p:txBody>
          <a:bodyPr/>
          <a:lstStyle/>
          <a:p>
            <a:endParaRPr lang="en-US" dirty="0"/>
          </a:p>
        </p:txBody>
      </p:sp>
      <p:sp>
        <p:nvSpPr>
          <p:cNvPr id="5" name="Date Placeholder 4"/>
          <p:cNvSpPr>
            <a:spLocks noGrp="1"/>
          </p:cNvSpPr>
          <p:nvPr>
            <p:ph type="dt" idx="1"/>
          </p:nvPr>
        </p:nvSpPr>
        <p:spPr/>
        <p:txBody>
          <a:bodyPr/>
          <a:lstStyle/>
          <a:p>
            <a:r>
              <a:rPr lang="en-US"/>
              <a:t> </a:t>
            </a:r>
            <a:endParaRPr lang="en-US" dirty="0"/>
          </a:p>
        </p:txBody>
      </p:sp>
      <p:sp>
        <p:nvSpPr>
          <p:cNvPr id="6" name="Footer Placeholder 5"/>
          <p:cNvSpPr>
            <a:spLocks noGrp="1"/>
          </p:cNvSpPr>
          <p:nvPr>
            <p:ph type="ftr" sz="quarter" idx="4"/>
          </p:nvPr>
        </p:nvSpPr>
        <p:spPr/>
        <p:txBody>
          <a:bodyPr/>
          <a:lstStyle/>
          <a:p>
            <a:endParaRPr lang="en-US" dirty="0"/>
          </a:p>
        </p:txBody>
      </p:sp>
      <p:sp>
        <p:nvSpPr>
          <p:cNvPr id="7" name="Slide Number Placeholder 6"/>
          <p:cNvSpPr>
            <a:spLocks noGrp="1"/>
          </p:cNvSpPr>
          <p:nvPr>
            <p:ph type="sldNum" sz="quarter" idx="5"/>
          </p:nvPr>
        </p:nvSpPr>
        <p:spPr/>
        <p:txBody>
          <a:bodyPr/>
          <a:lstStyle/>
          <a:p>
            <a:fld id="{F949BC75-2359-4F98-918A-7033C92AD487}" type="slidenum">
              <a:rPr lang="en-US" smtClean="0"/>
              <a:pPr/>
              <a:t>2</a:t>
            </a:fld>
            <a:endParaRPr lang="en-US" dirty="0"/>
          </a:p>
        </p:txBody>
      </p:sp>
    </p:spTree>
    <p:extLst>
      <p:ext uri="{BB962C8B-B14F-4D97-AF65-F5344CB8AC3E}">
        <p14:creationId xmlns:p14="http://schemas.microsoft.com/office/powerpoint/2010/main" val="8412856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SE" dirty="0"/>
          </a:p>
        </p:txBody>
      </p:sp>
      <p:sp>
        <p:nvSpPr>
          <p:cNvPr id="4" name="Header Placeholder 3"/>
          <p:cNvSpPr>
            <a:spLocks noGrp="1"/>
          </p:cNvSpPr>
          <p:nvPr>
            <p:ph type="hdr" sz="quarter"/>
          </p:nvPr>
        </p:nvSpPr>
        <p:spPr/>
        <p:txBody>
          <a:bodyPr/>
          <a:lstStyle/>
          <a:p>
            <a:endParaRPr lang="en-US" dirty="0"/>
          </a:p>
        </p:txBody>
      </p:sp>
      <p:sp>
        <p:nvSpPr>
          <p:cNvPr id="5" name="Date Placeholder 4"/>
          <p:cNvSpPr>
            <a:spLocks noGrp="1"/>
          </p:cNvSpPr>
          <p:nvPr>
            <p:ph type="dt" idx="1"/>
          </p:nvPr>
        </p:nvSpPr>
        <p:spPr/>
        <p:txBody>
          <a:bodyPr/>
          <a:lstStyle/>
          <a:p>
            <a:r>
              <a:rPr lang="en-US"/>
              <a:t> </a:t>
            </a:r>
            <a:endParaRPr lang="en-US" dirty="0"/>
          </a:p>
        </p:txBody>
      </p:sp>
      <p:sp>
        <p:nvSpPr>
          <p:cNvPr id="6" name="Footer Placeholder 5"/>
          <p:cNvSpPr>
            <a:spLocks noGrp="1"/>
          </p:cNvSpPr>
          <p:nvPr>
            <p:ph type="ftr" sz="quarter" idx="4"/>
          </p:nvPr>
        </p:nvSpPr>
        <p:spPr/>
        <p:txBody>
          <a:bodyPr/>
          <a:lstStyle/>
          <a:p>
            <a:endParaRPr lang="en-US" dirty="0"/>
          </a:p>
        </p:txBody>
      </p:sp>
      <p:sp>
        <p:nvSpPr>
          <p:cNvPr id="7" name="Slide Number Placeholder 6"/>
          <p:cNvSpPr>
            <a:spLocks noGrp="1"/>
          </p:cNvSpPr>
          <p:nvPr>
            <p:ph type="sldNum" sz="quarter" idx="5"/>
          </p:nvPr>
        </p:nvSpPr>
        <p:spPr/>
        <p:txBody>
          <a:bodyPr/>
          <a:lstStyle/>
          <a:p>
            <a:fld id="{F949BC75-2359-4F98-918A-7033C92AD487}" type="slidenum">
              <a:rPr lang="en-US" smtClean="0"/>
              <a:pPr/>
              <a:t>3</a:t>
            </a:fld>
            <a:endParaRPr lang="en-US" dirty="0"/>
          </a:p>
        </p:txBody>
      </p:sp>
    </p:spTree>
    <p:extLst>
      <p:ext uri="{BB962C8B-B14F-4D97-AF65-F5344CB8AC3E}">
        <p14:creationId xmlns:p14="http://schemas.microsoft.com/office/powerpoint/2010/main" val="42112722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E" dirty="0"/>
          </a:p>
        </p:txBody>
      </p:sp>
      <p:sp>
        <p:nvSpPr>
          <p:cNvPr id="4" name="Header Placeholder 3"/>
          <p:cNvSpPr>
            <a:spLocks noGrp="1"/>
          </p:cNvSpPr>
          <p:nvPr>
            <p:ph type="hdr" sz="quarter"/>
          </p:nvPr>
        </p:nvSpPr>
        <p:spPr/>
        <p:txBody>
          <a:bodyPr/>
          <a:lstStyle/>
          <a:p>
            <a:endParaRPr lang="en-US" dirty="0"/>
          </a:p>
        </p:txBody>
      </p:sp>
      <p:sp>
        <p:nvSpPr>
          <p:cNvPr id="5" name="Date Placeholder 4"/>
          <p:cNvSpPr>
            <a:spLocks noGrp="1"/>
          </p:cNvSpPr>
          <p:nvPr>
            <p:ph type="dt" idx="1"/>
          </p:nvPr>
        </p:nvSpPr>
        <p:spPr/>
        <p:txBody>
          <a:bodyPr/>
          <a:lstStyle/>
          <a:p>
            <a:r>
              <a:rPr lang="en-US"/>
              <a:t> </a:t>
            </a:r>
            <a:endParaRPr lang="en-US" dirty="0"/>
          </a:p>
        </p:txBody>
      </p:sp>
      <p:sp>
        <p:nvSpPr>
          <p:cNvPr id="6" name="Footer Placeholder 5"/>
          <p:cNvSpPr>
            <a:spLocks noGrp="1"/>
          </p:cNvSpPr>
          <p:nvPr>
            <p:ph type="ftr" sz="quarter" idx="4"/>
          </p:nvPr>
        </p:nvSpPr>
        <p:spPr/>
        <p:txBody>
          <a:bodyPr/>
          <a:lstStyle/>
          <a:p>
            <a:endParaRPr lang="en-US" dirty="0"/>
          </a:p>
        </p:txBody>
      </p:sp>
      <p:sp>
        <p:nvSpPr>
          <p:cNvPr id="7" name="Slide Number Placeholder 6"/>
          <p:cNvSpPr>
            <a:spLocks noGrp="1"/>
          </p:cNvSpPr>
          <p:nvPr>
            <p:ph type="sldNum" sz="quarter" idx="5"/>
          </p:nvPr>
        </p:nvSpPr>
        <p:spPr/>
        <p:txBody>
          <a:bodyPr/>
          <a:lstStyle/>
          <a:p>
            <a:fld id="{F949BC75-2359-4F98-918A-7033C92AD487}" type="slidenum">
              <a:rPr lang="en-US" smtClean="0"/>
              <a:pPr/>
              <a:t>4</a:t>
            </a:fld>
            <a:endParaRPr lang="en-US" dirty="0"/>
          </a:p>
        </p:txBody>
      </p:sp>
    </p:spTree>
    <p:extLst>
      <p:ext uri="{BB962C8B-B14F-4D97-AF65-F5344CB8AC3E}">
        <p14:creationId xmlns:p14="http://schemas.microsoft.com/office/powerpoint/2010/main" val="14817183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E" dirty="0"/>
          </a:p>
        </p:txBody>
      </p:sp>
      <p:sp>
        <p:nvSpPr>
          <p:cNvPr id="4" name="Header Placeholder 3"/>
          <p:cNvSpPr>
            <a:spLocks noGrp="1"/>
          </p:cNvSpPr>
          <p:nvPr>
            <p:ph type="hdr" sz="quarter"/>
          </p:nvPr>
        </p:nvSpPr>
        <p:spPr/>
        <p:txBody>
          <a:bodyPr/>
          <a:lstStyle/>
          <a:p>
            <a:endParaRPr lang="en-US" dirty="0"/>
          </a:p>
        </p:txBody>
      </p:sp>
      <p:sp>
        <p:nvSpPr>
          <p:cNvPr id="5" name="Date Placeholder 4"/>
          <p:cNvSpPr>
            <a:spLocks noGrp="1"/>
          </p:cNvSpPr>
          <p:nvPr>
            <p:ph type="dt" idx="1"/>
          </p:nvPr>
        </p:nvSpPr>
        <p:spPr/>
        <p:txBody>
          <a:bodyPr/>
          <a:lstStyle/>
          <a:p>
            <a:r>
              <a:rPr lang="en-US"/>
              <a:t> </a:t>
            </a:r>
            <a:endParaRPr lang="en-US" dirty="0"/>
          </a:p>
        </p:txBody>
      </p:sp>
      <p:sp>
        <p:nvSpPr>
          <p:cNvPr id="6" name="Footer Placeholder 5"/>
          <p:cNvSpPr>
            <a:spLocks noGrp="1"/>
          </p:cNvSpPr>
          <p:nvPr>
            <p:ph type="ftr" sz="quarter" idx="4"/>
          </p:nvPr>
        </p:nvSpPr>
        <p:spPr/>
        <p:txBody>
          <a:bodyPr/>
          <a:lstStyle/>
          <a:p>
            <a:endParaRPr lang="en-US" dirty="0"/>
          </a:p>
        </p:txBody>
      </p:sp>
      <p:sp>
        <p:nvSpPr>
          <p:cNvPr id="7" name="Slide Number Placeholder 6"/>
          <p:cNvSpPr>
            <a:spLocks noGrp="1"/>
          </p:cNvSpPr>
          <p:nvPr>
            <p:ph type="sldNum" sz="quarter" idx="5"/>
          </p:nvPr>
        </p:nvSpPr>
        <p:spPr/>
        <p:txBody>
          <a:bodyPr/>
          <a:lstStyle/>
          <a:p>
            <a:fld id="{F949BC75-2359-4F98-918A-7033C92AD487}" type="slidenum">
              <a:rPr lang="en-US" smtClean="0"/>
              <a:pPr/>
              <a:t>5</a:t>
            </a:fld>
            <a:endParaRPr lang="en-US" dirty="0"/>
          </a:p>
        </p:txBody>
      </p:sp>
    </p:spTree>
    <p:extLst>
      <p:ext uri="{BB962C8B-B14F-4D97-AF65-F5344CB8AC3E}">
        <p14:creationId xmlns:p14="http://schemas.microsoft.com/office/powerpoint/2010/main" val="15130280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endParaRPr lang="en-GB" dirty="0"/>
          </a:p>
        </p:txBody>
      </p:sp>
      <p:sp>
        <p:nvSpPr>
          <p:cNvPr id="5" name="Date Placeholder 4"/>
          <p:cNvSpPr>
            <a:spLocks noGrp="1"/>
          </p:cNvSpPr>
          <p:nvPr>
            <p:ph type="dt" idx="11"/>
          </p:nvPr>
        </p:nvSpPr>
        <p:spPr/>
        <p:txBody>
          <a:bodyPr/>
          <a:lstStyle/>
          <a:p>
            <a:r>
              <a:rPr lang="en-GB"/>
              <a:t> </a:t>
            </a:r>
            <a:endParaRPr lang="en-GB" dirty="0"/>
          </a:p>
        </p:txBody>
      </p:sp>
      <p:sp>
        <p:nvSpPr>
          <p:cNvPr id="6" name="Footer Placeholder 5"/>
          <p:cNvSpPr>
            <a:spLocks noGrp="1"/>
          </p:cNvSpPr>
          <p:nvPr>
            <p:ph type="ftr" sz="quarter" idx="12"/>
          </p:nvPr>
        </p:nvSpPr>
        <p:spPr/>
        <p:txBody>
          <a:bodyPr/>
          <a:lstStyle/>
          <a:p>
            <a:endParaRPr lang="en-GB" dirty="0"/>
          </a:p>
        </p:txBody>
      </p:sp>
      <p:sp>
        <p:nvSpPr>
          <p:cNvPr id="7" name="Slide Number Placeholder 6"/>
          <p:cNvSpPr>
            <a:spLocks noGrp="1"/>
          </p:cNvSpPr>
          <p:nvPr>
            <p:ph type="sldNum" sz="quarter" idx="13"/>
          </p:nvPr>
        </p:nvSpPr>
        <p:spPr/>
        <p:txBody>
          <a:bodyPr/>
          <a:lstStyle/>
          <a:p>
            <a:fld id="{1A9966BF-A434-4BC2-9969-A0AE8B068B9B}" type="slidenum">
              <a:rPr lang="en-GB" smtClean="0"/>
              <a:t>6</a:t>
            </a:fld>
            <a:endParaRPr lang="en-GB" dirty="0"/>
          </a:p>
        </p:txBody>
      </p:sp>
    </p:spTree>
    <p:extLst>
      <p:ext uri="{BB962C8B-B14F-4D97-AF65-F5344CB8AC3E}">
        <p14:creationId xmlns:p14="http://schemas.microsoft.com/office/powerpoint/2010/main" val="33200915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0"/>
            <a:ext cx="8353426" cy="3457576"/>
          </a:xfrm>
        </p:spPr>
        <p:txBody>
          <a:bodyPr/>
          <a:lstStyle>
            <a:lvl1pPr>
              <a:lnSpc>
                <a:spcPct val="85000"/>
              </a:lnSpc>
              <a:defRPr sz="8000" b="0" kern="1400" spc="-160" baseline="0">
                <a:solidFill>
                  <a:schemeClr val="tx1"/>
                </a:solidFill>
                <a:latin typeface="+mj-lt"/>
              </a:defRPr>
            </a:lvl1pPr>
          </a:lstStyle>
          <a:p>
            <a:r>
              <a:rPr lang="en-US" dirty="0"/>
              <a:t>Title/cover page,   Ericsson Hilda Light 80pt, max 3-lines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Description/subtitle/speaker…</a:t>
            </a:r>
            <a:br>
              <a:rPr lang="en-US" dirty="0"/>
            </a:br>
            <a:r>
              <a:rPr lang="en-US" dirty="0"/>
              <a:t>Ericsson Hilda Black 20pt</a:t>
            </a:r>
          </a:p>
        </p:txBody>
      </p:sp>
      <p:sp>
        <p:nvSpPr>
          <p:cNvPr id="3" name="Content Placeholder 2"/>
          <p:cNvSpPr>
            <a:spLocks noGrp="1"/>
          </p:cNvSpPr>
          <p:nvPr>
            <p:ph sz="quarter" idx="10" hasCustomPrompt="1"/>
          </p:nvPr>
        </p:nvSpPr>
        <p:spPr>
          <a:xfrm>
            <a:off x="6240463" y="6264000"/>
            <a:ext cx="1910479" cy="262800"/>
          </a:xfrm>
          <a:prstGeom prst="rect">
            <a:avLst/>
          </a:prstGeom>
        </p:spPr>
        <p:txBody>
          <a:bodyPr wrap="none" tIns="0" bIns="0" anchor="ctr" anchorCtr="0"/>
          <a:lstStyle>
            <a:lvl1pPr marL="0" indent="0" algn="r">
              <a:buNone/>
              <a:defRPr sz="1200">
                <a:solidFill>
                  <a:schemeClr val="tx1"/>
                </a:solidFill>
                <a:latin typeface="+mn-lt"/>
              </a:defRPr>
            </a:lvl1pPr>
          </a:lstStyle>
          <a:p>
            <a:r>
              <a:rPr lang="en-US" dirty="0"/>
              <a:t>Speaker name</a:t>
            </a:r>
          </a:p>
        </p:txBody>
      </p:sp>
      <p:sp>
        <p:nvSpPr>
          <p:cNvPr id="12" name="Content Placeholder 11"/>
          <p:cNvSpPr>
            <a:spLocks noGrp="1"/>
          </p:cNvSpPr>
          <p:nvPr>
            <p:ph sz="quarter" idx="11" hasCustomPrompt="1"/>
          </p:nvPr>
        </p:nvSpPr>
        <p:spPr>
          <a:xfrm>
            <a:off x="8229600" y="6264000"/>
            <a:ext cx="2515041" cy="262800"/>
          </a:xfrm>
          <a:prstGeom prst="rect">
            <a:avLst/>
          </a:prstGeom>
          <a:noFill/>
          <a:ln w="9525">
            <a:noFill/>
            <a:miter lim="800000"/>
            <a:headEnd/>
            <a:tailEnd/>
          </a:ln>
        </p:spPr>
        <p:txBody>
          <a:bodyPr tIns="0" rIns="0" bIns="0" anchor="ctr" anchorCtr="0"/>
          <a:lstStyle>
            <a:lvl1pPr marL="0" indent="0" algn="ctr">
              <a:buNone/>
              <a:defRPr lang="en-US" sz="1200" dirty="0">
                <a:solidFill>
                  <a:schemeClr val="tx1"/>
                </a:solidFill>
                <a:latin typeface="+mn-lt"/>
              </a:defRPr>
            </a:lvl1pPr>
          </a:lstStyle>
          <a:p>
            <a:r>
              <a:rPr lang="en-US" dirty="0"/>
              <a:t>Organization</a:t>
            </a:r>
          </a:p>
        </p:txBody>
      </p:sp>
      <p:sp>
        <p:nvSpPr>
          <p:cNvPr id="15" name="Content Placeholder 11"/>
          <p:cNvSpPr>
            <a:spLocks noGrp="1"/>
          </p:cNvSpPr>
          <p:nvPr>
            <p:ph sz="quarter" idx="12" hasCustomPrompt="1"/>
          </p:nvPr>
        </p:nvSpPr>
        <p:spPr>
          <a:xfrm>
            <a:off x="10811951" y="6264000"/>
            <a:ext cx="897503" cy="262800"/>
          </a:xfrm>
          <a:prstGeom prst="rect">
            <a:avLst/>
          </a:prstGeom>
          <a:noFill/>
          <a:ln w="9525">
            <a:noFill/>
            <a:miter lim="800000"/>
            <a:headEnd/>
            <a:tailEnd/>
          </a:ln>
        </p:spPr>
        <p:txBody>
          <a:bodyPr wrap="none" tIns="0" rIns="0" bIns="0" anchor="ctr" anchorCtr="0"/>
          <a:lstStyle>
            <a:lvl1pPr marL="0" indent="0" algn="ctr">
              <a:buNone/>
              <a:defRPr lang="en-US" sz="1200" dirty="0">
                <a:solidFill>
                  <a:schemeClr val="tx1"/>
                </a:solidFill>
                <a:latin typeface="+mn-lt"/>
              </a:defRPr>
            </a:lvl1pPr>
          </a:lstStyle>
          <a:p>
            <a:pPr lvl="0"/>
            <a:r>
              <a:rPr lang="en-US" dirty="0"/>
              <a:t>YYYY-MM-DD</a:t>
            </a:r>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72C1EE1F-EF94-4EBA-A010-8BC3D2F38C39}"/>
              </a:ext>
            </a:extLst>
          </p:cNvPr>
          <p:cNvSpPr txBox="1"/>
          <p:nvPr userDrawn="1"/>
        </p:nvSpPr>
        <p:spPr>
          <a:xfrm>
            <a:off x="421638" y="6524625"/>
            <a:ext cx="3039294"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EQHWAMA Waqas Ahmad  |  2024-04-10  |  Open  |  Page </a:t>
            </a:r>
            <a:fld id="{59FFED25-6C0E-4B7B-8EA8-6B5D2A9F228E}" type="slidenum">
              <a:rPr lang="en-US" sz="800" b="0" i="0" u="none" smtClean="0">
                <a:solidFill>
                  <a:schemeClr val="tx1"/>
                </a:solidFill>
                <a:latin typeface="+mn-lt"/>
              </a:rPr>
              <a:t>‹#›</a:t>
            </a:fld>
            <a:r>
              <a:rPr lang="en-US" sz="800" b="0" i="0" u="none">
                <a:solidFill>
                  <a:schemeClr val="tx1"/>
                </a:solidFill>
                <a:latin typeface="+mn-lt"/>
              </a:rPr>
              <a:t> of 6</a:t>
            </a:r>
            <a:endParaRPr lang="en-US" sz="800" b="0" i="0" u="none" dirty="0">
              <a:solidFill>
                <a:schemeClr val="tx1"/>
              </a:solidFill>
              <a:latin typeface="+mn-lt"/>
            </a:endParaRPr>
          </a:p>
        </p:txBody>
      </p:sp>
    </p:spTree>
    <p:extLst>
      <p:ext uri="{BB962C8B-B14F-4D97-AF65-F5344CB8AC3E}">
        <p14:creationId xmlns:p14="http://schemas.microsoft.com/office/powerpoint/2010/main" val="1374575616"/>
      </p:ext>
    </p:extLst>
  </p:cSld>
  <p:clrMapOvr>
    <a:masterClrMapping/>
  </p:clrMapOvr>
  <p:hf sldNum="0" hdr="0" ftr="0"/>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4 Content">
    <p:spTree>
      <p:nvGrpSpPr>
        <p:cNvPr id="1" name=""/>
        <p:cNvGrpSpPr/>
        <p:nvPr/>
      </p:nvGrpSpPr>
      <p:grpSpPr>
        <a:xfrm>
          <a:off x="0" y="0"/>
          <a:ext cx="0" cy="0"/>
          <a:chOff x="0" y="0"/>
          <a:chExt cx="0" cy="0"/>
        </a:xfrm>
      </p:grpSpPr>
      <p:sp>
        <p:nvSpPr>
          <p:cNvPr id="9" name="Title_SM">
            <a:extLst>
              <a:ext uri="{FF2B5EF4-FFF2-40B4-BE49-F238E27FC236}">
                <a16:creationId xmlns:a16="http://schemas.microsoft.com/office/drawing/2014/main" id="{2C948968-FB06-45CC-8259-6BDE4430EACB}"/>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p>
        </p:txBody>
      </p:sp>
      <p:sp>
        <p:nvSpPr>
          <p:cNvPr id="3" name="Content Placeholder 1"/>
          <p:cNvSpPr>
            <a:spLocks noGrp="1"/>
          </p:cNvSpPr>
          <p:nvPr>
            <p:ph sz="quarter" idx="1" hasCustomPrompt="1"/>
          </p:nvPr>
        </p:nvSpPr>
        <p:spPr>
          <a:xfrm>
            <a:off x="481655" y="1844674"/>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4" name="Content Placeholder 2"/>
          <p:cNvSpPr>
            <a:spLocks noGrp="1"/>
          </p:cNvSpPr>
          <p:nvPr>
            <p:ph sz="quarter" idx="2" hasCustomPrompt="1"/>
          </p:nvPr>
        </p:nvSpPr>
        <p:spPr>
          <a:xfrm>
            <a:off x="6242694" y="1847723"/>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6" name="Content Placeholder 3"/>
          <p:cNvSpPr>
            <a:spLocks noGrp="1"/>
          </p:cNvSpPr>
          <p:nvPr>
            <p:ph sz="quarter" idx="4" hasCustomPrompt="1"/>
          </p:nvPr>
        </p:nvSpPr>
        <p:spPr>
          <a:xfrm>
            <a:off x="6242694" y="4151955"/>
            <a:ext cx="5472113" cy="2087564"/>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7" name="Content Placeholder 4">
            <a:extLst>
              <a:ext uri="{FF2B5EF4-FFF2-40B4-BE49-F238E27FC236}">
                <a16:creationId xmlns:a16="http://schemas.microsoft.com/office/drawing/2014/main" id="{5BD2C41D-0700-4885-AB77-25AFFE4E1FDA}"/>
              </a:ext>
            </a:extLst>
          </p:cNvPr>
          <p:cNvSpPr>
            <a:spLocks noGrp="1"/>
          </p:cNvSpPr>
          <p:nvPr>
            <p:ph sz="quarter" idx="10" hasCustomPrompt="1"/>
          </p:nvPr>
        </p:nvSpPr>
        <p:spPr>
          <a:xfrm>
            <a:off x="481655" y="4152597"/>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10"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549048C1-340D-44C4-857B-1B201EC9A7E7}"/>
              </a:ext>
            </a:extLst>
          </p:cNvPr>
          <p:cNvSpPr txBox="1"/>
          <p:nvPr userDrawn="1"/>
        </p:nvSpPr>
        <p:spPr>
          <a:xfrm>
            <a:off x="421638" y="6524625"/>
            <a:ext cx="3039294"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EQHWAMA Waqas Ahmad  |  2024-04-10  |  Open  |  Page </a:t>
            </a:r>
            <a:fld id="{261D3558-3FC8-47FB-96FF-4574F038BD4B}" type="slidenum">
              <a:rPr lang="en-US" sz="800" b="0" i="0" u="none" smtClean="0">
                <a:solidFill>
                  <a:schemeClr val="tx1"/>
                </a:solidFill>
                <a:latin typeface="+mn-lt"/>
              </a:rPr>
              <a:t>‹#›</a:t>
            </a:fld>
            <a:r>
              <a:rPr lang="en-US" sz="800" b="0" i="0" u="none">
                <a:solidFill>
                  <a:schemeClr val="tx1"/>
                </a:solidFill>
                <a:latin typeface="+mn-lt"/>
              </a:rPr>
              <a:t> of 6</a:t>
            </a:r>
            <a:endParaRPr lang="en-US" sz="800" b="0" i="0" u="none" dirty="0">
              <a:solidFill>
                <a:schemeClr val="tx1"/>
              </a:solidFill>
              <a:latin typeface="+mn-lt"/>
            </a:endParaRPr>
          </a:p>
        </p:txBody>
      </p:sp>
    </p:spTree>
    <p:extLst>
      <p:ext uri="{BB962C8B-B14F-4D97-AF65-F5344CB8AC3E}">
        <p14:creationId xmlns:p14="http://schemas.microsoft.com/office/powerpoint/2010/main" val="25486120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8 Content">
    <p:spTree>
      <p:nvGrpSpPr>
        <p:cNvPr id="1" name=""/>
        <p:cNvGrpSpPr/>
        <p:nvPr/>
      </p:nvGrpSpPr>
      <p:grpSpPr>
        <a:xfrm>
          <a:off x="0" y="0"/>
          <a:ext cx="0" cy="0"/>
          <a:chOff x="0" y="0"/>
          <a:chExt cx="0" cy="0"/>
        </a:xfrm>
      </p:grpSpPr>
      <p:sp>
        <p:nvSpPr>
          <p:cNvPr id="13" name="Title_SM">
            <a:extLst>
              <a:ext uri="{FF2B5EF4-FFF2-40B4-BE49-F238E27FC236}">
                <a16:creationId xmlns:a16="http://schemas.microsoft.com/office/drawing/2014/main" id="{99858DC4-E787-41D2-A613-961D60F8911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p>
        </p:txBody>
      </p:sp>
      <p:sp>
        <p:nvSpPr>
          <p:cNvPr id="3" name="Content Placeholder 1"/>
          <p:cNvSpPr>
            <a:spLocks noGrp="1"/>
          </p:cNvSpPr>
          <p:nvPr>
            <p:ph sz="quarter" idx="1" hasCustomPrompt="1"/>
          </p:nvPr>
        </p:nvSpPr>
        <p:spPr>
          <a:xfrm>
            <a:off x="481560" y="1844675"/>
            <a:ext cx="2592389"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4" name="Content Placeholder 2"/>
          <p:cNvSpPr>
            <a:spLocks noGrp="1"/>
          </p:cNvSpPr>
          <p:nvPr>
            <p:ph sz="quarter" idx="2" hasCustomPrompt="1"/>
          </p:nvPr>
        </p:nvSpPr>
        <p:spPr>
          <a:xfrm>
            <a:off x="6243216" y="1844674"/>
            <a:ext cx="2592387"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solidFill>
                  <a:schemeClr val="tx1"/>
                </a:solidFill>
              </a:defRPr>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a:p>
            <a:pPr lvl="3"/>
            <a:endParaRPr lang="en-US" dirty="0"/>
          </a:p>
        </p:txBody>
      </p:sp>
      <p:sp>
        <p:nvSpPr>
          <p:cNvPr id="5" name="Content Placeholder 3"/>
          <p:cNvSpPr>
            <a:spLocks noGrp="1"/>
          </p:cNvSpPr>
          <p:nvPr>
            <p:ph sz="quarter" idx="3" hasCustomPrompt="1"/>
          </p:nvPr>
        </p:nvSpPr>
        <p:spPr>
          <a:xfrm>
            <a:off x="481561" y="4151134"/>
            <a:ext cx="2592389" cy="2087563"/>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6" name="Content Placeholder 4"/>
          <p:cNvSpPr>
            <a:spLocks noGrp="1"/>
          </p:cNvSpPr>
          <p:nvPr>
            <p:ph sz="quarter" idx="4" hasCustomPrompt="1"/>
          </p:nvPr>
        </p:nvSpPr>
        <p:spPr>
          <a:xfrm>
            <a:off x="6243152" y="4151245"/>
            <a:ext cx="2592387" cy="2086292"/>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marL="1028700" indent="0">
              <a:buNone/>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9" name="Content Placeholder 5"/>
          <p:cNvSpPr>
            <a:spLocks noGrp="1"/>
          </p:cNvSpPr>
          <p:nvPr>
            <p:ph sz="quarter" idx="11" hasCustomPrompt="1"/>
          </p:nvPr>
        </p:nvSpPr>
        <p:spPr>
          <a:xfrm>
            <a:off x="3359835" y="1844674"/>
            <a:ext cx="2592388"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8" name="Content Placeholder 6"/>
          <p:cNvSpPr>
            <a:spLocks noGrp="1"/>
          </p:cNvSpPr>
          <p:nvPr>
            <p:ph sz="quarter" idx="10" hasCustomPrompt="1"/>
          </p:nvPr>
        </p:nvSpPr>
        <p:spPr>
          <a:xfrm>
            <a:off x="3361288" y="4151861"/>
            <a:ext cx="2592387" cy="2087563"/>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11" name="Content Placeholder 7"/>
          <p:cNvSpPr>
            <a:spLocks noGrp="1"/>
          </p:cNvSpPr>
          <p:nvPr>
            <p:ph sz="quarter" idx="13" hasCustomPrompt="1"/>
          </p:nvPr>
        </p:nvSpPr>
        <p:spPr>
          <a:xfrm>
            <a:off x="9122324" y="1844674"/>
            <a:ext cx="2592387" cy="2089151"/>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solidFill>
                  <a:schemeClr val="tx1"/>
                </a:solidFill>
              </a:defRPr>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a:p>
            <a:pPr lvl="3"/>
            <a:endParaRPr lang="en-US" dirty="0"/>
          </a:p>
        </p:txBody>
      </p:sp>
      <p:sp>
        <p:nvSpPr>
          <p:cNvPr id="10" name="Content Placeholder 8"/>
          <p:cNvSpPr>
            <a:spLocks noGrp="1"/>
          </p:cNvSpPr>
          <p:nvPr>
            <p:ph sz="quarter" idx="12" hasCustomPrompt="1"/>
          </p:nvPr>
        </p:nvSpPr>
        <p:spPr>
          <a:xfrm>
            <a:off x="9122324" y="4151861"/>
            <a:ext cx="2592387" cy="2087562"/>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14"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089CBEB5-348B-49F3-8F8B-FDEE08950E37}"/>
              </a:ext>
            </a:extLst>
          </p:cNvPr>
          <p:cNvSpPr txBox="1"/>
          <p:nvPr userDrawn="1"/>
        </p:nvSpPr>
        <p:spPr>
          <a:xfrm>
            <a:off x="421638" y="6524625"/>
            <a:ext cx="3039294"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EQHWAMA Waqas Ahmad  |  2024-04-10  |  Open  |  Page </a:t>
            </a:r>
            <a:fld id="{9159AF02-16A6-401D-AB77-A7A0F25D29E0}" type="slidenum">
              <a:rPr lang="en-US" sz="800" b="0" i="0" u="none" smtClean="0">
                <a:solidFill>
                  <a:schemeClr val="tx1"/>
                </a:solidFill>
                <a:latin typeface="+mn-lt"/>
              </a:rPr>
              <a:t>‹#›</a:t>
            </a:fld>
            <a:r>
              <a:rPr lang="en-US" sz="800" b="0" i="0" u="none">
                <a:solidFill>
                  <a:schemeClr val="tx1"/>
                </a:solidFill>
                <a:latin typeface="+mn-lt"/>
              </a:rPr>
              <a:t> of 6</a:t>
            </a:r>
            <a:endParaRPr lang="en-US" sz="800" b="0" i="0" u="none" dirty="0">
              <a:solidFill>
                <a:schemeClr val="tx1"/>
              </a:solidFill>
              <a:latin typeface="+mn-lt"/>
            </a:endParaRPr>
          </a:p>
        </p:txBody>
      </p:sp>
    </p:spTree>
    <p:extLst>
      <p:ext uri="{BB962C8B-B14F-4D97-AF65-F5344CB8AC3E}">
        <p14:creationId xmlns:p14="http://schemas.microsoft.com/office/powerpoint/2010/main" val="14369881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Black logo end slide">
    <p:spTree>
      <p:nvGrpSpPr>
        <p:cNvPr id="1" name=""/>
        <p:cNvGrpSpPr/>
        <p:nvPr/>
      </p:nvGrpSpPr>
      <p:grpSpPr>
        <a:xfrm>
          <a:off x="0" y="0"/>
          <a:ext cx="0" cy="0"/>
          <a:chOff x="0" y="0"/>
          <a:chExt cx="0" cy="0"/>
        </a:xfrm>
      </p:grpSpPr>
      <p:sp>
        <p:nvSpPr>
          <p:cNvPr id="9" name="SubTitle_TM">
            <a:extLst>
              <a:ext uri="{FF2B5EF4-FFF2-40B4-BE49-F238E27FC236}">
                <a16:creationId xmlns:a16="http://schemas.microsoft.com/office/drawing/2014/main" id="{B200748E-0B61-48E1-8B47-504C30250995}"/>
              </a:ext>
            </a:extLst>
          </p:cNvPr>
          <p:cNvSpPr>
            <a:spLocks noGrp="1" noChangeArrowheads="1"/>
          </p:cNvSpPr>
          <p:nvPr>
            <p:ph type="subTitle" idx="1" hasCustomPrompt="1"/>
          </p:nvPr>
        </p:nvSpPr>
        <p:spPr>
          <a:xfrm>
            <a:off x="3071813" y="4309200"/>
            <a:ext cx="6048375" cy="347472"/>
          </a:xfrm>
          <a:prstGeom prst="rect">
            <a:avLst/>
          </a:prstGeom>
        </p:spPr>
        <p:txBody>
          <a:bodyPr rIns="72000" anchor="ctr"/>
          <a:lstStyle>
            <a:lvl1pPr marL="0" indent="0" algn="ctr">
              <a:lnSpc>
                <a:spcPct val="100000"/>
              </a:lnSpc>
              <a:spcBef>
                <a:spcPts val="0"/>
              </a:spcBef>
              <a:buFont typeface="Ericsson Hilda Light" charset="0"/>
              <a:buNone/>
              <a:defRPr sz="2000" baseline="0">
                <a:solidFill>
                  <a:schemeClr val="tx1"/>
                </a:solidFill>
                <a:latin typeface="+mn-lt"/>
              </a:defRPr>
            </a:lvl1pPr>
          </a:lstStyle>
          <a:p>
            <a:r>
              <a:rPr lang="en-US" dirty="0"/>
              <a:t>Use this space for relevant Ericsson URLs or hashtags</a:t>
            </a:r>
          </a:p>
        </p:txBody>
      </p:sp>
      <p:pic>
        <p:nvPicPr>
          <p:cNvPr id="6" name="Graphic 5">
            <a:extLst>
              <a:ext uri="{FF2B5EF4-FFF2-40B4-BE49-F238E27FC236}">
                <a16:creationId xmlns:a16="http://schemas.microsoft.com/office/drawing/2014/main" id="{8979B00C-7C1F-4F17-8D52-31D787A1234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06895" y="2854112"/>
            <a:ext cx="1163145" cy="1163145"/>
          </a:xfrm>
          <a:prstGeom prst="rect">
            <a:avLst/>
          </a:prstGeom>
        </p:spPr>
      </p:pic>
    </p:spTree>
    <p:extLst>
      <p:ext uri="{BB962C8B-B14F-4D97-AF65-F5344CB8AC3E}">
        <p14:creationId xmlns:p14="http://schemas.microsoft.com/office/powerpoint/2010/main" val="5761685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Embedded characters">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F35DD-3E5E-42CB-AFA5-5E09E14F72A4}"/>
              </a:ext>
            </a:extLst>
          </p:cNvPr>
          <p:cNvSpPr txBox="1"/>
          <p:nvPr userDrawn="1"/>
        </p:nvSpPr>
        <p:spPr bwMode="auto">
          <a:xfrm>
            <a:off x="479425" y="142897"/>
            <a:ext cx="11233149" cy="6561215"/>
          </a:xfrm>
          <a:prstGeom prst="rect">
            <a:avLst/>
          </a:prstGeom>
          <a:noFill/>
          <a:ln w="9525">
            <a:noFill/>
            <a:miter lim="800000"/>
            <a:headEnd/>
            <a:tailEnd/>
          </a:ln>
        </p:spPr>
        <p:txBody>
          <a:bodyPr vert="horz" wrap="square" lIns="72000" tIns="36000" rIns="0" bIns="0" numCol="1" rtlCol="0" anchor="t" anchorCtr="0" compatLnSpc="1">
            <a:prstTxWarp prst="textNoShape">
              <a:avLst/>
            </a:prstTxWarp>
            <a:spAutoFit/>
          </a:bodyPr>
          <a:lstStyle/>
          <a:p>
            <a:pPr marL="0" indent="0">
              <a:buClr>
                <a:schemeClr val="tx1"/>
              </a:buClr>
              <a:buFont typeface="Ericsson Hilda Light" panose="00000400000000000000" pitchFamily="2" charset="0"/>
              <a:buNone/>
            </a:pPr>
            <a:r>
              <a:rPr lang="en-US" sz="1400" b="1" dirty="0">
                <a:solidFill>
                  <a:schemeClr val="tx1"/>
                </a:solidFill>
                <a:latin typeface="+mn-lt"/>
              </a:rPr>
              <a:t>This Master Slide is to ensure that all our characters are embedded with the presentation. Should not be used in a presentation.</a:t>
            </a:r>
            <a:endParaRPr lang="en-US" dirty="0"/>
          </a:p>
          <a:p>
            <a:pPr marL="0" indent="0">
              <a:buClr>
                <a:schemeClr val="tx1"/>
              </a:buClr>
              <a:buFont typeface="Ericsson Hilda Light" panose="00000400000000000000" pitchFamily="2" charset="0"/>
              <a:buNone/>
            </a:pPr>
            <a:endParaRPr lang="en-US" sz="1400" b="1"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u="sng" dirty="0" err="1">
                <a:solidFill>
                  <a:schemeClr val="tx1"/>
                </a:solidFill>
                <a:latin typeface="Ericsson Hilda ExtraLight" panose="00000300000000000000" pitchFamily="2" charset="0"/>
              </a:rPr>
              <a:t>EricssonHilda</a:t>
            </a:r>
            <a:r>
              <a:rPr lang="en-US" sz="1200" u="sng" dirty="0">
                <a:solidFill>
                  <a:schemeClr val="tx1"/>
                </a:solidFill>
                <a:latin typeface="Ericsson Hilda ExtraLight" panose="00000300000000000000" pitchFamily="2" charset="0"/>
              </a:rPr>
              <a:t>(</a:t>
            </a:r>
            <a:r>
              <a:rPr lang="en-US" sz="1200" u="sng" dirty="0" err="1">
                <a:solidFill>
                  <a:schemeClr val="tx1"/>
                </a:solidFill>
                <a:latin typeface="Ericsson Hilda ExtraLight" panose="00000300000000000000" pitchFamily="2" charset="0"/>
              </a:rPr>
              <a:t>ExtraLight</a:t>
            </a:r>
            <a:r>
              <a:rPr lang="en-US" sz="1200" u="sng" dirty="0">
                <a:solidFill>
                  <a:schemeClr val="tx1"/>
                </a:solidFill>
                <a:latin typeface="Ericsson Hilda ExtraLight" panose="00000300000000000000" pitchFamily="2" charset="0"/>
              </a:rPr>
              <a:t>):</a:t>
            </a:r>
            <a:r>
              <a:rPr lang="en-US" sz="1200" dirty="0">
                <a:solidFill>
                  <a:schemeClr val="tx1"/>
                </a:solidFill>
                <a:latin typeface="Ericsson Hilda ExtraLight" panose="00000300000000000000" pitchFamily="2" charset="0"/>
              </a:rPr>
              <a:t>!"#$%&amp;'()*+,./0123456789:;&lt;=&gt;?@ABCDEFGHIJKLMNOPQRSTUVWXYZ[\]^_`</a:t>
            </a:r>
            <a:r>
              <a:rPr lang="en-US" sz="1200" dirty="0" err="1">
                <a:solidFill>
                  <a:schemeClr val="tx1"/>
                </a:solidFill>
                <a:latin typeface="Ericsson Hilda ExtraLight" panose="00000300000000000000" pitchFamily="2" charset="0"/>
              </a:rPr>
              <a:t>abcdefghijklmnopqrstuvwxyz</a:t>
            </a:r>
            <a:r>
              <a:rPr lang="en-US" sz="1200" dirty="0">
                <a:solidFill>
                  <a:schemeClr val="tx1"/>
                </a:solidFill>
                <a:latin typeface="Ericsson Hilda ExtraLight" panose="00000300000000000000" pitchFamily="2" charset="0"/>
              </a:rPr>
              <a:t>{|}~¡¢£¤¥¦§¨©ª«¬®¯°±²³´¶·¸¹º»¼½ÀÁÂÃÄÅÆÇÈËÌÍÎÏÐÑÒÓÔÕÖ×ØÙÚÛÜÝÞßàáâãäåæçèéêëìíîïðñòóôõö÷øùúûüýþÿĀāĂăąĆćĊċ</a:t>
            </a:r>
            <a:r>
              <a:rPr lang="en-US" sz="1200" kern="1200" dirty="0">
                <a:solidFill>
                  <a:schemeClr val="tx1"/>
                </a:solidFill>
                <a:latin typeface="Ericsson Hilda ExtraLight" panose="00000300000000000000" pitchFamily="2" charset="0"/>
                <a:ea typeface="+mn-ea"/>
                <a:cs typeface="+mn-cs"/>
              </a:rPr>
              <a:t>Čč</a:t>
            </a:r>
            <a:r>
              <a:rPr lang="en-US" sz="1200" dirty="0">
                <a:solidFill>
                  <a:schemeClr val="tx1"/>
                </a:solidFill>
                <a:latin typeface="Ericsson Hilda ExtraLight" panose="00000300000000000000" pitchFamily="2" charset="0"/>
              </a:rPr>
              <a:t>ĎďĐđĒĖėĘęĚěĞğĠġĢģĪīĮįİıĶķĹĺĻļĽľŁłŃńŅņŇňŌŐőŒœŔŕŖŗŘřŚśŞşŠšŢţŤťŪūŮůŰűŲųŴŵŶŷŸŹźŻżŽžƒȘșˆˇ˘˙˚˛˜˝</a:t>
            </a:r>
            <a:r>
              <a:rPr lang="en-US" sz="1200" dirty="0" err="1">
                <a:solidFill>
                  <a:schemeClr val="tx1"/>
                </a:solidFill>
                <a:latin typeface="Ericsson Hilda ExtraLight" panose="00000300000000000000" pitchFamily="2" charset="0"/>
              </a:rPr>
              <a:t>ẀẁẃẄẅỲỳ</a:t>
            </a:r>
            <a:r>
              <a:rPr lang="en-US" sz="1200" dirty="0">
                <a:solidFill>
                  <a:schemeClr val="tx1"/>
                </a:solidFill>
                <a:latin typeface="Ericsson Hilda ExtraLight" panose="00000300000000000000" pitchFamily="2" charset="0"/>
              </a:rPr>
              <a:t>‘’‚“”„†‡•…‰‹›⁄€™ĀĀĂĂĄĄĆĆĊĊČČĎĎĐĐĒĒĖĖĘĘĚĚĞĞĠĠĢĢĪĪĮĮİĶĶĹĹĻĻĽĽŃŃŅŅŇŇŌŌŐŐŔŔŖŖŘŘŚŚŞŞŢŢŤŤŪŪŮŮŰŰŲŲŴŴŶŶŹŹŻŻȘș−≤≥</a:t>
            </a:r>
            <a:r>
              <a:rPr lang="en-US" sz="1200" dirty="0" err="1">
                <a:solidFill>
                  <a:schemeClr val="tx1"/>
                </a:solidFill>
                <a:latin typeface="Ericsson Hilda ExtraLight" panose="00000300000000000000" pitchFamily="2" charset="0"/>
              </a:rPr>
              <a:t>ﬁﬂΆΈΉΊΌΎΏΐΑΒΓΕΖΗΘΙΚΛΜΝΞΟΠΡΣΤΥΦΧΨΪΫΆΈΉΊΰ</a:t>
            </a:r>
            <a:r>
              <a:rPr lang="en-US" sz="1200" dirty="0">
                <a:solidFill>
                  <a:schemeClr val="tx1"/>
                </a:solidFill>
                <a:latin typeface="Ericsson Hilda ExtraLight" panose="00000300000000000000" pitchFamily="2" charset="0"/>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dirty="0"/>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u="sng" dirty="0" err="1">
                <a:solidFill>
                  <a:schemeClr val="tx1"/>
                </a:solidFill>
                <a:latin typeface="+mj-lt"/>
              </a:rPr>
              <a:t>EricssonHilda</a:t>
            </a:r>
            <a:r>
              <a:rPr lang="en-US" sz="1200" u="sng" dirty="0">
                <a:solidFill>
                  <a:schemeClr val="tx1"/>
                </a:solidFill>
                <a:latin typeface="+mj-lt"/>
              </a:rPr>
              <a:t>(Light):</a:t>
            </a:r>
            <a:r>
              <a:rPr lang="en-US" sz="1200" dirty="0">
                <a:solidFill>
                  <a:schemeClr val="tx1"/>
                </a:solidFill>
                <a:latin typeface="+mj-lt"/>
              </a:rPr>
              <a:t>!"#$%&amp;'()*+,./0123456789:;&lt;=&gt;?@ABCDEFGHIJKLMNOPQRSTUVWXYZ[\]^_`</a:t>
            </a:r>
            <a:r>
              <a:rPr lang="en-US" sz="1200" dirty="0" err="1">
                <a:solidFill>
                  <a:schemeClr val="tx1"/>
                </a:solidFill>
                <a:latin typeface="+mj-lt"/>
              </a:rPr>
              <a:t>abcdefghijklmnopqrstuvwxyz</a:t>
            </a:r>
            <a:r>
              <a:rPr lang="en-US" sz="1200" dirty="0">
                <a:solidFill>
                  <a:schemeClr val="tx1"/>
                </a:solidFill>
                <a:latin typeface="+mj-lt"/>
              </a:rPr>
              <a:t>{|}~¡¢£¤¥¦§¨©ª«¬®¯°±²³´¶·¸¹º»¼½ÀÁÂÃÄÅÆÇÈËÌÍÎÏÐÑÒÓÔÕÖ×ØÙÚÛÜÝÞßàáâãäåæçèéêëìíîïðñòóôõö÷øùúûüýþÿĀāĂăąĆćĊċ</a:t>
            </a:r>
            <a:r>
              <a:rPr lang="en-US" sz="1200" kern="1200" dirty="0">
                <a:solidFill>
                  <a:schemeClr val="tx1"/>
                </a:solidFill>
                <a:latin typeface="+mn-lt"/>
                <a:ea typeface="+mn-ea"/>
                <a:cs typeface="+mn-cs"/>
              </a:rPr>
              <a:t>Čč</a:t>
            </a:r>
            <a:r>
              <a:rPr lang="en-US" sz="1200" dirty="0">
                <a:solidFill>
                  <a:schemeClr val="tx1"/>
                </a:solidFill>
                <a:latin typeface="+mj-lt"/>
              </a:rPr>
              <a:t>ĎďĐđĒĖėĘęĚěĞğĠġĢģĪīĮįİıĶķĹĺĻļĽľŁłŃńŅņŇňŌŐőŒœŔŕŖŗŘřŚśŞşŠšŢţŤťŪūŮůŰűŲųŴŵŶŷŸŹźŻżŽžƒȘșˆˇ˘˙˚˛˜˝</a:t>
            </a:r>
            <a:r>
              <a:rPr lang="en-US" sz="1200" dirty="0" err="1">
                <a:solidFill>
                  <a:schemeClr val="tx1"/>
                </a:solidFill>
                <a:latin typeface="+mj-lt"/>
              </a:rPr>
              <a:t>ẀẁẃẄẅỲỳ</a:t>
            </a:r>
            <a:r>
              <a:rPr lang="en-US" sz="1200" dirty="0">
                <a:solidFill>
                  <a:schemeClr val="tx1"/>
                </a:solidFill>
                <a:latin typeface="+mj-lt"/>
              </a:rPr>
              <a:t>‘’‚“”„†‡•…‰‹›⁄€™ĀĀĂĂĄĄĆĆĊĊČČĎĎĐĐĒĒĖĖĘĘĚĚĞĞĠĠĢĢĪĪĮĮİĶĶĹĹĻĻĽĽŃŃŅŅŇŇŌŌŐŐŔŔŖŖŘŘŚŚŞŞŢŢŤŤŪŪŮŮŰŰŲŲŴŴŶŶŹŹŻŻȘș−≤≥</a:t>
            </a:r>
            <a:r>
              <a:rPr lang="en-US" sz="1200" dirty="0" err="1">
                <a:solidFill>
                  <a:schemeClr val="tx1"/>
                </a:solidFill>
                <a:latin typeface="+mj-lt"/>
              </a:rPr>
              <a:t>ﬁﬂΆΈΉΊΌΎΏΐΑΒΓΕΖΗΘΙΚΛΜΝΞΟΠΡΣΤΥΦΧΨΪΫΆΈΉΊΰ</a:t>
            </a:r>
            <a:r>
              <a:rPr lang="en-US" sz="1200" dirty="0">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r>
              <a:rPr lang="en-US" sz="1200" dirty="0">
                <a:solidFill>
                  <a:schemeClr val="tx1"/>
                </a:solidFill>
                <a:latin typeface="Ericsson Hilda Light" panose="00000400000000000000" pitchFamily="2" charset="0"/>
              </a:rPr>
              <a:t>●</a:t>
            </a:r>
            <a:endParaRPr lang="en-US" sz="1200" dirty="0">
              <a:solidFill>
                <a:schemeClr val="tx1"/>
              </a:solidFill>
            </a:endParaRPr>
          </a:p>
          <a:p>
            <a:pPr marL="0" indent="0">
              <a:buClr>
                <a:schemeClr val="tx1"/>
              </a:buClr>
              <a:buFont typeface="Ericsson Hilda Light" panose="00000400000000000000" pitchFamily="2" charset="0"/>
              <a:buNone/>
            </a:pPr>
            <a:r>
              <a:rPr lang="en-US" sz="1200" u="sng" dirty="0" err="1">
                <a:solidFill>
                  <a:schemeClr val="tx1"/>
                </a:solidFill>
                <a:latin typeface="+mn-lt"/>
              </a:rPr>
              <a:t>EricssonHilda</a:t>
            </a:r>
            <a:r>
              <a:rPr lang="en-US" sz="1200" u="sng" dirty="0">
                <a:solidFill>
                  <a:schemeClr val="tx1"/>
                </a:solidFill>
                <a:latin typeface="+mn-lt"/>
              </a:rPr>
              <a:t>(Regular):</a:t>
            </a:r>
            <a:r>
              <a:rPr lang="en-US" sz="1200" dirty="0">
                <a:solidFill>
                  <a:schemeClr val="tx1"/>
                </a:solidFill>
                <a:latin typeface="+mn-lt"/>
              </a:rPr>
              <a:t>!"#$%&amp;'()*+,./0123456789:;&lt;=&gt;?@ABCDEFGHIJKLMNOPQRSTUVWXYZ[\]^_`</a:t>
            </a:r>
            <a:r>
              <a:rPr lang="en-US" sz="1200" dirty="0" err="1">
                <a:solidFill>
                  <a:schemeClr val="tx1"/>
                </a:solidFill>
                <a:latin typeface="+mn-lt"/>
              </a:rPr>
              <a:t>abcdefghijklmnopqrstuvwxyz</a:t>
            </a:r>
            <a:r>
              <a:rPr lang="en-US" sz="1200" dirty="0">
                <a:solidFill>
                  <a:schemeClr val="tx1"/>
                </a:solidFill>
                <a:latin typeface="+mn-lt"/>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200" dirty="0" err="1">
                <a:solidFill>
                  <a:schemeClr val="tx1"/>
                </a:solidFill>
                <a:latin typeface="+mn-lt"/>
              </a:rPr>
              <a:t>ẀẁẃẄẅỲỳ</a:t>
            </a:r>
            <a:r>
              <a:rPr lang="en-US" sz="1200" dirty="0">
                <a:solidFill>
                  <a:schemeClr val="tx1"/>
                </a:solidFill>
                <a:latin typeface="+mn-lt"/>
              </a:rPr>
              <a:t>‘’‚“”„†‡•…‰‹›⁄€™ĀĀĂĂĄĄĆĆĊĊČČĎĎĐĐĒĒĖĖĘĘĚĚĞĞĠĠĢĢĪĪĮĮİĶĶĹĹĻĻĽĽŃŃŅŅŇŇŌŌŐŐŔŔŖŖŘŘŚŚŞŞŢŢŤŤŪŪŮŮŰŰŲŲŴŴŶŶŹŹŻŻȘș−≤≥</a:t>
            </a:r>
            <a:r>
              <a:rPr lang="en-US" sz="1200" dirty="0" err="1">
                <a:solidFill>
                  <a:schemeClr val="tx1"/>
                </a:solidFill>
                <a:latin typeface="+mn-lt"/>
              </a:rPr>
              <a:t>ﬁﬂΆΈΉΊΌΎΏΐΑΒΓΕΖΗΘΙΚΛΜΝΞΟΠΡΣΤΥΦΧΨΪΫΆΈΉΊΰ</a:t>
            </a:r>
            <a:r>
              <a:rPr lang="en-US" sz="1200" dirty="0">
                <a:solidFill>
                  <a:schemeClr val="tx1"/>
                </a:solidFill>
                <a:latin typeface="+mn-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dirty="0"/>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u="sng" dirty="0" err="1">
                <a:solidFill>
                  <a:schemeClr val="tx1"/>
                </a:solidFill>
                <a:latin typeface="+mj-lt"/>
              </a:rPr>
              <a:t>EricssonHildaLight+Bold</a:t>
            </a:r>
            <a:r>
              <a:rPr lang="en-US" sz="1200" b="1" u="sng" dirty="0">
                <a:solidFill>
                  <a:schemeClr val="tx1"/>
                </a:solidFill>
                <a:latin typeface="+mj-lt"/>
              </a:rPr>
              <a:t>(Medium):</a:t>
            </a:r>
            <a:r>
              <a:rPr lang="en-US" sz="1200" b="1" dirty="0">
                <a:solidFill>
                  <a:schemeClr val="tx1"/>
                </a:solidFill>
                <a:latin typeface="+mj-lt"/>
              </a:rPr>
              <a:t>!"#$%&amp;'()*+,./0123456789:;&lt;=&gt;?@ABCDEFGHIJKLMNOPQRSTUVWXYZ[\]^_`</a:t>
            </a:r>
            <a:r>
              <a:rPr lang="en-US" sz="1200" b="1" dirty="0" err="1">
                <a:solidFill>
                  <a:schemeClr val="tx1"/>
                </a:solidFill>
                <a:latin typeface="+mj-lt"/>
              </a:rPr>
              <a:t>abcdefghijklmnopqrstuvwxyz</a:t>
            </a:r>
            <a:r>
              <a:rPr lang="en-US" sz="1200" b="1" dirty="0">
                <a:solidFill>
                  <a:schemeClr val="tx1"/>
                </a:solidFill>
                <a:latin typeface="+mj-lt"/>
              </a:rPr>
              <a:t>{|}~¡¢£¤¥¦§¨©ª«¬®¯°±²³´¶·¸¹º»¼½ÀÁÂÃÄÅÆÇÈËÌÍÎÏÐÑÒÓÔÕÖ×ØÙÚÛÜÝÞßàáâãäåæçèéêëìíîïðñòóôõö÷øùúûüýþÿĀāĂăąĆćĊċ</a:t>
            </a:r>
            <a:r>
              <a:rPr lang="en-US" sz="1200" b="1" kern="1200" dirty="0">
                <a:solidFill>
                  <a:schemeClr val="tx1"/>
                </a:solidFill>
                <a:latin typeface="+mn-lt"/>
                <a:ea typeface="+mn-ea"/>
                <a:cs typeface="+mn-cs"/>
              </a:rPr>
              <a:t>Čč</a:t>
            </a:r>
            <a:r>
              <a:rPr lang="en-US" sz="1200" b="1" dirty="0">
                <a:solidFill>
                  <a:schemeClr val="tx1"/>
                </a:solidFill>
                <a:latin typeface="+mj-lt"/>
              </a:rPr>
              <a:t>ĎďĐđĒĖėĘęĚěĞğĠġĢģĪīĮįİıĶķĹĺĻļĽľŁłŃńŅņŇňŌŐőŒœŔŕŖŗŘřŚśŞşŠšŢţŤťŪūŮůŰűŲųŴŵŶŷŸŹźŻżŽžƒȘșˆˇ˘˙˚˛˜˝</a:t>
            </a:r>
            <a:r>
              <a:rPr lang="en-US" sz="1200" b="1" dirty="0" err="1">
                <a:solidFill>
                  <a:schemeClr val="tx1"/>
                </a:solidFill>
                <a:latin typeface="+mj-lt"/>
              </a:rPr>
              <a:t>ẀẁẃẄẅỲỳ</a:t>
            </a:r>
            <a:r>
              <a:rPr lang="en-US" sz="1200" b="1" dirty="0">
                <a:solidFill>
                  <a:schemeClr val="tx1"/>
                </a:solidFill>
                <a:latin typeface="+mj-lt"/>
              </a:rPr>
              <a:t>‘’‚“”„†‡•…‰‹›⁄€™ĀĀĂĂĄĄĆĆĊĊČČĎĎĐĐĒĒĖĖĘĘĚĚĞĞĠĠĢĢĪĪĮĮİĶĶĹĹĻĻĽĽŃŃŅŅŇŇŌŌŐŐŔŔŖŖŘŘŚŚŞŞŢŢŤŤŪŪŮŮŰŰŲŲŴŴŶŶŹŹŻŻȘș−≤≥</a:t>
            </a:r>
            <a:r>
              <a:rPr lang="en-US" sz="1200" b="1" dirty="0" err="1">
                <a:solidFill>
                  <a:schemeClr val="tx1"/>
                </a:solidFill>
                <a:latin typeface="+mj-lt"/>
              </a:rPr>
              <a:t>ﬁﬂΆΈΉΊΌΎΏΐΑΒΓΕΖΗΘΙΚΛΜΝΞΟΠΡΣΤΥΦΧΨΪΫΆΈΉΊΰ</a:t>
            </a:r>
            <a:r>
              <a:rPr lang="en-US" sz="1200" b="1" dirty="0">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r>
              <a:rPr lang="en-US" sz="1200" b="1" dirty="0">
                <a:solidFill>
                  <a:schemeClr val="tx1"/>
                </a:solidFill>
                <a:latin typeface="Ericsson Hilda Light" panose="00000400000000000000" pitchFamily="2" charset="0"/>
              </a:rPr>
              <a:t>●</a:t>
            </a:r>
            <a:endParaRPr lang="en-US" sz="1200" b="1" dirty="0">
              <a:solidFill>
                <a:schemeClr val="tx1"/>
              </a:solidFill>
              <a:latin typeface="+mj-lt"/>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u="sng" dirty="0" err="1">
                <a:solidFill>
                  <a:schemeClr val="tx1"/>
                </a:solidFill>
                <a:latin typeface="+mn-lt"/>
              </a:rPr>
              <a:t>EricssonHilda+Bold</a:t>
            </a:r>
            <a:r>
              <a:rPr lang="en-US" sz="1200" b="1" u="sng" dirty="0">
                <a:solidFill>
                  <a:schemeClr val="tx1"/>
                </a:solidFill>
                <a:latin typeface="+mn-lt"/>
              </a:rPr>
              <a:t>(Bold):</a:t>
            </a:r>
            <a:r>
              <a:rPr lang="en-US" sz="1200" b="1" dirty="0">
                <a:solidFill>
                  <a:schemeClr val="tx1"/>
                </a:solidFill>
                <a:latin typeface="+mn-lt"/>
              </a:rPr>
              <a:t>!"#$%&amp;'()*+,./0123456789:;&lt;=&gt;?@ABCDEFGHIJKLMNOPQRSTUVWXYZ[\]^_`</a:t>
            </a:r>
            <a:r>
              <a:rPr lang="en-US" sz="1200" b="1" dirty="0" err="1">
                <a:solidFill>
                  <a:schemeClr val="tx1"/>
                </a:solidFill>
                <a:latin typeface="+mn-lt"/>
              </a:rPr>
              <a:t>abcdefghijklmnopqrstuvwxyz</a:t>
            </a:r>
            <a:r>
              <a:rPr lang="en-US" sz="1200" b="1" dirty="0">
                <a:solidFill>
                  <a:schemeClr val="tx1"/>
                </a:solidFill>
                <a:latin typeface="+mn-lt"/>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200" b="1" dirty="0" err="1">
                <a:solidFill>
                  <a:schemeClr val="tx1"/>
                </a:solidFill>
                <a:latin typeface="+mn-lt"/>
              </a:rPr>
              <a:t>ẀẁẃẄẅỲỳ</a:t>
            </a:r>
            <a:r>
              <a:rPr lang="en-US" sz="1200" b="1" dirty="0">
                <a:solidFill>
                  <a:schemeClr val="tx1"/>
                </a:solidFill>
                <a:latin typeface="+mn-lt"/>
              </a:rPr>
              <a:t>‘’‚“”„†‡•…‰‹›⁄€™ĀĀĂĂĄĄĆĆĊĊČČĎĎĐĐĒĒĖĖĘĘĚĚĞĞĠĠĢĢĪĪĮĮİĶĶĹĹĻĻĽĽŃŃŅŅŇŇŌŌŐŐŔŔŖŖŘŘŚŚŞŞŢŢŤŤŪŪŮŮŰŰŲŲŴŴŶŶŹŹŻŻȘș−≤≥</a:t>
            </a:r>
            <a:r>
              <a:rPr lang="en-US" sz="1200" b="1" dirty="0" err="1">
                <a:solidFill>
                  <a:schemeClr val="tx1"/>
                </a:solidFill>
                <a:latin typeface="+mn-lt"/>
              </a:rPr>
              <a:t>ﬁﬂΆΈΉΊΌΎΏΐΑΒΓΕΖΗΘΙΚΛΜΝΞΟΠΡΣΤΥΦΧΨΪΫΆΈΉΊΰ</a:t>
            </a:r>
            <a:r>
              <a:rPr lang="en-US" sz="1200" b="1" dirty="0">
                <a:solidFill>
                  <a:schemeClr val="tx1"/>
                </a:solidFill>
                <a:latin typeface="+mn-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 ●</a:t>
            </a:r>
            <a:endParaRPr lang="en-US" dirty="0"/>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0" u="sng" dirty="0" err="1">
                <a:solidFill>
                  <a:schemeClr val="tx1"/>
                </a:solidFill>
                <a:latin typeface="Ericsson Hilda ExtraBold" panose="00000900000000000000" pitchFamily="2" charset="0"/>
              </a:rPr>
              <a:t>EricssonHilda</a:t>
            </a:r>
            <a:r>
              <a:rPr lang="en-US" sz="1200" b="0" u="sng" dirty="0">
                <a:solidFill>
                  <a:schemeClr val="tx1"/>
                </a:solidFill>
                <a:latin typeface="Ericsson Hilda ExtraBold" panose="00000900000000000000" pitchFamily="2" charset="0"/>
              </a:rPr>
              <a:t>(</a:t>
            </a:r>
            <a:r>
              <a:rPr lang="en-US" sz="1200" b="0" u="sng" dirty="0" err="1">
                <a:solidFill>
                  <a:schemeClr val="tx1"/>
                </a:solidFill>
                <a:latin typeface="Ericsson Hilda ExtraBold" panose="00000900000000000000" pitchFamily="2" charset="0"/>
              </a:rPr>
              <a:t>ExtraBold</a:t>
            </a:r>
            <a:r>
              <a:rPr lang="en-US" sz="1200" b="0" u="sng" dirty="0">
                <a:solidFill>
                  <a:schemeClr val="tx1"/>
                </a:solidFill>
                <a:latin typeface="Ericsson Hilda ExtraBold" panose="00000900000000000000" pitchFamily="2" charset="0"/>
              </a:rPr>
              <a:t>):</a:t>
            </a:r>
            <a:r>
              <a:rPr lang="en-US" sz="1200" b="0" dirty="0">
                <a:solidFill>
                  <a:schemeClr val="tx1"/>
                </a:solidFill>
                <a:latin typeface="Ericsson Hilda ExtraBold" panose="00000900000000000000" pitchFamily="2" charset="0"/>
              </a:rPr>
              <a:t>!"#$%&amp;'()*+,./0123456789:;&lt;=&gt;?@ABCDEFGHIJKLMNOPQRSTUVWXYZ[\]^_`</a:t>
            </a:r>
            <a:r>
              <a:rPr lang="en-US" sz="1200" b="0" dirty="0" err="1">
                <a:solidFill>
                  <a:schemeClr val="tx1"/>
                </a:solidFill>
                <a:latin typeface="Ericsson Hilda ExtraBold" panose="00000900000000000000" pitchFamily="2" charset="0"/>
              </a:rPr>
              <a:t>abcdefghijklmnopqrstuvwxyz</a:t>
            </a:r>
            <a:r>
              <a:rPr lang="en-US" sz="1200" b="0" dirty="0">
                <a:solidFill>
                  <a:schemeClr val="tx1"/>
                </a:solidFill>
                <a:latin typeface="Ericsson Hilda ExtraBold" panose="00000900000000000000" pitchFamily="2" charset="0"/>
              </a:rPr>
              <a:t>{|}~¡¢£¤¥¦§¨©ª«¬®¯°±²³´¶·¸¹º»¼½ÀÁÂÃÄÅÆÇÈËÌÍÎÏÐÑÒÓÔÕÖ×ØÙÚÛÜÝÞßàáâãäåæçèéêëìíîïðñòóôõö÷øùúûüýþÿĀāĂăąĆćĊċ</a:t>
            </a:r>
            <a:r>
              <a:rPr lang="en-US" sz="1200" b="0" kern="1200" dirty="0">
                <a:solidFill>
                  <a:schemeClr val="tx1"/>
                </a:solidFill>
                <a:latin typeface="Ericsson Hilda ExtraBold" panose="00000900000000000000" pitchFamily="2" charset="0"/>
                <a:ea typeface="+mn-ea"/>
                <a:cs typeface="+mn-cs"/>
              </a:rPr>
              <a:t>Čč</a:t>
            </a:r>
            <a:r>
              <a:rPr lang="en-US" sz="1200" b="0" dirty="0">
                <a:solidFill>
                  <a:schemeClr val="tx1"/>
                </a:solidFill>
                <a:latin typeface="Ericsson Hilda ExtraBold" panose="00000900000000000000" pitchFamily="2" charset="0"/>
              </a:rPr>
              <a:t>ĎďĐđĒĖėĘęĚěĞğĠġĢģĪīĮįİıĶķĹĺĻļĽľŁłŃńŅņŇňŌŐőŒœŔŕŖŗŘřŚśŞşŠšŢţŤťŪūŮůŰűŲųŴŵŶŷŸŹźŻżŽžƒȘșˆˇ˘˙˚˛˜˝</a:t>
            </a:r>
            <a:r>
              <a:rPr lang="en-US" sz="1200" b="0" dirty="0" err="1">
                <a:solidFill>
                  <a:schemeClr val="tx1"/>
                </a:solidFill>
                <a:latin typeface="Ericsson Hilda ExtraBold" panose="00000900000000000000" pitchFamily="2" charset="0"/>
              </a:rPr>
              <a:t>ẀẁẃẄẅỲỳ</a:t>
            </a:r>
            <a:r>
              <a:rPr lang="en-US" sz="1200" b="0" dirty="0">
                <a:solidFill>
                  <a:schemeClr val="tx1"/>
                </a:solidFill>
                <a:latin typeface="Ericsson Hilda ExtraBold" panose="00000900000000000000" pitchFamily="2" charset="0"/>
              </a:rPr>
              <a:t>‘’‚“”„†‡•…‰‹›⁄€™ĀĀĂĂĄĄĆĆĊĊČČĎĎĐĐĒĒĖĖĘĘĚĚĞĞĠĠĢĢĪĪĮĮİĶĶĹĹĻĻĽĽŃŃŅŅŇŇŌŌŐŐŔŔŖŖŘŘŚŚŞŞŢŢŤŤŪŪŮŮŰŰŲŲŴŴŶŶŹŹŻŻȘș−≤≥</a:t>
            </a:r>
            <a:r>
              <a:rPr lang="en-US" sz="1200" b="0" dirty="0" err="1">
                <a:solidFill>
                  <a:schemeClr val="tx1"/>
                </a:solidFill>
                <a:latin typeface="Ericsson Hilda ExtraBold" panose="00000900000000000000" pitchFamily="2" charset="0"/>
              </a:rPr>
              <a:t>ﬁﬂΆΈΉΊΌΎΏΐΑΒΓΕΖΗΘΙΚΛΜΝΞΟΠΡΣΤΥΦΧΨΪΫΆΈΉΊΰ</a:t>
            </a:r>
            <a:r>
              <a:rPr lang="en-US" sz="1200" b="0" dirty="0">
                <a:solidFill>
                  <a:schemeClr val="tx1"/>
                </a:solidFill>
                <a:latin typeface="Ericsson Hilda ExtraBold" panose="00000900000000000000" pitchFamily="2" charset="0"/>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dirty="0"/>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200" b="1" dirty="0">
              <a:solidFill>
                <a:schemeClr val="tx1"/>
              </a:solidFill>
              <a:latin typeface="Ericsson Technical Icons" panose="00000500000000000000" pitchFamily="2" charset="0"/>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dirty="0">
                <a:solidFill>
                  <a:schemeClr val="tx1"/>
                </a:solidFill>
                <a:latin typeface="Ericsson Technical Icons" panose="00000500000000000000" pitchFamily="2" charset="0"/>
              </a:rPr>
              <a:t>B C D F G H I L M O P R S W X b c d f g h I l m o p r s w x</a:t>
            </a:r>
            <a:endParaRPr lang="en-US" sz="1200" b="1" dirty="0">
              <a:solidFill>
                <a:schemeClr val="tx1"/>
              </a:solidFill>
              <a:latin typeface="+mj-lt"/>
            </a:endParaRPr>
          </a:p>
        </p:txBody>
      </p:sp>
    </p:spTree>
    <p:extLst>
      <p:ext uri="{BB962C8B-B14F-4D97-AF65-F5344CB8AC3E}">
        <p14:creationId xmlns:p14="http://schemas.microsoft.com/office/powerpoint/2010/main" val="14104705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69F42FFA-3DFB-4DB2-A942-F02200203C82}"/>
              </a:ext>
            </a:extLst>
          </p:cNvPr>
          <p:cNvSpPr txBox="1"/>
          <p:nvPr userDrawn="1"/>
        </p:nvSpPr>
        <p:spPr>
          <a:xfrm>
            <a:off x="421638" y="6524625"/>
            <a:ext cx="3039294"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EQHWAMA Waqas Ahmad  |  2024-04-10  |  Open  |  Page </a:t>
            </a:r>
            <a:fld id="{8C6BA9AD-E2F9-40DB-B7EF-4247DEC84CC7}" type="slidenum">
              <a:rPr lang="en-US" sz="800" b="0" i="0" u="none" smtClean="0">
                <a:solidFill>
                  <a:schemeClr val="tx1"/>
                </a:solidFill>
                <a:latin typeface="+mn-lt"/>
              </a:rPr>
              <a:t>‹#›</a:t>
            </a:fld>
            <a:r>
              <a:rPr lang="en-US" sz="800" b="0" i="0" u="none">
                <a:solidFill>
                  <a:schemeClr val="tx1"/>
                </a:solidFill>
                <a:latin typeface="+mn-lt"/>
              </a:rPr>
              <a:t> of 6</a:t>
            </a:r>
            <a:endParaRPr lang="en-US" sz="800" b="0" i="0" u="none" dirty="0">
              <a:solidFill>
                <a:schemeClr val="tx1"/>
              </a:solidFill>
              <a:latin typeface="+mn-lt"/>
            </a:endParaRPr>
          </a:p>
        </p:txBody>
      </p:sp>
    </p:spTree>
    <p:extLst>
      <p:ext uri="{BB962C8B-B14F-4D97-AF65-F5344CB8AC3E}">
        <p14:creationId xmlns:p14="http://schemas.microsoft.com/office/powerpoint/2010/main" val="3954153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lack blank">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6869961-F931-4F1E-9FB3-8587EBA3F36F}"/>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dirty="0" err="1">
              <a:solidFill>
                <a:schemeClr val="bg1"/>
              </a:solidFill>
              <a:latin typeface="+mn-lt"/>
            </a:endParaRPr>
          </a:p>
        </p:txBody>
      </p:sp>
      <p:pic>
        <p:nvPicPr>
          <p:cNvPr id="4" name="Graphic 3">
            <a:extLst>
              <a:ext uri="{FF2B5EF4-FFF2-40B4-BE49-F238E27FC236}">
                <a16:creationId xmlns:a16="http://schemas.microsoft.com/office/drawing/2014/main" id="{5D9DB7BA-3A2F-46BA-A617-2A049434CD6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93088" y="476251"/>
            <a:ext cx="256032" cy="256032"/>
          </a:xfrm>
          <a:prstGeom prst="rect">
            <a:avLst/>
          </a:prstGeom>
        </p:spPr>
      </p:pic>
      <p:sp>
        <p:nvSpPr>
          <p:cNvPr id="5"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203FD5EF-20DB-46AB-B412-DF9112353719}"/>
              </a:ext>
            </a:extLst>
          </p:cNvPr>
          <p:cNvSpPr txBox="1"/>
          <p:nvPr userDrawn="1"/>
        </p:nvSpPr>
        <p:spPr>
          <a:xfrm>
            <a:off x="421638" y="6524625"/>
            <a:ext cx="3039294"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EQHWAMA Waqas Ahmad  |  2024-04-10  |  Open  |  Page </a:t>
            </a:r>
            <a:fld id="{4ADCC905-7230-411A-82C9-8F63C665B244}" type="slidenum">
              <a:rPr lang="en-US" sz="800" b="0" i="0" u="none" smtClean="0">
                <a:solidFill>
                  <a:schemeClr val="tx1"/>
                </a:solidFill>
                <a:latin typeface="+mn-lt"/>
              </a:rPr>
              <a:t>‹#›</a:t>
            </a:fld>
            <a:r>
              <a:rPr lang="en-US" sz="800" b="0" i="0" u="none">
                <a:solidFill>
                  <a:schemeClr val="tx1"/>
                </a:solidFill>
                <a:latin typeface="+mn-lt"/>
              </a:rPr>
              <a:t> of 6</a:t>
            </a:r>
            <a:endParaRPr lang="en-US" sz="800" b="0" i="0" u="none" dirty="0">
              <a:solidFill>
                <a:schemeClr val="tx1"/>
              </a:solidFill>
              <a:latin typeface="+mn-lt"/>
            </a:endParaRPr>
          </a:p>
        </p:txBody>
      </p:sp>
    </p:spTree>
    <p:extLst>
      <p:ext uri="{BB962C8B-B14F-4D97-AF65-F5344CB8AC3E}">
        <p14:creationId xmlns:p14="http://schemas.microsoft.com/office/powerpoint/2010/main" val="3084474769"/>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p>
        </p:txBody>
      </p:sp>
      <p:sp>
        <p:nvSpPr>
          <p:cNvPr id="3"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44ECCE6-4D94-443E-8C20-CA233A5C0572}"/>
              </a:ext>
            </a:extLst>
          </p:cNvPr>
          <p:cNvSpPr txBox="1"/>
          <p:nvPr userDrawn="1"/>
        </p:nvSpPr>
        <p:spPr>
          <a:xfrm>
            <a:off x="421638" y="6524625"/>
            <a:ext cx="3039294"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EQHWAMA Waqas Ahmad  |  2024-04-10  |  Open  |  Page </a:t>
            </a:r>
            <a:fld id="{1C1F4D5E-AA34-4D98-B94F-7F5CC37552EA}" type="slidenum">
              <a:rPr lang="en-US" sz="800" b="0" i="0" u="none" smtClean="0">
                <a:solidFill>
                  <a:schemeClr val="tx1"/>
                </a:solidFill>
                <a:latin typeface="+mn-lt"/>
              </a:rPr>
              <a:t>‹#›</a:t>
            </a:fld>
            <a:r>
              <a:rPr lang="en-US" sz="800" b="0" i="0" u="none">
                <a:solidFill>
                  <a:schemeClr val="tx1"/>
                </a:solidFill>
                <a:latin typeface="+mn-lt"/>
              </a:rPr>
              <a:t> of 6</a:t>
            </a:r>
            <a:endParaRPr lang="en-US" sz="800" b="0" i="0" u="none" dirty="0">
              <a:solidFill>
                <a:schemeClr val="tx1"/>
              </a:solidFill>
              <a:latin typeface="+mn-lt"/>
            </a:endParaRPr>
          </a:p>
        </p:txBody>
      </p:sp>
    </p:spTree>
    <p:extLst>
      <p:ext uri="{BB962C8B-B14F-4D97-AF65-F5344CB8AC3E}">
        <p14:creationId xmlns:p14="http://schemas.microsoft.com/office/powerpoint/2010/main" val="34154561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10521950"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Use this layout for document slides when you need space for a long heading and big content area</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2AD0284-E6BA-49D8-AB3F-D94DBB1D54F0}"/>
              </a:ext>
            </a:extLst>
          </p:cNvPr>
          <p:cNvSpPr txBox="1"/>
          <p:nvPr userDrawn="1"/>
        </p:nvSpPr>
        <p:spPr>
          <a:xfrm>
            <a:off x="421638" y="6524625"/>
            <a:ext cx="3039294"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EQHWAMA Waqas Ahmad  |  2024-04-10  |  Open  |  Page </a:t>
            </a:r>
            <a:fld id="{562D1724-AFD4-482A-AF4D-A940DD29CD1A}" type="slidenum">
              <a:rPr lang="en-US" sz="800" b="0" i="0" u="none" smtClean="0">
                <a:solidFill>
                  <a:schemeClr val="tx1"/>
                </a:solidFill>
                <a:latin typeface="+mn-lt"/>
              </a:rPr>
              <a:t>‹#›</a:t>
            </a:fld>
            <a:r>
              <a:rPr lang="en-US" sz="800" b="0" i="0" u="none">
                <a:solidFill>
                  <a:schemeClr val="tx1"/>
                </a:solidFill>
                <a:latin typeface="+mn-lt"/>
              </a:rPr>
              <a:t> of 6</a:t>
            </a:r>
            <a:endParaRPr lang="en-US" sz="800" b="0" i="0" u="none" dirty="0">
              <a:solidFill>
                <a:schemeClr val="tx1"/>
              </a:solidFill>
              <a:latin typeface="+mn-lt"/>
            </a:endParaRPr>
          </a:p>
        </p:txBody>
      </p:sp>
    </p:spTree>
    <p:extLst>
      <p:ext uri="{BB962C8B-B14F-4D97-AF65-F5344CB8AC3E}">
        <p14:creationId xmlns:p14="http://schemas.microsoft.com/office/powerpoint/2010/main" val="34433389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1 smaller column">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3F4EF873-DC0F-4698-BEC2-502DB043AA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Use this layout for presentations using short and crisp headings</a:t>
            </a:r>
          </a:p>
        </p:txBody>
      </p:sp>
      <p:sp>
        <p:nvSpPr>
          <p:cNvPr id="4" name="Content Placeholder 2">
            <a:extLst>
              <a:ext uri="{FF2B5EF4-FFF2-40B4-BE49-F238E27FC236}">
                <a16:creationId xmlns:a16="http://schemas.microsoft.com/office/drawing/2014/main" id="{784F54AF-EED6-486A-9ACA-42061F4AAE9A}"/>
              </a:ext>
            </a:extLst>
          </p:cNvPr>
          <p:cNvSpPr>
            <a:spLocks noGrp="1"/>
          </p:cNvSpPr>
          <p:nvPr>
            <p:ph sz="quarter" idx="11" hasCustomPrompt="1"/>
          </p:nvPr>
        </p:nvSpPr>
        <p:spPr>
          <a:xfrm>
            <a:off x="479425" y="1844675"/>
            <a:ext cx="8353426"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7"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DB8BC610-C1B0-4C6A-B5C2-80DA487CE5DE}"/>
              </a:ext>
            </a:extLst>
          </p:cNvPr>
          <p:cNvSpPr txBox="1"/>
          <p:nvPr userDrawn="1"/>
        </p:nvSpPr>
        <p:spPr>
          <a:xfrm>
            <a:off x="421638" y="6524625"/>
            <a:ext cx="3039294"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EQHWAMA Waqas Ahmad  |  2024-04-10  |  Open  |  Page </a:t>
            </a:r>
            <a:fld id="{E139C64B-109B-4BF1-9C1B-663669EB4A7C}" type="slidenum">
              <a:rPr lang="en-US" sz="800" b="0" i="0" u="none" smtClean="0">
                <a:solidFill>
                  <a:schemeClr val="tx1"/>
                </a:solidFill>
                <a:latin typeface="+mn-lt"/>
              </a:rPr>
              <a:t>‹#›</a:t>
            </a:fld>
            <a:r>
              <a:rPr lang="en-US" sz="800" b="0" i="0" u="none">
                <a:solidFill>
                  <a:schemeClr val="tx1"/>
                </a:solidFill>
                <a:latin typeface="+mn-lt"/>
              </a:rPr>
              <a:t> of 6</a:t>
            </a:r>
            <a:endParaRPr lang="en-US" sz="800" b="0" i="0" u="none" dirty="0">
              <a:solidFill>
                <a:schemeClr val="tx1"/>
              </a:solidFill>
              <a:latin typeface="+mn-lt"/>
            </a:endParaRPr>
          </a:p>
        </p:txBody>
      </p:sp>
    </p:spTree>
    <p:extLst>
      <p:ext uri="{BB962C8B-B14F-4D97-AF65-F5344CB8AC3E}">
        <p14:creationId xmlns:p14="http://schemas.microsoft.com/office/powerpoint/2010/main" val="36079995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891BF4C4-9DF9-4D9F-A738-37FBCD45AA68}"/>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p>
        </p:txBody>
      </p:sp>
      <p:sp>
        <p:nvSpPr>
          <p:cNvPr id="3" name="Content Placeholder 1"/>
          <p:cNvSpPr>
            <a:spLocks noGrp="1"/>
          </p:cNvSpPr>
          <p:nvPr>
            <p:ph sz="half" idx="1" hasCustomPrompt="1"/>
          </p:nvPr>
        </p:nvSpPr>
        <p:spPr>
          <a:xfrm>
            <a:off x="479425" y="1844675"/>
            <a:ext cx="5472113"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5" name="Content Placeholder 3"/>
          <p:cNvSpPr>
            <a:spLocks noGrp="1"/>
          </p:cNvSpPr>
          <p:nvPr>
            <p:ph sz="quarter" idx="3" hasCustomPrompt="1"/>
          </p:nvPr>
        </p:nvSpPr>
        <p:spPr>
          <a:xfrm>
            <a:off x="6240463" y="1844674"/>
            <a:ext cx="5472112"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53797230-5A6C-4718-8C90-CB9F2709B382}"/>
              </a:ext>
            </a:extLst>
          </p:cNvPr>
          <p:cNvSpPr txBox="1"/>
          <p:nvPr userDrawn="1"/>
        </p:nvSpPr>
        <p:spPr>
          <a:xfrm>
            <a:off x="421638" y="6524625"/>
            <a:ext cx="3039294"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EQHWAMA Waqas Ahmad  |  2024-04-10  |  Open  |  Page </a:t>
            </a:r>
            <a:fld id="{251DBE35-181E-44F9-8F6F-A960C39A0EC8}" type="slidenum">
              <a:rPr lang="en-US" sz="800" b="0" i="0" u="none" smtClean="0">
                <a:solidFill>
                  <a:schemeClr val="tx1"/>
                </a:solidFill>
                <a:latin typeface="+mn-lt"/>
              </a:rPr>
              <a:t>‹#›</a:t>
            </a:fld>
            <a:r>
              <a:rPr lang="en-US" sz="800" b="0" i="0" u="none">
                <a:solidFill>
                  <a:schemeClr val="tx1"/>
                </a:solidFill>
                <a:latin typeface="+mn-lt"/>
              </a:rPr>
              <a:t> of 6</a:t>
            </a:r>
            <a:endParaRPr lang="en-US" sz="800" b="0" i="0" u="none" dirty="0">
              <a:solidFill>
                <a:schemeClr val="tx1"/>
              </a:solidFill>
              <a:latin typeface="+mn-lt"/>
            </a:endParaRPr>
          </a:p>
        </p:txBody>
      </p:sp>
    </p:spTree>
    <p:extLst>
      <p:ext uri="{BB962C8B-B14F-4D97-AF65-F5344CB8AC3E}">
        <p14:creationId xmlns:p14="http://schemas.microsoft.com/office/powerpoint/2010/main" val="675883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3 columns">
    <p:spTree>
      <p:nvGrpSpPr>
        <p:cNvPr id="1" name=""/>
        <p:cNvGrpSpPr/>
        <p:nvPr/>
      </p:nvGrpSpPr>
      <p:grpSpPr>
        <a:xfrm>
          <a:off x="0" y="0"/>
          <a:ext cx="0" cy="0"/>
          <a:chOff x="0" y="0"/>
          <a:chExt cx="0" cy="0"/>
        </a:xfrm>
      </p:grpSpPr>
      <p:sp>
        <p:nvSpPr>
          <p:cNvPr id="10" name="Title_SM">
            <a:extLst>
              <a:ext uri="{FF2B5EF4-FFF2-40B4-BE49-F238E27FC236}">
                <a16:creationId xmlns:a16="http://schemas.microsoft.com/office/drawing/2014/main" id="{6B686A21-AA96-4B0A-B7CE-F4C6D5D31B32}"/>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p>
        </p:txBody>
      </p:sp>
      <p:sp>
        <p:nvSpPr>
          <p:cNvPr id="6" name="Content Placeholder 1"/>
          <p:cNvSpPr>
            <a:spLocks noGrp="1"/>
          </p:cNvSpPr>
          <p:nvPr>
            <p:ph sz="quarter" idx="11" hasCustomPrompt="1"/>
          </p:nvPr>
        </p:nvSpPr>
        <p:spPr>
          <a:xfrm>
            <a:off x="481052" y="1846580"/>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8" name="Content Placeholder 2"/>
          <p:cNvSpPr>
            <a:spLocks noGrp="1"/>
          </p:cNvSpPr>
          <p:nvPr>
            <p:ph sz="quarter" idx="12" hasCustomPrompt="1"/>
          </p:nvPr>
        </p:nvSpPr>
        <p:spPr>
          <a:xfrm>
            <a:off x="4332814" y="1844674"/>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7" name="Content Placeholder 3">
            <a:extLst>
              <a:ext uri="{FF2B5EF4-FFF2-40B4-BE49-F238E27FC236}">
                <a16:creationId xmlns:a16="http://schemas.microsoft.com/office/drawing/2014/main" id="{8E3794F8-471D-4987-945F-3C29BB03AB49}"/>
              </a:ext>
            </a:extLst>
          </p:cNvPr>
          <p:cNvSpPr>
            <a:spLocks noGrp="1"/>
          </p:cNvSpPr>
          <p:nvPr>
            <p:ph sz="quarter" idx="13" hasCustomPrompt="1"/>
          </p:nvPr>
        </p:nvSpPr>
        <p:spPr>
          <a:xfrm>
            <a:off x="8184575" y="1846580"/>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2C8570FA-FAA3-4EFA-A4F1-01C285AE39DE}"/>
              </a:ext>
            </a:extLst>
          </p:cNvPr>
          <p:cNvSpPr txBox="1"/>
          <p:nvPr userDrawn="1"/>
        </p:nvSpPr>
        <p:spPr>
          <a:xfrm>
            <a:off x="421638" y="6524625"/>
            <a:ext cx="3039294"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EQHWAMA Waqas Ahmad  |  2024-04-10  |  Open  |  Page </a:t>
            </a:r>
            <a:fld id="{83DB4AB8-B4AE-47C8-98BA-90AA70743F2C}" type="slidenum">
              <a:rPr lang="en-US" sz="800" b="0" i="0" u="none" smtClean="0">
                <a:solidFill>
                  <a:schemeClr val="tx1"/>
                </a:solidFill>
                <a:latin typeface="+mn-lt"/>
              </a:rPr>
              <a:t>‹#›</a:t>
            </a:fld>
            <a:r>
              <a:rPr lang="en-US" sz="800" b="0" i="0" u="none">
                <a:solidFill>
                  <a:schemeClr val="tx1"/>
                </a:solidFill>
                <a:latin typeface="+mn-lt"/>
              </a:rPr>
              <a:t> of 6</a:t>
            </a:r>
            <a:endParaRPr lang="en-US" sz="800" b="0" i="0" u="none" dirty="0">
              <a:solidFill>
                <a:schemeClr val="tx1"/>
              </a:solidFill>
              <a:latin typeface="+mn-lt"/>
            </a:endParaRPr>
          </a:p>
        </p:txBody>
      </p:sp>
    </p:spTree>
    <p:extLst>
      <p:ext uri="{BB962C8B-B14F-4D97-AF65-F5344CB8AC3E}">
        <p14:creationId xmlns:p14="http://schemas.microsoft.com/office/powerpoint/2010/main" val="35457253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4 columns">
    <p:spTree>
      <p:nvGrpSpPr>
        <p:cNvPr id="1" name=""/>
        <p:cNvGrpSpPr/>
        <p:nvPr/>
      </p:nvGrpSpPr>
      <p:grpSpPr>
        <a:xfrm>
          <a:off x="0" y="0"/>
          <a:ext cx="0" cy="0"/>
          <a:chOff x="0" y="0"/>
          <a:chExt cx="0" cy="0"/>
        </a:xfrm>
      </p:grpSpPr>
      <p:sp>
        <p:nvSpPr>
          <p:cNvPr id="7" name="Title_SM">
            <a:extLst>
              <a:ext uri="{FF2B5EF4-FFF2-40B4-BE49-F238E27FC236}">
                <a16:creationId xmlns:a16="http://schemas.microsoft.com/office/drawing/2014/main" id="{F4D71A67-F349-4E68-B7B8-D53CE323A764}"/>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p>
        </p:txBody>
      </p:sp>
      <p:sp>
        <p:nvSpPr>
          <p:cNvPr id="4" name="Content Placeholder 1"/>
          <p:cNvSpPr>
            <a:spLocks noGrp="1"/>
          </p:cNvSpPr>
          <p:nvPr>
            <p:ph sz="quarter" idx="10" hasCustomPrompt="1"/>
          </p:nvPr>
        </p:nvSpPr>
        <p:spPr>
          <a:xfrm>
            <a:off x="479425" y="1844674"/>
            <a:ext cx="2592388"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6" name="Content Placeholder 2"/>
          <p:cNvSpPr>
            <a:spLocks noGrp="1"/>
          </p:cNvSpPr>
          <p:nvPr>
            <p:ph sz="quarter" idx="11" hasCustomPrompt="1"/>
          </p:nvPr>
        </p:nvSpPr>
        <p:spPr>
          <a:xfrm>
            <a:off x="3359149" y="1844674"/>
            <a:ext cx="2592389"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8" name="Content Placeholder 3"/>
          <p:cNvSpPr>
            <a:spLocks noGrp="1"/>
          </p:cNvSpPr>
          <p:nvPr>
            <p:ph sz="quarter" idx="12" hasCustomPrompt="1"/>
          </p:nvPr>
        </p:nvSpPr>
        <p:spPr>
          <a:xfrm>
            <a:off x="6240463" y="1844674"/>
            <a:ext cx="2592388" cy="4392614"/>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9" name="Content Placeholder 4"/>
          <p:cNvSpPr>
            <a:spLocks noGrp="1"/>
          </p:cNvSpPr>
          <p:nvPr>
            <p:ph sz="quarter" idx="13" hasCustomPrompt="1"/>
          </p:nvPr>
        </p:nvSpPr>
        <p:spPr>
          <a:xfrm>
            <a:off x="9120188" y="1844674"/>
            <a:ext cx="2592387"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11"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A55C34B4-681E-4FDA-A9BB-6BC31D94C8D6}"/>
              </a:ext>
            </a:extLst>
          </p:cNvPr>
          <p:cNvSpPr txBox="1"/>
          <p:nvPr userDrawn="1"/>
        </p:nvSpPr>
        <p:spPr>
          <a:xfrm>
            <a:off x="421638" y="6524625"/>
            <a:ext cx="3039294"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EQHWAMA Waqas Ahmad  |  2024-04-10  |  Open  |  Page </a:t>
            </a:r>
            <a:fld id="{70AAE622-52CA-483E-928D-AF3511F34D5E}" type="slidenum">
              <a:rPr lang="en-US" sz="800" b="0" i="0" u="none" smtClean="0">
                <a:solidFill>
                  <a:schemeClr val="tx1"/>
                </a:solidFill>
                <a:latin typeface="+mn-lt"/>
              </a:rPr>
              <a:t>‹#›</a:t>
            </a:fld>
            <a:r>
              <a:rPr lang="en-US" sz="800" b="0" i="0" u="none">
                <a:solidFill>
                  <a:schemeClr val="tx1"/>
                </a:solidFill>
                <a:latin typeface="+mn-lt"/>
              </a:rPr>
              <a:t> of 6</a:t>
            </a:r>
            <a:endParaRPr lang="en-US" sz="800" b="0" i="0" u="none" dirty="0">
              <a:solidFill>
                <a:schemeClr val="tx1"/>
              </a:solidFill>
              <a:latin typeface="+mn-lt"/>
            </a:endParaRPr>
          </a:p>
        </p:txBody>
      </p:sp>
    </p:spTree>
    <p:extLst>
      <p:ext uri="{BB962C8B-B14F-4D97-AF65-F5344CB8AC3E}">
        <p14:creationId xmlns:p14="http://schemas.microsoft.com/office/powerpoint/2010/main" val="22758992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sv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Title_SM"/>
          <p:cNvSpPr>
            <a:spLocks noGrp="1" noChangeArrowheads="1"/>
          </p:cNvSpPr>
          <p:nvPr>
            <p:ph type="title"/>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p>
            <a:pPr lvl="0"/>
            <a:r>
              <a:rPr lang="en-US" dirty="0"/>
              <a:t>Slide title, Ericsson Hilda Light 40pt, Ericsson Black, max 2-lines</a:t>
            </a:r>
          </a:p>
        </p:txBody>
      </p:sp>
      <p:sp>
        <p:nvSpPr>
          <p:cNvPr id="8" name="Text Placeholder 2">
            <a:extLst>
              <a:ext uri="{FF2B5EF4-FFF2-40B4-BE49-F238E27FC236}">
                <a16:creationId xmlns:a16="http://schemas.microsoft.com/office/drawing/2014/main" id="{483145CE-A2DE-4236-A4F9-8AE088671CA5}"/>
              </a:ext>
            </a:extLst>
          </p:cNvPr>
          <p:cNvSpPr>
            <a:spLocks noGrp="1"/>
          </p:cNvSpPr>
          <p:nvPr>
            <p:ph type="body" idx="1"/>
          </p:nvPr>
        </p:nvSpPr>
        <p:spPr>
          <a:xfrm>
            <a:off x="479425" y="1844674"/>
            <a:ext cx="11233150" cy="4392613"/>
          </a:xfrm>
          <a:prstGeom prst="rect">
            <a:avLst/>
          </a:prstGeom>
        </p:spPr>
        <p:txBody>
          <a:bodyPr vert="horz" lIns="72000" tIns="36000" rIns="72000" bIns="3600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p>
        </p:txBody>
      </p:sp>
      <p:pic>
        <p:nvPicPr>
          <p:cNvPr id="7" name="Graphic 6">
            <a:extLst>
              <a:ext uri="{FF2B5EF4-FFF2-40B4-BE49-F238E27FC236}">
                <a16:creationId xmlns:a16="http://schemas.microsoft.com/office/drawing/2014/main" id="{ECFCA6C0-C300-46F3-8D05-D936BF801E76}"/>
              </a:ext>
            </a:extLst>
          </p:cNvPr>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1493088" y="476251"/>
            <a:ext cx="256032" cy="256032"/>
          </a:xfrm>
          <a:prstGeom prst="rect">
            <a:avLst/>
          </a:prstGeom>
        </p:spPr>
      </p:pic>
    </p:spTree>
    <p:extLst>
      <p:ext uri="{BB962C8B-B14F-4D97-AF65-F5344CB8AC3E}">
        <p14:creationId xmlns:p14="http://schemas.microsoft.com/office/powerpoint/2010/main" val="2523064765"/>
      </p:ext>
    </p:extLst>
  </p:cSld>
  <p:clrMap bg1="lt1" tx1="dk1" bg2="lt2" tx2="dk2" accent1="accent1" accent2="accent2" accent3="accent3" accent4="accent4" accent5="accent5" accent6="accent6" hlink="hlink" folHlink="folHlink"/>
  <p:sldLayoutIdLst>
    <p:sldLayoutId id="2147483661" r:id="rId1"/>
    <p:sldLayoutId id="2147483707" r:id="rId2"/>
    <p:sldLayoutId id="2147483709" r:id="rId3"/>
    <p:sldLayoutId id="2147483673" r:id="rId4"/>
    <p:sldLayoutId id="2147483706" r:id="rId5"/>
    <p:sldLayoutId id="2147483694" r:id="rId6"/>
    <p:sldLayoutId id="2147483675" r:id="rId7"/>
    <p:sldLayoutId id="2147483696" r:id="rId8"/>
    <p:sldLayoutId id="2147483678" r:id="rId9"/>
    <p:sldLayoutId id="2147483690" r:id="rId10"/>
    <p:sldLayoutId id="2147483681" r:id="rId11"/>
    <p:sldLayoutId id="2147483692" r:id="rId12"/>
    <p:sldLayoutId id="2147483705" r:id="rId13"/>
  </p:sldLayoutIdLst>
  <p:hf sldNum="0" hdr="0" ftr="0" dt="0"/>
  <p:txStyles>
    <p:titleStyle>
      <a:lvl1pPr algn="l" rtl="0" eaLnBrk="1" fontAlgn="base" hangingPunct="1">
        <a:lnSpc>
          <a:spcPct val="85000"/>
        </a:lnSpc>
        <a:spcBef>
          <a:spcPts val="300"/>
        </a:spcBef>
        <a:spcAft>
          <a:spcPct val="0"/>
        </a:spcAft>
        <a:defRPr sz="4000" kern="1400" spc="-160">
          <a:solidFill>
            <a:schemeClr val="tx1"/>
          </a:solidFill>
          <a:latin typeface="+mj-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p:titleStyle>
    <p:body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00">
          <p15:clr>
            <a:srgbClr val="A4A3A4"/>
          </p15:clr>
        </p15:guide>
        <p15:guide id="2" pos="302">
          <p15:clr>
            <a:srgbClr val="A4A3A4"/>
          </p15:clr>
        </p15:guide>
        <p15:guide id="3" pos="1935">
          <p15:clr>
            <a:srgbClr val="A4A3A4"/>
          </p15:clr>
        </p15:guide>
        <p15:guide id="4" orient="horz" pos="981">
          <p15:clr>
            <a:srgbClr val="A4A3A4"/>
          </p15:clr>
        </p15:guide>
        <p15:guide id="6" pos="2116">
          <p15:clr>
            <a:srgbClr val="A4A3A4"/>
          </p15:clr>
        </p15:guide>
        <p15:guide id="7" pos="3931">
          <p15:clr>
            <a:srgbClr val="A4A3A4"/>
          </p15:clr>
        </p15:guide>
        <p15:guide id="9" pos="3749">
          <p15:clr>
            <a:srgbClr val="A4A3A4"/>
          </p15:clr>
        </p15:guide>
        <p15:guide id="10" pos="5564">
          <p15:clr>
            <a:srgbClr val="A4A3A4"/>
          </p15:clr>
        </p15:guide>
        <p15:guide id="12" pos="5745">
          <p15:clr>
            <a:srgbClr val="A4A3A4"/>
          </p15:clr>
        </p15:guide>
        <p15:guide id="13" pos="7378">
          <p15:clr>
            <a:srgbClr val="A4A3A4"/>
          </p15:clr>
        </p15:guide>
        <p15:guide id="16" orient="horz" pos="2478">
          <p15:clr>
            <a:srgbClr val="A4A3A4"/>
          </p15:clr>
        </p15:guide>
        <p15:guide id="17" orient="horz" pos="2614">
          <p15:clr>
            <a:srgbClr val="A4A3A4"/>
          </p15:clr>
        </p15:guide>
        <p15:guide id="18" orient="horz" pos="3929">
          <p15:clr>
            <a:srgbClr val="A4A3A4"/>
          </p15:clr>
        </p15:guide>
        <p15:guide id="19" orient="horz" pos="4110">
          <p15:clr>
            <a:srgbClr val="A4A3A4"/>
          </p15:clr>
        </p15:guide>
        <p15:guide id="20" orient="horz" pos="1162">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customXml" Target="../../customXml/item19.xml"/><Relationship Id="rId1" Type="http://schemas.openxmlformats.org/officeDocument/2006/relationships/customXml" Target="../../customXml/item11.xml"/><Relationship Id="rId4"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customXml" Target="../../customXml/item37.xml"/><Relationship Id="rId1" Type="http://schemas.openxmlformats.org/officeDocument/2006/relationships/customXml" Target="../../customXml/item14.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customXml" Target="../../customXml/item4.xml"/><Relationship Id="rId1" Type="http://schemas.openxmlformats.org/officeDocument/2006/relationships/customXml" Target="../../customXml/item20.xml"/><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customXml" Target="../../customXml/item38.xml"/><Relationship Id="rId1" Type="http://schemas.openxmlformats.org/officeDocument/2006/relationships/customXml" Target="../../customXml/item33.xml"/><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customXml" Target="../../customXml/item22.xml"/><Relationship Id="rId1" Type="http://schemas.openxmlformats.org/officeDocument/2006/relationships/customXml" Target="../../customXml/item16.xml"/><Relationship Id="rId4" Type="http://schemas.openxmlformats.org/officeDocument/2006/relationships/notesSlide" Target="../notesSlides/notes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7D5CE7D-CCF0-44B0-843A-8D46859C44EE}"/>
              </a:ext>
            </a:extLst>
          </p:cNvPr>
          <p:cNvSpPr>
            <a:spLocks noGrp="1"/>
          </p:cNvSpPr>
          <p:nvPr>
            <p:ph type="ctrTitle"/>
          </p:nvPr>
        </p:nvSpPr>
        <p:spPr>
          <a:xfrm>
            <a:off x="479424" y="979487"/>
            <a:ext cx="11445875" cy="3457576"/>
          </a:xfrm>
          <a:ln>
            <a:noFill/>
          </a:ln>
        </p:spPr>
        <p:txBody>
          <a:bodyPr/>
          <a:lstStyle/>
          <a:p>
            <a:r>
              <a:rPr lang="en-US" sz="4400" dirty="0">
                <a:latin typeface="+mn-lt"/>
              </a:rPr>
              <a:t>JVET-AH0155</a:t>
            </a:r>
            <a:br>
              <a:rPr lang="en-US" sz="4400" dirty="0">
                <a:latin typeface="+mn-lt"/>
              </a:rPr>
            </a:br>
            <a:r>
              <a:rPr lang="en-US" sz="4400" dirty="0">
                <a:latin typeface="+mn-lt"/>
              </a:rPr>
              <a:t>AHG12</a:t>
            </a:r>
            <a:r>
              <a:rPr lang="en-US" sz="4400">
                <a:latin typeface="+mn-lt"/>
              </a:rPr>
              <a:t>: </a:t>
            </a:r>
            <a:r>
              <a:rPr lang="en-US" sz="3600">
                <a:latin typeface="+mn-lt"/>
              </a:rPr>
              <a:t>Restricting BT CUs to apply QT-like partitioning structure </a:t>
            </a:r>
            <a:endParaRPr lang="en-US" sz="4400" dirty="0">
              <a:latin typeface="+mn-lt"/>
            </a:endParaRPr>
          </a:p>
        </p:txBody>
      </p:sp>
      <p:sp>
        <p:nvSpPr>
          <p:cNvPr id="4" name="Subtitle 3">
            <a:extLst>
              <a:ext uri="{FF2B5EF4-FFF2-40B4-BE49-F238E27FC236}">
                <a16:creationId xmlns:a16="http://schemas.microsoft.com/office/drawing/2014/main" id="{6A927E07-3624-45B8-934B-C229726CA813}"/>
              </a:ext>
            </a:extLst>
          </p:cNvPr>
          <p:cNvSpPr>
            <a:spLocks noGrp="1"/>
          </p:cNvSpPr>
          <p:nvPr>
            <p:ph type="subTitle" idx="1"/>
          </p:nvPr>
        </p:nvSpPr>
        <p:spPr>
          <a:xfrm>
            <a:off x="479424" y="4149725"/>
            <a:ext cx="10640521" cy="2087563"/>
          </a:xfrm>
          <a:ln>
            <a:noFill/>
          </a:ln>
        </p:spPr>
        <p:txBody>
          <a:bodyPr/>
          <a:lstStyle/>
          <a:p>
            <a:r>
              <a:rPr lang="en-US" sz="2800" dirty="0"/>
              <a:t>Waqas Ahmad, Per Wennersten, Kenneth Andersson</a:t>
            </a:r>
          </a:p>
          <a:p>
            <a:r>
              <a:rPr lang="en-US" sz="2800" dirty="0"/>
              <a:t>Ericsson</a:t>
            </a:r>
          </a:p>
        </p:txBody>
      </p:sp>
      <p:sp>
        <p:nvSpPr>
          <p:cNvPr id="5" name="Content Placeholder 4">
            <a:extLst>
              <a:ext uri="{FF2B5EF4-FFF2-40B4-BE49-F238E27FC236}">
                <a16:creationId xmlns:a16="http://schemas.microsoft.com/office/drawing/2014/main" id="{0D8DE8B4-7BAB-4C18-A0E5-01D3A11D374F}"/>
              </a:ext>
            </a:extLst>
          </p:cNvPr>
          <p:cNvSpPr>
            <a:spLocks noGrp="1"/>
          </p:cNvSpPr>
          <p:nvPr>
            <p:ph sz="quarter" idx="10"/>
          </p:nvPr>
        </p:nvSpPr>
        <p:spPr>
          <a:ln>
            <a:noFill/>
          </a:ln>
        </p:spPr>
        <p:txBody>
          <a:bodyPr/>
          <a:lstStyle/>
          <a:p>
            <a:endParaRPr lang="en-US" dirty="0"/>
          </a:p>
        </p:txBody>
      </p:sp>
      <p:sp>
        <p:nvSpPr>
          <p:cNvPr id="6" name="Content Placeholder 5">
            <a:extLst>
              <a:ext uri="{FF2B5EF4-FFF2-40B4-BE49-F238E27FC236}">
                <a16:creationId xmlns:a16="http://schemas.microsoft.com/office/drawing/2014/main" id="{327EB691-17C6-4220-AA5E-2F3518AF8CC2}"/>
              </a:ext>
            </a:extLst>
          </p:cNvPr>
          <p:cNvSpPr>
            <a:spLocks noGrp="1"/>
          </p:cNvSpPr>
          <p:nvPr>
            <p:ph sz="quarter" idx="11"/>
          </p:nvPr>
        </p:nvSpPr>
        <p:spPr>
          <a:xfrm>
            <a:off x="8229600" y="6264000"/>
            <a:ext cx="2515041" cy="262800"/>
          </a:xfrm>
          <a:ln>
            <a:noFill/>
          </a:ln>
        </p:spPr>
        <p:txBody>
          <a:bodyPr/>
          <a:lstStyle/>
          <a:p>
            <a:endParaRPr lang="en-US" dirty="0"/>
          </a:p>
        </p:txBody>
      </p:sp>
      <p:sp>
        <p:nvSpPr>
          <p:cNvPr id="7" name="Content Placeholder 6">
            <a:extLst>
              <a:ext uri="{FF2B5EF4-FFF2-40B4-BE49-F238E27FC236}">
                <a16:creationId xmlns:a16="http://schemas.microsoft.com/office/drawing/2014/main" id="{0BF70DC3-66C9-451C-917E-BA44956D1DBD}"/>
              </a:ext>
            </a:extLst>
          </p:cNvPr>
          <p:cNvSpPr>
            <a:spLocks noGrp="1"/>
          </p:cNvSpPr>
          <p:nvPr>
            <p:ph sz="quarter" idx="12"/>
          </p:nvPr>
        </p:nvSpPr>
        <p:spPr>
          <a:xfrm>
            <a:off x="10811951" y="6264000"/>
            <a:ext cx="897503" cy="262800"/>
          </a:xfrm>
          <a:ln>
            <a:noFill/>
          </a:ln>
        </p:spPr>
        <p:txBody>
          <a:bodyPr/>
          <a:lstStyle/>
          <a:p>
            <a:endParaRPr lang="en-US" dirty="0"/>
          </a:p>
        </p:txBody>
      </p:sp>
    </p:spTree>
    <p:custDataLst>
      <p:custData r:id="rId1"/>
      <p:custData r:id="rId2"/>
    </p:custDataLst>
    <p:extLst>
      <p:ext uri="{BB962C8B-B14F-4D97-AF65-F5344CB8AC3E}">
        <p14:creationId xmlns:p14="http://schemas.microsoft.com/office/powerpoint/2010/main" val="22307488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D530E3B7-5A67-48F4-82BF-02882396232E}"/>
              </a:ext>
            </a:extLst>
          </p:cNvPr>
          <p:cNvSpPr>
            <a:spLocks noGrp="1"/>
          </p:cNvSpPr>
          <p:nvPr>
            <p:ph type="title"/>
          </p:nvPr>
        </p:nvSpPr>
        <p:spPr/>
        <p:txBody>
          <a:bodyPr/>
          <a:lstStyle/>
          <a:p>
            <a:r>
              <a:rPr lang="en-US" dirty="0">
                <a:latin typeface="+mn-lt"/>
              </a:rPr>
              <a:t>Background</a:t>
            </a:r>
          </a:p>
        </p:txBody>
      </p:sp>
      <p:sp>
        <p:nvSpPr>
          <p:cNvPr id="11" name="Content Placeholder 10">
            <a:extLst>
              <a:ext uri="{FF2B5EF4-FFF2-40B4-BE49-F238E27FC236}">
                <a16:creationId xmlns:a16="http://schemas.microsoft.com/office/drawing/2014/main" id="{2E8E8F9E-D1C4-4C6A-B250-14307A886012}"/>
              </a:ext>
            </a:extLst>
          </p:cNvPr>
          <p:cNvSpPr>
            <a:spLocks noGrp="1"/>
          </p:cNvSpPr>
          <p:nvPr>
            <p:ph sz="quarter" idx="10"/>
          </p:nvPr>
        </p:nvSpPr>
        <p:spPr>
          <a:xfrm>
            <a:off x="479425" y="1214749"/>
            <a:ext cx="11233150" cy="2984904"/>
          </a:xfrm>
        </p:spPr>
        <p:txBody>
          <a:bodyPr vert="horz" lIns="72000" tIns="36000" rIns="72000" bIns="36000" rtlCol="0">
            <a:noAutofit/>
          </a:bodyPr>
          <a:lstStyle/>
          <a:p>
            <a:pPr>
              <a:spcAft>
                <a:spcPts val="1200"/>
              </a:spcAft>
            </a:pPr>
            <a:r>
              <a:rPr lang="en-US" dirty="0"/>
              <a:t>In current version of ECM (ECM-12.0), the BT CUs are allowed to apply QT-like partitioning structure even though the QT split is allowed for such CUs.</a:t>
            </a:r>
          </a:p>
          <a:p>
            <a:pPr>
              <a:spcAft>
                <a:spcPts val="1200"/>
              </a:spcAft>
            </a:pPr>
            <a:r>
              <a:rPr lang="en-US" dirty="0"/>
              <a:t>This redundant partitioning structure exist in two ways for BT CUs.</a:t>
            </a:r>
          </a:p>
          <a:p>
            <a:pPr lvl="1">
              <a:spcAft>
                <a:spcPts val="1200"/>
              </a:spcAft>
            </a:pPr>
            <a:r>
              <a:rPr lang="en-US" dirty="0"/>
              <a:t>When a square CU is partitioned by BTH split and each subblock is further partitioned by BTV splitting. </a:t>
            </a:r>
          </a:p>
          <a:p>
            <a:pPr lvl="1">
              <a:spcAft>
                <a:spcPts val="1200"/>
              </a:spcAft>
            </a:pPr>
            <a:r>
              <a:rPr lang="en-US" dirty="0"/>
              <a:t>When a square CU is partitioned by BTV split and each subblock is further partitioned by BTH splitting.</a:t>
            </a:r>
          </a:p>
          <a:p>
            <a:pPr>
              <a:spcAft>
                <a:spcPts val="1200"/>
              </a:spcAft>
            </a:pPr>
            <a:endParaRPr lang="en-US" sz="1800" dirty="0"/>
          </a:p>
        </p:txBody>
      </p:sp>
      <p:grpSp>
        <p:nvGrpSpPr>
          <p:cNvPr id="2" name="Group 1">
            <a:extLst>
              <a:ext uri="{FF2B5EF4-FFF2-40B4-BE49-F238E27FC236}">
                <a16:creationId xmlns:a16="http://schemas.microsoft.com/office/drawing/2014/main" id="{EEF787ED-22CB-3A60-BFE5-E406FB911A30}"/>
              </a:ext>
            </a:extLst>
          </p:cNvPr>
          <p:cNvGrpSpPr/>
          <p:nvPr/>
        </p:nvGrpSpPr>
        <p:grpSpPr>
          <a:xfrm>
            <a:off x="1451331" y="4631516"/>
            <a:ext cx="3375608" cy="864289"/>
            <a:chOff x="5883519" y="923429"/>
            <a:chExt cx="3375608" cy="864289"/>
          </a:xfrm>
        </p:grpSpPr>
        <p:sp>
          <p:nvSpPr>
            <p:cNvPr id="3" name="Rectangle 2">
              <a:extLst>
                <a:ext uri="{FF2B5EF4-FFF2-40B4-BE49-F238E27FC236}">
                  <a16:creationId xmlns:a16="http://schemas.microsoft.com/office/drawing/2014/main" id="{4C865A35-4B1B-6A29-3956-304FC1511F57}"/>
                </a:ext>
              </a:extLst>
            </p:cNvPr>
            <p:cNvSpPr/>
            <p:nvPr/>
          </p:nvSpPr>
          <p:spPr>
            <a:xfrm>
              <a:off x="7137851" y="923990"/>
              <a:ext cx="868745" cy="86372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4" name="Straight Connector 3">
              <a:extLst>
                <a:ext uri="{FF2B5EF4-FFF2-40B4-BE49-F238E27FC236}">
                  <a16:creationId xmlns:a16="http://schemas.microsoft.com/office/drawing/2014/main" id="{158D5F5A-97BE-F708-62DC-4AB48CA04EE7}"/>
                </a:ext>
              </a:extLst>
            </p:cNvPr>
            <p:cNvCxnSpPr>
              <a:cxnSpLocks/>
              <a:stCxn id="3" idx="1"/>
              <a:endCxn id="3" idx="3"/>
            </p:cNvCxnSpPr>
            <p:nvPr/>
          </p:nvCxnSpPr>
          <p:spPr>
            <a:xfrm>
              <a:off x="7137851" y="1355854"/>
              <a:ext cx="868745"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sp>
          <p:nvSpPr>
            <p:cNvPr id="5" name="TextBox 4">
              <a:extLst>
                <a:ext uri="{FF2B5EF4-FFF2-40B4-BE49-F238E27FC236}">
                  <a16:creationId xmlns:a16="http://schemas.microsoft.com/office/drawing/2014/main" id="{E3441572-CB24-0B8A-CF4F-C9B41AA649B7}"/>
                </a:ext>
              </a:extLst>
            </p:cNvPr>
            <p:cNvSpPr txBox="1"/>
            <p:nvPr/>
          </p:nvSpPr>
          <p:spPr>
            <a:xfrm>
              <a:off x="7384511" y="1155494"/>
              <a:ext cx="375424" cy="230832"/>
            </a:xfrm>
            <a:prstGeom prst="rect">
              <a:avLst/>
            </a:prstGeom>
            <a:noFill/>
            <a:ln>
              <a:noFill/>
            </a:ln>
          </p:spPr>
          <p:txBody>
            <a:bodyPr wrap="none" rtlCol="0">
              <a:spAutoFit/>
            </a:bodyPr>
            <a:lstStyle/>
            <a:p>
              <a:r>
                <a:rPr lang="en-US" sz="900" dirty="0"/>
                <a:t>BTH</a:t>
              </a:r>
            </a:p>
          </p:txBody>
        </p:sp>
        <p:sp>
          <p:nvSpPr>
            <p:cNvPr id="6" name="Rectangle 5">
              <a:extLst>
                <a:ext uri="{FF2B5EF4-FFF2-40B4-BE49-F238E27FC236}">
                  <a16:creationId xmlns:a16="http://schemas.microsoft.com/office/drawing/2014/main" id="{AD6A0513-5A65-B01E-1895-08425A95F117}"/>
                </a:ext>
              </a:extLst>
            </p:cNvPr>
            <p:cNvSpPr/>
            <p:nvPr/>
          </p:nvSpPr>
          <p:spPr>
            <a:xfrm>
              <a:off x="5883519" y="923990"/>
              <a:ext cx="868745" cy="86372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D912EE4F-3522-4014-9ADB-20616480FFC3}"/>
                </a:ext>
              </a:extLst>
            </p:cNvPr>
            <p:cNvSpPr/>
            <p:nvPr/>
          </p:nvSpPr>
          <p:spPr>
            <a:xfrm>
              <a:off x="8390382" y="923429"/>
              <a:ext cx="868745" cy="86372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8" name="Straight Connector 7">
              <a:extLst>
                <a:ext uri="{FF2B5EF4-FFF2-40B4-BE49-F238E27FC236}">
                  <a16:creationId xmlns:a16="http://schemas.microsoft.com/office/drawing/2014/main" id="{8A7F322C-12C9-745E-1C0A-55783E3C20E7}"/>
                </a:ext>
              </a:extLst>
            </p:cNvPr>
            <p:cNvCxnSpPr>
              <a:cxnSpLocks/>
              <a:stCxn id="7" idx="1"/>
              <a:endCxn id="7" idx="3"/>
            </p:cNvCxnSpPr>
            <p:nvPr/>
          </p:nvCxnSpPr>
          <p:spPr>
            <a:xfrm>
              <a:off x="8390382" y="1355293"/>
              <a:ext cx="868745"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9" name="Straight Connector 8">
              <a:extLst>
                <a:ext uri="{FF2B5EF4-FFF2-40B4-BE49-F238E27FC236}">
                  <a16:creationId xmlns:a16="http://schemas.microsoft.com/office/drawing/2014/main" id="{21526A14-E3B8-75ED-5D8D-E1CA356A80B6}"/>
                </a:ext>
              </a:extLst>
            </p:cNvPr>
            <p:cNvCxnSpPr>
              <a:cxnSpLocks/>
              <a:stCxn id="7" idx="0"/>
            </p:cNvCxnSpPr>
            <p:nvPr/>
          </p:nvCxnSpPr>
          <p:spPr>
            <a:xfrm>
              <a:off x="8824755" y="923429"/>
              <a:ext cx="0" cy="431864"/>
            </a:xfrm>
            <a:prstGeom prst="line">
              <a:avLst/>
            </a:prstGeom>
            <a:ln w="12700">
              <a:solidFill>
                <a:schemeClr val="tx1"/>
              </a:solidFill>
            </a:ln>
          </p:spPr>
          <p:style>
            <a:lnRef idx="1">
              <a:schemeClr val="accent2"/>
            </a:lnRef>
            <a:fillRef idx="0">
              <a:schemeClr val="accent2"/>
            </a:fillRef>
            <a:effectRef idx="0">
              <a:schemeClr val="accent2"/>
            </a:effectRef>
            <a:fontRef idx="minor">
              <a:schemeClr val="tx1"/>
            </a:fontRef>
          </p:style>
        </p:cxnSp>
        <p:sp>
          <p:nvSpPr>
            <p:cNvPr id="12" name="TextBox 11">
              <a:extLst>
                <a:ext uri="{FF2B5EF4-FFF2-40B4-BE49-F238E27FC236}">
                  <a16:creationId xmlns:a16="http://schemas.microsoft.com/office/drawing/2014/main" id="{E5E1E3B5-9C68-9E8D-70C3-95A7F69E66C3}"/>
                </a:ext>
              </a:extLst>
            </p:cNvPr>
            <p:cNvSpPr txBox="1"/>
            <p:nvPr/>
          </p:nvSpPr>
          <p:spPr>
            <a:xfrm>
              <a:off x="8496140" y="1039777"/>
              <a:ext cx="348172" cy="215444"/>
            </a:xfrm>
            <a:prstGeom prst="rect">
              <a:avLst/>
            </a:prstGeom>
            <a:noFill/>
            <a:ln>
              <a:noFill/>
            </a:ln>
          </p:spPr>
          <p:txBody>
            <a:bodyPr wrap="none" rtlCol="0">
              <a:spAutoFit/>
            </a:bodyPr>
            <a:lstStyle>
              <a:defPPr>
                <a:defRPr lang="en-SE"/>
              </a:defPPr>
              <a:lvl1pPr>
                <a:defRPr sz="800"/>
              </a:lvl1pPr>
            </a:lstStyle>
            <a:p>
              <a:r>
                <a:rPr lang="en-US" dirty="0"/>
                <a:t>BTV</a:t>
              </a:r>
            </a:p>
          </p:txBody>
        </p:sp>
        <p:cxnSp>
          <p:nvCxnSpPr>
            <p:cNvPr id="13" name="Straight Connector 12">
              <a:extLst>
                <a:ext uri="{FF2B5EF4-FFF2-40B4-BE49-F238E27FC236}">
                  <a16:creationId xmlns:a16="http://schemas.microsoft.com/office/drawing/2014/main" id="{EFD6F05F-705A-1EB5-AA55-504DE9F549DB}"/>
                </a:ext>
              </a:extLst>
            </p:cNvPr>
            <p:cNvCxnSpPr>
              <a:cxnSpLocks/>
              <a:endCxn id="7" idx="2"/>
            </p:cNvCxnSpPr>
            <p:nvPr/>
          </p:nvCxnSpPr>
          <p:spPr>
            <a:xfrm>
              <a:off x="8824755" y="1355293"/>
              <a:ext cx="0" cy="431864"/>
            </a:xfrm>
            <a:prstGeom prst="line">
              <a:avLst/>
            </a:prstGeom>
            <a:ln w="12700">
              <a:solidFill>
                <a:schemeClr val="tx1"/>
              </a:solidFill>
            </a:ln>
          </p:spPr>
          <p:style>
            <a:lnRef idx="1">
              <a:schemeClr val="accent2"/>
            </a:lnRef>
            <a:fillRef idx="0">
              <a:schemeClr val="accent2"/>
            </a:fillRef>
            <a:effectRef idx="0">
              <a:schemeClr val="accent2"/>
            </a:effectRef>
            <a:fontRef idx="minor">
              <a:schemeClr val="tx1"/>
            </a:fontRef>
          </p:style>
        </p:cxnSp>
        <p:sp>
          <p:nvSpPr>
            <p:cNvPr id="14" name="TextBox 13">
              <a:extLst>
                <a:ext uri="{FF2B5EF4-FFF2-40B4-BE49-F238E27FC236}">
                  <a16:creationId xmlns:a16="http://schemas.microsoft.com/office/drawing/2014/main" id="{7AD42B02-5D61-ECC7-8DE2-091A4222247D}"/>
                </a:ext>
              </a:extLst>
            </p:cNvPr>
            <p:cNvSpPr txBox="1"/>
            <p:nvPr/>
          </p:nvSpPr>
          <p:spPr>
            <a:xfrm>
              <a:off x="8496140" y="1451750"/>
              <a:ext cx="385042" cy="215444"/>
            </a:xfrm>
            <a:prstGeom prst="rect">
              <a:avLst/>
            </a:prstGeom>
            <a:noFill/>
            <a:ln>
              <a:noFill/>
            </a:ln>
          </p:spPr>
          <p:txBody>
            <a:bodyPr wrap="none" rtlCol="0">
              <a:spAutoFit/>
            </a:bodyPr>
            <a:lstStyle/>
            <a:p>
              <a:r>
                <a:rPr lang="en-US" sz="800" dirty="0">
                  <a:solidFill>
                    <a:schemeClr val="tx1"/>
                  </a:solidFill>
                </a:rPr>
                <a:t>BTV</a:t>
              </a:r>
            </a:p>
          </p:txBody>
        </p:sp>
      </p:grpSp>
      <p:grpSp>
        <p:nvGrpSpPr>
          <p:cNvPr id="18" name="Group 17">
            <a:extLst>
              <a:ext uri="{FF2B5EF4-FFF2-40B4-BE49-F238E27FC236}">
                <a16:creationId xmlns:a16="http://schemas.microsoft.com/office/drawing/2014/main" id="{C7E72022-D95C-6FF0-FA73-9ECF874F3FFD}"/>
              </a:ext>
            </a:extLst>
          </p:cNvPr>
          <p:cNvGrpSpPr/>
          <p:nvPr/>
        </p:nvGrpSpPr>
        <p:grpSpPr>
          <a:xfrm>
            <a:off x="6188599" y="4631516"/>
            <a:ext cx="3377766" cy="863728"/>
            <a:chOff x="5881361" y="2293214"/>
            <a:chExt cx="3377766" cy="863728"/>
          </a:xfrm>
        </p:grpSpPr>
        <p:sp>
          <p:nvSpPr>
            <p:cNvPr id="19" name="Rectangle 18">
              <a:extLst>
                <a:ext uri="{FF2B5EF4-FFF2-40B4-BE49-F238E27FC236}">
                  <a16:creationId xmlns:a16="http://schemas.microsoft.com/office/drawing/2014/main" id="{BB3BFDA2-A310-B233-9C45-A4B268AB91D2}"/>
                </a:ext>
              </a:extLst>
            </p:cNvPr>
            <p:cNvSpPr/>
            <p:nvPr/>
          </p:nvSpPr>
          <p:spPr>
            <a:xfrm>
              <a:off x="7136495" y="2293214"/>
              <a:ext cx="868745" cy="86372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0" name="Straight Connector 19">
              <a:extLst>
                <a:ext uri="{FF2B5EF4-FFF2-40B4-BE49-F238E27FC236}">
                  <a16:creationId xmlns:a16="http://schemas.microsoft.com/office/drawing/2014/main" id="{97624D05-0B62-5919-D934-5DB4A2B0C166}"/>
                </a:ext>
              </a:extLst>
            </p:cNvPr>
            <p:cNvCxnSpPr>
              <a:cxnSpLocks/>
              <a:stCxn id="19" idx="0"/>
              <a:endCxn id="19" idx="2"/>
            </p:cNvCxnSpPr>
            <p:nvPr/>
          </p:nvCxnSpPr>
          <p:spPr>
            <a:xfrm>
              <a:off x="7570867" y="2293214"/>
              <a:ext cx="0" cy="86372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D546FBC3-C303-F5F0-191D-B86018ACE67D}"/>
                </a:ext>
              </a:extLst>
            </p:cNvPr>
            <p:cNvSpPr txBox="1"/>
            <p:nvPr/>
          </p:nvSpPr>
          <p:spPr>
            <a:xfrm>
              <a:off x="7228416" y="2667915"/>
              <a:ext cx="389616" cy="215444"/>
            </a:xfrm>
            <a:prstGeom prst="rect">
              <a:avLst/>
            </a:prstGeom>
            <a:noFill/>
            <a:ln>
              <a:noFill/>
            </a:ln>
          </p:spPr>
          <p:txBody>
            <a:bodyPr wrap="square" rtlCol="0">
              <a:spAutoFit/>
            </a:bodyPr>
            <a:lstStyle/>
            <a:p>
              <a:r>
                <a:rPr lang="en-US" sz="800" dirty="0"/>
                <a:t>BTV</a:t>
              </a:r>
            </a:p>
          </p:txBody>
        </p:sp>
        <p:sp>
          <p:nvSpPr>
            <p:cNvPr id="22" name="Rectangle 21">
              <a:extLst>
                <a:ext uri="{FF2B5EF4-FFF2-40B4-BE49-F238E27FC236}">
                  <a16:creationId xmlns:a16="http://schemas.microsoft.com/office/drawing/2014/main" id="{AF2C55B0-767F-0CDC-E666-F655823E1C34}"/>
                </a:ext>
              </a:extLst>
            </p:cNvPr>
            <p:cNvSpPr/>
            <p:nvPr/>
          </p:nvSpPr>
          <p:spPr>
            <a:xfrm>
              <a:off x="8390382" y="2293214"/>
              <a:ext cx="868745" cy="86372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3" name="Straight Connector 22">
              <a:extLst>
                <a:ext uri="{FF2B5EF4-FFF2-40B4-BE49-F238E27FC236}">
                  <a16:creationId xmlns:a16="http://schemas.microsoft.com/office/drawing/2014/main" id="{F2879E71-E4FA-9842-010F-0DA7F95DBFA0}"/>
                </a:ext>
              </a:extLst>
            </p:cNvPr>
            <p:cNvCxnSpPr>
              <a:cxnSpLocks/>
              <a:stCxn id="22" idx="0"/>
              <a:endCxn id="22" idx="2"/>
            </p:cNvCxnSpPr>
            <p:nvPr/>
          </p:nvCxnSpPr>
          <p:spPr>
            <a:xfrm>
              <a:off x="8824755" y="2293214"/>
              <a:ext cx="0" cy="86372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E7DB47FA-8233-1632-FE29-B16A84986605}"/>
                </a:ext>
              </a:extLst>
            </p:cNvPr>
            <p:cNvCxnSpPr>
              <a:cxnSpLocks/>
              <a:stCxn id="22" idx="1"/>
            </p:cNvCxnSpPr>
            <p:nvPr/>
          </p:nvCxnSpPr>
          <p:spPr>
            <a:xfrm>
              <a:off x="8390382" y="2725078"/>
              <a:ext cx="434372" cy="0"/>
            </a:xfrm>
            <a:prstGeom prst="line">
              <a:avLst/>
            </a:prstGeom>
            <a:ln w="12700">
              <a:solidFill>
                <a:schemeClr val="tx1"/>
              </a:solidFill>
            </a:ln>
          </p:spPr>
          <p:style>
            <a:lnRef idx="1">
              <a:schemeClr val="accent2"/>
            </a:lnRef>
            <a:fillRef idx="0">
              <a:schemeClr val="accent2"/>
            </a:fillRef>
            <a:effectRef idx="0">
              <a:schemeClr val="accent2"/>
            </a:effectRef>
            <a:fontRef idx="minor">
              <a:schemeClr val="tx1"/>
            </a:fontRef>
          </p:style>
        </p:cxnSp>
        <p:sp>
          <p:nvSpPr>
            <p:cNvPr id="25" name="Rectangle 24">
              <a:extLst>
                <a:ext uri="{FF2B5EF4-FFF2-40B4-BE49-F238E27FC236}">
                  <a16:creationId xmlns:a16="http://schemas.microsoft.com/office/drawing/2014/main" id="{2C70CE41-0EAC-E42B-0AF1-28D3DCAA64A4}"/>
                </a:ext>
              </a:extLst>
            </p:cNvPr>
            <p:cNvSpPr/>
            <p:nvPr/>
          </p:nvSpPr>
          <p:spPr>
            <a:xfrm>
              <a:off x="5881361" y="2293214"/>
              <a:ext cx="868745" cy="86372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extBox 25">
              <a:extLst>
                <a:ext uri="{FF2B5EF4-FFF2-40B4-BE49-F238E27FC236}">
                  <a16:creationId xmlns:a16="http://schemas.microsoft.com/office/drawing/2014/main" id="{DAD3DAB1-BE29-BDB3-3487-A9811D99EFCF}"/>
                </a:ext>
              </a:extLst>
            </p:cNvPr>
            <p:cNvSpPr txBox="1"/>
            <p:nvPr/>
          </p:nvSpPr>
          <p:spPr>
            <a:xfrm>
              <a:off x="8435590" y="2507724"/>
              <a:ext cx="354584" cy="215444"/>
            </a:xfrm>
            <a:prstGeom prst="rect">
              <a:avLst/>
            </a:prstGeom>
            <a:noFill/>
            <a:ln>
              <a:noFill/>
            </a:ln>
          </p:spPr>
          <p:txBody>
            <a:bodyPr wrap="none" rtlCol="0">
              <a:spAutoFit/>
            </a:bodyPr>
            <a:lstStyle>
              <a:defPPr>
                <a:defRPr lang="en-SE"/>
              </a:defPPr>
              <a:lvl1pPr>
                <a:defRPr sz="800"/>
              </a:lvl1pPr>
            </a:lstStyle>
            <a:p>
              <a:r>
                <a:rPr lang="en-US" dirty="0"/>
                <a:t>BTH</a:t>
              </a:r>
            </a:p>
          </p:txBody>
        </p:sp>
        <p:cxnSp>
          <p:nvCxnSpPr>
            <p:cNvPr id="27" name="Straight Connector 26">
              <a:extLst>
                <a:ext uri="{FF2B5EF4-FFF2-40B4-BE49-F238E27FC236}">
                  <a16:creationId xmlns:a16="http://schemas.microsoft.com/office/drawing/2014/main" id="{A385CC8D-76E8-FD9A-EE0B-7ED280D81DC2}"/>
                </a:ext>
              </a:extLst>
            </p:cNvPr>
            <p:cNvCxnSpPr>
              <a:cxnSpLocks/>
            </p:cNvCxnSpPr>
            <p:nvPr/>
          </p:nvCxnSpPr>
          <p:spPr>
            <a:xfrm>
              <a:off x="8824755" y="2725078"/>
              <a:ext cx="434372" cy="0"/>
            </a:xfrm>
            <a:prstGeom prst="line">
              <a:avLst/>
            </a:prstGeom>
            <a:ln w="12700">
              <a:solidFill>
                <a:schemeClr val="tx1"/>
              </a:solidFill>
            </a:ln>
          </p:spPr>
          <p:style>
            <a:lnRef idx="1">
              <a:schemeClr val="accent2"/>
            </a:lnRef>
            <a:fillRef idx="0">
              <a:schemeClr val="accent2"/>
            </a:fillRef>
            <a:effectRef idx="0">
              <a:schemeClr val="accent2"/>
            </a:effectRef>
            <a:fontRef idx="minor">
              <a:schemeClr val="tx1"/>
            </a:fontRef>
          </p:style>
        </p:cxnSp>
        <p:sp>
          <p:nvSpPr>
            <p:cNvPr id="28" name="TextBox 27">
              <a:extLst>
                <a:ext uri="{FF2B5EF4-FFF2-40B4-BE49-F238E27FC236}">
                  <a16:creationId xmlns:a16="http://schemas.microsoft.com/office/drawing/2014/main" id="{22547ABF-DB3A-E438-5695-3F25D502592F}"/>
                </a:ext>
              </a:extLst>
            </p:cNvPr>
            <p:cNvSpPr txBox="1"/>
            <p:nvPr/>
          </p:nvSpPr>
          <p:spPr>
            <a:xfrm>
              <a:off x="8825157" y="2510195"/>
              <a:ext cx="389850" cy="215444"/>
            </a:xfrm>
            <a:prstGeom prst="rect">
              <a:avLst/>
            </a:prstGeom>
            <a:noFill/>
            <a:ln>
              <a:noFill/>
            </a:ln>
          </p:spPr>
          <p:txBody>
            <a:bodyPr wrap="none" rtlCol="0">
              <a:spAutoFit/>
            </a:bodyPr>
            <a:lstStyle/>
            <a:p>
              <a:r>
                <a:rPr lang="en-US" sz="800" dirty="0">
                  <a:solidFill>
                    <a:schemeClr val="tx1"/>
                  </a:solidFill>
                </a:rPr>
                <a:t>BTH</a:t>
              </a:r>
              <a:endParaRPr lang="en-US" sz="900" dirty="0">
                <a:solidFill>
                  <a:schemeClr val="tx1"/>
                </a:solidFill>
              </a:endParaRPr>
            </a:p>
          </p:txBody>
        </p:sp>
      </p:grpSp>
      <mc:AlternateContent xmlns:mc="http://schemas.openxmlformats.org/markup-compatibility/2006" xmlns:a14="http://schemas.microsoft.com/office/drawing/2010/main">
        <mc:Choice Requires="a14">
          <p:sp>
            <p:nvSpPr>
              <p:cNvPr id="32" name="TextBox 31">
                <a:extLst>
                  <a:ext uri="{FF2B5EF4-FFF2-40B4-BE49-F238E27FC236}">
                    <a16:creationId xmlns:a16="http://schemas.microsoft.com/office/drawing/2014/main" id="{0A4D7AA4-8A12-59A2-0EE5-DCD48D978EFA}"/>
                  </a:ext>
                </a:extLst>
              </p:cNvPr>
              <p:cNvSpPr txBox="1"/>
              <p:nvPr/>
            </p:nvSpPr>
            <p:spPr>
              <a:xfrm>
                <a:off x="1279529" y="4385013"/>
                <a:ext cx="1187313" cy="230832"/>
              </a:xfrm>
              <a:prstGeom prst="rect">
                <a:avLst/>
              </a:prstGeom>
              <a:noFill/>
              <a:ln>
                <a:noFill/>
              </a:ln>
            </p:spPr>
            <p:txBody>
              <a:bodyPr wrap="none" rtlCol="0">
                <a:spAutoFit/>
              </a:bodyPr>
              <a:lstStyle/>
              <a:p>
                <a:r>
                  <a:rPr lang="en-US" sz="900" b="0" dirty="0"/>
                  <a:t>CU with size </a:t>
                </a:r>
                <a14:m>
                  <m:oMath xmlns:m="http://schemas.openxmlformats.org/officeDocument/2006/math">
                    <m:r>
                      <a:rPr lang="en-US" sz="900" b="0" i="1" smtClean="0">
                        <a:latin typeface="Cambria Math" panose="02040503050406030204" pitchFamily="18" charset="0"/>
                      </a:rPr>
                      <m:t>𝑚</m:t>
                    </m:r>
                    <m:r>
                      <a:rPr lang="en-US" sz="900" b="0" i="1" smtClean="0">
                        <a:latin typeface="Cambria Math" panose="02040503050406030204" pitchFamily="18" charset="0"/>
                        <a:ea typeface="Cambria Math" panose="02040503050406030204" pitchFamily="18" charset="0"/>
                      </a:rPr>
                      <m:t>×</m:t>
                    </m:r>
                    <m:r>
                      <a:rPr lang="en-US" sz="900" b="0" i="1" smtClean="0">
                        <a:latin typeface="Cambria Math" panose="02040503050406030204" pitchFamily="18" charset="0"/>
                        <a:ea typeface="Cambria Math" panose="02040503050406030204" pitchFamily="18" charset="0"/>
                      </a:rPr>
                      <m:t>𝑚</m:t>
                    </m:r>
                  </m:oMath>
                </a14:m>
                <a:endParaRPr lang="en-US" sz="900" dirty="0"/>
              </a:p>
            </p:txBody>
          </p:sp>
        </mc:Choice>
        <mc:Fallback xmlns="">
          <p:sp>
            <p:nvSpPr>
              <p:cNvPr id="32" name="TextBox 31">
                <a:extLst>
                  <a:ext uri="{FF2B5EF4-FFF2-40B4-BE49-F238E27FC236}">
                    <a16:creationId xmlns:a16="http://schemas.microsoft.com/office/drawing/2014/main" id="{0A4D7AA4-8A12-59A2-0EE5-DCD48D978EFA}"/>
                  </a:ext>
                </a:extLst>
              </p:cNvPr>
              <p:cNvSpPr txBox="1">
                <a:spLocks noRot="1" noChangeAspect="1" noMove="1" noResize="1" noEditPoints="1" noAdjustHandles="1" noChangeArrowheads="1" noChangeShapeType="1" noTextEdit="1"/>
              </p:cNvSpPr>
              <p:nvPr/>
            </p:nvSpPr>
            <p:spPr>
              <a:xfrm>
                <a:off x="1279529" y="4385013"/>
                <a:ext cx="1187313" cy="230832"/>
              </a:xfrm>
              <a:prstGeom prst="rect">
                <a:avLst/>
              </a:prstGeom>
              <a:blipFill>
                <a:blip r:embed="rId5"/>
                <a:stretch>
                  <a:fillRect b="-10526"/>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3" name="TextBox 32">
                <a:extLst>
                  <a:ext uri="{FF2B5EF4-FFF2-40B4-BE49-F238E27FC236}">
                    <a16:creationId xmlns:a16="http://schemas.microsoft.com/office/drawing/2014/main" id="{AA9E39EB-030A-703D-3855-40263FCF1507}"/>
                  </a:ext>
                </a:extLst>
              </p:cNvPr>
              <p:cNvSpPr txBox="1"/>
              <p:nvPr/>
            </p:nvSpPr>
            <p:spPr>
              <a:xfrm>
                <a:off x="6020753" y="4400684"/>
                <a:ext cx="1187313" cy="230832"/>
              </a:xfrm>
              <a:prstGeom prst="rect">
                <a:avLst/>
              </a:prstGeom>
              <a:noFill/>
              <a:ln>
                <a:noFill/>
              </a:ln>
            </p:spPr>
            <p:txBody>
              <a:bodyPr wrap="none" rtlCol="0">
                <a:spAutoFit/>
              </a:bodyPr>
              <a:lstStyle/>
              <a:p>
                <a:r>
                  <a:rPr lang="en-US" sz="900" b="0" dirty="0"/>
                  <a:t>CU with size </a:t>
                </a:r>
                <a14:m>
                  <m:oMath xmlns:m="http://schemas.openxmlformats.org/officeDocument/2006/math">
                    <m:r>
                      <a:rPr lang="en-US" sz="900" b="0" i="1" smtClean="0">
                        <a:latin typeface="Cambria Math" panose="02040503050406030204" pitchFamily="18" charset="0"/>
                      </a:rPr>
                      <m:t>𝑚</m:t>
                    </m:r>
                    <m:r>
                      <a:rPr lang="en-US" sz="900" b="0" i="1" smtClean="0">
                        <a:latin typeface="Cambria Math" panose="02040503050406030204" pitchFamily="18" charset="0"/>
                        <a:ea typeface="Cambria Math" panose="02040503050406030204" pitchFamily="18" charset="0"/>
                      </a:rPr>
                      <m:t>×</m:t>
                    </m:r>
                    <m:r>
                      <a:rPr lang="en-US" sz="900" b="0" i="1" smtClean="0">
                        <a:latin typeface="Cambria Math" panose="02040503050406030204" pitchFamily="18" charset="0"/>
                        <a:ea typeface="Cambria Math" panose="02040503050406030204" pitchFamily="18" charset="0"/>
                      </a:rPr>
                      <m:t>𝑚</m:t>
                    </m:r>
                  </m:oMath>
                </a14:m>
                <a:endParaRPr lang="en-US" sz="900" dirty="0"/>
              </a:p>
            </p:txBody>
          </p:sp>
        </mc:Choice>
        <mc:Fallback xmlns="">
          <p:sp>
            <p:nvSpPr>
              <p:cNvPr id="33" name="TextBox 32">
                <a:extLst>
                  <a:ext uri="{FF2B5EF4-FFF2-40B4-BE49-F238E27FC236}">
                    <a16:creationId xmlns:a16="http://schemas.microsoft.com/office/drawing/2014/main" id="{AA9E39EB-030A-703D-3855-40263FCF1507}"/>
                  </a:ext>
                </a:extLst>
              </p:cNvPr>
              <p:cNvSpPr txBox="1">
                <a:spLocks noRot="1" noChangeAspect="1" noMove="1" noResize="1" noEditPoints="1" noAdjustHandles="1" noChangeArrowheads="1" noChangeShapeType="1" noTextEdit="1"/>
              </p:cNvSpPr>
              <p:nvPr/>
            </p:nvSpPr>
            <p:spPr>
              <a:xfrm>
                <a:off x="6020753" y="4400684"/>
                <a:ext cx="1187313" cy="230832"/>
              </a:xfrm>
              <a:prstGeom prst="rect">
                <a:avLst/>
              </a:prstGeom>
              <a:blipFill>
                <a:blip r:embed="rId6"/>
                <a:stretch>
                  <a:fillRect b="-7895"/>
                </a:stretch>
              </a:blipFill>
              <a:ln>
                <a:noFill/>
              </a:ln>
            </p:spPr>
            <p:txBody>
              <a:bodyPr/>
              <a:lstStyle/>
              <a:p>
                <a:r>
                  <a:rPr lang="en-US">
                    <a:noFill/>
                  </a:rPr>
                  <a:t> </a:t>
                </a:r>
              </a:p>
            </p:txBody>
          </p:sp>
        </mc:Fallback>
      </mc:AlternateContent>
      <p:sp>
        <p:nvSpPr>
          <p:cNvPr id="34" name="TextBox 33">
            <a:extLst>
              <a:ext uri="{FF2B5EF4-FFF2-40B4-BE49-F238E27FC236}">
                <a16:creationId xmlns:a16="http://schemas.microsoft.com/office/drawing/2014/main" id="{DC780344-3F83-9993-41F3-E0A0AE058531}"/>
              </a:ext>
            </a:extLst>
          </p:cNvPr>
          <p:cNvSpPr txBox="1"/>
          <p:nvPr/>
        </p:nvSpPr>
        <p:spPr>
          <a:xfrm>
            <a:off x="1365886" y="5511476"/>
            <a:ext cx="3873962" cy="215444"/>
          </a:xfrm>
          <a:prstGeom prst="rect">
            <a:avLst/>
          </a:prstGeom>
          <a:noFill/>
          <a:ln>
            <a:noFill/>
          </a:ln>
        </p:spPr>
        <p:txBody>
          <a:bodyPr wrap="square" rtlCol="0">
            <a:spAutoFit/>
          </a:bodyPr>
          <a:lstStyle>
            <a:defPPr>
              <a:defRPr lang="en-SE"/>
            </a:defPPr>
            <a:lvl1pPr>
              <a:defRPr sz="900"/>
            </a:lvl1pPr>
          </a:lstStyle>
          <a:p>
            <a:r>
              <a:rPr lang="en-US" sz="800" dirty="0"/>
              <a:t>a) BTH split applied on square CU followed by BTV splits on its both subblocks</a:t>
            </a:r>
          </a:p>
        </p:txBody>
      </p:sp>
      <p:sp>
        <p:nvSpPr>
          <p:cNvPr id="35" name="TextBox 34">
            <a:extLst>
              <a:ext uri="{FF2B5EF4-FFF2-40B4-BE49-F238E27FC236}">
                <a16:creationId xmlns:a16="http://schemas.microsoft.com/office/drawing/2014/main" id="{ED935D7F-72DC-A4D5-FAB3-8D89CF45596D}"/>
              </a:ext>
            </a:extLst>
          </p:cNvPr>
          <p:cNvSpPr txBox="1"/>
          <p:nvPr/>
        </p:nvSpPr>
        <p:spPr>
          <a:xfrm>
            <a:off x="6114658" y="5511476"/>
            <a:ext cx="3873961" cy="215444"/>
          </a:xfrm>
          <a:prstGeom prst="rect">
            <a:avLst/>
          </a:prstGeom>
          <a:noFill/>
          <a:ln>
            <a:noFill/>
          </a:ln>
        </p:spPr>
        <p:txBody>
          <a:bodyPr wrap="square" rtlCol="0">
            <a:spAutoFit/>
          </a:bodyPr>
          <a:lstStyle>
            <a:defPPr>
              <a:defRPr lang="en-US"/>
            </a:defPPr>
            <a:lvl1pPr>
              <a:defRPr sz="800"/>
            </a:lvl1pPr>
          </a:lstStyle>
          <a:p>
            <a:r>
              <a:rPr lang="en-US" dirty="0"/>
              <a:t>b) BTV split applied on square CU followed by BTH splits on its both subblocks</a:t>
            </a:r>
          </a:p>
        </p:txBody>
      </p:sp>
      <p:sp>
        <p:nvSpPr>
          <p:cNvPr id="36" name="TextBox 35">
            <a:extLst>
              <a:ext uri="{FF2B5EF4-FFF2-40B4-BE49-F238E27FC236}">
                <a16:creationId xmlns:a16="http://schemas.microsoft.com/office/drawing/2014/main" id="{6CA85796-D2B4-2DA0-67CB-F9CE1C41B282}"/>
              </a:ext>
            </a:extLst>
          </p:cNvPr>
          <p:cNvSpPr txBox="1"/>
          <p:nvPr/>
        </p:nvSpPr>
        <p:spPr>
          <a:xfrm>
            <a:off x="4448994" y="5873213"/>
            <a:ext cx="6094926" cy="415498"/>
          </a:xfrm>
          <a:prstGeom prst="rect">
            <a:avLst/>
          </a:prstGeom>
          <a:noFill/>
          <a:ln>
            <a:noFill/>
          </a:ln>
        </p:spPr>
        <p:txBody>
          <a:bodyPr wrap="square" rtlCol="0">
            <a:spAutoFit/>
          </a:bodyPr>
          <a:lstStyle>
            <a:defPPr>
              <a:defRPr lang="en-US"/>
            </a:defPPr>
            <a:lvl1pPr>
              <a:defRPr sz="800"/>
            </a:lvl1pPr>
          </a:lstStyle>
          <a:p>
            <a:r>
              <a:rPr lang="en-US" sz="1050" dirty="0"/>
              <a:t>Figure 1:  BT CUs apply QT-like </a:t>
            </a:r>
            <a:r>
              <a:rPr lang="en-US" sz="1050"/>
              <a:t>structure.</a:t>
            </a:r>
          </a:p>
          <a:p>
            <a:r>
              <a:rPr lang="en-US" sz="1050"/>
              <a:t> </a:t>
            </a:r>
            <a:endParaRPr lang="en-US" sz="1050" dirty="0"/>
          </a:p>
        </p:txBody>
      </p:sp>
    </p:spTree>
    <p:custDataLst>
      <p:custData r:id="rId1"/>
      <p:custData r:id="rId2"/>
    </p:custDataLst>
    <p:extLst>
      <p:ext uri="{BB962C8B-B14F-4D97-AF65-F5344CB8AC3E}">
        <p14:creationId xmlns:p14="http://schemas.microsoft.com/office/powerpoint/2010/main" val="37099599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a:extLst>
              <a:ext uri="{FF2B5EF4-FFF2-40B4-BE49-F238E27FC236}">
                <a16:creationId xmlns:a16="http://schemas.microsoft.com/office/drawing/2014/main" id="{51444F26-4234-EAD2-D5AE-E85F0DF2AC59}"/>
              </a:ext>
            </a:extLst>
          </p:cNvPr>
          <p:cNvSpPr txBox="1"/>
          <p:nvPr/>
        </p:nvSpPr>
        <p:spPr>
          <a:xfrm>
            <a:off x="411239" y="1220874"/>
            <a:ext cx="10627883" cy="3908879"/>
          </a:xfrm>
          <a:prstGeom prst="rect">
            <a:avLst/>
          </a:prstGeom>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1800" kern="1000" spc="-30">
                <a:solidFill>
                  <a:schemeClr val="tx1"/>
                </a:solidFill>
                <a:latin typeface="+mn-lt"/>
                <a:ea typeface="+mn-ea"/>
                <a:cs typeface="+mn-cs"/>
              </a:defRPr>
            </a:lvl1pPr>
            <a:lvl2pPr marL="538163" lvl="1" indent="-273050" algn="l" rtl="0" eaLnBrk="1" fontAlgn="base" hangingPunct="1">
              <a:spcBef>
                <a:spcPts val="800"/>
              </a:spcBef>
              <a:spcAft>
                <a:spcPct val="0"/>
              </a:spcAft>
              <a:buClrTx/>
              <a:buFont typeface="Ericsson Hilda" panose="00000500000000000000" pitchFamily="2" charset="0"/>
              <a:buChar char="–"/>
              <a:defRPr sz="18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algn="just" hangingPunct="0">
              <a:spcBef>
                <a:spcPts val="680"/>
              </a:spcBef>
              <a:spcAft>
                <a:spcPts val="1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dirty="0"/>
              <a:t>A condition is proposed on BT CUs to restrict applying QT-like structure as shown in figure 2.</a:t>
            </a:r>
          </a:p>
          <a:p>
            <a:pPr algn="just" hangingPunct="0">
              <a:spcBef>
                <a:spcPts val="680"/>
              </a:spcBef>
              <a:spcAft>
                <a:spcPts val="1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dirty="0"/>
              <a:t>The proposed condition is only applied to a square CU for which QT split is allowed.</a:t>
            </a:r>
          </a:p>
          <a:p>
            <a:pPr algn="just" hangingPunct="0">
              <a:spcBef>
                <a:spcPts val="680"/>
              </a:spcBef>
              <a:spcAft>
                <a:spcPts val="1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dirty="0"/>
              <a:t>A new cabac context is added to signal split_cu_flag. The context is used when the binary split is applied on a luma channel CU, and the first block chooses a different binary split compared to binary split selected by its parent CU.</a:t>
            </a:r>
          </a:p>
          <a:p>
            <a:pPr algn="just" hangingPunct="0">
              <a:spcBef>
                <a:spcPts val="680"/>
              </a:spcBef>
              <a:spcAft>
                <a:spcPts val="1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dirty="0"/>
              <a:t>The proposed condition is applied based on maximum CTU size. When maximum CTU size is 256 the proposed condition is applied to 128x128 and 64x64 CUs. The proposed condition is applied to CU sizes 128x128, 64x64 and 32x32 when maximum CTU size is 128</a:t>
            </a:r>
            <a:r>
              <a:rPr lang="en-US" sz="1800" dirty="0">
                <a:effectLst/>
                <a:latin typeface="Times New Roman" panose="02020603050405020304" pitchFamily="18" charset="0"/>
                <a:ea typeface="Times New Roman" panose="02020603050405020304" pitchFamily="18" charset="0"/>
              </a:rPr>
              <a:t>.  </a:t>
            </a:r>
          </a:p>
          <a:p>
            <a:pPr algn="just" hangingPunct="0">
              <a:spcBef>
                <a:spcPts val="680"/>
              </a:spcBef>
              <a:spcAft>
                <a:spcPts val="1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2000" dirty="0"/>
          </a:p>
          <a:p>
            <a:pPr algn="just" hangingPunct="0">
              <a:spcBef>
                <a:spcPts val="680"/>
              </a:spcBef>
              <a:spcAft>
                <a:spcPts val="1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dirty="0">
              <a:effectLst/>
              <a:latin typeface="Times New Roman" panose="02020603050405020304" pitchFamily="18" charset="0"/>
              <a:ea typeface="Times New Roman" panose="02020603050405020304" pitchFamily="18" charset="0"/>
            </a:endParaRPr>
          </a:p>
        </p:txBody>
      </p:sp>
      <p:sp>
        <p:nvSpPr>
          <p:cNvPr id="2" name="Title 9">
            <a:extLst>
              <a:ext uri="{FF2B5EF4-FFF2-40B4-BE49-F238E27FC236}">
                <a16:creationId xmlns:a16="http://schemas.microsoft.com/office/drawing/2014/main" id="{3B1EBD7A-4AED-5FD8-639B-6C7D0BFA0175}"/>
              </a:ext>
            </a:extLst>
          </p:cNvPr>
          <p:cNvSpPr txBox="1">
            <a:spLocks/>
          </p:cNvSpPr>
          <p:nvPr/>
        </p:nvSpPr>
        <p:spPr>
          <a:xfrm>
            <a:off x="540404" y="379368"/>
            <a:ext cx="8107759" cy="799049"/>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lgn="l" rtl="0" eaLnBrk="1" fontAlgn="base" hangingPunct="1">
              <a:lnSpc>
                <a:spcPct val="85000"/>
              </a:lnSpc>
              <a:spcBef>
                <a:spcPts val="300"/>
              </a:spcBef>
              <a:spcAft>
                <a:spcPct val="0"/>
              </a:spcAft>
              <a:defRPr sz="4000" kern="1400" spc="-160">
                <a:solidFill>
                  <a:schemeClr val="tx1"/>
                </a:solidFill>
                <a:latin typeface="+mn-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a:lstStyle>
          <a:p>
            <a:r>
              <a:rPr lang="en-US" dirty="0"/>
              <a:t>Proposal</a:t>
            </a:r>
          </a:p>
        </p:txBody>
      </p:sp>
      <p:grpSp>
        <p:nvGrpSpPr>
          <p:cNvPr id="3" name="Group 2">
            <a:extLst>
              <a:ext uri="{FF2B5EF4-FFF2-40B4-BE49-F238E27FC236}">
                <a16:creationId xmlns:a16="http://schemas.microsoft.com/office/drawing/2014/main" id="{4A78DC8A-E7B3-0651-B7D3-5AA7C3ECF290}"/>
              </a:ext>
            </a:extLst>
          </p:cNvPr>
          <p:cNvGrpSpPr/>
          <p:nvPr/>
        </p:nvGrpSpPr>
        <p:grpSpPr>
          <a:xfrm>
            <a:off x="1633490" y="4844194"/>
            <a:ext cx="3375608" cy="864289"/>
            <a:chOff x="5883519" y="923429"/>
            <a:chExt cx="3375608" cy="864289"/>
          </a:xfrm>
        </p:grpSpPr>
        <p:sp>
          <p:nvSpPr>
            <p:cNvPr id="4" name="Rectangle 3">
              <a:extLst>
                <a:ext uri="{FF2B5EF4-FFF2-40B4-BE49-F238E27FC236}">
                  <a16:creationId xmlns:a16="http://schemas.microsoft.com/office/drawing/2014/main" id="{055CCFA4-F85C-5E5F-0CED-953E181A0800}"/>
                </a:ext>
              </a:extLst>
            </p:cNvPr>
            <p:cNvSpPr/>
            <p:nvPr/>
          </p:nvSpPr>
          <p:spPr>
            <a:xfrm>
              <a:off x="7137851" y="923990"/>
              <a:ext cx="868745" cy="86372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5" name="Straight Connector 4">
              <a:extLst>
                <a:ext uri="{FF2B5EF4-FFF2-40B4-BE49-F238E27FC236}">
                  <a16:creationId xmlns:a16="http://schemas.microsoft.com/office/drawing/2014/main" id="{9F2A2FEC-3296-4FFD-6C91-723713008821}"/>
                </a:ext>
              </a:extLst>
            </p:cNvPr>
            <p:cNvCxnSpPr>
              <a:cxnSpLocks/>
              <a:stCxn id="4" idx="1"/>
              <a:endCxn id="4" idx="3"/>
            </p:cNvCxnSpPr>
            <p:nvPr/>
          </p:nvCxnSpPr>
          <p:spPr>
            <a:xfrm>
              <a:off x="7137851" y="1355854"/>
              <a:ext cx="868745"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sp>
          <p:nvSpPr>
            <p:cNvPr id="6" name="TextBox 5">
              <a:extLst>
                <a:ext uri="{FF2B5EF4-FFF2-40B4-BE49-F238E27FC236}">
                  <a16:creationId xmlns:a16="http://schemas.microsoft.com/office/drawing/2014/main" id="{D8458B03-722B-83E8-4E95-FB2E4A6F3F89}"/>
                </a:ext>
              </a:extLst>
            </p:cNvPr>
            <p:cNvSpPr txBox="1"/>
            <p:nvPr/>
          </p:nvSpPr>
          <p:spPr>
            <a:xfrm>
              <a:off x="7384511" y="1155494"/>
              <a:ext cx="375424" cy="230832"/>
            </a:xfrm>
            <a:prstGeom prst="rect">
              <a:avLst/>
            </a:prstGeom>
            <a:noFill/>
            <a:ln>
              <a:noFill/>
            </a:ln>
          </p:spPr>
          <p:txBody>
            <a:bodyPr wrap="none" rtlCol="0">
              <a:spAutoFit/>
            </a:bodyPr>
            <a:lstStyle/>
            <a:p>
              <a:r>
                <a:rPr lang="en-US" sz="900" dirty="0"/>
                <a:t>BTH</a:t>
              </a:r>
            </a:p>
          </p:txBody>
        </p:sp>
        <p:sp>
          <p:nvSpPr>
            <p:cNvPr id="7" name="Rectangle 6">
              <a:extLst>
                <a:ext uri="{FF2B5EF4-FFF2-40B4-BE49-F238E27FC236}">
                  <a16:creationId xmlns:a16="http://schemas.microsoft.com/office/drawing/2014/main" id="{4D9429E6-A6AA-DB2B-C15B-B9AC05254F18}"/>
                </a:ext>
              </a:extLst>
            </p:cNvPr>
            <p:cNvSpPr/>
            <p:nvPr/>
          </p:nvSpPr>
          <p:spPr>
            <a:xfrm>
              <a:off x="5883519" y="923990"/>
              <a:ext cx="868745" cy="86372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66629BC0-F2EE-E4C4-9CD3-DB565423148A}"/>
                </a:ext>
              </a:extLst>
            </p:cNvPr>
            <p:cNvSpPr/>
            <p:nvPr/>
          </p:nvSpPr>
          <p:spPr>
            <a:xfrm>
              <a:off x="8390382" y="923429"/>
              <a:ext cx="868745" cy="86372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9" name="Straight Connector 8">
              <a:extLst>
                <a:ext uri="{FF2B5EF4-FFF2-40B4-BE49-F238E27FC236}">
                  <a16:creationId xmlns:a16="http://schemas.microsoft.com/office/drawing/2014/main" id="{74C5F6D8-6219-76CF-21A5-6609CB7127DA}"/>
                </a:ext>
              </a:extLst>
            </p:cNvPr>
            <p:cNvCxnSpPr>
              <a:cxnSpLocks/>
              <a:stCxn id="8" idx="1"/>
              <a:endCxn id="8" idx="3"/>
            </p:cNvCxnSpPr>
            <p:nvPr/>
          </p:nvCxnSpPr>
          <p:spPr>
            <a:xfrm>
              <a:off x="8390382" y="1355293"/>
              <a:ext cx="868745"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F200FC27-5FE8-7B4E-3587-F8DD6085C75B}"/>
                </a:ext>
              </a:extLst>
            </p:cNvPr>
            <p:cNvCxnSpPr>
              <a:cxnSpLocks/>
              <a:stCxn id="8" idx="0"/>
            </p:cNvCxnSpPr>
            <p:nvPr/>
          </p:nvCxnSpPr>
          <p:spPr>
            <a:xfrm>
              <a:off x="8824755" y="923429"/>
              <a:ext cx="0" cy="431864"/>
            </a:xfrm>
            <a:prstGeom prst="line">
              <a:avLst/>
            </a:prstGeom>
            <a:ln w="12700">
              <a:solidFill>
                <a:schemeClr val="tx1"/>
              </a:solidFill>
            </a:ln>
          </p:spPr>
          <p:style>
            <a:lnRef idx="1">
              <a:schemeClr val="accent2"/>
            </a:lnRef>
            <a:fillRef idx="0">
              <a:schemeClr val="accent2"/>
            </a:fillRef>
            <a:effectRef idx="0">
              <a:schemeClr val="accent2"/>
            </a:effectRef>
            <a:fontRef idx="minor">
              <a:schemeClr val="tx1"/>
            </a:fontRef>
          </p:style>
        </p:cxnSp>
        <p:sp>
          <p:nvSpPr>
            <p:cNvPr id="11" name="TextBox 10">
              <a:extLst>
                <a:ext uri="{FF2B5EF4-FFF2-40B4-BE49-F238E27FC236}">
                  <a16:creationId xmlns:a16="http://schemas.microsoft.com/office/drawing/2014/main" id="{4540E9D0-3146-FDB9-A02F-43BDA255855B}"/>
                </a:ext>
              </a:extLst>
            </p:cNvPr>
            <p:cNvSpPr txBox="1"/>
            <p:nvPr/>
          </p:nvSpPr>
          <p:spPr>
            <a:xfrm>
              <a:off x="8496140" y="1039777"/>
              <a:ext cx="348172" cy="215444"/>
            </a:xfrm>
            <a:prstGeom prst="rect">
              <a:avLst/>
            </a:prstGeom>
            <a:noFill/>
            <a:ln>
              <a:noFill/>
            </a:ln>
          </p:spPr>
          <p:txBody>
            <a:bodyPr wrap="none" rtlCol="0">
              <a:spAutoFit/>
            </a:bodyPr>
            <a:lstStyle>
              <a:defPPr>
                <a:defRPr lang="en-SE"/>
              </a:defPPr>
              <a:lvl1pPr>
                <a:defRPr sz="800"/>
              </a:lvl1pPr>
            </a:lstStyle>
            <a:p>
              <a:r>
                <a:rPr lang="en-US" dirty="0"/>
                <a:t>BTV</a:t>
              </a:r>
            </a:p>
          </p:txBody>
        </p:sp>
        <p:cxnSp>
          <p:nvCxnSpPr>
            <p:cNvPr id="12" name="Straight Connector 11">
              <a:extLst>
                <a:ext uri="{FF2B5EF4-FFF2-40B4-BE49-F238E27FC236}">
                  <a16:creationId xmlns:a16="http://schemas.microsoft.com/office/drawing/2014/main" id="{AF2476A0-3E1C-235F-4E7D-11098A537004}"/>
                </a:ext>
              </a:extLst>
            </p:cNvPr>
            <p:cNvCxnSpPr>
              <a:cxnSpLocks/>
              <a:endCxn id="8" idx="2"/>
            </p:cNvCxnSpPr>
            <p:nvPr/>
          </p:nvCxnSpPr>
          <p:spPr>
            <a:xfrm>
              <a:off x="8824755" y="1355293"/>
              <a:ext cx="0" cy="431864"/>
            </a:xfrm>
            <a:prstGeom prst="line">
              <a:avLst/>
            </a:prstGeom>
            <a:ln w="12700">
              <a:solidFill>
                <a:schemeClr val="tx1"/>
              </a:solidFill>
            </a:ln>
          </p:spPr>
          <p:style>
            <a:lnRef idx="1">
              <a:schemeClr val="accent2"/>
            </a:lnRef>
            <a:fillRef idx="0">
              <a:schemeClr val="accent2"/>
            </a:fillRef>
            <a:effectRef idx="0">
              <a:schemeClr val="accent2"/>
            </a:effectRef>
            <a:fontRef idx="minor">
              <a:schemeClr val="tx1"/>
            </a:fontRef>
          </p:style>
        </p:cxnSp>
        <p:sp>
          <p:nvSpPr>
            <p:cNvPr id="13" name="TextBox 12">
              <a:extLst>
                <a:ext uri="{FF2B5EF4-FFF2-40B4-BE49-F238E27FC236}">
                  <a16:creationId xmlns:a16="http://schemas.microsoft.com/office/drawing/2014/main" id="{EA116274-4765-1923-D392-1E5E6ED6459C}"/>
                </a:ext>
              </a:extLst>
            </p:cNvPr>
            <p:cNvSpPr txBox="1"/>
            <p:nvPr/>
          </p:nvSpPr>
          <p:spPr>
            <a:xfrm>
              <a:off x="8455439" y="1455808"/>
              <a:ext cx="385042" cy="215444"/>
            </a:xfrm>
            <a:prstGeom prst="rect">
              <a:avLst/>
            </a:prstGeom>
            <a:noFill/>
            <a:ln>
              <a:noFill/>
            </a:ln>
          </p:spPr>
          <p:txBody>
            <a:bodyPr wrap="none" rtlCol="0">
              <a:spAutoFit/>
            </a:bodyPr>
            <a:lstStyle/>
            <a:p>
              <a:r>
                <a:rPr lang="en-US" sz="800" strike="sngStrike" dirty="0">
                  <a:solidFill>
                    <a:srgbClr val="FF0000"/>
                  </a:solidFill>
                </a:rPr>
                <a:t>BTV</a:t>
              </a:r>
            </a:p>
          </p:txBody>
        </p:sp>
        <p:grpSp>
          <p:nvGrpSpPr>
            <p:cNvPr id="14" name="Group 13">
              <a:extLst>
                <a:ext uri="{FF2B5EF4-FFF2-40B4-BE49-F238E27FC236}">
                  <a16:creationId xmlns:a16="http://schemas.microsoft.com/office/drawing/2014/main" id="{52A69CDB-73C8-AD67-3F9E-ADB90389187B}"/>
                </a:ext>
              </a:extLst>
            </p:cNvPr>
            <p:cNvGrpSpPr/>
            <p:nvPr/>
          </p:nvGrpSpPr>
          <p:grpSpPr>
            <a:xfrm>
              <a:off x="8778657" y="1514062"/>
              <a:ext cx="99451" cy="114324"/>
              <a:chOff x="6221575" y="1838755"/>
              <a:chExt cx="240800" cy="300228"/>
            </a:xfrm>
          </p:grpSpPr>
          <p:cxnSp>
            <p:nvCxnSpPr>
              <p:cNvPr id="15" name="Straight Connector 14">
                <a:extLst>
                  <a:ext uri="{FF2B5EF4-FFF2-40B4-BE49-F238E27FC236}">
                    <a16:creationId xmlns:a16="http://schemas.microsoft.com/office/drawing/2014/main" id="{B081458E-4F76-B667-4245-6FA88ECC47E9}"/>
                  </a:ext>
                </a:extLst>
              </p:cNvPr>
              <p:cNvCxnSpPr>
                <a:cxnSpLocks/>
              </p:cNvCxnSpPr>
              <p:nvPr/>
            </p:nvCxnSpPr>
            <p:spPr>
              <a:xfrm>
                <a:off x="6221575" y="1838755"/>
                <a:ext cx="223201" cy="29880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D52935E7-8D2E-A782-949C-02DCB6EAFA8F}"/>
                  </a:ext>
                </a:extLst>
              </p:cNvPr>
              <p:cNvCxnSpPr>
                <a:cxnSpLocks/>
              </p:cNvCxnSpPr>
              <p:nvPr/>
            </p:nvCxnSpPr>
            <p:spPr>
              <a:xfrm flipV="1">
                <a:off x="6237585" y="1838755"/>
                <a:ext cx="224790" cy="300228"/>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grpSp>
      <p:grpSp>
        <p:nvGrpSpPr>
          <p:cNvPr id="17" name="Group 16">
            <a:extLst>
              <a:ext uri="{FF2B5EF4-FFF2-40B4-BE49-F238E27FC236}">
                <a16:creationId xmlns:a16="http://schemas.microsoft.com/office/drawing/2014/main" id="{D71778C7-18D8-DC9D-F578-87E7EB04A488}"/>
              </a:ext>
            </a:extLst>
          </p:cNvPr>
          <p:cNvGrpSpPr/>
          <p:nvPr/>
        </p:nvGrpSpPr>
        <p:grpSpPr>
          <a:xfrm>
            <a:off x="6370758" y="4844194"/>
            <a:ext cx="3377766" cy="863728"/>
            <a:chOff x="5881361" y="2293214"/>
            <a:chExt cx="3377766" cy="863728"/>
          </a:xfrm>
        </p:grpSpPr>
        <p:sp>
          <p:nvSpPr>
            <p:cNvPr id="18" name="Rectangle 17">
              <a:extLst>
                <a:ext uri="{FF2B5EF4-FFF2-40B4-BE49-F238E27FC236}">
                  <a16:creationId xmlns:a16="http://schemas.microsoft.com/office/drawing/2014/main" id="{FBB1245A-3583-33EF-F7D1-345AE043E88D}"/>
                </a:ext>
              </a:extLst>
            </p:cNvPr>
            <p:cNvSpPr/>
            <p:nvPr/>
          </p:nvSpPr>
          <p:spPr>
            <a:xfrm>
              <a:off x="7136495" y="2293214"/>
              <a:ext cx="868745" cy="86372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9" name="Straight Connector 18">
              <a:extLst>
                <a:ext uri="{FF2B5EF4-FFF2-40B4-BE49-F238E27FC236}">
                  <a16:creationId xmlns:a16="http://schemas.microsoft.com/office/drawing/2014/main" id="{EB369491-05F1-E26E-1EDC-AE18446341F4}"/>
                </a:ext>
              </a:extLst>
            </p:cNvPr>
            <p:cNvCxnSpPr>
              <a:cxnSpLocks/>
              <a:stCxn id="18" idx="0"/>
              <a:endCxn id="18" idx="2"/>
            </p:cNvCxnSpPr>
            <p:nvPr/>
          </p:nvCxnSpPr>
          <p:spPr>
            <a:xfrm>
              <a:off x="7570867" y="2293214"/>
              <a:ext cx="0" cy="86372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EFD77B87-C7F0-5881-0623-55F093C68CCE}"/>
                </a:ext>
              </a:extLst>
            </p:cNvPr>
            <p:cNvSpPr txBox="1"/>
            <p:nvPr/>
          </p:nvSpPr>
          <p:spPr>
            <a:xfrm>
              <a:off x="7228416" y="2667915"/>
              <a:ext cx="389616" cy="215444"/>
            </a:xfrm>
            <a:prstGeom prst="rect">
              <a:avLst/>
            </a:prstGeom>
            <a:noFill/>
            <a:ln>
              <a:noFill/>
            </a:ln>
          </p:spPr>
          <p:txBody>
            <a:bodyPr wrap="square" rtlCol="0">
              <a:spAutoFit/>
            </a:bodyPr>
            <a:lstStyle/>
            <a:p>
              <a:r>
                <a:rPr lang="en-US" sz="800" dirty="0"/>
                <a:t>BTV</a:t>
              </a:r>
            </a:p>
          </p:txBody>
        </p:sp>
        <p:sp>
          <p:nvSpPr>
            <p:cNvPr id="21" name="Rectangle 20">
              <a:extLst>
                <a:ext uri="{FF2B5EF4-FFF2-40B4-BE49-F238E27FC236}">
                  <a16:creationId xmlns:a16="http://schemas.microsoft.com/office/drawing/2014/main" id="{3F3EE35A-0106-D535-D41A-F80F49AD0641}"/>
                </a:ext>
              </a:extLst>
            </p:cNvPr>
            <p:cNvSpPr/>
            <p:nvPr/>
          </p:nvSpPr>
          <p:spPr>
            <a:xfrm>
              <a:off x="8390382" y="2293214"/>
              <a:ext cx="868745" cy="86372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2" name="Straight Connector 21">
              <a:extLst>
                <a:ext uri="{FF2B5EF4-FFF2-40B4-BE49-F238E27FC236}">
                  <a16:creationId xmlns:a16="http://schemas.microsoft.com/office/drawing/2014/main" id="{EA3CA8B9-FCB6-61E7-7146-29C7BC490227}"/>
                </a:ext>
              </a:extLst>
            </p:cNvPr>
            <p:cNvCxnSpPr>
              <a:cxnSpLocks/>
              <a:stCxn id="21" idx="0"/>
              <a:endCxn id="21" idx="2"/>
            </p:cNvCxnSpPr>
            <p:nvPr/>
          </p:nvCxnSpPr>
          <p:spPr>
            <a:xfrm>
              <a:off x="8824755" y="2293214"/>
              <a:ext cx="0" cy="86372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855E79DB-ABBF-10BF-9979-562D4531CD80}"/>
                </a:ext>
              </a:extLst>
            </p:cNvPr>
            <p:cNvCxnSpPr>
              <a:cxnSpLocks/>
              <a:stCxn id="21" idx="1"/>
            </p:cNvCxnSpPr>
            <p:nvPr/>
          </p:nvCxnSpPr>
          <p:spPr>
            <a:xfrm>
              <a:off x="8390382" y="2725078"/>
              <a:ext cx="434372" cy="0"/>
            </a:xfrm>
            <a:prstGeom prst="line">
              <a:avLst/>
            </a:prstGeom>
            <a:ln w="12700">
              <a:solidFill>
                <a:schemeClr val="tx1"/>
              </a:solidFill>
            </a:ln>
          </p:spPr>
          <p:style>
            <a:lnRef idx="1">
              <a:schemeClr val="accent2"/>
            </a:lnRef>
            <a:fillRef idx="0">
              <a:schemeClr val="accent2"/>
            </a:fillRef>
            <a:effectRef idx="0">
              <a:schemeClr val="accent2"/>
            </a:effectRef>
            <a:fontRef idx="minor">
              <a:schemeClr val="tx1"/>
            </a:fontRef>
          </p:style>
        </p:cxnSp>
        <p:sp>
          <p:nvSpPr>
            <p:cNvPr id="24" name="Rectangle 23">
              <a:extLst>
                <a:ext uri="{FF2B5EF4-FFF2-40B4-BE49-F238E27FC236}">
                  <a16:creationId xmlns:a16="http://schemas.microsoft.com/office/drawing/2014/main" id="{C813BB65-D41A-2DED-6BEE-93F3CE3C366B}"/>
                </a:ext>
              </a:extLst>
            </p:cNvPr>
            <p:cNvSpPr/>
            <p:nvPr/>
          </p:nvSpPr>
          <p:spPr>
            <a:xfrm>
              <a:off x="5881361" y="2293214"/>
              <a:ext cx="868745" cy="86372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TextBox 24">
              <a:extLst>
                <a:ext uri="{FF2B5EF4-FFF2-40B4-BE49-F238E27FC236}">
                  <a16:creationId xmlns:a16="http://schemas.microsoft.com/office/drawing/2014/main" id="{E4EDE9F8-4CCC-54E8-EF4B-2ABF6907A455}"/>
                </a:ext>
              </a:extLst>
            </p:cNvPr>
            <p:cNvSpPr txBox="1"/>
            <p:nvPr/>
          </p:nvSpPr>
          <p:spPr>
            <a:xfrm>
              <a:off x="8435590" y="2515622"/>
              <a:ext cx="354584" cy="215444"/>
            </a:xfrm>
            <a:prstGeom prst="rect">
              <a:avLst/>
            </a:prstGeom>
            <a:noFill/>
            <a:ln>
              <a:noFill/>
            </a:ln>
          </p:spPr>
          <p:txBody>
            <a:bodyPr wrap="none" rtlCol="0">
              <a:spAutoFit/>
            </a:bodyPr>
            <a:lstStyle>
              <a:defPPr>
                <a:defRPr lang="en-SE"/>
              </a:defPPr>
              <a:lvl1pPr>
                <a:defRPr sz="800"/>
              </a:lvl1pPr>
            </a:lstStyle>
            <a:p>
              <a:r>
                <a:rPr lang="en-US" dirty="0"/>
                <a:t>BTH</a:t>
              </a:r>
            </a:p>
          </p:txBody>
        </p:sp>
        <p:cxnSp>
          <p:nvCxnSpPr>
            <p:cNvPr id="27" name="Straight Connector 26">
              <a:extLst>
                <a:ext uri="{FF2B5EF4-FFF2-40B4-BE49-F238E27FC236}">
                  <a16:creationId xmlns:a16="http://schemas.microsoft.com/office/drawing/2014/main" id="{77E45E9C-DA4F-A1F9-68D3-B36B6C96F06F}"/>
                </a:ext>
              </a:extLst>
            </p:cNvPr>
            <p:cNvCxnSpPr>
              <a:cxnSpLocks/>
            </p:cNvCxnSpPr>
            <p:nvPr/>
          </p:nvCxnSpPr>
          <p:spPr>
            <a:xfrm>
              <a:off x="8824755" y="2725078"/>
              <a:ext cx="434372" cy="0"/>
            </a:xfrm>
            <a:prstGeom prst="line">
              <a:avLst/>
            </a:prstGeom>
            <a:ln w="12700">
              <a:solidFill>
                <a:schemeClr val="tx1"/>
              </a:solidFill>
            </a:ln>
          </p:spPr>
          <p:style>
            <a:lnRef idx="1">
              <a:schemeClr val="accent2"/>
            </a:lnRef>
            <a:fillRef idx="0">
              <a:schemeClr val="accent2"/>
            </a:fillRef>
            <a:effectRef idx="0">
              <a:schemeClr val="accent2"/>
            </a:effectRef>
            <a:fontRef idx="minor">
              <a:schemeClr val="tx1"/>
            </a:fontRef>
          </p:style>
        </p:cxnSp>
        <p:sp>
          <p:nvSpPr>
            <p:cNvPr id="28" name="TextBox 27">
              <a:extLst>
                <a:ext uri="{FF2B5EF4-FFF2-40B4-BE49-F238E27FC236}">
                  <a16:creationId xmlns:a16="http://schemas.microsoft.com/office/drawing/2014/main" id="{6FC8FAD5-BBCE-1B04-7822-688C86562BB7}"/>
                </a:ext>
              </a:extLst>
            </p:cNvPr>
            <p:cNvSpPr txBox="1"/>
            <p:nvPr/>
          </p:nvSpPr>
          <p:spPr>
            <a:xfrm>
              <a:off x="8825157" y="2510195"/>
              <a:ext cx="389850" cy="215444"/>
            </a:xfrm>
            <a:prstGeom prst="rect">
              <a:avLst/>
            </a:prstGeom>
            <a:noFill/>
            <a:ln>
              <a:noFill/>
            </a:ln>
          </p:spPr>
          <p:txBody>
            <a:bodyPr wrap="none" rtlCol="0">
              <a:spAutoFit/>
            </a:bodyPr>
            <a:lstStyle/>
            <a:p>
              <a:r>
                <a:rPr lang="en-US" sz="800" strike="sngStrike" dirty="0">
                  <a:solidFill>
                    <a:srgbClr val="FF0000"/>
                  </a:solidFill>
                </a:rPr>
                <a:t>BTH</a:t>
              </a:r>
              <a:endParaRPr lang="en-US" sz="900" strike="sngStrike" dirty="0">
                <a:solidFill>
                  <a:srgbClr val="FF0000"/>
                </a:solidFill>
              </a:endParaRPr>
            </a:p>
          </p:txBody>
        </p:sp>
        <p:grpSp>
          <p:nvGrpSpPr>
            <p:cNvPr id="29" name="Group 28">
              <a:extLst>
                <a:ext uri="{FF2B5EF4-FFF2-40B4-BE49-F238E27FC236}">
                  <a16:creationId xmlns:a16="http://schemas.microsoft.com/office/drawing/2014/main" id="{BB1B41C7-F6F9-DA34-063E-213F26376E11}"/>
                </a:ext>
              </a:extLst>
            </p:cNvPr>
            <p:cNvGrpSpPr/>
            <p:nvPr/>
          </p:nvGrpSpPr>
          <p:grpSpPr>
            <a:xfrm>
              <a:off x="8986117" y="2667915"/>
              <a:ext cx="99448" cy="114324"/>
              <a:chOff x="6723888" y="1292352"/>
              <a:chExt cx="240792" cy="300228"/>
            </a:xfrm>
          </p:grpSpPr>
          <p:cxnSp>
            <p:nvCxnSpPr>
              <p:cNvPr id="30" name="Straight Connector 29">
                <a:extLst>
                  <a:ext uri="{FF2B5EF4-FFF2-40B4-BE49-F238E27FC236}">
                    <a16:creationId xmlns:a16="http://schemas.microsoft.com/office/drawing/2014/main" id="{32F59C4D-C017-6DB1-0856-02D2EA07234E}"/>
                  </a:ext>
                </a:extLst>
              </p:cNvPr>
              <p:cNvCxnSpPr>
                <a:cxnSpLocks/>
              </p:cNvCxnSpPr>
              <p:nvPr/>
            </p:nvCxnSpPr>
            <p:spPr>
              <a:xfrm>
                <a:off x="6723888" y="1292352"/>
                <a:ext cx="223200" cy="29880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0270ED95-987F-5159-46EE-41F25A9ECA1A}"/>
                  </a:ext>
                </a:extLst>
              </p:cNvPr>
              <p:cNvCxnSpPr>
                <a:cxnSpLocks/>
              </p:cNvCxnSpPr>
              <p:nvPr/>
            </p:nvCxnSpPr>
            <p:spPr>
              <a:xfrm flipV="1">
                <a:off x="6739890" y="1292352"/>
                <a:ext cx="224790" cy="300228"/>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grpSp>
      <mc:AlternateContent xmlns:mc="http://schemas.openxmlformats.org/markup-compatibility/2006" xmlns:a14="http://schemas.microsoft.com/office/drawing/2010/main">
        <mc:Choice Requires="a14">
          <p:sp>
            <p:nvSpPr>
              <p:cNvPr id="32" name="TextBox 31">
                <a:extLst>
                  <a:ext uri="{FF2B5EF4-FFF2-40B4-BE49-F238E27FC236}">
                    <a16:creationId xmlns:a16="http://schemas.microsoft.com/office/drawing/2014/main" id="{5335A48B-8E3E-6973-1571-E5877D60A3FF}"/>
                  </a:ext>
                </a:extLst>
              </p:cNvPr>
              <p:cNvSpPr txBox="1"/>
              <p:nvPr/>
            </p:nvSpPr>
            <p:spPr>
              <a:xfrm>
                <a:off x="1461688" y="4597691"/>
                <a:ext cx="1187313" cy="230832"/>
              </a:xfrm>
              <a:prstGeom prst="rect">
                <a:avLst/>
              </a:prstGeom>
              <a:noFill/>
              <a:ln>
                <a:noFill/>
              </a:ln>
            </p:spPr>
            <p:txBody>
              <a:bodyPr wrap="none" rtlCol="0">
                <a:spAutoFit/>
              </a:bodyPr>
              <a:lstStyle/>
              <a:p>
                <a:r>
                  <a:rPr lang="en-US" sz="900" b="0" dirty="0"/>
                  <a:t>CU with size </a:t>
                </a:r>
                <a14:m>
                  <m:oMath xmlns:m="http://schemas.openxmlformats.org/officeDocument/2006/math">
                    <m:r>
                      <a:rPr lang="en-US" sz="900" b="0" i="1" smtClean="0">
                        <a:latin typeface="Cambria Math" panose="02040503050406030204" pitchFamily="18" charset="0"/>
                      </a:rPr>
                      <m:t>𝑚</m:t>
                    </m:r>
                    <m:r>
                      <a:rPr lang="en-US" sz="900" b="0" i="1" smtClean="0">
                        <a:latin typeface="Cambria Math" panose="02040503050406030204" pitchFamily="18" charset="0"/>
                        <a:ea typeface="Cambria Math" panose="02040503050406030204" pitchFamily="18" charset="0"/>
                      </a:rPr>
                      <m:t>×</m:t>
                    </m:r>
                    <m:r>
                      <a:rPr lang="en-US" sz="900" b="0" i="1" smtClean="0">
                        <a:latin typeface="Cambria Math" panose="02040503050406030204" pitchFamily="18" charset="0"/>
                        <a:ea typeface="Cambria Math" panose="02040503050406030204" pitchFamily="18" charset="0"/>
                      </a:rPr>
                      <m:t>𝑚</m:t>
                    </m:r>
                  </m:oMath>
                </a14:m>
                <a:endParaRPr lang="en-US" sz="900" dirty="0"/>
              </a:p>
            </p:txBody>
          </p:sp>
        </mc:Choice>
        <mc:Fallback xmlns="">
          <p:sp>
            <p:nvSpPr>
              <p:cNvPr id="32" name="TextBox 31">
                <a:extLst>
                  <a:ext uri="{FF2B5EF4-FFF2-40B4-BE49-F238E27FC236}">
                    <a16:creationId xmlns:a16="http://schemas.microsoft.com/office/drawing/2014/main" id="{5335A48B-8E3E-6973-1571-E5877D60A3FF}"/>
                  </a:ext>
                </a:extLst>
              </p:cNvPr>
              <p:cNvSpPr txBox="1">
                <a:spLocks noRot="1" noChangeAspect="1" noMove="1" noResize="1" noEditPoints="1" noAdjustHandles="1" noChangeArrowheads="1" noChangeShapeType="1" noTextEdit="1"/>
              </p:cNvSpPr>
              <p:nvPr/>
            </p:nvSpPr>
            <p:spPr>
              <a:xfrm>
                <a:off x="1461688" y="4597691"/>
                <a:ext cx="1187313" cy="230832"/>
              </a:xfrm>
              <a:prstGeom prst="rect">
                <a:avLst/>
              </a:prstGeom>
              <a:blipFill>
                <a:blip r:embed="rId3"/>
                <a:stretch>
                  <a:fillRect b="-10526"/>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3" name="TextBox 32">
                <a:extLst>
                  <a:ext uri="{FF2B5EF4-FFF2-40B4-BE49-F238E27FC236}">
                    <a16:creationId xmlns:a16="http://schemas.microsoft.com/office/drawing/2014/main" id="{5AA1E68F-C21B-B06C-B725-BCB15687D0C9}"/>
                  </a:ext>
                </a:extLst>
              </p:cNvPr>
              <p:cNvSpPr txBox="1"/>
              <p:nvPr/>
            </p:nvSpPr>
            <p:spPr>
              <a:xfrm>
                <a:off x="6202912" y="4613362"/>
                <a:ext cx="1187313" cy="230832"/>
              </a:xfrm>
              <a:prstGeom prst="rect">
                <a:avLst/>
              </a:prstGeom>
              <a:noFill/>
              <a:ln>
                <a:noFill/>
              </a:ln>
            </p:spPr>
            <p:txBody>
              <a:bodyPr wrap="none" rtlCol="0">
                <a:spAutoFit/>
              </a:bodyPr>
              <a:lstStyle/>
              <a:p>
                <a:r>
                  <a:rPr lang="en-US" sz="900" b="0" dirty="0"/>
                  <a:t>CU with size </a:t>
                </a:r>
                <a14:m>
                  <m:oMath xmlns:m="http://schemas.openxmlformats.org/officeDocument/2006/math">
                    <m:r>
                      <a:rPr lang="en-US" sz="900" b="0" i="1" smtClean="0">
                        <a:latin typeface="Cambria Math" panose="02040503050406030204" pitchFamily="18" charset="0"/>
                      </a:rPr>
                      <m:t>𝑚</m:t>
                    </m:r>
                    <m:r>
                      <a:rPr lang="en-US" sz="900" b="0" i="1" smtClean="0">
                        <a:latin typeface="Cambria Math" panose="02040503050406030204" pitchFamily="18" charset="0"/>
                        <a:ea typeface="Cambria Math" panose="02040503050406030204" pitchFamily="18" charset="0"/>
                      </a:rPr>
                      <m:t>×</m:t>
                    </m:r>
                    <m:r>
                      <a:rPr lang="en-US" sz="900" b="0" i="1" smtClean="0">
                        <a:latin typeface="Cambria Math" panose="02040503050406030204" pitchFamily="18" charset="0"/>
                        <a:ea typeface="Cambria Math" panose="02040503050406030204" pitchFamily="18" charset="0"/>
                      </a:rPr>
                      <m:t>𝑚</m:t>
                    </m:r>
                  </m:oMath>
                </a14:m>
                <a:endParaRPr lang="en-US" sz="900" dirty="0"/>
              </a:p>
            </p:txBody>
          </p:sp>
        </mc:Choice>
        <mc:Fallback xmlns="">
          <p:sp>
            <p:nvSpPr>
              <p:cNvPr id="33" name="TextBox 32">
                <a:extLst>
                  <a:ext uri="{FF2B5EF4-FFF2-40B4-BE49-F238E27FC236}">
                    <a16:creationId xmlns:a16="http://schemas.microsoft.com/office/drawing/2014/main" id="{5AA1E68F-C21B-B06C-B725-BCB15687D0C9}"/>
                  </a:ext>
                </a:extLst>
              </p:cNvPr>
              <p:cNvSpPr txBox="1">
                <a:spLocks noRot="1" noChangeAspect="1" noMove="1" noResize="1" noEditPoints="1" noAdjustHandles="1" noChangeArrowheads="1" noChangeShapeType="1" noTextEdit="1"/>
              </p:cNvSpPr>
              <p:nvPr/>
            </p:nvSpPr>
            <p:spPr>
              <a:xfrm>
                <a:off x="6202912" y="4613362"/>
                <a:ext cx="1187313" cy="230832"/>
              </a:xfrm>
              <a:prstGeom prst="rect">
                <a:avLst/>
              </a:prstGeom>
              <a:blipFill>
                <a:blip r:embed="rId4"/>
                <a:stretch>
                  <a:fillRect b="-7895"/>
                </a:stretch>
              </a:blipFill>
              <a:ln>
                <a:noFill/>
              </a:ln>
            </p:spPr>
            <p:txBody>
              <a:bodyPr/>
              <a:lstStyle/>
              <a:p>
                <a:r>
                  <a:rPr lang="en-US">
                    <a:noFill/>
                  </a:rPr>
                  <a:t> </a:t>
                </a:r>
              </a:p>
            </p:txBody>
          </p:sp>
        </mc:Fallback>
      </mc:AlternateContent>
      <p:sp>
        <p:nvSpPr>
          <p:cNvPr id="34" name="TextBox 33">
            <a:extLst>
              <a:ext uri="{FF2B5EF4-FFF2-40B4-BE49-F238E27FC236}">
                <a16:creationId xmlns:a16="http://schemas.microsoft.com/office/drawing/2014/main" id="{770B0747-8C1A-48CE-559F-779AF27334D0}"/>
              </a:ext>
            </a:extLst>
          </p:cNvPr>
          <p:cNvSpPr txBox="1"/>
          <p:nvPr/>
        </p:nvSpPr>
        <p:spPr>
          <a:xfrm>
            <a:off x="1548045" y="5724154"/>
            <a:ext cx="3873962" cy="215444"/>
          </a:xfrm>
          <a:prstGeom prst="rect">
            <a:avLst/>
          </a:prstGeom>
          <a:noFill/>
          <a:ln>
            <a:noFill/>
          </a:ln>
        </p:spPr>
        <p:txBody>
          <a:bodyPr wrap="square" rtlCol="0">
            <a:spAutoFit/>
          </a:bodyPr>
          <a:lstStyle>
            <a:defPPr>
              <a:defRPr lang="en-SE"/>
            </a:defPPr>
            <a:lvl1pPr>
              <a:defRPr sz="900"/>
            </a:lvl1pPr>
          </a:lstStyle>
          <a:p>
            <a:r>
              <a:rPr lang="en-US" sz="800" dirty="0"/>
              <a:t>a) BTH split applied on square CU followed by BTV splits on its both subblocks</a:t>
            </a:r>
          </a:p>
        </p:txBody>
      </p:sp>
      <p:sp>
        <p:nvSpPr>
          <p:cNvPr id="36" name="TextBox 35">
            <a:extLst>
              <a:ext uri="{FF2B5EF4-FFF2-40B4-BE49-F238E27FC236}">
                <a16:creationId xmlns:a16="http://schemas.microsoft.com/office/drawing/2014/main" id="{2413ACFD-E27C-0034-C2F7-DFB7FF67F1DA}"/>
              </a:ext>
            </a:extLst>
          </p:cNvPr>
          <p:cNvSpPr txBox="1"/>
          <p:nvPr/>
        </p:nvSpPr>
        <p:spPr>
          <a:xfrm>
            <a:off x="6296817" y="5724154"/>
            <a:ext cx="3873961" cy="215444"/>
          </a:xfrm>
          <a:prstGeom prst="rect">
            <a:avLst/>
          </a:prstGeom>
          <a:noFill/>
          <a:ln>
            <a:noFill/>
          </a:ln>
        </p:spPr>
        <p:txBody>
          <a:bodyPr wrap="square" rtlCol="0">
            <a:spAutoFit/>
          </a:bodyPr>
          <a:lstStyle>
            <a:defPPr>
              <a:defRPr lang="en-US"/>
            </a:defPPr>
            <a:lvl1pPr>
              <a:defRPr sz="800"/>
            </a:lvl1pPr>
          </a:lstStyle>
          <a:p>
            <a:r>
              <a:rPr lang="en-US" dirty="0"/>
              <a:t>b) BTV split applied on square CU followed by BTH splits on its both subblocks</a:t>
            </a:r>
          </a:p>
        </p:txBody>
      </p:sp>
      <p:sp>
        <p:nvSpPr>
          <p:cNvPr id="38" name="TextBox 37">
            <a:extLst>
              <a:ext uri="{FF2B5EF4-FFF2-40B4-BE49-F238E27FC236}">
                <a16:creationId xmlns:a16="http://schemas.microsoft.com/office/drawing/2014/main" id="{EB220AE1-180E-10F0-C031-1E3680A0067A}"/>
              </a:ext>
            </a:extLst>
          </p:cNvPr>
          <p:cNvSpPr txBox="1"/>
          <p:nvPr/>
        </p:nvSpPr>
        <p:spPr>
          <a:xfrm>
            <a:off x="3375534" y="6028740"/>
            <a:ext cx="6094926" cy="430887"/>
          </a:xfrm>
          <a:prstGeom prst="rect">
            <a:avLst/>
          </a:prstGeom>
          <a:noFill/>
          <a:ln>
            <a:noFill/>
          </a:ln>
        </p:spPr>
        <p:txBody>
          <a:bodyPr wrap="square" rtlCol="0">
            <a:spAutoFit/>
          </a:bodyPr>
          <a:lstStyle>
            <a:defPPr>
              <a:defRPr lang="en-US"/>
            </a:defPPr>
            <a:lvl1pPr>
              <a:defRPr sz="800"/>
            </a:lvl1pPr>
          </a:lstStyle>
          <a:p>
            <a:r>
              <a:rPr lang="en-US" sz="1100" dirty="0"/>
              <a:t>Figure 2: The proposed restriction on BT splitting to disallow QT-like </a:t>
            </a:r>
            <a:r>
              <a:rPr lang="en-US" sz="1100"/>
              <a:t>structure.</a:t>
            </a:r>
          </a:p>
          <a:p>
            <a:r>
              <a:rPr lang="en-US" sz="1100"/>
              <a:t> </a:t>
            </a:r>
            <a:endParaRPr lang="en-US" sz="1100" dirty="0"/>
          </a:p>
        </p:txBody>
      </p:sp>
    </p:spTree>
    <p:extLst>
      <p:ext uri="{BB962C8B-B14F-4D97-AF65-F5344CB8AC3E}">
        <p14:creationId xmlns:p14="http://schemas.microsoft.com/office/powerpoint/2010/main" val="29791195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97378BDB-B88D-0778-C0CD-0822D6A7C55B}"/>
              </a:ext>
            </a:extLst>
          </p:cNvPr>
          <p:cNvGraphicFramePr>
            <a:graphicFrameLocks noGrp="1"/>
          </p:cNvGraphicFramePr>
          <p:nvPr>
            <p:extLst>
              <p:ext uri="{D42A27DB-BD31-4B8C-83A1-F6EECF244321}">
                <p14:modId xmlns:p14="http://schemas.microsoft.com/office/powerpoint/2010/main" val="736270434"/>
              </p:ext>
            </p:extLst>
          </p:nvPr>
        </p:nvGraphicFramePr>
        <p:xfrm>
          <a:off x="351331" y="3784815"/>
          <a:ext cx="5838422" cy="2235679"/>
        </p:xfrm>
        <a:graphic>
          <a:graphicData uri="http://schemas.openxmlformats.org/drawingml/2006/table">
            <a:tbl>
              <a:tblPr firstRow="1" firstCol="1" bandRow="1">
                <a:tableStyleId>{5C22544A-7EE6-4342-B048-85BDC9FD1C3A}</a:tableStyleId>
              </a:tblPr>
              <a:tblGrid>
                <a:gridCol w="870312">
                  <a:extLst>
                    <a:ext uri="{9D8B030D-6E8A-4147-A177-3AD203B41FA5}">
                      <a16:colId xmlns:a16="http://schemas.microsoft.com/office/drawing/2014/main" val="456237385"/>
                    </a:ext>
                  </a:extLst>
                </a:gridCol>
                <a:gridCol w="705879">
                  <a:extLst>
                    <a:ext uri="{9D8B030D-6E8A-4147-A177-3AD203B41FA5}">
                      <a16:colId xmlns:a16="http://schemas.microsoft.com/office/drawing/2014/main" val="1100371699"/>
                    </a:ext>
                  </a:extLst>
                </a:gridCol>
                <a:gridCol w="714575">
                  <a:extLst>
                    <a:ext uri="{9D8B030D-6E8A-4147-A177-3AD203B41FA5}">
                      <a16:colId xmlns:a16="http://schemas.microsoft.com/office/drawing/2014/main" val="1144888517"/>
                    </a:ext>
                  </a:extLst>
                </a:gridCol>
                <a:gridCol w="705155">
                  <a:extLst>
                    <a:ext uri="{9D8B030D-6E8A-4147-A177-3AD203B41FA5}">
                      <a16:colId xmlns:a16="http://schemas.microsoft.com/office/drawing/2014/main" val="219462267"/>
                    </a:ext>
                  </a:extLst>
                </a:gridCol>
                <a:gridCol w="490636">
                  <a:extLst>
                    <a:ext uri="{9D8B030D-6E8A-4147-A177-3AD203B41FA5}">
                      <a16:colId xmlns:a16="http://schemas.microsoft.com/office/drawing/2014/main" val="3138198918"/>
                    </a:ext>
                  </a:extLst>
                </a:gridCol>
                <a:gridCol w="783955">
                  <a:extLst>
                    <a:ext uri="{9D8B030D-6E8A-4147-A177-3AD203B41FA5}">
                      <a16:colId xmlns:a16="http://schemas.microsoft.com/office/drawing/2014/main" val="779010701"/>
                    </a:ext>
                  </a:extLst>
                </a:gridCol>
                <a:gridCol w="783955">
                  <a:extLst>
                    <a:ext uri="{9D8B030D-6E8A-4147-A177-3AD203B41FA5}">
                      <a16:colId xmlns:a16="http://schemas.microsoft.com/office/drawing/2014/main" val="1147545004"/>
                    </a:ext>
                  </a:extLst>
                </a:gridCol>
                <a:gridCol w="783955">
                  <a:extLst>
                    <a:ext uri="{9D8B030D-6E8A-4147-A177-3AD203B41FA5}">
                      <a16:colId xmlns:a16="http://schemas.microsoft.com/office/drawing/2014/main" val="1221454626"/>
                    </a:ext>
                  </a:extLst>
                </a:gridCol>
              </a:tblGrid>
              <a:tr h="167640">
                <a:tc>
                  <a:txBody>
                    <a:bodyPr/>
                    <a:lstStyle/>
                    <a:p>
                      <a:endParaRPr lang="en-SE" sz="1100" dirty="0">
                        <a:effectLst/>
                        <a:latin typeface="+mn-lt"/>
                      </a:endParaRPr>
                    </a:p>
                  </a:txBody>
                  <a:tcPr marL="68580" marR="68580" marT="0" marB="0" anchor="ctr"/>
                </a:tc>
                <a:tc gridSpan="7">
                  <a:txBody>
                    <a:bodyPr/>
                    <a:lstStyle/>
                    <a:p>
                      <a:pPr algn="ctr" hangingPunct="0"/>
                      <a:r>
                        <a:rPr lang="en-US" sz="1100" b="1" kern="1200" dirty="0">
                          <a:solidFill>
                            <a:schemeClr val="lt1"/>
                          </a:solidFill>
                          <a:effectLst/>
                          <a:latin typeface="+mn-lt"/>
                          <a:ea typeface="+mn-ea"/>
                          <a:cs typeface="+mn-cs"/>
                        </a:rPr>
                        <a:t>Random Access Main 10</a:t>
                      </a:r>
                      <a:endParaRPr lang="en-SE" sz="1100" b="1" kern="1200" dirty="0">
                        <a:solidFill>
                          <a:schemeClr val="lt1"/>
                        </a:solidFill>
                        <a:effectLst/>
                        <a:latin typeface="+mn-lt"/>
                        <a:ea typeface="+mn-ea"/>
                        <a:cs typeface="+mn-cs"/>
                      </a:endParaRPr>
                    </a:p>
                  </a:txBody>
                  <a:tcPr marL="68580" marR="68580"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100" dirty="0">
                        <a:effectLst/>
                        <a:latin typeface="+mn-lt"/>
                        <a:ea typeface="+mn-ea"/>
                      </a:endParaRPr>
                    </a:p>
                  </a:txBody>
                  <a:tcPr marL="68580" marR="68580" marT="0" marB="0" anchor="ctr"/>
                </a:tc>
                <a:tc hMerge="1">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100" dirty="0">
                        <a:effectLst/>
                        <a:latin typeface="+mn-lt"/>
                        <a:ea typeface="+mn-ea"/>
                      </a:endParaRPr>
                    </a:p>
                  </a:txBody>
                  <a:tcPr marL="68580" marR="68580" marT="0" marB="0" anchor="ctr"/>
                </a:tc>
                <a:extLst>
                  <a:ext uri="{0D108BD9-81ED-4DB2-BD59-A6C34878D82A}">
                    <a16:rowId xmlns:a16="http://schemas.microsoft.com/office/drawing/2014/main" val="2695478661"/>
                  </a:ext>
                </a:extLst>
              </a:tr>
              <a:tr h="176324">
                <a:tc>
                  <a:txBody>
                    <a:bodyPr/>
                    <a:lstStyle/>
                    <a:p>
                      <a:endParaRPr lang="en-SE" sz="1100">
                        <a:effectLst/>
                        <a:latin typeface="+mn-lt"/>
                      </a:endParaRPr>
                    </a:p>
                  </a:txBody>
                  <a:tcPr marL="68580" marR="68580" marT="0" marB="0" anchor="ct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latin typeface="+mn-lt"/>
                        </a:rPr>
                        <a:t>BD-rate Over ECM-12.0</a:t>
                      </a:r>
                      <a:endParaRPr lang="en-SE" sz="1100" dirty="0">
                        <a:effectLst/>
                        <a:latin typeface="+mn-lt"/>
                        <a:ea typeface="+mn-ea"/>
                      </a:endParaRPr>
                    </a:p>
                  </a:txBody>
                  <a:tcPr marL="68580" marR="68580"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100" dirty="0">
                        <a:effectLst/>
                        <a:latin typeface="+mn-lt"/>
                        <a:ea typeface="+mn-ea"/>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100" dirty="0">
                        <a:effectLst/>
                        <a:latin typeface="+mn-lt"/>
                        <a:ea typeface="+mn-ea"/>
                      </a:endParaRPr>
                    </a:p>
                  </a:txBody>
                  <a:tcPr marL="68580" marR="68580" marT="0" marB="0" anchor="ctr"/>
                </a:tc>
                <a:extLst>
                  <a:ext uri="{0D108BD9-81ED-4DB2-BD59-A6C34878D82A}">
                    <a16:rowId xmlns:a16="http://schemas.microsoft.com/office/drawing/2014/main" val="3216306299"/>
                  </a:ext>
                </a:extLst>
              </a:tr>
              <a:tr h="176324">
                <a:tc>
                  <a:txBody>
                    <a:bodyPr/>
                    <a:lstStyle/>
                    <a:p>
                      <a:endParaRPr lang="en-SE" sz="1100">
                        <a:effectLst/>
                        <a:latin typeface="+mn-lt"/>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latin typeface="+mn-lt"/>
                        </a:rPr>
                        <a:t>Y-PSNR</a:t>
                      </a:r>
                      <a:endParaRPr lang="en-SE" sz="1100" dirty="0">
                        <a:effectLst/>
                        <a:latin typeface="+mn-lt"/>
                        <a:ea typeface="+mn-ea"/>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latin typeface="+mn-lt"/>
                        </a:rPr>
                        <a:t>U-PSNR</a:t>
                      </a:r>
                      <a:endParaRPr lang="en-SE" sz="1100" dirty="0">
                        <a:effectLst/>
                        <a:latin typeface="+mn-lt"/>
                        <a:ea typeface="+mn-ea"/>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latin typeface="+mn-lt"/>
                        </a:rPr>
                        <a:t>V-PSNR</a:t>
                      </a:r>
                      <a:endParaRPr lang="en-SE" sz="1100" dirty="0">
                        <a:effectLst/>
                        <a:latin typeface="+mn-lt"/>
                        <a:ea typeface="+mn-ea"/>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latin typeface="+mn-lt"/>
                        </a:rPr>
                        <a:t>EncT</a:t>
                      </a:r>
                      <a:endParaRPr lang="en-SE" sz="1100" dirty="0">
                        <a:effectLst/>
                        <a:latin typeface="+mn-lt"/>
                        <a:ea typeface="+mn-ea"/>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latin typeface="+mn-lt"/>
                        </a:rPr>
                        <a:t>DecT</a:t>
                      </a:r>
                      <a:endParaRPr lang="en-SE" sz="1100" dirty="0">
                        <a:effectLst/>
                        <a:latin typeface="+mn-lt"/>
                        <a:ea typeface="+mn-ea"/>
                      </a:endParaRPr>
                    </a:p>
                  </a:txBody>
                  <a:tcPr marL="68580" marR="68580" marT="0" marB="0" anchor="ctr"/>
                </a:tc>
                <a:tc>
                  <a:txBody>
                    <a:bodyPr/>
                    <a:lstStyle/>
                    <a:p>
                      <a:pPr algn="ctr" fontAlgn="ctr"/>
                      <a:r>
                        <a:rPr lang="en-US" sz="1100" kern="1200" dirty="0">
                          <a:solidFill>
                            <a:schemeClr val="dk1"/>
                          </a:solidFill>
                          <a:effectLst/>
                          <a:latin typeface="+mn-lt"/>
                          <a:ea typeface="+mn-ea"/>
                          <a:cs typeface="+mn-cs"/>
                        </a:rPr>
                        <a:t>EncVmPeak</a:t>
                      </a:r>
                    </a:p>
                  </a:txBody>
                  <a:tcPr marL="7620" marR="7620" marT="7620" marB="0" anchor="ctr"/>
                </a:tc>
                <a:tc>
                  <a:txBody>
                    <a:bodyPr/>
                    <a:lstStyle/>
                    <a:p>
                      <a:pPr algn="ctr" fontAlgn="ctr"/>
                      <a:r>
                        <a:rPr lang="en-US" sz="1100" kern="1200" dirty="0">
                          <a:solidFill>
                            <a:schemeClr val="dk1"/>
                          </a:solidFill>
                          <a:effectLst/>
                          <a:latin typeface="+mn-lt"/>
                          <a:ea typeface="+mn-ea"/>
                          <a:cs typeface="+mn-cs"/>
                        </a:rPr>
                        <a:t>DecVmPeak</a:t>
                      </a:r>
                    </a:p>
                  </a:txBody>
                  <a:tcPr marL="7620" marR="7620" marT="7620" marB="0" anchor="ctr"/>
                </a:tc>
                <a:extLst>
                  <a:ext uri="{0D108BD9-81ED-4DB2-BD59-A6C34878D82A}">
                    <a16:rowId xmlns:a16="http://schemas.microsoft.com/office/drawing/2014/main" val="353347614"/>
                  </a:ext>
                </a:extLst>
              </a:tr>
              <a:tr h="176324">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latin typeface="+mn-lt"/>
                        </a:rPr>
                        <a:t>Class A1</a:t>
                      </a:r>
                      <a:endParaRPr lang="en-SE" sz="1100">
                        <a:effectLst/>
                        <a:latin typeface="+mn-lt"/>
                        <a:ea typeface="+mn-ea"/>
                      </a:endParaRPr>
                    </a:p>
                  </a:txBody>
                  <a:tcPr marL="68580" marR="68580" marT="0" marB="0" anchor="ctr"/>
                </a:tc>
                <a:tc>
                  <a:txBody>
                    <a:bodyPr/>
                    <a:lstStyle/>
                    <a:p>
                      <a:pPr algn="ctr" fontAlgn="ctr"/>
                      <a:r>
                        <a:rPr lang="en-SE" sz="900" b="0" i="0" u="none" strike="noStrike" kern="1200" dirty="0">
                          <a:solidFill>
                            <a:srgbClr val="000000"/>
                          </a:solidFill>
                          <a:effectLst/>
                          <a:latin typeface="Arial" panose="020B0604020202020204" pitchFamily="34" charset="0"/>
                          <a:ea typeface="+mn-ea"/>
                          <a:cs typeface="+mn-cs"/>
                        </a:rPr>
                        <a:t>-0.04%</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-0.03%</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-0.04%</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99.1%</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100.1%</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99.7%</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99.9%</a:t>
                      </a:r>
                    </a:p>
                  </a:txBody>
                  <a:tcPr marL="7620" marR="7620" marT="7620" marB="0" anchor="ctr"/>
                </a:tc>
                <a:extLst>
                  <a:ext uri="{0D108BD9-81ED-4DB2-BD59-A6C34878D82A}">
                    <a16:rowId xmlns:a16="http://schemas.microsoft.com/office/drawing/2014/main" val="2196087128"/>
                  </a:ext>
                </a:extLst>
              </a:tr>
              <a:tr h="176324">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latin typeface="+mn-lt"/>
                        </a:rPr>
                        <a:t>Class A2</a:t>
                      </a:r>
                      <a:endParaRPr lang="en-SE" sz="1100">
                        <a:effectLst/>
                        <a:latin typeface="+mn-lt"/>
                        <a:ea typeface="+mn-ea"/>
                      </a:endParaRPr>
                    </a:p>
                  </a:txBody>
                  <a:tcPr marL="68580" marR="68580" marT="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-0.03%</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-0.02%</a:t>
                      </a:r>
                    </a:p>
                  </a:txBody>
                  <a:tcPr marL="7620" marR="7620" marT="7620" marB="0" anchor="ctr"/>
                </a:tc>
                <a:tc>
                  <a:txBody>
                    <a:bodyPr/>
                    <a:lstStyle/>
                    <a:p>
                      <a:pPr algn="ctr" fontAlgn="ctr"/>
                      <a:r>
                        <a:rPr lang="en-SE" sz="900" b="0" i="0" u="none" strike="noStrike" kern="1200" dirty="0">
                          <a:solidFill>
                            <a:srgbClr val="000000"/>
                          </a:solidFill>
                          <a:effectLst/>
                          <a:latin typeface="Arial" panose="020B0604020202020204" pitchFamily="34" charset="0"/>
                          <a:ea typeface="+mn-ea"/>
                          <a:cs typeface="+mn-cs"/>
                        </a:rPr>
                        <a:t>0.04%</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99.2%</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99.9%</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99.5%</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100.1%</a:t>
                      </a:r>
                    </a:p>
                  </a:txBody>
                  <a:tcPr marL="7620" marR="7620" marT="7620" marB="0" anchor="ctr"/>
                </a:tc>
                <a:extLst>
                  <a:ext uri="{0D108BD9-81ED-4DB2-BD59-A6C34878D82A}">
                    <a16:rowId xmlns:a16="http://schemas.microsoft.com/office/drawing/2014/main" val="1301109379"/>
                  </a:ext>
                </a:extLst>
              </a:tr>
              <a:tr h="176324">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latin typeface="+mn-lt"/>
                        </a:rPr>
                        <a:t>Class B</a:t>
                      </a:r>
                      <a:endParaRPr lang="en-SE" sz="1100">
                        <a:effectLst/>
                        <a:latin typeface="+mn-lt"/>
                        <a:ea typeface="+mn-ea"/>
                      </a:endParaRPr>
                    </a:p>
                  </a:txBody>
                  <a:tcPr marL="68580" marR="68580" marT="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-0.05%</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-0.02%</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-0.23%</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99.2%</a:t>
                      </a:r>
                    </a:p>
                  </a:txBody>
                  <a:tcPr marL="7620" marR="7620" marT="7620" marB="0" anchor="ctr"/>
                </a:tc>
                <a:tc>
                  <a:txBody>
                    <a:bodyPr/>
                    <a:lstStyle/>
                    <a:p>
                      <a:pPr algn="ctr" fontAlgn="ctr"/>
                      <a:r>
                        <a:rPr lang="en-SE" sz="900" b="0" i="0" u="none" strike="noStrike" kern="1200" dirty="0">
                          <a:solidFill>
                            <a:srgbClr val="000000"/>
                          </a:solidFill>
                          <a:effectLst/>
                          <a:latin typeface="Arial" panose="020B0604020202020204" pitchFamily="34" charset="0"/>
                          <a:ea typeface="+mn-ea"/>
                          <a:cs typeface="+mn-cs"/>
                        </a:rPr>
                        <a:t>99.9%</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100.0%</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100.1%</a:t>
                      </a:r>
                    </a:p>
                  </a:txBody>
                  <a:tcPr marL="7620" marR="7620" marT="7620" marB="0" anchor="ctr"/>
                </a:tc>
                <a:extLst>
                  <a:ext uri="{0D108BD9-81ED-4DB2-BD59-A6C34878D82A}">
                    <a16:rowId xmlns:a16="http://schemas.microsoft.com/office/drawing/2014/main" val="3551771875"/>
                  </a:ext>
                </a:extLst>
              </a:tr>
              <a:tr h="176324">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latin typeface="+mn-lt"/>
                        </a:rPr>
                        <a:t>Class C</a:t>
                      </a:r>
                      <a:endParaRPr lang="en-SE" sz="1100">
                        <a:effectLst/>
                        <a:latin typeface="+mn-lt"/>
                        <a:ea typeface="+mn-ea"/>
                      </a:endParaRPr>
                    </a:p>
                  </a:txBody>
                  <a:tcPr marL="68580" marR="68580" marT="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0.03%</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0.01%</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0.11%</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98.7%</a:t>
                      </a:r>
                    </a:p>
                  </a:txBody>
                  <a:tcPr marL="7620" marR="7620" marT="7620" marB="0" anchor="ctr"/>
                </a:tc>
                <a:tc>
                  <a:txBody>
                    <a:bodyPr/>
                    <a:lstStyle/>
                    <a:p>
                      <a:pPr algn="ctr" fontAlgn="ctr"/>
                      <a:r>
                        <a:rPr lang="en-SE" sz="900" b="0" i="0" u="none" strike="noStrike" kern="1200" dirty="0">
                          <a:solidFill>
                            <a:srgbClr val="000000"/>
                          </a:solidFill>
                          <a:effectLst/>
                          <a:latin typeface="Arial" panose="020B0604020202020204" pitchFamily="34" charset="0"/>
                          <a:ea typeface="+mn-ea"/>
                          <a:cs typeface="+mn-cs"/>
                        </a:rPr>
                        <a:t>99.9%</a:t>
                      </a:r>
                    </a:p>
                  </a:txBody>
                  <a:tcPr marL="7620" marR="7620" marT="7620" marB="0" anchor="ctr"/>
                </a:tc>
                <a:tc>
                  <a:txBody>
                    <a:bodyPr/>
                    <a:lstStyle/>
                    <a:p>
                      <a:pPr algn="ctr" fontAlgn="ctr"/>
                      <a:r>
                        <a:rPr lang="en-SE" sz="900" b="0" i="0" u="none" strike="noStrike" kern="1200" dirty="0">
                          <a:solidFill>
                            <a:srgbClr val="000000"/>
                          </a:solidFill>
                          <a:effectLst/>
                          <a:latin typeface="Arial" panose="020B0604020202020204" pitchFamily="34" charset="0"/>
                          <a:ea typeface="+mn-ea"/>
                          <a:cs typeface="+mn-cs"/>
                        </a:rPr>
                        <a:t>100.0%</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100.0%</a:t>
                      </a:r>
                    </a:p>
                  </a:txBody>
                  <a:tcPr marL="7620" marR="7620" marT="7620" marB="0" anchor="ctr"/>
                </a:tc>
                <a:extLst>
                  <a:ext uri="{0D108BD9-81ED-4DB2-BD59-A6C34878D82A}">
                    <a16:rowId xmlns:a16="http://schemas.microsoft.com/office/drawing/2014/main" val="3715838256"/>
                  </a:ext>
                </a:extLst>
              </a:tr>
              <a:tr h="176324">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latin typeface="+mn-lt"/>
                        </a:rPr>
                        <a:t>Class E</a:t>
                      </a:r>
                      <a:endParaRPr lang="en-SE" sz="1100">
                        <a:effectLst/>
                        <a:latin typeface="+mn-lt"/>
                        <a:ea typeface="+mn-ea"/>
                      </a:endParaRPr>
                    </a:p>
                  </a:txBody>
                  <a:tcPr marL="68580" marR="68580" marT="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 </a:t>
                      </a:r>
                    </a:p>
                  </a:txBody>
                  <a:tcPr marL="7620" marR="7620" marT="7620" marB="0" anchor="ctr"/>
                </a:tc>
                <a:tc>
                  <a:txBody>
                    <a:bodyPr/>
                    <a:lstStyle/>
                    <a:p>
                      <a:pPr algn="ctr" fontAlgn="ctr"/>
                      <a:endParaRPr lang="en-SE" sz="900" b="0" i="0" u="none" strike="noStrike" kern="1200">
                        <a:solidFill>
                          <a:srgbClr val="000000"/>
                        </a:solidFill>
                        <a:effectLst/>
                        <a:latin typeface="Arial" panose="020B0604020202020204" pitchFamily="34" charset="0"/>
                        <a:ea typeface="+mn-ea"/>
                        <a:cs typeface="+mn-cs"/>
                      </a:endParaRP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 </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 </a:t>
                      </a:r>
                    </a:p>
                  </a:txBody>
                  <a:tcPr marL="7620" marR="7620" marT="7620" marB="0" anchor="ctr"/>
                </a:tc>
                <a:tc>
                  <a:txBody>
                    <a:bodyPr/>
                    <a:lstStyle/>
                    <a:p>
                      <a:pPr algn="ctr" fontAlgn="ctr"/>
                      <a:endParaRPr lang="en-SE" sz="900" b="0" i="0" u="none" strike="noStrike" kern="1200">
                        <a:solidFill>
                          <a:srgbClr val="000000"/>
                        </a:solidFill>
                        <a:effectLst/>
                        <a:latin typeface="Arial" panose="020B0604020202020204" pitchFamily="34" charset="0"/>
                        <a:ea typeface="+mn-ea"/>
                        <a:cs typeface="+mn-cs"/>
                      </a:endParaRP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 </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 </a:t>
                      </a:r>
                    </a:p>
                  </a:txBody>
                  <a:tcPr marL="7620" marR="7620" marT="7620" marB="0" anchor="ctr"/>
                </a:tc>
                <a:extLst>
                  <a:ext uri="{0D108BD9-81ED-4DB2-BD59-A6C34878D82A}">
                    <a16:rowId xmlns:a16="http://schemas.microsoft.com/office/drawing/2014/main" val="3043280601"/>
                  </a:ext>
                </a:extLst>
              </a:tr>
              <a:tr h="304799">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latin typeface="+mn-lt"/>
                        </a:rPr>
                        <a:t>Overall</a:t>
                      </a:r>
                      <a:endParaRPr lang="en-SE" sz="1100">
                        <a:effectLst/>
                        <a:latin typeface="+mn-lt"/>
                        <a:ea typeface="+mn-ea"/>
                      </a:endParaRPr>
                    </a:p>
                  </a:txBody>
                  <a:tcPr marL="68580" marR="68580" marT="0" marB="0" anchor="ctr"/>
                </a:tc>
                <a:tc>
                  <a:txBody>
                    <a:bodyPr/>
                    <a:lstStyle/>
                    <a:p>
                      <a:pPr algn="ctr" fontAlgn="ctr"/>
                      <a:r>
                        <a:rPr lang="en-SE" sz="900" b="1" i="0" u="none" strike="noStrike" kern="1200" dirty="0">
                          <a:solidFill>
                            <a:srgbClr val="000000"/>
                          </a:solidFill>
                          <a:effectLst/>
                          <a:latin typeface="Arial" panose="020B0604020202020204" pitchFamily="34" charset="0"/>
                          <a:ea typeface="+mn-ea"/>
                          <a:cs typeface="+mn-cs"/>
                        </a:rPr>
                        <a:t>-0.02%</a:t>
                      </a:r>
                    </a:p>
                  </a:txBody>
                  <a:tcPr marL="7620" marR="7620" marT="7620" marB="0" anchor="ctr"/>
                </a:tc>
                <a:tc>
                  <a:txBody>
                    <a:bodyPr/>
                    <a:lstStyle/>
                    <a:p>
                      <a:pPr algn="ctr" fontAlgn="ctr"/>
                      <a:r>
                        <a:rPr lang="en-SE" sz="900" b="1" i="0" u="none" strike="noStrike" kern="1200">
                          <a:solidFill>
                            <a:srgbClr val="000000"/>
                          </a:solidFill>
                          <a:effectLst/>
                          <a:latin typeface="Arial" panose="020B0604020202020204" pitchFamily="34" charset="0"/>
                          <a:ea typeface="+mn-ea"/>
                          <a:cs typeface="+mn-cs"/>
                        </a:rPr>
                        <a:t>-0.02%</a:t>
                      </a:r>
                    </a:p>
                  </a:txBody>
                  <a:tcPr marL="7620" marR="7620" marT="7620" marB="0" anchor="ctr"/>
                </a:tc>
                <a:tc>
                  <a:txBody>
                    <a:bodyPr/>
                    <a:lstStyle/>
                    <a:p>
                      <a:pPr algn="ctr" fontAlgn="ctr"/>
                      <a:r>
                        <a:rPr lang="en-SE" sz="900" b="1" i="0" u="none" strike="noStrike" kern="1200" dirty="0">
                          <a:solidFill>
                            <a:srgbClr val="000000"/>
                          </a:solidFill>
                          <a:effectLst/>
                          <a:latin typeface="Arial" panose="020B0604020202020204" pitchFamily="34" charset="0"/>
                          <a:ea typeface="+mn-ea"/>
                          <a:cs typeface="+mn-cs"/>
                        </a:rPr>
                        <a:t>-0.05%</a:t>
                      </a:r>
                    </a:p>
                  </a:txBody>
                  <a:tcPr marL="7620" marR="7620" marT="7620" marB="0" anchor="ctr"/>
                </a:tc>
                <a:tc>
                  <a:txBody>
                    <a:bodyPr/>
                    <a:lstStyle/>
                    <a:p>
                      <a:pPr algn="ctr" fontAlgn="ctr"/>
                      <a:r>
                        <a:rPr lang="en-SE" sz="900" b="1" i="0" u="none" strike="noStrike" kern="1200">
                          <a:solidFill>
                            <a:srgbClr val="000000"/>
                          </a:solidFill>
                          <a:effectLst/>
                          <a:latin typeface="Arial" panose="020B0604020202020204" pitchFamily="34" charset="0"/>
                          <a:ea typeface="+mn-ea"/>
                          <a:cs typeface="+mn-cs"/>
                        </a:rPr>
                        <a:t>99.1%</a:t>
                      </a:r>
                    </a:p>
                  </a:txBody>
                  <a:tcPr marL="7620" marR="7620" marT="7620" marB="0" anchor="ctr"/>
                </a:tc>
                <a:tc>
                  <a:txBody>
                    <a:bodyPr/>
                    <a:lstStyle/>
                    <a:p>
                      <a:pPr algn="ctr" fontAlgn="ctr"/>
                      <a:r>
                        <a:rPr lang="en-SE" sz="900" b="1" i="0" u="none" strike="noStrike" kern="1200" dirty="0">
                          <a:solidFill>
                            <a:srgbClr val="000000"/>
                          </a:solidFill>
                          <a:effectLst/>
                          <a:latin typeface="Arial" panose="020B0604020202020204" pitchFamily="34" charset="0"/>
                          <a:ea typeface="+mn-ea"/>
                          <a:cs typeface="+mn-cs"/>
                        </a:rPr>
                        <a:t>99.9%</a:t>
                      </a:r>
                    </a:p>
                  </a:txBody>
                  <a:tcPr marL="7620" marR="7620" marT="7620" marB="0" anchor="ctr"/>
                </a:tc>
                <a:tc>
                  <a:txBody>
                    <a:bodyPr/>
                    <a:lstStyle/>
                    <a:p>
                      <a:pPr algn="ctr" fontAlgn="ctr"/>
                      <a:r>
                        <a:rPr lang="en-SE" sz="900" b="1" i="0" u="none" strike="noStrike" kern="1200" dirty="0">
                          <a:solidFill>
                            <a:srgbClr val="000000"/>
                          </a:solidFill>
                          <a:effectLst/>
                          <a:latin typeface="Arial" panose="020B0604020202020204" pitchFamily="34" charset="0"/>
                          <a:ea typeface="+mn-ea"/>
                          <a:cs typeface="+mn-cs"/>
                        </a:rPr>
                        <a:t>99.9%</a:t>
                      </a:r>
                    </a:p>
                  </a:txBody>
                  <a:tcPr marL="7620" marR="7620" marT="7620" marB="0" anchor="ctr"/>
                </a:tc>
                <a:tc>
                  <a:txBody>
                    <a:bodyPr/>
                    <a:lstStyle/>
                    <a:p>
                      <a:pPr algn="ctr" fontAlgn="ctr"/>
                      <a:r>
                        <a:rPr lang="en-SE" sz="900" b="1" i="0" u="none" strike="noStrike" kern="1200" dirty="0">
                          <a:solidFill>
                            <a:srgbClr val="000000"/>
                          </a:solidFill>
                          <a:effectLst/>
                          <a:latin typeface="Arial" panose="020B0604020202020204" pitchFamily="34" charset="0"/>
                          <a:ea typeface="+mn-ea"/>
                          <a:cs typeface="+mn-cs"/>
                        </a:rPr>
                        <a:t>100.0%</a:t>
                      </a:r>
                    </a:p>
                  </a:txBody>
                  <a:tcPr marL="7620" marR="7620" marT="7620" marB="0" anchor="ctr"/>
                </a:tc>
                <a:extLst>
                  <a:ext uri="{0D108BD9-81ED-4DB2-BD59-A6C34878D82A}">
                    <a16:rowId xmlns:a16="http://schemas.microsoft.com/office/drawing/2014/main" val="735592535"/>
                  </a:ext>
                </a:extLst>
              </a:tr>
              <a:tr h="176324">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latin typeface="+mn-lt"/>
                        </a:rPr>
                        <a:t>Class D</a:t>
                      </a:r>
                      <a:endParaRPr lang="en-SE" sz="1100" dirty="0">
                        <a:effectLst/>
                        <a:latin typeface="+mn-lt"/>
                        <a:ea typeface="+mn-ea"/>
                      </a:endParaRPr>
                    </a:p>
                  </a:txBody>
                  <a:tcPr marL="68580" marR="68580" marT="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-0.02%</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-0.14%</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0.16%</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99.3%</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99.9%</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99.9%</a:t>
                      </a:r>
                    </a:p>
                  </a:txBody>
                  <a:tcPr marL="7620" marR="7620" marT="7620" marB="0" anchor="ctr"/>
                </a:tc>
                <a:tc>
                  <a:txBody>
                    <a:bodyPr/>
                    <a:lstStyle/>
                    <a:p>
                      <a:pPr algn="ctr" fontAlgn="ctr"/>
                      <a:r>
                        <a:rPr lang="en-SE" sz="900" b="0" i="0" u="none" strike="noStrike" kern="1200" dirty="0">
                          <a:solidFill>
                            <a:srgbClr val="000000"/>
                          </a:solidFill>
                          <a:effectLst/>
                          <a:latin typeface="Arial" panose="020B0604020202020204" pitchFamily="34" charset="0"/>
                          <a:ea typeface="+mn-ea"/>
                          <a:cs typeface="+mn-cs"/>
                        </a:rPr>
                        <a:t>100.0%</a:t>
                      </a:r>
                    </a:p>
                  </a:txBody>
                  <a:tcPr marL="7620" marR="7620" marT="7620" marB="0" anchor="ctr"/>
                </a:tc>
                <a:extLst>
                  <a:ext uri="{0D108BD9-81ED-4DB2-BD59-A6C34878D82A}">
                    <a16:rowId xmlns:a16="http://schemas.microsoft.com/office/drawing/2014/main" val="868057709"/>
                  </a:ext>
                </a:extLst>
              </a:tr>
              <a:tr h="176324">
                <a:tc>
                  <a:txBody>
                    <a:bodyPr/>
                    <a:lstStyle/>
                    <a:p>
                      <a:pPr marL="0" marR="0" lvl="0" indent="0" algn="ctr" defTabSz="914400" rtl="0" eaLnBrk="1"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defRPr/>
                      </a:pPr>
                      <a:r>
                        <a:rPr lang="en-US" sz="1100" dirty="0">
                          <a:effectLst/>
                          <a:latin typeface="+mn-lt"/>
                        </a:rPr>
                        <a:t>Class F</a:t>
                      </a:r>
                      <a:endParaRPr lang="en-SE" sz="1100" dirty="0">
                        <a:effectLst/>
                        <a:latin typeface="+mn-lt"/>
                        <a:ea typeface="+mn-ea"/>
                      </a:endParaRPr>
                    </a:p>
                  </a:txBody>
                  <a:tcPr marL="68580" marR="68580" marT="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-0.08%</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-0.18%</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-0.03%</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99.3%</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100.1%</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100.1%</a:t>
                      </a:r>
                    </a:p>
                  </a:txBody>
                  <a:tcPr marL="7620" marR="7620" marT="7620" marB="0" anchor="ctr"/>
                </a:tc>
                <a:tc>
                  <a:txBody>
                    <a:bodyPr/>
                    <a:lstStyle/>
                    <a:p>
                      <a:pPr algn="ctr" fontAlgn="ctr"/>
                      <a:r>
                        <a:rPr lang="en-SE" sz="900" b="0" i="0" u="none" strike="noStrike" kern="1200" dirty="0">
                          <a:solidFill>
                            <a:srgbClr val="000000"/>
                          </a:solidFill>
                          <a:effectLst/>
                          <a:latin typeface="Arial" panose="020B0604020202020204" pitchFamily="34" charset="0"/>
                          <a:ea typeface="+mn-ea"/>
                          <a:cs typeface="+mn-cs"/>
                        </a:rPr>
                        <a:t>100.1%</a:t>
                      </a:r>
                    </a:p>
                  </a:txBody>
                  <a:tcPr marL="7620" marR="7620" marT="7620" marB="0" anchor="ctr"/>
                </a:tc>
                <a:extLst>
                  <a:ext uri="{0D108BD9-81ED-4DB2-BD59-A6C34878D82A}">
                    <a16:rowId xmlns:a16="http://schemas.microsoft.com/office/drawing/2014/main" val="2683019430"/>
                  </a:ext>
                </a:extLst>
              </a:tr>
              <a:tr h="176324">
                <a:tc>
                  <a:txBody>
                    <a:bodyPr/>
                    <a:lstStyle/>
                    <a:p>
                      <a:pPr marL="0" marR="0" lvl="0" indent="0" algn="ctr" defTabSz="914400" rtl="0" eaLnBrk="1"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defRPr/>
                      </a:pPr>
                      <a:r>
                        <a:rPr lang="en-US" sz="1100" dirty="0">
                          <a:effectLst/>
                          <a:latin typeface="+mn-lt"/>
                          <a:ea typeface="+mn-ea"/>
                        </a:rPr>
                        <a:t>Class TGM</a:t>
                      </a:r>
                      <a:endParaRPr lang="en-SE" sz="1100" dirty="0">
                        <a:effectLst/>
                        <a:latin typeface="+mn-lt"/>
                        <a:ea typeface="+mn-ea"/>
                      </a:endParaRPr>
                    </a:p>
                  </a:txBody>
                  <a:tcPr marL="68580" marR="68580" marT="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-0.08%</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-0.07%</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-0.05%</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99.2%</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99.8%</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100.2%</a:t>
                      </a:r>
                    </a:p>
                  </a:txBody>
                  <a:tcPr marL="7620" marR="7620" marT="7620" marB="0" anchor="ctr"/>
                </a:tc>
                <a:tc>
                  <a:txBody>
                    <a:bodyPr/>
                    <a:lstStyle/>
                    <a:p>
                      <a:pPr algn="ctr" fontAlgn="ctr"/>
                      <a:r>
                        <a:rPr lang="en-SE" sz="900" b="0" i="0" u="none" strike="noStrike" kern="1200" dirty="0">
                          <a:solidFill>
                            <a:srgbClr val="000000"/>
                          </a:solidFill>
                          <a:effectLst/>
                          <a:latin typeface="Arial" panose="020B0604020202020204" pitchFamily="34" charset="0"/>
                          <a:ea typeface="+mn-ea"/>
                          <a:cs typeface="+mn-cs"/>
                        </a:rPr>
                        <a:t>100.0%</a:t>
                      </a:r>
                    </a:p>
                  </a:txBody>
                  <a:tcPr marL="7620" marR="7620" marT="7620" marB="0" anchor="ctr"/>
                </a:tc>
                <a:extLst>
                  <a:ext uri="{0D108BD9-81ED-4DB2-BD59-A6C34878D82A}">
                    <a16:rowId xmlns:a16="http://schemas.microsoft.com/office/drawing/2014/main" val="626371436"/>
                  </a:ext>
                </a:extLst>
              </a:tr>
            </a:tbl>
          </a:graphicData>
        </a:graphic>
      </p:graphicFrame>
      <p:sp>
        <p:nvSpPr>
          <p:cNvPr id="7" name="Title 9">
            <a:extLst>
              <a:ext uri="{FF2B5EF4-FFF2-40B4-BE49-F238E27FC236}">
                <a16:creationId xmlns:a16="http://schemas.microsoft.com/office/drawing/2014/main" id="{0BF6EC1F-3393-FD7A-D8F1-19519B5360ED}"/>
              </a:ext>
            </a:extLst>
          </p:cNvPr>
          <p:cNvSpPr txBox="1">
            <a:spLocks/>
          </p:cNvSpPr>
          <p:nvPr/>
        </p:nvSpPr>
        <p:spPr>
          <a:xfrm>
            <a:off x="291803" y="144438"/>
            <a:ext cx="10521950" cy="621977"/>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lgn="l" rtl="0" eaLnBrk="1" fontAlgn="base" hangingPunct="1">
              <a:lnSpc>
                <a:spcPct val="85000"/>
              </a:lnSpc>
              <a:spcBef>
                <a:spcPts val="300"/>
              </a:spcBef>
              <a:spcAft>
                <a:spcPct val="0"/>
              </a:spcAft>
              <a:defRPr sz="4000" kern="1400" spc="-160">
                <a:solidFill>
                  <a:schemeClr val="tx1"/>
                </a:solidFill>
                <a:latin typeface="+mn-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a:lstStyle>
          <a:p>
            <a:r>
              <a:rPr lang="en-US" dirty="0"/>
              <a:t>Results</a:t>
            </a:r>
          </a:p>
        </p:txBody>
      </p:sp>
      <p:graphicFrame>
        <p:nvGraphicFramePr>
          <p:cNvPr id="10" name="Table 9">
            <a:extLst>
              <a:ext uri="{FF2B5EF4-FFF2-40B4-BE49-F238E27FC236}">
                <a16:creationId xmlns:a16="http://schemas.microsoft.com/office/drawing/2014/main" id="{8DD8C1E4-84A7-90AA-6757-19C311205CC2}"/>
              </a:ext>
            </a:extLst>
          </p:cNvPr>
          <p:cNvGraphicFramePr>
            <a:graphicFrameLocks noGrp="1"/>
          </p:cNvGraphicFramePr>
          <p:nvPr>
            <p:extLst>
              <p:ext uri="{D42A27DB-BD31-4B8C-83A1-F6EECF244321}">
                <p14:modId xmlns:p14="http://schemas.microsoft.com/office/powerpoint/2010/main" val="2772486221"/>
              </p:ext>
            </p:extLst>
          </p:nvPr>
        </p:nvGraphicFramePr>
        <p:xfrm>
          <a:off x="351331" y="1326019"/>
          <a:ext cx="5838422" cy="2107204"/>
        </p:xfrm>
        <a:graphic>
          <a:graphicData uri="http://schemas.openxmlformats.org/drawingml/2006/table">
            <a:tbl>
              <a:tblPr firstRow="1" firstCol="1" bandRow="1">
                <a:tableStyleId>{5C22544A-7EE6-4342-B048-85BDC9FD1C3A}</a:tableStyleId>
              </a:tblPr>
              <a:tblGrid>
                <a:gridCol w="870312">
                  <a:extLst>
                    <a:ext uri="{9D8B030D-6E8A-4147-A177-3AD203B41FA5}">
                      <a16:colId xmlns:a16="http://schemas.microsoft.com/office/drawing/2014/main" val="456237385"/>
                    </a:ext>
                  </a:extLst>
                </a:gridCol>
                <a:gridCol w="705879">
                  <a:extLst>
                    <a:ext uri="{9D8B030D-6E8A-4147-A177-3AD203B41FA5}">
                      <a16:colId xmlns:a16="http://schemas.microsoft.com/office/drawing/2014/main" val="1100371699"/>
                    </a:ext>
                  </a:extLst>
                </a:gridCol>
                <a:gridCol w="714575">
                  <a:extLst>
                    <a:ext uri="{9D8B030D-6E8A-4147-A177-3AD203B41FA5}">
                      <a16:colId xmlns:a16="http://schemas.microsoft.com/office/drawing/2014/main" val="1144888517"/>
                    </a:ext>
                  </a:extLst>
                </a:gridCol>
                <a:gridCol w="705155">
                  <a:extLst>
                    <a:ext uri="{9D8B030D-6E8A-4147-A177-3AD203B41FA5}">
                      <a16:colId xmlns:a16="http://schemas.microsoft.com/office/drawing/2014/main" val="219462267"/>
                    </a:ext>
                  </a:extLst>
                </a:gridCol>
                <a:gridCol w="632320">
                  <a:extLst>
                    <a:ext uri="{9D8B030D-6E8A-4147-A177-3AD203B41FA5}">
                      <a16:colId xmlns:a16="http://schemas.microsoft.com/office/drawing/2014/main" val="3138198918"/>
                    </a:ext>
                  </a:extLst>
                </a:gridCol>
                <a:gridCol w="642271">
                  <a:extLst>
                    <a:ext uri="{9D8B030D-6E8A-4147-A177-3AD203B41FA5}">
                      <a16:colId xmlns:a16="http://schemas.microsoft.com/office/drawing/2014/main" val="779010701"/>
                    </a:ext>
                  </a:extLst>
                </a:gridCol>
                <a:gridCol w="783955">
                  <a:extLst>
                    <a:ext uri="{9D8B030D-6E8A-4147-A177-3AD203B41FA5}">
                      <a16:colId xmlns:a16="http://schemas.microsoft.com/office/drawing/2014/main" val="1147545004"/>
                    </a:ext>
                  </a:extLst>
                </a:gridCol>
                <a:gridCol w="783955">
                  <a:extLst>
                    <a:ext uri="{9D8B030D-6E8A-4147-A177-3AD203B41FA5}">
                      <a16:colId xmlns:a16="http://schemas.microsoft.com/office/drawing/2014/main" val="1221454626"/>
                    </a:ext>
                  </a:extLst>
                </a:gridCol>
              </a:tblGrid>
              <a:tr h="161063">
                <a:tc>
                  <a:txBody>
                    <a:bodyPr/>
                    <a:lstStyle/>
                    <a:p>
                      <a:endParaRPr lang="en-SE" sz="1100" dirty="0">
                        <a:effectLst/>
                        <a:latin typeface="+mn-lt"/>
                      </a:endParaRPr>
                    </a:p>
                  </a:txBody>
                  <a:tcPr marL="68580" marR="68580" marT="0" marB="0" anchor="ctr"/>
                </a:tc>
                <a:tc gridSpan="7">
                  <a:txBody>
                    <a:bodyPr/>
                    <a:lstStyle/>
                    <a:p>
                      <a:pPr marL="0" marR="0" lvl="0" indent="0" algn="ctr" defTabSz="914400" rtl="0" eaLnBrk="1"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defRPr/>
                      </a:pPr>
                      <a:r>
                        <a:rPr lang="en-US" sz="1100" b="1" kern="1200" dirty="0">
                          <a:solidFill>
                            <a:schemeClr val="lt1"/>
                          </a:solidFill>
                          <a:effectLst/>
                          <a:latin typeface="+mn-lt"/>
                          <a:ea typeface="+mn-ea"/>
                          <a:cs typeface="+mn-cs"/>
                        </a:rPr>
                        <a:t>All Intra Main 10 </a:t>
                      </a:r>
                      <a:endParaRPr lang="en-SE" sz="1100" b="1" kern="1200" dirty="0">
                        <a:solidFill>
                          <a:schemeClr val="lt1"/>
                        </a:solidFill>
                        <a:effectLst/>
                        <a:latin typeface="+mn-lt"/>
                        <a:ea typeface="+mn-ea"/>
                        <a:cs typeface="+mn-cs"/>
                      </a:endParaRPr>
                    </a:p>
                  </a:txBody>
                  <a:tcPr marL="68580" marR="68580"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100" dirty="0">
                        <a:effectLst/>
                        <a:latin typeface="+mn-lt"/>
                        <a:ea typeface="+mn-ea"/>
                      </a:endParaRPr>
                    </a:p>
                  </a:txBody>
                  <a:tcPr marL="68580" marR="68580" marT="0" marB="0" anchor="ctr"/>
                </a:tc>
                <a:tc hMerge="1">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100" dirty="0">
                        <a:effectLst/>
                        <a:latin typeface="+mn-lt"/>
                        <a:ea typeface="+mn-ea"/>
                      </a:endParaRPr>
                    </a:p>
                  </a:txBody>
                  <a:tcPr marL="68580" marR="68580" marT="0" marB="0" anchor="ctr"/>
                </a:tc>
                <a:extLst>
                  <a:ext uri="{0D108BD9-81ED-4DB2-BD59-A6C34878D82A}">
                    <a16:rowId xmlns:a16="http://schemas.microsoft.com/office/drawing/2014/main" val="2695478661"/>
                  </a:ext>
                </a:extLst>
              </a:tr>
              <a:tr h="176324">
                <a:tc>
                  <a:txBody>
                    <a:bodyPr/>
                    <a:lstStyle/>
                    <a:p>
                      <a:endParaRPr lang="en-SE" sz="1100">
                        <a:effectLst/>
                        <a:latin typeface="+mn-lt"/>
                      </a:endParaRPr>
                    </a:p>
                  </a:txBody>
                  <a:tcPr marL="68580" marR="68580" marT="0" marB="0" anchor="ct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latin typeface="+mn-lt"/>
                        </a:rPr>
                        <a:t>BD-rate Over ECM-12.0</a:t>
                      </a:r>
                      <a:endParaRPr lang="en-SE" sz="1100" dirty="0">
                        <a:effectLst/>
                        <a:latin typeface="+mn-lt"/>
                        <a:ea typeface="+mn-ea"/>
                      </a:endParaRPr>
                    </a:p>
                  </a:txBody>
                  <a:tcPr marL="68580" marR="68580"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100" dirty="0">
                        <a:effectLst/>
                        <a:latin typeface="+mn-lt"/>
                        <a:ea typeface="+mn-ea"/>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100" dirty="0">
                        <a:effectLst/>
                        <a:latin typeface="+mn-lt"/>
                        <a:ea typeface="+mn-ea"/>
                      </a:endParaRPr>
                    </a:p>
                  </a:txBody>
                  <a:tcPr marL="68580" marR="68580" marT="0" marB="0" anchor="ctr"/>
                </a:tc>
                <a:extLst>
                  <a:ext uri="{0D108BD9-81ED-4DB2-BD59-A6C34878D82A}">
                    <a16:rowId xmlns:a16="http://schemas.microsoft.com/office/drawing/2014/main" val="3216306299"/>
                  </a:ext>
                </a:extLst>
              </a:tr>
              <a:tr h="176324">
                <a:tc>
                  <a:txBody>
                    <a:bodyPr/>
                    <a:lstStyle/>
                    <a:p>
                      <a:endParaRPr lang="en-SE" sz="1100">
                        <a:effectLst/>
                        <a:latin typeface="+mn-lt"/>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latin typeface="+mn-lt"/>
                        </a:rPr>
                        <a:t>Y-PSNR</a:t>
                      </a:r>
                      <a:endParaRPr lang="en-SE" sz="1100" dirty="0">
                        <a:effectLst/>
                        <a:latin typeface="+mn-lt"/>
                        <a:ea typeface="+mn-ea"/>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latin typeface="+mn-lt"/>
                        </a:rPr>
                        <a:t>U-PSNR</a:t>
                      </a:r>
                      <a:endParaRPr lang="en-SE" sz="1100" dirty="0">
                        <a:effectLst/>
                        <a:latin typeface="+mn-lt"/>
                        <a:ea typeface="+mn-ea"/>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latin typeface="+mn-lt"/>
                        </a:rPr>
                        <a:t>V-PSNR</a:t>
                      </a:r>
                      <a:endParaRPr lang="en-SE" sz="1100" dirty="0">
                        <a:effectLst/>
                        <a:latin typeface="+mn-lt"/>
                        <a:ea typeface="+mn-ea"/>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latin typeface="+mn-lt"/>
                        </a:rPr>
                        <a:t>EncT</a:t>
                      </a:r>
                      <a:endParaRPr lang="en-SE" sz="1100" dirty="0">
                        <a:effectLst/>
                        <a:latin typeface="+mn-lt"/>
                        <a:ea typeface="+mn-ea"/>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latin typeface="+mn-lt"/>
                        </a:rPr>
                        <a:t>DecT</a:t>
                      </a:r>
                      <a:endParaRPr lang="en-SE" sz="1100" dirty="0">
                        <a:effectLst/>
                        <a:latin typeface="+mn-lt"/>
                        <a:ea typeface="+mn-ea"/>
                      </a:endParaRPr>
                    </a:p>
                  </a:txBody>
                  <a:tcPr marL="68580" marR="68580" marT="0" marB="0" anchor="ctr"/>
                </a:tc>
                <a:tc>
                  <a:txBody>
                    <a:bodyPr/>
                    <a:lstStyle/>
                    <a:p>
                      <a:pPr algn="ctr" fontAlgn="ctr"/>
                      <a:r>
                        <a:rPr lang="en-US" sz="1100" kern="1200" dirty="0">
                          <a:solidFill>
                            <a:schemeClr val="dk1"/>
                          </a:solidFill>
                          <a:effectLst/>
                          <a:latin typeface="+mn-lt"/>
                          <a:ea typeface="+mn-ea"/>
                          <a:cs typeface="+mn-cs"/>
                        </a:rPr>
                        <a:t>EncVmPeak</a:t>
                      </a:r>
                    </a:p>
                  </a:txBody>
                  <a:tcPr marL="7620" marR="7620" marT="7620" marB="0" anchor="ctr"/>
                </a:tc>
                <a:tc>
                  <a:txBody>
                    <a:bodyPr/>
                    <a:lstStyle/>
                    <a:p>
                      <a:pPr algn="ctr" fontAlgn="ctr"/>
                      <a:r>
                        <a:rPr lang="en-US" sz="1100" kern="1200" dirty="0">
                          <a:solidFill>
                            <a:schemeClr val="dk1"/>
                          </a:solidFill>
                          <a:effectLst/>
                          <a:latin typeface="+mn-lt"/>
                          <a:ea typeface="+mn-ea"/>
                          <a:cs typeface="+mn-cs"/>
                        </a:rPr>
                        <a:t>DecVmPeak</a:t>
                      </a:r>
                    </a:p>
                  </a:txBody>
                  <a:tcPr marL="7620" marR="7620" marT="7620" marB="0" anchor="ctr"/>
                </a:tc>
                <a:extLst>
                  <a:ext uri="{0D108BD9-81ED-4DB2-BD59-A6C34878D82A}">
                    <a16:rowId xmlns:a16="http://schemas.microsoft.com/office/drawing/2014/main" val="353347614"/>
                  </a:ext>
                </a:extLst>
              </a:tr>
              <a:tr h="176324">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latin typeface="+mn-lt"/>
                        </a:rPr>
                        <a:t>Class A1</a:t>
                      </a:r>
                      <a:endParaRPr lang="en-SE" sz="1100">
                        <a:effectLst/>
                        <a:latin typeface="+mn-lt"/>
                        <a:ea typeface="+mn-ea"/>
                      </a:endParaRPr>
                    </a:p>
                  </a:txBody>
                  <a:tcPr marL="68580" marR="68580" marT="0" marB="0" anchor="ctr"/>
                </a:tc>
                <a:tc>
                  <a:txBody>
                    <a:bodyPr/>
                    <a:lstStyle/>
                    <a:p>
                      <a:pPr algn="ctr" fontAlgn="ctr"/>
                      <a:r>
                        <a:rPr lang="en-SE" sz="900" b="0" i="0" u="none" strike="noStrike" kern="1200" dirty="0">
                          <a:solidFill>
                            <a:srgbClr val="000000"/>
                          </a:solidFill>
                          <a:effectLst/>
                          <a:latin typeface="Arial" panose="020B0604020202020204" pitchFamily="34" charset="0"/>
                          <a:ea typeface="+mn-ea"/>
                          <a:cs typeface="+mn-cs"/>
                        </a:rPr>
                        <a:t>-0.01%</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0.02%</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0.04%</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99.5%</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99.9%</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99.9%</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100.2%</a:t>
                      </a:r>
                    </a:p>
                  </a:txBody>
                  <a:tcPr marL="7620" marR="7620" marT="7620" marB="0" anchor="ctr"/>
                </a:tc>
                <a:extLst>
                  <a:ext uri="{0D108BD9-81ED-4DB2-BD59-A6C34878D82A}">
                    <a16:rowId xmlns:a16="http://schemas.microsoft.com/office/drawing/2014/main" val="2196087128"/>
                  </a:ext>
                </a:extLst>
              </a:tr>
              <a:tr h="176324">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latin typeface="+mn-lt"/>
                        </a:rPr>
                        <a:t>Class A2</a:t>
                      </a:r>
                      <a:endParaRPr lang="en-SE" sz="1100">
                        <a:effectLst/>
                        <a:latin typeface="+mn-lt"/>
                        <a:ea typeface="+mn-ea"/>
                      </a:endParaRPr>
                    </a:p>
                  </a:txBody>
                  <a:tcPr marL="68580" marR="68580" marT="0" marB="0" anchor="ctr"/>
                </a:tc>
                <a:tc>
                  <a:txBody>
                    <a:bodyPr/>
                    <a:lstStyle/>
                    <a:p>
                      <a:pPr algn="ctr" fontAlgn="ctr"/>
                      <a:r>
                        <a:rPr lang="en-SE" sz="900" b="0" i="0" u="none" strike="noStrike" kern="1200" dirty="0">
                          <a:solidFill>
                            <a:srgbClr val="000000"/>
                          </a:solidFill>
                          <a:effectLst/>
                          <a:latin typeface="Arial" panose="020B0604020202020204" pitchFamily="34" charset="0"/>
                          <a:ea typeface="+mn-ea"/>
                          <a:cs typeface="+mn-cs"/>
                        </a:rPr>
                        <a:t>0.00%</a:t>
                      </a:r>
                    </a:p>
                  </a:txBody>
                  <a:tcPr marL="7620" marR="7620" marT="7620" marB="0" anchor="ctr"/>
                </a:tc>
                <a:tc>
                  <a:txBody>
                    <a:bodyPr/>
                    <a:lstStyle/>
                    <a:p>
                      <a:pPr algn="ctr" fontAlgn="ctr"/>
                      <a:r>
                        <a:rPr lang="en-SE" sz="900" b="0" i="0" u="none" strike="noStrike" kern="1200" dirty="0">
                          <a:solidFill>
                            <a:srgbClr val="000000"/>
                          </a:solidFill>
                          <a:effectLst/>
                          <a:latin typeface="Arial" panose="020B0604020202020204" pitchFamily="34" charset="0"/>
                          <a:ea typeface="+mn-ea"/>
                          <a:cs typeface="+mn-cs"/>
                        </a:rPr>
                        <a:t>-0.02%</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-0.01%</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99.4%</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99.9%</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100.0%</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100.0%</a:t>
                      </a:r>
                    </a:p>
                  </a:txBody>
                  <a:tcPr marL="7620" marR="7620" marT="7620" marB="0" anchor="ctr"/>
                </a:tc>
                <a:extLst>
                  <a:ext uri="{0D108BD9-81ED-4DB2-BD59-A6C34878D82A}">
                    <a16:rowId xmlns:a16="http://schemas.microsoft.com/office/drawing/2014/main" val="1301109379"/>
                  </a:ext>
                </a:extLst>
              </a:tr>
              <a:tr h="176324">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latin typeface="+mn-lt"/>
                        </a:rPr>
                        <a:t>Class B</a:t>
                      </a:r>
                      <a:endParaRPr lang="en-SE" sz="1100">
                        <a:effectLst/>
                        <a:latin typeface="+mn-lt"/>
                        <a:ea typeface="+mn-ea"/>
                      </a:endParaRPr>
                    </a:p>
                  </a:txBody>
                  <a:tcPr marL="68580" marR="68580" marT="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0.00%</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0.07%</a:t>
                      </a:r>
                    </a:p>
                  </a:txBody>
                  <a:tcPr marL="7620" marR="7620" marT="7620" marB="0" anchor="ctr"/>
                </a:tc>
                <a:tc>
                  <a:txBody>
                    <a:bodyPr/>
                    <a:lstStyle/>
                    <a:p>
                      <a:pPr algn="ctr" fontAlgn="ctr"/>
                      <a:r>
                        <a:rPr lang="en-SE" sz="900" b="0" i="0" u="none" strike="noStrike" kern="1200" dirty="0">
                          <a:solidFill>
                            <a:srgbClr val="000000"/>
                          </a:solidFill>
                          <a:effectLst/>
                          <a:latin typeface="Arial" panose="020B0604020202020204" pitchFamily="34" charset="0"/>
                          <a:ea typeface="+mn-ea"/>
                          <a:cs typeface="+mn-cs"/>
                        </a:rPr>
                        <a:t>0.12%</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99.2%</a:t>
                      </a:r>
                    </a:p>
                  </a:txBody>
                  <a:tcPr marL="7620" marR="7620" marT="7620" marB="0" anchor="ctr"/>
                </a:tc>
                <a:tc>
                  <a:txBody>
                    <a:bodyPr/>
                    <a:lstStyle/>
                    <a:p>
                      <a:pPr algn="ctr" fontAlgn="ctr"/>
                      <a:r>
                        <a:rPr lang="en-SE" sz="900" b="0" i="0" u="none" strike="noStrike" kern="1200" dirty="0">
                          <a:solidFill>
                            <a:srgbClr val="000000"/>
                          </a:solidFill>
                          <a:effectLst/>
                          <a:latin typeface="Arial" panose="020B0604020202020204" pitchFamily="34" charset="0"/>
                          <a:ea typeface="+mn-ea"/>
                          <a:cs typeface="+mn-cs"/>
                        </a:rPr>
                        <a:t>100.1%</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100.0%</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100.0%</a:t>
                      </a:r>
                    </a:p>
                  </a:txBody>
                  <a:tcPr marL="7620" marR="7620" marT="7620" marB="0" anchor="ctr"/>
                </a:tc>
                <a:extLst>
                  <a:ext uri="{0D108BD9-81ED-4DB2-BD59-A6C34878D82A}">
                    <a16:rowId xmlns:a16="http://schemas.microsoft.com/office/drawing/2014/main" val="3551771875"/>
                  </a:ext>
                </a:extLst>
              </a:tr>
              <a:tr h="176324">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latin typeface="+mn-lt"/>
                        </a:rPr>
                        <a:t>Class C</a:t>
                      </a:r>
                      <a:endParaRPr lang="en-SE" sz="1100">
                        <a:effectLst/>
                        <a:latin typeface="+mn-lt"/>
                        <a:ea typeface="+mn-ea"/>
                      </a:endParaRPr>
                    </a:p>
                  </a:txBody>
                  <a:tcPr marL="68580" marR="68580" marT="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0.01%</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0.10%</a:t>
                      </a:r>
                    </a:p>
                  </a:txBody>
                  <a:tcPr marL="7620" marR="7620" marT="7620" marB="0" anchor="ctr"/>
                </a:tc>
                <a:tc>
                  <a:txBody>
                    <a:bodyPr/>
                    <a:lstStyle/>
                    <a:p>
                      <a:pPr algn="ctr" fontAlgn="ctr"/>
                      <a:r>
                        <a:rPr lang="en-SE" sz="900" b="0" i="0" u="none" strike="noStrike" kern="1200" dirty="0">
                          <a:solidFill>
                            <a:srgbClr val="000000"/>
                          </a:solidFill>
                          <a:effectLst/>
                          <a:latin typeface="Arial" panose="020B0604020202020204" pitchFamily="34" charset="0"/>
                          <a:ea typeface="+mn-ea"/>
                          <a:cs typeface="+mn-cs"/>
                        </a:rPr>
                        <a:t>-0.03%</a:t>
                      </a:r>
                    </a:p>
                  </a:txBody>
                  <a:tcPr marL="7620" marR="7620" marT="7620" marB="0" anchor="ctr"/>
                </a:tc>
                <a:tc>
                  <a:txBody>
                    <a:bodyPr/>
                    <a:lstStyle/>
                    <a:p>
                      <a:pPr algn="ctr" fontAlgn="ctr"/>
                      <a:r>
                        <a:rPr lang="en-SE" sz="900" b="0" i="0" u="none" strike="noStrike" kern="1200" dirty="0">
                          <a:solidFill>
                            <a:srgbClr val="000000"/>
                          </a:solidFill>
                          <a:effectLst/>
                          <a:latin typeface="Arial" panose="020B0604020202020204" pitchFamily="34" charset="0"/>
                          <a:ea typeface="+mn-ea"/>
                          <a:cs typeface="+mn-cs"/>
                        </a:rPr>
                        <a:t>99.6%</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99.9%</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99.6%</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100.0%</a:t>
                      </a:r>
                    </a:p>
                  </a:txBody>
                  <a:tcPr marL="7620" marR="7620" marT="7620" marB="0" anchor="ctr"/>
                </a:tc>
                <a:extLst>
                  <a:ext uri="{0D108BD9-81ED-4DB2-BD59-A6C34878D82A}">
                    <a16:rowId xmlns:a16="http://schemas.microsoft.com/office/drawing/2014/main" val="3715838256"/>
                  </a:ext>
                </a:extLst>
              </a:tr>
              <a:tr h="176324">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latin typeface="+mn-lt"/>
                        </a:rPr>
                        <a:t>Class E</a:t>
                      </a:r>
                      <a:endParaRPr lang="en-SE" sz="1100">
                        <a:effectLst/>
                        <a:latin typeface="+mn-lt"/>
                        <a:ea typeface="+mn-ea"/>
                      </a:endParaRPr>
                    </a:p>
                  </a:txBody>
                  <a:tcPr marL="68580" marR="68580" marT="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0.00%</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-0.03%</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0.05%</a:t>
                      </a:r>
                    </a:p>
                  </a:txBody>
                  <a:tcPr marL="7620" marR="7620" marT="7620" marB="0" anchor="ctr"/>
                </a:tc>
                <a:tc>
                  <a:txBody>
                    <a:bodyPr/>
                    <a:lstStyle/>
                    <a:p>
                      <a:pPr algn="ctr" fontAlgn="ctr"/>
                      <a:r>
                        <a:rPr lang="en-SE" sz="900" b="0" i="0" u="none" strike="noStrike" kern="1200" dirty="0">
                          <a:solidFill>
                            <a:srgbClr val="000000"/>
                          </a:solidFill>
                          <a:effectLst/>
                          <a:latin typeface="Arial" panose="020B0604020202020204" pitchFamily="34" charset="0"/>
                          <a:ea typeface="+mn-ea"/>
                          <a:cs typeface="+mn-cs"/>
                        </a:rPr>
                        <a:t>98.9%</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99.6%</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100.1%</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99.9%</a:t>
                      </a:r>
                    </a:p>
                  </a:txBody>
                  <a:tcPr marL="7620" marR="7620" marT="7620" marB="0" anchor="ctr"/>
                </a:tc>
                <a:extLst>
                  <a:ext uri="{0D108BD9-81ED-4DB2-BD59-A6C34878D82A}">
                    <a16:rowId xmlns:a16="http://schemas.microsoft.com/office/drawing/2014/main" val="3043280601"/>
                  </a:ext>
                </a:extLst>
              </a:tr>
              <a:tr h="176324">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latin typeface="+mn-lt"/>
                        </a:rPr>
                        <a:t>Overall</a:t>
                      </a:r>
                      <a:endParaRPr lang="en-SE" sz="1100">
                        <a:effectLst/>
                        <a:latin typeface="+mn-lt"/>
                        <a:ea typeface="+mn-ea"/>
                      </a:endParaRPr>
                    </a:p>
                  </a:txBody>
                  <a:tcPr marL="68580" marR="68580" marT="0" marB="0" anchor="ctr"/>
                </a:tc>
                <a:tc>
                  <a:txBody>
                    <a:bodyPr/>
                    <a:lstStyle/>
                    <a:p>
                      <a:pPr algn="ctr" fontAlgn="ctr"/>
                      <a:r>
                        <a:rPr lang="en-SE" sz="900" b="1" i="0" u="none" strike="noStrike" kern="1200" dirty="0">
                          <a:solidFill>
                            <a:srgbClr val="000000"/>
                          </a:solidFill>
                          <a:effectLst/>
                          <a:latin typeface="Arial" panose="020B0604020202020204" pitchFamily="34" charset="0"/>
                          <a:ea typeface="+mn-ea"/>
                          <a:cs typeface="+mn-cs"/>
                        </a:rPr>
                        <a:t>0.00%</a:t>
                      </a:r>
                    </a:p>
                  </a:txBody>
                  <a:tcPr marL="7620" marR="7620" marT="7620" marB="0" anchor="ctr"/>
                </a:tc>
                <a:tc>
                  <a:txBody>
                    <a:bodyPr/>
                    <a:lstStyle/>
                    <a:p>
                      <a:pPr algn="ctr" fontAlgn="ctr"/>
                      <a:r>
                        <a:rPr lang="en-SE" sz="900" b="1" i="0" u="none" strike="noStrike" kern="1200" dirty="0">
                          <a:solidFill>
                            <a:srgbClr val="000000"/>
                          </a:solidFill>
                          <a:effectLst/>
                          <a:latin typeface="Arial" panose="020B0604020202020204" pitchFamily="34" charset="0"/>
                          <a:ea typeface="+mn-ea"/>
                          <a:cs typeface="+mn-cs"/>
                        </a:rPr>
                        <a:t>0.04%</a:t>
                      </a:r>
                    </a:p>
                  </a:txBody>
                  <a:tcPr marL="7620" marR="7620" marT="7620" marB="0" anchor="ctr"/>
                </a:tc>
                <a:tc>
                  <a:txBody>
                    <a:bodyPr/>
                    <a:lstStyle/>
                    <a:p>
                      <a:pPr algn="ctr" fontAlgn="ctr"/>
                      <a:r>
                        <a:rPr lang="en-SE" sz="900" b="1" i="0" u="none" strike="noStrike" kern="1200">
                          <a:solidFill>
                            <a:srgbClr val="000000"/>
                          </a:solidFill>
                          <a:effectLst/>
                          <a:latin typeface="Arial" panose="020B0604020202020204" pitchFamily="34" charset="0"/>
                          <a:ea typeface="+mn-ea"/>
                          <a:cs typeface="+mn-cs"/>
                        </a:rPr>
                        <a:t>0.04%</a:t>
                      </a:r>
                    </a:p>
                  </a:txBody>
                  <a:tcPr marL="7620" marR="7620" marT="7620" marB="0" anchor="ctr"/>
                </a:tc>
                <a:tc>
                  <a:txBody>
                    <a:bodyPr/>
                    <a:lstStyle/>
                    <a:p>
                      <a:pPr algn="ctr" fontAlgn="ctr"/>
                      <a:r>
                        <a:rPr lang="en-SE" sz="900" b="1" i="0" u="none" strike="noStrike" kern="1200">
                          <a:solidFill>
                            <a:srgbClr val="000000"/>
                          </a:solidFill>
                          <a:effectLst/>
                          <a:latin typeface="Arial" panose="020B0604020202020204" pitchFamily="34" charset="0"/>
                          <a:ea typeface="+mn-ea"/>
                          <a:cs typeface="+mn-cs"/>
                        </a:rPr>
                        <a:t>99.3%</a:t>
                      </a:r>
                    </a:p>
                  </a:txBody>
                  <a:tcPr marL="7620" marR="7620" marT="7620" marB="0" anchor="ctr"/>
                </a:tc>
                <a:tc>
                  <a:txBody>
                    <a:bodyPr/>
                    <a:lstStyle/>
                    <a:p>
                      <a:pPr algn="ctr" fontAlgn="ctr"/>
                      <a:r>
                        <a:rPr lang="en-SE" sz="900" b="1" i="0" u="none" strike="noStrike" kern="1200" dirty="0">
                          <a:solidFill>
                            <a:srgbClr val="000000"/>
                          </a:solidFill>
                          <a:effectLst/>
                          <a:latin typeface="Arial" panose="020B0604020202020204" pitchFamily="34" charset="0"/>
                          <a:ea typeface="+mn-ea"/>
                          <a:cs typeface="+mn-cs"/>
                        </a:rPr>
                        <a:t>99.9%</a:t>
                      </a:r>
                    </a:p>
                  </a:txBody>
                  <a:tcPr marL="7620" marR="7620" marT="7620" marB="0" anchor="ctr"/>
                </a:tc>
                <a:tc>
                  <a:txBody>
                    <a:bodyPr/>
                    <a:lstStyle/>
                    <a:p>
                      <a:pPr algn="ctr" fontAlgn="ctr"/>
                      <a:r>
                        <a:rPr lang="en-SE" sz="900" b="1" i="0" u="none" strike="noStrike" kern="1200">
                          <a:solidFill>
                            <a:srgbClr val="000000"/>
                          </a:solidFill>
                          <a:effectLst/>
                          <a:latin typeface="Arial" panose="020B0604020202020204" pitchFamily="34" charset="0"/>
                          <a:ea typeface="+mn-ea"/>
                          <a:cs typeface="+mn-cs"/>
                        </a:rPr>
                        <a:t>99.9%</a:t>
                      </a:r>
                    </a:p>
                  </a:txBody>
                  <a:tcPr marL="7620" marR="7620" marT="7620" marB="0" anchor="ctr"/>
                </a:tc>
                <a:tc>
                  <a:txBody>
                    <a:bodyPr/>
                    <a:lstStyle/>
                    <a:p>
                      <a:pPr algn="ctr" fontAlgn="ctr"/>
                      <a:r>
                        <a:rPr lang="en-SE" sz="900" b="1" i="0" u="none" strike="noStrike" kern="1200" dirty="0">
                          <a:solidFill>
                            <a:srgbClr val="000000"/>
                          </a:solidFill>
                          <a:effectLst/>
                          <a:latin typeface="Arial" panose="020B0604020202020204" pitchFamily="34" charset="0"/>
                          <a:ea typeface="+mn-ea"/>
                          <a:cs typeface="+mn-cs"/>
                        </a:rPr>
                        <a:t>100.0%</a:t>
                      </a:r>
                    </a:p>
                  </a:txBody>
                  <a:tcPr marL="7620" marR="7620" marT="7620" marB="0" anchor="ctr"/>
                </a:tc>
                <a:extLst>
                  <a:ext uri="{0D108BD9-81ED-4DB2-BD59-A6C34878D82A}">
                    <a16:rowId xmlns:a16="http://schemas.microsoft.com/office/drawing/2014/main" val="735592535"/>
                  </a:ext>
                </a:extLst>
              </a:tr>
              <a:tr h="176324">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latin typeface="+mn-lt"/>
                        </a:rPr>
                        <a:t>Class D</a:t>
                      </a:r>
                      <a:endParaRPr lang="en-SE" sz="1100" dirty="0">
                        <a:effectLst/>
                        <a:latin typeface="+mn-lt"/>
                        <a:ea typeface="+mn-ea"/>
                      </a:endParaRPr>
                    </a:p>
                  </a:txBody>
                  <a:tcPr marL="68580" marR="68580" marT="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0.00%</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0.16%</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0.02%</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99.5%</a:t>
                      </a:r>
                    </a:p>
                  </a:txBody>
                  <a:tcPr marL="7620" marR="7620" marT="7620" marB="0" anchor="ctr"/>
                </a:tc>
                <a:tc>
                  <a:txBody>
                    <a:bodyPr/>
                    <a:lstStyle/>
                    <a:p>
                      <a:pPr algn="ctr" fontAlgn="ctr"/>
                      <a:r>
                        <a:rPr lang="en-SE" sz="900" b="0" i="0" u="none" strike="noStrike" kern="1200" dirty="0">
                          <a:solidFill>
                            <a:srgbClr val="000000"/>
                          </a:solidFill>
                          <a:effectLst/>
                          <a:latin typeface="Arial" panose="020B0604020202020204" pitchFamily="34" charset="0"/>
                          <a:ea typeface="+mn-ea"/>
                          <a:cs typeface="+mn-cs"/>
                        </a:rPr>
                        <a:t>100.1%</a:t>
                      </a:r>
                    </a:p>
                  </a:txBody>
                  <a:tcPr marL="7620" marR="7620" marT="7620" marB="0" anchor="ctr"/>
                </a:tc>
                <a:tc>
                  <a:txBody>
                    <a:bodyPr/>
                    <a:lstStyle/>
                    <a:p>
                      <a:pPr algn="ctr" fontAlgn="ctr"/>
                      <a:r>
                        <a:rPr lang="en-SE" sz="900" b="0" i="0" u="none" strike="noStrike" kern="1200" dirty="0">
                          <a:solidFill>
                            <a:srgbClr val="000000"/>
                          </a:solidFill>
                          <a:effectLst/>
                          <a:latin typeface="Arial" panose="020B0604020202020204" pitchFamily="34" charset="0"/>
                          <a:ea typeface="+mn-ea"/>
                          <a:cs typeface="+mn-cs"/>
                        </a:rPr>
                        <a:t>99.8%</a:t>
                      </a:r>
                    </a:p>
                  </a:txBody>
                  <a:tcPr marL="7620" marR="7620" marT="7620" marB="0" anchor="ctr"/>
                </a:tc>
                <a:tc>
                  <a:txBody>
                    <a:bodyPr/>
                    <a:lstStyle/>
                    <a:p>
                      <a:pPr algn="ctr" fontAlgn="ctr"/>
                      <a:r>
                        <a:rPr lang="en-SE" sz="900" b="0" i="0" u="none" strike="noStrike" kern="1200" dirty="0">
                          <a:solidFill>
                            <a:srgbClr val="000000"/>
                          </a:solidFill>
                          <a:effectLst/>
                          <a:latin typeface="Arial" panose="020B0604020202020204" pitchFamily="34" charset="0"/>
                          <a:ea typeface="+mn-ea"/>
                          <a:cs typeface="+mn-cs"/>
                        </a:rPr>
                        <a:t>100.0%</a:t>
                      </a:r>
                    </a:p>
                  </a:txBody>
                  <a:tcPr marL="7620" marR="7620" marT="7620" marB="0" anchor="ctr"/>
                </a:tc>
                <a:extLst>
                  <a:ext uri="{0D108BD9-81ED-4DB2-BD59-A6C34878D82A}">
                    <a16:rowId xmlns:a16="http://schemas.microsoft.com/office/drawing/2014/main" val="868057709"/>
                  </a:ext>
                </a:extLst>
              </a:tr>
              <a:tr h="176324">
                <a:tc>
                  <a:txBody>
                    <a:bodyPr/>
                    <a:lstStyle/>
                    <a:p>
                      <a:pPr marL="0" marR="0" lvl="0" indent="0" algn="ctr" defTabSz="914400" rtl="0" eaLnBrk="1"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defRPr/>
                      </a:pPr>
                      <a:r>
                        <a:rPr lang="en-US" sz="1100" dirty="0">
                          <a:effectLst/>
                          <a:latin typeface="+mn-lt"/>
                        </a:rPr>
                        <a:t>Class F</a:t>
                      </a:r>
                      <a:endParaRPr lang="en-SE" sz="1100" dirty="0">
                        <a:effectLst/>
                        <a:latin typeface="+mn-lt"/>
                        <a:ea typeface="+mn-ea"/>
                      </a:endParaRPr>
                    </a:p>
                  </a:txBody>
                  <a:tcPr marL="68580" marR="68580" marT="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0.03%</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-0.14%</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-0.01%</a:t>
                      </a:r>
                    </a:p>
                  </a:txBody>
                  <a:tcPr marL="7620" marR="7620" marT="7620" marB="0" anchor="ctr"/>
                </a:tc>
                <a:tc>
                  <a:txBody>
                    <a:bodyPr/>
                    <a:lstStyle/>
                    <a:p>
                      <a:pPr algn="ctr" fontAlgn="ctr"/>
                      <a:r>
                        <a:rPr lang="en-SE" sz="900" b="0" i="0" u="none" strike="noStrike" kern="1200" dirty="0">
                          <a:solidFill>
                            <a:srgbClr val="000000"/>
                          </a:solidFill>
                          <a:effectLst/>
                          <a:latin typeface="Arial" panose="020B0604020202020204" pitchFamily="34" charset="0"/>
                          <a:ea typeface="+mn-ea"/>
                          <a:cs typeface="+mn-cs"/>
                        </a:rPr>
                        <a:t>99.7%</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100.0%</a:t>
                      </a:r>
                    </a:p>
                  </a:txBody>
                  <a:tcPr marL="7620" marR="7620" marT="7620" marB="0" anchor="ctr"/>
                </a:tc>
                <a:tc>
                  <a:txBody>
                    <a:bodyPr/>
                    <a:lstStyle/>
                    <a:p>
                      <a:pPr algn="ctr" fontAlgn="ctr"/>
                      <a:r>
                        <a:rPr lang="en-SE" sz="900" b="0" i="0" u="none" strike="noStrike" kern="1200" dirty="0">
                          <a:solidFill>
                            <a:srgbClr val="000000"/>
                          </a:solidFill>
                          <a:effectLst/>
                          <a:latin typeface="Arial" panose="020B0604020202020204" pitchFamily="34" charset="0"/>
                          <a:ea typeface="+mn-ea"/>
                          <a:cs typeface="+mn-cs"/>
                        </a:rPr>
                        <a:t>99.1%</a:t>
                      </a:r>
                    </a:p>
                  </a:txBody>
                  <a:tcPr marL="7620" marR="7620" marT="7620" marB="0" anchor="ctr"/>
                </a:tc>
                <a:tc>
                  <a:txBody>
                    <a:bodyPr/>
                    <a:lstStyle/>
                    <a:p>
                      <a:pPr algn="ctr" fontAlgn="ctr"/>
                      <a:r>
                        <a:rPr lang="en-SE" sz="900" b="0" i="0" u="none" strike="noStrike" kern="1200" dirty="0">
                          <a:solidFill>
                            <a:srgbClr val="000000"/>
                          </a:solidFill>
                          <a:effectLst/>
                          <a:latin typeface="Arial" panose="020B0604020202020204" pitchFamily="34" charset="0"/>
                          <a:ea typeface="+mn-ea"/>
                          <a:cs typeface="+mn-cs"/>
                        </a:rPr>
                        <a:t>100.0%</a:t>
                      </a:r>
                    </a:p>
                  </a:txBody>
                  <a:tcPr marL="7620" marR="7620" marT="7620" marB="0" anchor="ctr"/>
                </a:tc>
                <a:extLst>
                  <a:ext uri="{0D108BD9-81ED-4DB2-BD59-A6C34878D82A}">
                    <a16:rowId xmlns:a16="http://schemas.microsoft.com/office/drawing/2014/main" val="2683019430"/>
                  </a:ext>
                </a:extLst>
              </a:tr>
              <a:tr h="176324">
                <a:tc>
                  <a:txBody>
                    <a:bodyPr/>
                    <a:lstStyle/>
                    <a:p>
                      <a:pPr marL="0" marR="0" lvl="0" indent="0" algn="ctr" defTabSz="914400" rtl="0" eaLnBrk="1"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defRPr/>
                      </a:pPr>
                      <a:r>
                        <a:rPr lang="en-US" sz="1100" dirty="0">
                          <a:effectLst/>
                          <a:latin typeface="+mn-lt"/>
                          <a:ea typeface="+mn-ea"/>
                        </a:rPr>
                        <a:t>Class TGM</a:t>
                      </a:r>
                      <a:endParaRPr lang="en-SE" sz="1100" dirty="0">
                        <a:effectLst/>
                        <a:latin typeface="+mn-lt"/>
                        <a:ea typeface="+mn-ea"/>
                      </a:endParaRPr>
                    </a:p>
                  </a:txBody>
                  <a:tcPr marL="68580" marR="68580" marT="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-0.02%</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0.00%</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-0.10%</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99.6%</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100.1%</a:t>
                      </a:r>
                    </a:p>
                  </a:txBody>
                  <a:tcPr marL="7620" marR="7620" marT="7620" marB="0" anchor="ctr"/>
                </a:tc>
                <a:tc>
                  <a:txBody>
                    <a:bodyPr/>
                    <a:lstStyle/>
                    <a:p>
                      <a:pPr algn="ctr" fontAlgn="ctr"/>
                      <a:r>
                        <a:rPr lang="en-SE" sz="900" b="0" i="0" u="none" strike="noStrike" kern="1200">
                          <a:solidFill>
                            <a:srgbClr val="000000"/>
                          </a:solidFill>
                          <a:effectLst/>
                          <a:latin typeface="Arial" panose="020B0604020202020204" pitchFamily="34" charset="0"/>
                          <a:ea typeface="+mn-ea"/>
                          <a:cs typeface="+mn-cs"/>
                        </a:rPr>
                        <a:t>99.1%</a:t>
                      </a:r>
                    </a:p>
                  </a:txBody>
                  <a:tcPr marL="7620" marR="7620" marT="7620" marB="0" anchor="ctr"/>
                </a:tc>
                <a:tc>
                  <a:txBody>
                    <a:bodyPr/>
                    <a:lstStyle/>
                    <a:p>
                      <a:pPr algn="ctr" fontAlgn="ctr"/>
                      <a:r>
                        <a:rPr lang="en-SE" sz="900" b="0" i="0" u="none" strike="noStrike" kern="1200" dirty="0">
                          <a:solidFill>
                            <a:srgbClr val="000000"/>
                          </a:solidFill>
                          <a:effectLst/>
                          <a:latin typeface="Arial" panose="020B0604020202020204" pitchFamily="34" charset="0"/>
                          <a:ea typeface="+mn-ea"/>
                          <a:cs typeface="+mn-cs"/>
                        </a:rPr>
                        <a:t>100.1%</a:t>
                      </a:r>
                    </a:p>
                  </a:txBody>
                  <a:tcPr marL="7620" marR="7620" marT="7620" marB="0" anchor="ctr"/>
                </a:tc>
                <a:extLst>
                  <a:ext uri="{0D108BD9-81ED-4DB2-BD59-A6C34878D82A}">
                    <a16:rowId xmlns:a16="http://schemas.microsoft.com/office/drawing/2014/main" val="3435008277"/>
                  </a:ext>
                </a:extLst>
              </a:tr>
            </a:tbl>
          </a:graphicData>
        </a:graphic>
      </p:graphicFrame>
      <p:graphicFrame>
        <p:nvGraphicFramePr>
          <p:cNvPr id="13" name="Table 12">
            <a:extLst>
              <a:ext uri="{FF2B5EF4-FFF2-40B4-BE49-F238E27FC236}">
                <a16:creationId xmlns:a16="http://schemas.microsoft.com/office/drawing/2014/main" id="{5DA28F01-A2D7-3A93-C8E2-D49B7F119CE6}"/>
              </a:ext>
            </a:extLst>
          </p:cNvPr>
          <p:cNvGraphicFramePr>
            <a:graphicFrameLocks noGrp="1"/>
          </p:cNvGraphicFramePr>
          <p:nvPr>
            <p:extLst>
              <p:ext uri="{D42A27DB-BD31-4B8C-83A1-F6EECF244321}">
                <p14:modId xmlns:p14="http://schemas.microsoft.com/office/powerpoint/2010/main" val="739720137"/>
              </p:ext>
            </p:extLst>
          </p:nvPr>
        </p:nvGraphicFramePr>
        <p:xfrm>
          <a:off x="6267026" y="3783241"/>
          <a:ext cx="5845552" cy="2235675"/>
        </p:xfrm>
        <a:graphic>
          <a:graphicData uri="http://schemas.openxmlformats.org/drawingml/2006/table">
            <a:tbl>
              <a:tblPr firstRow="1" firstCol="1" bandRow="1">
                <a:tableStyleId>{5C22544A-7EE6-4342-B048-85BDC9FD1C3A}</a:tableStyleId>
              </a:tblPr>
              <a:tblGrid>
                <a:gridCol w="871376">
                  <a:extLst>
                    <a:ext uri="{9D8B030D-6E8A-4147-A177-3AD203B41FA5}">
                      <a16:colId xmlns:a16="http://schemas.microsoft.com/office/drawing/2014/main" val="456237385"/>
                    </a:ext>
                  </a:extLst>
                </a:gridCol>
                <a:gridCol w="706741">
                  <a:extLst>
                    <a:ext uri="{9D8B030D-6E8A-4147-A177-3AD203B41FA5}">
                      <a16:colId xmlns:a16="http://schemas.microsoft.com/office/drawing/2014/main" val="1100371699"/>
                    </a:ext>
                  </a:extLst>
                </a:gridCol>
                <a:gridCol w="715447">
                  <a:extLst>
                    <a:ext uri="{9D8B030D-6E8A-4147-A177-3AD203B41FA5}">
                      <a16:colId xmlns:a16="http://schemas.microsoft.com/office/drawing/2014/main" val="1144888517"/>
                    </a:ext>
                  </a:extLst>
                </a:gridCol>
                <a:gridCol w="706017">
                  <a:extLst>
                    <a:ext uri="{9D8B030D-6E8A-4147-A177-3AD203B41FA5}">
                      <a16:colId xmlns:a16="http://schemas.microsoft.com/office/drawing/2014/main" val="219462267"/>
                    </a:ext>
                  </a:extLst>
                </a:gridCol>
                <a:gridCol w="622483">
                  <a:extLst>
                    <a:ext uri="{9D8B030D-6E8A-4147-A177-3AD203B41FA5}">
                      <a16:colId xmlns:a16="http://schemas.microsoft.com/office/drawing/2014/main" val="3138198918"/>
                    </a:ext>
                  </a:extLst>
                </a:gridCol>
                <a:gridCol w="653664">
                  <a:extLst>
                    <a:ext uri="{9D8B030D-6E8A-4147-A177-3AD203B41FA5}">
                      <a16:colId xmlns:a16="http://schemas.microsoft.com/office/drawing/2014/main" val="779010701"/>
                    </a:ext>
                  </a:extLst>
                </a:gridCol>
                <a:gridCol w="784912">
                  <a:extLst>
                    <a:ext uri="{9D8B030D-6E8A-4147-A177-3AD203B41FA5}">
                      <a16:colId xmlns:a16="http://schemas.microsoft.com/office/drawing/2014/main" val="1147545004"/>
                    </a:ext>
                  </a:extLst>
                </a:gridCol>
                <a:gridCol w="784912">
                  <a:extLst>
                    <a:ext uri="{9D8B030D-6E8A-4147-A177-3AD203B41FA5}">
                      <a16:colId xmlns:a16="http://schemas.microsoft.com/office/drawing/2014/main" val="1221454626"/>
                    </a:ext>
                  </a:extLst>
                </a:gridCol>
              </a:tblGrid>
              <a:tr h="177861">
                <a:tc>
                  <a:txBody>
                    <a:bodyPr/>
                    <a:lstStyle/>
                    <a:p>
                      <a:endParaRPr lang="en-SE" sz="1100" dirty="0">
                        <a:effectLst/>
                        <a:latin typeface="+mn-lt"/>
                      </a:endParaRPr>
                    </a:p>
                  </a:txBody>
                  <a:tcPr marL="68580" marR="68580" marT="0" marB="0" anchor="ctr"/>
                </a:tc>
                <a:tc gridSpan="7">
                  <a:txBody>
                    <a:bodyPr/>
                    <a:lstStyle/>
                    <a:p>
                      <a:pPr algn="ctr" hangingPunct="0"/>
                      <a:r>
                        <a:rPr lang="en-US" sz="1100" b="1" kern="1200" dirty="0">
                          <a:solidFill>
                            <a:schemeClr val="lt1"/>
                          </a:solidFill>
                          <a:effectLst/>
                          <a:latin typeface="+mn-lt"/>
                          <a:ea typeface="+mn-ea"/>
                          <a:cs typeface="+mn-cs"/>
                        </a:rPr>
                        <a:t>Low delay B Main 10 </a:t>
                      </a:r>
                      <a:endParaRPr lang="en-SE" sz="1100" b="1" kern="1200" dirty="0">
                        <a:solidFill>
                          <a:schemeClr val="lt1"/>
                        </a:solidFill>
                        <a:effectLst/>
                        <a:latin typeface="+mn-lt"/>
                        <a:ea typeface="+mn-ea"/>
                        <a:cs typeface="+mn-cs"/>
                      </a:endParaRPr>
                    </a:p>
                  </a:txBody>
                  <a:tcPr marL="68580" marR="68580"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100" dirty="0">
                        <a:effectLst/>
                        <a:latin typeface="+mn-lt"/>
                        <a:ea typeface="+mn-ea"/>
                      </a:endParaRPr>
                    </a:p>
                  </a:txBody>
                  <a:tcPr marL="68580" marR="68580" marT="0" marB="0" anchor="ctr"/>
                </a:tc>
                <a:tc hMerge="1">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100" dirty="0">
                        <a:effectLst/>
                        <a:latin typeface="+mn-lt"/>
                        <a:ea typeface="+mn-ea"/>
                      </a:endParaRPr>
                    </a:p>
                  </a:txBody>
                  <a:tcPr marL="68580" marR="68580" marT="0" marB="0" anchor="ctr"/>
                </a:tc>
                <a:extLst>
                  <a:ext uri="{0D108BD9-81ED-4DB2-BD59-A6C34878D82A}">
                    <a16:rowId xmlns:a16="http://schemas.microsoft.com/office/drawing/2014/main" val="2695478661"/>
                  </a:ext>
                </a:extLst>
              </a:tr>
              <a:tr h="187074">
                <a:tc>
                  <a:txBody>
                    <a:bodyPr/>
                    <a:lstStyle/>
                    <a:p>
                      <a:endParaRPr lang="en-SE" sz="1100">
                        <a:effectLst/>
                        <a:latin typeface="+mn-lt"/>
                      </a:endParaRPr>
                    </a:p>
                  </a:txBody>
                  <a:tcPr marL="68580" marR="68580" marT="0" marB="0" anchor="ct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latin typeface="+mn-lt"/>
                        </a:rPr>
                        <a:t>BD-rate Over ECM-12.0</a:t>
                      </a:r>
                      <a:endParaRPr lang="en-SE" sz="1100" dirty="0">
                        <a:effectLst/>
                        <a:latin typeface="+mn-lt"/>
                        <a:ea typeface="+mn-ea"/>
                      </a:endParaRPr>
                    </a:p>
                  </a:txBody>
                  <a:tcPr marL="68580" marR="68580"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100" dirty="0">
                        <a:effectLst/>
                        <a:latin typeface="+mn-lt"/>
                        <a:ea typeface="+mn-ea"/>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100" dirty="0">
                        <a:effectLst/>
                        <a:latin typeface="+mn-lt"/>
                        <a:ea typeface="+mn-ea"/>
                      </a:endParaRPr>
                    </a:p>
                  </a:txBody>
                  <a:tcPr marL="68580" marR="68580" marT="0" marB="0" anchor="ctr"/>
                </a:tc>
                <a:extLst>
                  <a:ext uri="{0D108BD9-81ED-4DB2-BD59-A6C34878D82A}">
                    <a16:rowId xmlns:a16="http://schemas.microsoft.com/office/drawing/2014/main" val="3216306299"/>
                  </a:ext>
                </a:extLst>
              </a:tr>
              <a:tr h="187074">
                <a:tc>
                  <a:txBody>
                    <a:bodyPr/>
                    <a:lstStyle/>
                    <a:p>
                      <a:endParaRPr lang="en-SE" sz="1100">
                        <a:effectLst/>
                        <a:latin typeface="+mn-lt"/>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latin typeface="+mn-lt"/>
                        </a:rPr>
                        <a:t>Y-PSNR</a:t>
                      </a:r>
                      <a:endParaRPr lang="en-SE" sz="1100" dirty="0">
                        <a:effectLst/>
                        <a:latin typeface="+mn-lt"/>
                        <a:ea typeface="+mn-ea"/>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latin typeface="+mn-lt"/>
                        </a:rPr>
                        <a:t>U-PSNR</a:t>
                      </a:r>
                      <a:endParaRPr lang="en-SE" sz="1100" dirty="0">
                        <a:effectLst/>
                        <a:latin typeface="+mn-lt"/>
                        <a:ea typeface="+mn-ea"/>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latin typeface="+mn-lt"/>
                        </a:rPr>
                        <a:t>V-PSNR</a:t>
                      </a:r>
                      <a:endParaRPr lang="en-SE" sz="1100" dirty="0">
                        <a:effectLst/>
                        <a:latin typeface="+mn-lt"/>
                        <a:ea typeface="+mn-ea"/>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latin typeface="+mn-lt"/>
                        </a:rPr>
                        <a:t>EncT</a:t>
                      </a:r>
                      <a:endParaRPr lang="en-SE" sz="1100" dirty="0">
                        <a:effectLst/>
                        <a:latin typeface="+mn-lt"/>
                        <a:ea typeface="+mn-ea"/>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latin typeface="+mn-lt"/>
                        </a:rPr>
                        <a:t>DecT</a:t>
                      </a:r>
                      <a:endParaRPr lang="en-SE" sz="1100" dirty="0">
                        <a:effectLst/>
                        <a:latin typeface="+mn-lt"/>
                        <a:ea typeface="+mn-ea"/>
                      </a:endParaRPr>
                    </a:p>
                  </a:txBody>
                  <a:tcPr marL="68580" marR="68580" marT="0" marB="0" anchor="ctr"/>
                </a:tc>
                <a:tc>
                  <a:txBody>
                    <a:bodyPr/>
                    <a:lstStyle/>
                    <a:p>
                      <a:pPr algn="ctr" fontAlgn="ctr"/>
                      <a:r>
                        <a:rPr lang="en-US" sz="1100" kern="1200" dirty="0">
                          <a:solidFill>
                            <a:schemeClr val="dk1"/>
                          </a:solidFill>
                          <a:effectLst/>
                          <a:latin typeface="+mn-lt"/>
                          <a:ea typeface="+mn-ea"/>
                          <a:cs typeface="+mn-cs"/>
                        </a:rPr>
                        <a:t>EncVmPeak</a:t>
                      </a:r>
                    </a:p>
                  </a:txBody>
                  <a:tcPr marL="7620" marR="7620" marT="7620" marB="0" anchor="ctr"/>
                </a:tc>
                <a:tc>
                  <a:txBody>
                    <a:bodyPr/>
                    <a:lstStyle/>
                    <a:p>
                      <a:pPr algn="ctr" fontAlgn="ctr"/>
                      <a:r>
                        <a:rPr lang="en-US" sz="1100" kern="1200" dirty="0">
                          <a:solidFill>
                            <a:schemeClr val="dk1"/>
                          </a:solidFill>
                          <a:effectLst/>
                          <a:latin typeface="+mn-lt"/>
                          <a:ea typeface="+mn-ea"/>
                          <a:cs typeface="+mn-cs"/>
                        </a:rPr>
                        <a:t>DecVmPeak</a:t>
                      </a:r>
                    </a:p>
                  </a:txBody>
                  <a:tcPr marL="7620" marR="7620" marT="7620" marB="0" anchor="ctr"/>
                </a:tc>
                <a:extLst>
                  <a:ext uri="{0D108BD9-81ED-4DB2-BD59-A6C34878D82A}">
                    <a16:rowId xmlns:a16="http://schemas.microsoft.com/office/drawing/2014/main" val="353347614"/>
                  </a:ext>
                </a:extLst>
              </a:tr>
              <a:tr h="187074">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100" dirty="0">
                        <a:effectLst/>
                        <a:latin typeface="+mn-lt"/>
                        <a:ea typeface="+mn-ea"/>
                      </a:endParaRPr>
                    </a:p>
                  </a:txBody>
                  <a:tcPr marL="68580" marR="68580" marT="0" marB="0" anchor="ctr"/>
                </a:tc>
                <a:tc>
                  <a:txBody>
                    <a:bodyPr/>
                    <a:lstStyle/>
                    <a:p>
                      <a:pPr algn="ctr" fontAlgn="ctr"/>
                      <a:endParaRPr lang="en-SE" sz="1100" kern="1200" dirty="0">
                        <a:solidFill>
                          <a:schemeClr val="dk1"/>
                        </a:solidFill>
                        <a:effectLst/>
                        <a:latin typeface="+mn-lt"/>
                        <a:ea typeface="+mn-ea"/>
                        <a:cs typeface="+mn-cs"/>
                      </a:endParaRPr>
                    </a:p>
                  </a:txBody>
                  <a:tcPr marL="6350" marR="6350" marT="6350" marB="0" anchor="ctr"/>
                </a:tc>
                <a:tc>
                  <a:txBody>
                    <a:bodyPr/>
                    <a:lstStyle/>
                    <a:p>
                      <a:pPr algn="ctr" fontAlgn="ctr"/>
                      <a:endParaRPr lang="en-SE" sz="1100" kern="1200">
                        <a:solidFill>
                          <a:schemeClr val="dk1"/>
                        </a:solidFill>
                        <a:effectLst/>
                        <a:latin typeface="+mn-lt"/>
                        <a:ea typeface="+mn-ea"/>
                        <a:cs typeface="+mn-cs"/>
                      </a:endParaRPr>
                    </a:p>
                  </a:txBody>
                  <a:tcPr marL="6350" marR="6350" marT="6350" marB="0" anchor="ctr"/>
                </a:tc>
                <a:tc>
                  <a:txBody>
                    <a:bodyPr/>
                    <a:lstStyle/>
                    <a:p>
                      <a:pPr algn="ctr" fontAlgn="ctr"/>
                      <a:endParaRPr lang="en-SE" sz="1100" kern="1200">
                        <a:solidFill>
                          <a:schemeClr val="dk1"/>
                        </a:solidFill>
                        <a:effectLst/>
                        <a:latin typeface="+mn-lt"/>
                        <a:ea typeface="+mn-ea"/>
                        <a:cs typeface="+mn-cs"/>
                      </a:endParaRPr>
                    </a:p>
                  </a:txBody>
                  <a:tcPr marL="6350" marR="6350" marT="6350" marB="0" anchor="ctr"/>
                </a:tc>
                <a:tc>
                  <a:txBody>
                    <a:bodyPr/>
                    <a:lstStyle/>
                    <a:p>
                      <a:pPr algn="ctr" fontAlgn="ctr"/>
                      <a:endParaRPr lang="en-SE" sz="1100" kern="1200" dirty="0">
                        <a:solidFill>
                          <a:schemeClr val="dk1"/>
                        </a:solidFill>
                        <a:effectLst/>
                        <a:latin typeface="+mn-lt"/>
                        <a:ea typeface="+mn-ea"/>
                        <a:cs typeface="+mn-cs"/>
                      </a:endParaRPr>
                    </a:p>
                  </a:txBody>
                  <a:tcPr marL="6350" marR="6350" marT="6350" marB="0" anchor="ctr"/>
                </a:tc>
                <a:tc>
                  <a:txBody>
                    <a:bodyPr/>
                    <a:lstStyle/>
                    <a:p>
                      <a:pPr algn="ctr" fontAlgn="ctr"/>
                      <a:endParaRPr lang="en-SE" sz="1100" kern="1200" dirty="0">
                        <a:solidFill>
                          <a:schemeClr val="dk1"/>
                        </a:solidFill>
                        <a:effectLst/>
                        <a:latin typeface="+mn-lt"/>
                        <a:ea typeface="+mn-ea"/>
                        <a:cs typeface="+mn-cs"/>
                      </a:endParaRPr>
                    </a:p>
                  </a:txBody>
                  <a:tcPr marL="6350" marR="6350" marT="6350" marB="0" anchor="ctr"/>
                </a:tc>
                <a:tc>
                  <a:txBody>
                    <a:bodyPr/>
                    <a:lstStyle/>
                    <a:p>
                      <a:pPr algn="ctr" fontAlgn="ctr"/>
                      <a:endParaRPr lang="en-SE" sz="1100" kern="1200" dirty="0">
                        <a:solidFill>
                          <a:schemeClr val="dk1"/>
                        </a:solidFill>
                        <a:effectLst/>
                        <a:latin typeface="+mn-lt"/>
                        <a:ea typeface="+mn-ea"/>
                        <a:cs typeface="+mn-cs"/>
                      </a:endParaRPr>
                    </a:p>
                  </a:txBody>
                  <a:tcPr marL="6350" marR="6350" marT="6350" marB="0" anchor="ctr"/>
                </a:tc>
                <a:tc>
                  <a:txBody>
                    <a:bodyPr/>
                    <a:lstStyle/>
                    <a:p>
                      <a:pPr algn="ctr" fontAlgn="ctr"/>
                      <a:endParaRPr lang="en-SE" sz="1100" kern="1200" dirty="0">
                        <a:solidFill>
                          <a:schemeClr val="dk1"/>
                        </a:solidFill>
                        <a:effectLst/>
                        <a:latin typeface="+mn-lt"/>
                        <a:ea typeface="+mn-ea"/>
                        <a:cs typeface="+mn-cs"/>
                      </a:endParaRPr>
                    </a:p>
                  </a:txBody>
                  <a:tcPr marL="6350" marR="6350" marT="6350" marB="0" anchor="ctr"/>
                </a:tc>
                <a:extLst>
                  <a:ext uri="{0D108BD9-81ED-4DB2-BD59-A6C34878D82A}">
                    <a16:rowId xmlns:a16="http://schemas.microsoft.com/office/drawing/2014/main" val="2196087128"/>
                  </a:ext>
                </a:extLst>
              </a:tr>
              <a:tr h="187074">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100" dirty="0">
                        <a:effectLst/>
                        <a:latin typeface="+mn-lt"/>
                        <a:ea typeface="+mn-ea"/>
                      </a:endParaRPr>
                    </a:p>
                  </a:txBody>
                  <a:tcPr marL="68580" marR="68580" marT="0" marB="0" anchor="ctr"/>
                </a:tc>
                <a:tc>
                  <a:txBody>
                    <a:bodyPr/>
                    <a:lstStyle/>
                    <a:p>
                      <a:pPr algn="ctr" fontAlgn="ctr"/>
                      <a:endParaRPr lang="en-SE" sz="1100" kern="1200" dirty="0">
                        <a:solidFill>
                          <a:schemeClr val="dk1"/>
                        </a:solidFill>
                        <a:effectLst/>
                        <a:latin typeface="+mn-lt"/>
                        <a:ea typeface="+mn-ea"/>
                        <a:cs typeface="+mn-cs"/>
                      </a:endParaRPr>
                    </a:p>
                  </a:txBody>
                  <a:tcPr marL="6350" marR="6350" marT="6350" marB="0" anchor="ctr"/>
                </a:tc>
                <a:tc>
                  <a:txBody>
                    <a:bodyPr/>
                    <a:lstStyle/>
                    <a:p>
                      <a:pPr algn="ctr" fontAlgn="ctr"/>
                      <a:endParaRPr lang="en-SE" sz="1100" kern="1200" dirty="0">
                        <a:solidFill>
                          <a:schemeClr val="dk1"/>
                        </a:solidFill>
                        <a:effectLst/>
                        <a:latin typeface="+mn-lt"/>
                        <a:ea typeface="+mn-ea"/>
                        <a:cs typeface="+mn-cs"/>
                      </a:endParaRPr>
                    </a:p>
                  </a:txBody>
                  <a:tcPr marL="6350" marR="6350" marT="6350" marB="0" anchor="ctr"/>
                </a:tc>
                <a:tc>
                  <a:txBody>
                    <a:bodyPr/>
                    <a:lstStyle/>
                    <a:p>
                      <a:pPr algn="ctr" fontAlgn="ctr"/>
                      <a:endParaRPr lang="en-SE" sz="1100" kern="1200" dirty="0">
                        <a:solidFill>
                          <a:schemeClr val="dk1"/>
                        </a:solidFill>
                        <a:effectLst/>
                        <a:latin typeface="+mn-lt"/>
                        <a:ea typeface="+mn-ea"/>
                        <a:cs typeface="+mn-cs"/>
                      </a:endParaRPr>
                    </a:p>
                  </a:txBody>
                  <a:tcPr marL="6350" marR="6350" marT="6350" marB="0" anchor="ctr"/>
                </a:tc>
                <a:tc>
                  <a:txBody>
                    <a:bodyPr/>
                    <a:lstStyle/>
                    <a:p>
                      <a:pPr algn="ctr" fontAlgn="ctr"/>
                      <a:endParaRPr lang="en-SE" sz="1100" kern="1200">
                        <a:solidFill>
                          <a:schemeClr val="dk1"/>
                        </a:solidFill>
                        <a:effectLst/>
                        <a:latin typeface="+mn-lt"/>
                        <a:ea typeface="+mn-ea"/>
                        <a:cs typeface="+mn-cs"/>
                      </a:endParaRPr>
                    </a:p>
                  </a:txBody>
                  <a:tcPr marL="6350" marR="6350" marT="6350" marB="0" anchor="ctr"/>
                </a:tc>
                <a:tc>
                  <a:txBody>
                    <a:bodyPr/>
                    <a:lstStyle/>
                    <a:p>
                      <a:pPr algn="ctr" fontAlgn="ctr"/>
                      <a:endParaRPr lang="en-SE" sz="1100" kern="1200" dirty="0">
                        <a:solidFill>
                          <a:schemeClr val="dk1"/>
                        </a:solidFill>
                        <a:effectLst/>
                        <a:latin typeface="+mn-lt"/>
                        <a:ea typeface="+mn-ea"/>
                        <a:cs typeface="+mn-cs"/>
                      </a:endParaRPr>
                    </a:p>
                  </a:txBody>
                  <a:tcPr marL="6350" marR="6350" marT="6350" marB="0" anchor="ctr"/>
                </a:tc>
                <a:tc>
                  <a:txBody>
                    <a:bodyPr/>
                    <a:lstStyle/>
                    <a:p>
                      <a:pPr algn="ctr" fontAlgn="ctr"/>
                      <a:endParaRPr lang="en-SE" sz="1100" kern="1200" dirty="0">
                        <a:solidFill>
                          <a:schemeClr val="dk1"/>
                        </a:solidFill>
                        <a:effectLst/>
                        <a:latin typeface="+mn-lt"/>
                        <a:ea typeface="+mn-ea"/>
                        <a:cs typeface="+mn-cs"/>
                      </a:endParaRPr>
                    </a:p>
                  </a:txBody>
                  <a:tcPr marL="6350" marR="6350" marT="6350" marB="0" anchor="ctr"/>
                </a:tc>
                <a:tc>
                  <a:txBody>
                    <a:bodyPr/>
                    <a:lstStyle/>
                    <a:p>
                      <a:pPr algn="ctr" fontAlgn="ctr"/>
                      <a:endParaRPr lang="en-SE" sz="1100" kern="1200" dirty="0">
                        <a:solidFill>
                          <a:schemeClr val="dk1"/>
                        </a:solidFill>
                        <a:effectLst/>
                        <a:latin typeface="+mn-lt"/>
                        <a:ea typeface="+mn-ea"/>
                        <a:cs typeface="+mn-cs"/>
                      </a:endParaRPr>
                    </a:p>
                  </a:txBody>
                  <a:tcPr marL="6350" marR="6350" marT="6350" marB="0" anchor="ctr"/>
                </a:tc>
                <a:extLst>
                  <a:ext uri="{0D108BD9-81ED-4DB2-BD59-A6C34878D82A}">
                    <a16:rowId xmlns:a16="http://schemas.microsoft.com/office/drawing/2014/main" val="1301109379"/>
                  </a:ext>
                </a:extLst>
              </a:tr>
              <a:tr h="187074">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latin typeface="+mn-lt"/>
                        </a:rPr>
                        <a:t>Class B</a:t>
                      </a:r>
                      <a:endParaRPr lang="en-SE" sz="1100" dirty="0">
                        <a:effectLst/>
                        <a:latin typeface="+mn-lt"/>
                        <a:ea typeface="+mn-ea"/>
                      </a:endParaRPr>
                    </a:p>
                  </a:txBody>
                  <a:tcPr marL="68580" marR="68580" marT="0" marB="0" anchor="ctr"/>
                </a:tc>
                <a:tc>
                  <a:txBody>
                    <a:bodyPr/>
                    <a:lstStyle/>
                    <a:p>
                      <a:pPr algn="ctr" fontAlgn="ctr"/>
                      <a:r>
                        <a:rPr lang="en-SE" sz="900" b="0" i="0" u="none" strike="noStrike">
                          <a:solidFill>
                            <a:srgbClr val="000000"/>
                          </a:solidFill>
                          <a:effectLst/>
                          <a:latin typeface="Arial" panose="020B0604020202020204" pitchFamily="34" charset="0"/>
                        </a:rPr>
                        <a:t>-0.04%</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-0.06%</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-0.14%</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98.6%</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99.8%</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99.8%</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99.0%</a:t>
                      </a:r>
                    </a:p>
                  </a:txBody>
                  <a:tcPr marL="7620" marR="7620" marT="7620" marB="0" anchor="ctr"/>
                </a:tc>
                <a:extLst>
                  <a:ext uri="{0D108BD9-81ED-4DB2-BD59-A6C34878D82A}">
                    <a16:rowId xmlns:a16="http://schemas.microsoft.com/office/drawing/2014/main" val="3551771875"/>
                  </a:ext>
                </a:extLst>
              </a:tr>
              <a:tr h="187074">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latin typeface="+mn-lt"/>
                        </a:rPr>
                        <a:t>Class C</a:t>
                      </a:r>
                      <a:endParaRPr lang="en-SE" sz="1100">
                        <a:effectLst/>
                        <a:latin typeface="+mn-lt"/>
                        <a:ea typeface="+mn-ea"/>
                      </a:endParaRPr>
                    </a:p>
                  </a:txBody>
                  <a:tcPr marL="68580" marR="68580" marT="0" marB="0" anchor="ctr"/>
                </a:tc>
                <a:tc>
                  <a:txBody>
                    <a:bodyPr/>
                    <a:lstStyle/>
                    <a:p>
                      <a:pPr algn="ctr" fontAlgn="ctr"/>
                      <a:r>
                        <a:rPr lang="en-SE" sz="900" b="0" i="0" u="none" strike="noStrike">
                          <a:solidFill>
                            <a:srgbClr val="000000"/>
                          </a:solidFill>
                          <a:effectLst/>
                          <a:latin typeface="Arial" panose="020B0604020202020204" pitchFamily="34" charset="0"/>
                        </a:rPr>
                        <a:t>0.02%</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-0.04%</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-0.16%</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98.9%</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99.8%</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99.6%</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100.1%</a:t>
                      </a:r>
                    </a:p>
                  </a:txBody>
                  <a:tcPr marL="7620" marR="7620" marT="7620" marB="0" anchor="ctr"/>
                </a:tc>
                <a:extLst>
                  <a:ext uri="{0D108BD9-81ED-4DB2-BD59-A6C34878D82A}">
                    <a16:rowId xmlns:a16="http://schemas.microsoft.com/office/drawing/2014/main" val="3715838256"/>
                  </a:ext>
                </a:extLst>
              </a:tr>
              <a:tr h="187074">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latin typeface="+mn-lt"/>
                        </a:rPr>
                        <a:t>Class E</a:t>
                      </a:r>
                      <a:endParaRPr lang="en-SE" sz="1100">
                        <a:effectLst/>
                        <a:latin typeface="+mn-lt"/>
                        <a:ea typeface="+mn-ea"/>
                      </a:endParaRPr>
                    </a:p>
                  </a:txBody>
                  <a:tcPr marL="68580" marR="68580" marT="0" marB="0" anchor="ctr"/>
                </a:tc>
                <a:tc>
                  <a:txBody>
                    <a:bodyPr/>
                    <a:lstStyle/>
                    <a:p>
                      <a:pPr algn="ctr" fontAlgn="ctr"/>
                      <a:r>
                        <a:rPr lang="en-SE" sz="900" b="0" i="0" u="none" strike="noStrike">
                          <a:solidFill>
                            <a:srgbClr val="000000"/>
                          </a:solidFill>
                          <a:effectLst/>
                          <a:latin typeface="Arial" panose="020B0604020202020204" pitchFamily="34" charset="0"/>
                        </a:rPr>
                        <a:t>0.01%</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0.24%</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0.48%</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98.6%</a:t>
                      </a:r>
                    </a:p>
                  </a:txBody>
                  <a:tcPr marL="7620" marR="7620" marT="7620" marB="0" anchor="ctr"/>
                </a:tc>
                <a:tc>
                  <a:txBody>
                    <a:bodyPr/>
                    <a:lstStyle/>
                    <a:p>
                      <a:pPr algn="ctr" fontAlgn="ctr"/>
                      <a:r>
                        <a:rPr lang="en-US" sz="900" b="0" i="0" u="none" strike="noStrike" dirty="0">
                          <a:solidFill>
                            <a:srgbClr val="000000"/>
                          </a:solidFill>
                          <a:effectLst/>
                          <a:latin typeface="Arial" panose="020B0604020202020204" pitchFamily="34" charset="0"/>
                        </a:rPr>
                        <a:t>100</a:t>
                      </a:r>
                      <a:r>
                        <a:rPr lang="en-SE" sz="900" b="0" i="0" u="none" strike="noStrike" dirty="0">
                          <a:solidFill>
                            <a:srgbClr val="000000"/>
                          </a:solidFill>
                          <a:effectLst/>
                          <a:latin typeface="Arial" panose="020B0604020202020204" pitchFamily="34" charset="0"/>
                        </a:rPr>
                        <a:t>.</a:t>
                      </a:r>
                      <a:r>
                        <a:rPr lang="en-US" sz="900" b="0" i="0" u="none" strike="noStrike" dirty="0">
                          <a:solidFill>
                            <a:srgbClr val="000000"/>
                          </a:solidFill>
                          <a:effectLst/>
                          <a:latin typeface="Arial" panose="020B0604020202020204" pitchFamily="34" charset="0"/>
                        </a:rPr>
                        <a:t>0</a:t>
                      </a:r>
                      <a:r>
                        <a:rPr lang="en-SE" sz="900" b="0" i="0" u="none" strike="noStrike" dirty="0">
                          <a:solidFill>
                            <a:srgbClr val="000000"/>
                          </a:solidFill>
                          <a:effectLst/>
                          <a:latin typeface="Arial" panose="020B0604020202020204" pitchFamily="34" charset="0"/>
                        </a:rPr>
                        <a:t>%</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99.4%</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100.2%</a:t>
                      </a:r>
                    </a:p>
                  </a:txBody>
                  <a:tcPr marL="7620" marR="7620" marT="7620" marB="0" anchor="ctr"/>
                </a:tc>
                <a:extLst>
                  <a:ext uri="{0D108BD9-81ED-4DB2-BD59-A6C34878D82A}">
                    <a16:rowId xmlns:a16="http://schemas.microsoft.com/office/drawing/2014/main" val="3043280601"/>
                  </a:ext>
                </a:extLst>
              </a:tr>
              <a:tr h="187074">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effectLst/>
                          <a:latin typeface="+mn-lt"/>
                        </a:rPr>
                        <a:t>Overall</a:t>
                      </a:r>
                      <a:endParaRPr lang="en-SE" sz="1100">
                        <a:effectLst/>
                        <a:latin typeface="+mn-lt"/>
                        <a:ea typeface="+mn-ea"/>
                      </a:endParaRPr>
                    </a:p>
                  </a:txBody>
                  <a:tcPr marL="68580" marR="68580" marT="0" marB="0" anchor="ctr"/>
                </a:tc>
                <a:tc>
                  <a:txBody>
                    <a:bodyPr/>
                    <a:lstStyle/>
                    <a:p>
                      <a:pPr algn="ctr" fontAlgn="ctr"/>
                      <a:r>
                        <a:rPr lang="en-SE" sz="900" b="1" i="0" u="none" strike="noStrike" dirty="0">
                          <a:solidFill>
                            <a:srgbClr val="000000"/>
                          </a:solidFill>
                          <a:effectLst/>
                          <a:latin typeface="Arial" panose="020B0604020202020204" pitchFamily="34" charset="0"/>
                        </a:rPr>
                        <a:t>-0.01%</a:t>
                      </a:r>
                    </a:p>
                  </a:txBody>
                  <a:tcPr marL="7620" marR="7620" marT="7620" marB="0" anchor="ctr"/>
                </a:tc>
                <a:tc>
                  <a:txBody>
                    <a:bodyPr/>
                    <a:lstStyle/>
                    <a:p>
                      <a:pPr algn="ctr" fontAlgn="ctr"/>
                      <a:r>
                        <a:rPr lang="en-SE" sz="900" b="1" i="0" u="none" strike="noStrike" dirty="0">
                          <a:solidFill>
                            <a:srgbClr val="000000"/>
                          </a:solidFill>
                          <a:effectLst/>
                          <a:latin typeface="Arial" panose="020B0604020202020204" pitchFamily="34" charset="0"/>
                        </a:rPr>
                        <a:t>0.02%</a:t>
                      </a:r>
                    </a:p>
                  </a:txBody>
                  <a:tcPr marL="7620" marR="7620" marT="7620" marB="0" anchor="ctr"/>
                </a:tc>
                <a:tc>
                  <a:txBody>
                    <a:bodyPr/>
                    <a:lstStyle/>
                    <a:p>
                      <a:pPr algn="ctr" fontAlgn="ctr"/>
                      <a:r>
                        <a:rPr lang="en-SE" sz="900" b="1" i="0" u="none" strike="noStrike" dirty="0">
                          <a:solidFill>
                            <a:srgbClr val="000000"/>
                          </a:solidFill>
                          <a:effectLst/>
                          <a:latin typeface="Arial" panose="020B0604020202020204" pitchFamily="34" charset="0"/>
                        </a:rPr>
                        <a:t>0.01%</a:t>
                      </a:r>
                    </a:p>
                  </a:txBody>
                  <a:tcPr marL="7620" marR="7620" marT="7620" marB="0" anchor="ctr"/>
                </a:tc>
                <a:tc>
                  <a:txBody>
                    <a:bodyPr/>
                    <a:lstStyle/>
                    <a:p>
                      <a:pPr algn="ctr" fontAlgn="ctr"/>
                      <a:r>
                        <a:rPr lang="en-SE" sz="900" b="1" i="0" u="none" strike="noStrike" dirty="0">
                          <a:solidFill>
                            <a:srgbClr val="000000"/>
                          </a:solidFill>
                          <a:effectLst/>
                          <a:latin typeface="Arial" panose="020B0604020202020204" pitchFamily="34" charset="0"/>
                        </a:rPr>
                        <a:t>98.7%</a:t>
                      </a:r>
                    </a:p>
                  </a:txBody>
                  <a:tcPr marL="7620" marR="7620" marT="7620" marB="0" anchor="ctr"/>
                </a:tc>
                <a:tc>
                  <a:txBody>
                    <a:bodyPr/>
                    <a:lstStyle/>
                    <a:p>
                      <a:pPr algn="ctr" fontAlgn="ctr"/>
                      <a:r>
                        <a:rPr lang="en-SE" sz="900" b="1" i="0" u="none" strike="noStrike" dirty="0">
                          <a:solidFill>
                            <a:srgbClr val="000000"/>
                          </a:solidFill>
                          <a:effectLst/>
                          <a:latin typeface="Arial" panose="020B0604020202020204" pitchFamily="34" charset="0"/>
                        </a:rPr>
                        <a:t>99.8%</a:t>
                      </a:r>
                    </a:p>
                  </a:txBody>
                  <a:tcPr marL="7620" marR="7620" marT="7620" marB="0" anchor="ctr"/>
                </a:tc>
                <a:tc>
                  <a:txBody>
                    <a:bodyPr/>
                    <a:lstStyle/>
                    <a:p>
                      <a:pPr algn="ctr" fontAlgn="ctr"/>
                      <a:r>
                        <a:rPr lang="en-SE" sz="900" b="1" i="0" u="none" strike="noStrike" dirty="0">
                          <a:solidFill>
                            <a:srgbClr val="000000"/>
                          </a:solidFill>
                          <a:effectLst/>
                          <a:latin typeface="Arial" panose="020B0604020202020204" pitchFamily="34" charset="0"/>
                        </a:rPr>
                        <a:t>99.6%</a:t>
                      </a:r>
                    </a:p>
                  </a:txBody>
                  <a:tcPr marL="7620" marR="7620" marT="7620" marB="0" anchor="ctr"/>
                </a:tc>
                <a:tc>
                  <a:txBody>
                    <a:bodyPr/>
                    <a:lstStyle/>
                    <a:p>
                      <a:pPr algn="ctr" fontAlgn="ctr"/>
                      <a:r>
                        <a:rPr lang="en-SE" sz="900" b="1" i="0" u="none" strike="noStrike" dirty="0">
                          <a:solidFill>
                            <a:srgbClr val="000000"/>
                          </a:solidFill>
                          <a:effectLst/>
                          <a:latin typeface="Arial" panose="020B0604020202020204" pitchFamily="34" charset="0"/>
                        </a:rPr>
                        <a:t>99.7%</a:t>
                      </a:r>
                    </a:p>
                  </a:txBody>
                  <a:tcPr marL="7620" marR="7620" marT="7620" marB="0" anchor="ctr"/>
                </a:tc>
                <a:extLst>
                  <a:ext uri="{0D108BD9-81ED-4DB2-BD59-A6C34878D82A}">
                    <a16:rowId xmlns:a16="http://schemas.microsoft.com/office/drawing/2014/main" val="735592535"/>
                  </a:ext>
                </a:extLst>
              </a:tr>
              <a:tr h="187074">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dirty="0">
                          <a:effectLst/>
                          <a:latin typeface="+mn-lt"/>
                        </a:rPr>
                        <a:t>Class D</a:t>
                      </a:r>
                      <a:endParaRPr lang="en-SE" sz="1100" dirty="0">
                        <a:effectLst/>
                        <a:latin typeface="+mn-lt"/>
                        <a:ea typeface="+mn-ea"/>
                      </a:endParaRPr>
                    </a:p>
                  </a:txBody>
                  <a:tcPr marL="68580" marR="68580" marT="0" marB="0" anchor="ctr"/>
                </a:tc>
                <a:tc>
                  <a:txBody>
                    <a:bodyPr/>
                    <a:lstStyle/>
                    <a:p>
                      <a:pPr algn="ctr" fontAlgn="ctr"/>
                      <a:r>
                        <a:rPr lang="en-SE" sz="900" b="0" i="0" u="none" strike="noStrike">
                          <a:solidFill>
                            <a:srgbClr val="000000"/>
                          </a:solidFill>
                          <a:effectLst/>
                          <a:latin typeface="Arial" panose="020B0604020202020204" pitchFamily="34" charset="0"/>
                        </a:rPr>
                        <a:t>-0.22%</a:t>
                      </a:r>
                    </a:p>
                  </a:txBody>
                  <a:tcPr marL="7620" marR="7620" marT="7620" marB="0" anchor="ctr"/>
                </a:tc>
                <a:tc>
                  <a:txBody>
                    <a:bodyPr/>
                    <a:lstStyle/>
                    <a:p>
                      <a:pPr algn="ctr" fontAlgn="ctr"/>
                      <a:r>
                        <a:rPr lang="en-SE" sz="900" b="0" i="0" u="none" strike="noStrike" dirty="0">
                          <a:solidFill>
                            <a:srgbClr val="000000"/>
                          </a:solidFill>
                          <a:effectLst/>
                          <a:latin typeface="Arial" panose="020B0604020202020204" pitchFamily="34" charset="0"/>
                        </a:rPr>
                        <a:t>0.31%</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-0.35%</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99.2%</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99.8%</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99.8%</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100.0%</a:t>
                      </a:r>
                    </a:p>
                  </a:txBody>
                  <a:tcPr marL="7620" marR="7620" marT="7620" marB="0" anchor="ctr"/>
                </a:tc>
                <a:extLst>
                  <a:ext uri="{0D108BD9-81ED-4DB2-BD59-A6C34878D82A}">
                    <a16:rowId xmlns:a16="http://schemas.microsoft.com/office/drawing/2014/main" val="868057709"/>
                  </a:ext>
                </a:extLst>
              </a:tr>
              <a:tr h="187074">
                <a:tc>
                  <a:txBody>
                    <a:bodyPr/>
                    <a:lstStyle/>
                    <a:p>
                      <a:pPr marL="0" marR="0" lvl="0" indent="0" algn="ctr" defTabSz="914400" rtl="0" eaLnBrk="1"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defRPr/>
                      </a:pPr>
                      <a:r>
                        <a:rPr lang="en-US" sz="1100" dirty="0">
                          <a:effectLst/>
                          <a:latin typeface="+mn-lt"/>
                        </a:rPr>
                        <a:t>Class F</a:t>
                      </a:r>
                      <a:endParaRPr lang="en-SE" sz="1100" dirty="0">
                        <a:effectLst/>
                        <a:latin typeface="+mn-lt"/>
                        <a:ea typeface="+mn-ea"/>
                      </a:endParaRPr>
                    </a:p>
                  </a:txBody>
                  <a:tcPr marL="68580" marR="68580" marT="0" marB="0" anchor="ctr"/>
                </a:tc>
                <a:tc>
                  <a:txBody>
                    <a:bodyPr/>
                    <a:lstStyle/>
                    <a:p>
                      <a:pPr algn="ctr" fontAlgn="ctr"/>
                      <a:r>
                        <a:rPr lang="en-SE" sz="900" b="0" i="0" u="none" strike="noStrike">
                          <a:solidFill>
                            <a:srgbClr val="000000"/>
                          </a:solidFill>
                          <a:effectLst/>
                          <a:latin typeface="Arial" panose="020B0604020202020204" pitchFamily="34" charset="0"/>
                        </a:rPr>
                        <a:t>0.05%</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-0.26%</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-0.69%</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99.5%</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99.9%</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99.7%</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100.1%</a:t>
                      </a:r>
                    </a:p>
                  </a:txBody>
                  <a:tcPr marL="7620" marR="7620" marT="7620" marB="0" anchor="ctr"/>
                </a:tc>
                <a:extLst>
                  <a:ext uri="{0D108BD9-81ED-4DB2-BD59-A6C34878D82A}">
                    <a16:rowId xmlns:a16="http://schemas.microsoft.com/office/drawing/2014/main" val="2683019430"/>
                  </a:ext>
                </a:extLst>
              </a:tr>
              <a:tr h="187074">
                <a:tc>
                  <a:txBody>
                    <a:bodyPr/>
                    <a:lstStyle/>
                    <a:p>
                      <a:pPr marL="0" marR="0" lvl="0" indent="0" algn="ctr" defTabSz="914400" rtl="0" eaLnBrk="1"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defRPr/>
                      </a:pPr>
                      <a:r>
                        <a:rPr lang="en-US" sz="1100" dirty="0">
                          <a:effectLst/>
                          <a:latin typeface="+mn-lt"/>
                          <a:ea typeface="+mn-ea"/>
                        </a:rPr>
                        <a:t>Class TGM</a:t>
                      </a:r>
                      <a:endParaRPr lang="en-SE" sz="1100" dirty="0">
                        <a:effectLst/>
                        <a:latin typeface="+mn-lt"/>
                        <a:ea typeface="+mn-ea"/>
                      </a:endParaRPr>
                    </a:p>
                  </a:txBody>
                  <a:tcPr marL="68580" marR="68580" marT="0" marB="0" anchor="ctr"/>
                </a:tc>
                <a:tc>
                  <a:txBody>
                    <a:bodyPr/>
                    <a:lstStyle/>
                    <a:p>
                      <a:pPr algn="ctr" fontAlgn="ctr"/>
                      <a:r>
                        <a:rPr lang="en-SE" sz="900" b="0" i="0" u="none" strike="noStrike">
                          <a:solidFill>
                            <a:srgbClr val="000000"/>
                          </a:solidFill>
                          <a:effectLst/>
                          <a:latin typeface="Arial" panose="020B0604020202020204" pitchFamily="34" charset="0"/>
                        </a:rPr>
                        <a:t>-0.24%</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-0.33%</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-0.14%</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99.3%</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99.9%</a:t>
                      </a:r>
                    </a:p>
                  </a:txBody>
                  <a:tcPr marL="7620" marR="7620" marT="7620" marB="0" anchor="ctr"/>
                </a:tc>
                <a:tc>
                  <a:txBody>
                    <a:bodyPr/>
                    <a:lstStyle/>
                    <a:p>
                      <a:pPr algn="ctr" fontAlgn="ctr"/>
                      <a:r>
                        <a:rPr lang="en-SE" sz="900" b="0" i="0" u="none" strike="noStrike">
                          <a:solidFill>
                            <a:srgbClr val="000000"/>
                          </a:solidFill>
                          <a:effectLst/>
                          <a:latin typeface="Arial" panose="020B0604020202020204" pitchFamily="34" charset="0"/>
                        </a:rPr>
                        <a:t>100.2%</a:t>
                      </a:r>
                    </a:p>
                  </a:txBody>
                  <a:tcPr marL="7620" marR="7620" marT="7620" marB="0" anchor="ctr"/>
                </a:tc>
                <a:tc>
                  <a:txBody>
                    <a:bodyPr/>
                    <a:lstStyle/>
                    <a:p>
                      <a:pPr algn="ctr" fontAlgn="ctr"/>
                      <a:r>
                        <a:rPr lang="en-SE" sz="900" b="0" i="0" u="none" strike="noStrike" dirty="0">
                          <a:solidFill>
                            <a:srgbClr val="000000"/>
                          </a:solidFill>
                          <a:effectLst/>
                          <a:latin typeface="Arial" panose="020B0604020202020204" pitchFamily="34" charset="0"/>
                        </a:rPr>
                        <a:t>100.3%</a:t>
                      </a:r>
                    </a:p>
                  </a:txBody>
                  <a:tcPr marL="7620" marR="7620" marT="7620" marB="0" anchor="ctr"/>
                </a:tc>
                <a:extLst>
                  <a:ext uri="{0D108BD9-81ED-4DB2-BD59-A6C34878D82A}">
                    <a16:rowId xmlns:a16="http://schemas.microsoft.com/office/drawing/2014/main" val="553575802"/>
                  </a:ext>
                </a:extLst>
              </a:tr>
            </a:tbl>
          </a:graphicData>
        </a:graphic>
      </p:graphicFrame>
      <p:sp>
        <p:nvSpPr>
          <p:cNvPr id="14" name="Title 3">
            <a:extLst>
              <a:ext uri="{FF2B5EF4-FFF2-40B4-BE49-F238E27FC236}">
                <a16:creationId xmlns:a16="http://schemas.microsoft.com/office/drawing/2014/main" id="{5A122979-D993-C578-D43C-F4604C072872}"/>
              </a:ext>
            </a:extLst>
          </p:cNvPr>
          <p:cNvSpPr>
            <a:spLocks noGrp="1"/>
          </p:cNvSpPr>
          <p:nvPr>
            <p:ph type="title"/>
          </p:nvPr>
        </p:nvSpPr>
        <p:spPr>
          <a:xfrm>
            <a:off x="291803" y="968207"/>
            <a:ext cx="5067935" cy="306801"/>
          </a:xfrm>
          <a:ln>
            <a:noFill/>
          </a:ln>
        </p:spPr>
        <p:txBody>
          <a:bodyPr/>
          <a:lstStyle/>
          <a:p>
            <a:r>
              <a:rPr lang="en-US" sz="2000" dirty="0">
                <a:latin typeface="+mn-lt"/>
              </a:rPr>
              <a:t>Test 1: ECM CTC </a:t>
            </a:r>
          </a:p>
        </p:txBody>
      </p:sp>
    </p:spTree>
    <p:custDataLst>
      <p:custData r:id="rId1"/>
      <p:custData r:id="rId2"/>
    </p:custDataLst>
    <p:extLst>
      <p:ext uri="{BB962C8B-B14F-4D97-AF65-F5344CB8AC3E}">
        <p14:creationId xmlns:p14="http://schemas.microsoft.com/office/powerpoint/2010/main" val="26042032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06D82EC-811D-454E-9DFF-2EEC63AD50B4}"/>
              </a:ext>
            </a:extLst>
          </p:cNvPr>
          <p:cNvSpPr>
            <a:spLocks noGrp="1"/>
          </p:cNvSpPr>
          <p:nvPr>
            <p:ph type="title"/>
          </p:nvPr>
        </p:nvSpPr>
        <p:spPr>
          <a:xfrm>
            <a:off x="479425" y="304800"/>
            <a:ext cx="8353426" cy="1081088"/>
          </a:xfrm>
          <a:ln>
            <a:noFill/>
          </a:ln>
        </p:spPr>
        <p:txBody>
          <a:bodyPr/>
          <a:lstStyle/>
          <a:p>
            <a:r>
              <a:rPr lang="en-US" dirty="0">
                <a:latin typeface="+mn-lt"/>
              </a:rPr>
              <a:t>Summary</a:t>
            </a:r>
          </a:p>
        </p:txBody>
      </p:sp>
      <p:sp>
        <p:nvSpPr>
          <p:cNvPr id="5" name="Content Placeholder 4">
            <a:extLst>
              <a:ext uri="{FF2B5EF4-FFF2-40B4-BE49-F238E27FC236}">
                <a16:creationId xmlns:a16="http://schemas.microsoft.com/office/drawing/2014/main" id="{80CFE1E9-2446-4327-A152-D121E1DA7E83}"/>
              </a:ext>
            </a:extLst>
          </p:cNvPr>
          <p:cNvSpPr>
            <a:spLocks noGrp="1"/>
          </p:cNvSpPr>
          <p:nvPr>
            <p:ph sz="quarter" idx="11"/>
          </p:nvPr>
        </p:nvSpPr>
        <p:spPr>
          <a:xfrm>
            <a:off x="479425" y="978694"/>
            <a:ext cx="10892620" cy="5574506"/>
          </a:xfrm>
          <a:ln>
            <a:noFill/>
          </a:ln>
        </p:spPr>
        <p:txBody>
          <a:bodyPr/>
          <a:lstStyle/>
          <a:p>
            <a:pPr>
              <a:lnSpc>
                <a:spcPct val="150000"/>
              </a:lnSpc>
            </a:pPr>
            <a:r>
              <a:rPr lang="en-US" dirty="0"/>
              <a:t>In this contribution, a restriction is proposed on BT CUs to avoid applying QT-like structure when QT split is allowed for such CUs. </a:t>
            </a:r>
          </a:p>
          <a:p>
            <a:pPr>
              <a:lnSpc>
                <a:spcPct val="150000"/>
              </a:lnSpc>
            </a:pPr>
            <a:r>
              <a:rPr lang="en-US" dirty="0"/>
              <a:t>A new CABAC context is added to signal split_cu_flag syntax to facilitate the proposed restriction.</a:t>
            </a:r>
          </a:p>
          <a:p>
            <a:pPr>
              <a:lnSpc>
                <a:spcPct val="150000"/>
              </a:lnSpc>
            </a:pPr>
            <a:r>
              <a:rPr lang="en-US" dirty="0"/>
              <a:t>The proposal is applicable to AI, RA and LDB configurations and to all the classes.</a:t>
            </a:r>
          </a:p>
          <a:p>
            <a:pPr>
              <a:lnSpc>
                <a:spcPct val="150000"/>
              </a:lnSpc>
            </a:pPr>
            <a:r>
              <a:rPr lang="en-US" dirty="0"/>
              <a:t>The results show a reduction in encoding runtime for Ai, RA, and LDB configurations with improvements in coding efficiency for RA and LDB configurations. </a:t>
            </a:r>
          </a:p>
          <a:p>
            <a:pPr>
              <a:lnSpc>
                <a:spcPct val="150000"/>
              </a:lnSpc>
            </a:pPr>
            <a:r>
              <a:rPr lang="en-US" dirty="0"/>
              <a:t>It is suggested to include the proposed scheme in the next round of EE.</a:t>
            </a:r>
          </a:p>
          <a:p>
            <a:pPr>
              <a:lnSpc>
                <a:spcPct val="150000"/>
              </a:lnSpc>
            </a:pPr>
            <a:r>
              <a:rPr lang="en-US" sz="2000" dirty="0"/>
              <a:t>Thanks to Sharp for cross-checking.</a:t>
            </a:r>
            <a:endParaRPr lang="en-US" dirty="0"/>
          </a:p>
        </p:txBody>
      </p:sp>
    </p:spTree>
    <p:custDataLst>
      <p:custData r:id="rId1"/>
      <p:custData r:id="rId2"/>
    </p:custDataLst>
    <p:extLst>
      <p:ext uri="{BB962C8B-B14F-4D97-AF65-F5344CB8AC3E}">
        <p14:creationId xmlns:p14="http://schemas.microsoft.com/office/powerpoint/2010/main" val="21325959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6FF69E04-8523-4965-90ED-73D4F9BAE271}"/>
              </a:ext>
            </a:extLst>
          </p:cNvPr>
          <p:cNvSpPr>
            <a:spLocks noGrp="1"/>
          </p:cNvSpPr>
          <p:nvPr>
            <p:ph type="subTitle" idx="1"/>
          </p:nvPr>
        </p:nvSpPr>
        <p:spPr>
          <a:xfrm>
            <a:off x="3071812" y="5116920"/>
            <a:ext cx="6048375" cy="347472"/>
          </a:xfrm>
        </p:spPr>
        <p:txBody>
          <a:bodyPr>
            <a:noAutofit/>
          </a:bodyPr>
          <a:lstStyle/>
          <a:p>
            <a:r>
              <a:rPr lang="en-US" sz="4800" dirty="0"/>
              <a:t>Thank you</a:t>
            </a:r>
          </a:p>
        </p:txBody>
      </p:sp>
    </p:spTree>
    <p:custDataLst>
      <p:custData r:id="rId1"/>
      <p:custData r:id="rId2"/>
    </p:custDataLst>
    <p:extLst>
      <p:ext uri="{BB962C8B-B14F-4D97-AF65-F5344CB8AC3E}">
        <p14:creationId xmlns:p14="http://schemas.microsoft.com/office/powerpoint/2010/main" val="1493809676"/>
      </p:ext>
    </p:extLst>
  </p:cSld>
  <p:clrMapOvr>
    <a:masterClrMapping/>
  </p:clrMapOvr>
</p:sld>
</file>

<file path=ppt/theme/theme1.xml><?xml version="1.0" encoding="utf-8"?>
<a:theme xmlns:a="http://schemas.openxmlformats.org/drawingml/2006/main" name="PresentationTemplate2021">
  <a:themeElements>
    <a:clrScheme name="Ericsson">
      <a:dk1>
        <a:srgbClr val="181818"/>
      </a:dk1>
      <a:lt1>
        <a:srgbClr val="FFFFFF"/>
      </a:lt1>
      <a:dk2>
        <a:srgbClr val="181818"/>
      </a:dk2>
      <a:lt2>
        <a:srgbClr val="E0E0E0"/>
      </a:lt2>
      <a:accent1>
        <a:srgbClr val="0082F0"/>
      </a:accent1>
      <a:accent2>
        <a:srgbClr val="0FC373"/>
      </a:accent2>
      <a:accent3>
        <a:srgbClr val="AF78D2"/>
      </a:accent3>
      <a:accent4>
        <a:srgbClr val="FAD22D"/>
      </a:accent4>
      <a:accent5>
        <a:srgbClr val="FF8C0A"/>
      </a:accent5>
      <a:accent6>
        <a:srgbClr val="FF3232"/>
      </a:accent6>
      <a:hlink>
        <a:srgbClr val="0082F0"/>
      </a:hlink>
      <a:folHlink>
        <a:srgbClr val="040969"/>
      </a:folHlink>
    </a:clrScheme>
    <a:fontScheme name="Ericsson">
      <a:majorFont>
        <a:latin typeface="Ericsson Hilda Light"/>
        <a:ea typeface=""/>
        <a:cs typeface=""/>
      </a:majorFont>
      <a:minorFont>
        <a:latin typeface="Ericsson Hild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cmpd="sng" algn="ctr">
          <a:noFill/>
          <a:prstDash val="solid"/>
          <a:round/>
          <a:headEnd type="none" w="med" len="med"/>
          <a:tailEnd type="none" w="med" len="med"/>
        </a:ln>
        <a:effectLst/>
      </a:spPr>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defPPr marL="180000" indent="-180000" algn="l">
          <a:spcBef>
            <a:spcPts val="800"/>
          </a:spcBef>
          <a:buFont typeface="Ericsson Hilda" panose="00000500000000000000" pitchFamily="2" charset="0"/>
          <a:buChar char="●"/>
          <a:defRPr dirty="0" err="1" smtClean="0">
            <a:solidFill>
              <a:srgbClr val="FFFFFF"/>
            </a:solidFill>
            <a:latin typeface="+mn-lt"/>
          </a:defRPr>
        </a:defPPr>
      </a:lstStyle>
    </a:spDef>
    <a:lnDef>
      <a:spPr bwMode="auto">
        <a:solidFill>
          <a:schemeClr val="accent1"/>
        </a:solidFill>
        <a:ln w="12700" cap="flat" cmpd="sng" algn="ctr">
          <a:solidFill>
            <a:schemeClr val="tx1"/>
          </a:solidFill>
          <a:prstDash val="solid"/>
          <a:round/>
          <a:headEnd type="none" w="med" len="med"/>
          <a:tailEnd type="none"/>
        </a:ln>
        <a:effectLst/>
      </a:spPr>
      <a:bodyPr/>
      <a:lstStyle/>
    </a:lnDef>
    <a:txDef>
      <a:spPr/>
      <a:bodyPr vert="horz" wrap="square" lIns="72000" tIns="36000" rIns="72000" bIns="36000" rtlCol="0" anchor="t">
        <a:noAutofit/>
      </a:bodyPr>
      <a:lstStyle>
        <a:defPPr marL="180000" marR="0" indent="-180000" algn="l" defTabSz="914400" rtl="0" eaLnBrk="1" fontAlgn="base" latinLnBrk="0" hangingPunct="1">
          <a:lnSpc>
            <a:spcPct val="100000"/>
          </a:lnSpc>
          <a:spcBef>
            <a:spcPts val="800"/>
          </a:spcBef>
          <a:spcAft>
            <a:spcPct val="0"/>
          </a:spcAft>
          <a:buClrTx/>
          <a:buSzTx/>
          <a:buFont typeface="Ericsson Hilda" panose="00000500000000000000" pitchFamily="2" charset="0"/>
          <a:buChar char="●"/>
          <a:tabLst/>
          <a:defRPr kumimoji="0" sz="2000" b="0" i="0" u="none" strike="noStrike" kern="1000" cap="none" spc="-30" normalizeH="0" baseline="0" noProof="0" dirty="0" smtClean="0">
            <a:ln>
              <a:noFill/>
            </a:ln>
            <a:solidFill>
              <a:schemeClr val="tx1"/>
            </a:solidFill>
            <a:effectLst/>
            <a:uLnTx/>
            <a:uFillTx/>
            <a:latin typeface="Ericsson Hilda"/>
            <a:ea typeface="+mn-ea"/>
            <a:cs typeface="+mn-cs"/>
          </a:defRPr>
        </a:defPPr>
      </a:lstStyle>
    </a:tx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custClrLst>
    <a:custClr name="Primary Ericsson Blue 1">
      <a:srgbClr val="000082"/>
    </a:custClr>
    <a:custClr name="Primary Ericsson Blue 2">
      <a:srgbClr val="0050CA"/>
    </a:custClr>
    <a:custClr name="Primary Ericsson Blue">
      <a:srgbClr val="0082F0"/>
    </a:custClr>
    <a:custClr name="Primary Ericsson Blue 3">
      <a:srgbClr val="48A8FA"/>
    </a:custClr>
    <a:custClr name="Primary Ericsson Blue 4">
      <a:srgbClr val="85CCFF"/>
    </a:custClr>
    <a:custClr name="Secondary Ericsson Green">
      <a:srgbClr val="0FC373"/>
    </a:custClr>
    <a:custClr name="Secondary Ericsson Purple">
      <a:srgbClr val="AF78D2"/>
    </a:custClr>
    <a:custClr name="Secondary Ericsson Yellow">
      <a:srgbClr val="FAD22D"/>
    </a:custClr>
    <a:custClr name="Secondary Ericsson Orange">
      <a:srgbClr val="FF8C0A"/>
    </a:custClr>
    <a:custClr name="Secondary Ericsson Red">
      <a:srgbClr val="FF3232"/>
    </a:custClr>
    <a:custClr name="Secondary Ericsson Black">
      <a:srgbClr val="000000"/>
    </a:custClr>
    <a:custClr name="Secondary Ericsson Gray 1">
      <a:srgbClr val="242424"/>
    </a:custClr>
    <a:custClr name="Secondary Ericsson Gray 2">
      <a:srgbClr val="767676"/>
    </a:custClr>
    <a:custClr name="Secondary Ericsson Gray 3">
      <a:srgbClr val="A0A0A0"/>
    </a:custClr>
    <a:custClr name="Secondary Ericsson Gray 4">
      <a:srgbClr val="E0E0E0"/>
    </a:custClr>
    <a:custClr name="Secondary Ericsson Gray 5">
      <a:srgbClr val="F2F2F2"/>
    </a:custClr>
    <a:custClr name="Secondary Ericsson White">
      <a:srgbClr val="FFFFFF"/>
    </a:custClr>
  </a:custClrLst>
  <a:extLst>
    <a:ext uri="{05A4C25C-085E-4340-85A3-A5531E510DB2}">
      <thm15:themeFamily xmlns:thm15="http://schemas.microsoft.com/office/thememl/2012/main" name="PresentationTemplate2017.potx" id="{775AD81A-0AF6-45CB-889B-779F764C8091}" vid="{622262D2-9439-4A46-819E-379D679C1385}"/>
    </a:ext>
  </a:ext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Light"/>
        <a:font script="Hebr" typeface="Ericsson Hilda Light"/>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Light"/>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Primary Ericsson Blue 1">
      <a:srgbClr val="000082"/>
    </a:custClr>
    <a:custClr name="Primary Ericsson Blue 2">
      <a:srgbClr val="0050CA"/>
    </a:custClr>
    <a:custClr name="Primary Ericsson Blue">
      <a:srgbClr val="0082F0"/>
    </a:custClr>
    <a:custClr name="Primary Ericsson Blue 3">
      <a:srgbClr val="48A8FA"/>
    </a:custClr>
    <a:custClr name="Primary Ericsson Blue 4">
      <a:srgbClr val="85CCFF"/>
    </a:custClr>
    <a:custClr name="Secondary Ericsson Green">
      <a:srgbClr val="0FC373"/>
    </a:custClr>
    <a:custClr name="Secondary Ericsson Purple">
      <a:srgbClr val="AF78D2"/>
    </a:custClr>
    <a:custClr name="Secondary Ericsson Yellow">
      <a:srgbClr val="FAD22D"/>
    </a:custClr>
    <a:custClr name="Secondary Ericsson Orange">
      <a:srgbClr val="FF8C0A"/>
    </a:custClr>
    <a:custClr name="Secondary Ericsson Red">
      <a:srgbClr val="FF3232"/>
    </a:custClr>
    <a:custClr name="Secondary Ericsson Black">
      <a:srgbClr val="000000"/>
    </a:custClr>
    <a:custClr name="Secondary Ericsson Gray 1">
      <a:srgbClr val="242424"/>
    </a:custClr>
    <a:custClr name="Secondary Ericsson Gray 2">
      <a:srgbClr val="767676"/>
    </a:custClr>
    <a:custClr name="Secondary Ericsson Gray 3">
      <a:srgbClr val="A0A0A0"/>
    </a:custClr>
    <a:custClr name="Secondary Ericsson Gray 4">
      <a:srgbClr val="E0E0E0"/>
    </a:custClr>
    <a:custClr name="Secondary Ericsson Gray 5">
      <a:srgbClr val="F2F2F2"/>
    </a:custClr>
    <a:custClr name="Secondary Ericsson White">
      <a:srgbClr val="FFFFFF"/>
    </a:custClr>
  </a:custClr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a:font script="Hebr" typeface="Ericsson Hilda"/>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Primary Ericsson Blue 1">
      <a:srgbClr val="000082"/>
    </a:custClr>
    <a:custClr name="Primary Ericsson Blue 2">
      <a:srgbClr val="0050CA"/>
    </a:custClr>
    <a:custClr name="Primary Ericsson Blue">
      <a:srgbClr val="0082F0"/>
    </a:custClr>
    <a:custClr name="Primary Ericsson Blue 3">
      <a:srgbClr val="48A8FA"/>
    </a:custClr>
    <a:custClr name="Primary Ericsson Blue 4">
      <a:srgbClr val="85CCFF"/>
    </a:custClr>
    <a:custClr name="Secondary Ericsson Green">
      <a:srgbClr val="0FC373"/>
    </a:custClr>
    <a:custClr name="Secondary Ericsson Purple">
      <a:srgbClr val="AF78D2"/>
    </a:custClr>
    <a:custClr name="Secondary Ericsson Yellow">
      <a:srgbClr val="FAD22D"/>
    </a:custClr>
    <a:custClr name="Secondary Ericsson Orange">
      <a:srgbClr val="FF8C0A"/>
    </a:custClr>
    <a:custClr name="Secondary Ericsson Red">
      <a:srgbClr val="FF3232"/>
    </a:custClr>
    <a:custClr name="Secondary Ericsson Black">
      <a:srgbClr val="000000"/>
    </a:custClr>
    <a:custClr name="Secondary Ericsson Gray 1">
      <a:srgbClr val="242424"/>
    </a:custClr>
    <a:custClr name="Secondary Ericsson Gray 2">
      <a:srgbClr val="767676"/>
    </a:custClr>
    <a:custClr name="Secondary Ericsson Gray 3">
      <a:srgbClr val="A0A0A0"/>
    </a:custClr>
    <a:custClr name="Secondary Ericsson Gray 4">
      <a:srgbClr val="E0E0E0"/>
    </a:custClr>
    <a:custClr name="Secondary Ericsson Gray 5">
      <a:srgbClr val="F2F2F2"/>
    </a:custClr>
    <a:custClr name="Secondary Ericsson White">
      <a:srgbClr val="FFFFFF"/>
    </a:custClr>
  </a:custClr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TemplafySlideFormConfiguration><![CDATA[{"formFields":[],"formDataEntries":[]}]]></TemplafySlideFormConfiguration>
</file>

<file path=customXml/item10.xml><?xml version="1.0" encoding="utf-8"?>
<TemplafySlideFormConfiguration><![CDATA[{"formFields":[],"formDataEntries":[]}]]></TemplafySlideFormConfiguration>
</file>

<file path=customXml/item11.xml><?xml version="1.0" encoding="utf-8"?>
<TemplafySlideFormConfiguration><![CDATA[{"formFields":[],"formDataEntries":[]}]]></TemplafySlideFormConfiguration>
</file>

<file path=customXml/item12.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13.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14.xml><?xml version="1.0" encoding="utf-8"?>
<TemplafySlideFormConfiguration><![CDATA[{"formFields":[],"formDataEntries":[]}]]></TemplafySlideFormConfiguration>
</file>

<file path=customXml/item15.xml><?xml version="1.0" encoding="utf-8"?>
<TemplafySlideFormConfiguration><![CDATA[{"formFields":[],"formDataEntries":[]}]]></TemplafySlideFormConfiguration>
</file>

<file path=customXml/item16.xml><?xml version="1.0" encoding="utf-8"?>
<TemplafySlideTemplateConfiguration><![CDATA[{"documentContentValidatorConfiguration":{"enableDocumentContentValidator":false,"documentContentValidatorVersion":0},"elementsMetadata":[],"slideId":"637661701761374254","enableDocumentContentUpdater":true,"version":"1.9"}]]></TemplafySlideTemplateConfiguration>
</file>

<file path=customXml/item17.xml><?xml version="1.0" encoding="utf-8"?>
<TemplafySlideFormConfiguration><![CDATA[{"formFields":[],"formDataEntries":[]}]]></TemplafySlideFormConfiguration>
</file>

<file path=customXml/item18.xml><?xml version="1.0" encoding="utf-8"?>
<TemplafySlideTemplateConfiguration><![CDATA[{"documentContentValidatorConfiguration":{"enableDocumentContentValidator":false,"documentContentValidatorVersion":0},"elementsMetadata":[],"slideId":"637661701761374254","enableDocumentContentUpdater":true,"version":"1.9"}]]></TemplafySlideTemplateConfiguration>
</file>

<file path=customXml/item19.xml><?xml version="1.0" encoding="utf-8"?>
<TemplafySlideTemplateConfiguration><![CDATA[{"documentContentValidatorConfiguration":{"enableDocumentContentValidator":false,"documentContentValidatorVersion":0},"elementsMetadata":[],"slideId":"637661701760905467","enableDocumentContentUpdater":true,"version":"1.9"}]]></TemplafySlideTemplateConfiguration>
</file>

<file path=customXml/item2.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20.xml><?xml version="1.0" encoding="utf-8"?>
<TemplafySlideFormConfiguration><![CDATA[{"formFields":[],"formDataEntries":[]}]]></TemplafySlideFormConfiguration>
</file>

<file path=customXml/item21.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22.xml><?xml version="1.0" encoding="utf-8"?>
<TemplafySlideFormConfiguration><![CDATA[{"formFields":[],"formDataEntries":[]}]]></TemplafySlideFormConfiguration>
</file>

<file path=customXml/item23.xml><?xml version="1.0" encoding="utf-8"?>
<TemplafySlideFormConfiguration><![CDATA[{"formFields":[],"formDataEntries":[]}]]></TemplafySlideFormConfiguration>
</file>

<file path=customXml/item24.xml><?xml version="1.0" encoding="utf-8"?>
<TemplafySlideFormConfiguration><![CDATA[{"formFields":[],"formDataEntries":[]}]]></TemplafySlideFormConfiguration>
</file>

<file path=customXml/item25.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26.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27.xml><?xml version="1.0" encoding="utf-8"?>
<?mso-contentType ?>
<FormTemplates xmlns="http://schemas.microsoft.com/sharepoint/v3/contenttype/forms">
  <Display>DocumentLibraryForm</Display>
  <Edit>DocumentLibraryForm</Edit>
  <New>DocumentLibraryForm</New>
</FormTemplates>
</file>

<file path=customXml/item28.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29.xml><?xml version="1.0" encoding="utf-8"?>
<TemplafySlideFormConfiguration><![CDATA[{"formFields":[],"formDataEntries":[]}]]></TemplafySlideFormConfiguration>
</file>

<file path=customXml/item3.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30.xml><?xml version="1.0" encoding="utf-8"?>
<TemplafySlideFormConfiguration><![CDATA[{"formFields":[],"formDataEntries":[]}]]></TemplafySlideFormConfiguration>
</file>

<file path=customXml/item31.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32.xml><?xml version="1.0" encoding="utf-8"?>
<TemplafySlideFormConfiguration><![CDATA[{"formFields":[],"formDataEntries":[]}]]></TemplafySlideFormConfiguration>
</file>

<file path=customXml/item33.xml><?xml version="1.0" encoding="utf-8"?>
<TemplafySlideFormConfiguration><![CDATA[{"formFields":[],"formDataEntries":[]}]]></TemplafySlideFormConfiguration>
</file>

<file path=customXml/item34.xml><?xml version="1.0" encoding="utf-8"?>
<TemplafyFormConfiguration><![CDATA[{"formFields":[{"required":true,"placeholder":"","lines":0,"helpTexts":{"prefix":"","postfix":""},"spacing":{},"type":"textBox","name":"DocumentTitle","label":"Document Title","fullyQualifiedName":"DocumentTitle"},{"dataSource":"Confidentiality","displayColumn":"confidentiality","hideIfNoUserInteractionRequired":false,"distinct":true,"required":true,"autoSelectFirstOption":false,"helpTexts":{"prefix":"","postfix":""},"spacing":{},"type":"dropDown","name":"ConfidentialityClass","label":"Confidentiality Class","fullyQualifiedName":"ConfidentialityClass"},{"dataSource":"External Confidentiality label","displayColumn":"externalConfidentiality","hideIfNoUserInteractionRequired":false,"distinct":true,"required":false,"autoSelectFirstOption":false,"helpTexts":{"prefix":"","postfix":"(If no external confidentiality class then please choose the blank value)"},"spacing":{},"type":"dropDown","name":"ExternalConfidentialityLabel","label":"External Confidentiality label","fullyQualifiedName":"ExternalConfidentialityLabel"},{"column":"documentType","required":false,"placeholder":"","autoSelectFirstOption":false,"helpTexts":{"prefix":"","postfix":""},"spacing":{},"dataSource":"PowerPoint Document Type","type":"comboBox","name":"DocTypePresentation","label":"Document Type","fullyQualifiedName":"DocTypePresentation"},{"required":false,"placeholder":"","lines":0,"helpTexts":{"prefix":"","postfix":"(Commonly assigned by EriDoc)"},"spacing":{},"type":"textBox","name":"DocumentNumber","label":"Document Number","fullyQualifiedName":"DocumentNumber"},{"dataSource":"Language code","displayColumn":"showName","defaultValue":"1","hideIfNoUserInteractionRequired":false,"distinct":true,"required":false,"autoSelectFirstOption":false,"helpTexts":{"prefix":"","postfix":"(The language code will be appended to the Document No.)"},"spacing":{},"type":"dropDown","name":"LanguageCode","label":"Language Code","fullyQualifiedName":"LanguageCode"},{"column":"revision","required":false,"placeholder":"","autoSelectFirstOption":false,"helpTexts":{"prefix":"","postfix":""},"spacing":{},"dataSource":"Revision","type":"comboBox","name":"Revision","label":"Revision","fullyQualifiedName":"Revision"},{"required":false,"helpTexts":{"prefix":"","postfix":""},"spacing":{},"type":"datePicker","name":"Date","label":"Date","fullyQualifiedName":"Date"},{"helpTexts":{"prefix":"","postfix":""},"spacing":{},"type":"heading","name":"FooterVisibilityOptions","label":"Footer Visibility Options","fullyQualifiedName":"FooterVisibilityOptions"},{"dataSource":"PPT FooterVisibility","displayColumn":"templateType","defaultValue":"1","hideIfNoUserInteractionRequired":false,"distinct":true,"required":true,"autoSelectFirstOption":false,"helpTexts":{"prefix":"","postfix":""},"spacing":{},"type":"dropDown","name":"TemplateType","label":"Is this a document or presentation?","fullyQualifiedName":"TemplateType"},{"dataSource":"PPT FooterVisibility","displayColumn":"docTitle_label","filter":{"column":"templateType","otherFieldName":"TemplateType","fullyQualifiedOtherFieldName":"TemplateType","otherFieldColumn":"TemplateType","formReference":"none","operator":"equals"},"hideIfNoUserInteractionRequired":false,"distinct":true,"required":false,"autoSelectFirstOption":true,"helpTexts":{"prefix":"","postfix":""},"spacing":{},"type":"dropDown","name":"DocTitle","label":"Show document title in footer?","fullyQualifiedName":"DocTitle"},{"dataSource":"PPT FooterVisibility","displayColumn":"totalPageNo_text","filter":{"column":"templateType","otherFieldName":"TemplateType","fullyQualifiedOtherFieldName":"TemplateType","otherFieldColumn":"TemplateType","formReference":"none","operator":"equals"},"hideIfNoUserInteractionRequired":false,"distinct":true,"required":false,"autoSelectFirstOption":true,"helpTexts":{"prefix":"","postfix":""},"spacing":{},"type":"dropDown","name":"TotalPageNo","label":"Page numbering","fullyQualifiedName":"TotalPageNo"},{"required":false,"placeholder":"","lines":0,"defaultValue":"{{UserProfile.Prepared}}","helpTexts":{"prefix":"","postfix":""},"spacing":{},"type":"textBox","name":"Prepared","label":"Prepared By (Subject Responsible)","fullyQualifiedName":"Prepared"},{"required":false,"placeholder":"","lines":0,"helpTexts":{"prefix":"","postfix":""},"spacing":{},"type":"textBox","name":"ApprovedBy","label":"Approved By (Document Responsible)","fullyQualifiedName":"ApprovedBy"},{"required":false,"placeholder":"","lines":0,"helpTexts":{"prefix":"","postfix":""},"spacing":{},"type":"textBox","name":"Checked","label":"Checked","fullyQualifiedName":"Checked"},{"required":false,"placeholder":"","lines":0,"helpTexts":{"prefix":"","postfix":""},"spacing":{},"type":"textBox","name":"Reference","label":"Reference","fullyQualifiedName":"Reference"},{"required":false,"placeholder":"","lines":0,"helpTexts":{"prefix":"","postfix":""},"spacing":{},"type":"textBox","name":"Keywords","label":"Keywords","fullyQualifiedName":"Keywords"}],"formDataEntries":[{"name":"DocumentTitle","value":"S2cWlr7nUA1aACZkR9+Ijg=="},{"name":"ConfidentialityClass","value":"cT/FOwTWaPknrhRlNMh4SQ=="},{"name":"ExternalConfidentialityLabel","value":"u2D/MG3wyuAQhkGvE2fPaA=="},{"name":"LanguageCode","value":"5wlu7ZdPxHQj1W0w+yTNSg=="},{"name":"Date","value":"AXC9Id4wkNAU2XQlmP0S6w=="},{"name":"TemplateType","value":"5wlu7ZdPxHQj1W0w+yTNSg=="},{"name":"DocTitle","value":"5wlu7ZdPxHQj1W0w+yTNSg=="},{"name":"TotalPageNo","value":"5wlu7ZdPxHQj1W0w+yTNSg=="},{"name":"Prepared","value":"UFSMQ+z8n3hyCEzg8IHkVaqKRf5oTZ+WQP3SBQd21EU="}]}]]></TemplafyFormConfiguration>
</file>

<file path=customXml/item35.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36.xml><?xml version="1.0" encoding="utf-8"?>
<TemplafySlideFormConfiguration><![CDATA[{"formFields":[],"formDataEntries":[]}]]></TemplafySlideFormConfiguration>
</file>

<file path=customXml/item37.xml><?xml version="1.0" encoding="utf-8"?>
<TemplafySlideTemplateConfiguration><![CDATA[{"documentContentValidatorConfiguration":{"enableDocumentContentValidator":false,"documentContentValidatorVersion":0},"elementsMetadata":[],"slideId":"637661701761217959","enableDocumentContentUpdater":true,"version":"1.9"}]]></TemplafySlideTemplateConfiguration>
</file>

<file path=customXml/item38.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39.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4.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40.xml><?xml version="1.0" encoding="utf-8"?>
<TemplafySlideFormConfiguration><![CDATA[{"formFields":[],"formDataEntries":[]}]]></TemplafySlideFormConfiguration>
</file>

<file path=customXml/item41.xml><?xml version="1.0" encoding="utf-8"?>
<TemplafyTemplateConfiguration><![CDATA[{"elementsMetadata":[],"transformationConfigurations":[{"language":"{{DocumentLanguage}}","disableUpdates":false,"type":"proofingLanguage"},{"propertyName":"FooterText","propertyValue":"true","disableUpdates":false,"type":"customDocumentProperty"},{"propertyName":"SecurityClass","propertyValue":"{{Form.ConfidentialityClass.Confidentiality}}","disableUpdates":false,"type":"customDocumentProperty"},{"propertyName":"ExtConf","propertyValue":"{{Form.ExternalConfidentialityLabel.ExternalConfidentiality}}","disableUpdates":false,"type":"customDocumentProperty"},{"propertyName":"Prepared","propertyValue":"{{Form.Prepared}}","disableUpdates":false,"type":"customDocumentProperty"},{"propertyName":"ApprovedBy","propertyValue":"{{Form.ApprovedBy}}","disableUpdates":false,"type":"customDocumentProperty"},{"propertyName":"DocNo","propertyValue":"{{Form.DocumentNumber}} {{Form.LanguageCode.LanguageCode}}","disableUpdates":false,"type":"customDocumentProperty"},{"propertyName":"Checked","propertyValue":"{{Form.Checked}}","disableUpdates":false,"type":"customDocumentProperty"},{"propertyName":"Date","propertyValue":"{{Form.Date}}","disableUpdates":false,"type":"customDocumentProperty"},{"propertyName":"Reference","propertyValue":"{{Form.Reference}}","disableUpdates":false,"type":"customDocumentProperty"},{"propertyName":"Title","propertyValue":"{{Form.DocumentTitle}}","disableUpdates":false,"type":"customDocumentProperty"},{"propertyName":"Keyword","propertyValue":"{{Form.Keywords}}","disableUpdates":false,"type":"customDocumentProperty"},{"propertyName":"DocumentType","propertyValue":"Presentation2011","disableUpdates":false,"type":"customDocumentProperty"},{"propertyName":"Language","propertyValue":"EnglishUS","disableUpdates":false,"type":"customDocumentProperty"},{"propertyName":"TemplateID","propertyValue":"FALSE","disableUpdates":false,"type":"customDocumentProperty"},{"propertyName":"ConfCtrl","propertyValue":"FALSE","disableUpdates":false,"type":"customDocumentProperty"},{"propertyName":"title","propertyValue":"{{Form.DocumentTitle}}","disableUpdates":false,"type":"documentProperty"},{"propertyName":"keywords","propertyValue":"{{Form.Keywords}}","disableUpdates":false,"type":"documentProperty"},{"propertyName":"creator","propertyValue":"{{Form.Prepared}}","disableUpdates":false,"type":"documentProperty"},{"propertyName":"DocTitle","propertyValue":"{{Form.DocTitle.DocTitle}}","disableUpdates":false,"type":"customDocumentProperty"},{"propertyName":"IsDocument","propertyValue":"{{Form.TemplateType.IsDocument}}","disableUpdates":false,"type":"customDocumentProperty"},{"propertyName":"IsPresentation","propertyValue":"{{Form.TemplateType.IsPresentation}}","disableUpdates":false,"type":"customDocumentProperty"},{"propertyName":"company","propertyValue":"Ericsson","disableUpdates":false,"type":"documentProperty"},{"propertyName":"PageNumberVisible","propertyValue":"{{Form.TotalPageNo.TotalPageNo_value}}","disableUpdates":false,"type":"customDocumentProperty"},{"propertyName":"Revision","propertyValue":"{{Form.Revision}}","disableUpdates":false,"type":"customDocumentProperty"},{"propertyName":"DocType","propertyValue":"{{Form.DocTypePresentation}}","disableUpdates":false,"type":"customDocumentProperty"},{"propertyName":"TemplateVersion","propertyValue":"R2A","disableUpdates":false,"type":"customDocumentProperty"},{"propertyName":"PackageNo","propertyValue":"LXA 119 603","disableUpdates":false,"type":"customDocumentProperty"},{"propertyName":"PackageVersion","propertyValue":"R6B","disableUpdates":false,"type":"customDocumentProperty"},{"propertyName":"TemplateName","propertyValue":"CXC 173 2731/1","disableUpdates":false,"type":"customDocumentProperty"},{"propertyName":"DocName","propertyValue":" ","disableUpdates":false,"type":"customDocumentProperty"},{"propertyName":"description","propertyValue":"{{Form.DocumentNumber}} {{Form.LanguageCode.LanguageCode}}\nRev {{Form.Revision}}","disableUpdates":false,"type":"documentProperty"}],"templateName":"","templateDescription":"","enableDocumentContentUpdater":true,"version":"1.9"}]]></TemplafyTemplateConfiguration>
</file>

<file path=customXml/item42.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43.xml><?xml version="1.0" encoding="utf-8"?>
<TemplafySlideFormConfiguration><![CDATA[{"formFields":[],"formDataEntries":[]}]]></TemplafySlideFormConfiguration>
</file>

<file path=customXml/item44.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45.xml><?xml version="1.0" encoding="utf-8"?>
<TemplafySlideFormConfiguration><![CDATA[{"formFields":[],"formDataEntries":[]}]]></TemplafySlideFormConfiguration>
</file>

<file path=customXml/item46.xml><?xml version="1.0" encoding="utf-8"?>
<TemplafySlideFormConfiguration><![CDATA[{"formFields":[],"formDataEntries":[]}]]></TemplafySlideFormConfiguration>
</file>

<file path=customXml/item47.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48.xml><?xml version="1.0" encoding="utf-8"?>
<TemplafySlideTemplateConfiguration><![CDATA[{"elementsMetadata":[],"documentContentValidatorConfiguration":{"enableDocumentContentValidator":false,"documentContentValidatorVersion":0},"slideId":"637027476704980324","enableDocumentContentUpdater":true,"version":"1.9"}]]></TemplafySlideTemplateConfiguration>
</file>

<file path=customXml/item49.xml><?xml version="1.0" encoding="utf-8"?>
<TemplafySlideFormConfiguration><![CDATA[{"formFields":[],"formDataEntries":[]}]]></TemplafySlideFormConfiguration>
</file>

<file path=customXml/item5.xml><?xml version="1.0" encoding="utf-8"?>
<TemplafySlideFormConfiguration><![CDATA[{"formFields":[],"formDataEntries":[]}]]></TemplafySlideFormConfiguration>
</file>

<file path=customXml/item6.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7.xml><?xml version="1.0" encoding="utf-8"?>
<ct:contentTypeSchema xmlns:ct="http://schemas.microsoft.com/office/2006/metadata/contentType" xmlns:ma="http://schemas.microsoft.com/office/2006/metadata/properties/metaAttributes" ct:_="" ma:_="" ma:contentTypeName="Document" ma:contentTypeID="0x0101002C8661F604A9A64C9627B875CBEE0D49" ma:contentTypeVersion="15" ma:contentTypeDescription="Create a new document." ma:contentTypeScope="" ma:versionID="a479c757ef17ea2b01d6697cee2b70c6">
  <xsd:schema xmlns:xsd="http://www.w3.org/2001/XMLSchema" xmlns:xs="http://www.w3.org/2001/XMLSchema" xmlns:p="http://schemas.microsoft.com/office/2006/metadata/properties" xmlns:ns3="92e1255f-bb7b-4dc9-b051-584cc104eb44" xmlns:ns4="a6550eff-0fc9-443f-8e77-72cbcf778382" targetNamespace="http://schemas.microsoft.com/office/2006/metadata/properties" ma:root="true" ma:fieldsID="08df2d0f55032e4052d032aa8ec7ed1f" ns3:_="" ns4:_="">
    <xsd:import namespace="92e1255f-bb7b-4dc9-b051-584cc104eb44"/>
    <xsd:import namespace="a6550eff-0fc9-443f-8e77-72cbcf778382"/>
    <xsd:element name="properties">
      <xsd:complexType>
        <xsd:sequence>
          <xsd:element name="documentManagement">
            <xsd:complexType>
              <xsd:all>
                <xsd:element ref="ns3:SharedWithUsers" minOccurs="0"/>
                <xsd:element ref="ns3:SharedWithDetails" minOccurs="0"/>
                <xsd:element ref="ns3:SharingHintHash" minOccurs="0"/>
                <xsd:element ref="ns3:LastSharedByUser" minOccurs="0"/>
                <xsd:element ref="ns3:LastSharedByTime" minOccurs="0"/>
                <xsd:element ref="ns4:MediaServiceMetadata" minOccurs="0"/>
                <xsd:element ref="ns4:MediaServiceFastMetadata" minOccurs="0"/>
                <xsd:element ref="ns4:MediaServiceDateTaken" minOccurs="0"/>
                <xsd:element ref="ns4:MediaServiceAutoTags" minOccurs="0"/>
                <xsd:element ref="ns4:MediaServiceOCR" minOccurs="0"/>
                <xsd:element ref="ns4:MediaServiceLocation"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2e1255f-bb7b-4dc9-b051-584cc104eb44"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element name="LastSharedByUser" ma:index="11" nillable="true" ma:displayName="Last Shared By User" ma:description="" ma:internalName="LastSharedByUser" ma:readOnly="true">
      <xsd:simpleType>
        <xsd:restriction base="dms:Note">
          <xsd:maxLength value="255"/>
        </xsd:restriction>
      </xsd:simpleType>
    </xsd:element>
    <xsd:element name="LastSharedByTime" ma:index="12"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a6550eff-0fc9-443f-8e77-72cbcf778382" elementFormDefault="qualified">
    <xsd:import namespace="http://schemas.microsoft.com/office/2006/documentManagement/types"/>
    <xsd:import namespace="http://schemas.microsoft.com/office/infopath/2007/PartnerControls"/>
    <xsd:element name="MediaServiceMetadata" ma:index="13" nillable="true" ma:displayName="MediaServiceMetadata" ma:description="" ma:hidden="true" ma:internalName="MediaServiceMetadata" ma:readOnly="true">
      <xsd:simpleType>
        <xsd:restriction base="dms:Note"/>
      </xsd:simpleType>
    </xsd:element>
    <xsd:element name="MediaServiceFastMetadata" ma:index="14" nillable="true" ma:displayName="MediaServiceFastMetadata" ma:description="" ma:hidden="true" ma:internalName="MediaServiceFastMetadata" ma:readOnly="true">
      <xsd:simpleType>
        <xsd:restriction base="dms:Note"/>
      </xsd:simpleType>
    </xsd:element>
    <xsd:element name="MediaServiceDateTaken" ma:index="15" nillable="true" ma:displayName="MediaServiceDateTaken" ma:description="" ma:hidden="true" ma:internalName="MediaServiceDateTaken" ma:readOnly="true">
      <xsd:simpleType>
        <xsd:restriction base="dms:Text"/>
      </xsd:simpleType>
    </xsd:element>
    <xsd:element name="MediaServiceAutoTags" ma:index="16" nillable="true" ma:displayName="MediaServiceAutoTags" ma:description="" ma:internalName="MediaServiceAutoTags" ma:readOnly="true">
      <xsd:simpleType>
        <xsd:restriction base="dms:Text"/>
      </xsd:simpleType>
    </xsd:element>
    <xsd:element name="MediaServiceOCR" ma:index="17" nillable="true" ma:displayName="MediaServiceOCR" ma:internalName="MediaServiceOCR" ma:readOnly="true">
      <xsd:simpleType>
        <xsd:restriction base="dms:Note">
          <xsd:maxLength value="255"/>
        </xsd:restriction>
      </xsd:simpleType>
    </xsd:element>
    <xsd:element name="MediaServiceLocation" ma:index="18" nillable="true" ma:displayName="MediaServiceLocation" ma:internalName="MediaServiceLocation" ma:readOnly="true">
      <xsd:simpleType>
        <xsd:restriction base="dms:Text"/>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8.xml><?xml version="1.0" encoding="utf-8"?>
<p:properties xmlns:p="http://schemas.microsoft.com/office/2006/metadata/properties" xmlns:xsi="http://www.w3.org/2001/XMLSchema-instance" xmlns:pc="http://schemas.microsoft.com/office/infopath/2007/PartnerControls">
  <documentManagement/>
</p:properties>
</file>

<file path=customXml/item9.xml><?xml version="1.0" encoding="utf-8"?>
<TemplafySlideFormConfiguration><![CDATA[{"formFields":[],"formDataEntries":[]}]]></TemplafySlideFormConfiguration>
</file>

<file path=customXml/itemProps1.xml><?xml version="1.0" encoding="utf-8"?>
<ds:datastoreItem xmlns:ds="http://schemas.openxmlformats.org/officeDocument/2006/customXml" ds:itemID="{53A2CCD8-4FE7-4D58-A48D-0B2C8DB5D646}">
  <ds:schemaRefs/>
</ds:datastoreItem>
</file>

<file path=customXml/itemProps10.xml><?xml version="1.0" encoding="utf-8"?>
<ds:datastoreItem xmlns:ds="http://schemas.openxmlformats.org/officeDocument/2006/customXml" ds:itemID="{046726BC-2268-4EE2-8C2E-21AD62816BD2}">
  <ds:schemaRefs/>
</ds:datastoreItem>
</file>

<file path=customXml/itemProps11.xml><?xml version="1.0" encoding="utf-8"?>
<ds:datastoreItem xmlns:ds="http://schemas.openxmlformats.org/officeDocument/2006/customXml" ds:itemID="{32BA7684-6BE4-4F73-B22E-30934AB379B8}">
  <ds:schemaRefs/>
</ds:datastoreItem>
</file>

<file path=customXml/itemProps12.xml><?xml version="1.0" encoding="utf-8"?>
<ds:datastoreItem xmlns:ds="http://schemas.openxmlformats.org/officeDocument/2006/customXml" ds:itemID="{42169D54-C92C-443A-8E8C-70E4A201847B}">
  <ds:schemaRefs/>
</ds:datastoreItem>
</file>

<file path=customXml/itemProps13.xml><?xml version="1.0" encoding="utf-8"?>
<ds:datastoreItem xmlns:ds="http://schemas.openxmlformats.org/officeDocument/2006/customXml" ds:itemID="{D1A5196B-2B55-4AA4-9CAE-4A782D6F448A}">
  <ds:schemaRefs/>
</ds:datastoreItem>
</file>

<file path=customXml/itemProps14.xml><?xml version="1.0" encoding="utf-8"?>
<ds:datastoreItem xmlns:ds="http://schemas.openxmlformats.org/officeDocument/2006/customXml" ds:itemID="{822D38AD-8010-4CD3-BD6B-117CB8DF70A4}">
  <ds:schemaRefs/>
</ds:datastoreItem>
</file>

<file path=customXml/itemProps15.xml><?xml version="1.0" encoding="utf-8"?>
<ds:datastoreItem xmlns:ds="http://schemas.openxmlformats.org/officeDocument/2006/customXml" ds:itemID="{9309086B-A8F7-469E-B2FA-9A530416BE03}">
  <ds:schemaRefs/>
</ds:datastoreItem>
</file>

<file path=customXml/itemProps16.xml><?xml version="1.0" encoding="utf-8"?>
<ds:datastoreItem xmlns:ds="http://schemas.openxmlformats.org/officeDocument/2006/customXml" ds:itemID="{DADA38F4-D63D-4E45-B819-4557ED02071E}">
  <ds:schemaRefs/>
</ds:datastoreItem>
</file>

<file path=customXml/itemProps17.xml><?xml version="1.0" encoding="utf-8"?>
<ds:datastoreItem xmlns:ds="http://schemas.openxmlformats.org/officeDocument/2006/customXml" ds:itemID="{D567A56A-F7A0-4213-9442-D1C8E621E087}">
  <ds:schemaRefs/>
</ds:datastoreItem>
</file>

<file path=customXml/itemProps18.xml><?xml version="1.0" encoding="utf-8"?>
<ds:datastoreItem xmlns:ds="http://schemas.openxmlformats.org/officeDocument/2006/customXml" ds:itemID="{1CE36EA9-2186-4EB1-871A-8AE59C2A13BB}">
  <ds:schemaRefs/>
</ds:datastoreItem>
</file>

<file path=customXml/itemProps19.xml><?xml version="1.0" encoding="utf-8"?>
<ds:datastoreItem xmlns:ds="http://schemas.openxmlformats.org/officeDocument/2006/customXml" ds:itemID="{72516535-7702-46AF-9B1F-8623A67A824E}">
  <ds:schemaRefs/>
</ds:datastoreItem>
</file>

<file path=customXml/itemProps2.xml><?xml version="1.0" encoding="utf-8"?>
<ds:datastoreItem xmlns:ds="http://schemas.openxmlformats.org/officeDocument/2006/customXml" ds:itemID="{6E292330-4517-4871-B81E-2D53FCD0CB95}">
  <ds:schemaRefs/>
</ds:datastoreItem>
</file>

<file path=customXml/itemProps20.xml><?xml version="1.0" encoding="utf-8"?>
<ds:datastoreItem xmlns:ds="http://schemas.openxmlformats.org/officeDocument/2006/customXml" ds:itemID="{847502A6-7CBE-43AF-BDF6-4D4423521D8C}">
  <ds:schemaRefs/>
</ds:datastoreItem>
</file>

<file path=customXml/itemProps21.xml><?xml version="1.0" encoding="utf-8"?>
<ds:datastoreItem xmlns:ds="http://schemas.openxmlformats.org/officeDocument/2006/customXml" ds:itemID="{4B35AAA4-F624-4084-A550-F337D4F3DC87}">
  <ds:schemaRefs/>
</ds:datastoreItem>
</file>

<file path=customXml/itemProps22.xml><?xml version="1.0" encoding="utf-8"?>
<ds:datastoreItem xmlns:ds="http://schemas.openxmlformats.org/officeDocument/2006/customXml" ds:itemID="{634B3273-5F11-46BA-B639-AE0C62B17A09}">
  <ds:schemaRefs/>
</ds:datastoreItem>
</file>

<file path=customXml/itemProps23.xml><?xml version="1.0" encoding="utf-8"?>
<ds:datastoreItem xmlns:ds="http://schemas.openxmlformats.org/officeDocument/2006/customXml" ds:itemID="{B6737532-104F-477C-A81D-C3591C93CA35}">
  <ds:schemaRefs/>
</ds:datastoreItem>
</file>

<file path=customXml/itemProps24.xml><?xml version="1.0" encoding="utf-8"?>
<ds:datastoreItem xmlns:ds="http://schemas.openxmlformats.org/officeDocument/2006/customXml" ds:itemID="{3037FE73-3EBB-47CE-B4B4-379D08F7D4AD}">
  <ds:schemaRefs/>
</ds:datastoreItem>
</file>

<file path=customXml/itemProps25.xml><?xml version="1.0" encoding="utf-8"?>
<ds:datastoreItem xmlns:ds="http://schemas.openxmlformats.org/officeDocument/2006/customXml" ds:itemID="{CE286995-BB76-4DDA-BC56-16D8FB0B8D4E}">
  <ds:schemaRefs/>
</ds:datastoreItem>
</file>

<file path=customXml/itemProps26.xml><?xml version="1.0" encoding="utf-8"?>
<ds:datastoreItem xmlns:ds="http://schemas.openxmlformats.org/officeDocument/2006/customXml" ds:itemID="{83BB49D0-83D3-474E-A7DA-D64C03B8226C}">
  <ds:schemaRefs/>
</ds:datastoreItem>
</file>

<file path=customXml/itemProps27.xml><?xml version="1.0" encoding="utf-8"?>
<ds:datastoreItem xmlns:ds="http://schemas.openxmlformats.org/officeDocument/2006/customXml" ds:itemID="{F5A7E41D-6E7F-4B05-AFAB-F540BD4C068B}">
  <ds:schemaRefs>
    <ds:schemaRef ds:uri="http://schemas.microsoft.com/sharepoint/v3/contenttype/forms"/>
  </ds:schemaRefs>
</ds:datastoreItem>
</file>

<file path=customXml/itemProps28.xml><?xml version="1.0" encoding="utf-8"?>
<ds:datastoreItem xmlns:ds="http://schemas.openxmlformats.org/officeDocument/2006/customXml" ds:itemID="{7E743FD3-13DD-4ABC-B0F0-E092418569F6}">
  <ds:schemaRefs/>
</ds:datastoreItem>
</file>

<file path=customXml/itemProps29.xml><?xml version="1.0" encoding="utf-8"?>
<ds:datastoreItem xmlns:ds="http://schemas.openxmlformats.org/officeDocument/2006/customXml" ds:itemID="{24609BE3-F1F5-4988-BE01-C0A78F9C5CD3}">
  <ds:schemaRefs/>
</ds:datastoreItem>
</file>

<file path=customXml/itemProps3.xml><?xml version="1.0" encoding="utf-8"?>
<ds:datastoreItem xmlns:ds="http://schemas.openxmlformats.org/officeDocument/2006/customXml" ds:itemID="{62526C9B-BC6E-4CCA-9B0C-99C11CAFDA4B}">
  <ds:schemaRefs/>
</ds:datastoreItem>
</file>

<file path=customXml/itemProps30.xml><?xml version="1.0" encoding="utf-8"?>
<ds:datastoreItem xmlns:ds="http://schemas.openxmlformats.org/officeDocument/2006/customXml" ds:itemID="{58CC0B31-82B9-497A-9A2E-F3F72D0BBDAD}">
  <ds:schemaRefs/>
</ds:datastoreItem>
</file>

<file path=customXml/itemProps31.xml><?xml version="1.0" encoding="utf-8"?>
<ds:datastoreItem xmlns:ds="http://schemas.openxmlformats.org/officeDocument/2006/customXml" ds:itemID="{57808093-1835-443D-89FB-E4E5A517B15B}">
  <ds:schemaRefs/>
</ds:datastoreItem>
</file>

<file path=customXml/itemProps32.xml><?xml version="1.0" encoding="utf-8"?>
<ds:datastoreItem xmlns:ds="http://schemas.openxmlformats.org/officeDocument/2006/customXml" ds:itemID="{B9AEDDE3-EA02-4A8F-B8F8-0606A0AA45FC}">
  <ds:schemaRefs/>
</ds:datastoreItem>
</file>

<file path=customXml/itemProps33.xml><?xml version="1.0" encoding="utf-8"?>
<ds:datastoreItem xmlns:ds="http://schemas.openxmlformats.org/officeDocument/2006/customXml" ds:itemID="{78E105B1-2B28-466A-9524-3BDBBCCEC2F9}">
  <ds:schemaRefs/>
</ds:datastoreItem>
</file>

<file path=customXml/itemProps34.xml><?xml version="1.0" encoding="utf-8"?>
<ds:datastoreItem xmlns:ds="http://schemas.openxmlformats.org/officeDocument/2006/customXml" ds:itemID="{D92C3DF5-A179-4E2D-BD20-07044B39171F}">
  <ds:schemaRefs/>
</ds:datastoreItem>
</file>

<file path=customXml/itemProps35.xml><?xml version="1.0" encoding="utf-8"?>
<ds:datastoreItem xmlns:ds="http://schemas.openxmlformats.org/officeDocument/2006/customXml" ds:itemID="{95C0ED76-B3F8-498B-9879-856C6C139440}">
  <ds:schemaRefs/>
</ds:datastoreItem>
</file>

<file path=customXml/itemProps36.xml><?xml version="1.0" encoding="utf-8"?>
<ds:datastoreItem xmlns:ds="http://schemas.openxmlformats.org/officeDocument/2006/customXml" ds:itemID="{896E0C10-742B-4A14-82FF-320661CE82A3}">
  <ds:schemaRefs/>
</ds:datastoreItem>
</file>

<file path=customXml/itemProps37.xml><?xml version="1.0" encoding="utf-8"?>
<ds:datastoreItem xmlns:ds="http://schemas.openxmlformats.org/officeDocument/2006/customXml" ds:itemID="{683FEB75-8CFA-449C-A6B1-B1E4A86A58A1}">
  <ds:schemaRefs/>
</ds:datastoreItem>
</file>

<file path=customXml/itemProps38.xml><?xml version="1.0" encoding="utf-8"?>
<ds:datastoreItem xmlns:ds="http://schemas.openxmlformats.org/officeDocument/2006/customXml" ds:itemID="{5796856E-CE3E-441F-8B08-8AE9033943CA}">
  <ds:schemaRefs/>
</ds:datastoreItem>
</file>

<file path=customXml/itemProps39.xml><?xml version="1.0" encoding="utf-8"?>
<ds:datastoreItem xmlns:ds="http://schemas.openxmlformats.org/officeDocument/2006/customXml" ds:itemID="{85750FC1-EDB0-4794-99AB-8218C4F14973}">
  <ds:schemaRefs/>
</ds:datastoreItem>
</file>

<file path=customXml/itemProps4.xml><?xml version="1.0" encoding="utf-8"?>
<ds:datastoreItem xmlns:ds="http://schemas.openxmlformats.org/officeDocument/2006/customXml" ds:itemID="{03AF3FDC-ACD1-46F3-A43E-782322DF9816}">
  <ds:schemaRefs/>
</ds:datastoreItem>
</file>

<file path=customXml/itemProps40.xml><?xml version="1.0" encoding="utf-8"?>
<ds:datastoreItem xmlns:ds="http://schemas.openxmlformats.org/officeDocument/2006/customXml" ds:itemID="{0ED49FEF-A41D-4FFF-9D73-AE080F23881E}">
  <ds:schemaRefs/>
</ds:datastoreItem>
</file>

<file path=customXml/itemProps41.xml><?xml version="1.0" encoding="utf-8"?>
<ds:datastoreItem xmlns:ds="http://schemas.openxmlformats.org/officeDocument/2006/customXml" ds:itemID="{07958A4E-FAB1-42E4-B6B5-29B01F63F87B}">
  <ds:schemaRefs/>
</ds:datastoreItem>
</file>

<file path=customXml/itemProps42.xml><?xml version="1.0" encoding="utf-8"?>
<ds:datastoreItem xmlns:ds="http://schemas.openxmlformats.org/officeDocument/2006/customXml" ds:itemID="{D8A828CA-A822-44A0-97F6-4451A021A343}">
  <ds:schemaRefs/>
</ds:datastoreItem>
</file>

<file path=customXml/itemProps43.xml><?xml version="1.0" encoding="utf-8"?>
<ds:datastoreItem xmlns:ds="http://schemas.openxmlformats.org/officeDocument/2006/customXml" ds:itemID="{FECD5F3A-9FC5-411F-8DB0-C785FBA71E05}">
  <ds:schemaRefs/>
</ds:datastoreItem>
</file>

<file path=customXml/itemProps44.xml><?xml version="1.0" encoding="utf-8"?>
<ds:datastoreItem xmlns:ds="http://schemas.openxmlformats.org/officeDocument/2006/customXml" ds:itemID="{7907E79B-B91B-4C83-9DF7-6AA44F8DAF1E}">
  <ds:schemaRefs/>
</ds:datastoreItem>
</file>

<file path=customXml/itemProps45.xml><?xml version="1.0" encoding="utf-8"?>
<ds:datastoreItem xmlns:ds="http://schemas.openxmlformats.org/officeDocument/2006/customXml" ds:itemID="{25929A01-6C6D-44A2-A4D3-78A1F8C7DA10}">
  <ds:schemaRefs/>
</ds:datastoreItem>
</file>

<file path=customXml/itemProps46.xml><?xml version="1.0" encoding="utf-8"?>
<ds:datastoreItem xmlns:ds="http://schemas.openxmlformats.org/officeDocument/2006/customXml" ds:itemID="{2A12DB4F-7F7D-4D6B-A3B5-970FF325CD27}">
  <ds:schemaRefs/>
</ds:datastoreItem>
</file>

<file path=customXml/itemProps47.xml><?xml version="1.0" encoding="utf-8"?>
<ds:datastoreItem xmlns:ds="http://schemas.openxmlformats.org/officeDocument/2006/customXml" ds:itemID="{389002DF-94C5-4FEB-98F1-5D3AAF185764}">
  <ds:schemaRefs/>
</ds:datastoreItem>
</file>

<file path=customXml/itemProps48.xml><?xml version="1.0" encoding="utf-8"?>
<ds:datastoreItem xmlns:ds="http://schemas.openxmlformats.org/officeDocument/2006/customXml" ds:itemID="{C09F197C-6A49-47D0-B877-F88807989676}">
  <ds:schemaRefs/>
</ds:datastoreItem>
</file>

<file path=customXml/itemProps49.xml><?xml version="1.0" encoding="utf-8"?>
<ds:datastoreItem xmlns:ds="http://schemas.openxmlformats.org/officeDocument/2006/customXml" ds:itemID="{42476FA5-1398-4AD1-B735-5E7750550AFE}">
  <ds:schemaRefs/>
</ds:datastoreItem>
</file>

<file path=customXml/itemProps5.xml><?xml version="1.0" encoding="utf-8"?>
<ds:datastoreItem xmlns:ds="http://schemas.openxmlformats.org/officeDocument/2006/customXml" ds:itemID="{F5ED713D-A007-4029-ABD7-5B1BCA6CFE2D}">
  <ds:schemaRefs/>
</ds:datastoreItem>
</file>

<file path=customXml/itemProps6.xml><?xml version="1.0" encoding="utf-8"?>
<ds:datastoreItem xmlns:ds="http://schemas.openxmlformats.org/officeDocument/2006/customXml" ds:itemID="{D990D231-2B84-4B4F-BF3A-2800C1BB6E9B}">
  <ds:schemaRefs/>
</ds:datastoreItem>
</file>

<file path=customXml/itemProps7.xml><?xml version="1.0" encoding="utf-8"?>
<ds:datastoreItem xmlns:ds="http://schemas.openxmlformats.org/officeDocument/2006/customXml" ds:itemID="{A2258578-4028-422E-A2BB-56A6BD2305E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2e1255f-bb7b-4dc9-b051-584cc104eb44"/>
    <ds:schemaRef ds:uri="a6550eff-0fc9-443f-8e77-72cbcf77838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8.xml><?xml version="1.0" encoding="utf-8"?>
<ds:datastoreItem xmlns:ds="http://schemas.openxmlformats.org/officeDocument/2006/customXml" ds:itemID="{56F2EE69-0CCA-4F48-BE22-EC4A886C57A7}">
  <ds:schemaRefs>
    <ds:schemaRef ds:uri="http://schemas.microsoft.com/office/2006/documentManagement/types"/>
    <ds:schemaRef ds:uri="http://purl.org/dc/terms/"/>
    <ds:schemaRef ds:uri="92e1255f-bb7b-4dc9-b051-584cc104eb44"/>
    <ds:schemaRef ds:uri="http://purl.org/dc/dcmitype/"/>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a6550eff-0fc9-443f-8e77-72cbcf778382"/>
    <ds:schemaRef ds:uri="http://www.w3.org/XML/1998/namespace"/>
  </ds:schemaRefs>
</ds:datastoreItem>
</file>

<file path=customXml/itemProps9.xml><?xml version="1.0" encoding="utf-8"?>
<ds:datastoreItem xmlns:ds="http://schemas.openxmlformats.org/officeDocument/2006/customXml" ds:itemID="{A60B1A7A-B298-45EF-942E-9BA5CB77B89C}">
  <ds:schemaRefs/>
</ds:datastoreItem>
</file>

<file path=docProps/app.xml><?xml version="1.0" encoding="utf-8"?>
<Properties xmlns="http://schemas.openxmlformats.org/officeDocument/2006/extended-properties" xmlns:vt="http://schemas.openxmlformats.org/officeDocument/2006/docPropsVTypes">
  <Template>TM16401371[[fn=Atlas]]</Template>
  <TotalTime>23134</TotalTime>
  <Words>964</Words>
  <Application>Microsoft Office PowerPoint</Application>
  <PresentationFormat>Widescreen</PresentationFormat>
  <Paragraphs>284</Paragraphs>
  <Slides>6</Slides>
  <Notes>6</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vt:i4>
      </vt:variant>
    </vt:vector>
  </HeadingPairs>
  <TitlesOfParts>
    <vt:vector size="15" baseType="lpstr">
      <vt:lpstr>Arial</vt:lpstr>
      <vt:lpstr>Ericsson Hilda ExtraLight</vt:lpstr>
      <vt:lpstr>Ericsson Hilda</vt:lpstr>
      <vt:lpstr>Ericsson Technical Icons</vt:lpstr>
      <vt:lpstr>Ericsson Hilda Light</vt:lpstr>
      <vt:lpstr>Ericsson Hilda ExtraBold</vt:lpstr>
      <vt:lpstr>Times New Roman</vt:lpstr>
      <vt:lpstr>Cambria Math</vt:lpstr>
      <vt:lpstr>PresentationTemplate2021</vt:lpstr>
      <vt:lpstr>JVET-AH0155 AHG12: Restricting BT CUs to apply QT-like partitioning structure </vt:lpstr>
      <vt:lpstr>Background</vt:lpstr>
      <vt:lpstr>PowerPoint Presentation</vt:lpstr>
      <vt:lpstr>Test 1: ECM CTC </vt:lpstr>
      <vt:lpstr>Summary</vt:lpstr>
      <vt:lpstr>PowerPoint Presentation</vt:lpstr>
    </vt:vector>
  </TitlesOfParts>
  <Company>Ericsson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JVET-AE0057</dc:title>
  <dc:creator>EQHWAMA Waqas Ahmad</dc:creator>
  <cp:keywords/>
  <dc:description> 
Rev </dc:description>
  <cp:lastModifiedBy>Waqas Ahmad</cp:lastModifiedBy>
  <cp:revision>413</cp:revision>
  <dcterms:created xsi:type="dcterms:W3CDTF">2019-04-23T15:12:54Z</dcterms:created>
  <dcterms:modified xsi:type="dcterms:W3CDTF">2024-04-10T18:36:11Z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BCategory">
    <vt:lpwstr> </vt:lpwstr>
  </property>
  <property fmtid="{D5CDD505-2E9C-101B-9397-08002B2CF9AE}" pid="3" name="TemplateIdentity">
    <vt:lpwstr> </vt:lpwstr>
  </property>
  <property fmtid="{D5CDD505-2E9C-101B-9397-08002B2CF9AE}" pid="4" name="DocName">
    <vt:lpwstr> </vt:lpwstr>
  </property>
  <property fmtid="{D5CDD505-2E9C-101B-9397-08002B2CF9AE}" pid="5" name="ContentTypeId">
    <vt:lpwstr>0x0101002C8661F604A9A64C9627B875CBEE0D49</vt:lpwstr>
  </property>
  <property fmtid="{D5CDD505-2E9C-101B-9397-08002B2CF9AE}" pid="6" name="DocumentDataTemplate">
    <vt:lpwstr>true</vt:lpwstr>
  </property>
  <property fmtid="{D5CDD505-2E9C-101B-9397-08002B2CF9AE}" pid="7" name="BSubject">
    <vt:lpwstr> </vt:lpwstr>
  </property>
  <property fmtid="{D5CDD505-2E9C-101B-9397-08002B2CF9AE}" pid="8" name="TemplafyTimeStamp">
    <vt:lpwstr>2021-09-22T11:18:46.6132967Z</vt:lpwstr>
  </property>
  <property fmtid="{D5CDD505-2E9C-101B-9397-08002B2CF9AE}" pid="9" name="TemplafyTenantId">
    <vt:lpwstr>ericsson</vt:lpwstr>
  </property>
  <property fmtid="{D5CDD505-2E9C-101B-9397-08002B2CF9AE}" pid="10" name="TemplafyTemplateId">
    <vt:lpwstr>637661677935531027</vt:lpwstr>
  </property>
  <property fmtid="{D5CDD505-2E9C-101B-9397-08002B2CF9AE}" pid="11" name="TemplafyUserProfileId">
    <vt:lpwstr>637901819498449227</vt:lpwstr>
  </property>
  <property fmtid="{D5CDD505-2E9C-101B-9397-08002B2CF9AE}" pid="12" name="TemplafyLanguageCode">
    <vt:lpwstr>en-US</vt:lpwstr>
  </property>
  <property fmtid="{D5CDD505-2E9C-101B-9397-08002B2CF9AE}" pid="13" name="FooterText">
    <vt:lpwstr>true</vt:lpwstr>
  </property>
  <property fmtid="{D5CDD505-2E9C-101B-9397-08002B2CF9AE}" pid="14" name="SecurityClass">
    <vt:lpwstr>Open</vt:lpwstr>
  </property>
  <property fmtid="{D5CDD505-2E9C-101B-9397-08002B2CF9AE}" pid="15" name="ExtConf">
    <vt:lpwstr>Public</vt:lpwstr>
  </property>
  <property fmtid="{D5CDD505-2E9C-101B-9397-08002B2CF9AE}" pid="16" name="Prepared">
    <vt:lpwstr>EQHWAMA Waqas Ahmad</vt:lpwstr>
  </property>
  <property fmtid="{D5CDD505-2E9C-101B-9397-08002B2CF9AE}" pid="17" name="ApprovedBy">
    <vt:lpwstr/>
  </property>
  <property fmtid="{D5CDD505-2E9C-101B-9397-08002B2CF9AE}" pid="18" name="DocNo">
    <vt:lpwstr> </vt:lpwstr>
  </property>
  <property fmtid="{D5CDD505-2E9C-101B-9397-08002B2CF9AE}" pid="19" name="Checked">
    <vt:lpwstr/>
  </property>
  <property fmtid="{D5CDD505-2E9C-101B-9397-08002B2CF9AE}" pid="20" name="Date">
    <vt:lpwstr>2024-04-10</vt:lpwstr>
  </property>
  <property fmtid="{D5CDD505-2E9C-101B-9397-08002B2CF9AE}" pid="21" name="Reference">
    <vt:lpwstr/>
  </property>
  <property fmtid="{D5CDD505-2E9C-101B-9397-08002B2CF9AE}" pid="22" name="Title">
    <vt:lpwstr>JVET-AE0057</vt:lpwstr>
  </property>
  <property fmtid="{D5CDD505-2E9C-101B-9397-08002B2CF9AE}" pid="23" name="Keyword">
    <vt:lpwstr/>
  </property>
  <property fmtid="{D5CDD505-2E9C-101B-9397-08002B2CF9AE}" pid="24" name="DocumentType">
    <vt:lpwstr>Presentation2011</vt:lpwstr>
  </property>
  <property fmtid="{D5CDD505-2E9C-101B-9397-08002B2CF9AE}" pid="25" name="Language">
    <vt:lpwstr>EnglishUS</vt:lpwstr>
  </property>
  <property fmtid="{D5CDD505-2E9C-101B-9397-08002B2CF9AE}" pid="26" name="TemplateID">
    <vt:lpwstr>FALSE</vt:lpwstr>
  </property>
  <property fmtid="{D5CDD505-2E9C-101B-9397-08002B2CF9AE}" pid="27" name="ConfCtrl">
    <vt:lpwstr>FALSE</vt:lpwstr>
  </property>
  <property fmtid="{D5CDD505-2E9C-101B-9397-08002B2CF9AE}" pid="28" name="DocTitle">
    <vt:lpwstr>false</vt:lpwstr>
  </property>
  <property fmtid="{D5CDD505-2E9C-101B-9397-08002B2CF9AE}" pid="29" name="IsDocument">
    <vt:lpwstr>true</vt:lpwstr>
  </property>
  <property fmtid="{D5CDD505-2E9C-101B-9397-08002B2CF9AE}" pid="30" name="IsPresentation">
    <vt:lpwstr>false</vt:lpwstr>
  </property>
  <property fmtid="{D5CDD505-2E9C-101B-9397-08002B2CF9AE}" pid="31" name="PageNumberVisible">
    <vt:lpwstr>PageXY</vt:lpwstr>
  </property>
  <property fmtid="{D5CDD505-2E9C-101B-9397-08002B2CF9AE}" pid="32" name="Revision">
    <vt:lpwstr/>
  </property>
  <property fmtid="{D5CDD505-2E9C-101B-9397-08002B2CF9AE}" pid="33" name="DocType">
    <vt:lpwstr/>
  </property>
  <property fmtid="{D5CDD505-2E9C-101B-9397-08002B2CF9AE}" pid="34" name="TemplateVersion">
    <vt:lpwstr>R2A</vt:lpwstr>
  </property>
  <property fmtid="{D5CDD505-2E9C-101B-9397-08002B2CF9AE}" pid="35" name="PackageNo">
    <vt:lpwstr>LXA 119 603</vt:lpwstr>
  </property>
  <property fmtid="{D5CDD505-2E9C-101B-9397-08002B2CF9AE}" pid="36" name="PackageVersion">
    <vt:lpwstr>R6B</vt:lpwstr>
  </property>
  <property fmtid="{D5CDD505-2E9C-101B-9397-08002B2CF9AE}" pid="37" name="TemplateName">
    <vt:lpwstr>CXC 173 2731/1</vt:lpwstr>
  </property>
</Properties>
</file>