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Lst>
  <p:notesMasterIdLst>
    <p:notesMasterId r:id="rId11"/>
  </p:notesMasterIdLst>
  <p:sldIdLst>
    <p:sldId id="257" r:id="rId2"/>
    <p:sldId id="274" r:id="rId3"/>
    <p:sldId id="275" r:id="rId4"/>
    <p:sldId id="276" r:id="rId5"/>
    <p:sldId id="268" r:id="rId6"/>
    <p:sldId id="277" r:id="rId7"/>
    <p:sldId id="278" r:id="rId8"/>
    <p:sldId id="279" r:id="rId9"/>
    <p:sldId id="261" r:id="rId10"/>
  </p:sldIdLst>
  <p:sldSz cx="12192000" cy="6858000"/>
  <p:notesSz cx="6858000" cy="9144000"/>
  <p:defaultTextStyle>
    <a:defPPr>
      <a:defRPr lang="en-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50000" autoAdjust="0"/>
  </p:normalViewPr>
  <p:slideViewPr>
    <p:cSldViewPr snapToGrid="0">
      <p:cViewPr varScale="1">
        <p:scale>
          <a:sx n="53" d="100"/>
          <a:sy n="53" d="100"/>
        </p:scale>
        <p:origin x="2748" y="78"/>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9BE47-110E-4657-B24F-36A18125139E}" type="datetimeFigureOut">
              <a:rPr lang="ko-KR" altLang="en-US" smtClean="0"/>
              <a:t>2024-04-18</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382CB-63D1-4D87-993E-000D80954F4C}" type="slidenum">
              <a:rPr lang="ko-KR" altLang="en-US" smtClean="0"/>
              <a:t>‹#›</a:t>
            </a:fld>
            <a:endParaRPr lang="ko-KR" altLang="en-US"/>
          </a:p>
        </p:txBody>
      </p:sp>
    </p:spTree>
    <p:extLst>
      <p:ext uri="{BB962C8B-B14F-4D97-AF65-F5344CB8AC3E}">
        <p14:creationId xmlns:p14="http://schemas.microsoft.com/office/powerpoint/2010/main" val="38377983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1</a:t>
            </a:fld>
            <a:endParaRPr lang="ko-KR" altLang="en-US"/>
          </a:p>
        </p:txBody>
      </p:sp>
    </p:spTree>
    <p:extLst>
      <p:ext uri="{BB962C8B-B14F-4D97-AF65-F5344CB8AC3E}">
        <p14:creationId xmlns:p14="http://schemas.microsoft.com/office/powerpoint/2010/main" val="474728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69850"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ko-KR" altLang="en-US" dirty="0"/>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2</a:t>
            </a:fld>
            <a:endParaRPr lang="ko-KR" altLang="en-US"/>
          </a:p>
        </p:txBody>
      </p:sp>
    </p:spTree>
    <p:extLst>
      <p:ext uri="{BB962C8B-B14F-4D97-AF65-F5344CB8AC3E}">
        <p14:creationId xmlns:p14="http://schemas.microsoft.com/office/powerpoint/2010/main" val="1616542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CA" altLang="ko-KR" sz="1800" b="1"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3</a:t>
            </a:fld>
            <a:endParaRPr lang="ko-KR" altLang="en-US"/>
          </a:p>
        </p:txBody>
      </p:sp>
    </p:spTree>
    <p:extLst>
      <p:ext uri="{BB962C8B-B14F-4D97-AF65-F5344CB8AC3E}">
        <p14:creationId xmlns:p14="http://schemas.microsoft.com/office/powerpoint/2010/main" val="3255422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CA" altLang="ko-KR" sz="1800" b="1"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4</a:t>
            </a:fld>
            <a:endParaRPr lang="ko-KR" altLang="en-US"/>
          </a:p>
        </p:txBody>
      </p:sp>
    </p:spTree>
    <p:extLst>
      <p:ext uri="{BB962C8B-B14F-4D97-AF65-F5344CB8AC3E}">
        <p14:creationId xmlns:p14="http://schemas.microsoft.com/office/powerpoint/2010/main" val="2225089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ko-KR" altLang="ko-KR" sz="1800"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5</a:t>
            </a:fld>
            <a:endParaRPr lang="ko-KR" altLang="en-US"/>
          </a:p>
        </p:txBody>
      </p:sp>
    </p:spTree>
    <p:extLst>
      <p:ext uri="{BB962C8B-B14F-4D97-AF65-F5344CB8AC3E}">
        <p14:creationId xmlns:p14="http://schemas.microsoft.com/office/powerpoint/2010/main" val="776157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ko-KR" altLang="ko-KR" sz="1800"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6</a:t>
            </a:fld>
            <a:endParaRPr lang="ko-KR" altLang="en-US"/>
          </a:p>
        </p:txBody>
      </p:sp>
    </p:spTree>
    <p:extLst>
      <p:ext uri="{BB962C8B-B14F-4D97-AF65-F5344CB8AC3E}">
        <p14:creationId xmlns:p14="http://schemas.microsoft.com/office/powerpoint/2010/main" val="3190352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ko-KR" altLang="ko-KR" sz="1800"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7</a:t>
            </a:fld>
            <a:endParaRPr lang="ko-KR" altLang="en-US"/>
          </a:p>
        </p:txBody>
      </p:sp>
    </p:spTree>
    <p:extLst>
      <p:ext uri="{BB962C8B-B14F-4D97-AF65-F5344CB8AC3E}">
        <p14:creationId xmlns:p14="http://schemas.microsoft.com/office/powerpoint/2010/main" val="1298654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ko-KR" altLang="ko-KR" sz="1800"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8</a:t>
            </a:fld>
            <a:endParaRPr lang="ko-KR" altLang="en-US"/>
          </a:p>
        </p:txBody>
      </p:sp>
    </p:spTree>
    <p:extLst>
      <p:ext uri="{BB962C8B-B14F-4D97-AF65-F5344CB8AC3E}">
        <p14:creationId xmlns:p14="http://schemas.microsoft.com/office/powerpoint/2010/main" val="1616555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9</a:t>
            </a:fld>
            <a:endParaRPr lang="ko-KR" altLang="en-US"/>
          </a:p>
        </p:txBody>
      </p:sp>
    </p:spTree>
    <p:extLst>
      <p:ext uri="{BB962C8B-B14F-4D97-AF65-F5344CB8AC3E}">
        <p14:creationId xmlns:p14="http://schemas.microsoft.com/office/powerpoint/2010/main" val="2211037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제목 슬라이드">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7ADB4C-EE53-3C42-A6B0-90012F0C6CDC}"/>
              </a:ext>
            </a:extLst>
          </p:cNvPr>
          <p:cNvSpPr>
            <a:spLocks noGrp="1"/>
          </p:cNvSpPr>
          <p:nvPr>
            <p:ph type="dt" sz="half" idx="10"/>
          </p:nvPr>
        </p:nvSpPr>
        <p:spPr/>
        <p:txBody>
          <a:bodyPr/>
          <a:lstStyle/>
          <a:p>
            <a:fld id="{6CBF5A54-20BD-4B1F-ADBF-0C6AC6B41B22}" type="datetime1">
              <a:rPr lang="ko-KR" altLang="en-US" smtClean="0"/>
              <a:t>2024-04-18</a:t>
            </a:fld>
            <a:endParaRPr lang="ko-KR" altLang="en-US"/>
          </a:p>
        </p:txBody>
      </p:sp>
      <p:sp>
        <p:nvSpPr>
          <p:cNvPr id="5" name="Footer Placeholder 4">
            <a:extLst>
              <a:ext uri="{FF2B5EF4-FFF2-40B4-BE49-F238E27FC236}">
                <a16:creationId xmlns:a16="http://schemas.microsoft.com/office/drawing/2014/main" id="{512F5C68-83CA-6D46-94C1-CE5B3061D213}"/>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8C9B31-EAC0-7D48-BE56-5F910E1C23AF}"/>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grpSp>
        <p:nvGrpSpPr>
          <p:cNvPr id="15" name="Group 14">
            <a:extLst>
              <a:ext uri="{FF2B5EF4-FFF2-40B4-BE49-F238E27FC236}">
                <a16:creationId xmlns:a16="http://schemas.microsoft.com/office/drawing/2014/main" id="{DD2A7762-0FC1-1448-BB09-E9FA0F91AC62}"/>
              </a:ext>
            </a:extLst>
          </p:cNvPr>
          <p:cNvGrpSpPr/>
          <p:nvPr/>
        </p:nvGrpSpPr>
        <p:grpSpPr>
          <a:xfrm>
            <a:off x="7035183" y="179999"/>
            <a:ext cx="4763250" cy="1379359"/>
            <a:chOff x="6883058" y="0"/>
            <a:chExt cx="4763250" cy="1379359"/>
          </a:xfrm>
        </p:grpSpPr>
        <p:pic>
          <p:nvPicPr>
            <p:cNvPr id="8" name="Picture 7" descr="Logo&#10;&#10;Description automatically generated">
              <a:extLst>
                <a:ext uri="{FF2B5EF4-FFF2-40B4-BE49-F238E27FC236}">
                  <a16:creationId xmlns:a16="http://schemas.microsoft.com/office/drawing/2014/main" id="{00596431-2374-CF40-9052-E6099F4E8D20}"/>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10" name="Picture 9" descr="Logo&#10;&#10;Description automatically generated">
              <a:extLst>
                <a:ext uri="{FF2B5EF4-FFF2-40B4-BE49-F238E27FC236}">
                  <a16:creationId xmlns:a16="http://schemas.microsoft.com/office/drawing/2014/main" id="{58B25B72-3324-7948-BD31-5BE74CF10B0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
        <p:nvSpPr>
          <p:cNvPr id="11" name="Title 1">
            <a:extLst>
              <a:ext uri="{FF2B5EF4-FFF2-40B4-BE49-F238E27FC236}">
                <a16:creationId xmlns:a16="http://schemas.microsoft.com/office/drawing/2014/main" id="{EBF8E28C-0236-454E-B3E5-27E2B4B0E71D}"/>
              </a:ext>
            </a:extLst>
          </p:cNvPr>
          <p:cNvSpPr>
            <a:spLocks noGrp="1"/>
          </p:cNvSpPr>
          <p:nvPr>
            <p:ph type="ctrTitle"/>
          </p:nvPr>
        </p:nvSpPr>
        <p:spPr>
          <a:xfrm>
            <a:off x="1524000" y="1290003"/>
            <a:ext cx="9144000" cy="2387600"/>
          </a:xfrm>
        </p:spPr>
        <p:txBody>
          <a:bodyPr anchor="b">
            <a:normAutofit/>
          </a:bodyPr>
          <a:lstStyle>
            <a:lvl1pPr algn="l">
              <a:defRPr sz="4800" b="1"/>
            </a:lvl1pPr>
          </a:lstStyle>
          <a:p>
            <a:r>
              <a:rPr lang="en-US" altLang="ko-KR"/>
              <a:t>Click to edit Master title style</a:t>
            </a:r>
            <a:endParaRPr lang="en-KR" dirty="0"/>
          </a:p>
        </p:txBody>
      </p:sp>
      <p:sp>
        <p:nvSpPr>
          <p:cNvPr id="12" name="Subtitle 2">
            <a:extLst>
              <a:ext uri="{FF2B5EF4-FFF2-40B4-BE49-F238E27FC236}">
                <a16:creationId xmlns:a16="http://schemas.microsoft.com/office/drawing/2014/main" id="{CC8F228E-4C6C-CF43-8803-7E6C8D41B22A}"/>
              </a:ext>
            </a:extLst>
          </p:cNvPr>
          <p:cNvSpPr>
            <a:spLocks noGrp="1"/>
          </p:cNvSpPr>
          <p:nvPr>
            <p:ph type="subTitle" idx="1"/>
          </p:nvPr>
        </p:nvSpPr>
        <p:spPr>
          <a:xfrm>
            <a:off x="1524000" y="3839688"/>
            <a:ext cx="9144000" cy="1585752"/>
          </a:xfrm>
        </p:spPr>
        <p:txBody>
          <a:bodyPr anchor="b"/>
          <a:lstStyle>
            <a:lvl1pPr marL="0" indent="0" algn="r">
              <a:buNone/>
              <a:defRPr sz="2400" b="1">
                <a:solidFill>
                  <a:srgbClr val="6B6B6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a:t>Click to edit Master subtitle style</a:t>
            </a:r>
            <a:endParaRPr lang="en-KR" dirty="0"/>
          </a:p>
        </p:txBody>
      </p:sp>
      <p:sp>
        <p:nvSpPr>
          <p:cNvPr id="13" name="Rectangle 12">
            <a:extLst>
              <a:ext uri="{FF2B5EF4-FFF2-40B4-BE49-F238E27FC236}">
                <a16:creationId xmlns:a16="http://schemas.microsoft.com/office/drawing/2014/main" id="{E0C04CA2-00D5-B54B-A9CE-7BD4F5FEBD59}"/>
              </a:ext>
            </a:extLst>
          </p:cNvPr>
          <p:cNvSpPr/>
          <p:nvPr/>
        </p:nvSpPr>
        <p:spPr>
          <a:xfrm>
            <a:off x="1452000" y="2597603"/>
            <a:ext cx="72000" cy="108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4" name="Rectangle 13">
            <a:extLst>
              <a:ext uri="{FF2B5EF4-FFF2-40B4-BE49-F238E27FC236}">
                <a16:creationId xmlns:a16="http://schemas.microsoft.com/office/drawing/2014/main" id="{555D1D55-F6B9-9E41-A77A-DA47C2CA3713}"/>
              </a:ext>
            </a:extLst>
          </p:cNvPr>
          <p:cNvSpPr/>
          <p:nvPr/>
        </p:nvSpPr>
        <p:spPr>
          <a:xfrm rot="5400000">
            <a:off x="10272000" y="5101440"/>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Tree>
    <p:extLst>
      <p:ext uri="{BB962C8B-B14F-4D97-AF65-F5344CB8AC3E}">
        <p14:creationId xmlns:p14="http://schemas.microsoft.com/office/powerpoint/2010/main" val="1117629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A0C88-BE98-124D-9AEB-3C8DD0C1D99F}"/>
              </a:ext>
            </a:extLst>
          </p:cNvPr>
          <p:cNvSpPr>
            <a:spLocks noGrp="1"/>
          </p:cNvSpPr>
          <p:nvPr>
            <p:ph type="title"/>
          </p:nvPr>
        </p:nvSpPr>
        <p:spPr/>
        <p:txBody>
          <a:bodyPr/>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50ED0550-CE34-F841-8AAC-BCFC0F1EAECD}"/>
              </a:ext>
            </a:extLst>
          </p:cNvPr>
          <p:cNvSpPr>
            <a:spLocks noGrp="1"/>
          </p:cNvSpPr>
          <p:nvPr>
            <p:ph type="body" orient="vert" idx="1"/>
          </p:nvPr>
        </p:nvSpPr>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F8B2785A-C8C9-9F49-AA53-919FE3FD165C}"/>
              </a:ext>
            </a:extLst>
          </p:cNvPr>
          <p:cNvSpPr>
            <a:spLocks noGrp="1"/>
          </p:cNvSpPr>
          <p:nvPr>
            <p:ph type="dt" sz="half" idx="10"/>
          </p:nvPr>
        </p:nvSpPr>
        <p:spPr/>
        <p:txBody>
          <a:bodyPr/>
          <a:lstStyle/>
          <a:p>
            <a:fld id="{DD582F7A-726E-4F4F-95A5-5D54D38F9B46}" type="datetime1">
              <a:rPr lang="ko-KR" altLang="en-US" smtClean="0"/>
              <a:t>2024-04-18</a:t>
            </a:fld>
            <a:endParaRPr lang="ko-KR" altLang="en-US"/>
          </a:p>
        </p:txBody>
      </p:sp>
      <p:sp>
        <p:nvSpPr>
          <p:cNvPr id="5" name="Footer Placeholder 4">
            <a:extLst>
              <a:ext uri="{FF2B5EF4-FFF2-40B4-BE49-F238E27FC236}">
                <a16:creationId xmlns:a16="http://schemas.microsoft.com/office/drawing/2014/main" id="{0CB42FF5-0153-7F4D-86AE-5B2193E6FBAC}"/>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DEBE1BD3-03E5-AA44-937A-B3B9C3F9F37D}"/>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735835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2AB867-C80A-9D40-BEB7-1B6EA97689CD}"/>
              </a:ext>
            </a:extLst>
          </p:cNvPr>
          <p:cNvSpPr>
            <a:spLocks noGrp="1"/>
          </p:cNvSpPr>
          <p:nvPr>
            <p:ph type="title" orient="vert"/>
          </p:nvPr>
        </p:nvSpPr>
        <p:spPr>
          <a:xfrm>
            <a:off x="8724900" y="365125"/>
            <a:ext cx="2628900" cy="5811838"/>
          </a:xfrm>
        </p:spPr>
        <p:txBody>
          <a:bodyPr vert="eaVert"/>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444BA71C-C117-0E48-B3C2-D6354B0E0B9A}"/>
              </a:ext>
            </a:extLst>
          </p:cNvPr>
          <p:cNvSpPr>
            <a:spLocks noGrp="1"/>
          </p:cNvSpPr>
          <p:nvPr>
            <p:ph type="body" orient="vert" idx="1"/>
          </p:nvPr>
        </p:nvSpPr>
        <p:spPr>
          <a:xfrm>
            <a:off x="838200" y="365125"/>
            <a:ext cx="7734300" cy="5811838"/>
          </a:xfrm>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B3EA36D0-E12B-7047-A8C4-63A3E2283871}"/>
              </a:ext>
            </a:extLst>
          </p:cNvPr>
          <p:cNvSpPr>
            <a:spLocks noGrp="1"/>
          </p:cNvSpPr>
          <p:nvPr>
            <p:ph type="dt" sz="half" idx="10"/>
          </p:nvPr>
        </p:nvSpPr>
        <p:spPr/>
        <p:txBody>
          <a:bodyPr/>
          <a:lstStyle/>
          <a:p>
            <a:fld id="{B373902C-F9E5-41CB-9E43-32DEE341970F}" type="datetime1">
              <a:rPr lang="ko-KR" altLang="en-US" smtClean="0"/>
              <a:t>2024-04-18</a:t>
            </a:fld>
            <a:endParaRPr lang="ko-KR" altLang="en-US"/>
          </a:p>
        </p:txBody>
      </p:sp>
      <p:sp>
        <p:nvSpPr>
          <p:cNvPr id="5" name="Footer Placeholder 4">
            <a:extLst>
              <a:ext uri="{FF2B5EF4-FFF2-40B4-BE49-F238E27FC236}">
                <a16:creationId xmlns:a16="http://schemas.microsoft.com/office/drawing/2014/main" id="{692A3166-F10B-8948-808A-EC6FFD69227E}"/>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5CAECD-FD4D-4C4A-A4BD-5F98CB42051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16600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AE1B802-0D8B-CE46-8CC0-26D6412313F9}"/>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9" name="Content Placeholder 2">
            <a:extLst>
              <a:ext uri="{FF2B5EF4-FFF2-40B4-BE49-F238E27FC236}">
                <a16:creationId xmlns:a16="http://schemas.microsoft.com/office/drawing/2014/main" id="{5F35D164-ADDE-F341-92C8-08600158ED47}"/>
              </a:ext>
            </a:extLst>
          </p:cNvPr>
          <p:cNvSpPr>
            <a:spLocks noGrp="1"/>
          </p:cNvSpPr>
          <p:nvPr>
            <p:ph idx="1"/>
          </p:nvPr>
        </p:nvSpPr>
        <p:spPr>
          <a:xfrm>
            <a:off x="838200" y="1274618"/>
            <a:ext cx="10515600" cy="4902345"/>
          </a:xfrm>
        </p:spPr>
        <p:txBody>
          <a:bodyPr>
            <a:normAutofit/>
          </a:bodyPr>
          <a:lstStyle>
            <a:lvl1pPr>
              <a:defRPr sz="2000">
                <a:solidFill>
                  <a:srgbClr val="0F0F0F"/>
                </a:solidFill>
              </a:defRPr>
            </a:lvl1pPr>
            <a:lvl2pPr>
              <a:defRPr sz="1800">
                <a:solidFill>
                  <a:srgbClr val="0F0F0F"/>
                </a:solidFill>
              </a:defRPr>
            </a:lvl2pPr>
            <a:lvl3pPr>
              <a:defRPr sz="1600">
                <a:solidFill>
                  <a:srgbClr val="0F0F0F"/>
                </a:solidFill>
              </a:defRPr>
            </a:lvl3pPr>
            <a:lvl4pPr>
              <a:defRPr sz="1400">
                <a:solidFill>
                  <a:srgbClr val="0F0F0F"/>
                </a:solidFill>
              </a:defRPr>
            </a:lvl4pPr>
            <a:lvl5pPr>
              <a:defRPr sz="1400">
                <a:solidFill>
                  <a:srgbClr val="0F0F0F"/>
                </a:solidFill>
              </a:defRPr>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Rectangle 9">
            <a:extLst>
              <a:ext uri="{FF2B5EF4-FFF2-40B4-BE49-F238E27FC236}">
                <a16:creationId xmlns:a16="http://schemas.microsoft.com/office/drawing/2014/main" id="{6B8733CF-444C-F840-AABA-1D6DEA5FC1FD}"/>
              </a:ext>
            </a:extLst>
          </p:cNvPr>
          <p:cNvSpPr/>
          <p:nvPr/>
        </p:nvSpPr>
        <p:spPr>
          <a:xfrm>
            <a:off x="766817"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1" name="Rectangle 10">
            <a:extLst>
              <a:ext uri="{FF2B5EF4-FFF2-40B4-BE49-F238E27FC236}">
                <a16:creationId xmlns:a16="http://schemas.microsoft.com/office/drawing/2014/main" id="{FE3689ED-D45E-784D-8BD4-7573EAFF32F7}"/>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20" name="Rectangle 19">
            <a:extLst>
              <a:ext uri="{FF2B5EF4-FFF2-40B4-BE49-F238E27FC236}">
                <a16:creationId xmlns:a16="http://schemas.microsoft.com/office/drawing/2014/main" id="{487CFB7E-0D34-4448-932A-2B0DD78A1D04}"/>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21" name="Group 20">
            <a:extLst>
              <a:ext uri="{FF2B5EF4-FFF2-40B4-BE49-F238E27FC236}">
                <a16:creationId xmlns:a16="http://schemas.microsoft.com/office/drawing/2014/main" id="{D5698108-90B9-EC43-BA40-ABD72C002F45}"/>
              </a:ext>
            </a:extLst>
          </p:cNvPr>
          <p:cNvGrpSpPr/>
          <p:nvPr/>
        </p:nvGrpSpPr>
        <p:grpSpPr>
          <a:xfrm>
            <a:off x="304094" y="6436426"/>
            <a:ext cx="1688887" cy="489074"/>
            <a:chOff x="6883058" y="0"/>
            <a:chExt cx="4763250" cy="1379359"/>
          </a:xfrm>
        </p:grpSpPr>
        <p:pic>
          <p:nvPicPr>
            <p:cNvPr id="22" name="Picture 21" descr="Logo&#10;&#10;Description automatically generated">
              <a:extLst>
                <a:ext uri="{FF2B5EF4-FFF2-40B4-BE49-F238E27FC236}">
                  <a16:creationId xmlns:a16="http://schemas.microsoft.com/office/drawing/2014/main" id="{98D8148F-EB0E-E141-B396-30B86366E4CC}"/>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3" name="Picture 22" descr="Logo&#10;&#10;Description automatically generated">
              <a:extLst>
                <a:ext uri="{FF2B5EF4-FFF2-40B4-BE49-F238E27FC236}">
                  <a16:creationId xmlns:a16="http://schemas.microsoft.com/office/drawing/2014/main" id="{223F61DA-2C2A-824B-88DE-A6458D6A3B32}"/>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4" name="Date Placeholder 3">
            <a:extLst>
              <a:ext uri="{FF2B5EF4-FFF2-40B4-BE49-F238E27FC236}">
                <a16:creationId xmlns:a16="http://schemas.microsoft.com/office/drawing/2014/main" id="{CE7CDC4C-3580-954F-866F-A2D8F259D29B}"/>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6170F8A1-61CE-4D4E-890F-97C2DF204EAA}" type="datetime1">
              <a:rPr lang="ko-KR" altLang="en-US" smtClean="0"/>
              <a:t>2024-04-18</a:t>
            </a:fld>
            <a:endParaRPr lang="ko-KR" altLang="en-US"/>
          </a:p>
        </p:txBody>
      </p:sp>
      <p:sp>
        <p:nvSpPr>
          <p:cNvPr id="25" name="Footer Placeholder 4">
            <a:extLst>
              <a:ext uri="{FF2B5EF4-FFF2-40B4-BE49-F238E27FC236}">
                <a16:creationId xmlns:a16="http://schemas.microsoft.com/office/drawing/2014/main" id="{AF5AB7A5-2507-5A4A-BAFE-0F5E764F154A}"/>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6" name="Slide Number Placeholder 5">
            <a:extLst>
              <a:ext uri="{FF2B5EF4-FFF2-40B4-BE49-F238E27FC236}">
                <a16:creationId xmlns:a16="http://schemas.microsoft.com/office/drawing/2014/main" id="{1449AD9F-DFE2-9E47-B57C-6A78A99BC2A8}"/>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617574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구역 머리글">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B6BD35-883C-0E43-9419-4ACC5E782F5C}"/>
              </a:ext>
            </a:extLst>
          </p:cNvPr>
          <p:cNvSpPr>
            <a:spLocks noGrp="1"/>
          </p:cNvSpPr>
          <p:nvPr>
            <p:ph type="title"/>
          </p:nvPr>
        </p:nvSpPr>
        <p:spPr>
          <a:xfrm>
            <a:off x="831850" y="1709738"/>
            <a:ext cx="10515600" cy="2852737"/>
          </a:xfrm>
        </p:spPr>
        <p:txBody>
          <a:bodyPr anchor="b">
            <a:normAutofit/>
          </a:bodyPr>
          <a:lstStyle>
            <a:lvl1pPr>
              <a:defRPr sz="4800" b="1"/>
            </a:lvl1pPr>
          </a:lstStyle>
          <a:p>
            <a:r>
              <a:rPr lang="en-US" altLang="ko-KR"/>
              <a:t>Click to edit Master title style</a:t>
            </a:r>
            <a:endParaRPr lang="en-KR" dirty="0"/>
          </a:p>
        </p:txBody>
      </p:sp>
      <p:sp>
        <p:nvSpPr>
          <p:cNvPr id="8" name="Text Placeholder 2">
            <a:extLst>
              <a:ext uri="{FF2B5EF4-FFF2-40B4-BE49-F238E27FC236}">
                <a16:creationId xmlns:a16="http://schemas.microsoft.com/office/drawing/2014/main" id="{E217C671-1A3D-7048-A056-7A48A2A6871C}"/>
              </a:ext>
            </a:extLst>
          </p:cNvPr>
          <p:cNvSpPr>
            <a:spLocks noGrp="1"/>
          </p:cNvSpPr>
          <p:nvPr>
            <p:ph type="body" idx="1"/>
          </p:nvPr>
        </p:nvSpPr>
        <p:spPr>
          <a:xfrm>
            <a:off x="831850" y="4712855"/>
            <a:ext cx="10515600" cy="1376795"/>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ko-KR"/>
              <a:t>Click to edit Master text styles</a:t>
            </a:r>
          </a:p>
        </p:txBody>
      </p:sp>
      <p:sp>
        <p:nvSpPr>
          <p:cNvPr id="9" name="Rectangle 8">
            <a:extLst>
              <a:ext uri="{FF2B5EF4-FFF2-40B4-BE49-F238E27FC236}">
                <a16:creationId xmlns:a16="http://schemas.microsoft.com/office/drawing/2014/main" id="{623B57FF-7413-584A-99BA-C4A21502643A}"/>
              </a:ext>
            </a:extLst>
          </p:cNvPr>
          <p:cNvSpPr/>
          <p:nvPr/>
        </p:nvSpPr>
        <p:spPr>
          <a:xfrm>
            <a:off x="759850" y="384247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0" name="Date Placeholder 3">
            <a:extLst>
              <a:ext uri="{FF2B5EF4-FFF2-40B4-BE49-F238E27FC236}">
                <a16:creationId xmlns:a16="http://schemas.microsoft.com/office/drawing/2014/main" id="{8205172B-1F62-3643-9470-D1A8CE66E7A2}"/>
              </a:ext>
            </a:extLst>
          </p:cNvPr>
          <p:cNvSpPr>
            <a:spLocks noGrp="1"/>
          </p:cNvSpPr>
          <p:nvPr>
            <p:ph type="dt" sz="half" idx="10"/>
          </p:nvPr>
        </p:nvSpPr>
        <p:spPr>
          <a:xfrm>
            <a:off x="838200" y="6356350"/>
            <a:ext cx="2743200" cy="365125"/>
          </a:xfrm>
        </p:spPr>
        <p:txBody>
          <a:bodyPr/>
          <a:lstStyle/>
          <a:p>
            <a:fld id="{9139A0BB-71FC-4FBE-9E6C-6C18632A4B48}" type="datetime1">
              <a:rPr lang="ko-KR" altLang="en-US" smtClean="0"/>
              <a:t>2024-04-18</a:t>
            </a:fld>
            <a:endParaRPr lang="ko-KR" altLang="en-US"/>
          </a:p>
        </p:txBody>
      </p:sp>
      <p:sp>
        <p:nvSpPr>
          <p:cNvPr id="11" name="Footer Placeholder 4">
            <a:extLst>
              <a:ext uri="{FF2B5EF4-FFF2-40B4-BE49-F238E27FC236}">
                <a16:creationId xmlns:a16="http://schemas.microsoft.com/office/drawing/2014/main" id="{89B33C3C-225B-4941-A24F-B0A39103666D}"/>
              </a:ext>
            </a:extLst>
          </p:cNvPr>
          <p:cNvSpPr>
            <a:spLocks noGrp="1"/>
          </p:cNvSpPr>
          <p:nvPr>
            <p:ph type="ftr" sz="quarter" idx="11"/>
          </p:nvPr>
        </p:nvSpPr>
        <p:spPr>
          <a:xfrm>
            <a:off x="4038600" y="6356350"/>
            <a:ext cx="4114800" cy="365125"/>
          </a:xfrm>
        </p:spPr>
        <p:txBody>
          <a:bodyPr/>
          <a:lstStyle/>
          <a:p>
            <a:endParaRPr lang="ko-KR" altLang="en-US"/>
          </a:p>
        </p:txBody>
      </p:sp>
      <p:sp>
        <p:nvSpPr>
          <p:cNvPr id="12" name="Slide Number Placeholder 5">
            <a:extLst>
              <a:ext uri="{FF2B5EF4-FFF2-40B4-BE49-F238E27FC236}">
                <a16:creationId xmlns:a16="http://schemas.microsoft.com/office/drawing/2014/main" id="{8ADC7019-842F-894B-AA02-7AE28DA6B736}"/>
              </a:ext>
            </a:extLst>
          </p:cNvPr>
          <p:cNvSpPr>
            <a:spLocks noGrp="1"/>
          </p:cNvSpPr>
          <p:nvPr>
            <p:ph type="sldNum" sz="quarter" idx="12"/>
          </p:nvPr>
        </p:nvSpPr>
        <p:spPr>
          <a:xfrm>
            <a:off x="8610600" y="6356350"/>
            <a:ext cx="2743200" cy="365125"/>
          </a:xfrm>
        </p:spPr>
        <p:txBody>
          <a:bodyPr/>
          <a:lstStyle/>
          <a:p>
            <a:fld id="{2654AE5A-6B7D-4279-B573-0AEBB437A327}" type="slidenum">
              <a:rPr lang="ko-KR" altLang="en-US" smtClean="0"/>
              <a:t>‹#›</a:t>
            </a:fld>
            <a:endParaRPr lang="ko-KR" altLang="en-US"/>
          </a:p>
        </p:txBody>
      </p:sp>
      <p:grpSp>
        <p:nvGrpSpPr>
          <p:cNvPr id="2" name="Group 14">
            <a:extLst>
              <a:ext uri="{FF2B5EF4-FFF2-40B4-BE49-F238E27FC236}">
                <a16:creationId xmlns:a16="http://schemas.microsoft.com/office/drawing/2014/main" id="{77751917-FC7F-AD25-9B27-862900214CF2}"/>
              </a:ext>
            </a:extLst>
          </p:cNvPr>
          <p:cNvGrpSpPr/>
          <p:nvPr/>
        </p:nvGrpSpPr>
        <p:grpSpPr>
          <a:xfrm>
            <a:off x="7035183" y="179999"/>
            <a:ext cx="4763250" cy="1379359"/>
            <a:chOff x="6883058" y="0"/>
            <a:chExt cx="4763250" cy="1379359"/>
          </a:xfrm>
        </p:grpSpPr>
        <p:pic>
          <p:nvPicPr>
            <p:cNvPr id="3" name="Picture 7" descr="Logo&#10;&#10;Description automatically generated">
              <a:extLst>
                <a:ext uri="{FF2B5EF4-FFF2-40B4-BE49-F238E27FC236}">
                  <a16:creationId xmlns:a16="http://schemas.microsoft.com/office/drawing/2014/main" id="{2F17A8AE-8A63-C5E1-C600-46E9082A8F77}"/>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4" name="Picture 9" descr="Logo&#10;&#10;Description automatically generated">
              <a:extLst>
                <a:ext uri="{FF2B5EF4-FFF2-40B4-BE49-F238E27FC236}">
                  <a16:creationId xmlns:a16="http://schemas.microsoft.com/office/drawing/2014/main" id="{C63692E2-4021-E4F8-E5CE-D616E28EC6A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3485845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콘텐츠 2개">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5272C07-2A42-3848-B763-197660CAEDFF}"/>
              </a:ext>
            </a:extLst>
          </p:cNvPr>
          <p:cNvSpPr>
            <a:spLocks noGrp="1"/>
          </p:cNvSpPr>
          <p:nvPr>
            <p:ph sz="half" idx="1"/>
          </p:nvPr>
        </p:nvSpPr>
        <p:spPr>
          <a:xfrm>
            <a:off x="838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9" name="Content Placeholder 3">
            <a:extLst>
              <a:ext uri="{FF2B5EF4-FFF2-40B4-BE49-F238E27FC236}">
                <a16:creationId xmlns:a16="http://schemas.microsoft.com/office/drawing/2014/main" id="{6C353747-5BB3-DA46-8D5A-A22FF30E315A}"/>
              </a:ext>
            </a:extLst>
          </p:cNvPr>
          <p:cNvSpPr>
            <a:spLocks noGrp="1"/>
          </p:cNvSpPr>
          <p:nvPr>
            <p:ph sz="half" idx="2"/>
          </p:nvPr>
        </p:nvSpPr>
        <p:spPr>
          <a:xfrm>
            <a:off x="6172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Title 1">
            <a:extLst>
              <a:ext uri="{FF2B5EF4-FFF2-40B4-BE49-F238E27FC236}">
                <a16:creationId xmlns:a16="http://schemas.microsoft.com/office/drawing/2014/main" id="{D5601F5D-BDC7-B74C-AC2C-4599336CE11A}"/>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11" name="Rectangle 10">
            <a:extLst>
              <a:ext uri="{FF2B5EF4-FFF2-40B4-BE49-F238E27FC236}">
                <a16:creationId xmlns:a16="http://schemas.microsoft.com/office/drawing/2014/main" id="{239CA5AD-5F22-C440-B7D2-6F1A22F69B81}"/>
              </a:ext>
            </a:extLst>
          </p:cNvPr>
          <p:cNvSpPr/>
          <p:nvPr/>
        </p:nvSpPr>
        <p:spPr>
          <a:xfrm>
            <a:off x="766200"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2" name="Rectangle 11">
            <a:extLst>
              <a:ext uri="{FF2B5EF4-FFF2-40B4-BE49-F238E27FC236}">
                <a16:creationId xmlns:a16="http://schemas.microsoft.com/office/drawing/2014/main" id="{853FEB26-9CA9-B74C-A7CD-4D7D44D3FFF8}"/>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3" name="Rectangle 12">
            <a:extLst>
              <a:ext uri="{FF2B5EF4-FFF2-40B4-BE49-F238E27FC236}">
                <a16:creationId xmlns:a16="http://schemas.microsoft.com/office/drawing/2014/main" id="{5FBC62B7-1FC6-DD47-AE03-97B6AFD8FAD9}"/>
              </a:ext>
            </a:extLst>
          </p:cNvPr>
          <p:cNvSpPr/>
          <p:nvPr/>
        </p:nvSpPr>
        <p:spPr>
          <a:xfrm rot="5400000">
            <a:off x="5623801"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6" name="Rectangle 19">
            <a:extLst>
              <a:ext uri="{FF2B5EF4-FFF2-40B4-BE49-F238E27FC236}">
                <a16:creationId xmlns:a16="http://schemas.microsoft.com/office/drawing/2014/main" id="{EA7D53FD-3673-2697-C128-FA0FC6784BAF}"/>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7" name="Group 20">
            <a:extLst>
              <a:ext uri="{FF2B5EF4-FFF2-40B4-BE49-F238E27FC236}">
                <a16:creationId xmlns:a16="http://schemas.microsoft.com/office/drawing/2014/main" id="{8431A032-12E6-241F-EFE9-857626937BEA}"/>
              </a:ext>
            </a:extLst>
          </p:cNvPr>
          <p:cNvGrpSpPr/>
          <p:nvPr/>
        </p:nvGrpSpPr>
        <p:grpSpPr>
          <a:xfrm>
            <a:off x="304094" y="6436426"/>
            <a:ext cx="1688887" cy="489074"/>
            <a:chOff x="6883058" y="0"/>
            <a:chExt cx="4763250" cy="1379359"/>
          </a:xfrm>
        </p:grpSpPr>
        <p:pic>
          <p:nvPicPr>
            <p:cNvPr id="21" name="Picture 21" descr="Logo&#10;&#10;Description automatically generated">
              <a:extLst>
                <a:ext uri="{FF2B5EF4-FFF2-40B4-BE49-F238E27FC236}">
                  <a16:creationId xmlns:a16="http://schemas.microsoft.com/office/drawing/2014/main" id="{A29E3727-1CC0-1014-9DE4-7292DF551290}"/>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2" name="Picture 22" descr="Logo&#10;&#10;Description automatically generated">
              <a:extLst>
                <a:ext uri="{FF2B5EF4-FFF2-40B4-BE49-F238E27FC236}">
                  <a16:creationId xmlns:a16="http://schemas.microsoft.com/office/drawing/2014/main" id="{209E1FF3-93CE-71F6-372C-E0579FBA4239}"/>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3" name="Date Placeholder 3">
            <a:extLst>
              <a:ext uri="{FF2B5EF4-FFF2-40B4-BE49-F238E27FC236}">
                <a16:creationId xmlns:a16="http://schemas.microsoft.com/office/drawing/2014/main" id="{B024C5C5-FD69-4A17-FFB8-100B1C53DA48}"/>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99C9D54B-3D0D-428D-A1B5-CD4C3C8F857B}" type="datetime1">
              <a:rPr lang="ko-KR" altLang="en-US" smtClean="0"/>
              <a:t>2024-04-18</a:t>
            </a:fld>
            <a:endParaRPr lang="ko-KR" altLang="en-US"/>
          </a:p>
        </p:txBody>
      </p:sp>
      <p:sp>
        <p:nvSpPr>
          <p:cNvPr id="24" name="Footer Placeholder 4">
            <a:extLst>
              <a:ext uri="{FF2B5EF4-FFF2-40B4-BE49-F238E27FC236}">
                <a16:creationId xmlns:a16="http://schemas.microsoft.com/office/drawing/2014/main" id="{3A5A5149-F12C-04B8-F3DE-A17D0F49ADB2}"/>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5" name="Slide Number Placeholder 5">
            <a:extLst>
              <a:ext uri="{FF2B5EF4-FFF2-40B4-BE49-F238E27FC236}">
                <a16:creationId xmlns:a16="http://schemas.microsoft.com/office/drawing/2014/main" id="{E2407C4A-7B86-67D3-51B3-E4B112816A2A}"/>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619094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6762F4-24E9-264C-990F-9E830439002E}"/>
              </a:ext>
            </a:extLst>
          </p:cNvPr>
          <p:cNvSpPr>
            <a:spLocks noGrp="1"/>
          </p:cNvSpPr>
          <p:nvPr>
            <p:ph type="dt" sz="half" idx="10"/>
          </p:nvPr>
        </p:nvSpPr>
        <p:spPr/>
        <p:txBody>
          <a:bodyPr/>
          <a:lstStyle/>
          <a:p>
            <a:fld id="{DC2EE001-5899-481F-940D-D2C18858711C}" type="datetime1">
              <a:rPr lang="ko-KR" altLang="en-US" smtClean="0"/>
              <a:t>2024-04-18</a:t>
            </a:fld>
            <a:endParaRPr lang="ko-KR" altLang="en-US"/>
          </a:p>
        </p:txBody>
      </p:sp>
      <p:sp>
        <p:nvSpPr>
          <p:cNvPr id="3" name="Footer Placeholder 2">
            <a:extLst>
              <a:ext uri="{FF2B5EF4-FFF2-40B4-BE49-F238E27FC236}">
                <a16:creationId xmlns:a16="http://schemas.microsoft.com/office/drawing/2014/main" id="{10B99722-B7AC-5246-867B-DE43BE6AF245}"/>
              </a:ext>
            </a:extLst>
          </p:cNvPr>
          <p:cNvSpPr>
            <a:spLocks noGrp="1"/>
          </p:cNvSpPr>
          <p:nvPr>
            <p:ph type="ftr" sz="quarter" idx="11"/>
          </p:nvPr>
        </p:nvSpPr>
        <p:spPr/>
        <p:txBody>
          <a:bodyPr/>
          <a:lstStyle/>
          <a:p>
            <a:endParaRPr lang="ko-KR" altLang="en-US"/>
          </a:p>
        </p:txBody>
      </p:sp>
      <p:sp>
        <p:nvSpPr>
          <p:cNvPr id="4" name="Slide Number Placeholder 3">
            <a:extLst>
              <a:ext uri="{FF2B5EF4-FFF2-40B4-BE49-F238E27FC236}">
                <a16:creationId xmlns:a16="http://schemas.microsoft.com/office/drawing/2014/main" id="{4CFC46F1-8EE5-3C44-AA38-0E001FDE15EC}"/>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
        <p:nvSpPr>
          <p:cNvPr id="5" name="Rectangle 4">
            <a:extLst>
              <a:ext uri="{FF2B5EF4-FFF2-40B4-BE49-F238E27FC236}">
                <a16:creationId xmlns:a16="http://schemas.microsoft.com/office/drawing/2014/main" id="{B72574D4-E6AC-DC4D-8CF7-7C3A60D8493F}"/>
              </a:ext>
            </a:extLst>
          </p:cNvPr>
          <p:cNvSpPr/>
          <p:nvPr/>
        </p:nvSpPr>
        <p:spPr>
          <a:xfrm>
            <a:off x="1227803" y="4344832"/>
            <a:ext cx="9736394" cy="1754326"/>
          </a:xfrm>
          <a:prstGeom prst="rect">
            <a:avLst/>
          </a:prstGeom>
        </p:spPr>
        <p:txBody>
          <a:bodyPr wrap="square">
            <a:spAutoFit/>
          </a:bodyPr>
          <a:lstStyle/>
          <a:p>
            <a:pPr algn="ctr"/>
            <a:r>
              <a:rPr lang="en-US" b="1" i="0" dirty="0">
                <a:solidFill>
                  <a:srgbClr val="BA002F"/>
                </a:solidFill>
                <a:effectLst/>
                <a:latin typeface="+mj-lt"/>
              </a:rPr>
              <a:t>LG</a:t>
            </a:r>
            <a:r>
              <a:rPr lang="en-US" b="0" i="0" dirty="0">
                <a:solidFill>
                  <a:srgbClr val="6B6B6B"/>
                </a:solidFill>
                <a:effectLst/>
                <a:latin typeface="+mj-lt"/>
              </a:rPr>
              <a:t>’s philosophy revolves around </a:t>
            </a:r>
            <a:r>
              <a:rPr lang="en-US" b="1" i="0" dirty="0">
                <a:solidFill>
                  <a:srgbClr val="6B6B6B"/>
                </a:solidFill>
                <a:effectLst/>
                <a:latin typeface="+mj-lt"/>
              </a:rPr>
              <a:t>people</a:t>
            </a:r>
            <a:r>
              <a:rPr lang="en-US" b="0" i="0" dirty="0">
                <a:solidFill>
                  <a:srgbClr val="6B6B6B"/>
                </a:solidFill>
                <a:effectLst/>
                <a:latin typeface="+mj-lt"/>
              </a:rPr>
              <a:t>, </a:t>
            </a:r>
            <a:r>
              <a:rPr lang="en-US" b="1" i="0" dirty="0">
                <a:solidFill>
                  <a:srgbClr val="6B6B6B"/>
                </a:solidFill>
                <a:effectLst/>
                <a:latin typeface="+mj-lt"/>
              </a:rPr>
              <a:t>sincerity</a:t>
            </a:r>
            <a:r>
              <a:rPr lang="en-US" b="0" i="0" dirty="0">
                <a:solidFill>
                  <a:srgbClr val="6B6B6B"/>
                </a:solidFill>
                <a:effectLst/>
                <a:latin typeface="+mj-lt"/>
              </a:rPr>
              <a:t>, and </a:t>
            </a:r>
            <a:r>
              <a:rPr lang="en-US" b="1" i="0" dirty="0">
                <a:solidFill>
                  <a:srgbClr val="6B6B6B"/>
                </a:solidFill>
                <a:effectLst/>
                <a:latin typeface="+mj-lt"/>
              </a:rPr>
              <a:t>sticking to the fundamentals</a:t>
            </a:r>
            <a:r>
              <a:rPr lang="en-US" b="0" i="0" dirty="0">
                <a:solidFill>
                  <a:srgbClr val="6B6B6B"/>
                </a:solidFill>
                <a:effectLst/>
                <a:latin typeface="+mj-lt"/>
              </a:rPr>
              <a:t>. </a:t>
            </a:r>
            <a:br>
              <a:rPr lang="en-US" b="0" i="0" dirty="0">
                <a:solidFill>
                  <a:srgbClr val="6B6B6B"/>
                </a:solidFill>
                <a:effectLst/>
                <a:latin typeface="+mj-lt"/>
              </a:rPr>
            </a:br>
            <a:r>
              <a:rPr lang="en-US" b="0" i="0" dirty="0">
                <a:solidFill>
                  <a:srgbClr val="6B6B6B"/>
                </a:solidFill>
                <a:effectLst/>
                <a:latin typeface="+mj-lt"/>
              </a:rPr>
              <a:t>It is to understand our customers and to offer optimum solutions and new experiences through ceaseless innovation, thus helping our customers lead better lives.</a:t>
            </a:r>
          </a:p>
          <a:p>
            <a:pPr algn="ctr"/>
            <a:endParaRPr lang="en-US" b="0" i="0" dirty="0">
              <a:solidFill>
                <a:srgbClr val="6B6B6B"/>
              </a:solidFill>
              <a:effectLst/>
              <a:latin typeface="+mj-lt"/>
            </a:endParaRPr>
          </a:p>
          <a:p>
            <a:pPr algn="ctr"/>
            <a:r>
              <a:rPr lang="en-US" b="1" i="0" dirty="0">
                <a:solidFill>
                  <a:srgbClr val="BA002F"/>
                </a:solidFill>
                <a:effectLst/>
                <a:latin typeface="+mj-lt"/>
              </a:rPr>
              <a:t>LG Electronics </a:t>
            </a:r>
            <a:r>
              <a:rPr lang="en-US" b="0" i="0" dirty="0">
                <a:solidFill>
                  <a:srgbClr val="6B6B6B"/>
                </a:solidFill>
                <a:effectLst/>
                <a:latin typeface="+mj-lt"/>
              </a:rPr>
              <a:t>focused on developing new innovations across the globe. </a:t>
            </a:r>
            <a:br>
              <a:rPr lang="en-US" b="0" i="0" dirty="0">
                <a:solidFill>
                  <a:srgbClr val="6B6B6B"/>
                </a:solidFill>
                <a:effectLst/>
                <a:latin typeface="+mj-lt"/>
              </a:rPr>
            </a:br>
            <a:r>
              <a:rPr lang="en-US" b="0" i="0" dirty="0">
                <a:solidFill>
                  <a:srgbClr val="6B6B6B"/>
                </a:solidFill>
                <a:effectLst/>
                <a:latin typeface="+mj-lt"/>
              </a:rPr>
              <a:t>We are committed to providing electronic products that help customers live better. </a:t>
            </a:r>
            <a:endParaRPr lang="en-KR" dirty="0">
              <a:latin typeface="+mj-lt"/>
            </a:endParaRPr>
          </a:p>
        </p:txBody>
      </p:sp>
      <p:grpSp>
        <p:nvGrpSpPr>
          <p:cNvPr id="6" name="Group 5">
            <a:extLst>
              <a:ext uri="{FF2B5EF4-FFF2-40B4-BE49-F238E27FC236}">
                <a16:creationId xmlns:a16="http://schemas.microsoft.com/office/drawing/2014/main" id="{C42D7C33-7BEA-4E4F-AEBA-0411B5F12F07}"/>
              </a:ext>
            </a:extLst>
          </p:cNvPr>
          <p:cNvGrpSpPr/>
          <p:nvPr/>
        </p:nvGrpSpPr>
        <p:grpSpPr>
          <a:xfrm>
            <a:off x="1820367" y="1699914"/>
            <a:ext cx="8551266" cy="2476306"/>
            <a:chOff x="6883058" y="0"/>
            <a:chExt cx="4763250" cy="1379359"/>
          </a:xfrm>
        </p:grpSpPr>
        <p:pic>
          <p:nvPicPr>
            <p:cNvPr id="7" name="Picture 6" descr="Logo&#10;&#10;Description automatically generated">
              <a:extLst>
                <a:ext uri="{FF2B5EF4-FFF2-40B4-BE49-F238E27FC236}">
                  <a16:creationId xmlns:a16="http://schemas.microsoft.com/office/drawing/2014/main" id="{2F1B09B0-F652-B34F-B7FE-93E54D993E6B}"/>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8" name="Picture 7" descr="Logo&#10;&#10;Description automatically generated">
              <a:extLst>
                <a:ext uri="{FF2B5EF4-FFF2-40B4-BE49-F238E27FC236}">
                  <a16:creationId xmlns:a16="http://schemas.microsoft.com/office/drawing/2014/main" id="{69EBC8B3-0D0C-C945-97A7-848F15EF0EEF}"/>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1033670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C58E4-B525-2F48-A4A5-F6200E8C18B0}"/>
              </a:ext>
            </a:extLst>
          </p:cNvPr>
          <p:cNvSpPr>
            <a:spLocks noGrp="1"/>
          </p:cNvSpPr>
          <p:nvPr>
            <p:ph type="title"/>
          </p:nvPr>
        </p:nvSpPr>
        <p:spPr>
          <a:xfrm>
            <a:off x="839788" y="365125"/>
            <a:ext cx="10515600" cy="1325563"/>
          </a:xfrm>
        </p:spPr>
        <p:txBody>
          <a:bodyPr/>
          <a:lstStyle/>
          <a:p>
            <a:r>
              <a:rPr lang="en-US" altLang="ko-KR"/>
              <a:t>Click to edit Master title style</a:t>
            </a:r>
            <a:endParaRPr lang="en-KR"/>
          </a:p>
        </p:txBody>
      </p:sp>
      <p:sp>
        <p:nvSpPr>
          <p:cNvPr id="3" name="Text Placeholder 2">
            <a:extLst>
              <a:ext uri="{FF2B5EF4-FFF2-40B4-BE49-F238E27FC236}">
                <a16:creationId xmlns:a16="http://schemas.microsoft.com/office/drawing/2014/main" id="{EEABF2D1-4E4F-FF4A-8687-EA1C6D9FFE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4" name="Content Placeholder 3">
            <a:extLst>
              <a:ext uri="{FF2B5EF4-FFF2-40B4-BE49-F238E27FC236}">
                <a16:creationId xmlns:a16="http://schemas.microsoft.com/office/drawing/2014/main" id="{BC249FF0-0681-5B48-B23A-BA53180155C5}"/>
              </a:ext>
            </a:extLst>
          </p:cNvPr>
          <p:cNvSpPr>
            <a:spLocks noGrp="1"/>
          </p:cNvSpPr>
          <p:nvPr>
            <p:ph sz="half" idx="2"/>
          </p:nvPr>
        </p:nvSpPr>
        <p:spPr>
          <a:xfrm>
            <a:off x="839788" y="2505075"/>
            <a:ext cx="5157787"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5" name="Text Placeholder 4">
            <a:extLst>
              <a:ext uri="{FF2B5EF4-FFF2-40B4-BE49-F238E27FC236}">
                <a16:creationId xmlns:a16="http://schemas.microsoft.com/office/drawing/2014/main" id="{C7BA40C2-B317-9747-B5E1-EF548F09EB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6" name="Content Placeholder 5">
            <a:extLst>
              <a:ext uri="{FF2B5EF4-FFF2-40B4-BE49-F238E27FC236}">
                <a16:creationId xmlns:a16="http://schemas.microsoft.com/office/drawing/2014/main" id="{D972368A-E163-C145-A4BB-5BF1116893F7}"/>
              </a:ext>
            </a:extLst>
          </p:cNvPr>
          <p:cNvSpPr>
            <a:spLocks noGrp="1"/>
          </p:cNvSpPr>
          <p:nvPr>
            <p:ph sz="quarter" idx="4"/>
          </p:nvPr>
        </p:nvSpPr>
        <p:spPr>
          <a:xfrm>
            <a:off x="6172200" y="2505075"/>
            <a:ext cx="5183188"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7" name="Date Placeholder 6">
            <a:extLst>
              <a:ext uri="{FF2B5EF4-FFF2-40B4-BE49-F238E27FC236}">
                <a16:creationId xmlns:a16="http://schemas.microsoft.com/office/drawing/2014/main" id="{64B1EB45-9505-AF45-B41B-099F74A6C1FE}"/>
              </a:ext>
            </a:extLst>
          </p:cNvPr>
          <p:cNvSpPr>
            <a:spLocks noGrp="1"/>
          </p:cNvSpPr>
          <p:nvPr>
            <p:ph type="dt" sz="half" idx="10"/>
          </p:nvPr>
        </p:nvSpPr>
        <p:spPr/>
        <p:txBody>
          <a:bodyPr/>
          <a:lstStyle/>
          <a:p>
            <a:fld id="{52FD82D1-D5D0-456A-B68B-16577B80CCC5}" type="datetime1">
              <a:rPr lang="ko-KR" altLang="en-US" smtClean="0"/>
              <a:t>2024-04-18</a:t>
            </a:fld>
            <a:endParaRPr lang="ko-KR" altLang="en-US"/>
          </a:p>
        </p:txBody>
      </p:sp>
      <p:sp>
        <p:nvSpPr>
          <p:cNvPr id="8" name="Footer Placeholder 7">
            <a:extLst>
              <a:ext uri="{FF2B5EF4-FFF2-40B4-BE49-F238E27FC236}">
                <a16:creationId xmlns:a16="http://schemas.microsoft.com/office/drawing/2014/main" id="{3C549534-E7A0-0540-A36D-85B97DB3DD53}"/>
              </a:ext>
            </a:extLst>
          </p:cNvPr>
          <p:cNvSpPr>
            <a:spLocks noGrp="1"/>
          </p:cNvSpPr>
          <p:nvPr>
            <p:ph type="ftr" sz="quarter" idx="11"/>
          </p:nvPr>
        </p:nvSpPr>
        <p:spPr/>
        <p:txBody>
          <a:bodyPr/>
          <a:lstStyle/>
          <a:p>
            <a:endParaRPr lang="ko-KR" altLang="en-US"/>
          </a:p>
        </p:txBody>
      </p:sp>
      <p:sp>
        <p:nvSpPr>
          <p:cNvPr id="9" name="Slide Number Placeholder 8">
            <a:extLst>
              <a:ext uri="{FF2B5EF4-FFF2-40B4-BE49-F238E27FC236}">
                <a16:creationId xmlns:a16="http://schemas.microsoft.com/office/drawing/2014/main" id="{8EAEADD7-356E-4746-876A-20666B2D418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317937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39CF9-7946-E245-8154-0EC90E74FFAA}"/>
              </a:ext>
            </a:extLst>
          </p:cNvPr>
          <p:cNvSpPr>
            <a:spLocks noGrp="1"/>
          </p:cNvSpPr>
          <p:nvPr>
            <p:ph type="title"/>
          </p:nvPr>
        </p:nvSpPr>
        <p:spPr/>
        <p:txBody>
          <a:bodyPr/>
          <a:lstStyle/>
          <a:p>
            <a:r>
              <a:rPr lang="en-US" altLang="ko-KR"/>
              <a:t>Click to edit Master title style</a:t>
            </a:r>
            <a:endParaRPr lang="en-KR"/>
          </a:p>
        </p:txBody>
      </p:sp>
      <p:sp>
        <p:nvSpPr>
          <p:cNvPr id="3" name="Date Placeholder 2">
            <a:extLst>
              <a:ext uri="{FF2B5EF4-FFF2-40B4-BE49-F238E27FC236}">
                <a16:creationId xmlns:a16="http://schemas.microsoft.com/office/drawing/2014/main" id="{24FF66AC-3577-5545-B66E-6409BC42C014}"/>
              </a:ext>
            </a:extLst>
          </p:cNvPr>
          <p:cNvSpPr>
            <a:spLocks noGrp="1"/>
          </p:cNvSpPr>
          <p:nvPr>
            <p:ph type="dt" sz="half" idx="10"/>
          </p:nvPr>
        </p:nvSpPr>
        <p:spPr/>
        <p:txBody>
          <a:bodyPr/>
          <a:lstStyle/>
          <a:p>
            <a:fld id="{23251999-BDD6-4C80-9FA8-4DFB19F6560D}" type="datetime1">
              <a:rPr lang="ko-KR" altLang="en-US" smtClean="0"/>
              <a:t>2024-04-18</a:t>
            </a:fld>
            <a:endParaRPr lang="ko-KR" altLang="en-US"/>
          </a:p>
        </p:txBody>
      </p:sp>
      <p:sp>
        <p:nvSpPr>
          <p:cNvPr id="4" name="Footer Placeholder 3">
            <a:extLst>
              <a:ext uri="{FF2B5EF4-FFF2-40B4-BE49-F238E27FC236}">
                <a16:creationId xmlns:a16="http://schemas.microsoft.com/office/drawing/2014/main" id="{E85F0DF4-EDDA-C640-9D0D-11148847130E}"/>
              </a:ext>
            </a:extLst>
          </p:cNvPr>
          <p:cNvSpPr>
            <a:spLocks noGrp="1"/>
          </p:cNvSpPr>
          <p:nvPr>
            <p:ph type="ftr" sz="quarter" idx="11"/>
          </p:nvPr>
        </p:nvSpPr>
        <p:spPr/>
        <p:txBody>
          <a:bodyPr/>
          <a:lstStyle/>
          <a:p>
            <a:endParaRPr lang="ko-KR" altLang="en-US"/>
          </a:p>
        </p:txBody>
      </p:sp>
      <p:sp>
        <p:nvSpPr>
          <p:cNvPr id="5" name="Slide Number Placeholder 4">
            <a:extLst>
              <a:ext uri="{FF2B5EF4-FFF2-40B4-BE49-F238E27FC236}">
                <a16:creationId xmlns:a16="http://schemas.microsoft.com/office/drawing/2014/main" id="{DEE73A88-4805-4048-969F-87E2B1259DD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330756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29440-CB1C-7745-9E7C-7490F9B745F6}"/>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Content Placeholder 2">
            <a:extLst>
              <a:ext uri="{FF2B5EF4-FFF2-40B4-BE49-F238E27FC236}">
                <a16:creationId xmlns:a16="http://schemas.microsoft.com/office/drawing/2014/main" id="{395AE8CC-5639-794D-8260-71253268C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Text Placeholder 3">
            <a:extLst>
              <a:ext uri="{FF2B5EF4-FFF2-40B4-BE49-F238E27FC236}">
                <a16:creationId xmlns:a16="http://schemas.microsoft.com/office/drawing/2014/main" id="{149DBABF-69F9-E646-83E6-22C62ABE7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E5057D24-95BE-1A41-8163-D687D78E2311}"/>
              </a:ext>
            </a:extLst>
          </p:cNvPr>
          <p:cNvSpPr>
            <a:spLocks noGrp="1"/>
          </p:cNvSpPr>
          <p:nvPr>
            <p:ph type="dt" sz="half" idx="10"/>
          </p:nvPr>
        </p:nvSpPr>
        <p:spPr/>
        <p:txBody>
          <a:bodyPr/>
          <a:lstStyle/>
          <a:p>
            <a:fld id="{4FD6CF1D-24C3-41F7-82E5-0B7191ECE205}" type="datetime1">
              <a:rPr lang="ko-KR" altLang="en-US" smtClean="0"/>
              <a:t>2024-04-18</a:t>
            </a:fld>
            <a:endParaRPr lang="ko-KR" altLang="en-US"/>
          </a:p>
        </p:txBody>
      </p:sp>
      <p:sp>
        <p:nvSpPr>
          <p:cNvPr id="6" name="Footer Placeholder 5">
            <a:extLst>
              <a:ext uri="{FF2B5EF4-FFF2-40B4-BE49-F238E27FC236}">
                <a16:creationId xmlns:a16="http://schemas.microsoft.com/office/drawing/2014/main" id="{7BD21857-AF67-FD4E-8FFF-4074B455D881}"/>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CA8F994F-93C5-E34D-BEBF-EF8218E6F484}"/>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694561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1B78C-03DA-784B-BACE-600EDDBBC761}"/>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Picture Placeholder 2">
            <a:extLst>
              <a:ext uri="{FF2B5EF4-FFF2-40B4-BE49-F238E27FC236}">
                <a16:creationId xmlns:a16="http://schemas.microsoft.com/office/drawing/2014/main" id="{18D23FAA-E2F7-9143-9163-183AE9286E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a:t>Click icon to add picture</a:t>
            </a:r>
            <a:endParaRPr lang="en-KR"/>
          </a:p>
        </p:txBody>
      </p:sp>
      <p:sp>
        <p:nvSpPr>
          <p:cNvPr id="4" name="Text Placeholder 3">
            <a:extLst>
              <a:ext uri="{FF2B5EF4-FFF2-40B4-BE49-F238E27FC236}">
                <a16:creationId xmlns:a16="http://schemas.microsoft.com/office/drawing/2014/main" id="{B72E2186-8428-2F4E-A202-E17A200556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3AA01D1D-7E13-A54F-A2B7-730E20BA1DC8}"/>
              </a:ext>
            </a:extLst>
          </p:cNvPr>
          <p:cNvSpPr>
            <a:spLocks noGrp="1"/>
          </p:cNvSpPr>
          <p:nvPr>
            <p:ph type="dt" sz="half" idx="10"/>
          </p:nvPr>
        </p:nvSpPr>
        <p:spPr/>
        <p:txBody>
          <a:bodyPr/>
          <a:lstStyle/>
          <a:p>
            <a:fld id="{EAF56DE7-4B76-41F9-BAAB-ED0F15CEBB03}" type="datetime1">
              <a:rPr lang="ko-KR" altLang="en-US" smtClean="0"/>
              <a:t>2024-04-18</a:t>
            </a:fld>
            <a:endParaRPr lang="ko-KR" altLang="en-US"/>
          </a:p>
        </p:txBody>
      </p:sp>
      <p:sp>
        <p:nvSpPr>
          <p:cNvPr id="6" name="Footer Placeholder 5">
            <a:extLst>
              <a:ext uri="{FF2B5EF4-FFF2-40B4-BE49-F238E27FC236}">
                <a16:creationId xmlns:a16="http://schemas.microsoft.com/office/drawing/2014/main" id="{87CBAE79-DF7D-0441-9571-969C6A23338E}"/>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8725F2D9-2050-2341-B79E-883A6329D59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563216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9ED727-2E25-5F47-A58C-3AC09FA8AE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KR"/>
          </a:p>
        </p:txBody>
      </p:sp>
      <p:sp>
        <p:nvSpPr>
          <p:cNvPr id="3" name="Text Placeholder 2">
            <a:extLst>
              <a:ext uri="{FF2B5EF4-FFF2-40B4-BE49-F238E27FC236}">
                <a16:creationId xmlns:a16="http://schemas.microsoft.com/office/drawing/2014/main" id="{8702602B-BD4B-7748-823C-40B180D665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KR"/>
          </a:p>
        </p:txBody>
      </p:sp>
      <p:sp>
        <p:nvSpPr>
          <p:cNvPr id="4" name="Date Placeholder 3">
            <a:extLst>
              <a:ext uri="{FF2B5EF4-FFF2-40B4-BE49-F238E27FC236}">
                <a16:creationId xmlns:a16="http://schemas.microsoft.com/office/drawing/2014/main" id="{562C7A71-51D1-B844-91CF-C41F7C8D9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87DF0C-2BE7-4DDB-A075-644F17C5D79E}" type="datetime1">
              <a:rPr lang="ko-KR" altLang="en-US" smtClean="0"/>
              <a:t>2024-04-18</a:t>
            </a:fld>
            <a:endParaRPr lang="ko-KR" altLang="en-US"/>
          </a:p>
        </p:txBody>
      </p:sp>
      <p:sp>
        <p:nvSpPr>
          <p:cNvPr id="5" name="Footer Placeholder 4">
            <a:extLst>
              <a:ext uri="{FF2B5EF4-FFF2-40B4-BE49-F238E27FC236}">
                <a16:creationId xmlns:a16="http://schemas.microsoft.com/office/drawing/2014/main" id="{BB307789-2A6E-B442-9071-5ECC9280BC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a:extLst>
              <a:ext uri="{FF2B5EF4-FFF2-40B4-BE49-F238E27FC236}">
                <a16:creationId xmlns:a16="http://schemas.microsoft.com/office/drawing/2014/main" id="{3BEE52B8-4D1B-B04D-A0C2-BA15B91FA2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8800887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06775-027B-D2F3-F700-85D512926E7A}"/>
              </a:ext>
            </a:extLst>
          </p:cNvPr>
          <p:cNvSpPr>
            <a:spLocks noGrp="1"/>
          </p:cNvSpPr>
          <p:nvPr>
            <p:ph type="ctrTitle"/>
          </p:nvPr>
        </p:nvSpPr>
        <p:spPr>
          <a:xfrm>
            <a:off x="1523999" y="1290002"/>
            <a:ext cx="9880315" cy="2458641"/>
          </a:xfrm>
        </p:spPr>
        <p:txBody>
          <a:bodyPr>
            <a:normAutofit/>
          </a:bodyPr>
          <a:lstStyle/>
          <a:p>
            <a:r>
              <a:rPr lang="en-US" altLang="ko-KR" sz="3200" dirty="0"/>
              <a:t>[JVET-AH0112] AHG9: </a:t>
            </a:r>
            <a:r>
              <a:rPr lang="da-DK" altLang="ko-KR" sz="3200" dirty="0"/>
              <a:t>Signalling video usage for AI-driven processes in SEI message</a:t>
            </a:r>
            <a:endParaRPr lang="ko-KR" altLang="en-US" sz="3200" dirty="0"/>
          </a:p>
        </p:txBody>
      </p:sp>
      <p:sp>
        <p:nvSpPr>
          <p:cNvPr id="3" name="Subtitle 2">
            <a:extLst>
              <a:ext uri="{FF2B5EF4-FFF2-40B4-BE49-F238E27FC236}">
                <a16:creationId xmlns:a16="http://schemas.microsoft.com/office/drawing/2014/main" id="{86637FF1-8ACC-F1BA-A117-3D4332120046}"/>
              </a:ext>
            </a:extLst>
          </p:cNvPr>
          <p:cNvSpPr>
            <a:spLocks noGrp="1"/>
          </p:cNvSpPr>
          <p:nvPr>
            <p:ph type="subTitle" idx="1"/>
          </p:nvPr>
        </p:nvSpPr>
        <p:spPr/>
        <p:txBody>
          <a:bodyPr>
            <a:normAutofit/>
          </a:bodyPr>
          <a:lstStyle/>
          <a:p>
            <a:r>
              <a:rPr lang="en-US" altLang="ko-KR" sz="2000" u="sng" dirty="0" err="1">
                <a:solidFill>
                  <a:schemeClr val="tx1">
                    <a:lumMod val="75000"/>
                    <a:lumOff val="25000"/>
                  </a:schemeClr>
                </a:solidFill>
              </a:rPr>
              <a:t>Chul</a:t>
            </a:r>
            <a:r>
              <a:rPr lang="en-US" altLang="ko-KR" sz="2000" u="sng" dirty="0">
                <a:solidFill>
                  <a:schemeClr val="tx1">
                    <a:lumMod val="75000"/>
                    <a:lumOff val="25000"/>
                  </a:schemeClr>
                </a:solidFill>
              </a:rPr>
              <a:t> </a:t>
            </a:r>
            <a:r>
              <a:rPr lang="en-US" altLang="ko-KR" sz="2000" u="sng" dirty="0" err="1">
                <a:solidFill>
                  <a:schemeClr val="tx1">
                    <a:lumMod val="75000"/>
                    <a:lumOff val="25000"/>
                  </a:schemeClr>
                </a:solidFill>
              </a:rPr>
              <a:t>Keun</a:t>
            </a:r>
            <a:r>
              <a:rPr lang="en-US" altLang="ko-KR" sz="2000" u="sng" dirty="0">
                <a:solidFill>
                  <a:schemeClr val="tx1">
                    <a:lumMod val="75000"/>
                    <a:lumOff val="25000"/>
                  </a:schemeClr>
                </a:solidFill>
              </a:rPr>
              <a:t> Kim</a:t>
            </a:r>
            <a:r>
              <a:rPr lang="en-US" altLang="ko-KR" sz="2000" dirty="0">
                <a:solidFill>
                  <a:schemeClr val="tx1">
                    <a:lumMod val="75000"/>
                    <a:lumOff val="25000"/>
                  </a:schemeClr>
                </a:solidFill>
              </a:rPr>
              <a:t>, Hendry, </a:t>
            </a:r>
            <a:r>
              <a:rPr lang="en-US" altLang="ko-KR" sz="2000" dirty="0" err="1">
                <a:solidFill>
                  <a:schemeClr val="tx1">
                    <a:lumMod val="75000"/>
                    <a:lumOff val="25000"/>
                  </a:schemeClr>
                </a:solidFill>
              </a:rPr>
              <a:t>Jaehyun</a:t>
            </a:r>
            <a:r>
              <a:rPr lang="en-US" altLang="ko-KR" sz="2000" dirty="0">
                <a:solidFill>
                  <a:schemeClr val="tx1">
                    <a:lumMod val="75000"/>
                    <a:lumOff val="25000"/>
                  </a:schemeClr>
                </a:solidFill>
              </a:rPr>
              <a:t> Lim, Seung </a:t>
            </a:r>
            <a:r>
              <a:rPr lang="en-US" altLang="ko-KR" sz="2000" dirty="0" err="1">
                <a:solidFill>
                  <a:schemeClr val="tx1">
                    <a:lumMod val="75000"/>
                    <a:lumOff val="25000"/>
                  </a:schemeClr>
                </a:solidFill>
              </a:rPr>
              <a:t>hwan</a:t>
            </a:r>
            <a:r>
              <a:rPr lang="en-US" altLang="ko-KR" sz="2000" dirty="0">
                <a:solidFill>
                  <a:schemeClr val="tx1">
                    <a:lumMod val="75000"/>
                    <a:lumOff val="25000"/>
                  </a:schemeClr>
                </a:solidFill>
              </a:rPr>
              <a:t> Kim</a:t>
            </a:r>
          </a:p>
        </p:txBody>
      </p:sp>
    </p:spTree>
    <p:extLst>
      <p:ext uri="{BB962C8B-B14F-4D97-AF65-F5344CB8AC3E}">
        <p14:creationId xmlns:p14="http://schemas.microsoft.com/office/powerpoint/2010/main" val="1474795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Times New Roman" panose="02020603050405020304" pitchFamily="18" charset="0"/>
                <a:cs typeface="Times New Roman" panose="02020603050405020304" pitchFamily="18" charset="0"/>
              </a:rPr>
              <a:t>Challenges in AI-Driven Video Usage </a:t>
            </a:r>
          </a:p>
          <a:p>
            <a:pPr lvl="1"/>
            <a:r>
              <a:rPr lang="en-US" altLang="ko-KR" sz="2000" dirty="0">
                <a:latin typeface="Times New Roman" panose="02020603050405020304" pitchFamily="18" charset="0"/>
                <a:cs typeface="Times New Roman" panose="02020603050405020304" pitchFamily="18" charset="0"/>
              </a:rPr>
              <a:t>Legal ambiguities</a:t>
            </a:r>
          </a:p>
          <a:p>
            <a:pPr lvl="2"/>
            <a:r>
              <a:rPr lang="en-US" altLang="ko-KR" sz="2000" dirty="0">
                <a:latin typeface="Times New Roman" panose="02020603050405020304" pitchFamily="18" charset="0"/>
                <a:cs typeface="Times New Roman" panose="02020603050405020304" pitchFamily="18" charset="0"/>
              </a:rPr>
              <a:t>AI's varied use of video content outpaces the clarity provided by existing copyright and licensing structures</a:t>
            </a:r>
          </a:p>
          <a:p>
            <a:pPr lvl="2"/>
            <a:r>
              <a:rPr lang="en-US" altLang="ko-KR" sz="2000" dirty="0">
                <a:latin typeface="Times New Roman" panose="02020603050405020304" pitchFamily="18" charset="0"/>
                <a:cs typeface="Times New Roman" panose="02020603050405020304" pitchFamily="18" charset="0"/>
              </a:rPr>
              <a:t>The pace of technological advancement in AI is not matched by the current legal frameworks, leading to grey areas and potential conflicts.</a:t>
            </a:r>
          </a:p>
          <a:p>
            <a:pPr lvl="1"/>
            <a:endParaRPr lang="en-US" altLang="ko-KR" sz="2200" dirty="0">
              <a:latin typeface="Times New Roman" panose="02020603050405020304" pitchFamily="18" charset="0"/>
              <a:cs typeface="Times New Roman" panose="02020603050405020304" pitchFamily="18" charset="0"/>
            </a:endParaRPr>
          </a:p>
          <a:p>
            <a:pPr lvl="1"/>
            <a:r>
              <a:rPr lang="en-US" altLang="ko-KR" sz="2000" dirty="0">
                <a:latin typeface="Times New Roman" panose="02020603050405020304" pitchFamily="18" charset="0"/>
                <a:cs typeface="Times New Roman" panose="02020603050405020304" pitchFamily="18" charset="0"/>
              </a:rPr>
              <a:t>Lack of clarity in fair use guidelines</a:t>
            </a:r>
          </a:p>
          <a:p>
            <a:pPr lvl="2"/>
            <a:r>
              <a:rPr lang="en-US" altLang="ko-KR" sz="2000" dirty="0">
                <a:latin typeface="Times New Roman" panose="02020603050405020304" pitchFamily="18" charset="0"/>
                <a:cs typeface="Times New Roman" panose="02020603050405020304" pitchFamily="18" charset="0"/>
              </a:rPr>
              <a:t>The concept of fair use is subject to interpretation, and guidelines can vary by region</a:t>
            </a:r>
          </a:p>
          <a:p>
            <a:pPr lvl="2"/>
            <a:endParaRPr lang="en-US" altLang="ko-KR" sz="2200" dirty="0">
              <a:latin typeface="Times New Roman" panose="02020603050405020304" pitchFamily="18" charset="0"/>
              <a:cs typeface="Times New Roman" panose="02020603050405020304" pitchFamily="18" charset="0"/>
            </a:endParaRPr>
          </a:p>
          <a:p>
            <a:pPr lvl="1"/>
            <a:r>
              <a:rPr lang="en-US" altLang="ko-KR" sz="2000" dirty="0">
                <a:latin typeface="Times New Roman" panose="02020603050405020304" pitchFamily="18" charset="0"/>
                <a:cs typeface="Times New Roman" panose="02020603050405020304" pitchFamily="18" charset="0"/>
              </a:rPr>
              <a:t>Data usage complexities</a:t>
            </a:r>
          </a:p>
          <a:p>
            <a:pPr lvl="2"/>
            <a:r>
              <a:rPr lang="en-US" altLang="ko-KR" sz="2000" dirty="0">
                <a:latin typeface="Times New Roman" panose="02020603050405020304" pitchFamily="18" charset="0"/>
                <a:cs typeface="Times New Roman" panose="02020603050405020304" pitchFamily="18" charset="0"/>
              </a:rPr>
              <a:t>The extensive volume and variety of videos used can make it difficult to track the AI usage permission status of each piece of content.</a:t>
            </a:r>
          </a:p>
          <a:p>
            <a:pPr lvl="2"/>
            <a:r>
              <a:rPr lang="en-US" altLang="ko-KR" sz="2000" dirty="0">
                <a:latin typeface="Times New Roman" panose="02020603050405020304" pitchFamily="18" charset="0"/>
                <a:cs typeface="Times New Roman" panose="02020603050405020304" pitchFamily="18" charset="0"/>
              </a:rPr>
              <a:t>Ethical aspects such as privacy must be considered by AI when using videos.</a:t>
            </a:r>
          </a:p>
          <a:p>
            <a:pPr lvl="2"/>
            <a:endParaRPr lang="en-US" altLang="ko-KR" sz="2000" dirty="0">
              <a:latin typeface="Times New Roman" panose="02020603050405020304" pitchFamily="18" charset="0"/>
              <a:cs typeface="Times New Roman" panose="02020603050405020304" pitchFamily="18" charset="0"/>
            </a:endParaRPr>
          </a:p>
          <a:p>
            <a:pPr lvl="2"/>
            <a:endParaRPr lang="en-US" altLang="ko-KR" sz="2100" dirty="0">
              <a:latin typeface="Times New Roman" panose="02020603050405020304" pitchFamily="18" charset="0"/>
              <a:cs typeface="Times New Roman" panose="02020603050405020304" pitchFamily="18" charset="0"/>
            </a:endParaRPr>
          </a:p>
          <a:p>
            <a:pPr lvl="2"/>
            <a:endParaRPr lang="en-US" altLang="ko-KR" sz="2000"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normAutofit/>
          </a:bodyPr>
          <a:lstStyle/>
          <a:p>
            <a:r>
              <a:rPr lang="en-US" altLang="ko-KR" dirty="0">
                <a:latin typeface="+mn-ea"/>
                <a:ea typeface="+mn-ea"/>
              </a:rPr>
              <a:t>Need for </a:t>
            </a:r>
            <a:r>
              <a:rPr lang="en-CA" altLang="ko-KR" dirty="0">
                <a:latin typeface="+mn-ea"/>
                <a:ea typeface="+mn-ea"/>
              </a:rPr>
              <a:t>AI usage information</a:t>
            </a:r>
            <a:r>
              <a:rPr lang="en-US" altLang="ko-KR" dirty="0">
                <a:latin typeface="+mn-ea"/>
                <a:ea typeface="+mn-ea"/>
              </a:rPr>
              <a:t> in SEI message</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2</a:t>
            </a:fld>
            <a:endParaRPr lang="ko-KR" altLang="en-US"/>
          </a:p>
        </p:txBody>
      </p:sp>
      <p:sp>
        <p:nvSpPr>
          <p:cNvPr id="6" name="TextBox 5">
            <a:extLst>
              <a:ext uri="{FF2B5EF4-FFF2-40B4-BE49-F238E27FC236}">
                <a16:creationId xmlns:a16="http://schemas.microsoft.com/office/drawing/2014/main" id="{A6C8F401-36CB-64FC-59F8-43A99763F441}"/>
              </a:ext>
            </a:extLst>
          </p:cNvPr>
          <p:cNvSpPr txBox="1"/>
          <p:nvPr/>
        </p:nvSpPr>
        <p:spPr>
          <a:xfrm>
            <a:off x="2243379" y="4201556"/>
            <a:ext cx="12418017" cy="338554"/>
          </a:xfrm>
          <a:prstGeom prst="rect">
            <a:avLst/>
          </a:prstGeom>
          <a:noFill/>
        </p:spPr>
        <p:txBody>
          <a:bodyPr wrap="square">
            <a:spAutoFit/>
          </a:bodyPr>
          <a:lstStyle/>
          <a:p>
            <a:pPr indent="69850"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accent6">
                    <a:lumMod val="75000"/>
                  </a:schemeClr>
                </a:solidFill>
                <a:effectLst/>
                <a:latin typeface="Times New Roman" panose="02020603050405020304" pitchFamily="18" charset="0"/>
                <a:ea typeface="맑은 고딕" panose="020B0503020000020004" pitchFamily="50" charset="-127"/>
              </a:rPr>
              <a:t>*Fair use is a legal principle that allows limited use of copyrighted material without obtaining permission </a:t>
            </a:r>
            <a:endParaRPr lang="ko-KR" altLang="ko-KR" sz="1600" dirty="0">
              <a:solidFill>
                <a:schemeClr val="accent6">
                  <a:lumMod val="75000"/>
                </a:schemeClr>
              </a:solidFill>
              <a:effectLst/>
              <a:latin typeface="Times New Roman" panose="02020603050405020304" pitchFamily="18" charset="0"/>
              <a:ea typeface="맑은 고딕" panose="020B0503020000020004" pitchFamily="50" charset="-127"/>
            </a:endParaRPr>
          </a:p>
        </p:txBody>
      </p:sp>
    </p:spTree>
    <p:extLst>
      <p:ext uri="{BB962C8B-B14F-4D97-AF65-F5344CB8AC3E}">
        <p14:creationId xmlns:p14="http://schemas.microsoft.com/office/powerpoint/2010/main" val="1232098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sz="2000" dirty="0">
                <a:latin typeface="Times New Roman" panose="02020603050405020304" pitchFamily="18" charset="0"/>
                <a:cs typeface="Times New Roman" panose="02020603050405020304" pitchFamily="18" charset="0"/>
              </a:rPr>
              <a:t>Copyright holders should develop and announce specific restrictions and recommendations conce</a:t>
            </a:r>
            <a:r>
              <a:rPr lang="en-US" altLang="ko-KR" dirty="0">
                <a:latin typeface="Times New Roman" panose="02020603050405020304" pitchFamily="18" charset="0"/>
                <a:cs typeface="Times New Roman" panose="02020603050405020304" pitchFamily="18" charset="0"/>
              </a:rPr>
              <a:t>rning AI's video usage. The purpose and effects are as follows:</a:t>
            </a:r>
          </a:p>
          <a:p>
            <a:pPr lvl="1"/>
            <a:r>
              <a:rPr lang="en-US" altLang="ko-KR" sz="2000" dirty="0">
                <a:latin typeface="Times New Roman" panose="02020603050405020304" pitchFamily="18" charset="0"/>
                <a:cs typeface="Times New Roman" panose="02020603050405020304" pitchFamily="18" charset="0"/>
              </a:rPr>
              <a:t>Providing Clear Guidelines</a:t>
            </a:r>
          </a:p>
          <a:p>
            <a:pPr lvl="2"/>
            <a:r>
              <a:rPr lang="en-US" altLang="ko-KR" sz="1800" dirty="0">
                <a:latin typeface="Times New Roman" panose="02020603050405020304" pitchFamily="18" charset="0"/>
                <a:cs typeface="Times New Roman" panose="02020603050405020304" pitchFamily="18" charset="0"/>
              </a:rPr>
              <a:t>Content owners may set indications of how their content should be utilized by AI, providing clear guidance to AI developers and users alike.</a:t>
            </a:r>
          </a:p>
          <a:p>
            <a:pPr lvl="2"/>
            <a:endParaRPr lang="en-US" altLang="ko-KR" sz="1800" dirty="0">
              <a:latin typeface="Times New Roman" panose="02020603050405020304" pitchFamily="18" charset="0"/>
              <a:cs typeface="Times New Roman" panose="02020603050405020304" pitchFamily="18" charset="0"/>
            </a:endParaRPr>
          </a:p>
          <a:p>
            <a:pPr lvl="1"/>
            <a:r>
              <a:rPr lang="en-US" altLang="ko-KR" sz="2200" dirty="0">
                <a:latin typeface="Times New Roman" panose="02020603050405020304" pitchFamily="18" charset="0"/>
                <a:cs typeface="Times New Roman" panose="02020603050405020304" pitchFamily="18" charset="0"/>
              </a:rPr>
              <a:t>Supporting Innovation</a:t>
            </a:r>
          </a:p>
          <a:p>
            <a:pPr lvl="2"/>
            <a:r>
              <a:rPr lang="en-US" altLang="ko-KR" sz="1800" dirty="0">
                <a:latin typeface="Times New Roman" panose="02020603050405020304" pitchFamily="18" charset="0"/>
                <a:cs typeface="Times New Roman" panose="02020603050405020304" pitchFamily="18" charset="0"/>
              </a:rPr>
              <a:t>Such initiatives not only foster ethical and legally compliant behavior in AI's video usage but also enhance collaboration between content owners and AI developers, preventing unnecessary conflicts.</a:t>
            </a:r>
          </a:p>
          <a:p>
            <a:pPr lvl="2"/>
            <a:endParaRPr lang="en-US" altLang="ko-KR" sz="2000" dirty="0">
              <a:latin typeface="Times New Roman" panose="02020603050405020304" pitchFamily="18" charset="0"/>
              <a:cs typeface="Times New Roman" panose="02020603050405020304" pitchFamily="18" charset="0"/>
            </a:endParaRPr>
          </a:p>
          <a:p>
            <a:r>
              <a:rPr lang="en-US" altLang="ko-KR" sz="2000" dirty="0">
                <a:latin typeface="Times New Roman" panose="02020603050405020304" pitchFamily="18" charset="0"/>
                <a:cs typeface="Times New Roman" panose="02020603050405020304" pitchFamily="18" charset="0"/>
              </a:rPr>
              <a:t>We propose to signal AI’s usage information that can be in the form of strings that express guidelines/permissions constraints of how the reconstructed pictures may / could be used in AI-driven processes.</a:t>
            </a:r>
          </a:p>
          <a:p>
            <a:pPr lvl="1"/>
            <a:r>
              <a:rPr lang="en-US" altLang="ko-KR" dirty="0">
                <a:latin typeface="Times New Roman" panose="02020603050405020304" pitchFamily="18" charset="0"/>
                <a:cs typeface="Times New Roman" panose="02020603050405020304" pitchFamily="18" charset="0"/>
              </a:rPr>
              <a:t> For example, such strings could be "This video is permitted for AI training", "This video data cannot be used for generative AI training" or “The use of personal information contained in this video is prohibited”</a:t>
            </a:r>
          </a:p>
          <a:p>
            <a:pPr lvl="2"/>
            <a:endParaRPr lang="en-US" altLang="ko-KR" sz="2000"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normAutofit/>
          </a:bodyPr>
          <a:lstStyle/>
          <a:p>
            <a:r>
              <a:rPr lang="en-US" altLang="ko-KR" dirty="0">
                <a:latin typeface="+mn-ea"/>
                <a:ea typeface="+mn-ea"/>
              </a:rPr>
              <a:t>Need for </a:t>
            </a:r>
            <a:r>
              <a:rPr lang="en-CA" altLang="ko-KR" dirty="0">
                <a:latin typeface="+mn-ea"/>
                <a:ea typeface="+mn-ea"/>
              </a:rPr>
              <a:t>AI usage information</a:t>
            </a:r>
            <a:r>
              <a:rPr lang="en-US" altLang="ko-KR" dirty="0">
                <a:latin typeface="+mn-ea"/>
                <a:ea typeface="+mn-ea"/>
              </a:rPr>
              <a:t> in SEI message</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3</a:t>
            </a:fld>
            <a:endParaRPr lang="ko-KR" altLang="en-US"/>
          </a:p>
        </p:txBody>
      </p:sp>
    </p:spTree>
    <p:extLst>
      <p:ext uri="{BB962C8B-B14F-4D97-AF65-F5344CB8AC3E}">
        <p14:creationId xmlns:p14="http://schemas.microsoft.com/office/powerpoint/2010/main" val="2338895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Times New Roman" panose="02020603050405020304" pitchFamily="18" charset="0"/>
                <a:cs typeface="Times New Roman" panose="02020603050405020304" pitchFamily="18" charset="0"/>
              </a:rPr>
              <a:t>Why is elementary stream AI usage information desirable?</a:t>
            </a:r>
          </a:p>
          <a:p>
            <a:pPr lvl="1"/>
            <a:r>
              <a:rPr lang="en-US" altLang="ko-KR" sz="2000" dirty="0">
                <a:latin typeface="Times New Roman" panose="02020603050405020304" pitchFamily="18" charset="0"/>
                <a:cs typeface="Times New Roman" panose="02020603050405020304" pitchFamily="18" charset="0"/>
              </a:rPr>
              <a:t>The use and manipulation of individual ESs are increasing</a:t>
            </a:r>
          </a:p>
          <a:p>
            <a:pPr lvl="2"/>
            <a:r>
              <a:rPr lang="en-US" altLang="ko-KR" sz="1800" dirty="0">
                <a:latin typeface="Times New Roman" panose="02020603050405020304" pitchFamily="18" charset="0"/>
                <a:cs typeface="Times New Roman" panose="02020603050405020304" pitchFamily="18" charset="0"/>
              </a:rPr>
              <a:t>To define usage information for the individual ESs that have been utilized.</a:t>
            </a:r>
          </a:p>
          <a:p>
            <a:pPr lvl="1"/>
            <a:r>
              <a:rPr lang="en-US" altLang="ko-KR" sz="2000" dirty="0">
                <a:latin typeface="Times New Roman" panose="02020603050405020304" pitchFamily="18" charset="0"/>
                <a:cs typeface="Times New Roman" panose="02020603050405020304" pitchFamily="18" charset="0"/>
              </a:rPr>
              <a:t>Each picture may have different attributes of information, so different constraints and recommendations may apply.</a:t>
            </a:r>
          </a:p>
          <a:p>
            <a:pPr lvl="2"/>
            <a:r>
              <a:rPr lang="en-US" altLang="ko-KR" sz="1800" dirty="0">
                <a:latin typeface="Times New Roman" panose="02020603050405020304" pitchFamily="18" charset="0"/>
                <a:cs typeface="Times New Roman" panose="02020603050405020304" pitchFamily="18" charset="0"/>
              </a:rPr>
              <a:t>To define usage information for the individual ESs based on the information attributes they contain or the intentions of the copyright holders.</a:t>
            </a:r>
          </a:p>
          <a:p>
            <a:pPr lvl="1"/>
            <a:r>
              <a:rPr lang="en-US" altLang="ko-KR" sz="2000" dirty="0">
                <a:latin typeface="Times New Roman" panose="02020603050405020304" pitchFamily="18" charset="0"/>
                <a:cs typeface="Times New Roman" panose="02020603050405020304" pitchFamily="18" charset="0"/>
              </a:rPr>
              <a:t>Efficiency in Automated processing.</a:t>
            </a:r>
          </a:p>
          <a:p>
            <a:pPr lvl="2"/>
            <a:endParaRPr lang="en-US" altLang="ko-KR" sz="1800" dirty="0">
              <a:latin typeface="Times New Roman" panose="02020603050405020304" pitchFamily="18" charset="0"/>
              <a:cs typeface="Times New Roman" panose="02020603050405020304" pitchFamily="18" charset="0"/>
            </a:endParaRPr>
          </a:p>
          <a:p>
            <a:endParaRPr lang="en-US" altLang="ko-KR" sz="1800" dirty="0">
              <a:latin typeface="Times New Roman" panose="0202060305040502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normAutofit/>
          </a:bodyPr>
          <a:lstStyle/>
          <a:p>
            <a:r>
              <a:rPr lang="en-US" altLang="ko-KR" dirty="0">
                <a:latin typeface="+mn-ea"/>
                <a:ea typeface="+mn-ea"/>
              </a:rPr>
              <a:t>Need for </a:t>
            </a:r>
            <a:r>
              <a:rPr lang="en-CA" altLang="ko-KR" dirty="0">
                <a:latin typeface="+mn-ea"/>
                <a:ea typeface="+mn-ea"/>
              </a:rPr>
              <a:t>AI usage information</a:t>
            </a:r>
            <a:r>
              <a:rPr lang="en-US" altLang="ko-KR" dirty="0">
                <a:latin typeface="+mn-ea"/>
                <a:ea typeface="+mn-ea"/>
              </a:rPr>
              <a:t> in SEI message</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4</a:t>
            </a:fld>
            <a:endParaRPr lang="ko-KR" altLang="en-US"/>
          </a:p>
        </p:txBody>
      </p:sp>
    </p:spTree>
    <p:extLst>
      <p:ext uri="{BB962C8B-B14F-4D97-AF65-F5344CB8AC3E}">
        <p14:creationId xmlns:p14="http://schemas.microsoft.com/office/powerpoint/2010/main" val="4074254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fontScale="77500" lnSpcReduction="20000"/>
          </a:bodyPr>
          <a:lstStyle/>
          <a:p>
            <a:pPr>
              <a:lnSpc>
                <a:spcPct val="120000"/>
              </a:lnSpc>
            </a:pPr>
            <a:r>
              <a:rPr lang="en-US" altLang="ko-KR" sz="2400" dirty="0">
                <a:latin typeface="Times New Roman" panose="02020603050405020304" pitchFamily="18" charset="0"/>
                <a:cs typeface="Times New Roman" panose="02020603050405020304" pitchFamily="18" charset="0"/>
              </a:rPr>
              <a:t>Defines a </a:t>
            </a:r>
            <a:r>
              <a:rPr lang="en-US" altLang="ko-KR" sz="2400" dirty="0" err="1">
                <a:latin typeface="Times New Roman" panose="02020603050405020304" pitchFamily="18" charset="0"/>
                <a:cs typeface="Times New Roman" panose="02020603050405020304" pitchFamily="18" charset="0"/>
              </a:rPr>
              <a:t>ci_ai_usage_information_present_flag</a:t>
            </a:r>
            <a:r>
              <a:rPr lang="en-US" altLang="ko-KR" sz="2400" dirty="0">
                <a:latin typeface="Times New Roman" panose="02020603050405020304" pitchFamily="18" charset="0"/>
                <a:cs typeface="Times New Roman" panose="02020603050405020304" pitchFamily="18" charset="0"/>
              </a:rPr>
              <a:t> to indicate whether AI-related constraints and recommendations are present.</a:t>
            </a:r>
          </a:p>
          <a:p>
            <a:pPr>
              <a:lnSpc>
                <a:spcPct val="120000"/>
              </a:lnSpc>
            </a:pPr>
            <a:r>
              <a:rPr lang="en-US" altLang="ko-KR" sz="2400" dirty="0">
                <a:latin typeface="Times New Roman" panose="02020603050405020304" pitchFamily="18" charset="0"/>
                <a:cs typeface="Times New Roman" panose="02020603050405020304" pitchFamily="18" charset="0"/>
              </a:rPr>
              <a:t>When the value of </a:t>
            </a:r>
            <a:r>
              <a:rPr lang="en-US" altLang="ko-KR" sz="2400" dirty="0" err="1">
                <a:latin typeface="Times New Roman" panose="02020603050405020304" pitchFamily="18" charset="0"/>
                <a:cs typeface="Times New Roman" panose="02020603050405020304" pitchFamily="18" charset="0"/>
              </a:rPr>
              <a:t>ci_ai_usage_information_present_flag</a:t>
            </a:r>
            <a:r>
              <a:rPr lang="en-US" altLang="ko-KR" sz="2400" dirty="0">
                <a:latin typeface="Times New Roman" panose="02020603050405020304" pitchFamily="18" charset="0"/>
                <a:cs typeface="Times New Roman" panose="02020603050405020304" pitchFamily="18" charset="0"/>
              </a:rPr>
              <a:t> is 1, defines </a:t>
            </a:r>
            <a:r>
              <a:rPr lang="en-US" altLang="ko-KR" sz="2400" dirty="0" err="1">
                <a:latin typeface="Times New Roman" panose="02020603050405020304" pitchFamily="18" charset="0"/>
                <a:cs typeface="Times New Roman" panose="02020603050405020304" pitchFamily="18" charset="0"/>
              </a:rPr>
              <a:t>ci_ai_usage_information</a:t>
            </a:r>
            <a:r>
              <a:rPr lang="en-US" altLang="ko-KR" sz="2400" dirty="0">
                <a:latin typeface="Times New Roman" panose="02020603050405020304" pitchFamily="18" charset="0"/>
                <a:cs typeface="Times New Roman" panose="02020603050405020304" pitchFamily="18" charset="0"/>
              </a:rPr>
              <a:t> that specifies constraints and recommendations related AI.</a:t>
            </a: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r>
              <a:rPr lang="en-US" altLang="ko-KR" b="1" dirty="0" err="1">
                <a:latin typeface="Times New Roman" panose="02020603050405020304" pitchFamily="18" charset="0"/>
                <a:cs typeface="Times New Roman" panose="02020603050405020304" pitchFamily="18" charset="0"/>
              </a:rPr>
              <a:t>ci_ai_usage_information_present_flag</a:t>
            </a:r>
            <a:r>
              <a:rPr lang="en-US" altLang="ko-KR" dirty="0">
                <a:latin typeface="Times New Roman" panose="02020603050405020304" pitchFamily="18" charset="0"/>
                <a:cs typeface="Times New Roman" panose="02020603050405020304" pitchFamily="18" charset="0"/>
              </a:rPr>
              <a:t> equal to 1 specifies that the syntax element </a:t>
            </a:r>
            <a:r>
              <a:rPr lang="en-US" altLang="ko-KR" dirty="0" err="1">
                <a:latin typeface="Times New Roman" panose="02020603050405020304" pitchFamily="18" charset="0"/>
                <a:cs typeface="Times New Roman" panose="02020603050405020304" pitchFamily="18" charset="0"/>
              </a:rPr>
              <a:t>ci_ai_usage_information</a:t>
            </a:r>
            <a:r>
              <a:rPr lang="en-US" altLang="ko-KR" dirty="0">
                <a:latin typeface="Times New Roman" panose="02020603050405020304" pitchFamily="18" charset="0"/>
                <a:cs typeface="Times New Roman" panose="02020603050405020304" pitchFamily="18" charset="0"/>
              </a:rPr>
              <a:t> is present. </a:t>
            </a:r>
            <a:r>
              <a:rPr lang="en-US" altLang="ko-KR" dirty="0" err="1">
                <a:latin typeface="Times New Roman" panose="02020603050405020304" pitchFamily="18" charset="0"/>
                <a:cs typeface="Times New Roman" panose="02020603050405020304" pitchFamily="18" charset="0"/>
              </a:rPr>
              <a:t>ci_ai_usage_informatioin_present_flag</a:t>
            </a:r>
            <a:r>
              <a:rPr lang="en-US" altLang="ko-KR" dirty="0">
                <a:latin typeface="Times New Roman" panose="02020603050405020304" pitchFamily="18" charset="0"/>
                <a:cs typeface="Times New Roman" panose="02020603050405020304" pitchFamily="18" charset="0"/>
              </a:rPr>
              <a:t> equal to 0 specifies that the syntax element </a:t>
            </a:r>
            <a:r>
              <a:rPr lang="en-US" altLang="ko-KR" dirty="0" err="1">
                <a:latin typeface="Times New Roman" panose="02020603050405020304" pitchFamily="18" charset="0"/>
                <a:cs typeface="Times New Roman" panose="02020603050405020304" pitchFamily="18" charset="0"/>
              </a:rPr>
              <a:t>ci_ai_usage_information</a:t>
            </a:r>
            <a:r>
              <a:rPr lang="en-US" altLang="ko-KR" dirty="0">
                <a:latin typeface="Times New Roman" panose="02020603050405020304" pitchFamily="18" charset="0"/>
                <a:cs typeface="Times New Roman" panose="02020603050405020304" pitchFamily="18" charset="0"/>
              </a:rPr>
              <a:t> is not present.</a:t>
            </a:r>
          </a:p>
          <a:p>
            <a:r>
              <a:rPr lang="en-US" altLang="ko-KR" b="1" dirty="0" err="1">
                <a:latin typeface="Times New Roman" panose="02020603050405020304" pitchFamily="18" charset="0"/>
                <a:cs typeface="Times New Roman" panose="02020603050405020304" pitchFamily="18" charset="0"/>
              </a:rPr>
              <a:t>ci_ai_usage_information</a:t>
            </a:r>
            <a:r>
              <a:rPr lang="en-US" altLang="ko-KR" dirty="0">
                <a:latin typeface="Times New Roman" panose="02020603050405020304" pitchFamily="18" charset="0"/>
                <a:cs typeface="Times New Roman" panose="02020603050405020304" pitchFamily="18" charset="0"/>
              </a:rPr>
              <a:t> specifies constraints and recommendations related to AI for pictures within the persistence scope defined by </a:t>
            </a:r>
            <a:r>
              <a:rPr lang="en-US" altLang="ko-KR" dirty="0" err="1">
                <a:latin typeface="Times New Roman" panose="02020603050405020304" pitchFamily="18" charset="0"/>
                <a:cs typeface="Times New Roman" panose="02020603050405020304" pitchFamily="18" charset="0"/>
              </a:rPr>
              <a:t>ci_cancel_flag</a:t>
            </a:r>
            <a:r>
              <a:rPr lang="en-US" altLang="ko-KR" dirty="0">
                <a:latin typeface="Times New Roman" panose="02020603050405020304" pitchFamily="18" charset="0"/>
                <a:cs typeface="Times New Roman" panose="02020603050405020304" pitchFamily="18" charset="0"/>
              </a:rPr>
              <a:t> and </a:t>
            </a:r>
            <a:r>
              <a:rPr lang="en-US" altLang="ko-KR" dirty="0" err="1">
                <a:latin typeface="Times New Roman" panose="02020603050405020304" pitchFamily="18" charset="0"/>
                <a:cs typeface="Times New Roman" panose="02020603050405020304" pitchFamily="18" charset="0"/>
              </a:rPr>
              <a:t>ci_persistence_flag</a:t>
            </a:r>
            <a:r>
              <a:rPr lang="en-US" altLang="ko-KR" dirty="0">
                <a:latin typeface="Times New Roman" panose="02020603050405020304" pitchFamily="18" charset="0"/>
                <a:cs typeface="Times New Roman" panose="02020603050405020304" pitchFamily="18" charset="0"/>
              </a:rPr>
              <a:t>.</a:t>
            </a: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normAutofit fontScale="90000"/>
          </a:bodyPr>
          <a:lstStyle/>
          <a:p>
            <a:r>
              <a:rPr lang="en-US" altLang="ko-KR" dirty="0">
                <a:latin typeface="+mn-ea"/>
                <a:ea typeface="+mn-ea"/>
              </a:rPr>
              <a:t>Proposal 1: AI usage information in the copyright SEI</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5</a:t>
            </a:fld>
            <a:endParaRPr lang="ko-KR" altLang="en-US"/>
          </a:p>
        </p:txBody>
      </p:sp>
      <p:graphicFrame>
        <p:nvGraphicFramePr>
          <p:cNvPr id="5" name="개체 4">
            <a:extLst>
              <a:ext uri="{FF2B5EF4-FFF2-40B4-BE49-F238E27FC236}">
                <a16:creationId xmlns:a16="http://schemas.microsoft.com/office/drawing/2014/main" id="{66405329-055E-363D-92F7-115356B65D06}"/>
              </a:ext>
            </a:extLst>
          </p:cNvPr>
          <p:cNvGraphicFramePr>
            <a:graphicFrameLocks noChangeAspect="1"/>
          </p:cNvGraphicFramePr>
          <p:nvPr>
            <p:extLst>
              <p:ext uri="{D42A27DB-BD31-4B8C-83A1-F6EECF244321}">
                <p14:modId xmlns:p14="http://schemas.microsoft.com/office/powerpoint/2010/main" val="4230997970"/>
              </p:ext>
            </p:extLst>
          </p:nvPr>
        </p:nvGraphicFramePr>
        <p:xfrm>
          <a:off x="2481945" y="2723096"/>
          <a:ext cx="7251806" cy="2823059"/>
        </p:xfrm>
        <a:graphic>
          <a:graphicData uri="http://schemas.openxmlformats.org/presentationml/2006/ole">
            <mc:AlternateContent xmlns:mc="http://schemas.openxmlformats.org/markup-compatibility/2006">
              <mc:Choice xmlns:v="urn:schemas-microsoft-com:vml" Requires="v">
                <p:oleObj name="Document" r:id="rId3" imgW="5929084" imgH="2308035" progId="Word.Document.12">
                  <p:embed/>
                </p:oleObj>
              </mc:Choice>
              <mc:Fallback>
                <p:oleObj name="Document" r:id="rId3" imgW="5929084" imgH="2308035" progId="Word.Document.12">
                  <p:embed/>
                  <p:pic>
                    <p:nvPicPr>
                      <p:cNvPr id="0" name=""/>
                      <p:cNvPicPr/>
                      <p:nvPr/>
                    </p:nvPicPr>
                    <p:blipFill>
                      <a:blip r:embed="rId4"/>
                      <a:stretch>
                        <a:fillRect/>
                      </a:stretch>
                    </p:blipFill>
                    <p:spPr>
                      <a:xfrm>
                        <a:off x="2481945" y="2723096"/>
                        <a:ext cx="7251806" cy="2823059"/>
                      </a:xfrm>
                      <a:prstGeom prst="rect">
                        <a:avLst/>
                      </a:prstGeom>
                    </p:spPr>
                  </p:pic>
                </p:oleObj>
              </mc:Fallback>
            </mc:AlternateContent>
          </a:graphicData>
        </a:graphic>
      </p:graphicFrame>
    </p:spTree>
    <p:extLst>
      <p:ext uri="{BB962C8B-B14F-4D97-AF65-F5344CB8AC3E}">
        <p14:creationId xmlns:p14="http://schemas.microsoft.com/office/powerpoint/2010/main" val="2794113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dirty="0">
              <a:latin typeface="Times New Roman" panose="02020603050405020304" pitchFamily="18" charset="0"/>
              <a:cs typeface="Times New Roman" panose="02020603050405020304" pitchFamily="18" charset="0"/>
            </a:endParaRPr>
          </a:p>
          <a:p>
            <a:endParaRPr lang="en-US" altLang="ko-KR" sz="1600" b="1" dirty="0">
              <a:latin typeface="Times New Roman" panose="02020603050405020304" pitchFamily="18" charset="0"/>
              <a:cs typeface="Times New Roman" panose="02020603050405020304" pitchFamily="18" charset="0"/>
            </a:endParaRPr>
          </a:p>
          <a:p>
            <a:endParaRPr lang="en-US" altLang="ko-KR" sz="1600" b="1" dirty="0">
              <a:latin typeface="Times New Roman" panose="02020603050405020304" pitchFamily="18" charset="0"/>
              <a:cs typeface="Times New Roman" panose="02020603050405020304" pitchFamily="18" charset="0"/>
            </a:endParaRPr>
          </a:p>
          <a:p>
            <a:r>
              <a:rPr lang="en-US" altLang="ko-KR" sz="1600" b="1" dirty="0" err="1">
                <a:latin typeface="Times New Roman" panose="02020603050405020304" pitchFamily="18" charset="0"/>
                <a:cs typeface="Times New Roman" panose="02020603050405020304" pitchFamily="18" charset="0"/>
              </a:rPr>
              <a:t>cui_cancel_flag</a:t>
            </a:r>
            <a:r>
              <a:rPr lang="en-US" altLang="ko-KR" sz="1600" dirty="0">
                <a:latin typeface="Times New Roman" panose="02020603050405020304" pitchFamily="18" charset="0"/>
                <a:cs typeface="Times New Roman" panose="02020603050405020304" pitchFamily="18" charset="0"/>
              </a:rPr>
              <a:t> equal to 1 indicates that the SEI message cancels the persistence of any previous content usage information SEI message in output order that applies to the current layer. </a:t>
            </a:r>
            <a:r>
              <a:rPr lang="en-US" altLang="ko-KR" sz="1600" dirty="0" err="1">
                <a:latin typeface="Times New Roman" panose="02020603050405020304" pitchFamily="18" charset="0"/>
                <a:cs typeface="Times New Roman" panose="02020603050405020304" pitchFamily="18" charset="0"/>
              </a:rPr>
              <a:t>cui_cancel_flag</a:t>
            </a:r>
            <a:r>
              <a:rPr lang="en-US" altLang="ko-KR" sz="1600" dirty="0">
                <a:latin typeface="Times New Roman" panose="02020603050405020304" pitchFamily="18" charset="0"/>
                <a:cs typeface="Times New Roman" panose="02020603050405020304" pitchFamily="18" charset="0"/>
              </a:rPr>
              <a:t> equal to 0 indicates that content usage information follows.</a:t>
            </a:r>
          </a:p>
          <a:p>
            <a:r>
              <a:rPr lang="en-US" altLang="ko-KR" sz="1600" b="1" dirty="0" err="1">
                <a:latin typeface="Times New Roman" panose="02020603050405020304" pitchFamily="18" charset="0"/>
                <a:cs typeface="Times New Roman" panose="02020603050405020304" pitchFamily="18" charset="0"/>
              </a:rPr>
              <a:t>cui_persistence_flag</a:t>
            </a:r>
            <a:r>
              <a:rPr lang="en-US" altLang="ko-KR" sz="1600" dirty="0">
                <a:latin typeface="Times New Roman" panose="02020603050405020304" pitchFamily="18" charset="0"/>
                <a:cs typeface="Times New Roman" panose="02020603050405020304" pitchFamily="18" charset="0"/>
              </a:rPr>
              <a:t> specifies the persistence of the content usage information SEI message for the current layer.</a:t>
            </a:r>
          </a:p>
          <a:p>
            <a:r>
              <a:rPr lang="en-US" altLang="ko-KR" sz="1600" b="1" dirty="0" err="1">
                <a:latin typeface="Times New Roman" panose="02020603050405020304" pitchFamily="18" charset="0"/>
                <a:cs typeface="Times New Roman" panose="02020603050405020304" pitchFamily="18" charset="0"/>
              </a:rPr>
              <a:t>cui_ai_information</a:t>
            </a:r>
            <a:r>
              <a:rPr lang="en-US" altLang="ko-KR" sz="1600" dirty="0">
                <a:latin typeface="Times New Roman" panose="02020603050405020304" pitchFamily="18" charset="0"/>
                <a:cs typeface="Times New Roman" panose="02020603050405020304" pitchFamily="18" charset="0"/>
              </a:rPr>
              <a:t> specifies constraints and recommendations related to AI processes using pictures within the persistence scope defined by </a:t>
            </a:r>
            <a:r>
              <a:rPr lang="en-US" altLang="ko-KR" sz="1600" dirty="0" err="1">
                <a:latin typeface="Times New Roman" panose="02020603050405020304" pitchFamily="18" charset="0"/>
                <a:cs typeface="Times New Roman" panose="02020603050405020304" pitchFamily="18" charset="0"/>
              </a:rPr>
              <a:t>cui_cancel_flag</a:t>
            </a:r>
            <a:r>
              <a:rPr lang="en-US" altLang="ko-KR" sz="1600" dirty="0">
                <a:latin typeface="Times New Roman" panose="02020603050405020304" pitchFamily="18" charset="0"/>
                <a:cs typeface="Times New Roman" panose="02020603050405020304" pitchFamily="18" charset="0"/>
              </a:rPr>
              <a:t> and </a:t>
            </a:r>
            <a:r>
              <a:rPr lang="en-US" altLang="ko-KR" sz="1600" dirty="0" err="1">
                <a:latin typeface="Times New Roman" panose="02020603050405020304" pitchFamily="18" charset="0"/>
                <a:cs typeface="Times New Roman" panose="02020603050405020304" pitchFamily="18" charset="0"/>
              </a:rPr>
              <a:t>cui_persistence_flag</a:t>
            </a:r>
            <a:r>
              <a:rPr lang="en-US" altLang="ko-KR" sz="1600" dirty="0">
                <a:latin typeface="Times New Roman" panose="02020603050405020304" pitchFamily="18" charset="0"/>
                <a:cs typeface="Times New Roman" panose="02020603050405020304" pitchFamily="18" charset="0"/>
              </a:rPr>
              <a:t>.</a:t>
            </a: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a:xfrm>
            <a:off x="838200" y="365125"/>
            <a:ext cx="11460982" cy="720000"/>
          </a:xfrm>
        </p:spPr>
        <p:txBody>
          <a:bodyPr>
            <a:normAutofit fontScale="90000"/>
          </a:bodyPr>
          <a:lstStyle/>
          <a:p>
            <a:r>
              <a:rPr lang="en-US" altLang="ko-KR" dirty="0">
                <a:latin typeface="+mn-ea"/>
                <a:ea typeface="+mn-ea"/>
              </a:rPr>
              <a:t>Proposal 2: </a:t>
            </a:r>
            <a:r>
              <a:rPr lang="it-IT" altLang="ko-KR" dirty="0">
                <a:latin typeface="+mn-ea"/>
                <a:ea typeface="+mn-ea"/>
              </a:rPr>
              <a:t>Define a SEI to convey usage information for AI</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6</a:t>
            </a:fld>
            <a:endParaRPr lang="ko-KR" altLang="en-US"/>
          </a:p>
        </p:txBody>
      </p:sp>
      <p:graphicFrame>
        <p:nvGraphicFramePr>
          <p:cNvPr id="6" name="개체 5">
            <a:extLst>
              <a:ext uri="{FF2B5EF4-FFF2-40B4-BE49-F238E27FC236}">
                <a16:creationId xmlns:a16="http://schemas.microsoft.com/office/drawing/2014/main" id="{B5CC8B18-1EE5-63A1-5DFA-F07181F91F91}"/>
              </a:ext>
            </a:extLst>
          </p:cNvPr>
          <p:cNvGraphicFramePr>
            <a:graphicFrameLocks noChangeAspect="1"/>
          </p:cNvGraphicFramePr>
          <p:nvPr>
            <p:extLst>
              <p:ext uri="{D42A27DB-BD31-4B8C-83A1-F6EECF244321}">
                <p14:modId xmlns:p14="http://schemas.microsoft.com/office/powerpoint/2010/main" val="199643414"/>
              </p:ext>
            </p:extLst>
          </p:nvPr>
        </p:nvGraphicFramePr>
        <p:xfrm>
          <a:off x="2097993" y="1622875"/>
          <a:ext cx="7996009" cy="2282127"/>
        </p:xfrm>
        <a:graphic>
          <a:graphicData uri="http://schemas.openxmlformats.org/presentationml/2006/ole">
            <mc:AlternateContent xmlns:mc="http://schemas.openxmlformats.org/markup-compatibility/2006">
              <mc:Choice xmlns:v="urn:schemas-microsoft-com:vml" Requires="v">
                <p:oleObj name="Document" r:id="rId3" imgW="5929084" imgH="1691814" progId="Word.Document.12">
                  <p:embed/>
                </p:oleObj>
              </mc:Choice>
              <mc:Fallback>
                <p:oleObj name="Document" r:id="rId3" imgW="5929084" imgH="1691814" progId="Word.Document.12">
                  <p:embed/>
                  <p:pic>
                    <p:nvPicPr>
                      <p:cNvPr id="0" name=""/>
                      <p:cNvPicPr/>
                      <p:nvPr/>
                    </p:nvPicPr>
                    <p:blipFill>
                      <a:blip r:embed="rId4"/>
                      <a:stretch>
                        <a:fillRect/>
                      </a:stretch>
                    </p:blipFill>
                    <p:spPr>
                      <a:xfrm>
                        <a:off x="2097993" y="1622875"/>
                        <a:ext cx="7996009" cy="2282127"/>
                      </a:xfrm>
                      <a:prstGeom prst="rect">
                        <a:avLst/>
                      </a:prstGeom>
                    </p:spPr>
                  </p:pic>
                </p:oleObj>
              </mc:Fallback>
            </mc:AlternateContent>
          </a:graphicData>
        </a:graphic>
      </p:graphicFrame>
    </p:spTree>
    <p:extLst>
      <p:ext uri="{BB962C8B-B14F-4D97-AF65-F5344CB8AC3E}">
        <p14:creationId xmlns:p14="http://schemas.microsoft.com/office/powerpoint/2010/main" val="318561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Times New Roman" panose="02020603050405020304" pitchFamily="18" charset="0"/>
                <a:cs typeface="Times New Roman" panose="02020603050405020304" pitchFamily="18" charset="0"/>
              </a:rPr>
              <a:t>Before using data from the dataset for training or inference, </a:t>
            </a:r>
            <a:r>
              <a:rPr lang="en-US" altLang="ko-KR" dirty="0" err="1">
                <a:latin typeface="Times New Roman" panose="02020603050405020304" pitchFamily="18" charset="0"/>
                <a:cs typeface="Times New Roman" panose="02020603050405020304" pitchFamily="18" charset="0"/>
              </a:rPr>
              <a:t>ci_ai_usage_information</a:t>
            </a:r>
            <a:r>
              <a:rPr lang="en-US" altLang="ko-KR" dirty="0">
                <a:latin typeface="Times New Roman" panose="02020603050405020304" pitchFamily="18" charset="0"/>
                <a:cs typeface="Times New Roman" panose="02020603050405020304" pitchFamily="18" charset="0"/>
              </a:rPr>
              <a:t> is parsed to decide if they are permissible for AI use</a:t>
            </a:r>
          </a:p>
          <a:p>
            <a:pPr lvl="1"/>
            <a:r>
              <a:rPr lang="en-US" altLang="ko-KR" dirty="0">
                <a:latin typeface="Times New Roman" panose="02020603050405020304" pitchFamily="18" charset="0"/>
                <a:cs typeface="Times New Roman" panose="02020603050405020304" pitchFamily="18" charset="0"/>
              </a:rPr>
              <a:t>Verification of usage information for individual data enables the efficient selection of suitable individual data from large datasets.</a:t>
            </a:r>
          </a:p>
          <a:p>
            <a:pPr lvl="1"/>
            <a:r>
              <a:rPr lang="en-US" altLang="ko-KR" dirty="0">
                <a:latin typeface="Times New Roman" panose="02020603050405020304" pitchFamily="18" charset="0"/>
                <a:cs typeface="Times New Roman" panose="02020603050405020304" pitchFamily="18" charset="0"/>
              </a:rPr>
              <a:t>This can lead to the efficient enhancement of the system. Furthermore, by complying with the recommendations of copyright holders, it is possible to reduce legal and ethical risks.</a:t>
            </a: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a:xfrm>
            <a:off x="838200" y="365125"/>
            <a:ext cx="11460982" cy="720000"/>
          </a:xfrm>
        </p:spPr>
        <p:txBody>
          <a:bodyPr>
            <a:normAutofit/>
          </a:bodyPr>
          <a:lstStyle/>
          <a:p>
            <a:r>
              <a:rPr lang="en-US" altLang="ko-KR" dirty="0">
                <a:latin typeface="+mn-ea"/>
                <a:ea typeface="+mn-ea"/>
              </a:rPr>
              <a:t>Example: Individual data filtering</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7</a:t>
            </a:fld>
            <a:endParaRPr lang="ko-KR" altLang="en-US"/>
          </a:p>
        </p:txBody>
      </p:sp>
      <p:sp>
        <p:nvSpPr>
          <p:cNvPr id="7" name="직사각형 6">
            <a:extLst>
              <a:ext uri="{FF2B5EF4-FFF2-40B4-BE49-F238E27FC236}">
                <a16:creationId xmlns:a16="http://schemas.microsoft.com/office/drawing/2014/main" id="{7C8A4983-C7A2-3805-0D67-D9B99263BF21}"/>
              </a:ext>
            </a:extLst>
          </p:cNvPr>
          <p:cNvSpPr/>
          <p:nvPr/>
        </p:nvSpPr>
        <p:spPr>
          <a:xfrm>
            <a:off x="4530463" y="2999018"/>
            <a:ext cx="2858569" cy="3725862"/>
          </a:xfrm>
          <a:prstGeom prst="rect">
            <a:avLst/>
          </a:prstGeom>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dirty="0">
              <a:latin typeface="Times New Roman" panose="02020603050405020304" pitchFamily="18" charset="0"/>
              <a:cs typeface="Times New Roman" panose="02020603050405020304" pitchFamily="18" charset="0"/>
            </a:endParaRPr>
          </a:p>
        </p:txBody>
      </p:sp>
      <p:sp>
        <p:nvSpPr>
          <p:cNvPr id="8" name="순서도: 자기 디스크 7">
            <a:extLst>
              <a:ext uri="{FF2B5EF4-FFF2-40B4-BE49-F238E27FC236}">
                <a16:creationId xmlns:a16="http://schemas.microsoft.com/office/drawing/2014/main" id="{25070742-C208-E894-97E1-7C4E9FBC815C}"/>
              </a:ext>
            </a:extLst>
          </p:cNvPr>
          <p:cNvSpPr/>
          <p:nvPr/>
        </p:nvSpPr>
        <p:spPr>
          <a:xfrm>
            <a:off x="2596978" y="4101651"/>
            <a:ext cx="1392964" cy="1632247"/>
          </a:xfrm>
          <a:prstGeom prst="flowChartMagneticDisk">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dirty="0">
                <a:latin typeface="Times New Roman" panose="02020603050405020304" pitchFamily="18" charset="0"/>
                <a:cs typeface="Times New Roman" panose="02020603050405020304" pitchFamily="18" charset="0"/>
              </a:rPr>
              <a:t>Dataset</a:t>
            </a:r>
            <a:endParaRPr lang="ko-KR" altLang="en-US" dirty="0">
              <a:latin typeface="Times New Roman" panose="02020603050405020304" pitchFamily="18" charset="0"/>
              <a:cs typeface="Times New Roman" panose="02020603050405020304" pitchFamily="18" charset="0"/>
            </a:endParaRPr>
          </a:p>
        </p:txBody>
      </p:sp>
      <p:sp>
        <p:nvSpPr>
          <p:cNvPr id="9" name="순서도: 수행의 시작/종료 8">
            <a:extLst>
              <a:ext uri="{FF2B5EF4-FFF2-40B4-BE49-F238E27FC236}">
                <a16:creationId xmlns:a16="http://schemas.microsoft.com/office/drawing/2014/main" id="{1BBF8983-4222-A001-55D0-8ACFE517B05D}"/>
              </a:ext>
            </a:extLst>
          </p:cNvPr>
          <p:cNvSpPr/>
          <p:nvPr/>
        </p:nvSpPr>
        <p:spPr>
          <a:xfrm>
            <a:off x="5312402" y="3396776"/>
            <a:ext cx="1222049" cy="435836"/>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dirty="0">
                <a:solidFill>
                  <a:schemeClr val="dk1"/>
                </a:solidFill>
                <a:latin typeface="Times New Roman" panose="02020603050405020304" pitchFamily="18" charset="0"/>
                <a:cs typeface="Times New Roman" panose="02020603050405020304" pitchFamily="18" charset="0"/>
              </a:rPr>
              <a:t>Start</a:t>
            </a:r>
            <a:endParaRPr lang="ko-KR" altLang="en-US" dirty="0">
              <a:solidFill>
                <a:schemeClr val="dk1"/>
              </a:solidFill>
              <a:latin typeface="Times New Roman" panose="02020603050405020304" pitchFamily="18" charset="0"/>
              <a:cs typeface="Times New Roman" panose="02020603050405020304" pitchFamily="18" charset="0"/>
            </a:endParaRPr>
          </a:p>
        </p:txBody>
      </p:sp>
      <p:sp>
        <p:nvSpPr>
          <p:cNvPr id="10" name="순서도: 수행의 시작/종료 9">
            <a:extLst>
              <a:ext uri="{FF2B5EF4-FFF2-40B4-BE49-F238E27FC236}">
                <a16:creationId xmlns:a16="http://schemas.microsoft.com/office/drawing/2014/main" id="{6AF34CA5-DEA2-6E0C-698E-54EFF9625FB2}"/>
              </a:ext>
            </a:extLst>
          </p:cNvPr>
          <p:cNvSpPr/>
          <p:nvPr/>
        </p:nvSpPr>
        <p:spPr>
          <a:xfrm>
            <a:off x="5312402" y="6144077"/>
            <a:ext cx="1222049" cy="435837"/>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dirty="0">
                <a:latin typeface="Times New Roman" panose="02020603050405020304" pitchFamily="18" charset="0"/>
                <a:cs typeface="Times New Roman" panose="02020603050405020304" pitchFamily="18" charset="0"/>
              </a:rPr>
              <a:t>End</a:t>
            </a:r>
            <a:endParaRPr lang="ko-KR" altLang="en-US" dirty="0">
              <a:solidFill>
                <a:schemeClr val="dk1"/>
              </a:solidFill>
              <a:latin typeface="Times New Roman" panose="02020603050405020304" pitchFamily="18" charset="0"/>
              <a:cs typeface="Times New Roman" panose="02020603050405020304" pitchFamily="18" charset="0"/>
            </a:endParaRPr>
          </a:p>
        </p:txBody>
      </p:sp>
      <p:sp>
        <p:nvSpPr>
          <p:cNvPr id="11" name="직사각형 10">
            <a:extLst>
              <a:ext uri="{FF2B5EF4-FFF2-40B4-BE49-F238E27FC236}">
                <a16:creationId xmlns:a16="http://schemas.microsoft.com/office/drawing/2014/main" id="{BC159650-1B91-CAA8-E864-E28CB65C8CC2}"/>
              </a:ext>
            </a:extLst>
          </p:cNvPr>
          <p:cNvSpPr/>
          <p:nvPr/>
        </p:nvSpPr>
        <p:spPr>
          <a:xfrm>
            <a:off x="7836083" y="5031419"/>
            <a:ext cx="1412192" cy="87736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dirty="0">
                <a:solidFill>
                  <a:schemeClr val="dk1"/>
                </a:solidFill>
                <a:latin typeface="Times New Roman" panose="02020603050405020304" pitchFamily="18" charset="0"/>
                <a:cs typeface="Times New Roman" panose="02020603050405020304" pitchFamily="18" charset="0"/>
              </a:rPr>
              <a:t>AI</a:t>
            </a:r>
            <a:endParaRPr lang="ko-KR" altLang="en-US" dirty="0">
              <a:solidFill>
                <a:schemeClr val="dk1"/>
              </a:solidFill>
              <a:latin typeface="Times New Roman" panose="02020603050405020304" pitchFamily="18" charset="0"/>
              <a:cs typeface="Times New Roman" panose="02020603050405020304" pitchFamily="18" charset="0"/>
            </a:endParaRPr>
          </a:p>
        </p:txBody>
      </p:sp>
      <p:cxnSp>
        <p:nvCxnSpPr>
          <p:cNvPr id="12" name="직선 화살표 연결선 11">
            <a:extLst>
              <a:ext uri="{FF2B5EF4-FFF2-40B4-BE49-F238E27FC236}">
                <a16:creationId xmlns:a16="http://schemas.microsoft.com/office/drawing/2014/main" id="{E5060251-BA68-08E3-C8CC-C9AA3EFC1F91}"/>
              </a:ext>
            </a:extLst>
          </p:cNvPr>
          <p:cNvCxnSpPr>
            <a:cxnSpLocks/>
            <a:stCxn id="8" idx="4"/>
          </p:cNvCxnSpPr>
          <p:nvPr/>
        </p:nvCxnSpPr>
        <p:spPr>
          <a:xfrm>
            <a:off x="3989942" y="4917775"/>
            <a:ext cx="54052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순서도: 처리 12">
            <a:extLst>
              <a:ext uri="{FF2B5EF4-FFF2-40B4-BE49-F238E27FC236}">
                <a16:creationId xmlns:a16="http://schemas.microsoft.com/office/drawing/2014/main" id="{A919FCED-4BBC-583C-78C1-F03D28D71524}"/>
              </a:ext>
            </a:extLst>
          </p:cNvPr>
          <p:cNvSpPr/>
          <p:nvPr/>
        </p:nvSpPr>
        <p:spPr>
          <a:xfrm>
            <a:off x="4805350" y="4032063"/>
            <a:ext cx="2236153" cy="752029"/>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sz="1600" dirty="0">
                <a:solidFill>
                  <a:schemeClr val="dk1"/>
                </a:solidFill>
                <a:latin typeface="Times New Roman" panose="02020603050405020304" pitchFamily="18" charset="0"/>
                <a:cs typeface="Times New Roman" panose="02020603050405020304" pitchFamily="18" charset="0"/>
              </a:rPr>
              <a:t>Parsing </a:t>
            </a:r>
            <a:r>
              <a:rPr lang="en-US" altLang="ko-KR" sz="1600" dirty="0" err="1">
                <a:latin typeface="Times New Roman" panose="02020603050405020304" pitchFamily="18" charset="0"/>
                <a:cs typeface="Times New Roman" panose="02020603050405020304" pitchFamily="18" charset="0"/>
              </a:rPr>
              <a:t>ci_ai_usage_information</a:t>
            </a:r>
            <a:r>
              <a:rPr lang="en-US" altLang="ko-KR" sz="1600" dirty="0">
                <a:latin typeface="Times New Roman" panose="02020603050405020304" pitchFamily="18" charset="0"/>
                <a:cs typeface="Times New Roman" panose="02020603050405020304" pitchFamily="18" charset="0"/>
              </a:rPr>
              <a:t> </a:t>
            </a:r>
            <a:endParaRPr lang="ko-KR" altLang="en-US" sz="1600" dirty="0">
              <a:solidFill>
                <a:schemeClr val="dk1"/>
              </a:solidFill>
              <a:latin typeface="Times New Roman" panose="02020603050405020304" pitchFamily="18" charset="0"/>
              <a:cs typeface="Times New Roman" panose="02020603050405020304" pitchFamily="18" charset="0"/>
            </a:endParaRPr>
          </a:p>
        </p:txBody>
      </p:sp>
      <p:sp>
        <p:nvSpPr>
          <p:cNvPr id="14" name="순서도: 판단 13">
            <a:extLst>
              <a:ext uri="{FF2B5EF4-FFF2-40B4-BE49-F238E27FC236}">
                <a16:creationId xmlns:a16="http://schemas.microsoft.com/office/drawing/2014/main" id="{E5FA64B6-ED63-0B78-D188-4903BD64E91B}"/>
              </a:ext>
            </a:extLst>
          </p:cNvPr>
          <p:cNvSpPr/>
          <p:nvPr/>
        </p:nvSpPr>
        <p:spPr>
          <a:xfrm>
            <a:off x="5013300" y="4982994"/>
            <a:ext cx="1820254" cy="974220"/>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ko-KR" sz="1200" dirty="0">
                <a:solidFill>
                  <a:schemeClr val="dk1"/>
                </a:solidFill>
                <a:latin typeface="Times New Roman" panose="02020603050405020304" pitchFamily="18" charset="0"/>
                <a:cs typeface="Times New Roman" panose="02020603050405020304" pitchFamily="18" charset="0"/>
              </a:rPr>
              <a:t>Allowed for use in AI</a:t>
            </a:r>
            <a:endParaRPr lang="ko-KR" altLang="en-US" sz="1200" dirty="0">
              <a:solidFill>
                <a:schemeClr val="dk1"/>
              </a:solidFill>
              <a:latin typeface="Times New Roman" panose="02020603050405020304" pitchFamily="18" charset="0"/>
              <a:cs typeface="Times New Roman" panose="02020603050405020304" pitchFamily="18" charset="0"/>
            </a:endParaRPr>
          </a:p>
        </p:txBody>
      </p:sp>
      <p:cxnSp>
        <p:nvCxnSpPr>
          <p:cNvPr id="15" name="직선 화살표 연결선 14">
            <a:extLst>
              <a:ext uri="{FF2B5EF4-FFF2-40B4-BE49-F238E27FC236}">
                <a16:creationId xmlns:a16="http://schemas.microsoft.com/office/drawing/2014/main" id="{31133F80-7C39-44E9-FA51-05506F315664}"/>
              </a:ext>
            </a:extLst>
          </p:cNvPr>
          <p:cNvCxnSpPr>
            <a:stCxn id="13" idx="2"/>
            <a:endCxn id="14" idx="0"/>
          </p:cNvCxnSpPr>
          <p:nvPr/>
        </p:nvCxnSpPr>
        <p:spPr>
          <a:xfrm>
            <a:off x="5923427" y="4784092"/>
            <a:ext cx="0" cy="1989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A5DB4FC8-8A1E-C68D-0E3C-4E7DFF04979C}"/>
              </a:ext>
            </a:extLst>
          </p:cNvPr>
          <p:cNvSpPr txBox="1"/>
          <p:nvPr/>
        </p:nvSpPr>
        <p:spPr>
          <a:xfrm>
            <a:off x="6463949" y="4982994"/>
            <a:ext cx="583250" cy="369332"/>
          </a:xfrm>
          <a:prstGeom prst="rect">
            <a:avLst/>
          </a:prstGeom>
          <a:noFill/>
        </p:spPr>
        <p:txBody>
          <a:bodyPr wrap="square" rtlCol="0">
            <a:spAutoFit/>
          </a:bodyPr>
          <a:lstStyle/>
          <a:p>
            <a:r>
              <a:rPr lang="en-US" altLang="ko-KR" dirty="0">
                <a:latin typeface="Times New Roman" panose="02020603050405020304" pitchFamily="18" charset="0"/>
                <a:cs typeface="Times New Roman" panose="02020603050405020304" pitchFamily="18" charset="0"/>
              </a:rPr>
              <a:t>Yes</a:t>
            </a:r>
            <a:endParaRPr lang="ko-KR" altLang="en-US" dirty="0">
              <a:latin typeface="Times New Roman" panose="02020603050405020304" pitchFamily="18" charset="0"/>
              <a:cs typeface="Times New Roman" panose="02020603050405020304" pitchFamily="18" charset="0"/>
            </a:endParaRPr>
          </a:p>
        </p:txBody>
      </p:sp>
      <p:cxnSp>
        <p:nvCxnSpPr>
          <p:cNvPr id="17" name="직선 화살표 연결선 16">
            <a:extLst>
              <a:ext uri="{FF2B5EF4-FFF2-40B4-BE49-F238E27FC236}">
                <a16:creationId xmlns:a16="http://schemas.microsoft.com/office/drawing/2014/main" id="{82450366-5DDD-9253-9BB5-5C4C8D13FAD9}"/>
              </a:ext>
            </a:extLst>
          </p:cNvPr>
          <p:cNvCxnSpPr>
            <a:stCxn id="9" idx="2"/>
            <a:endCxn id="13" idx="0"/>
          </p:cNvCxnSpPr>
          <p:nvPr/>
        </p:nvCxnSpPr>
        <p:spPr>
          <a:xfrm>
            <a:off x="5923427" y="3832612"/>
            <a:ext cx="0" cy="1994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직선 화살표 연결선 17">
            <a:extLst>
              <a:ext uri="{FF2B5EF4-FFF2-40B4-BE49-F238E27FC236}">
                <a16:creationId xmlns:a16="http://schemas.microsoft.com/office/drawing/2014/main" id="{4BDF7AA7-B5FE-F9D0-71C2-7B1E5B8F8A03}"/>
              </a:ext>
            </a:extLst>
          </p:cNvPr>
          <p:cNvCxnSpPr>
            <a:stCxn id="14" idx="3"/>
            <a:endCxn id="11" idx="1"/>
          </p:cNvCxnSpPr>
          <p:nvPr/>
        </p:nvCxnSpPr>
        <p:spPr>
          <a:xfrm>
            <a:off x="6833554" y="5470104"/>
            <a:ext cx="10025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직선 화살표 연결선 18">
            <a:extLst>
              <a:ext uri="{FF2B5EF4-FFF2-40B4-BE49-F238E27FC236}">
                <a16:creationId xmlns:a16="http://schemas.microsoft.com/office/drawing/2014/main" id="{8FB845D8-7BA8-C05B-A820-EDE76C490378}"/>
              </a:ext>
            </a:extLst>
          </p:cNvPr>
          <p:cNvCxnSpPr>
            <a:stCxn id="14" idx="2"/>
            <a:endCxn id="10" idx="0"/>
          </p:cNvCxnSpPr>
          <p:nvPr/>
        </p:nvCxnSpPr>
        <p:spPr>
          <a:xfrm>
            <a:off x="5923427" y="5957214"/>
            <a:ext cx="0" cy="1868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88186CCF-83E3-AE92-B0D4-ECA294227C8D}"/>
              </a:ext>
            </a:extLst>
          </p:cNvPr>
          <p:cNvSpPr txBox="1"/>
          <p:nvPr/>
        </p:nvSpPr>
        <p:spPr>
          <a:xfrm>
            <a:off x="4438062" y="2999017"/>
            <a:ext cx="2444098" cy="369332"/>
          </a:xfrm>
          <a:prstGeom prst="rect">
            <a:avLst/>
          </a:prstGeom>
          <a:noFill/>
        </p:spPr>
        <p:txBody>
          <a:bodyPr wrap="square" rtlCol="0">
            <a:spAutoFit/>
          </a:bodyPr>
          <a:lstStyle/>
          <a:p>
            <a:r>
              <a:rPr lang="en-US" altLang="ko-KR" dirty="0">
                <a:latin typeface="Times New Roman" panose="02020603050405020304" pitchFamily="18" charset="0"/>
                <a:cs typeface="Times New Roman" panose="02020603050405020304" pitchFamily="18" charset="0"/>
              </a:rPr>
              <a:t> Individual data filtering</a:t>
            </a:r>
          </a:p>
        </p:txBody>
      </p:sp>
      <p:sp>
        <p:nvSpPr>
          <p:cNvPr id="21" name="TextBox 20">
            <a:extLst>
              <a:ext uri="{FF2B5EF4-FFF2-40B4-BE49-F238E27FC236}">
                <a16:creationId xmlns:a16="http://schemas.microsoft.com/office/drawing/2014/main" id="{AA473B4E-A007-8A6B-5F1C-07C22CD462DD}"/>
              </a:ext>
            </a:extLst>
          </p:cNvPr>
          <p:cNvSpPr txBox="1"/>
          <p:nvPr/>
        </p:nvSpPr>
        <p:spPr>
          <a:xfrm>
            <a:off x="6057393" y="5803793"/>
            <a:ext cx="583250" cy="369332"/>
          </a:xfrm>
          <a:prstGeom prst="rect">
            <a:avLst/>
          </a:prstGeom>
          <a:noFill/>
        </p:spPr>
        <p:txBody>
          <a:bodyPr wrap="square" rtlCol="0">
            <a:spAutoFit/>
          </a:bodyPr>
          <a:lstStyle/>
          <a:p>
            <a:r>
              <a:rPr lang="en-US" altLang="ko-KR" dirty="0">
                <a:latin typeface="Times New Roman" panose="02020603050405020304" pitchFamily="18" charset="0"/>
                <a:cs typeface="Times New Roman" panose="02020603050405020304" pitchFamily="18" charset="0"/>
              </a:rPr>
              <a:t>No</a:t>
            </a:r>
            <a:endParaRPr lang="ko-KR"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9962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Times New Roman" panose="02020603050405020304" pitchFamily="18" charset="0"/>
                <a:cs typeface="Times New Roman" panose="02020603050405020304" pitchFamily="18" charset="0"/>
              </a:rPr>
              <a:t>Identify which pictures are recommended not to be used by AI among a series of pictures</a:t>
            </a:r>
          </a:p>
          <a:p>
            <a:pPr lvl="1"/>
            <a:r>
              <a:rPr lang="en-US" altLang="ko-KR" dirty="0">
                <a:latin typeface="Times New Roman" panose="02020603050405020304" pitchFamily="18" charset="0"/>
                <a:cs typeface="Times New Roman" panose="02020603050405020304" pitchFamily="18" charset="0"/>
              </a:rPr>
              <a:t>This process enables the exclusion of pictures that may contain personal information or pose copyright infringement issues from AI use. </a:t>
            </a:r>
          </a:p>
          <a:p>
            <a:pPr lvl="1"/>
            <a:r>
              <a:rPr lang="en-US" altLang="ko-KR" dirty="0">
                <a:latin typeface="Times New Roman" panose="02020603050405020304" pitchFamily="18" charset="0"/>
                <a:cs typeface="Times New Roman" panose="02020603050405020304" pitchFamily="18" charset="0"/>
              </a:rPr>
              <a:t>Consequently, it allows the utilization of the remaining pictures by AI, maintaining the usability of the data while upholding ethical and legal responsibilities.</a:t>
            </a: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a:xfrm>
            <a:off x="838200" y="365125"/>
            <a:ext cx="11460982" cy="720000"/>
          </a:xfrm>
        </p:spPr>
        <p:txBody>
          <a:bodyPr>
            <a:normAutofit/>
          </a:bodyPr>
          <a:lstStyle/>
          <a:p>
            <a:r>
              <a:rPr lang="en-US" altLang="ko-KR" dirty="0">
                <a:latin typeface="+mn-ea"/>
                <a:ea typeface="+mn-ea"/>
              </a:rPr>
              <a:t>Example: identification of  pictures usability </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8</a:t>
            </a:fld>
            <a:endParaRPr lang="ko-KR" altLang="en-US"/>
          </a:p>
        </p:txBody>
      </p:sp>
      <p:sp>
        <p:nvSpPr>
          <p:cNvPr id="5" name="직사각형 4">
            <a:extLst>
              <a:ext uri="{FF2B5EF4-FFF2-40B4-BE49-F238E27FC236}">
                <a16:creationId xmlns:a16="http://schemas.microsoft.com/office/drawing/2014/main" id="{3B306E0E-B102-1937-63DB-18F5DC73157F}"/>
              </a:ext>
            </a:extLst>
          </p:cNvPr>
          <p:cNvSpPr/>
          <p:nvPr/>
        </p:nvSpPr>
        <p:spPr>
          <a:xfrm>
            <a:off x="1279146"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F5F645DE-AB9D-5AB3-6BC4-8385D0785B87}"/>
              </a:ext>
            </a:extLst>
          </p:cNvPr>
          <p:cNvSpPr/>
          <p:nvPr/>
        </p:nvSpPr>
        <p:spPr>
          <a:xfrm>
            <a:off x="1893019"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2" name="직사각형 21">
            <a:extLst>
              <a:ext uri="{FF2B5EF4-FFF2-40B4-BE49-F238E27FC236}">
                <a16:creationId xmlns:a16="http://schemas.microsoft.com/office/drawing/2014/main" id="{F7969C8A-749E-E794-E3B2-76CEA897E40C}"/>
              </a:ext>
            </a:extLst>
          </p:cNvPr>
          <p:cNvSpPr/>
          <p:nvPr/>
        </p:nvSpPr>
        <p:spPr>
          <a:xfrm>
            <a:off x="2506892"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3" name="직사각형 22">
            <a:extLst>
              <a:ext uri="{FF2B5EF4-FFF2-40B4-BE49-F238E27FC236}">
                <a16:creationId xmlns:a16="http://schemas.microsoft.com/office/drawing/2014/main" id="{32FC0BB5-8C78-9BF9-892E-EEA4D152D799}"/>
              </a:ext>
            </a:extLst>
          </p:cNvPr>
          <p:cNvSpPr/>
          <p:nvPr/>
        </p:nvSpPr>
        <p:spPr>
          <a:xfrm>
            <a:off x="3734638"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4" name="직사각형 23">
            <a:extLst>
              <a:ext uri="{FF2B5EF4-FFF2-40B4-BE49-F238E27FC236}">
                <a16:creationId xmlns:a16="http://schemas.microsoft.com/office/drawing/2014/main" id="{F82E86D2-722D-A64E-1C2B-5AEC26F3BAF4}"/>
              </a:ext>
            </a:extLst>
          </p:cNvPr>
          <p:cNvSpPr/>
          <p:nvPr/>
        </p:nvSpPr>
        <p:spPr>
          <a:xfrm>
            <a:off x="4348511"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5" name="직사각형 24">
            <a:extLst>
              <a:ext uri="{FF2B5EF4-FFF2-40B4-BE49-F238E27FC236}">
                <a16:creationId xmlns:a16="http://schemas.microsoft.com/office/drawing/2014/main" id="{619E6769-89AC-4353-BD87-852BF12E9203}"/>
              </a:ext>
            </a:extLst>
          </p:cNvPr>
          <p:cNvSpPr/>
          <p:nvPr/>
        </p:nvSpPr>
        <p:spPr>
          <a:xfrm>
            <a:off x="4962384"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6" name="직사각형 25">
            <a:extLst>
              <a:ext uri="{FF2B5EF4-FFF2-40B4-BE49-F238E27FC236}">
                <a16:creationId xmlns:a16="http://schemas.microsoft.com/office/drawing/2014/main" id="{DFD72FB2-BD0C-88C1-3F44-81DA2CD7A86D}"/>
              </a:ext>
            </a:extLst>
          </p:cNvPr>
          <p:cNvSpPr/>
          <p:nvPr/>
        </p:nvSpPr>
        <p:spPr>
          <a:xfrm>
            <a:off x="6759852"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7" name="직사각형 26">
            <a:extLst>
              <a:ext uri="{FF2B5EF4-FFF2-40B4-BE49-F238E27FC236}">
                <a16:creationId xmlns:a16="http://schemas.microsoft.com/office/drawing/2014/main" id="{3BC4EF5C-14C3-0E3B-3E6A-5E8694D73AA3}"/>
              </a:ext>
            </a:extLst>
          </p:cNvPr>
          <p:cNvSpPr/>
          <p:nvPr/>
        </p:nvSpPr>
        <p:spPr>
          <a:xfrm>
            <a:off x="7373725"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8" name="직사각형 27">
            <a:extLst>
              <a:ext uri="{FF2B5EF4-FFF2-40B4-BE49-F238E27FC236}">
                <a16:creationId xmlns:a16="http://schemas.microsoft.com/office/drawing/2014/main" id="{2D1E7C3C-F537-1391-D70A-B5F82C12B0E0}"/>
              </a:ext>
            </a:extLst>
          </p:cNvPr>
          <p:cNvSpPr/>
          <p:nvPr/>
        </p:nvSpPr>
        <p:spPr>
          <a:xfrm>
            <a:off x="7987598" y="3517468"/>
            <a:ext cx="367470" cy="100840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a:p>
        </p:txBody>
      </p:sp>
      <p:sp>
        <p:nvSpPr>
          <p:cNvPr id="29" name="직사각형 28">
            <a:extLst>
              <a:ext uri="{FF2B5EF4-FFF2-40B4-BE49-F238E27FC236}">
                <a16:creationId xmlns:a16="http://schemas.microsoft.com/office/drawing/2014/main" id="{575C4592-2D61-4AB8-7A0F-3EC62E94FC26}"/>
              </a:ext>
            </a:extLst>
          </p:cNvPr>
          <p:cNvSpPr/>
          <p:nvPr/>
        </p:nvSpPr>
        <p:spPr>
          <a:xfrm>
            <a:off x="9215344"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0" name="직사각형 29">
            <a:extLst>
              <a:ext uri="{FF2B5EF4-FFF2-40B4-BE49-F238E27FC236}">
                <a16:creationId xmlns:a16="http://schemas.microsoft.com/office/drawing/2014/main" id="{02EF43B7-A78A-EE90-657B-A21B5DA160A8}"/>
              </a:ext>
            </a:extLst>
          </p:cNvPr>
          <p:cNvSpPr/>
          <p:nvPr/>
        </p:nvSpPr>
        <p:spPr>
          <a:xfrm>
            <a:off x="9829217"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1" name="직사각형 30">
            <a:extLst>
              <a:ext uri="{FF2B5EF4-FFF2-40B4-BE49-F238E27FC236}">
                <a16:creationId xmlns:a16="http://schemas.microsoft.com/office/drawing/2014/main" id="{F86953A8-C3D9-19AD-9AC1-585C82FBC9CF}"/>
              </a:ext>
            </a:extLst>
          </p:cNvPr>
          <p:cNvSpPr/>
          <p:nvPr/>
        </p:nvSpPr>
        <p:spPr>
          <a:xfrm>
            <a:off x="10443090" y="3517468"/>
            <a:ext cx="367470" cy="100840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2" name="TextBox 31">
            <a:extLst>
              <a:ext uri="{FF2B5EF4-FFF2-40B4-BE49-F238E27FC236}">
                <a16:creationId xmlns:a16="http://schemas.microsoft.com/office/drawing/2014/main" id="{F3A606D6-D2B6-3041-14EF-2A842AB9C1E6}"/>
              </a:ext>
            </a:extLst>
          </p:cNvPr>
          <p:cNvSpPr txBox="1"/>
          <p:nvPr/>
        </p:nvSpPr>
        <p:spPr>
          <a:xfrm>
            <a:off x="3094908" y="3750322"/>
            <a:ext cx="988906" cy="369332"/>
          </a:xfrm>
          <a:prstGeom prst="rect">
            <a:avLst/>
          </a:prstGeom>
          <a:noFill/>
        </p:spPr>
        <p:txBody>
          <a:bodyPr wrap="square" rtlCol="0">
            <a:spAutoFit/>
          </a:bodyPr>
          <a:lstStyle/>
          <a:p>
            <a:r>
              <a:rPr lang="en-US" altLang="ko-KR" dirty="0"/>
              <a:t>…</a:t>
            </a:r>
            <a:endParaRPr lang="ko-KR" altLang="en-US" dirty="0"/>
          </a:p>
        </p:txBody>
      </p:sp>
      <p:sp>
        <p:nvSpPr>
          <p:cNvPr id="33" name="TextBox 32">
            <a:extLst>
              <a:ext uri="{FF2B5EF4-FFF2-40B4-BE49-F238E27FC236}">
                <a16:creationId xmlns:a16="http://schemas.microsoft.com/office/drawing/2014/main" id="{9B8C5138-3847-BB56-456A-6B4AEE977F9E}"/>
              </a:ext>
            </a:extLst>
          </p:cNvPr>
          <p:cNvSpPr txBox="1"/>
          <p:nvPr/>
        </p:nvSpPr>
        <p:spPr>
          <a:xfrm>
            <a:off x="5835261" y="3750322"/>
            <a:ext cx="988906" cy="369332"/>
          </a:xfrm>
          <a:prstGeom prst="rect">
            <a:avLst/>
          </a:prstGeom>
          <a:noFill/>
        </p:spPr>
        <p:txBody>
          <a:bodyPr wrap="square" rtlCol="0">
            <a:spAutoFit/>
          </a:bodyPr>
          <a:lstStyle/>
          <a:p>
            <a:r>
              <a:rPr lang="en-US" altLang="ko-KR" dirty="0"/>
              <a:t>…</a:t>
            </a:r>
            <a:endParaRPr lang="ko-KR" altLang="en-US" dirty="0"/>
          </a:p>
        </p:txBody>
      </p:sp>
      <p:sp>
        <p:nvSpPr>
          <p:cNvPr id="34" name="TextBox 33">
            <a:extLst>
              <a:ext uri="{FF2B5EF4-FFF2-40B4-BE49-F238E27FC236}">
                <a16:creationId xmlns:a16="http://schemas.microsoft.com/office/drawing/2014/main" id="{16983EC7-2504-DA04-2E65-B5C6826F0CBC}"/>
              </a:ext>
            </a:extLst>
          </p:cNvPr>
          <p:cNvSpPr txBox="1"/>
          <p:nvPr/>
        </p:nvSpPr>
        <p:spPr>
          <a:xfrm>
            <a:off x="8560431" y="3750322"/>
            <a:ext cx="988906" cy="369332"/>
          </a:xfrm>
          <a:prstGeom prst="rect">
            <a:avLst/>
          </a:prstGeom>
          <a:noFill/>
        </p:spPr>
        <p:txBody>
          <a:bodyPr wrap="square" rtlCol="0">
            <a:spAutoFit/>
          </a:bodyPr>
          <a:lstStyle/>
          <a:p>
            <a:r>
              <a:rPr lang="en-US" altLang="ko-KR" dirty="0"/>
              <a:t>…</a:t>
            </a:r>
            <a:endParaRPr lang="ko-KR" altLang="en-US" dirty="0"/>
          </a:p>
        </p:txBody>
      </p:sp>
      <p:sp>
        <p:nvSpPr>
          <p:cNvPr id="35" name="오른쪽 중괄호 34">
            <a:extLst>
              <a:ext uri="{FF2B5EF4-FFF2-40B4-BE49-F238E27FC236}">
                <a16:creationId xmlns:a16="http://schemas.microsoft.com/office/drawing/2014/main" id="{230F76E6-3EEC-F496-7001-82CB36B4D3F4}"/>
              </a:ext>
            </a:extLst>
          </p:cNvPr>
          <p:cNvSpPr/>
          <p:nvPr/>
        </p:nvSpPr>
        <p:spPr>
          <a:xfrm rot="5400000">
            <a:off x="5854942" y="2568862"/>
            <a:ext cx="317405" cy="4558018"/>
          </a:xfrm>
          <a:prstGeom prst="righ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36" name="TextBox 35">
            <a:extLst>
              <a:ext uri="{FF2B5EF4-FFF2-40B4-BE49-F238E27FC236}">
                <a16:creationId xmlns:a16="http://schemas.microsoft.com/office/drawing/2014/main" id="{EED58620-CA53-7136-B39E-2BE780C17136}"/>
              </a:ext>
            </a:extLst>
          </p:cNvPr>
          <p:cNvSpPr txBox="1"/>
          <p:nvPr/>
        </p:nvSpPr>
        <p:spPr>
          <a:xfrm>
            <a:off x="3895098" y="5006573"/>
            <a:ext cx="6094602" cy="369332"/>
          </a:xfrm>
          <a:prstGeom prst="rect">
            <a:avLst/>
          </a:prstGeom>
          <a:noFill/>
        </p:spPr>
        <p:txBody>
          <a:bodyPr wrap="square">
            <a:spAutoFit/>
          </a:bodyPr>
          <a:lstStyle/>
          <a:p>
            <a:r>
              <a:rPr lang="en-US" altLang="ko-KR" b="0" i="0" dirty="0">
                <a:solidFill>
                  <a:srgbClr val="0D0D0D"/>
                </a:solidFill>
                <a:effectLst/>
                <a:latin typeface="Times New Roman" panose="02020603050405020304" pitchFamily="18" charset="0"/>
                <a:cs typeface="Times New Roman" panose="02020603050405020304" pitchFamily="18" charset="0"/>
              </a:rPr>
              <a:t>Pictures recommended not to be used by AI</a:t>
            </a:r>
            <a:endParaRPr lang="ko-KR"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0397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17110-5994-9DBD-096D-5AF0A0584B63}"/>
              </a:ext>
            </a:extLst>
          </p:cNvPr>
          <p:cNvSpPr>
            <a:spLocks noGrp="1"/>
          </p:cNvSpPr>
          <p:nvPr>
            <p:ph type="title"/>
          </p:nvPr>
        </p:nvSpPr>
        <p:spPr/>
        <p:txBody>
          <a:bodyPr/>
          <a:lstStyle/>
          <a:p>
            <a:r>
              <a:rPr lang="en-US" altLang="ko-KR" dirty="0"/>
              <a:t>Conclusion</a:t>
            </a:r>
            <a:endParaRPr lang="ko-KR" altLang="en-US" dirty="0"/>
          </a:p>
        </p:txBody>
      </p:sp>
      <p:sp>
        <p:nvSpPr>
          <p:cNvPr id="3" name="Content Placeholder 2">
            <a:extLst>
              <a:ext uri="{FF2B5EF4-FFF2-40B4-BE49-F238E27FC236}">
                <a16:creationId xmlns:a16="http://schemas.microsoft.com/office/drawing/2014/main" id="{8C44EAD9-84E1-920F-4264-5B4A56C706EB}"/>
              </a:ext>
            </a:extLst>
          </p:cNvPr>
          <p:cNvSpPr>
            <a:spLocks noGrp="1"/>
          </p:cNvSpPr>
          <p:nvPr>
            <p:ph idx="1"/>
          </p:nvPr>
        </p:nvSpPr>
        <p:spPr/>
        <p:txBody>
          <a:bodyPr/>
          <a:lstStyle/>
          <a:p>
            <a:pPr>
              <a:lnSpc>
                <a:spcPct val="150000"/>
              </a:lnSpc>
            </a:pPr>
            <a:r>
              <a:rPr lang="en-US" altLang="ko-KR" dirty="0">
                <a:latin typeface="+mn-ea"/>
              </a:rPr>
              <a:t>This contribution proposes </a:t>
            </a:r>
            <a:r>
              <a:rPr lang="en-US" altLang="ko-KR" dirty="0" err="1">
                <a:latin typeface="+mn-ea"/>
              </a:rPr>
              <a:t>signalling</a:t>
            </a:r>
            <a:r>
              <a:rPr lang="en-US" altLang="ko-KR" dirty="0">
                <a:latin typeface="+mn-ea"/>
              </a:rPr>
              <a:t> of AI usage information in an SEI message. Two options are presented to implement such </a:t>
            </a:r>
            <a:r>
              <a:rPr lang="en-US" altLang="ko-KR" dirty="0" err="1">
                <a:latin typeface="+mn-ea"/>
              </a:rPr>
              <a:t>signalling</a:t>
            </a:r>
            <a:r>
              <a:rPr lang="en-US" altLang="ko-KR" dirty="0">
                <a:latin typeface="+mn-ea"/>
              </a:rPr>
              <a:t>, they are:</a:t>
            </a:r>
          </a:p>
          <a:p>
            <a:pPr lvl="1">
              <a:lnSpc>
                <a:spcPct val="150000"/>
              </a:lnSpc>
            </a:pPr>
            <a:r>
              <a:rPr lang="en-US" altLang="ko-KR" dirty="0">
                <a:latin typeface="+mn-ea"/>
              </a:rPr>
              <a:t>Option 1: add the </a:t>
            </a:r>
            <a:r>
              <a:rPr lang="en-US" altLang="ko-KR" dirty="0" err="1">
                <a:latin typeface="+mn-ea"/>
              </a:rPr>
              <a:t>signalling</a:t>
            </a:r>
            <a:r>
              <a:rPr lang="en-US" altLang="ko-KR" dirty="0">
                <a:latin typeface="+mn-ea"/>
              </a:rPr>
              <a:t> in the Copyright Information SEI message.</a:t>
            </a:r>
          </a:p>
          <a:p>
            <a:pPr lvl="1">
              <a:lnSpc>
                <a:spcPct val="150000"/>
              </a:lnSpc>
            </a:pPr>
            <a:r>
              <a:rPr lang="en-US" altLang="ko-KR" dirty="0">
                <a:latin typeface="+mn-ea"/>
              </a:rPr>
              <a:t>Option 2: specify a new SEI message.</a:t>
            </a:r>
          </a:p>
          <a:p>
            <a:pPr lvl="1"/>
            <a:endParaRPr lang="en-US" altLang="ko-KR" dirty="0">
              <a:latin typeface="+mn-ea"/>
            </a:endParaRPr>
          </a:p>
          <a:p>
            <a:endParaRPr lang="en-US" altLang="ko-KR" dirty="0">
              <a:latin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9</a:t>
            </a:fld>
            <a:endParaRPr lang="ko-KR" altLang="en-US"/>
          </a:p>
        </p:txBody>
      </p:sp>
    </p:spTree>
    <p:extLst>
      <p:ext uri="{BB962C8B-B14F-4D97-AF65-F5344CB8AC3E}">
        <p14:creationId xmlns:p14="http://schemas.microsoft.com/office/powerpoint/2010/main" val="508974425"/>
      </p:ext>
    </p:extLst>
  </p:cSld>
  <p:clrMapOvr>
    <a:masterClrMapping/>
  </p:clrMapOvr>
</p:sld>
</file>

<file path=ppt/theme/theme1.xml><?xml version="1.0" encoding="utf-8"?>
<a:theme xmlns:a="http://schemas.openxmlformats.org/drawingml/2006/main" name="LGE">
  <a:themeElements>
    <a:clrScheme name="LGE">
      <a:dk1>
        <a:srgbClr val="000000"/>
      </a:dk1>
      <a:lt1>
        <a:srgbClr val="FFFFFF"/>
      </a:lt1>
      <a:dk2>
        <a:srgbClr val="44546A"/>
      </a:dk2>
      <a:lt2>
        <a:srgbClr val="E7E6E6"/>
      </a:lt2>
      <a:accent1>
        <a:srgbClr val="4472C4"/>
      </a:accent1>
      <a:accent2>
        <a:srgbClr val="B9002E"/>
      </a:accent2>
      <a:accent3>
        <a:srgbClr val="A5A5A5"/>
      </a:accent3>
      <a:accent4>
        <a:srgbClr val="FFC000"/>
      </a:accent4>
      <a:accent5>
        <a:srgbClr val="5B9BD5"/>
      </a:accent5>
      <a:accent6>
        <a:srgbClr val="70AD47"/>
      </a:accent6>
      <a:hlink>
        <a:srgbClr val="0563C1"/>
      </a:hlink>
      <a:folHlink>
        <a:srgbClr val="954F72"/>
      </a:folHlink>
    </a:clrScheme>
    <a:fontScheme name="Century Gothic - Malgun Gothic">
      <a:majorFont>
        <a:latin typeface="Century Gothic"/>
        <a:ea typeface="맑은 고딕"/>
        <a:cs typeface=""/>
      </a:majorFont>
      <a:minorFont>
        <a:latin typeface="Century Gothic"/>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GE" id="{D4895731-0153-4910-B009-E299CF0E0AAF}" vid="{F7E22309-2ADB-4B0A-8064-BCB5E0448975}"/>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7610</TotalTime>
  <Words>942</Words>
  <Application>Microsoft Office PowerPoint</Application>
  <PresentationFormat>와이드스크린</PresentationFormat>
  <Paragraphs>101</Paragraphs>
  <Slides>9</Slides>
  <Notes>9</Notes>
  <HiddenSlides>0</HiddenSlides>
  <MMClips>0</MMClips>
  <ScaleCrop>false</ScaleCrop>
  <HeadingPairs>
    <vt:vector size="8" baseType="variant">
      <vt:variant>
        <vt:lpstr>사용한 글꼴</vt:lpstr>
      </vt:variant>
      <vt:variant>
        <vt:i4>4</vt:i4>
      </vt:variant>
      <vt:variant>
        <vt:lpstr>테마</vt:lpstr>
      </vt:variant>
      <vt:variant>
        <vt:i4>1</vt:i4>
      </vt:variant>
      <vt:variant>
        <vt:lpstr>포함된 OLE 서버</vt:lpstr>
      </vt:variant>
      <vt:variant>
        <vt:i4>1</vt:i4>
      </vt:variant>
      <vt:variant>
        <vt:lpstr>슬라이드 제목</vt:lpstr>
      </vt:variant>
      <vt:variant>
        <vt:i4>9</vt:i4>
      </vt:variant>
    </vt:vector>
  </HeadingPairs>
  <TitlesOfParts>
    <vt:vector size="15" baseType="lpstr">
      <vt:lpstr>맑은 고딕</vt:lpstr>
      <vt:lpstr>Arial</vt:lpstr>
      <vt:lpstr>Century Gothic</vt:lpstr>
      <vt:lpstr>Times New Roman</vt:lpstr>
      <vt:lpstr>LGE</vt:lpstr>
      <vt:lpstr>Document</vt:lpstr>
      <vt:lpstr>[JVET-AH0112] AHG9: Signalling video usage for AI-driven processes in SEI message</vt:lpstr>
      <vt:lpstr>Need for AI usage information in SEI message</vt:lpstr>
      <vt:lpstr>Need for AI usage information in SEI message</vt:lpstr>
      <vt:lpstr>Need for AI usage information in SEI message</vt:lpstr>
      <vt:lpstr>Proposal 1: AI usage information in the copyright SEI</vt:lpstr>
      <vt:lpstr>Proposal 2: Define a SEI to convey usage information for AI</vt:lpstr>
      <vt:lpstr>Example: Individual data filtering</vt:lpstr>
      <vt:lpstr>Example: identification of  pictures usability </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JVET-AE00XX: Non-square quadtree partitioning</dc:title>
  <dc:creator>Ahn Yongjo</dc:creator>
  <cp:lastModifiedBy>김철근/책임연구원/ICT기술센터 C&amp;M표준(연)NGVC Task(chulkeun.kim@lge.com)</cp:lastModifiedBy>
  <cp:revision>95</cp:revision>
  <dcterms:created xsi:type="dcterms:W3CDTF">2023-05-26T13:54:50Z</dcterms:created>
  <dcterms:modified xsi:type="dcterms:W3CDTF">2024-04-18T09:57:44Z</dcterms:modified>
</cp:coreProperties>
</file>