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11"/>
  </p:handoutMasterIdLst>
  <p:sldIdLst>
    <p:sldId id="2775" r:id="rId4"/>
    <p:sldId id="2778" r:id="rId6"/>
    <p:sldId id="2786" r:id="rId7"/>
    <p:sldId id="2784" r:id="rId8"/>
    <p:sldId id="2785" r:id="rId9"/>
    <p:sldId id="259" r:id="rId10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5"/>
    </p:embeddedFont>
    <p:embeddedFont>
      <p:font typeface="等线" panose="02010600030101010101" pitchFamily="2" charset="-122"/>
      <p:regular r:id="rId16"/>
    </p:embeddedFont>
    <p:embeddedFont>
      <p:font typeface="楷体" panose="02010609060101010101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</p:embeddedFontLst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0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560" userDrawn="1">
          <p15:clr>
            <a:srgbClr val="A4A3A4"/>
          </p15:clr>
        </p15:guide>
        <p15:guide id="4" orient="horz" pos="2981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485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165" d="100"/>
          <a:sy n="165" d="100"/>
        </p:scale>
        <p:origin x="370" y="96"/>
      </p:cViewPr>
      <p:guideLst>
        <p:guide orient="horz" pos="1730"/>
        <p:guide orient="horz" pos="250"/>
        <p:guide orient="horz" pos="560"/>
        <p:guide orient="horz" pos="2981"/>
        <p:guide orient="horz" pos="2663"/>
        <p:guide pos="3028"/>
        <p:guide pos="5561"/>
        <p:guide pos="5485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3.xml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4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2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07704" y="2679762"/>
            <a:ext cx="6044716" cy="368300"/>
          </a:xfrm>
        </p:spPr>
        <p:txBody>
          <a:bodyPr/>
          <a:lstStyle/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Yongkai Huo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Yuti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 Liu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(Transsion)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1500" y="1672702"/>
            <a:ext cx="8784976" cy="829945"/>
          </a:xfrm>
        </p:spPr>
        <p:txBody>
          <a:bodyPr/>
          <a:lstStyle/>
          <a:p>
            <a:pPr algn="ctr"/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JVET-AH0082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Non-EE2: GPM with CCCM for intra chroma prediction</a:t>
            </a:r>
            <a:endParaRPr lang="en-US" altLang="zh-CN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1575" y="606425"/>
            <a:ext cx="3048000" cy="36830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endParaRPr lang="en-US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GPM splits a block into two non-rectangular partitions, which may be predicted independently.</a:t>
            </a:r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CCCM predicts chroma samples from reconstructed luma samples using a 7-tap filter. The current 6 CCCM modes.</a:t>
            </a:r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Single-model CCCM from above and left templates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Single-model CCCM from above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Single-model CCCM from left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Multi-model CCCM from above and left templates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Multi-model CCCM from above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Multi-model CCCM from left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>
              <a:buClrTx/>
              <a:buSzTx/>
              <a:buChar char="•"/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This proposal combines GPM with CCCM.</a:t>
            </a:r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842" y="1110751"/>
            <a:ext cx="4477169" cy="3240359"/>
          </a:xfrm>
        </p:spPr>
        <p:txBody>
          <a:bodyPr>
            <a:normAutofit fontScale="60000"/>
          </a:bodyPr>
          <a:lstStyle/>
          <a:p>
            <a:pPr marL="0" indent="0">
              <a:buNone/>
            </a:pPr>
            <a:endParaRPr lang="en-US" altLang="zh-CN" sz="16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Combines GPM with CCCM for intra chroma prediction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Each chroma block is split into two partitions and both partitions are predicted using a CCCM mode. 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For each block, 64 partition modes are designed consisting of 8 partitioning angles each with 8 partitioning shifts, while only the “LM_CHROMA_IDX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” and “MMLM_CHROMA_IDX” are allowed for predicting the chroma partitions.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Usage of the mode is signalled with a CABAC coded PU level flag, followed by a maximum of  truncated binary coded 6 bits indicating the partitioning mode.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en-US" altLang="zh-CN" sz="18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5" name="对象 4"/>
          <p:cNvGraphicFramePr/>
          <p:nvPr/>
        </p:nvGraphicFramePr>
        <p:xfrm>
          <a:off x="5363845" y="915035"/>
          <a:ext cx="3065145" cy="311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3195320" imgH="3254375" progId="Visio.Drawing.15">
                  <p:embed/>
                </p:oleObj>
              </mc:Choice>
              <mc:Fallback>
                <p:oleObj name="" r:id="rId1" imgW="3195320" imgH="3254375" progId="Visio.Drawing.15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63845" y="915035"/>
                        <a:ext cx="3065145" cy="3119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327650" y="4083685"/>
            <a:ext cx="3281045" cy="27559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p>
            <a:pPr algn="ctr"/>
            <a:r>
              <a:rPr lang="en-US" altLang="zh-CN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Example of two CCCM partitions</a:t>
            </a:r>
            <a:endParaRPr lang="en-US" altLang="zh-CN" sz="1200" dirty="0">
              <a:effectLst/>
              <a:latin typeface="Times New Roman" panose="02020603050405020304" pitchFamily="18" charset="0"/>
              <a:ea typeface="等线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4708"/>
            <a:ext cx="8276400" cy="58356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035" y="879475"/>
            <a:ext cx="4571365" cy="18326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680" y="2823210"/>
            <a:ext cx="4618355" cy="19069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Combines GPM with CCCM for intra chroma prediction</a:t>
            </a: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en-US" altLang="zh-CN" sz="14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en-US" altLang="zh-CN" sz="14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1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Simulation proves that performance gain may be achieved and the imposed complexity may be further decreased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endParaRPr kumimoji="1"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recommended to study the proposal in the next round of EE2.</a:t>
            </a: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xxxx </a:t>
            </a:r>
            <a:r>
              <a:rPr kumimoji="1" lang="en-US" altLang="zh-CN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crosschecking</a:t>
            </a:r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  <a:endParaRPr lang="en-US" altLang="zh-CN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  <a:endParaRPr lang="en-US" altLang="zh-CN" sz="1600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d535906f-933a-421e-91ae-ccebcddb4577"/>
  <p:tag name="COMMONDATA" val="eyJoZGlkIjoiNzkwY2NhOTBjMGEzODdjN2MyOTU5NWJhODRjZjNkZGQifQ=="/>
  <p:tag name="FULLTEXTBEAUTIFYED" val="1"/>
  <p:tag name="commondata" val="eyJoZGlkIjoiNGYzM2YzOTQ5YjUyZGFhYzBjMWNlMTQyZjU3M2Y4Y2UifQ==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1455</Words>
  <Application>WPS 演示</Application>
  <PresentationFormat>全屏显示(16:9)</PresentationFormat>
  <Paragraphs>62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Wingdings</vt:lpstr>
      <vt:lpstr>Arial</vt:lpstr>
      <vt:lpstr>微软雅黑</vt:lpstr>
      <vt:lpstr>Times New Roman</vt:lpstr>
      <vt:lpstr>等线</vt:lpstr>
      <vt:lpstr>汉仪雅酷黑 95W</vt:lpstr>
      <vt:lpstr>黑体</vt:lpstr>
      <vt:lpstr>楷体</vt:lpstr>
      <vt:lpstr>Calibri</vt:lpstr>
      <vt:lpstr>Arial Unicode MS</vt:lpstr>
      <vt:lpstr>19_Office 主题</vt:lpstr>
      <vt:lpstr>21_Office 主题</vt:lpstr>
      <vt:lpstr>Visio.Drawing.15</vt:lpstr>
      <vt:lpstr>JVET-AH0082 Non-EE2: GPM with CCCM for intra chroma prediction</vt:lpstr>
      <vt:lpstr>Introduction</vt:lpstr>
      <vt:lpstr>Proposal</vt:lpstr>
      <vt:lpstr>Results</vt:lpstr>
      <vt:lpstr>Conclusion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霍永凯</cp:lastModifiedBy>
  <cp:revision>2036</cp:revision>
  <dcterms:created xsi:type="dcterms:W3CDTF">2013-11-27T02:16:00Z</dcterms:created>
  <dcterms:modified xsi:type="dcterms:W3CDTF">2024-04-15T01:21:17Z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30A1DD924E464DEC9969C95B56E33FB0_13</vt:lpwstr>
  </property>
</Properties>
</file>