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4"/>
  </p:sldMasterIdLst>
  <p:notesMasterIdLst>
    <p:notesMasterId r:id="rId25"/>
  </p:notesMasterIdLst>
  <p:handoutMasterIdLst>
    <p:handoutMasterId r:id="rId26"/>
  </p:handoutMasterIdLst>
  <p:sldIdLst>
    <p:sldId id="271" r:id="rId15"/>
    <p:sldId id="273" r:id="rId16"/>
    <p:sldId id="275" r:id="rId17"/>
    <p:sldId id="272" r:id="rId18"/>
    <p:sldId id="276" r:id="rId19"/>
    <p:sldId id="283" r:id="rId20"/>
    <p:sldId id="278" r:id="rId21"/>
    <p:sldId id="285" r:id="rId22"/>
    <p:sldId id="280" r:id="rId23"/>
    <p:sldId id="261" r:id="rId24"/>
  </p:sldIdLst>
  <p:sldSz cx="12192000" cy="6858000"/>
  <p:notesSz cx="6858000" cy="9144000"/>
  <p:embeddedFontLst>
    <p:embeddedFont>
      <p:font typeface="Ericsson Hilda" panose="00000500000000000000" pitchFamily="2" charset="0"/>
      <p:regular r:id="rId27"/>
      <p:bold r:id="rId28"/>
      <p:italic r:id="rId29"/>
      <p:boldItalic r:id="rId30"/>
    </p:embeddedFont>
    <p:embeddedFont>
      <p:font typeface="Ericsson Hilda ExtraBold" panose="00000900000000000000" pitchFamily="2" charset="0"/>
      <p:bold r:id="rId31"/>
    </p:embeddedFont>
    <p:embeddedFont>
      <p:font typeface="Ericsson Hilda ExtraLight" panose="00000300000000000000" pitchFamily="2" charset="0"/>
      <p:regular r:id="rId32"/>
    </p:embeddedFont>
    <p:embeddedFont>
      <p:font typeface="Ericsson Hilda Light" panose="00000400000000000000" pitchFamily="2" charset="0"/>
      <p:regular r:id="rId33"/>
      <p:italic r:id="rId34"/>
    </p:embeddedFont>
    <p:embeddedFont>
      <p:font typeface="Ericsson Technical Icons" panose="00000500000000000000" pitchFamily="2" charset="0"/>
      <p:regular r:id="rId35"/>
      <p:bold r:id="rId36"/>
      <p:italic r:id="rId37"/>
      <p:boldItalic r:id="rId38"/>
    </p:embeddedFont>
  </p:embeddedFontLst>
  <p:defaultTextStyle>
    <a:defPPr>
      <a:defRPr lang="en-US"/>
    </a:def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CED5D8C-A4C9-45CE-97BE-322F37FD1CB6}" v="99" dt="2024-04-16T18:41:06.19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5" autoAdjust="0"/>
    <p:restoredTop sz="94124" autoAdjust="0"/>
  </p:normalViewPr>
  <p:slideViewPr>
    <p:cSldViewPr snapToGrid="0" snapToObjects="1" showGuides="1">
      <p:cViewPr varScale="1">
        <p:scale>
          <a:sx n="91" d="100"/>
          <a:sy n="91" d="100"/>
        </p:scale>
        <p:origin x="91" y="67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customXml" Target="../customXml/item13.xml"/><Relationship Id="rId18" Type="http://schemas.openxmlformats.org/officeDocument/2006/relationships/slide" Target="slides/slide4.xml"/><Relationship Id="rId26" Type="http://schemas.openxmlformats.org/officeDocument/2006/relationships/handoutMaster" Target="handoutMasters/handoutMaster1.xml"/><Relationship Id="rId39" Type="http://schemas.openxmlformats.org/officeDocument/2006/relationships/presProps" Target="presProps.xml"/><Relationship Id="rId21" Type="http://schemas.openxmlformats.org/officeDocument/2006/relationships/slide" Target="slides/slide7.xml"/><Relationship Id="rId34" Type="http://schemas.openxmlformats.org/officeDocument/2006/relationships/font" Target="fonts/font8.fntdata"/><Relationship Id="rId42" Type="http://schemas.openxmlformats.org/officeDocument/2006/relationships/tableStyles" Target="tableStyles.xml"/><Relationship Id="rId7" Type="http://schemas.openxmlformats.org/officeDocument/2006/relationships/customXml" Target="../customXml/item7.xml"/><Relationship Id="rId2" Type="http://schemas.openxmlformats.org/officeDocument/2006/relationships/customXml" Target="../customXml/item2.xml"/><Relationship Id="rId16" Type="http://schemas.openxmlformats.org/officeDocument/2006/relationships/slide" Target="slides/slide2.xml"/><Relationship Id="rId20" Type="http://schemas.openxmlformats.org/officeDocument/2006/relationships/slide" Target="slides/slide6.xml"/><Relationship Id="rId29" Type="http://schemas.openxmlformats.org/officeDocument/2006/relationships/font" Target="fonts/font3.fntdata"/><Relationship Id="rId41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slide" Target="slides/slide10.xml"/><Relationship Id="rId32" Type="http://schemas.openxmlformats.org/officeDocument/2006/relationships/font" Target="fonts/font6.fntdata"/><Relationship Id="rId37" Type="http://schemas.openxmlformats.org/officeDocument/2006/relationships/font" Target="fonts/font11.fntdata"/><Relationship Id="rId40" Type="http://schemas.openxmlformats.org/officeDocument/2006/relationships/viewProps" Target="viewProps.xml"/><Relationship Id="rId5" Type="http://schemas.openxmlformats.org/officeDocument/2006/relationships/customXml" Target="../customXml/item5.xml"/><Relationship Id="rId15" Type="http://schemas.openxmlformats.org/officeDocument/2006/relationships/slide" Target="slides/slide1.xml"/><Relationship Id="rId23" Type="http://schemas.openxmlformats.org/officeDocument/2006/relationships/slide" Target="slides/slide9.xml"/><Relationship Id="rId28" Type="http://schemas.openxmlformats.org/officeDocument/2006/relationships/font" Target="fonts/font2.fntdata"/><Relationship Id="rId36" Type="http://schemas.openxmlformats.org/officeDocument/2006/relationships/font" Target="fonts/font10.fntdata"/><Relationship Id="rId10" Type="http://schemas.openxmlformats.org/officeDocument/2006/relationships/customXml" Target="../customXml/item10.xml"/><Relationship Id="rId19" Type="http://schemas.openxmlformats.org/officeDocument/2006/relationships/slide" Target="slides/slide5.xml"/><Relationship Id="rId31" Type="http://schemas.openxmlformats.org/officeDocument/2006/relationships/font" Target="fonts/font5.fntdata"/><Relationship Id="rId44" Type="http://schemas.microsoft.com/office/2015/10/relationships/revisionInfo" Target="revisionInfo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slideMaster" Target="slideMasters/slideMaster1.xml"/><Relationship Id="rId22" Type="http://schemas.openxmlformats.org/officeDocument/2006/relationships/slide" Target="slides/slide8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font" Target="fonts/font9.fntdata"/><Relationship Id="rId43" Type="http://schemas.microsoft.com/office/2016/11/relationships/changesInfo" Target="changesInfos/changesInfo1.xml"/><Relationship Id="rId8" Type="http://schemas.openxmlformats.org/officeDocument/2006/relationships/customXml" Target="../customXml/item8.xml"/><Relationship Id="rId3" Type="http://schemas.openxmlformats.org/officeDocument/2006/relationships/customXml" Target="../customXml/item3.xml"/><Relationship Id="rId12" Type="http://schemas.openxmlformats.org/officeDocument/2006/relationships/customXml" Target="../customXml/item12.xml"/><Relationship Id="rId17" Type="http://schemas.openxmlformats.org/officeDocument/2006/relationships/slide" Target="slides/slide3.xml"/><Relationship Id="rId25" Type="http://schemas.openxmlformats.org/officeDocument/2006/relationships/notesMaster" Target="notesMasters/notesMaster1.xml"/><Relationship Id="rId33" Type="http://schemas.openxmlformats.org/officeDocument/2006/relationships/font" Target="fonts/font7.fntdata"/><Relationship Id="rId38" Type="http://schemas.openxmlformats.org/officeDocument/2006/relationships/font" Target="fonts/font12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u Liu" userId="f6bbb955-1166-4a0c-a0ca-de04d0e558b9" providerId="ADAL" clId="{E99C802E-C19A-4723-ABE5-A8CCDD2E8079}"/>
    <pc:docChg chg="undo custSel modSld modMainMaster">
      <pc:chgData name="Du Liu" userId="f6bbb955-1166-4a0c-a0ca-de04d0e558b9" providerId="ADAL" clId="{E99C802E-C19A-4723-ABE5-A8CCDD2E8079}" dt="2023-12-19T12:31:34.256" v="1615" actId="693"/>
      <pc:docMkLst>
        <pc:docMk/>
      </pc:docMkLst>
      <pc:sldChg chg="addSp delSp modSp mod">
        <pc:chgData name="Du Liu" userId="f6bbb955-1166-4a0c-a0ca-de04d0e558b9" providerId="ADAL" clId="{E99C802E-C19A-4723-ABE5-A8CCDD2E8079}" dt="2023-12-19T12:31:21.217" v="1614" actId="693"/>
        <pc:sldMkLst>
          <pc:docMk/>
          <pc:sldMk cId="3709959988" sldId="270"/>
        </pc:sldMkLst>
        <pc:spChg chg="mod">
          <ac:chgData name="Du Liu" userId="f6bbb955-1166-4a0c-a0ca-de04d0e558b9" providerId="ADAL" clId="{E99C802E-C19A-4723-ABE5-A8CCDD2E8079}" dt="2023-12-15T09:29:48.980" v="1467" actId="571"/>
          <ac:spMkLst>
            <pc:docMk/>
            <pc:sldMk cId="3709959988" sldId="270"/>
            <ac:spMk id="2" creationId="{FF50E48C-835C-3DD1-541E-11BFD0AB4253}"/>
          </ac:spMkLst>
        </pc:spChg>
        <pc:spChg chg="mod">
          <ac:chgData name="Du Liu" userId="f6bbb955-1166-4a0c-a0ca-de04d0e558b9" providerId="ADAL" clId="{E99C802E-C19A-4723-ABE5-A8CCDD2E8079}" dt="2023-12-15T09:29:48.980" v="1467" actId="571"/>
          <ac:spMkLst>
            <pc:docMk/>
            <pc:sldMk cId="3709959988" sldId="270"/>
            <ac:spMk id="3" creationId="{2FD36790-6B14-6186-0ABC-CC440749665E}"/>
          </ac:spMkLst>
        </pc:spChg>
        <pc:spChg chg="mod">
          <ac:chgData name="Du Liu" userId="f6bbb955-1166-4a0c-a0ca-de04d0e558b9" providerId="ADAL" clId="{E99C802E-C19A-4723-ABE5-A8CCDD2E8079}" dt="2023-12-15T09:29:48.980" v="1467" actId="571"/>
          <ac:spMkLst>
            <pc:docMk/>
            <pc:sldMk cId="3709959988" sldId="270"/>
            <ac:spMk id="4" creationId="{08A1049F-B709-0E0C-2501-653DD9953321}"/>
          </ac:spMkLst>
        </pc:spChg>
        <pc:spChg chg="mod">
          <ac:chgData name="Du Liu" userId="f6bbb955-1166-4a0c-a0ca-de04d0e558b9" providerId="ADAL" clId="{E99C802E-C19A-4723-ABE5-A8CCDD2E8079}" dt="2023-12-15T09:29:48.980" v="1467" actId="571"/>
          <ac:spMkLst>
            <pc:docMk/>
            <pc:sldMk cId="3709959988" sldId="270"/>
            <ac:spMk id="5" creationId="{4AA3CA0E-30F1-CBE6-9CCF-03F61E7B8E00}"/>
          </ac:spMkLst>
        </pc:spChg>
        <pc:spChg chg="mod">
          <ac:chgData name="Du Liu" userId="f6bbb955-1166-4a0c-a0ca-de04d0e558b9" providerId="ADAL" clId="{E99C802E-C19A-4723-ABE5-A8CCDD2E8079}" dt="2023-12-15T09:29:48.980" v="1467" actId="571"/>
          <ac:spMkLst>
            <pc:docMk/>
            <pc:sldMk cId="3709959988" sldId="270"/>
            <ac:spMk id="6" creationId="{B8A1896D-81E4-45FE-ECAF-CBF152F1D0C7}"/>
          </ac:spMkLst>
        </pc:spChg>
        <pc:spChg chg="mod">
          <ac:chgData name="Du Liu" userId="f6bbb955-1166-4a0c-a0ca-de04d0e558b9" providerId="ADAL" clId="{E99C802E-C19A-4723-ABE5-A8CCDD2E8079}" dt="2023-12-14T08:53:57.896" v="0"/>
          <ac:spMkLst>
            <pc:docMk/>
            <pc:sldMk cId="3709959988" sldId="270"/>
            <ac:spMk id="8" creationId="{D9F2DB27-8B08-20F1-1337-5CA066153638}"/>
          </ac:spMkLst>
        </pc:spChg>
        <pc:spChg chg="mod">
          <ac:chgData name="Du Liu" userId="f6bbb955-1166-4a0c-a0ca-de04d0e558b9" providerId="ADAL" clId="{E99C802E-C19A-4723-ABE5-A8CCDD2E8079}" dt="2023-12-14T08:53:57.896" v="0"/>
          <ac:spMkLst>
            <pc:docMk/>
            <pc:sldMk cId="3709959988" sldId="270"/>
            <ac:spMk id="9" creationId="{DBBD9FF6-8D33-5E02-D60F-6BDD48AA5044}"/>
          </ac:spMkLst>
        </pc:spChg>
        <pc:spChg chg="mod">
          <ac:chgData name="Du Liu" userId="f6bbb955-1166-4a0c-a0ca-de04d0e558b9" providerId="ADAL" clId="{E99C802E-C19A-4723-ABE5-A8CCDD2E8079}" dt="2023-12-14T08:53:57.896" v="0"/>
          <ac:spMkLst>
            <pc:docMk/>
            <pc:sldMk cId="3709959988" sldId="270"/>
            <ac:spMk id="12" creationId="{0566980A-678F-FC40-DFDE-BBE8D6995764}"/>
          </ac:spMkLst>
        </pc:spChg>
        <pc:spChg chg="mod">
          <ac:chgData name="Du Liu" userId="f6bbb955-1166-4a0c-a0ca-de04d0e558b9" providerId="ADAL" clId="{E99C802E-C19A-4723-ABE5-A8CCDD2E8079}" dt="2023-12-14T08:53:57.896" v="0"/>
          <ac:spMkLst>
            <pc:docMk/>
            <pc:sldMk cId="3709959988" sldId="270"/>
            <ac:spMk id="16" creationId="{AD66B71F-1328-7B97-B67B-98E8AAC2182D}"/>
          </ac:spMkLst>
        </pc:spChg>
        <pc:spChg chg="mod">
          <ac:chgData name="Du Liu" userId="f6bbb955-1166-4a0c-a0ca-de04d0e558b9" providerId="ADAL" clId="{E99C802E-C19A-4723-ABE5-A8CCDD2E8079}" dt="2023-12-14T08:53:57.896" v="0"/>
          <ac:spMkLst>
            <pc:docMk/>
            <pc:sldMk cId="3709959988" sldId="270"/>
            <ac:spMk id="17" creationId="{B3B1E81E-D971-D616-A98C-FFC62FF5DBBF}"/>
          </ac:spMkLst>
        </pc:spChg>
        <pc:spChg chg="add mod">
          <ac:chgData name="Du Liu" userId="f6bbb955-1166-4a0c-a0ca-de04d0e558b9" providerId="ADAL" clId="{E99C802E-C19A-4723-ABE5-A8CCDD2E8079}" dt="2023-12-15T09:29:48.980" v="1467" actId="571"/>
          <ac:spMkLst>
            <pc:docMk/>
            <pc:sldMk cId="3709959988" sldId="270"/>
            <ac:spMk id="26" creationId="{00568881-5D6B-3240-18FB-C7F73F5F9FC2}"/>
          </ac:spMkLst>
        </pc:spChg>
        <pc:spChg chg="add del mod">
          <ac:chgData name="Du Liu" userId="f6bbb955-1166-4a0c-a0ca-de04d0e558b9" providerId="ADAL" clId="{E99C802E-C19A-4723-ABE5-A8CCDD2E8079}" dt="2023-12-14T08:55:59.575" v="22" actId="767"/>
          <ac:spMkLst>
            <pc:docMk/>
            <pc:sldMk cId="3709959988" sldId="270"/>
            <ac:spMk id="29" creationId="{BB113D56-3573-CF8F-0268-96B3A4B9378D}"/>
          </ac:spMkLst>
        </pc:spChg>
        <pc:spChg chg="add del mod">
          <ac:chgData name="Du Liu" userId="f6bbb955-1166-4a0c-a0ca-de04d0e558b9" providerId="ADAL" clId="{E99C802E-C19A-4723-ABE5-A8CCDD2E8079}" dt="2023-12-14T08:55:58.447" v="19"/>
          <ac:spMkLst>
            <pc:docMk/>
            <pc:sldMk cId="3709959988" sldId="270"/>
            <ac:spMk id="31" creationId="{8CB91B1F-4B8E-B0C9-7979-524F37E473A1}"/>
          </ac:spMkLst>
        </pc:spChg>
        <pc:spChg chg="add del mod">
          <ac:chgData name="Du Liu" userId="f6bbb955-1166-4a0c-a0ca-de04d0e558b9" providerId="ADAL" clId="{E99C802E-C19A-4723-ABE5-A8CCDD2E8079}" dt="2023-12-14T08:56:21.152" v="26" actId="478"/>
          <ac:spMkLst>
            <pc:docMk/>
            <pc:sldMk cId="3709959988" sldId="270"/>
            <ac:spMk id="39" creationId="{B667D98C-52DC-CCCF-57FD-ABD63518EA05}"/>
          </ac:spMkLst>
        </pc:spChg>
        <pc:spChg chg="add mod">
          <ac:chgData name="Du Liu" userId="f6bbb955-1166-4a0c-a0ca-de04d0e558b9" providerId="ADAL" clId="{E99C802E-C19A-4723-ABE5-A8CCDD2E8079}" dt="2023-12-15T09:29:48.980" v="1467" actId="571"/>
          <ac:spMkLst>
            <pc:docMk/>
            <pc:sldMk cId="3709959988" sldId="270"/>
            <ac:spMk id="40" creationId="{7A50FC27-0096-2BF8-90A0-8241C32600C1}"/>
          </ac:spMkLst>
        </pc:spChg>
        <pc:spChg chg="add mod">
          <ac:chgData name="Du Liu" userId="f6bbb955-1166-4a0c-a0ca-de04d0e558b9" providerId="ADAL" clId="{E99C802E-C19A-4723-ABE5-A8CCDD2E8079}" dt="2023-12-15T09:29:48.980" v="1467" actId="571"/>
          <ac:spMkLst>
            <pc:docMk/>
            <pc:sldMk cId="3709959988" sldId="270"/>
            <ac:spMk id="41" creationId="{9C9050D1-56FA-CB2B-76AD-C2A5B6D693E1}"/>
          </ac:spMkLst>
        </pc:spChg>
        <pc:spChg chg="add mod">
          <ac:chgData name="Du Liu" userId="f6bbb955-1166-4a0c-a0ca-de04d0e558b9" providerId="ADAL" clId="{E99C802E-C19A-4723-ABE5-A8CCDD2E8079}" dt="2023-12-15T09:30:06.581" v="1495" actId="1038"/>
          <ac:spMkLst>
            <pc:docMk/>
            <pc:sldMk cId="3709959988" sldId="270"/>
            <ac:spMk id="44" creationId="{1D72D5D4-BF2C-99FA-5FD4-D97F857BEB53}"/>
          </ac:spMkLst>
        </pc:spChg>
        <pc:spChg chg="add mod">
          <ac:chgData name="Du Liu" userId="f6bbb955-1166-4a0c-a0ca-de04d0e558b9" providerId="ADAL" clId="{E99C802E-C19A-4723-ABE5-A8CCDD2E8079}" dt="2023-12-15T09:30:20.551" v="1522" actId="571"/>
          <ac:spMkLst>
            <pc:docMk/>
            <pc:sldMk cId="3709959988" sldId="270"/>
            <ac:spMk id="47" creationId="{F06FB87B-A446-3713-6E59-339DB6610976}"/>
          </ac:spMkLst>
        </pc:spChg>
        <pc:spChg chg="add mod">
          <ac:chgData name="Du Liu" userId="f6bbb955-1166-4a0c-a0ca-de04d0e558b9" providerId="ADAL" clId="{E99C802E-C19A-4723-ABE5-A8CCDD2E8079}" dt="2023-12-15T09:30:20.551" v="1522" actId="571"/>
          <ac:spMkLst>
            <pc:docMk/>
            <pc:sldMk cId="3709959988" sldId="270"/>
            <ac:spMk id="48" creationId="{96C8336E-0187-2A3F-4522-9E9F5D92A898}"/>
          </ac:spMkLst>
        </pc:spChg>
        <pc:spChg chg="add mod">
          <ac:chgData name="Du Liu" userId="f6bbb955-1166-4a0c-a0ca-de04d0e558b9" providerId="ADAL" clId="{E99C802E-C19A-4723-ABE5-A8CCDD2E8079}" dt="2023-12-19T12:31:14.414" v="1613" actId="693"/>
          <ac:spMkLst>
            <pc:docMk/>
            <pc:sldMk cId="3709959988" sldId="270"/>
            <ac:spMk id="49" creationId="{CAEB41BF-460B-E362-A409-B9798C6BA925}"/>
          </ac:spMkLst>
        </pc:spChg>
        <pc:spChg chg="add mod">
          <ac:chgData name="Du Liu" userId="f6bbb955-1166-4a0c-a0ca-de04d0e558b9" providerId="ADAL" clId="{E99C802E-C19A-4723-ABE5-A8CCDD2E8079}" dt="2023-12-15T09:30:20.551" v="1522" actId="571"/>
          <ac:spMkLst>
            <pc:docMk/>
            <pc:sldMk cId="3709959988" sldId="270"/>
            <ac:spMk id="50" creationId="{B1AC86EB-441C-9CF0-468D-78F49CCFA3D0}"/>
          </ac:spMkLst>
        </pc:spChg>
        <pc:spChg chg="add mod">
          <ac:chgData name="Du Liu" userId="f6bbb955-1166-4a0c-a0ca-de04d0e558b9" providerId="ADAL" clId="{E99C802E-C19A-4723-ABE5-A8CCDD2E8079}" dt="2023-12-15T09:30:20.551" v="1522" actId="571"/>
          <ac:spMkLst>
            <pc:docMk/>
            <pc:sldMk cId="3709959988" sldId="270"/>
            <ac:spMk id="51" creationId="{92E7BA00-E7AA-0073-438D-5588AEED4C32}"/>
          </ac:spMkLst>
        </pc:spChg>
        <pc:spChg chg="add mod">
          <ac:chgData name="Du Liu" userId="f6bbb955-1166-4a0c-a0ca-de04d0e558b9" providerId="ADAL" clId="{E99C802E-C19A-4723-ABE5-A8CCDD2E8079}" dt="2023-12-15T09:30:20.551" v="1522" actId="571"/>
          <ac:spMkLst>
            <pc:docMk/>
            <pc:sldMk cId="3709959988" sldId="270"/>
            <ac:spMk id="56" creationId="{78696DDE-8FDE-7204-5776-B6814D354A3E}"/>
          </ac:spMkLst>
        </pc:spChg>
        <pc:spChg chg="add mod">
          <ac:chgData name="Du Liu" userId="f6bbb955-1166-4a0c-a0ca-de04d0e558b9" providerId="ADAL" clId="{E99C802E-C19A-4723-ABE5-A8CCDD2E8079}" dt="2023-12-15T09:30:20.551" v="1522" actId="571"/>
          <ac:spMkLst>
            <pc:docMk/>
            <pc:sldMk cId="3709959988" sldId="270"/>
            <ac:spMk id="57" creationId="{292946D5-9BAC-2591-A509-3D780B360211}"/>
          </ac:spMkLst>
        </pc:spChg>
        <pc:spChg chg="add mod">
          <ac:chgData name="Du Liu" userId="f6bbb955-1166-4a0c-a0ca-de04d0e558b9" providerId="ADAL" clId="{E99C802E-C19A-4723-ABE5-A8CCDD2E8079}" dt="2023-12-15T09:30:20.551" v="1522" actId="571"/>
          <ac:spMkLst>
            <pc:docMk/>
            <pc:sldMk cId="3709959988" sldId="270"/>
            <ac:spMk id="58" creationId="{19514743-764F-18F3-E22E-D654DCAFF783}"/>
          </ac:spMkLst>
        </pc:spChg>
        <pc:spChg chg="add mod">
          <ac:chgData name="Du Liu" userId="f6bbb955-1166-4a0c-a0ca-de04d0e558b9" providerId="ADAL" clId="{E99C802E-C19A-4723-ABE5-A8CCDD2E8079}" dt="2023-12-15T09:30:20.551" v="1522" actId="571"/>
          <ac:spMkLst>
            <pc:docMk/>
            <pc:sldMk cId="3709959988" sldId="270"/>
            <ac:spMk id="59" creationId="{BB03B8D1-046C-80AC-5E63-06DFF41D0A43}"/>
          </ac:spMkLst>
        </pc:spChg>
        <pc:spChg chg="add mod">
          <ac:chgData name="Du Liu" userId="f6bbb955-1166-4a0c-a0ca-de04d0e558b9" providerId="ADAL" clId="{E99C802E-C19A-4723-ABE5-A8CCDD2E8079}" dt="2023-12-19T12:31:21.217" v="1614" actId="693"/>
          <ac:spMkLst>
            <pc:docMk/>
            <pc:sldMk cId="3709959988" sldId="270"/>
            <ac:spMk id="75" creationId="{45BD717D-0FA4-7985-9AA9-793DC7807833}"/>
          </ac:spMkLst>
        </pc:spChg>
        <pc:spChg chg="add mod">
          <ac:chgData name="Du Liu" userId="f6bbb955-1166-4a0c-a0ca-de04d0e558b9" providerId="ADAL" clId="{E99C802E-C19A-4723-ABE5-A8CCDD2E8079}" dt="2023-12-15T09:30:20.551" v="1522" actId="571"/>
          <ac:spMkLst>
            <pc:docMk/>
            <pc:sldMk cId="3709959988" sldId="270"/>
            <ac:spMk id="82" creationId="{3F7E1DDF-63AC-FB0D-9C01-EF45FC6087AA}"/>
          </ac:spMkLst>
        </pc:spChg>
        <pc:spChg chg="add mod">
          <ac:chgData name="Du Liu" userId="f6bbb955-1166-4a0c-a0ca-de04d0e558b9" providerId="ADAL" clId="{E99C802E-C19A-4723-ABE5-A8CCDD2E8079}" dt="2023-12-15T09:30:20.551" v="1522" actId="571"/>
          <ac:spMkLst>
            <pc:docMk/>
            <pc:sldMk cId="3709959988" sldId="270"/>
            <ac:spMk id="92" creationId="{5460327F-E088-8EC3-6CC8-99901DADF5F3}"/>
          </ac:spMkLst>
        </pc:spChg>
        <pc:spChg chg="add mod">
          <ac:chgData name="Du Liu" userId="f6bbb955-1166-4a0c-a0ca-de04d0e558b9" providerId="ADAL" clId="{E99C802E-C19A-4723-ABE5-A8CCDD2E8079}" dt="2023-12-15T09:30:20.551" v="1522" actId="571"/>
          <ac:spMkLst>
            <pc:docMk/>
            <pc:sldMk cId="3709959988" sldId="270"/>
            <ac:spMk id="98" creationId="{EED8DCC4-8361-0DF3-610D-B8DC29655FC4}"/>
          </ac:spMkLst>
        </pc:spChg>
        <pc:spChg chg="add del mod">
          <ac:chgData name="Du Liu" userId="f6bbb955-1166-4a0c-a0ca-de04d0e558b9" providerId="ADAL" clId="{E99C802E-C19A-4723-ABE5-A8CCDD2E8079}" dt="2023-12-14T10:25:39.419" v="900" actId="478"/>
          <ac:spMkLst>
            <pc:docMk/>
            <pc:sldMk cId="3709959988" sldId="270"/>
            <ac:spMk id="101" creationId="{A3256DF7-DE72-3496-0340-5F21E99FB557}"/>
          </ac:spMkLst>
        </pc:spChg>
        <pc:spChg chg="add mod">
          <ac:chgData name="Du Liu" userId="f6bbb955-1166-4a0c-a0ca-de04d0e558b9" providerId="ADAL" clId="{E99C802E-C19A-4723-ABE5-A8CCDD2E8079}" dt="2023-12-15T09:30:02.390" v="1487" actId="1038"/>
          <ac:spMkLst>
            <pc:docMk/>
            <pc:sldMk cId="3709959988" sldId="270"/>
            <ac:spMk id="103" creationId="{85152A22-1CAF-56E3-BF51-6F9A17D4DE90}"/>
          </ac:spMkLst>
        </pc:spChg>
        <pc:spChg chg="add mod">
          <ac:chgData name="Du Liu" userId="f6bbb955-1166-4a0c-a0ca-de04d0e558b9" providerId="ADAL" clId="{E99C802E-C19A-4723-ABE5-A8CCDD2E8079}" dt="2023-12-15T09:30:23.071" v="1525" actId="20577"/>
          <ac:spMkLst>
            <pc:docMk/>
            <pc:sldMk cId="3709959988" sldId="270"/>
            <ac:spMk id="106" creationId="{62AA5249-A0F7-F4C4-CA60-48B852D77B3A}"/>
          </ac:spMkLst>
        </pc:spChg>
        <pc:grpChg chg="add del mod">
          <ac:chgData name="Du Liu" userId="f6bbb955-1166-4a0c-a0ca-de04d0e558b9" providerId="ADAL" clId="{E99C802E-C19A-4723-ABE5-A8CCDD2E8079}" dt="2023-12-14T08:57:26.652" v="55" actId="478"/>
          <ac:grpSpMkLst>
            <pc:docMk/>
            <pc:sldMk cId="3709959988" sldId="270"/>
            <ac:grpSpMk id="7" creationId="{9BA9DB07-48F0-D73D-0BD3-848EDDE9B3A0}"/>
          </ac:grpSpMkLst>
        </pc:grpChg>
        <pc:grpChg chg="add mod">
          <ac:chgData name="Du Liu" userId="f6bbb955-1166-4a0c-a0ca-de04d0e558b9" providerId="ADAL" clId="{E99C802E-C19A-4723-ABE5-A8CCDD2E8079}" dt="2023-12-15T09:29:48.980" v="1467" actId="571"/>
          <ac:grpSpMkLst>
            <pc:docMk/>
            <pc:sldMk cId="3709959988" sldId="270"/>
            <ac:grpSpMk id="99" creationId="{ACD8C52F-0A98-8BD9-860E-4FAFDD515586}"/>
          </ac:grpSpMkLst>
        </pc:grpChg>
        <pc:grpChg chg="add mod">
          <ac:chgData name="Du Liu" userId="f6bbb955-1166-4a0c-a0ca-de04d0e558b9" providerId="ADAL" clId="{E99C802E-C19A-4723-ABE5-A8CCDD2E8079}" dt="2023-12-15T09:30:20.551" v="1522" actId="571"/>
          <ac:grpSpMkLst>
            <pc:docMk/>
            <pc:sldMk cId="3709959988" sldId="270"/>
            <ac:grpSpMk id="100" creationId="{E8E95354-101B-4FE1-A9AC-D4FE86486AF0}"/>
          </ac:grpSpMkLst>
        </pc:grpChg>
        <pc:cxnChg chg="mod">
          <ac:chgData name="Du Liu" userId="f6bbb955-1166-4a0c-a0ca-de04d0e558b9" providerId="ADAL" clId="{E99C802E-C19A-4723-ABE5-A8CCDD2E8079}" dt="2023-12-14T08:57:26.652" v="55" actId="478"/>
          <ac:cxnSpMkLst>
            <pc:docMk/>
            <pc:sldMk cId="3709959988" sldId="270"/>
            <ac:cxnSpMk id="13" creationId="{8D5B96D9-A280-A659-8F25-C2FABC66FC5B}"/>
          </ac:cxnSpMkLst>
        </pc:cxnChg>
        <pc:cxnChg chg="mod">
          <ac:chgData name="Du Liu" userId="f6bbb955-1166-4a0c-a0ca-de04d0e558b9" providerId="ADAL" clId="{E99C802E-C19A-4723-ABE5-A8CCDD2E8079}" dt="2023-12-14T08:57:26.652" v="55" actId="478"/>
          <ac:cxnSpMkLst>
            <pc:docMk/>
            <pc:sldMk cId="3709959988" sldId="270"/>
            <ac:cxnSpMk id="14" creationId="{BE2BD8FF-0D1E-7522-B832-0603B6EB7C46}"/>
          </ac:cxnSpMkLst>
        </pc:cxnChg>
        <pc:cxnChg chg="mod">
          <ac:chgData name="Du Liu" userId="f6bbb955-1166-4a0c-a0ca-de04d0e558b9" providerId="ADAL" clId="{E99C802E-C19A-4723-ABE5-A8CCDD2E8079}" dt="2023-12-14T08:57:26.652" v="55" actId="478"/>
          <ac:cxnSpMkLst>
            <pc:docMk/>
            <pc:sldMk cId="3709959988" sldId="270"/>
            <ac:cxnSpMk id="15" creationId="{D474D930-6487-EE5A-5078-DD56386DB1F5}"/>
          </ac:cxnSpMkLst>
        </pc:cxnChg>
        <pc:cxnChg chg="add mod">
          <ac:chgData name="Du Liu" userId="f6bbb955-1166-4a0c-a0ca-de04d0e558b9" providerId="ADAL" clId="{E99C802E-C19A-4723-ABE5-A8CCDD2E8079}" dt="2023-12-15T09:29:48.980" v="1467" actId="571"/>
          <ac:cxnSpMkLst>
            <pc:docMk/>
            <pc:sldMk cId="3709959988" sldId="270"/>
            <ac:cxnSpMk id="19" creationId="{065B7332-02AE-5650-18AB-DE135C9806B0}"/>
          </ac:cxnSpMkLst>
        </pc:cxnChg>
        <pc:cxnChg chg="add mod">
          <ac:chgData name="Du Liu" userId="f6bbb955-1166-4a0c-a0ca-de04d0e558b9" providerId="ADAL" clId="{E99C802E-C19A-4723-ABE5-A8CCDD2E8079}" dt="2023-12-15T09:29:48.980" v="1467" actId="571"/>
          <ac:cxnSpMkLst>
            <pc:docMk/>
            <pc:sldMk cId="3709959988" sldId="270"/>
            <ac:cxnSpMk id="21" creationId="{976EAC76-02CA-7A9D-18D2-E64135E17F66}"/>
          </ac:cxnSpMkLst>
        </pc:cxnChg>
        <pc:cxnChg chg="add mod">
          <ac:chgData name="Du Liu" userId="f6bbb955-1166-4a0c-a0ca-de04d0e558b9" providerId="ADAL" clId="{E99C802E-C19A-4723-ABE5-A8CCDD2E8079}" dt="2023-12-15T09:29:48.980" v="1467" actId="571"/>
          <ac:cxnSpMkLst>
            <pc:docMk/>
            <pc:sldMk cId="3709959988" sldId="270"/>
            <ac:cxnSpMk id="23" creationId="{1EE1BA44-9FD8-48C4-ACA1-AA09EF214203}"/>
          </ac:cxnSpMkLst>
        </pc:cxnChg>
        <pc:cxnChg chg="add mod">
          <ac:chgData name="Du Liu" userId="f6bbb955-1166-4a0c-a0ca-de04d0e558b9" providerId="ADAL" clId="{E99C802E-C19A-4723-ABE5-A8CCDD2E8079}" dt="2023-12-15T09:29:48.980" v="1467" actId="571"/>
          <ac:cxnSpMkLst>
            <pc:docMk/>
            <pc:sldMk cId="3709959988" sldId="270"/>
            <ac:cxnSpMk id="25" creationId="{2950B371-D454-4A02-1B5F-67A5C08C82E6}"/>
          </ac:cxnSpMkLst>
        </pc:cxnChg>
        <pc:cxnChg chg="add del mod">
          <ac:chgData name="Du Liu" userId="f6bbb955-1166-4a0c-a0ca-de04d0e558b9" providerId="ADAL" clId="{E99C802E-C19A-4723-ABE5-A8CCDD2E8079}" dt="2023-12-14T08:56:00.118" v="23" actId="11529"/>
          <ac:cxnSpMkLst>
            <pc:docMk/>
            <pc:sldMk cId="3709959988" sldId="270"/>
            <ac:cxnSpMk id="28" creationId="{F419D441-BAF7-67C8-4B91-F15F95859D55}"/>
          </ac:cxnSpMkLst>
        </pc:cxnChg>
        <pc:cxnChg chg="add mod">
          <ac:chgData name="Du Liu" userId="f6bbb955-1166-4a0c-a0ca-de04d0e558b9" providerId="ADAL" clId="{E99C802E-C19A-4723-ABE5-A8CCDD2E8079}" dt="2023-12-15T09:30:06.581" v="1495" actId="1038"/>
          <ac:cxnSpMkLst>
            <pc:docMk/>
            <pc:sldMk cId="3709959988" sldId="270"/>
            <ac:cxnSpMk id="46" creationId="{ED6FC660-2730-070A-32D5-C15C23C52BF7}"/>
          </ac:cxnSpMkLst>
        </pc:cxnChg>
        <pc:cxnChg chg="add mod">
          <ac:chgData name="Du Liu" userId="f6bbb955-1166-4a0c-a0ca-de04d0e558b9" providerId="ADAL" clId="{E99C802E-C19A-4723-ABE5-A8CCDD2E8079}" dt="2023-12-15T09:30:20.551" v="1522" actId="571"/>
          <ac:cxnSpMkLst>
            <pc:docMk/>
            <pc:sldMk cId="3709959988" sldId="270"/>
            <ac:cxnSpMk id="52" creationId="{71326349-368C-DF54-6834-C9731C851336}"/>
          </ac:cxnSpMkLst>
        </pc:cxnChg>
        <pc:cxnChg chg="add mod">
          <ac:chgData name="Du Liu" userId="f6bbb955-1166-4a0c-a0ca-de04d0e558b9" providerId="ADAL" clId="{E99C802E-C19A-4723-ABE5-A8CCDD2E8079}" dt="2023-12-15T09:30:20.551" v="1522" actId="571"/>
          <ac:cxnSpMkLst>
            <pc:docMk/>
            <pc:sldMk cId="3709959988" sldId="270"/>
            <ac:cxnSpMk id="53" creationId="{59BB9C8D-13B8-0F66-AE63-A15033025654}"/>
          </ac:cxnSpMkLst>
        </pc:cxnChg>
        <pc:cxnChg chg="add mod">
          <ac:chgData name="Du Liu" userId="f6bbb955-1166-4a0c-a0ca-de04d0e558b9" providerId="ADAL" clId="{E99C802E-C19A-4723-ABE5-A8CCDD2E8079}" dt="2023-12-15T09:30:20.551" v="1522" actId="571"/>
          <ac:cxnSpMkLst>
            <pc:docMk/>
            <pc:sldMk cId="3709959988" sldId="270"/>
            <ac:cxnSpMk id="54" creationId="{F382BA9C-1AA0-F025-DA87-5DC0161669CB}"/>
          </ac:cxnSpMkLst>
        </pc:cxnChg>
        <pc:cxnChg chg="add mod">
          <ac:chgData name="Du Liu" userId="f6bbb955-1166-4a0c-a0ca-de04d0e558b9" providerId="ADAL" clId="{E99C802E-C19A-4723-ABE5-A8CCDD2E8079}" dt="2023-12-15T09:30:20.551" v="1522" actId="571"/>
          <ac:cxnSpMkLst>
            <pc:docMk/>
            <pc:sldMk cId="3709959988" sldId="270"/>
            <ac:cxnSpMk id="55" creationId="{0274191B-2BA7-B136-3B67-857B511FF46B}"/>
          </ac:cxnSpMkLst>
        </pc:cxnChg>
        <pc:cxnChg chg="add mod">
          <ac:chgData name="Du Liu" userId="f6bbb955-1166-4a0c-a0ca-de04d0e558b9" providerId="ADAL" clId="{E99C802E-C19A-4723-ABE5-A8CCDD2E8079}" dt="2023-12-15T09:30:20.551" v="1522" actId="571"/>
          <ac:cxnSpMkLst>
            <pc:docMk/>
            <pc:sldMk cId="3709959988" sldId="270"/>
            <ac:cxnSpMk id="60" creationId="{7F1ED3E0-FA04-E334-8E6F-6169FD3E9A4A}"/>
          </ac:cxnSpMkLst>
        </pc:cxnChg>
        <pc:cxnChg chg="add mod">
          <ac:chgData name="Du Liu" userId="f6bbb955-1166-4a0c-a0ca-de04d0e558b9" providerId="ADAL" clId="{E99C802E-C19A-4723-ABE5-A8CCDD2E8079}" dt="2023-12-15T09:30:20.551" v="1522" actId="571"/>
          <ac:cxnSpMkLst>
            <pc:docMk/>
            <pc:sldMk cId="3709959988" sldId="270"/>
            <ac:cxnSpMk id="79" creationId="{DE21817D-4CCE-57D5-3DC5-9FBE7B7415DA}"/>
          </ac:cxnSpMkLst>
        </pc:cxnChg>
        <pc:cxnChg chg="add mod">
          <ac:chgData name="Du Liu" userId="f6bbb955-1166-4a0c-a0ca-de04d0e558b9" providerId="ADAL" clId="{E99C802E-C19A-4723-ABE5-A8CCDD2E8079}" dt="2023-12-15T09:30:20.551" v="1522" actId="571"/>
          <ac:cxnSpMkLst>
            <pc:docMk/>
            <pc:sldMk cId="3709959988" sldId="270"/>
            <ac:cxnSpMk id="85" creationId="{A9944280-7B16-661D-2FE6-0981A1E95583}"/>
          </ac:cxnSpMkLst>
        </pc:cxnChg>
      </pc:sldChg>
      <pc:sldChg chg="addSp delSp modSp mod modClrScheme chgLayout">
        <pc:chgData name="Du Liu" userId="f6bbb955-1166-4a0c-a0ca-de04d0e558b9" providerId="ADAL" clId="{E99C802E-C19A-4723-ABE5-A8CCDD2E8079}" dt="2023-12-19T12:31:34.256" v="1615" actId="693"/>
        <pc:sldMkLst>
          <pc:docMk/>
          <pc:sldMk cId="2604203220" sldId="272"/>
        </pc:sldMkLst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2" creationId="{21D37241-83FF-E6A3-0884-B2083E3539BE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3" creationId="{F3B835B7-1CDF-A256-EAE7-B6A145758FC0}"/>
          </ac:spMkLst>
        </pc:spChg>
        <pc:spChg chg="del">
          <ac:chgData name="Du Liu" userId="f6bbb955-1166-4a0c-a0ca-de04d0e558b9" providerId="ADAL" clId="{E99C802E-C19A-4723-ABE5-A8CCDD2E8079}" dt="2023-12-14T09:46:46.083" v="257" actId="700"/>
          <ac:spMkLst>
            <pc:docMk/>
            <pc:sldMk cId="2604203220" sldId="272"/>
            <ac:spMk id="4" creationId="{306D82EC-811D-454E-9DFF-2EEC63AD50B4}"/>
          </ac:spMkLst>
        </pc:spChg>
        <pc:spChg chg="del">
          <ac:chgData name="Du Liu" userId="f6bbb955-1166-4a0c-a0ca-de04d0e558b9" providerId="ADAL" clId="{E99C802E-C19A-4723-ABE5-A8CCDD2E8079}" dt="2023-12-14T09:46:46.083" v="257" actId="700"/>
          <ac:spMkLst>
            <pc:docMk/>
            <pc:sldMk cId="2604203220" sldId="272"/>
            <ac:spMk id="5" creationId="{80CFE1E9-2446-4327-A152-D121E1DA7E83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6" creationId="{BAA623AC-904B-D09F-088C-3B6B7517B232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7" creationId="{13952357-F9DF-61DB-7D9C-16D7E511AB52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8" creationId="{7F551D38-C581-072C-DA9C-D23DBE430EC6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9" creationId="{375E7077-0997-C5D0-8FD8-2DD3CD083FE5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10" creationId="{BA16CB71-A03A-8090-874E-1244A8408F4E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11" creationId="{89EB841D-5071-94AF-BFDE-225721D413A0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12" creationId="{F076DB50-C4C3-D01F-F888-5B34CBB61F2E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13" creationId="{3C98D6F0-BD77-08DC-C6C4-99233C91CEBF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14" creationId="{5A86041A-92AA-465B-84E5-5B4BF101F263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15" creationId="{61E29963-D1EC-3BD7-29A0-955DF756CB50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28" creationId="{C554CF38-1B43-0F07-DD22-00FEE356FA24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29" creationId="{F69ABA3A-46B8-15E8-3991-B6D17E223681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32" creationId="{B1E26938-E5A5-64E7-E27A-83DA22021028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33" creationId="{ED9D5D5E-8341-F1EA-D833-14D9561A07B5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58" creationId="{9E53BAB3-126A-42D5-3C22-EDE28D17DA4A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59" creationId="{85D12CD9-F6CE-3000-CDAF-5510FFE6D476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60" creationId="{FF34BBFF-2B0F-D5AB-24FC-953C56050064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61" creationId="{F2C46CA4-FC61-F16E-F6D1-6B8BDCFF4041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62" creationId="{3BC0406C-954B-B44F-DEC6-3D5CFB44D118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63" creationId="{0B8B6498-C028-E8D2-239B-D6F052D7DE6B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64" creationId="{9F43884C-9FC3-6A00-03C3-59A22EBE9B4F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65" creationId="{CD02EC32-30B1-5E28-D329-BE22D3BBFB84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66" creationId="{11CDD44A-2785-B76E-842B-296518609591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67" creationId="{081BCBE7-46B8-EAEC-9C14-732D4FFAC2F3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84" creationId="{47C5D6E1-200F-3E3E-1FA6-B95F1AE69740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85" creationId="{7FF111DE-2FD9-BE82-01A0-7B1E4D90CD4F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86" creationId="{D70690D3-58BC-9D23-A2EF-A117B84B9FE1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87" creationId="{AEB30337-F3A7-1269-C4A4-1CAE6D96D7A8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88" creationId="{DC86B3B9-FF23-A904-F977-8307D5D4944A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89" creationId="{F551E3C9-01F0-3DF7-BB63-2F8979C60570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90" creationId="{014B7348-DEFA-5CDC-DA91-47419B3B1E7B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91" creationId="{640C82E2-0445-3337-04EB-546993E92839}"/>
          </ac:spMkLst>
        </pc:spChg>
        <pc:spChg chg="add del mod">
          <ac:chgData name="Du Liu" userId="f6bbb955-1166-4a0c-a0ca-de04d0e558b9" providerId="ADAL" clId="{E99C802E-C19A-4723-ABE5-A8CCDD2E8079}" dt="2023-12-14T10:12:01.839" v="633"/>
          <ac:spMkLst>
            <pc:docMk/>
            <pc:sldMk cId="2604203220" sldId="272"/>
            <ac:spMk id="92" creationId="{C8CE89FE-D1CA-9B1F-010E-967E4FDBA0CA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93" creationId="{35A37DE1-A0BB-BF71-2CFC-9FA7783E392F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99" creationId="{C3C7C150-90F1-4C32-59A6-5736BF697D24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100" creationId="{ED828205-6A9E-1DE1-0A02-F23CEC163C29}"/>
          </ac:spMkLst>
        </pc:spChg>
        <pc:spChg chg="add del mod">
          <ac:chgData name="Du Liu" userId="f6bbb955-1166-4a0c-a0ca-de04d0e558b9" providerId="ADAL" clId="{E99C802E-C19A-4723-ABE5-A8CCDD2E8079}" dt="2023-12-14T10:16:01.568" v="721" actId="478"/>
          <ac:spMkLst>
            <pc:docMk/>
            <pc:sldMk cId="2604203220" sldId="272"/>
            <ac:spMk id="101" creationId="{5A6A8898-4B84-1D0A-6F5D-6977C60BA9CE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102" creationId="{7EB2DFBC-9E7C-9338-F7BA-C8AE2FF7A7D8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111" creationId="{1FDE8C43-B5BB-9F2C-F051-C9130622D209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112" creationId="{C566954D-B4EA-4C49-B58A-5AEBC57950D6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113" creationId="{965B49EA-581C-3F06-670A-34E1EE341252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114" creationId="{D6F5C17A-34C8-153C-8070-C3931B70EDD9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115" creationId="{92D2A02B-7B24-E19E-D32A-D8C25E9B3442}"/>
          </ac:spMkLst>
        </pc:spChg>
        <pc:spChg chg="add mod topLvl">
          <ac:chgData name="Du Liu" userId="f6bbb955-1166-4a0c-a0ca-de04d0e558b9" providerId="ADAL" clId="{E99C802E-C19A-4723-ABE5-A8CCDD2E8079}" dt="2023-12-15T12:18:51.611" v="1568" actId="20577"/>
          <ac:spMkLst>
            <pc:docMk/>
            <pc:sldMk cId="2604203220" sldId="272"/>
            <ac:spMk id="116" creationId="{B21D0A0D-8119-99D5-C84E-8B24669EC835}"/>
          </ac:spMkLst>
        </pc:spChg>
        <pc:spChg chg="add del mod">
          <ac:chgData name="Du Liu" userId="f6bbb955-1166-4a0c-a0ca-de04d0e558b9" providerId="ADAL" clId="{E99C802E-C19A-4723-ABE5-A8CCDD2E8079}" dt="2023-12-14T10:21:58.369" v="834" actId="478"/>
          <ac:spMkLst>
            <pc:docMk/>
            <pc:sldMk cId="2604203220" sldId="272"/>
            <ac:spMk id="141" creationId="{0470280D-BBD9-7B8C-53CE-F7098BEC20ED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142" creationId="{7E63971C-F62C-6165-C3D6-C718C9FA87D6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145" creationId="{D4AD5E9E-1830-9991-D77B-243D9603C682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146" creationId="{27BE8307-B9ED-EB37-F372-5FA33A1B1EAA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150" creationId="{4CEB1A05-BA64-46E1-E9C3-A953A1521EB6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151" creationId="{DAD40E2D-CF44-33CF-D5A2-19D303936B84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153" creationId="{FFC1AFD6-EC83-DD76-BD79-0E5E2CC863C7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156" creationId="{617A2DDA-BEAA-8A24-D699-DF5AC27D6B81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157" creationId="{F577190D-9332-F940-798C-DF703185C19D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158" creationId="{66792E67-92DC-455C-7778-5C5D10AEDBC3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159" creationId="{19C7E9E9-979F-F738-46A5-4D5FC4A4CCE4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160" creationId="{E1548DDA-4A91-25E4-4052-06E3E0D4B918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198" creationId="{A9C7799E-D1CB-4C60-7B40-90CF0605419E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199" creationId="{1F8C8F50-55D7-A6BB-883A-04D36FAFDE56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200" creationId="{895B95B7-A519-03F4-A14D-AE14542DA681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201" creationId="{32E518D4-3B3B-3808-C763-2FDAD0B49F71}"/>
          </ac:spMkLst>
        </pc:spChg>
        <pc:spChg chg="add mod topLvl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214" creationId="{DE707C09-8559-1E1F-40D4-FCFF4A2F4FF1}"/>
          </ac:spMkLst>
        </pc:spChg>
        <pc:spChg chg="add del mod">
          <ac:chgData name="Du Liu" userId="f6bbb955-1166-4a0c-a0ca-de04d0e558b9" providerId="ADAL" clId="{E99C802E-C19A-4723-ABE5-A8CCDD2E8079}" dt="2023-12-14T10:43:45.546" v="1099" actId="478"/>
          <ac:spMkLst>
            <pc:docMk/>
            <pc:sldMk cId="2604203220" sldId="272"/>
            <ac:spMk id="215" creationId="{FF0AD7CD-DEB5-F21C-9C18-848B0891EA96}"/>
          </ac:spMkLst>
        </pc:spChg>
        <pc:spChg chg="add mod topLvl">
          <ac:chgData name="Du Liu" userId="f6bbb955-1166-4a0c-a0ca-de04d0e558b9" providerId="ADAL" clId="{E99C802E-C19A-4723-ABE5-A8CCDD2E8079}" dt="2023-12-14T11:25:57.787" v="1277" actId="165"/>
          <ac:spMkLst>
            <pc:docMk/>
            <pc:sldMk cId="2604203220" sldId="272"/>
            <ac:spMk id="217" creationId="{F1890925-44AC-E8AC-AF64-85939DEA7095}"/>
          </ac:spMkLst>
        </pc:spChg>
        <pc:spChg chg="add mod topLvl">
          <ac:chgData name="Du Liu" userId="f6bbb955-1166-4a0c-a0ca-de04d0e558b9" providerId="ADAL" clId="{E99C802E-C19A-4723-ABE5-A8CCDD2E8079}" dt="2023-12-14T11:25:57.787" v="1277" actId="165"/>
          <ac:spMkLst>
            <pc:docMk/>
            <pc:sldMk cId="2604203220" sldId="272"/>
            <ac:spMk id="218" creationId="{48A77F1B-C762-99AF-4666-4B20CC78AE77}"/>
          </ac:spMkLst>
        </pc:spChg>
        <pc:spChg chg="add mod topLvl">
          <ac:chgData name="Du Liu" userId="f6bbb955-1166-4a0c-a0ca-de04d0e558b9" providerId="ADAL" clId="{E99C802E-C19A-4723-ABE5-A8CCDD2E8079}" dt="2023-12-14T11:25:57.787" v="1277" actId="165"/>
          <ac:spMkLst>
            <pc:docMk/>
            <pc:sldMk cId="2604203220" sldId="272"/>
            <ac:spMk id="219" creationId="{1B059B6A-4AB8-8E27-08AC-2295582DFAB1}"/>
          </ac:spMkLst>
        </pc:spChg>
        <pc:spChg chg="add mod topLvl">
          <ac:chgData name="Du Liu" userId="f6bbb955-1166-4a0c-a0ca-de04d0e558b9" providerId="ADAL" clId="{E99C802E-C19A-4723-ABE5-A8CCDD2E8079}" dt="2023-12-14T11:25:57.787" v="1277" actId="165"/>
          <ac:spMkLst>
            <pc:docMk/>
            <pc:sldMk cId="2604203220" sldId="272"/>
            <ac:spMk id="220" creationId="{D43E4368-FDD7-9D08-E444-B763DEE9604A}"/>
          </ac:spMkLst>
        </pc:spChg>
        <pc:spChg chg="add mod topLvl">
          <ac:chgData name="Du Liu" userId="f6bbb955-1166-4a0c-a0ca-de04d0e558b9" providerId="ADAL" clId="{E99C802E-C19A-4723-ABE5-A8CCDD2E8079}" dt="2023-12-14T11:25:57.787" v="1277" actId="165"/>
          <ac:spMkLst>
            <pc:docMk/>
            <pc:sldMk cId="2604203220" sldId="272"/>
            <ac:spMk id="221" creationId="{5E4A9CDA-37E4-FF58-30AD-5DCBDEC598F4}"/>
          </ac:spMkLst>
        </pc:spChg>
        <pc:spChg chg="add mod topLvl">
          <ac:chgData name="Du Liu" userId="f6bbb955-1166-4a0c-a0ca-de04d0e558b9" providerId="ADAL" clId="{E99C802E-C19A-4723-ABE5-A8CCDD2E8079}" dt="2023-12-14T11:25:57.787" v="1277" actId="165"/>
          <ac:spMkLst>
            <pc:docMk/>
            <pc:sldMk cId="2604203220" sldId="272"/>
            <ac:spMk id="222" creationId="{308A4DDC-6D69-FF87-0BD0-87B43916ADB2}"/>
          </ac:spMkLst>
        </pc:spChg>
        <pc:spChg chg="add mod topLvl">
          <ac:chgData name="Du Liu" userId="f6bbb955-1166-4a0c-a0ca-de04d0e558b9" providerId="ADAL" clId="{E99C802E-C19A-4723-ABE5-A8CCDD2E8079}" dt="2023-12-14T11:25:57.787" v="1277" actId="165"/>
          <ac:spMkLst>
            <pc:docMk/>
            <pc:sldMk cId="2604203220" sldId="272"/>
            <ac:spMk id="223" creationId="{6984B562-FFE6-BE7D-C4FE-AB264E411E80}"/>
          </ac:spMkLst>
        </pc:spChg>
        <pc:spChg chg="add mod topLvl">
          <ac:chgData name="Du Liu" userId="f6bbb955-1166-4a0c-a0ca-de04d0e558b9" providerId="ADAL" clId="{E99C802E-C19A-4723-ABE5-A8CCDD2E8079}" dt="2023-12-14T11:25:57.787" v="1277" actId="165"/>
          <ac:spMkLst>
            <pc:docMk/>
            <pc:sldMk cId="2604203220" sldId="272"/>
            <ac:spMk id="224" creationId="{FA423070-39D2-0F97-6C48-7DDA229A73B5}"/>
          </ac:spMkLst>
        </pc:spChg>
        <pc:spChg chg="add mod topLvl">
          <ac:chgData name="Du Liu" userId="f6bbb955-1166-4a0c-a0ca-de04d0e558b9" providerId="ADAL" clId="{E99C802E-C19A-4723-ABE5-A8CCDD2E8079}" dt="2023-12-14T11:25:57.787" v="1277" actId="165"/>
          <ac:spMkLst>
            <pc:docMk/>
            <pc:sldMk cId="2604203220" sldId="272"/>
            <ac:spMk id="225" creationId="{E1074DE5-2B67-DE8D-A160-AF38313FB44A}"/>
          </ac:spMkLst>
        </pc:spChg>
        <pc:spChg chg="add mod">
          <ac:chgData name="Du Liu" userId="f6bbb955-1166-4a0c-a0ca-de04d0e558b9" providerId="ADAL" clId="{E99C802E-C19A-4723-ABE5-A8CCDD2E8079}" dt="2023-12-14T11:25:57.787" v="1277" actId="165"/>
          <ac:spMkLst>
            <pc:docMk/>
            <pc:sldMk cId="2604203220" sldId="272"/>
            <ac:spMk id="281" creationId="{D3EB582C-0ADF-B798-23A7-371093F1B84C}"/>
          </ac:spMkLst>
        </pc:spChg>
        <pc:spChg chg="add mod">
          <ac:chgData name="Du Liu" userId="f6bbb955-1166-4a0c-a0ca-de04d0e558b9" providerId="ADAL" clId="{E99C802E-C19A-4723-ABE5-A8CCDD2E8079}" dt="2023-12-14T11:25:57.787" v="1277" actId="165"/>
          <ac:spMkLst>
            <pc:docMk/>
            <pc:sldMk cId="2604203220" sldId="272"/>
            <ac:spMk id="282" creationId="{16956733-D306-1B2D-DC9B-E247916C6948}"/>
          </ac:spMkLst>
        </pc:spChg>
        <pc:spChg chg="add mod topLvl">
          <ac:chgData name="Du Liu" userId="f6bbb955-1166-4a0c-a0ca-de04d0e558b9" providerId="ADAL" clId="{E99C802E-C19A-4723-ABE5-A8CCDD2E8079}" dt="2023-12-19T12:31:34.256" v="1615" actId="693"/>
          <ac:spMkLst>
            <pc:docMk/>
            <pc:sldMk cId="2604203220" sldId="272"/>
            <ac:spMk id="317" creationId="{4EF6F457-0CC2-4B65-2667-0882388CA19C}"/>
          </ac:spMkLst>
        </pc:spChg>
        <pc:spChg chg="add mod">
          <ac:chgData name="Du Liu" userId="f6bbb955-1166-4a0c-a0ca-de04d0e558b9" providerId="ADAL" clId="{E99C802E-C19A-4723-ABE5-A8CCDD2E8079}" dt="2023-12-15T09:36:45.848" v="1564" actId="164"/>
          <ac:spMkLst>
            <pc:docMk/>
            <pc:sldMk cId="2604203220" sldId="272"/>
            <ac:spMk id="327" creationId="{E41FA08B-763B-AC8D-629B-FE0F25CC5B71}"/>
          </ac:spMkLst>
        </pc:spChg>
        <pc:grpChg chg="add mod">
          <ac:chgData name="Du Liu" userId="f6bbb955-1166-4a0c-a0ca-de04d0e558b9" providerId="ADAL" clId="{E99C802E-C19A-4723-ABE5-A8CCDD2E8079}" dt="2023-12-14T10:37:02.710" v="1088" actId="164"/>
          <ac:grpSpMkLst>
            <pc:docMk/>
            <pc:sldMk cId="2604203220" sldId="272"/>
            <ac:grpSpMk id="212" creationId="{38304561-7121-5095-0421-7EB0DE24F83E}"/>
          </ac:grpSpMkLst>
        </pc:grpChg>
        <pc:grpChg chg="add del mod">
          <ac:chgData name="Du Liu" userId="f6bbb955-1166-4a0c-a0ca-de04d0e558b9" providerId="ADAL" clId="{E99C802E-C19A-4723-ABE5-A8CCDD2E8079}" dt="2023-12-14T10:43:55.543" v="1101" actId="165"/>
          <ac:grpSpMkLst>
            <pc:docMk/>
            <pc:sldMk cId="2604203220" sldId="272"/>
            <ac:grpSpMk id="213" creationId="{2D0DE04B-4A46-F28B-0440-8C6354BB27C3}"/>
          </ac:grpSpMkLst>
        </pc:grpChg>
        <pc:grpChg chg="add del mod topLvl">
          <ac:chgData name="Du Liu" userId="f6bbb955-1166-4a0c-a0ca-de04d0e558b9" providerId="ADAL" clId="{E99C802E-C19A-4723-ABE5-A8CCDD2E8079}" dt="2023-12-14T11:32:33.002" v="1282" actId="165"/>
          <ac:grpSpMkLst>
            <pc:docMk/>
            <pc:sldMk cId="2604203220" sldId="272"/>
            <ac:grpSpMk id="216" creationId="{35CA51DF-529B-28BF-B230-E90AA33BB64E}"/>
          </ac:grpSpMkLst>
        </pc:grpChg>
        <pc:grpChg chg="add del mod">
          <ac:chgData name="Du Liu" userId="f6bbb955-1166-4a0c-a0ca-de04d0e558b9" providerId="ADAL" clId="{E99C802E-C19A-4723-ABE5-A8CCDD2E8079}" dt="2023-12-14T11:25:34.260" v="1274" actId="165"/>
          <ac:grpSpMkLst>
            <pc:docMk/>
            <pc:sldMk cId="2604203220" sldId="272"/>
            <ac:grpSpMk id="280" creationId="{DD6D8D99-F935-D266-9BC6-F300AD39658D}"/>
          </ac:grpSpMkLst>
        </pc:grpChg>
        <pc:grpChg chg="add mod topLvl">
          <ac:chgData name="Du Liu" userId="f6bbb955-1166-4a0c-a0ca-de04d0e558b9" providerId="ADAL" clId="{E99C802E-C19A-4723-ABE5-A8CCDD2E8079}" dt="2023-12-14T11:26:13.927" v="1279" actId="1076"/>
          <ac:grpSpMkLst>
            <pc:docMk/>
            <pc:sldMk cId="2604203220" sldId="272"/>
            <ac:grpSpMk id="283" creationId="{9BA23BDA-DA06-DB5D-02D1-D745B561E801}"/>
          </ac:grpSpMkLst>
        </pc:grpChg>
        <pc:grpChg chg="add del mod">
          <ac:chgData name="Du Liu" userId="f6bbb955-1166-4a0c-a0ca-de04d0e558b9" providerId="ADAL" clId="{E99C802E-C19A-4723-ABE5-A8CCDD2E8079}" dt="2023-12-14T11:25:57.787" v="1277" actId="165"/>
          <ac:grpSpMkLst>
            <pc:docMk/>
            <pc:sldMk cId="2604203220" sldId="272"/>
            <ac:grpSpMk id="284" creationId="{BF3633A2-84D4-3324-0335-188AD7D95FF8}"/>
          </ac:grpSpMkLst>
        </pc:grpChg>
        <pc:grpChg chg="add del mod">
          <ac:chgData name="Du Liu" userId="f6bbb955-1166-4a0c-a0ca-de04d0e558b9" providerId="ADAL" clId="{E99C802E-C19A-4723-ABE5-A8CCDD2E8079}" dt="2023-12-14T11:39:29.298" v="1412" actId="165"/>
          <ac:grpSpMkLst>
            <pc:docMk/>
            <pc:sldMk cId="2604203220" sldId="272"/>
            <ac:grpSpMk id="307" creationId="{EB301827-4C37-E9F9-AC43-B1652C17B7EA}"/>
          </ac:grpSpMkLst>
        </pc:grpChg>
        <pc:grpChg chg="add del mod">
          <ac:chgData name="Du Liu" userId="f6bbb955-1166-4a0c-a0ca-de04d0e558b9" providerId="ADAL" clId="{E99C802E-C19A-4723-ABE5-A8CCDD2E8079}" dt="2023-12-14T11:40:53.345" v="1420" actId="165"/>
          <ac:grpSpMkLst>
            <pc:docMk/>
            <pc:sldMk cId="2604203220" sldId="272"/>
            <ac:grpSpMk id="315" creationId="{47FAD9CC-ACBA-5154-34F9-8E441AF25BFD}"/>
          </ac:grpSpMkLst>
        </pc:grpChg>
        <pc:grpChg chg="add del mod">
          <ac:chgData name="Du Liu" userId="f6bbb955-1166-4a0c-a0ca-de04d0e558b9" providerId="ADAL" clId="{E99C802E-C19A-4723-ABE5-A8CCDD2E8079}" dt="2023-12-15T09:35:27.127" v="1526" actId="165"/>
          <ac:grpSpMkLst>
            <pc:docMk/>
            <pc:sldMk cId="2604203220" sldId="272"/>
            <ac:grpSpMk id="322" creationId="{01587E69-DBA8-1CEE-407D-8B92DB06D547}"/>
          </ac:grpSpMkLst>
        </pc:grpChg>
        <pc:grpChg chg="add mod">
          <ac:chgData name="Du Liu" userId="f6bbb955-1166-4a0c-a0ca-de04d0e558b9" providerId="ADAL" clId="{E99C802E-C19A-4723-ABE5-A8CCDD2E8079}" dt="2023-12-15T09:36:45.848" v="1564" actId="164"/>
          <ac:grpSpMkLst>
            <pc:docMk/>
            <pc:sldMk cId="2604203220" sldId="272"/>
            <ac:grpSpMk id="328" creationId="{323D80BB-1274-8AE7-5A8B-CA918C466029}"/>
          </ac:grpSpMkLst>
        </pc:grpChg>
        <pc:cxnChg chg="add mod topLvl">
          <ac:chgData name="Du Liu" userId="f6bbb955-1166-4a0c-a0ca-de04d0e558b9" providerId="ADAL" clId="{E99C802E-C19A-4723-ABE5-A8CCDD2E8079}" dt="2023-12-15T09:36:45.848" v="1564" actId="164"/>
          <ac:cxnSpMkLst>
            <pc:docMk/>
            <pc:sldMk cId="2604203220" sldId="272"/>
            <ac:cxnSpMk id="17" creationId="{2391B42A-56D2-C0ED-8836-684A792E9924}"/>
          </ac:cxnSpMkLst>
        </pc:cxnChg>
        <pc:cxnChg chg="add mod topLvl">
          <ac:chgData name="Du Liu" userId="f6bbb955-1166-4a0c-a0ca-de04d0e558b9" providerId="ADAL" clId="{E99C802E-C19A-4723-ABE5-A8CCDD2E8079}" dt="2023-12-15T09:36:45.848" v="1564" actId="164"/>
          <ac:cxnSpMkLst>
            <pc:docMk/>
            <pc:sldMk cId="2604203220" sldId="272"/>
            <ac:cxnSpMk id="19" creationId="{88DB5EF2-D9D4-C348-EFC0-7508C3788054}"/>
          </ac:cxnSpMkLst>
        </pc:cxnChg>
        <pc:cxnChg chg="add mod topLvl">
          <ac:chgData name="Du Liu" userId="f6bbb955-1166-4a0c-a0ca-de04d0e558b9" providerId="ADAL" clId="{E99C802E-C19A-4723-ABE5-A8CCDD2E8079}" dt="2023-12-15T09:36:45.848" v="1564" actId="164"/>
          <ac:cxnSpMkLst>
            <pc:docMk/>
            <pc:sldMk cId="2604203220" sldId="272"/>
            <ac:cxnSpMk id="21" creationId="{E58CF285-21C8-9CE4-5D42-B708473B3E40}"/>
          </ac:cxnSpMkLst>
        </pc:cxnChg>
        <pc:cxnChg chg="add mod topLvl">
          <ac:chgData name="Du Liu" userId="f6bbb955-1166-4a0c-a0ca-de04d0e558b9" providerId="ADAL" clId="{E99C802E-C19A-4723-ABE5-A8CCDD2E8079}" dt="2023-12-15T09:36:45.848" v="1564" actId="164"/>
          <ac:cxnSpMkLst>
            <pc:docMk/>
            <pc:sldMk cId="2604203220" sldId="272"/>
            <ac:cxnSpMk id="23" creationId="{4A81AD16-13F8-8328-E9E1-FE25150E3702}"/>
          </ac:cxnSpMkLst>
        </pc:cxnChg>
        <pc:cxnChg chg="add mod topLvl">
          <ac:chgData name="Du Liu" userId="f6bbb955-1166-4a0c-a0ca-de04d0e558b9" providerId="ADAL" clId="{E99C802E-C19A-4723-ABE5-A8CCDD2E8079}" dt="2023-12-15T09:36:45.848" v="1564" actId="164"/>
          <ac:cxnSpMkLst>
            <pc:docMk/>
            <pc:sldMk cId="2604203220" sldId="272"/>
            <ac:cxnSpMk id="25" creationId="{FB11ABF3-EAAE-7027-85F3-7FAD4A9D1D49}"/>
          </ac:cxnSpMkLst>
        </pc:cxnChg>
        <pc:cxnChg chg="add mod topLvl">
          <ac:chgData name="Du Liu" userId="f6bbb955-1166-4a0c-a0ca-de04d0e558b9" providerId="ADAL" clId="{E99C802E-C19A-4723-ABE5-A8CCDD2E8079}" dt="2023-12-15T09:36:45.848" v="1564" actId="164"/>
          <ac:cxnSpMkLst>
            <pc:docMk/>
            <pc:sldMk cId="2604203220" sldId="272"/>
            <ac:cxnSpMk id="27" creationId="{F6670ED9-D4D8-E657-5647-7D91105774B7}"/>
          </ac:cxnSpMkLst>
        </pc:cxnChg>
        <pc:cxnChg chg="add mod topLvl">
          <ac:chgData name="Du Liu" userId="f6bbb955-1166-4a0c-a0ca-de04d0e558b9" providerId="ADAL" clId="{E99C802E-C19A-4723-ABE5-A8CCDD2E8079}" dt="2023-12-15T09:36:45.848" v="1564" actId="164"/>
          <ac:cxnSpMkLst>
            <pc:docMk/>
            <pc:sldMk cId="2604203220" sldId="272"/>
            <ac:cxnSpMk id="31" creationId="{1130656A-24F1-8E85-BBC0-8493C0686EE7}"/>
          </ac:cxnSpMkLst>
        </pc:cxnChg>
        <pc:cxnChg chg="add mod topLvl">
          <ac:chgData name="Du Liu" userId="f6bbb955-1166-4a0c-a0ca-de04d0e558b9" providerId="ADAL" clId="{E99C802E-C19A-4723-ABE5-A8CCDD2E8079}" dt="2023-12-15T09:36:45.848" v="1564" actId="164"/>
          <ac:cxnSpMkLst>
            <pc:docMk/>
            <pc:sldMk cId="2604203220" sldId="272"/>
            <ac:cxnSpMk id="34" creationId="{D4C4420F-52E3-56E8-9374-BD5094BC65C7}"/>
          </ac:cxnSpMkLst>
        </pc:cxnChg>
        <pc:cxnChg chg="add del mod">
          <ac:chgData name="Du Liu" userId="f6bbb955-1166-4a0c-a0ca-de04d0e558b9" providerId="ADAL" clId="{E99C802E-C19A-4723-ABE5-A8CCDD2E8079}" dt="2023-12-14T09:56:21.341" v="434" actId="11529"/>
          <ac:cxnSpMkLst>
            <pc:docMk/>
            <pc:sldMk cId="2604203220" sldId="272"/>
            <ac:cxnSpMk id="43" creationId="{9DB2C969-1E0D-42B8-504F-D9FF93491314}"/>
          </ac:cxnSpMkLst>
        </pc:cxnChg>
        <pc:cxnChg chg="add mod topLvl">
          <ac:chgData name="Du Liu" userId="f6bbb955-1166-4a0c-a0ca-de04d0e558b9" providerId="ADAL" clId="{E99C802E-C19A-4723-ABE5-A8CCDD2E8079}" dt="2023-12-15T09:36:45.848" v="1564" actId="164"/>
          <ac:cxnSpMkLst>
            <pc:docMk/>
            <pc:sldMk cId="2604203220" sldId="272"/>
            <ac:cxnSpMk id="45" creationId="{B467B0DB-E028-DF3F-3586-B3591A8BB740}"/>
          </ac:cxnSpMkLst>
        </pc:cxnChg>
        <pc:cxnChg chg="add del mod">
          <ac:chgData name="Du Liu" userId="f6bbb955-1166-4a0c-a0ca-de04d0e558b9" providerId="ADAL" clId="{E99C802E-C19A-4723-ABE5-A8CCDD2E8079}" dt="2023-12-14T09:56:50.681" v="437" actId="11529"/>
          <ac:cxnSpMkLst>
            <pc:docMk/>
            <pc:sldMk cId="2604203220" sldId="272"/>
            <ac:cxnSpMk id="47" creationId="{EA2E2365-356C-4A11-B047-8BE47BB6A962}"/>
          </ac:cxnSpMkLst>
        </pc:cxnChg>
        <pc:cxnChg chg="add mod topLvl">
          <ac:chgData name="Du Liu" userId="f6bbb955-1166-4a0c-a0ca-de04d0e558b9" providerId="ADAL" clId="{E99C802E-C19A-4723-ABE5-A8CCDD2E8079}" dt="2023-12-15T09:36:45.848" v="1564" actId="164"/>
          <ac:cxnSpMkLst>
            <pc:docMk/>
            <pc:sldMk cId="2604203220" sldId="272"/>
            <ac:cxnSpMk id="49" creationId="{ACD8D26D-C00B-11F9-2441-F49B803F4042}"/>
          </ac:cxnSpMkLst>
        </pc:cxnChg>
        <pc:cxnChg chg="add mod topLvl">
          <ac:chgData name="Du Liu" userId="f6bbb955-1166-4a0c-a0ca-de04d0e558b9" providerId="ADAL" clId="{E99C802E-C19A-4723-ABE5-A8CCDD2E8079}" dt="2023-12-15T09:36:45.848" v="1564" actId="164"/>
          <ac:cxnSpMkLst>
            <pc:docMk/>
            <pc:sldMk cId="2604203220" sldId="272"/>
            <ac:cxnSpMk id="50" creationId="{BDDEB578-C3D3-9658-403C-9B173443DD01}"/>
          </ac:cxnSpMkLst>
        </pc:cxnChg>
        <pc:cxnChg chg="add mod topLvl">
          <ac:chgData name="Du Liu" userId="f6bbb955-1166-4a0c-a0ca-de04d0e558b9" providerId="ADAL" clId="{E99C802E-C19A-4723-ABE5-A8CCDD2E8079}" dt="2023-12-15T09:36:45.848" v="1564" actId="164"/>
          <ac:cxnSpMkLst>
            <pc:docMk/>
            <pc:sldMk cId="2604203220" sldId="272"/>
            <ac:cxnSpMk id="51" creationId="{0DAD592D-C74D-E2C0-CB89-AD700F3058C4}"/>
          </ac:cxnSpMkLst>
        </pc:cxnChg>
        <pc:cxnChg chg="add mod topLvl">
          <ac:chgData name="Du Liu" userId="f6bbb955-1166-4a0c-a0ca-de04d0e558b9" providerId="ADAL" clId="{E99C802E-C19A-4723-ABE5-A8CCDD2E8079}" dt="2023-12-15T09:36:45.848" v="1564" actId="164"/>
          <ac:cxnSpMkLst>
            <pc:docMk/>
            <pc:sldMk cId="2604203220" sldId="272"/>
            <ac:cxnSpMk id="52" creationId="{9B767ECB-22B0-A02A-9175-8BFF1BF0C926}"/>
          </ac:cxnSpMkLst>
        </pc:cxnChg>
        <pc:cxnChg chg="add mod topLvl">
          <ac:chgData name="Du Liu" userId="f6bbb955-1166-4a0c-a0ca-de04d0e558b9" providerId="ADAL" clId="{E99C802E-C19A-4723-ABE5-A8CCDD2E8079}" dt="2023-12-15T09:36:45.848" v="1564" actId="164"/>
          <ac:cxnSpMkLst>
            <pc:docMk/>
            <pc:sldMk cId="2604203220" sldId="272"/>
            <ac:cxnSpMk id="54" creationId="{3074EFA0-254B-FA79-6AD4-945223104926}"/>
          </ac:cxnSpMkLst>
        </pc:cxnChg>
        <pc:cxnChg chg="add mod topLvl">
          <ac:chgData name="Du Liu" userId="f6bbb955-1166-4a0c-a0ca-de04d0e558b9" providerId="ADAL" clId="{E99C802E-C19A-4723-ABE5-A8CCDD2E8079}" dt="2023-12-15T09:36:45.848" v="1564" actId="164"/>
          <ac:cxnSpMkLst>
            <pc:docMk/>
            <pc:sldMk cId="2604203220" sldId="272"/>
            <ac:cxnSpMk id="57" creationId="{06830A95-AA1C-8405-E940-A5A74A3BCEF7}"/>
          </ac:cxnSpMkLst>
        </pc:cxnChg>
        <pc:cxnChg chg="add mod topLvl">
          <ac:chgData name="Du Liu" userId="f6bbb955-1166-4a0c-a0ca-de04d0e558b9" providerId="ADAL" clId="{E99C802E-C19A-4723-ABE5-A8CCDD2E8079}" dt="2023-12-15T09:36:45.848" v="1564" actId="164"/>
          <ac:cxnSpMkLst>
            <pc:docMk/>
            <pc:sldMk cId="2604203220" sldId="272"/>
            <ac:cxnSpMk id="69" creationId="{F3D21B9A-AD7E-1762-12A8-8C24DF5AF307}"/>
          </ac:cxnSpMkLst>
        </pc:cxnChg>
        <pc:cxnChg chg="add del mod">
          <ac:chgData name="Du Liu" userId="f6bbb955-1166-4a0c-a0ca-de04d0e558b9" providerId="ADAL" clId="{E99C802E-C19A-4723-ABE5-A8CCDD2E8079}" dt="2023-12-14T10:02:10.763" v="537" actId="11529"/>
          <ac:cxnSpMkLst>
            <pc:docMk/>
            <pc:sldMk cId="2604203220" sldId="272"/>
            <ac:cxnSpMk id="71" creationId="{98B91945-ACE5-CB5B-C16E-7A1FC6203D80}"/>
          </ac:cxnSpMkLst>
        </pc:cxnChg>
        <pc:cxnChg chg="add del mod">
          <ac:chgData name="Du Liu" userId="f6bbb955-1166-4a0c-a0ca-de04d0e558b9" providerId="ADAL" clId="{E99C802E-C19A-4723-ABE5-A8CCDD2E8079}" dt="2023-12-14T10:02:17.407" v="539" actId="11529"/>
          <ac:cxnSpMkLst>
            <pc:docMk/>
            <pc:sldMk cId="2604203220" sldId="272"/>
            <ac:cxnSpMk id="73" creationId="{12C8CC9A-9AF8-4B1D-E145-49FCB869567D}"/>
          </ac:cxnSpMkLst>
        </pc:cxnChg>
        <pc:cxnChg chg="add del mod">
          <ac:chgData name="Du Liu" userId="f6bbb955-1166-4a0c-a0ca-de04d0e558b9" providerId="ADAL" clId="{E99C802E-C19A-4723-ABE5-A8CCDD2E8079}" dt="2023-12-14T10:02:22.218" v="541" actId="11529"/>
          <ac:cxnSpMkLst>
            <pc:docMk/>
            <pc:sldMk cId="2604203220" sldId="272"/>
            <ac:cxnSpMk id="75" creationId="{3EBA8E0C-68D5-8A00-D558-0BA5FA5926DF}"/>
          </ac:cxnSpMkLst>
        </pc:cxnChg>
        <pc:cxnChg chg="add del mod">
          <ac:chgData name="Du Liu" userId="f6bbb955-1166-4a0c-a0ca-de04d0e558b9" providerId="ADAL" clId="{E99C802E-C19A-4723-ABE5-A8CCDD2E8079}" dt="2023-12-14T10:02:31.815" v="543" actId="11529"/>
          <ac:cxnSpMkLst>
            <pc:docMk/>
            <pc:sldMk cId="2604203220" sldId="272"/>
            <ac:cxnSpMk id="77" creationId="{8DAF1578-0833-6458-4AFA-E678C6E954BB}"/>
          </ac:cxnSpMkLst>
        </pc:cxnChg>
        <pc:cxnChg chg="add del mod">
          <ac:chgData name="Du Liu" userId="f6bbb955-1166-4a0c-a0ca-de04d0e558b9" providerId="ADAL" clId="{E99C802E-C19A-4723-ABE5-A8CCDD2E8079}" dt="2023-12-14T10:02:51.837" v="545" actId="478"/>
          <ac:cxnSpMkLst>
            <pc:docMk/>
            <pc:sldMk cId="2604203220" sldId="272"/>
            <ac:cxnSpMk id="79" creationId="{48FA85C3-E8D8-CC0B-0145-A3CA18D5B14C}"/>
          </ac:cxnSpMkLst>
        </pc:cxnChg>
        <pc:cxnChg chg="add mod topLvl">
          <ac:chgData name="Du Liu" userId="f6bbb955-1166-4a0c-a0ca-de04d0e558b9" providerId="ADAL" clId="{E99C802E-C19A-4723-ABE5-A8CCDD2E8079}" dt="2023-12-15T09:36:45.848" v="1564" actId="164"/>
          <ac:cxnSpMkLst>
            <pc:docMk/>
            <pc:sldMk cId="2604203220" sldId="272"/>
            <ac:cxnSpMk id="81" creationId="{18EC5354-1A36-6DD9-637D-17C879BE6398}"/>
          </ac:cxnSpMkLst>
        </pc:cxnChg>
        <pc:cxnChg chg="add mod topLvl">
          <ac:chgData name="Du Liu" userId="f6bbb955-1166-4a0c-a0ca-de04d0e558b9" providerId="ADAL" clId="{E99C802E-C19A-4723-ABE5-A8CCDD2E8079}" dt="2023-12-15T09:36:45.848" v="1564" actId="164"/>
          <ac:cxnSpMkLst>
            <pc:docMk/>
            <pc:sldMk cId="2604203220" sldId="272"/>
            <ac:cxnSpMk id="83" creationId="{B40384A0-98F2-DB08-F8A3-2427BFE248B2}"/>
          </ac:cxnSpMkLst>
        </pc:cxnChg>
        <pc:cxnChg chg="add mod topLvl">
          <ac:chgData name="Du Liu" userId="f6bbb955-1166-4a0c-a0ca-de04d0e558b9" providerId="ADAL" clId="{E99C802E-C19A-4723-ABE5-A8CCDD2E8079}" dt="2023-12-15T09:36:45.848" v="1564" actId="164"/>
          <ac:cxnSpMkLst>
            <pc:docMk/>
            <pc:sldMk cId="2604203220" sldId="272"/>
            <ac:cxnSpMk id="104" creationId="{9AFDC849-5876-88BF-2AA1-BB7E84DA4F56}"/>
          </ac:cxnSpMkLst>
        </pc:cxnChg>
        <pc:cxnChg chg="add mod topLvl">
          <ac:chgData name="Du Liu" userId="f6bbb955-1166-4a0c-a0ca-de04d0e558b9" providerId="ADAL" clId="{E99C802E-C19A-4723-ABE5-A8CCDD2E8079}" dt="2023-12-15T09:36:45.848" v="1564" actId="164"/>
          <ac:cxnSpMkLst>
            <pc:docMk/>
            <pc:sldMk cId="2604203220" sldId="272"/>
            <ac:cxnSpMk id="106" creationId="{D092A63C-6E26-33B0-21F0-DFFE4531A5CD}"/>
          </ac:cxnSpMkLst>
        </pc:cxnChg>
        <pc:cxnChg chg="add mod topLvl">
          <ac:chgData name="Du Liu" userId="f6bbb955-1166-4a0c-a0ca-de04d0e558b9" providerId="ADAL" clId="{E99C802E-C19A-4723-ABE5-A8CCDD2E8079}" dt="2023-12-15T09:36:45.848" v="1564" actId="164"/>
          <ac:cxnSpMkLst>
            <pc:docMk/>
            <pc:sldMk cId="2604203220" sldId="272"/>
            <ac:cxnSpMk id="108" creationId="{8B6D4744-29E3-AEFC-10BE-61DDB4726323}"/>
          </ac:cxnSpMkLst>
        </pc:cxnChg>
        <pc:cxnChg chg="add mod topLvl">
          <ac:chgData name="Du Liu" userId="f6bbb955-1166-4a0c-a0ca-de04d0e558b9" providerId="ADAL" clId="{E99C802E-C19A-4723-ABE5-A8CCDD2E8079}" dt="2023-12-15T09:36:45.848" v="1564" actId="164"/>
          <ac:cxnSpMkLst>
            <pc:docMk/>
            <pc:sldMk cId="2604203220" sldId="272"/>
            <ac:cxnSpMk id="110" creationId="{54866507-854C-B2A9-FCCD-B0FE34727C37}"/>
          </ac:cxnSpMkLst>
        </pc:cxnChg>
        <pc:cxnChg chg="add mod topLvl">
          <ac:chgData name="Du Liu" userId="f6bbb955-1166-4a0c-a0ca-de04d0e558b9" providerId="ADAL" clId="{E99C802E-C19A-4723-ABE5-A8CCDD2E8079}" dt="2023-12-15T09:36:45.848" v="1564" actId="164"/>
          <ac:cxnSpMkLst>
            <pc:docMk/>
            <pc:sldMk cId="2604203220" sldId="272"/>
            <ac:cxnSpMk id="118" creationId="{604C2035-E579-851D-F087-76F9ABAC8BD3}"/>
          </ac:cxnSpMkLst>
        </pc:cxnChg>
        <pc:cxnChg chg="add mod topLvl">
          <ac:chgData name="Du Liu" userId="f6bbb955-1166-4a0c-a0ca-de04d0e558b9" providerId="ADAL" clId="{E99C802E-C19A-4723-ABE5-A8CCDD2E8079}" dt="2023-12-15T09:36:45.848" v="1564" actId="164"/>
          <ac:cxnSpMkLst>
            <pc:docMk/>
            <pc:sldMk cId="2604203220" sldId="272"/>
            <ac:cxnSpMk id="120" creationId="{07CCE8DD-1685-35EB-C537-1022BBA94D61}"/>
          </ac:cxnSpMkLst>
        </pc:cxnChg>
        <pc:cxnChg chg="add mod topLvl">
          <ac:chgData name="Du Liu" userId="f6bbb955-1166-4a0c-a0ca-de04d0e558b9" providerId="ADAL" clId="{E99C802E-C19A-4723-ABE5-A8CCDD2E8079}" dt="2023-12-15T09:36:45.848" v="1564" actId="164"/>
          <ac:cxnSpMkLst>
            <pc:docMk/>
            <pc:sldMk cId="2604203220" sldId="272"/>
            <ac:cxnSpMk id="122" creationId="{2E718D13-F5C5-F881-F788-FCEF521CA547}"/>
          </ac:cxnSpMkLst>
        </pc:cxnChg>
        <pc:cxnChg chg="add mod topLvl">
          <ac:chgData name="Du Liu" userId="f6bbb955-1166-4a0c-a0ca-de04d0e558b9" providerId="ADAL" clId="{E99C802E-C19A-4723-ABE5-A8CCDD2E8079}" dt="2023-12-15T09:36:45.848" v="1564" actId="164"/>
          <ac:cxnSpMkLst>
            <pc:docMk/>
            <pc:sldMk cId="2604203220" sldId="272"/>
            <ac:cxnSpMk id="129" creationId="{D2026B1F-6BA4-D4DD-D97D-58D16C2DDDBA}"/>
          </ac:cxnSpMkLst>
        </pc:cxnChg>
        <pc:cxnChg chg="add mod topLvl">
          <ac:chgData name="Du Liu" userId="f6bbb955-1166-4a0c-a0ca-de04d0e558b9" providerId="ADAL" clId="{E99C802E-C19A-4723-ABE5-A8CCDD2E8079}" dt="2023-12-15T09:36:45.848" v="1564" actId="164"/>
          <ac:cxnSpMkLst>
            <pc:docMk/>
            <pc:sldMk cId="2604203220" sldId="272"/>
            <ac:cxnSpMk id="131" creationId="{17AF0BB0-14C3-A162-0DBB-B1ACC8124170}"/>
          </ac:cxnSpMkLst>
        </pc:cxnChg>
        <pc:cxnChg chg="add mod topLvl">
          <ac:chgData name="Du Liu" userId="f6bbb955-1166-4a0c-a0ca-de04d0e558b9" providerId="ADAL" clId="{E99C802E-C19A-4723-ABE5-A8CCDD2E8079}" dt="2023-12-15T09:36:45.848" v="1564" actId="164"/>
          <ac:cxnSpMkLst>
            <pc:docMk/>
            <pc:sldMk cId="2604203220" sldId="272"/>
            <ac:cxnSpMk id="133" creationId="{66E1254E-3CEC-6F20-0F9F-44D5A8B3658F}"/>
          </ac:cxnSpMkLst>
        </pc:cxnChg>
        <pc:cxnChg chg="add mod topLvl">
          <ac:chgData name="Du Liu" userId="f6bbb955-1166-4a0c-a0ca-de04d0e558b9" providerId="ADAL" clId="{E99C802E-C19A-4723-ABE5-A8CCDD2E8079}" dt="2023-12-15T09:36:45.848" v="1564" actId="164"/>
          <ac:cxnSpMkLst>
            <pc:docMk/>
            <pc:sldMk cId="2604203220" sldId="272"/>
            <ac:cxnSpMk id="144" creationId="{81A49BF9-35D6-91FF-3BAE-1C0870C136AD}"/>
          </ac:cxnSpMkLst>
        </pc:cxnChg>
        <pc:cxnChg chg="add del mod">
          <ac:chgData name="Du Liu" userId="f6bbb955-1166-4a0c-a0ca-de04d0e558b9" providerId="ADAL" clId="{E99C802E-C19A-4723-ABE5-A8CCDD2E8079}" dt="2023-12-14T10:22:40.059" v="863" actId="478"/>
          <ac:cxnSpMkLst>
            <pc:docMk/>
            <pc:sldMk cId="2604203220" sldId="272"/>
            <ac:cxnSpMk id="147" creationId="{B8CDA4DF-F853-CB43-56AF-ECD65D7E27C3}"/>
          </ac:cxnSpMkLst>
        </pc:cxnChg>
        <pc:cxnChg chg="add mod topLvl">
          <ac:chgData name="Du Liu" userId="f6bbb955-1166-4a0c-a0ca-de04d0e558b9" providerId="ADAL" clId="{E99C802E-C19A-4723-ABE5-A8CCDD2E8079}" dt="2023-12-15T09:36:45.848" v="1564" actId="164"/>
          <ac:cxnSpMkLst>
            <pc:docMk/>
            <pc:sldMk cId="2604203220" sldId="272"/>
            <ac:cxnSpMk id="149" creationId="{E650691C-4E26-40D4-017A-56E04EEB603E}"/>
          </ac:cxnSpMkLst>
        </pc:cxnChg>
        <pc:cxnChg chg="add mod topLvl">
          <ac:chgData name="Du Liu" userId="f6bbb955-1166-4a0c-a0ca-de04d0e558b9" providerId="ADAL" clId="{E99C802E-C19A-4723-ABE5-A8CCDD2E8079}" dt="2023-12-15T09:36:45.848" v="1564" actId="164"/>
          <ac:cxnSpMkLst>
            <pc:docMk/>
            <pc:sldMk cId="2604203220" sldId="272"/>
            <ac:cxnSpMk id="152" creationId="{37BB11A5-4310-89D6-F44E-87CDCB340ACE}"/>
          </ac:cxnSpMkLst>
        </pc:cxnChg>
        <pc:cxnChg chg="add mod topLvl">
          <ac:chgData name="Du Liu" userId="f6bbb955-1166-4a0c-a0ca-de04d0e558b9" providerId="ADAL" clId="{E99C802E-C19A-4723-ABE5-A8CCDD2E8079}" dt="2023-12-15T09:36:45.848" v="1564" actId="164"/>
          <ac:cxnSpMkLst>
            <pc:docMk/>
            <pc:sldMk cId="2604203220" sldId="272"/>
            <ac:cxnSpMk id="162" creationId="{ED6731F8-AFEE-32F7-C35F-922E03A2F828}"/>
          </ac:cxnSpMkLst>
        </pc:cxnChg>
        <pc:cxnChg chg="add mod topLvl">
          <ac:chgData name="Du Liu" userId="f6bbb955-1166-4a0c-a0ca-de04d0e558b9" providerId="ADAL" clId="{E99C802E-C19A-4723-ABE5-A8CCDD2E8079}" dt="2023-12-15T09:36:45.848" v="1564" actId="164"/>
          <ac:cxnSpMkLst>
            <pc:docMk/>
            <pc:sldMk cId="2604203220" sldId="272"/>
            <ac:cxnSpMk id="167" creationId="{27826A4B-126C-6A27-F68B-901B11953571}"/>
          </ac:cxnSpMkLst>
        </pc:cxnChg>
        <pc:cxnChg chg="add del mod topLvl">
          <ac:chgData name="Du Liu" userId="f6bbb955-1166-4a0c-a0ca-de04d0e558b9" providerId="ADAL" clId="{E99C802E-C19A-4723-ABE5-A8CCDD2E8079}" dt="2023-12-14T11:39:31.456" v="1413" actId="478"/>
          <ac:cxnSpMkLst>
            <pc:docMk/>
            <pc:sldMk cId="2604203220" sldId="272"/>
            <ac:cxnSpMk id="177" creationId="{00585898-9CDB-5C9E-4415-6D4B56263CD7}"/>
          </ac:cxnSpMkLst>
        </pc:cxnChg>
        <pc:cxnChg chg="add del mod topLvl">
          <ac:chgData name="Du Liu" userId="f6bbb955-1166-4a0c-a0ca-de04d0e558b9" providerId="ADAL" clId="{E99C802E-C19A-4723-ABE5-A8CCDD2E8079}" dt="2023-12-14T11:39:32.583" v="1414" actId="478"/>
          <ac:cxnSpMkLst>
            <pc:docMk/>
            <pc:sldMk cId="2604203220" sldId="272"/>
            <ac:cxnSpMk id="179" creationId="{9504BD2D-9081-8C0E-36E5-5DE97A9DBA05}"/>
          </ac:cxnSpMkLst>
        </pc:cxnChg>
        <pc:cxnChg chg="add del mod">
          <ac:chgData name="Du Liu" userId="f6bbb955-1166-4a0c-a0ca-de04d0e558b9" providerId="ADAL" clId="{E99C802E-C19A-4723-ABE5-A8CCDD2E8079}" dt="2023-12-14T10:30:01.624" v="997" actId="11529"/>
          <ac:cxnSpMkLst>
            <pc:docMk/>
            <pc:sldMk cId="2604203220" sldId="272"/>
            <ac:cxnSpMk id="182" creationId="{EE47128A-5DB8-6D12-8223-13E8F26C7E10}"/>
          </ac:cxnSpMkLst>
        </pc:cxnChg>
        <pc:cxnChg chg="add mod topLvl">
          <ac:chgData name="Du Liu" userId="f6bbb955-1166-4a0c-a0ca-de04d0e558b9" providerId="ADAL" clId="{E99C802E-C19A-4723-ABE5-A8CCDD2E8079}" dt="2023-12-15T09:36:45.848" v="1564" actId="164"/>
          <ac:cxnSpMkLst>
            <pc:docMk/>
            <pc:sldMk cId="2604203220" sldId="272"/>
            <ac:cxnSpMk id="184" creationId="{2AF34619-C455-4A53-1C07-6EE28FA9F0B7}"/>
          </ac:cxnSpMkLst>
        </pc:cxnChg>
        <pc:cxnChg chg="add mod topLvl">
          <ac:chgData name="Du Liu" userId="f6bbb955-1166-4a0c-a0ca-de04d0e558b9" providerId="ADAL" clId="{E99C802E-C19A-4723-ABE5-A8CCDD2E8079}" dt="2023-12-15T09:36:45.848" v="1564" actId="164"/>
          <ac:cxnSpMkLst>
            <pc:docMk/>
            <pc:sldMk cId="2604203220" sldId="272"/>
            <ac:cxnSpMk id="186" creationId="{1DBB16BE-6453-3A37-792D-AEAF344EDA6E}"/>
          </ac:cxnSpMkLst>
        </pc:cxnChg>
        <pc:cxnChg chg="add mod topLvl">
          <ac:chgData name="Du Liu" userId="f6bbb955-1166-4a0c-a0ca-de04d0e558b9" providerId="ADAL" clId="{E99C802E-C19A-4723-ABE5-A8CCDD2E8079}" dt="2023-12-15T09:36:45.848" v="1564" actId="164"/>
          <ac:cxnSpMkLst>
            <pc:docMk/>
            <pc:sldMk cId="2604203220" sldId="272"/>
            <ac:cxnSpMk id="189" creationId="{258289BE-C85E-3DE5-CD27-F63C00BF4D6C}"/>
          </ac:cxnSpMkLst>
        </pc:cxnChg>
        <pc:cxnChg chg="add mod topLvl">
          <ac:chgData name="Du Liu" userId="f6bbb955-1166-4a0c-a0ca-de04d0e558b9" providerId="ADAL" clId="{E99C802E-C19A-4723-ABE5-A8CCDD2E8079}" dt="2023-12-15T09:36:45.848" v="1564" actId="164"/>
          <ac:cxnSpMkLst>
            <pc:docMk/>
            <pc:sldMk cId="2604203220" sldId="272"/>
            <ac:cxnSpMk id="191" creationId="{FEC81CAE-7F2B-3813-8774-2461954D621E}"/>
          </ac:cxnSpMkLst>
        </pc:cxnChg>
        <pc:cxnChg chg="add mod topLvl">
          <ac:chgData name="Du Liu" userId="f6bbb955-1166-4a0c-a0ca-de04d0e558b9" providerId="ADAL" clId="{E99C802E-C19A-4723-ABE5-A8CCDD2E8079}" dt="2023-12-15T09:36:45.848" v="1564" actId="164"/>
          <ac:cxnSpMkLst>
            <pc:docMk/>
            <pc:sldMk cId="2604203220" sldId="272"/>
            <ac:cxnSpMk id="203" creationId="{AC88890D-9D2A-8E6A-1284-667A207D6FC8}"/>
          </ac:cxnSpMkLst>
        </pc:cxnChg>
        <pc:cxnChg chg="add mod topLvl">
          <ac:chgData name="Du Liu" userId="f6bbb955-1166-4a0c-a0ca-de04d0e558b9" providerId="ADAL" clId="{E99C802E-C19A-4723-ABE5-A8CCDD2E8079}" dt="2023-12-15T09:36:45.848" v="1564" actId="164"/>
          <ac:cxnSpMkLst>
            <pc:docMk/>
            <pc:sldMk cId="2604203220" sldId="272"/>
            <ac:cxnSpMk id="205" creationId="{2790B39C-A375-5C1C-C86E-F4B5F9BA87B5}"/>
          </ac:cxnSpMkLst>
        </pc:cxnChg>
        <pc:cxnChg chg="add mod topLvl">
          <ac:chgData name="Du Liu" userId="f6bbb955-1166-4a0c-a0ca-de04d0e558b9" providerId="ADAL" clId="{E99C802E-C19A-4723-ABE5-A8CCDD2E8079}" dt="2023-12-15T09:36:45.848" v="1564" actId="164"/>
          <ac:cxnSpMkLst>
            <pc:docMk/>
            <pc:sldMk cId="2604203220" sldId="272"/>
            <ac:cxnSpMk id="207" creationId="{F0C8FE58-0984-2AC5-7CC3-316AF8D858D7}"/>
          </ac:cxnSpMkLst>
        </pc:cxnChg>
        <pc:cxnChg chg="add mod topLvl">
          <ac:chgData name="Du Liu" userId="f6bbb955-1166-4a0c-a0ca-de04d0e558b9" providerId="ADAL" clId="{E99C802E-C19A-4723-ABE5-A8CCDD2E8079}" dt="2023-12-15T09:36:45.848" v="1564" actId="164"/>
          <ac:cxnSpMkLst>
            <pc:docMk/>
            <pc:sldMk cId="2604203220" sldId="272"/>
            <ac:cxnSpMk id="209" creationId="{45A53461-D128-457B-2FFD-252696E498E2}"/>
          </ac:cxnSpMkLst>
        </pc:cxnChg>
        <pc:cxnChg chg="add mod topLvl">
          <ac:chgData name="Du Liu" userId="f6bbb955-1166-4a0c-a0ca-de04d0e558b9" providerId="ADAL" clId="{E99C802E-C19A-4723-ABE5-A8CCDD2E8079}" dt="2023-12-14T11:25:57.787" v="1277" actId="165"/>
          <ac:cxnSpMkLst>
            <pc:docMk/>
            <pc:sldMk cId="2604203220" sldId="272"/>
            <ac:cxnSpMk id="227" creationId="{928C03D5-69CF-6848-206D-670339614508}"/>
          </ac:cxnSpMkLst>
        </pc:cxnChg>
        <pc:cxnChg chg="add mod topLvl">
          <ac:chgData name="Du Liu" userId="f6bbb955-1166-4a0c-a0ca-de04d0e558b9" providerId="ADAL" clId="{E99C802E-C19A-4723-ABE5-A8CCDD2E8079}" dt="2023-12-14T11:25:57.787" v="1277" actId="165"/>
          <ac:cxnSpMkLst>
            <pc:docMk/>
            <pc:sldMk cId="2604203220" sldId="272"/>
            <ac:cxnSpMk id="229" creationId="{87FADBA2-ABB6-8B13-7CAC-22F28882E41B}"/>
          </ac:cxnSpMkLst>
        </pc:cxnChg>
        <pc:cxnChg chg="add mod topLvl">
          <ac:chgData name="Du Liu" userId="f6bbb955-1166-4a0c-a0ca-de04d0e558b9" providerId="ADAL" clId="{E99C802E-C19A-4723-ABE5-A8CCDD2E8079}" dt="2023-12-14T11:25:57.787" v="1277" actId="165"/>
          <ac:cxnSpMkLst>
            <pc:docMk/>
            <pc:sldMk cId="2604203220" sldId="272"/>
            <ac:cxnSpMk id="231" creationId="{26F52562-7B82-DF2E-C4E8-89EDDCE55C97}"/>
          </ac:cxnSpMkLst>
        </pc:cxnChg>
        <pc:cxnChg chg="add mod topLvl">
          <ac:chgData name="Du Liu" userId="f6bbb955-1166-4a0c-a0ca-de04d0e558b9" providerId="ADAL" clId="{E99C802E-C19A-4723-ABE5-A8CCDD2E8079}" dt="2023-12-14T11:25:57.787" v="1277" actId="165"/>
          <ac:cxnSpMkLst>
            <pc:docMk/>
            <pc:sldMk cId="2604203220" sldId="272"/>
            <ac:cxnSpMk id="233" creationId="{18D484B3-7B75-93EB-16CF-7AFF234258E9}"/>
          </ac:cxnSpMkLst>
        </pc:cxnChg>
        <pc:cxnChg chg="add mod topLvl">
          <ac:chgData name="Du Liu" userId="f6bbb955-1166-4a0c-a0ca-de04d0e558b9" providerId="ADAL" clId="{E99C802E-C19A-4723-ABE5-A8CCDD2E8079}" dt="2023-12-14T11:25:57.787" v="1277" actId="165"/>
          <ac:cxnSpMkLst>
            <pc:docMk/>
            <pc:sldMk cId="2604203220" sldId="272"/>
            <ac:cxnSpMk id="235" creationId="{8081E130-64C7-CA36-64C8-6BBEF6A5F82B}"/>
          </ac:cxnSpMkLst>
        </pc:cxnChg>
        <pc:cxnChg chg="add mod topLvl">
          <ac:chgData name="Du Liu" userId="f6bbb955-1166-4a0c-a0ca-de04d0e558b9" providerId="ADAL" clId="{E99C802E-C19A-4723-ABE5-A8CCDD2E8079}" dt="2023-12-14T11:25:57.787" v="1277" actId="165"/>
          <ac:cxnSpMkLst>
            <pc:docMk/>
            <pc:sldMk cId="2604203220" sldId="272"/>
            <ac:cxnSpMk id="237" creationId="{17E6383B-8599-6B54-40F9-38866766FF04}"/>
          </ac:cxnSpMkLst>
        </pc:cxnChg>
        <pc:cxnChg chg="add mod topLvl">
          <ac:chgData name="Du Liu" userId="f6bbb955-1166-4a0c-a0ca-de04d0e558b9" providerId="ADAL" clId="{E99C802E-C19A-4723-ABE5-A8CCDD2E8079}" dt="2023-12-14T11:25:57.787" v="1277" actId="165"/>
          <ac:cxnSpMkLst>
            <pc:docMk/>
            <pc:sldMk cId="2604203220" sldId="272"/>
            <ac:cxnSpMk id="239" creationId="{C8A7CDDC-060B-B480-4B11-86C9CE77D122}"/>
          </ac:cxnSpMkLst>
        </pc:cxnChg>
        <pc:cxnChg chg="add mod topLvl">
          <ac:chgData name="Du Liu" userId="f6bbb955-1166-4a0c-a0ca-de04d0e558b9" providerId="ADAL" clId="{E99C802E-C19A-4723-ABE5-A8CCDD2E8079}" dt="2023-12-14T11:25:57.787" v="1277" actId="165"/>
          <ac:cxnSpMkLst>
            <pc:docMk/>
            <pc:sldMk cId="2604203220" sldId="272"/>
            <ac:cxnSpMk id="241" creationId="{4D221DE1-9F64-8E25-F10C-515CA09851BC}"/>
          </ac:cxnSpMkLst>
        </pc:cxnChg>
        <pc:cxnChg chg="add del mod">
          <ac:chgData name="Du Liu" userId="f6bbb955-1166-4a0c-a0ca-de04d0e558b9" providerId="ADAL" clId="{E99C802E-C19A-4723-ABE5-A8CCDD2E8079}" dt="2023-12-14T11:21:17.973" v="1206" actId="11529"/>
          <ac:cxnSpMkLst>
            <pc:docMk/>
            <pc:sldMk cId="2604203220" sldId="272"/>
            <ac:cxnSpMk id="243" creationId="{2BBE57B0-43D6-547C-F685-300B23090546}"/>
          </ac:cxnSpMkLst>
        </pc:cxnChg>
        <pc:cxnChg chg="add mod topLvl">
          <ac:chgData name="Du Liu" userId="f6bbb955-1166-4a0c-a0ca-de04d0e558b9" providerId="ADAL" clId="{E99C802E-C19A-4723-ABE5-A8CCDD2E8079}" dt="2023-12-14T11:25:57.787" v="1277" actId="165"/>
          <ac:cxnSpMkLst>
            <pc:docMk/>
            <pc:sldMk cId="2604203220" sldId="272"/>
            <ac:cxnSpMk id="245" creationId="{D2025EE4-EDB7-EA20-744A-21DEE0534552}"/>
          </ac:cxnSpMkLst>
        </pc:cxnChg>
        <pc:cxnChg chg="add mod topLvl">
          <ac:chgData name="Du Liu" userId="f6bbb955-1166-4a0c-a0ca-de04d0e558b9" providerId="ADAL" clId="{E99C802E-C19A-4723-ABE5-A8CCDD2E8079}" dt="2023-12-15T09:36:45.848" v="1564" actId="164"/>
          <ac:cxnSpMkLst>
            <pc:docMk/>
            <pc:sldMk cId="2604203220" sldId="272"/>
            <ac:cxnSpMk id="313" creationId="{94054241-7125-B189-B20D-FD909644BE1C}"/>
          </ac:cxnSpMkLst>
        </pc:cxnChg>
        <pc:cxnChg chg="add mod topLvl">
          <ac:chgData name="Du Liu" userId="f6bbb955-1166-4a0c-a0ca-de04d0e558b9" providerId="ADAL" clId="{E99C802E-C19A-4723-ABE5-A8CCDD2E8079}" dt="2023-12-15T09:36:45.848" v="1564" actId="164"/>
          <ac:cxnSpMkLst>
            <pc:docMk/>
            <pc:sldMk cId="2604203220" sldId="272"/>
            <ac:cxnSpMk id="320" creationId="{506AD97F-D511-F126-B68A-3714528A5C14}"/>
          </ac:cxnSpMkLst>
        </pc:cxnChg>
      </pc:sldChg>
      <pc:sldMasterChg chg="modSldLayout">
        <pc:chgData name="Du Liu" userId="f6bbb955-1166-4a0c-a0ca-de04d0e558b9" providerId="ADAL" clId="{E99C802E-C19A-4723-ABE5-A8CCDD2E8079}" dt="2023-12-19T12:31:01.427" v="1612" actId="20577"/>
        <pc:sldMasterMkLst>
          <pc:docMk/>
          <pc:sldMasterMk cId="2523064765" sldId="2147483660"/>
        </pc:sldMasterMkLst>
        <pc:sldLayoutChg chg="modSp mod">
          <pc:chgData name="Du Liu" userId="f6bbb955-1166-4a0c-a0ca-de04d0e558b9" providerId="ADAL" clId="{E99C802E-C19A-4723-ABE5-A8CCDD2E8079}" dt="2023-12-19T12:31:01.384" v="1572" actId="20577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Du Liu" userId="f6bbb955-1166-4a0c-a0ca-de04d0e558b9" providerId="ADAL" clId="{E99C802E-C19A-4723-ABE5-A8CCDD2E8079}" dt="2023-12-19T12:31:01.384" v="1572" actId="20577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Du Liu" userId="f6bbb955-1166-4a0c-a0ca-de04d0e558b9" providerId="ADAL" clId="{E99C802E-C19A-4723-ABE5-A8CCDD2E8079}" dt="2023-12-19T12:31:01.395" v="1584" actId="20577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Du Liu" userId="f6bbb955-1166-4a0c-a0ca-de04d0e558b9" providerId="ADAL" clId="{E99C802E-C19A-4723-ABE5-A8CCDD2E8079}" dt="2023-12-19T12:31:01.395" v="1584" actId="20577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Du Liu" userId="f6bbb955-1166-4a0c-a0ca-de04d0e558b9" providerId="ADAL" clId="{E99C802E-C19A-4723-ABE5-A8CCDD2E8079}" dt="2023-12-19T12:31:01.407" v="1596" actId="20577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Du Liu" userId="f6bbb955-1166-4a0c-a0ca-de04d0e558b9" providerId="ADAL" clId="{E99C802E-C19A-4723-ABE5-A8CCDD2E8079}" dt="2023-12-19T12:31:01.407" v="1596" actId="20577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Du Liu" userId="f6bbb955-1166-4a0c-a0ca-de04d0e558b9" providerId="ADAL" clId="{E99C802E-C19A-4723-ABE5-A8CCDD2E8079}" dt="2023-12-19T12:31:01.418" v="1604" actId="20577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Du Liu" userId="f6bbb955-1166-4a0c-a0ca-de04d0e558b9" providerId="ADAL" clId="{E99C802E-C19A-4723-ABE5-A8CCDD2E8079}" dt="2023-12-19T12:31:01.418" v="1604" actId="20577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Du Liu" userId="f6bbb955-1166-4a0c-a0ca-de04d0e558b9" providerId="ADAL" clId="{E99C802E-C19A-4723-ABE5-A8CCDD2E8079}" dt="2023-12-19T12:31:01.427" v="1612" actId="20577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Du Liu" userId="f6bbb955-1166-4a0c-a0ca-de04d0e558b9" providerId="ADAL" clId="{E99C802E-C19A-4723-ABE5-A8CCDD2E8079}" dt="2023-12-19T12:31:01.427" v="1612" actId="20577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Du Liu" userId="f6bbb955-1166-4a0c-a0ca-de04d0e558b9" providerId="ADAL" clId="{E99C802E-C19A-4723-ABE5-A8CCDD2E8079}" dt="2023-12-19T12:31:01.423" v="1608" actId="20577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Du Liu" userId="f6bbb955-1166-4a0c-a0ca-de04d0e558b9" providerId="ADAL" clId="{E99C802E-C19A-4723-ABE5-A8CCDD2E8079}" dt="2023-12-19T12:31:01.423" v="1608" actId="20577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Du Liu" userId="f6bbb955-1166-4a0c-a0ca-de04d0e558b9" providerId="ADAL" clId="{E99C802E-C19A-4723-ABE5-A8CCDD2E8079}" dt="2023-12-19T12:31:01.403" v="1592" actId="20577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Du Liu" userId="f6bbb955-1166-4a0c-a0ca-de04d0e558b9" providerId="ADAL" clId="{E99C802E-C19A-4723-ABE5-A8CCDD2E8079}" dt="2023-12-19T12:31:01.403" v="1592" actId="20577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Du Liu" userId="f6bbb955-1166-4a0c-a0ca-de04d0e558b9" providerId="ADAL" clId="{E99C802E-C19A-4723-ABE5-A8CCDD2E8079}" dt="2023-12-19T12:31:01.412" v="1600" actId="20577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Du Liu" userId="f6bbb955-1166-4a0c-a0ca-de04d0e558b9" providerId="ADAL" clId="{E99C802E-C19A-4723-ABE5-A8CCDD2E8079}" dt="2023-12-19T12:31:01.412" v="1600" actId="20577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Du Liu" userId="f6bbb955-1166-4a0c-a0ca-de04d0e558b9" providerId="ADAL" clId="{E99C802E-C19A-4723-ABE5-A8CCDD2E8079}" dt="2023-12-19T12:31:01.399" v="1588" actId="20577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Du Liu" userId="f6bbb955-1166-4a0c-a0ca-de04d0e558b9" providerId="ADAL" clId="{E99C802E-C19A-4723-ABE5-A8CCDD2E8079}" dt="2023-12-19T12:31:01.399" v="1588" actId="20577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  <pc:sldLayoutChg chg="modSp mod">
          <pc:chgData name="Du Liu" userId="f6bbb955-1166-4a0c-a0ca-de04d0e558b9" providerId="ADAL" clId="{E99C802E-C19A-4723-ABE5-A8CCDD2E8079}" dt="2023-12-19T12:31:01.388" v="1576" actId="20577"/>
          <pc:sldLayoutMkLst>
            <pc:docMk/>
            <pc:sldMasterMk cId="2523064765" sldId="2147483660"/>
            <pc:sldLayoutMk cId="395415313" sldId="2147483707"/>
          </pc:sldLayoutMkLst>
          <pc:spChg chg="mod">
            <ac:chgData name="Du Liu" userId="f6bbb955-1166-4a0c-a0ca-de04d0e558b9" providerId="ADAL" clId="{E99C802E-C19A-4723-ABE5-A8CCDD2E8079}" dt="2023-12-19T12:31:01.388" v="1576" actId="20577"/>
            <ac:spMkLst>
              <pc:docMk/>
              <pc:sldMasterMk cId="2523064765" sldId="2147483660"/>
              <pc:sldLayoutMk cId="395415313" sldId="2147483707"/>
              <ac:spMk id="2" creationId="{69F42FFA-3DFB-4DB2-A942-F02200203C82}"/>
            </ac:spMkLst>
          </pc:spChg>
        </pc:sldLayoutChg>
        <pc:sldLayoutChg chg="modSp mod">
          <pc:chgData name="Du Liu" userId="f6bbb955-1166-4a0c-a0ca-de04d0e558b9" providerId="ADAL" clId="{E99C802E-C19A-4723-ABE5-A8CCDD2E8079}" dt="2023-12-19T12:31:01.392" v="1580" actId="20577"/>
          <pc:sldLayoutMkLst>
            <pc:docMk/>
            <pc:sldMasterMk cId="2523064765" sldId="2147483660"/>
            <pc:sldLayoutMk cId="3084474769" sldId="2147483709"/>
          </pc:sldLayoutMkLst>
          <pc:spChg chg="mod">
            <ac:chgData name="Du Liu" userId="f6bbb955-1166-4a0c-a0ca-de04d0e558b9" providerId="ADAL" clId="{E99C802E-C19A-4723-ABE5-A8CCDD2E8079}" dt="2023-12-19T12:31:01.392" v="1580" actId="20577"/>
            <ac:spMkLst>
              <pc:docMk/>
              <pc:sldMasterMk cId="2523064765" sldId="2147483660"/>
              <pc:sldLayoutMk cId="3084474769" sldId="2147483709"/>
              <ac:spMk id="5" creationId="{203FD5EF-20DB-46AB-B412-DF9112353719}"/>
            </ac:spMkLst>
          </pc:spChg>
        </pc:sldLayoutChg>
      </pc:sldMasterChg>
    </pc:docChg>
  </pc:docChgLst>
  <pc:docChgLst>
    <pc:chgData name="Du Liu" userId="f6bbb955-1166-4a0c-a0ca-de04d0e558b9" providerId="ADAL" clId="{622876F1-0025-4EA2-BEC1-6A716F132327}"/>
    <pc:docChg chg="undo redo custSel addSld delSld modSld sldOrd modMainMaster">
      <pc:chgData name="Du Liu" userId="f6bbb955-1166-4a0c-a0ca-de04d0e558b9" providerId="ADAL" clId="{622876F1-0025-4EA2-BEC1-6A716F132327}" dt="2023-12-22T14:42:39.315" v="3252"/>
      <pc:docMkLst>
        <pc:docMk/>
      </pc:docMkLst>
      <pc:sldChg chg="modSp mod">
        <pc:chgData name="Du Liu" userId="f6bbb955-1166-4a0c-a0ca-de04d0e558b9" providerId="ADAL" clId="{622876F1-0025-4EA2-BEC1-6A716F132327}" dt="2023-12-20T10:11:22.719" v="2109" actId="790"/>
        <pc:sldMkLst>
          <pc:docMk/>
          <pc:sldMk cId="1383928708" sldId="261"/>
        </pc:sldMkLst>
        <pc:spChg chg="mod">
          <ac:chgData name="Du Liu" userId="f6bbb955-1166-4a0c-a0ca-de04d0e558b9" providerId="ADAL" clId="{622876F1-0025-4EA2-BEC1-6A716F132327}" dt="2023-12-20T10:11:22.719" v="2109" actId="790"/>
          <ac:spMkLst>
            <pc:docMk/>
            <pc:sldMk cId="1383928708" sldId="261"/>
            <ac:spMk id="4" creationId="{6FF69E04-8523-4965-90ED-73D4F9BAE271}"/>
          </ac:spMkLst>
        </pc:spChg>
      </pc:sldChg>
      <pc:sldChg chg="modSp del mod ord">
        <pc:chgData name="Du Liu" userId="f6bbb955-1166-4a0c-a0ca-de04d0e558b9" providerId="ADAL" clId="{622876F1-0025-4EA2-BEC1-6A716F132327}" dt="2023-12-20T09:04:45.083" v="553" actId="47"/>
        <pc:sldMkLst>
          <pc:docMk/>
          <pc:sldMk cId="3709959988" sldId="270"/>
        </pc:sldMkLst>
        <pc:spChg chg="mod">
          <ac:chgData name="Du Liu" userId="f6bbb955-1166-4a0c-a0ca-de04d0e558b9" providerId="ADAL" clId="{622876F1-0025-4EA2-BEC1-6A716F132327}" dt="2023-12-20T08:55:34.997" v="463" actId="6549"/>
          <ac:spMkLst>
            <pc:docMk/>
            <pc:sldMk cId="3709959988" sldId="270"/>
            <ac:spMk id="50" creationId="{B1AC86EB-441C-9CF0-468D-78F49CCFA3D0}"/>
          </ac:spMkLst>
        </pc:spChg>
      </pc:sldChg>
      <pc:sldChg chg="delSp modSp mod">
        <pc:chgData name="Du Liu" userId="f6bbb955-1166-4a0c-a0ca-de04d0e558b9" providerId="ADAL" clId="{622876F1-0025-4EA2-BEC1-6A716F132327}" dt="2023-12-21T08:53:15.650" v="2650" actId="20577"/>
        <pc:sldMkLst>
          <pc:docMk/>
          <pc:sldMk cId="2230748882" sldId="271"/>
        </pc:sldMkLst>
        <pc:spChg chg="mod">
          <ac:chgData name="Du Liu" userId="f6bbb955-1166-4a0c-a0ca-de04d0e558b9" providerId="ADAL" clId="{622876F1-0025-4EA2-BEC1-6A716F132327}" dt="2023-12-20T13:02:04.875" v="2325" actId="404"/>
          <ac:spMkLst>
            <pc:docMk/>
            <pc:sldMk cId="2230748882" sldId="271"/>
            <ac:spMk id="3" creationId="{17D5CE7D-CCF0-44B0-843A-8D46859C44EE}"/>
          </ac:spMkLst>
        </pc:spChg>
        <pc:spChg chg="mod">
          <ac:chgData name="Du Liu" userId="f6bbb955-1166-4a0c-a0ca-de04d0e558b9" providerId="ADAL" clId="{622876F1-0025-4EA2-BEC1-6A716F132327}" dt="2023-12-21T08:53:15.650" v="2650" actId="20577"/>
          <ac:spMkLst>
            <pc:docMk/>
            <pc:sldMk cId="2230748882" sldId="271"/>
            <ac:spMk id="4" creationId="{6A927E07-3624-45B8-934B-C229726CA813}"/>
          </ac:spMkLst>
        </pc:spChg>
        <pc:spChg chg="del mod">
          <ac:chgData name="Du Liu" userId="f6bbb955-1166-4a0c-a0ca-de04d0e558b9" providerId="ADAL" clId="{622876F1-0025-4EA2-BEC1-6A716F132327}" dt="2023-12-21T08:53:08.070" v="2648" actId="478"/>
          <ac:spMkLst>
            <pc:docMk/>
            <pc:sldMk cId="2230748882" sldId="271"/>
            <ac:spMk id="5" creationId="{0D8DE8B4-7BAB-4C18-A0E5-01D3A11D374F}"/>
          </ac:spMkLst>
        </pc:spChg>
        <pc:spChg chg="del mod">
          <ac:chgData name="Du Liu" userId="f6bbb955-1166-4a0c-a0ca-de04d0e558b9" providerId="ADAL" clId="{622876F1-0025-4EA2-BEC1-6A716F132327}" dt="2023-12-21T08:53:08.070" v="2648" actId="478"/>
          <ac:spMkLst>
            <pc:docMk/>
            <pc:sldMk cId="2230748882" sldId="271"/>
            <ac:spMk id="6" creationId="{327EB691-17C6-4220-AA5E-2F3518AF8CC2}"/>
          </ac:spMkLst>
        </pc:spChg>
        <pc:spChg chg="del mod">
          <ac:chgData name="Du Liu" userId="f6bbb955-1166-4a0c-a0ca-de04d0e558b9" providerId="ADAL" clId="{622876F1-0025-4EA2-BEC1-6A716F132327}" dt="2023-12-21T08:53:08.070" v="2648" actId="478"/>
          <ac:spMkLst>
            <pc:docMk/>
            <pc:sldMk cId="2230748882" sldId="271"/>
            <ac:spMk id="7" creationId="{0BF70DC3-66C9-451C-917E-BA44956D1DBD}"/>
          </ac:spMkLst>
        </pc:spChg>
      </pc:sldChg>
      <pc:sldChg chg="addSp modSp mod modClrScheme chgLayout">
        <pc:chgData name="Du Liu" userId="f6bbb955-1166-4a0c-a0ca-de04d0e558b9" providerId="ADAL" clId="{622876F1-0025-4EA2-BEC1-6A716F132327}" dt="2023-12-21T10:53:50.050" v="3202" actId="1076"/>
        <pc:sldMkLst>
          <pc:docMk/>
          <pc:sldMk cId="2604203220" sldId="272"/>
        </pc:sldMkLst>
        <pc:spChg chg="add mod ord">
          <ac:chgData name="Du Liu" userId="f6bbb955-1166-4a0c-a0ca-de04d0e558b9" providerId="ADAL" clId="{622876F1-0025-4EA2-BEC1-6A716F132327}" dt="2023-12-20T10:11:22.707" v="2101" actId="790"/>
          <ac:spMkLst>
            <pc:docMk/>
            <pc:sldMk cId="2604203220" sldId="272"/>
            <ac:spMk id="4" creationId="{CE2F4EF3-90D6-4F96-5BF0-2BC43C7F9429}"/>
          </ac:spMkLst>
        </pc:spChg>
        <pc:spChg chg="mod">
          <ac:chgData name="Du Liu" userId="f6bbb955-1166-4a0c-a0ca-de04d0e558b9" providerId="ADAL" clId="{622876F1-0025-4EA2-BEC1-6A716F132327}" dt="2023-12-20T08:57:44.526" v="549" actId="207"/>
          <ac:spMkLst>
            <pc:docMk/>
            <pc:sldMk cId="2604203220" sldId="272"/>
            <ac:spMk id="146" creationId="{27BE8307-B9ED-EB37-F372-5FA33A1B1EAA}"/>
          </ac:spMkLst>
        </pc:spChg>
        <pc:spChg chg="mod">
          <ac:chgData name="Du Liu" userId="f6bbb955-1166-4a0c-a0ca-de04d0e558b9" providerId="ADAL" clId="{622876F1-0025-4EA2-BEC1-6A716F132327}" dt="2023-12-20T08:57:41.744" v="547" actId="207"/>
          <ac:spMkLst>
            <pc:docMk/>
            <pc:sldMk cId="2604203220" sldId="272"/>
            <ac:spMk id="151" creationId="{DAD40E2D-CF44-33CF-D5A2-19D303936B84}"/>
          </ac:spMkLst>
        </pc:spChg>
        <pc:spChg chg="mod">
          <ac:chgData name="Du Liu" userId="f6bbb955-1166-4a0c-a0ca-de04d0e558b9" providerId="ADAL" clId="{622876F1-0025-4EA2-BEC1-6A716F132327}" dt="2023-12-20T08:57:40.473" v="545" actId="207"/>
          <ac:spMkLst>
            <pc:docMk/>
            <pc:sldMk cId="2604203220" sldId="272"/>
            <ac:spMk id="160" creationId="{E1548DDA-4A91-25E4-4052-06E3E0D4B918}"/>
          </ac:spMkLst>
        </pc:spChg>
        <pc:grpChg chg="mod">
          <ac:chgData name="Du Liu" userId="f6bbb955-1166-4a0c-a0ca-de04d0e558b9" providerId="ADAL" clId="{622876F1-0025-4EA2-BEC1-6A716F132327}" dt="2023-12-21T10:53:50.050" v="3202" actId="1076"/>
          <ac:grpSpMkLst>
            <pc:docMk/>
            <pc:sldMk cId="2604203220" sldId="272"/>
            <ac:grpSpMk id="283" creationId="{9BA23BDA-DA06-DB5D-02D1-D745B561E801}"/>
          </ac:grpSpMkLst>
        </pc:grpChg>
        <pc:grpChg chg="mod">
          <ac:chgData name="Du Liu" userId="f6bbb955-1166-4a0c-a0ca-de04d0e558b9" providerId="ADAL" clId="{622876F1-0025-4EA2-BEC1-6A716F132327}" dt="2023-12-20T08:57:13.473" v="535" actId="1036"/>
          <ac:grpSpMkLst>
            <pc:docMk/>
            <pc:sldMk cId="2604203220" sldId="272"/>
            <ac:grpSpMk id="328" creationId="{323D80BB-1274-8AE7-5A8B-CA918C466029}"/>
          </ac:grpSpMkLst>
        </pc:grpChg>
        <pc:cxnChg chg="mod">
          <ac:chgData name="Du Liu" userId="f6bbb955-1166-4a0c-a0ca-de04d0e558b9" providerId="ADAL" clId="{622876F1-0025-4EA2-BEC1-6A716F132327}" dt="2023-12-20T08:57:42.273" v="548" actId="1076"/>
          <ac:cxnSpMkLst>
            <pc:docMk/>
            <pc:sldMk cId="2604203220" sldId="272"/>
            <ac:cxnSpMk id="149" creationId="{E650691C-4E26-40D4-017A-56E04EEB603E}"/>
          </ac:cxnSpMkLst>
        </pc:cxnChg>
        <pc:cxnChg chg="mod">
          <ac:chgData name="Du Liu" userId="f6bbb955-1166-4a0c-a0ca-de04d0e558b9" providerId="ADAL" clId="{622876F1-0025-4EA2-BEC1-6A716F132327}" dt="2023-12-20T08:57:41.171" v="546" actId="1076"/>
          <ac:cxnSpMkLst>
            <pc:docMk/>
            <pc:sldMk cId="2604203220" sldId="272"/>
            <ac:cxnSpMk id="152" creationId="{37BB11A5-4310-89D6-F44E-87CDCB340ACE}"/>
          </ac:cxnSpMkLst>
        </pc:cxnChg>
        <pc:cxnChg chg="mod">
          <ac:chgData name="Du Liu" userId="f6bbb955-1166-4a0c-a0ca-de04d0e558b9" providerId="ADAL" clId="{622876F1-0025-4EA2-BEC1-6A716F132327}" dt="2023-12-20T08:57:19.904" v="536" actId="14100"/>
          <ac:cxnSpMkLst>
            <pc:docMk/>
            <pc:sldMk cId="2604203220" sldId="272"/>
            <ac:cxnSpMk id="162" creationId="{ED6731F8-AFEE-32F7-C35F-922E03A2F828}"/>
          </ac:cxnSpMkLst>
        </pc:cxnChg>
        <pc:cxnChg chg="mod">
          <ac:chgData name="Du Liu" userId="f6bbb955-1166-4a0c-a0ca-de04d0e558b9" providerId="ADAL" clId="{622876F1-0025-4EA2-BEC1-6A716F132327}" dt="2023-12-20T08:57:19.904" v="536" actId="14100"/>
          <ac:cxnSpMkLst>
            <pc:docMk/>
            <pc:sldMk cId="2604203220" sldId="272"/>
            <ac:cxnSpMk id="167" creationId="{27826A4B-126C-6A27-F68B-901B11953571}"/>
          </ac:cxnSpMkLst>
        </pc:cxnChg>
        <pc:cxnChg chg="mod">
          <ac:chgData name="Du Liu" userId="f6bbb955-1166-4a0c-a0ca-de04d0e558b9" providerId="ADAL" clId="{622876F1-0025-4EA2-BEC1-6A716F132327}" dt="2023-12-20T08:57:42.273" v="548" actId="1076"/>
          <ac:cxnSpMkLst>
            <pc:docMk/>
            <pc:sldMk cId="2604203220" sldId="272"/>
            <ac:cxnSpMk id="189" creationId="{258289BE-C85E-3DE5-CD27-F63C00BF4D6C}"/>
          </ac:cxnSpMkLst>
        </pc:cxnChg>
        <pc:cxnChg chg="mod">
          <ac:chgData name="Du Liu" userId="f6bbb955-1166-4a0c-a0ca-de04d0e558b9" providerId="ADAL" clId="{622876F1-0025-4EA2-BEC1-6A716F132327}" dt="2023-12-20T08:57:41.171" v="546" actId="1076"/>
          <ac:cxnSpMkLst>
            <pc:docMk/>
            <pc:sldMk cId="2604203220" sldId="272"/>
            <ac:cxnSpMk id="191" creationId="{FEC81CAE-7F2B-3813-8774-2461954D621E}"/>
          </ac:cxnSpMkLst>
        </pc:cxnChg>
      </pc:sldChg>
      <pc:sldChg chg="addSp modSp new mod modClrScheme chgLayout">
        <pc:chgData name="Du Liu" userId="f6bbb955-1166-4a0c-a0ca-de04d0e558b9" providerId="ADAL" clId="{622876F1-0025-4EA2-BEC1-6A716F132327}" dt="2023-12-21T10:55:05.955" v="3204" actId="404"/>
        <pc:sldMkLst>
          <pc:docMk/>
          <pc:sldMk cId="67396847" sldId="273"/>
        </pc:sldMkLst>
        <pc:spChg chg="add mod">
          <ac:chgData name="Du Liu" userId="f6bbb955-1166-4a0c-a0ca-de04d0e558b9" providerId="ADAL" clId="{622876F1-0025-4EA2-BEC1-6A716F132327}" dt="2023-12-20T10:11:22.700" v="2090" actId="790"/>
          <ac:spMkLst>
            <pc:docMk/>
            <pc:sldMk cId="67396847" sldId="273"/>
            <ac:spMk id="2" creationId="{72159F98-330A-9BC0-F6CC-B7A610709EDD}"/>
          </ac:spMkLst>
        </pc:spChg>
        <pc:spChg chg="add mod">
          <ac:chgData name="Du Liu" userId="f6bbb955-1166-4a0c-a0ca-de04d0e558b9" providerId="ADAL" clId="{622876F1-0025-4EA2-BEC1-6A716F132327}" dt="2023-12-21T10:55:05.955" v="3204" actId="404"/>
          <ac:spMkLst>
            <pc:docMk/>
            <pc:sldMk cId="67396847" sldId="273"/>
            <ac:spMk id="3" creationId="{B81A2E31-0422-D442-B109-C9019F6CAEB4}"/>
          </ac:spMkLst>
        </pc:spChg>
      </pc:sldChg>
      <pc:sldChg chg="addSp delSp modSp new mod">
        <pc:chgData name="Du Liu" userId="f6bbb955-1166-4a0c-a0ca-de04d0e558b9" providerId="ADAL" clId="{622876F1-0025-4EA2-BEC1-6A716F132327}" dt="2023-12-20T10:11:22.705" v="2098" actId="790"/>
        <pc:sldMkLst>
          <pc:docMk/>
          <pc:sldMk cId="1164343942" sldId="274"/>
        </pc:sldMkLst>
        <pc:spChg chg="mod">
          <ac:chgData name="Du Liu" userId="f6bbb955-1166-4a0c-a0ca-de04d0e558b9" providerId="ADAL" clId="{622876F1-0025-4EA2-BEC1-6A716F132327}" dt="2023-12-20T10:11:22.702" v="2092" actId="790"/>
          <ac:spMkLst>
            <pc:docMk/>
            <pc:sldMk cId="1164343942" sldId="274"/>
            <ac:spMk id="2" creationId="{A5751B32-1567-B0BF-92E4-7DEBD93F676D}"/>
          </ac:spMkLst>
        </pc:spChg>
        <pc:spChg chg="del">
          <ac:chgData name="Du Liu" userId="f6bbb955-1166-4a0c-a0ca-de04d0e558b9" providerId="ADAL" clId="{622876F1-0025-4EA2-BEC1-6A716F132327}" dt="2023-12-19T12:55:49.343" v="277" actId="478"/>
          <ac:spMkLst>
            <pc:docMk/>
            <pc:sldMk cId="1164343942" sldId="274"/>
            <ac:spMk id="3" creationId="{88343DEF-F1BA-88BE-893C-0160B4665E0F}"/>
          </ac:spMkLst>
        </pc:spChg>
        <pc:spChg chg="add mod">
          <ac:chgData name="Du Liu" userId="f6bbb955-1166-4a0c-a0ca-de04d0e558b9" providerId="ADAL" clId="{622876F1-0025-4EA2-BEC1-6A716F132327}" dt="2023-12-20T10:11:22.703" v="2093" actId="790"/>
          <ac:spMkLst>
            <pc:docMk/>
            <pc:sldMk cId="1164343942" sldId="274"/>
            <ac:spMk id="5" creationId="{35E40194-D29B-B70B-6E20-CB343BDE38DA}"/>
          </ac:spMkLst>
        </pc:spChg>
        <pc:spChg chg="add del mod">
          <ac:chgData name="Du Liu" userId="f6bbb955-1166-4a0c-a0ca-de04d0e558b9" providerId="ADAL" clId="{622876F1-0025-4EA2-BEC1-6A716F132327}" dt="2023-12-19T12:56:32.754" v="300" actId="478"/>
          <ac:spMkLst>
            <pc:docMk/>
            <pc:sldMk cId="1164343942" sldId="274"/>
            <ac:spMk id="6" creationId="{185000FE-FFCB-3959-6FE8-DFEAEF15FE95}"/>
          </ac:spMkLst>
        </pc:spChg>
        <pc:spChg chg="add mod">
          <ac:chgData name="Du Liu" userId="f6bbb955-1166-4a0c-a0ca-de04d0e558b9" providerId="ADAL" clId="{622876F1-0025-4EA2-BEC1-6A716F132327}" dt="2023-12-20T10:11:22.703" v="2094" actId="790"/>
          <ac:spMkLst>
            <pc:docMk/>
            <pc:sldMk cId="1164343942" sldId="274"/>
            <ac:spMk id="7" creationId="{2E3BE466-BF0C-30BC-8496-B2E7E1539CC6}"/>
          </ac:spMkLst>
        </pc:spChg>
        <pc:spChg chg="add mod">
          <ac:chgData name="Du Liu" userId="f6bbb955-1166-4a0c-a0ca-de04d0e558b9" providerId="ADAL" clId="{622876F1-0025-4EA2-BEC1-6A716F132327}" dt="2023-12-20T10:11:22.704" v="2095" actId="790"/>
          <ac:spMkLst>
            <pc:docMk/>
            <pc:sldMk cId="1164343942" sldId="274"/>
            <ac:spMk id="8" creationId="{E148D1D5-E503-9EB9-214B-BBB30EE4B703}"/>
          </ac:spMkLst>
        </pc:spChg>
        <pc:spChg chg="add mod">
          <ac:chgData name="Du Liu" userId="f6bbb955-1166-4a0c-a0ca-de04d0e558b9" providerId="ADAL" clId="{622876F1-0025-4EA2-BEC1-6A716F132327}" dt="2023-12-20T10:11:22.704" v="2096" actId="790"/>
          <ac:spMkLst>
            <pc:docMk/>
            <pc:sldMk cId="1164343942" sldId="274"/>
            <ac:spMk id="9" creationId="{CFD67FB3-79AF-5CCB-EF34-569D04F73D7C}"/>
          </ac:spMkLst>
        </pc:spChg>
        <pc:spChg chg="add mod">
          <ac:chgData name="Du Liu" userId="f6bbb955-1166-4a0c-a0ca-de04d0e558b9" providerId="ADAL" clId="{622876F1-0025-4EA2-BEC1-6A716F132327}" dt="2023-12-20T10:11:22.705" v="2097" actId="790"/>
          <ac:spMkLst>
            <pc:docMk/>
            <pc:sldMk cId="1164343942" sldId="274"/>
            <ac:spMk id="10" creationId="{EA44130E-B7A1-08CD-18DB-37047C0E7F3A}"/>
          </ac:spMkLst>
        </pc:spChg>
        <pc:spChg chg="add mod">
          <ac:chgData name="Du Liu" userId="f6bbb955-1166-4a0c-a0ca-de04d0e558b9" providerId="ADAL" clId="{622876F1-0025-4EA2-BEC1-6A716F132327}" dt="2023-12-20T10:11:22.705" v="2098" actId="790"/>
          <ac:spMkLst>
            <pc:docMk/>
            <pc:sldMk cId="1164343942" sldId="274"/>
            <ac:spMk id="11" creationId="{6A65237C-5F65-FA95-B852-EB4FE6992407}"/>
          </ac:spMkLst>
        </pc:spChg>
        <pc:picChg chg="add mod">
          <ac:chgData name="Du Liu" userId="f6bbb955-1166-4a0c-a0ca-de04d0e558b9" providerId="ADAL" clId="{622876F1-0025-4EA2-BEC1-6A716F132327}" dt="2023-12-19T12:56:58.192" v="308" actId="1076"/>
          <ac:picMkLst>
            <pc:docMk/>
            <pc:sldMk cId="1164343942" sldId="274"/>
            <ac:picMk id="4" creationId="{DC3FC839-69C2-B3CA-12BB-0FBBB9BF4A47}"/>
          </ac:picMkLst>
        </pc:picChg>
      </pc:sldChg>
      <pc:sldChg chg="addSp modSp new mod">
        <pc:chgData name="Du Liu" userId="f6bbb955-1166-4a0c-a0ca-de04d0e558b9" providerId="ADAL" clId="{622876F1-0025-4EA2-BEC1-6A716F132327}" dt="2023-12-21T10:55:37.947" v="3218" actId="1036"/>
        <pc:sldMkLst>
          <pc:docMk/>
          <pc:sldMk cId="4080655646" sldId="275"/>
        </pc:sldMkLst>
        <pc:spChg chg="mod">
          <ac:chgData name="Du Liu" userId="f6bbb955-1166-4a0c-a0ca-de04d0e558b9" providerId="ADAL" clId="{622876F1-0025-4EA2-BEC1-6A716F132327}" dt="2023-12-20T10:11:22.706" v="2099" actId="790"/>
          <ac:spMkLst>
            <pc:docMk/>
            <pc:sldMk cId="4080655646" sldId="275"/>
            <ac:spMk id="2" creationId="{F16A9518-B527-5171-7612-AAED2E9CA3AE}"/>
          </ac:spMkLst>
        </pc:spChg>
        <pc:spChg chg="mod">
          <ac:chgData name="Du Liu" userId="f6bbb955-1166-4a0c-a0ca-de04d0e558b9" providerId="ADAL" clId="{622876F1-0025-4EA2-BEC1-6A716F132327}" dt="2023-12-21T10:55:30.443" v="3209" actId="20577"/>
          <ac:spMkLst>
            <pc:docMk/>
            <pc:sldMk cId="4080655646" sldId="275"/>
            <ac:spMk id="3" creationId="{FF512344-14EC-7C38-44DF-53F453306445}"/>
          </ac:spMkLst>
        </pc:spChg>
        <pc:spChg chg="mod">
          <ac:chgData name="Du Liu" userId="f6bbb955-1166-4a0c-a0ca-de04d0e558b9" providerId="ADAL" clId="{622876F1-0025-4EA2-BEC1-6A716F132327}" dt="2023-12-20T08:53:47.083" v="357"/>
          <ac:spMkLst>
            <pc:docMk/>
            <pc:sldMk cId="4080655646" sldId="275"/>
            <ac:spMk id="5" creationId="{C7B63BBB-8923-998C-9BEC-59541AABDFD5}"/>
          </ac:spMkLst>
        </pc:spChg>
        <pc:spChg chg="mod">
          <ac:chgData name="Du Liu" userId="f6bbb955-1166-4a0c-a0ca-de04d0e558b9" providerId="ADAL" clId="{622876F1-0025-4EA2-BEC1-6A716F132327}" dt="2023-12-20T08:53:47.083" v="357"/>
          <ac:spMkLst>
            <pc:docMk/>
            <pc:sldMk cId="4080655646" sldId="275"/>
            <ac:spMk id="6" creationId="{A7724B28-D7D4-2C34-74EE-C94CA8A520B5}"/>
          </ac:spMkLst>
        </pc:spChg>
        <pc:spChg chg="mod">
          <ac:chgData name="Du Liu" userId="f6bbb955-1166-4a0c-a0ca-de04d0e558b9" providerId="ADAL" clId="{622876F1-0025-4EA2-BEC1-6A716F132327}" dt="2023-12-20T08:53:47.083" v="357"/>
          <ac:spMkLst>
            <pc:docMk/>
            <pc:sldMk cId="4080655646" sldId="275"/>
            <ac:spMk id="7" creationId="{08C94470-B01F-9EBC-9C51-C838AE17C310}"/>
          </ac:spMkLst>
        </pc:spChg>
        <pc:spChg chg="mod">
          <ac:chgData name="Du Liu" userId="f6bbb955-1166-4a0c-a0ca-de04d0e558b9" providerId="ADAL" clId="{622876F1-0025-4EA2-BEC1-6A716F132327}" dt="2023-12-20T08:53:47.083" v="357"/>
          <ac:spMkLst>
            <pc:docMk/>
            <pc:sldMk cId="4080655646" sldId="275"/>
            <ac:spMk id="8" creationId="{8E2FD3A0-0CB6-B299-54BB-41157A3E1AC5}"/>
          </ac:spMkLst>
        </pc:spChg>
        <pc:spChg chg="mod">
          <ac:chgData name="Du Liu" userId="f6bbb955-1166-4a0c-a0ca-de04d0e558b9" providerId="ADAL" clId="{622876F1-0025-4EA2-BEC1-6A716F132327}" dt="2023-12-20T08:53:47.083" v="357"/>
          <ac:spMkLst>
            <pc:docMk/>
            <pc:sldMk cId="4080655646" sldId="275"/>
            <ac:spMk id="9" creationId="{FB45AE99-02A5-89B5-61AF-5AE385093BA1}"/>
          </ac:spMkLst>
        </pc:spChg>
        <pc:spChg chg="mod">
          <ac:chgData name="Du Liu" userId="f6bbb955-1166-4a0c-a0ca-de04d0e558b9" providerId="ADAL" clId="{622876F1-0025-4EA2-BEC1-6A716F132327}" dt="2023-12-20T08:53:47.083" v="357"/>
          <ac:spMkLst>
            <pc:docMk/>
            <pc:sldMk cId="4080655646" sldId="275"/>
            <ac:spMk id="14" creationId="{B3AD6B67-7F3B-3561-3EBD-1009B6124EEF}"/>
          </ac:spMkLst>
        </pc:spChg>
        <pc:spChg chg="mod">
          <ac:chgData name="Du Liu" userId="f6bbb955-1166-4a0c-a0ca-de04d0e558b9" providerId="ADAL" clId="{622876F1-0025-4EA2-BEC1-6A716F132327}" dt="2023-12-20T08:53:47.083" v="357"/>
          <ac:spMkLst>
            <pc:docMk/>
            <pc:sldMk cId="4080655646" sldId="275"/>
            <ac:spMk id="15" creationId="{53EAA6F2-7183-70BC-30F3-4EE1ED19CA97}"/>
          </ac:spMkLst>
        </pc:spChg>
        <pc:spChg chg="mod">
          <ac:chgData name="Du Liu" userId="f6bbb955-1166-4a0c-a0ca-de04d0e558b9" providerId="ADAL" clId="{622876F1-0025-4EA2-BEC1-6A716F132327}" dt="2023-12-20T08:53:47.083" v="357"/>
          <ac:spMkLst>
            <pc:docMk/>
            <pc:sldMk cId="4080655646" sldId="275"/>
            <ac:spMk id="16" creationId="{CC52D562-12A4-2A63-CB75-F147B87E9400}"/>
          </ac:spMkLst>
        </pc:spChg>
        <pc:spChg chg="mod">
          <ac:chgData name="Du Liu" userId="f6bbb955-1166-4a0c-a0ca-de04d0e558b9" providerId="ADAL" clId="{622876F1-0025-4EA2-BEC1-6A716F132327}" dt="2023-12-20T08:53:47.083" v="357"/>
          <ac:spMkLst>
            <pc:docMk/>
            <pc:sldMk cId="4080655646" sldId="275"/>
            <ac:spMk id="17" creationId="{99EED09F-A885-05ED-09F7-E496D5AD8636}"/>
          </ac:spMkLst>
        </pc:spChg>
        <pc:spChg chg="mod">
          <ac:chgData name="Du Liu" userId="f6bbb955-1166-4a0c-a0ca-de04d0e558b9" providerId="ADAL" clId="{622876F1-0025-4EA2-BEC1-6A716F132327}" dt="2023-12-20T08:53:47.083" v="357"/>
          <ac:spMkLst>
            <pc:docMk/>
            <pc:sldMk cId="4080655646" sldId="275"/>
            <ac:spMk id="19" creationId="{E9CAE31E-DE2E-4D58-4ED4-1235C1F5FADD}"/>
          </ac:spMkLst>
        </pc:spChg>
        <pc:spChg chg="mod">
          <ac:chgData name="Du Liu" userId="f6bbb955-1166-4a0c-a0ca-de04d0e558b9" providerId="ADAL" clId="{622876F1-0025-4EA2-BEC1-6A716F132327}" dt="2023-12-20T08:53:47.083" v="357"/>
          <ac:spMkLst>
            <pc:docMk/>
            <pc:sldMk cId="4080655646" sldId="275"/>
            <ac:spMk id="21" creationId="{DD688BE8-847B-0424-9EF0-AB4F97A8BECE}"/>
          </ac:spMkLst>
        </pc:spChg>
        <pc:spChg chg="mod">
          <ac:chgData name="Du Liu" userId="f6bbb955-1166-4a0c-a0ca-de04d0e558b9" providerId="ADAL" clId="{622876F1-0025-4EA2-BEC1-6A716F132327}" dt="2023-12-20T08:53:47.083" v="357"/>
          <ac:spMkLst>
            <pc:docMk/>
            <pc:sldMk cId="4080655646" sldId="275"/>
            <ac:spMk id="22" creationId="{6146A512-B29F-F18A-8A0C-18177A123621}"/>
          </ac:spMkLst>
        </pc:spChg>
        <pc:spChg chg="mod">
          <ac:chgData name="Du Liu" userId="f6bbb955-1166-4a0c-a0ca-de04d0e558b9" providerId="ADAL" clId="{622876F1-0025-4EA2-BEC1-6A716F132327}" dt="2023-12-20T08:53:47.083" v="357"/>
          <ac:spMkLst>
            <pc:docMk/>
            <pc:sldMk cId="4080655646" sldId="275"/>
            <ac:spMk id="23" creationId="{C63D35A1-64D1-1CA8-3E3D-2387A6721B19}"/>
          </ac:spMkLst>
        </pc:spChg>
        <pc:spChg chg="mod">
          <ac:chgData name="Du Liu" userId="f6bbb955-1166-4a0c-a0ca-de04d0e558b9" providerId="ADAL" clId="{622876F1-0025-4EA2-BEC1-6A716F132327}" dt="2023-12-20T13:05:21.464" v="2362" actId="20577"/>
          <ac:spMkLst>
            <pc:docMk/>
            <pc:sldMk cId="4080655646" sldId="275"/>
            <ac:spMk id="24" creationId="{14114D12-2091-FEA4-D5BF-073FEC7C7D4C}"/>
          </ac:spMkLst>
        </pc:spChg>
        <pc:spChg chg="mod">
          <ac:chgData name="Du Liu" userId="f6bbb955-1166-4a0c-a0ca-de04d0e558b9" providerId="ADAL" clId="{622876F1-0025-4EA2-BEC1-6A716F132327}" dt="2023-12-20T08:53:47.083" v="357"/>
          <ac:spMkLst>
            <pc:docMk/>
            <pc:sldMk cId="4080655646" sldId="275"/>
            <ac:spMk id="25" creationId="{412C3A58-3011-4B79-6892-1E1CE99F7244}"/>
          </ac:spMkLst>
        </pc:spChg>
        <pc:spChg chg="mod">
          <ac:chgData name="Du Liu" userId="f6bbb955-1166-4a0c-a0ca-de04d0e558b9" providerId="ADAL" clId="{622876F1-0025-4EA2-BEC1-6A716F132327}" dt="2023-12-20T08:53:47.083" v="357"/>
          <ac:spMkLst>
            <pc:docMk/>
            <pc:sldMk cId="4080655646" sldId="275"/>
            <ac:spMk id="30" creationId="{F9806475-F727-CA38-C02B-8A94D00F0D13}"/>
          </ac:spMkLst>
        </pc:spChg>
        <pc:spChg chg="mod">
          <ac:chgData name="Du Liu" userId="f6bbb955-1166-4a0c-a0ca-de04d0e558b9" providerId="ADAL" clId="{622876F1-0025-4EA2-BEC1-6A716F132327}" dt="2023-12-20T08:53:47.083" v="357"/>
          <ac:spMkLst>
            <pc:docMk/>
            <pc:sldMk cId="4080655646" sldId="275"/>
            <ac:spMk id="31" creationId="{149C135C-EEE4-5825-6333-DB8B0694AEAE}"/>
          </ac:spMkLst>
        </pc:spChg>
        <pc:spChg chg="mod">
          <ac:chgData name="Du Liu" userId="f6bbb955-1166-4a0c-a0ca-de04d0e558b9" providerId="ADAL" clId="{622876F1-0025-4EA2-BEC1-6A716F132327}" dt="2023-12-20T08:53:47.083" v="357"/>
          <ac:spMkLst>
            <pc:docMk/>
            <pc:sldMk cId="4080655646" sldId="275"/>
            <ac:spMk id="32" creationId="{CEFB03EF-F017-D7DD-EF56-03C2C2EF5FE6}"/>
          </ac:spMkLst>
        </pc:spChg>
        <pc:spChg chg="mod">
          <ac:chgData name="Du Liu" userId="f6bbb955-1166-4a0c-a0ca-de04d0e558b9" providerId="ADAL" clId="{622876F1-0025-4EA2-BEC1-6A716F132327}" dt="2023-12-20T08:53:47.083" v="357"/>
          <ac:spMkLst>
            <pc:docMk/>
            <pc:sldMk cId="4080655646" sldId="275"/>
            <ac:spMk id="33" creationId="{582B0996-AF2E-DEE9-67A4-72E766C1616C}"/>
          </ac:spMkLst>
        </pc:spChg>
        <pc:spChg chg="mod">
          <ac:chgData name="Du Liu" userId="f6bbb955-1166-4a0c-a0ca-de04d0e558b9" providerId="ADAL" clId="{622876F1-0025-4EA2-BEC1-6A716F132327}" dt="2023-12-20T08:53:47.083" v="357"/>
          <ac:spMkLst>
            <pc:docMk/>
            <pc:sldMk cId="4080655646" sldId="275"/>
            <ac:spMk id="35" creationId="{5D936D41-7617-B587-4D1E-89BE1A34B558}"/>
          </ac:spMkLst>
        </pc:spChg>
        <pc:spChg chg="mod">
          <ac:chgData name="Du Liu" userId="f6bbb955-1166-4a0c-a0ca-de04d0e558b9" providerId="ADAL" clId="{622876F1-0025-4EA2-BEC1-6A716F132327}" dt="2023-12-20T08:53:47.083" v="357"/>
          <ac:spMkLst>
            <pc:docMk/>
            <pc:sldMk cId="4080655646" sldId="275"/>
            <ac:spMk id="37" creationId="{BAC9C7BC-7D8E-7DA1-3A9F-FA7A8DE13848}"/>
          </ac:spMkLst>
        </pc:spChg>
        <pc:spChg chg="mod">
          <ac:chgData name="Du Liu" userId="f6bbb955-1166-4a0c-a0ca-de04d0e558b9" providerId="ADAL" clId="{622876F1-0025-4EA2-BEC1-6A716F132327}" dt="2023-12-20T08:53:47.083" v="357"/>
          <ac:spMkLst>
            <pc:docMk/>
            <pc:sldMk cId="4080655646" sldId="275"/>
            <ac:spMk id="39" creationId="{B21721C5-89A0-24D1-350E-8CD016D2AD34}"/>
          </ac:spMkLst>
        </pc:spChg>
        <pc:spChg chg="mod">
          <ac:chgData name="Du Liu" userId="f6bbb955-1166-4a0c-a0ca-de04d0e558b9" providerId="ADAL" clId="{622876F1-0025-4EA2-BEC1-6A716F132327}" dt="2023-12-20T08:53:47.083" v="357"/>
          <ac:spMkLst>
            <pc:docMk/>
            <pc:sldMk cId="4080655646" sldId="275"/>
            <ac:spMk id="40" creationId="{BD4B0768-8158-471A-BA40-6A40194413A2}"/>
          </ac:spMkLst>
        </pc:spChg>
        <pc:spChg chg="mod">
          <ac:chgData name="Du Liu" userId="f6bbb955-1166-4a0c-a0ca-de04d0e558b9" providerId="ADAL" clId="{622876F1-0025-4EA2-BEC1-6A716F132327}" dt="2023-12-20T08:53:47.083" v="357"/>
          <ac:spMkLst>
            <pc:docMk/>
            <pc:sldMk cId="4080655646" sldId="275"/>
            <ac:spMk id="41" creationId="{C2132F6F-B537-ED41-1830-7163061DC752}"/>
          </ac:spMkLst>
        </pc:spChg>
        <pc:grpChg chg="add mod">
          <ac:chgData name="Du Liu" userId="f6bbb955-1166-4a0c-a0ca-de04d0e558b9" providerId="ADAL" clId="{622876F1-0025-4EA2-BEC1-6A716F132327}" dt="2023-12-20T08:53:55.318" v="358" actId="1076"/>
          <ac:grpSpMkLst>
            <pc:docMk/>
            <pc:sldMk cId="4080655646" sldId="275"/>
            <ac:grpSpMk id="4" creationId="{92840B06-13F6-5A6E-0E8F-0019BC444D5D}"/>
          </ac:grpSpMkLst>
        </pc:grpChg>
        <pc:grpChg chg="add mod">
          <ac:chgData name="Du Liu" userId="f6bbb955-1166-4a0c-a0ca-de04d0e558b9" providerId="ADAL" clId="{622876F1-0025-4EA2-BEC1-6A716F132327}" dt="2023-12-21T10:55:37.947" v="3218" actId="1036"/>
          <ac:grpSpMkLst>
            <pc:docMk/>
            <pc:sldMk cId="4080655646" sldId="275"/>
            <ac:grpSpMk id="20" creationId="{5716F659-7411-CCB8-12AF-05F7E8AEAFD1}"/>
          </ac:grpSpMkLst>
        </pc:grpChg>
        <pc:cxnChg chg="mod">
          <ac:chgData name="Du Liu" userId="f6bbb955-1166-4a0c-a0ca-de04d0e558b9" providerId="ADAL" clId="{622876F1-0025-4EA2-BEC1-6A716F132327}" dt="2023-12-20T08:53:47.083" v="357"/>
          <ac:cxnSpMkLst>
            <pc:docMk/>
            <pc:sldMk cId="4080655646" sldId="275"/>
            <ac:cxnSpMk id="10" creationId="{37A93F9B-E713-A5F9-F4D9-77DE53908D09}"/>
          </ac:cxnSpMkLst>
        </pc:cxnChg>
        <pc:cxnChg chg="mod">
          <ac:chgData name="Du Liu" userId="f6bbb955-1166-4a0c-a0ca-de04d0e558b9" providerId="ADAL" clId="{622876F1-0025-4EA2-BEC1-6A716F132327}" dt="2023-12-20T08:53:47.083" v="357"/>
          <ac:cxnSpMkLst>
            <pc:docMk/>
            <pc:sldMk cId="4080655646" sldId="275"/>
            <ac:cxnSpMk id="11" creationId="{05536164-D616-327B-F61E-5C480BF51E13}"/>
          </ac:cxnSpMkLst>
        </pc:cxnChg>
        <pc:cxnChg chg="mod">
          <ac:chgData name="Du Liu" userId="f6bbb955-1166-4a0c-a0ca-de04d0e558b9" providerId="ADAL" clId="{622876F1-0025-4EA2-BEC1-6A716F132327}" dt="2023-12-20T08:53:47.083" v="357"/>
          <ac:cxnSpMkLst>
            <pc:docMk/>
            <pc:sldMk cId="4080655646" sldId="275"/>
            <ac:cxnSpMk id="12" creationId="{712B6E74-3CFC-2FF6-B6C4-ECB6CD3AE089}"/>
          </ac:cxnSpMkLst>
        </pc:cxnChg>
        <pc:cxnChg chg="mod">
          <ac:chgData name="Du Liu" userId="f6bbb955-1166-4a0c-a0ca-de04d0e558b9" providerId="ADAL" clId="{622876F1-0025-4EA2-BEC1-6A716F132327}" dt="2023-12-20T08:53:47.083" v="357"/>
          <ac:cxnSpMkLst>
            <pc:docMk/>
            <pc:sldMk cId="4080655646" sldId="275"/>
            <ac:cxnSpMk id="13" creationId="{FF7BED67-E12B-D48F-67B0-97DA517C4FBB}"/>
          </ac:cxnSpMkLst>
        </pc:cxnChg>
        <pc:cxnChg chg="mod">
          <ac:chgData name="Du Liu" userId="f6bbb955-1166-4a0c-a0ca-de04d0e558b9" providerId="ADAL" clId="{622876F1-0025-4EA2-BEC1-6A716F132327}" dt="2023-12-20T08:53:47.083" v="357"/>
          <ac:cxnSpMkLst>
            <pc:docMk/>
            <pc:sldMk cId="4080655646" sldId="275"/>
            <ac:cxnSpMk id="18" creationId="{74B9A880-835C-C750-4BA9-78D5A6B93104}"/>
          </ac:cxnSpMkLst>
        </pc:cxnChg>
        <pc:cxnChg chg="mod">
          <ac:chgData name="Du Liu" userId="f6bbb955-1166-4a0c-a0ca-de04d0e558b9" providerId="ADAL" clId="{622876F1-0025-4EA2-BEC1-6A716F132327}" dt="2023-12-20T08:53:47.083" v="357"/>
          <ac:cxnSpMkLst>
            <pc:docMk/>
            <pc:sldMk cId="4080655646" sldId="275"/>
            <ac:cxnSpMk id="26" creationId="{33723F0E-FC34-9688-A132-22E4F2F9E6AB}"/>
          </ac:cxnSpMkLst>
        </pc:cxnChg>
        <pc:cxnChg chg="mod">
          <ac:chgData name="Du Liu" userId="f6bbb955-1166-4a0c-a0ca-de04d0e558b9" providerId="ADAL" clId="{622876F1-0025-4EA2-BEC1-6A716F132327}" dt="2023-12-20T08:53:47.083" v="357"/>
          <ac:cxnSpMkLst>
            <pc:docMk/>
            <pc:sldMk cId="4080655646" sldId="275"/>
            <ac:cxnSpMk id="27" creationId="{073459B4-E01C-5A33-CC4F-722FB47F48EA}"/>
          </ac:cxnSpMkLst>
        </pc:cxnChg>
        <pc:cxnChg chg="mod">
          <ac:chgData name="Du Liu" userId="f6bbb955-1166-4a0c-a0ca-de04d0e558b9" providerId="ADAL" clId="{622876F1-0025-4EA2-BEC1-6A716F132327}" dt="2023-12-20T08:53:47.083" v="357"/>
          <ac:cxnSpMkLst>
            <pc:docMk/>
            <pc:sldMk cId="4080655646" sldId="275"/>
            <ac:cxnSpMk id="28" creationId="{C7FDFE92-77AE-8FAE-DE94-0A2284422434}"/>
          </ac:cxnSpMkLst>
        </pc:cxnChg>
        <pc:cxnChg chg="mod">
          <ac:chgData name="Du Liu" userId="f6bbb955-1166-4a0c-a0ca-de04d0e558b9" providerId="ADAL" clId="{622876F1-0025-4EA2-BEC1-6A716F132327}" dt="2023-12-20T08:53:47.083" v="357"/>
          <ac:cxnSpMkLst>
            <pc:docMk/>
            <pc:sldMk cId="4080655646" sldId="275"/>
            <ac:cxnSpMk id="29" creationId="{F325C991-39FB-46B0-F540-26A425264AB5}"/>
          </ac:cxnSpMkLst>
        </pc:cxnChg>
        <pc:cxnChg chg="mod">
          <ac:chgData name="Du Liu" userId="f6bbb955-1166-4a0c-a0ca-de04d0e558b9" providerId="ADAL" clId="{622876F1-0025-4EA2-BEC1-6A716F132327}" dt="2023-12-20T08:53:47.083" v="357"/>
          <ac:cxnSpMkLst>
            <pc:docMk/>
            <pc:sldMk cId="4080655646" sldId="275"/>
            <ac:cxnSpMk id="34" creationId="{EFE4E927-F813-DC2B-4385-40F4E4A7889A}"/>
          </ac:cxnSpMkLst>
        </pc:cxnChg>
        <pc:cxnChg chg="mod">
          <ac:chgData name="Du Liu" userId="f6bbb955-1166-4a0c-a0ca-de04d0e558b9" providerId="ADAL" clId="{622876F1-0025-4EA2-BEC1-6A716F132327}" dt="2023-12-20T08:53:47.083" v="357"/>
          <ac:cxnSpMkLst>
            <pc:docMk/>
            <pc:sldMk cId="4080655646" sldId="275"/>
            <ac:cxnSpMk id="36" creationId="{1E1865B2-D243-3294-AA3A-EE49A3B88223}"/>
          </ac:cxnSpMkLst>
        </pc:cxnChg>
        <pc:cxnChg chg="mod">
          <ac:chgData name="Du Liu" userId="f6bbb955-1166-4a0c-a0ca-de04d0e558b9" providerId="ADAL" clId="{622876F1-0025-4EA2-BEC1-6A716F132327}" dt="2023-12-20T08:53:47.083" v="357"/>
          <ac:cxnSpMkLst>
            <pc:docMk/>
            <pc:sldMk cId="4080655646" sldId="275"/>
            <ac:cxnSpMk id="38" creationId="{F2A46611-66B8-633E-CF99-849CE220CA1B}"/>
          </ac:cxnSpMkLst>
        </pc:cxnChg>
      </pc:sldChg>
      <pc:sldChg chg="addSp modSp new mod modClrScheme chgLayout">
        <pc:chgData name="Du Liu" userId="f6bbb955-1166-4a0c-a0ca-de04d0e558b9" providerId="ADAL" clId="{622876F1-0025-4EA2-BEC1-6A716F132327}" dt="2023-12-20T13:10:36.823" v="2407" actId="14100"/>
        <pc:sldMkLst>
          <pc:docMk/>
          <pc:sldMk cId="3685505534" sldId="276"/>
        </pc:sldMkLst>
        <pc:spChg chg="mod ord">
          <ac:chgData name="Du Liu" userId="f6bbb955-1166-4a0c-a0ca-de04d0e558b9" providerId="ADAL" clId="{622876F1-0025-4EA2-BEC1-6A716F132327}" dt="2023-12-20T10:11:22.708" v="2102" actId="790"/>
          <ac:spMkLst>
            <pc:docMk/>
            <pc:sldMk cId="3685505534" sldId="276"/>
            <ac:spMk id="2" creationId="{F682FF8E-A48F-5E37-FD66-9EE7DEC8336F}"/>
          </ac:spMkLst>
        </pc:spChg>
        <pc:spChg chg="add mod ord">
          <ac:chgData name="Du Liu" userId="f6bbb955-1166-4a0c-a0ca-de04d0e558b9" providerId="ADAL" clId="{622876F1-0025-4EA2-BEC1-6A716F132327}" dt="2023-12-20T13:10:36.823" v="2407" actId="14100"/>
          <ac:spMkLst>
            <pc:docMk/>
            <pc:sldMk cId="3685505534" sldId="276"/>
            <ac:spMk id="3" creationId="{37597C72-D36B-384B-6E9B-9BF9D2F93815}"/>
          </ac:spMkLst>
        </pc:spChg>
        <pc:spChg chg="add mod">
          <ac:chgData name="Du Liu" userId="f6bbb955-1166-4a0c-a0ca-de04d0e558b9" providerId="ADAL" clId="{622876F1-0025-4EA2-BEC1-6A716F132327}" dt="2023-12-20T10:11:22.711" v="2104" actId="790"/>
          <ac:spMkLst>
            <pc:docMk/>
            <pc:sldMk cId="3685505534" sldId="276"/>
            <ac:spMk id="5" creationId="{CB8FBF44-6204-FFF3-17C7-125E336133D7}"/>
          </ac:spMkLst>
        </pc:spChg>
        <pc:graphicFrameChg chg="add mod modGraphic">
          <ac:chgData name="Du Liu" userId="f6bbb955-1166-4a0c-a0ca-de04d0e558b9" providerId="ADAL" clId="{622876F1-0025-4EA2-BEC1-6A716F132327}" dt="2023-12-20T09:48:16.817" v="1275" actId="1035"/>
          <ac:graphicFrameMkLst>
            <pc:docMk/>
            <pc:sldMk cId="3685505534" sldId="276"/>
            <ac:graphicFrameMk id="4" creationId="{7DFCC35A-4D84-0F9F-F4E1-471FC0ACB6E2}"/>
          </ac:graphicFrameMkLst>
        </pc:graphicFrameChg>
      </pc:sldChg>
      <pc:sldChg chg="addSp delSp modSp new mod modClrScheme chgLayout">
        <pc:chgData name="Du Liu" userId="f6bbb955-1166-4a0c-a0ca-de04d0e558b9" providerId="ADAL" clId="{622876F1-0025-4EA2-BEC1-6A716F132327}" dt="2023-12-21T09:34:16.618" v="3171" actId="1076"/>
        <pc:sldMkLst>
          <pc:docMk/>
          <pc:sldMk cId="840333166" sldId="277"/>
        </pc:sldMkLst>
        <pc:spChg chg="mod ord">
          <ac:chgData name="Du Liu" userId="f6bbb955-1166-4a0c-a0ca-de04d0e558b9" providerId="ADAL" clId="{622876F1-0025-4EA2-BEC1-6A716F132327}" dt="2023-12-20T10:11:22.712" v="2105" actId="790"/>
          <ac:spMkLst>
            <pc:docMk/>
            <pc:sldMk cId="840333166" sldId="277"/>
            <ac:spMk id="2" creationId="{74FA119B-465B-0C18-36BE-8EB55B1C10D6}"/>
          </ac:spMkLst>
        </pc:spChg>
        <pc:spChg chg="mod ord">
          <ac:chgData name="Du Liu" userId="f6bbb955-1166-4a0c-a0ca-de04d0e558b9" providerId="ADAL" clId="{622876F1-0025-4EA2-BEC1-6A716F132327}" dt="2023-12-21T08:20:44.028" v="2454" actId="20577"/>
          <ac:spMkLst>
            <pc:docMk/>
            <pc:sldMk cId="840333166" sldId="277"/>
            <ac:spMk id="3" creationId="{B6E4913F-7162-59C9-7704-F26CF60DFA4B}"/>
          </ac:spMkLst>
        </pc:spChg>
        <pc:spChg chg="add del mod ord">
          <ac:chgData name="Du Liu" userId="f6bbb955-1166-4a0c-a0ca-de04d0e558b9" providerId="ADAL" clId="{622876F1-0025-4EA2-BEC1-6A716F132327}" dt="2023-12-20T09:58:07.943" v="1841"/>
          <ac:spMkLst>
            <pc:docMk/>
            <pc:sldMk cId="840333166" sldId="277"/>
            <ac:spMk id="4" creationId="{A1F6D81C-3333-88B7-ECF0-C6295D88499A}"/>
          </ac:spMkLst>
        </pc:spChg>
        <pc:graphicFrameChg chg="add del mod">
          <ac:chgData name="Du Liu" userId="f6bbb955-1166-4a0c-a0ca-de04d0e558b9" providerId="ADAL" clId="{622876F1-0025-4EA2-BEC1-6A716F132327}" dt="2023-12-20T09:58:07.712" v="1840"/>
          <ac:graphicFrameMkLst>
            <pc:docMk/>
            <pc:sldMk cId="840333166" sldId="277"/>
            <ac:graphicFrameMk id="5" creationId="{96807182-DB09-3C5C-753D-AB2363D66F7F}"/>
          </ac:graphicFrameMkLst>
        </pc:graphicFrameChg>
        <pc:graphicFrameChg chg="add mod modGraphic">
          <ac:chgData name="Du Liu" userId="f6bbb955-1166-4a0c-a0ca-de04d0e558b9" providerId="ADAL" clId="{622876F1-0025-4EA2-BEC1-6A716F132327}" dt="2023-12-21T09:34:16.618" v="3171" actId="1076"/>
          <ac:graphicFrameMkLst>
            <pc:docMk/>
            <pc:sldMk cId="840333166" sldId="277"/>
            <ac:graphicFrameMk id="6" creationId="{4FED654C-35E9-01B7-6BBA-80907A364B95}"/>
          </ac:graphicFrameMkLst>
        </pc:graphicFrameChg>
      </pc:sldChg>
      <pc:sldChg chg="addSp delSp modSp new mod modClrScheme chgLayout">
        <pc:chgData name="Du Liu" userId="f6bbb955-1166-4a0c-a0ca-de04d0e558b9" providerId="ADAL" clId="{622876F1-0025-4EA2-BEC1-6A716F132327}" dt="2023-12-21T08:52:24.553" v="2624" actId="1035"/>
        <pc:sldMkLst>
          <pc:docMk/>
          <pc:sldMk cId="2403095640" sldId="278"/>
        </pc:sldMkLst>
        <pc:spChg chg="mod ord">
          <ac:chgData name="Du Liu" userId="f6bbb955-1166-4a0c-a0ca-de04d0e558b9" providerId="ADAL" clId="{622876F1-0025-4EA2-BEC1-6A716F132327}" dt="2023-12-20T10:12:33.322" v="2207" actId="20577"/>
          <ac:spMkLst>
            <pc:docMk/>
            <pc:sldMk cId="2403095640" sldId="278"/>
            <ac:spMk id="2" creationId="{8E9DC04A-F8F6-6209-42C1-09FA9283F6B0}"/>
          </ac:spMkLst>
        </pc:spChg>
        <pc:spChg chg="mod ord">
          <ac:chgData name="Du Liu" userId="f6bbb955-1166-4a0c-a0ca-de04d0e558b9" providerId="ADAL" clId="{622876F1-0025-4EA2-BEC1-6A716F132327}" dt="2023-12-21T08:52:20.601" v="2612" actId="1076"/>
          <ac:spMkLst>
            <pc:docMk/>
            <pc:sldMk cId="2403095640" sldId="278"/>
            <ac:spMk id="3" creationId="{389D9194-9CCE-3765-9D8D-76153C46DC76}"/>
          </ac:spMkLst>
        </pc:spChg>
        <pc:spChg chg="add del">
          <ac:chgData name="Du Liu" userId="f6bbb955-1166-4a0c-a0ca-de04d0e558b9" providerId="ADAL" clId="{622876F1-0025-4EA2-BEC1-6A716F132327}" dt="2023-12-20T10:00:48.765" v="1905" actId="700"/>
          <ac:spMkLst>
            <pc:docMk/>
            <pc:sldMk cId="2403095640" sldId="278"/>
            <ac:spMk id="4" creationId="{80FAE0A5-E2DC-04B0-7F4A-562246828F0B}"/>
          </ac:spMkLst>
        </pc:spChg>
        <pc:graphicFrameChg chg="add del mod">
          <ac:chgData name="Du Liu" userId="f6bbb955-1166-4a0c-a0ca-de04d0e558b9" providerId="ADAL" clId="{622876F1-0025-4EA2-BEC1-6A716F132327}" dt="2023-12-20T10:01:22.736" v="1921"/>
          <ac:graphicFrameMkLst>
            <pc:docMk/>
            <pc:sldMk cId="2403095640" sldId="278"/>
            <ac:graphicFrameMk id="5" creationId="{490F21CA-EB2F-C174-6F0C-4E1E62E006FB}"/>
          </ac:graphicFrameMkLst>
        </pc:graphicFrameChg>
        <pc:graphicFrameChg chg="add mod modGraphic">
          <ac:chgData name="Du Liu" userId="f6bbb955-1166-4a0c-a0ca-de04d0e558b9" providerId="ADAL" clId="{622876F1-0025-4EA2-BEC1-6A716F132327}" dt="2023-12-21T08:52:24.553" v="2624" actId="1035"/>
          <ac:graphicFrameMkLst>
            <pc:docMk/>
            <pc:sldMk cId="2403095640" sldId="278"/>
            <ac:graphicFrameMk id="6" creationId="{37F5D70B-0DA6-64A7-DC95-447FCBCE6216}"/>
          </ac:graphicFrameMkLst>
        </pc:graphicFrameChg>
        <pc:graphicFrameChg chg="add mod modGraphic">
          <ac:chgData name="Du Liu" userId="f6bbb955-1166-4a0c-a0ca-de04d0e558b9" providerId="ADAL" clId="{622876F1-0025-4EA2-BEC1-6A716F132327}" dt="2023-12-21T08:52:24.553" v="2624" actId="1035"/>
          <ac:graphicFrameMkLst>
            <pc:docMk/>
            <pc:sldMk cId="2403095640" sldId="278"/>
            <ac:graphicFrameMk id="7" creationId="{263CF6D9-1591-8CC7-19CA-2B456086B2E3}"/>
          </ac:graphicFrameMkLst>
        </pc:graphicFrameChg>
        <pc:graphicFrameChg chg="add del mod">
          <ac:chgData name="Du Liu" userId="f6bbb955-1166-4a0c-a0ca-de04d0e558b9" providerId="ADAL" clId="{622876F1-0025-4EA2-BEC1-6A716F132327}" dt="2023-12-20T10:03:01.642" v="1939"/>
          <ac:graphicFrameMkLst>
            <pc:docMk/>
            <pc:sldMk cId="2403095640" sldId="278"/>
            <ac:graphicFrameMk id="8" creationId="{672CA989-3182-6CB2-CFAF-2539D586D991}"/>
          </ac:graphicFrameMkLst>
        </pc:graphicFrameChg>
        <pc:graphicFrameChg chg="add mod modGraphic">
          <ac:chgData name="Du Liu" userId="f6bbb955-1166-4a0c-a0ca-de04d0e558b9" providerId="ADAL" clId="{622876F1-0025-4EA2-BEC1-6A716F132327}" dt="2023-12-21T08:52:24.553" v="2624" actId="1035"/>
          <ac:graphicFrameMkLst>
            <pc:docMk/>
            <pc:sldMk cId="2403095640" sldId="278"/>
            <ac:graphicFrameMk id="9" creationId="{F01C6010-2B4D-1439-8361-B11E61D78954}"/>
          </ac:graphicFrameMkLst>
        </pc:graphicFrameChg>
        <pc:graphicFrameChg chg="add del mod">
          <ac:chgData name="Du Liu" userId="f6bbb955-1166-4a0c-a0ca-de04d0e558b9" providerId="ADAL" clId="{622876F1-0025-4EA2-BEC1-6A716F132327}" dt="2023-12-20T10:04:54.500" v="2037"/>
          <ac:graphicFrameMkLst>
            <pc:docMk/>
            <pc:sldMk cId="2403095640" sldId="278"/>
            <ac:graphicFrameMk id="10" creationId="{D2D3B5B1-4E8A-62A2-BE06-ACB6CC0AADEA}"/>
          </ac:graphicFrameMkLst>
        </pc:graphicFrameChg>
        <pc:graphicFrameChg chg="add mod modGraphic">
          <ac:chgData name="Du Liu" userId="f6bbb955-1166-4a0c-a0ca-de04d0e558b9" providerId="ADAL" clId="{622876F1-0025-4EA2-BEC1-6A716F132327}" dt="2023-12-20T10:07:24.598" v="2084" actId="1035"/>
          <ac:graphicFrameMkLst>
            <pc:docMk/>
            <pc:sldMk cId="2403095640" sldId="278"/>
            <ac:graphicFrameMk id="11" creationId="{2D3EA554-68D3-A3FE-9659-DB6B593ADB53}"/>
          </ac:graphicFrameMkLst>
        </pc:graphicFrameChg>
        <pc:graphicFrameChg chg="add mod modGraphic">
          <ac:chgData name="Du Liu" userId="f6bbb955-1166-4a0c-a0ca-de04d0e558b9" providerId="ADAL" clId="{622876F1-0025-4EA2-BEC1-6A716F132327}" dt="2023-12-20T10:07:24.598" v="2084" actId="1035"/>
          <ac:graphicFrameMkLst>
            <pc:docMk/>
            <pc:sldMk cId="2403095640" sldId="278"/>
            <ac:graphicFrameMk id="12" creationId="{C8506EEC-8DDD-66F0-373E-3B369909B9B3}"/>
          </ac:graphicFrameMkLst>
        </pc:graphicFrameChg>
        <pc:graphicFrameChg chg="add del mod">
          <ac:chgData name="Du Liu" userId="f6bbb955-1166-4a0c-a0ca-de04d0e558b9" providerId="ADAL" clId="{622876F1-0025-4EA2-BEC1-6A716F132327}" dt="2023-12-20T10:06:07.416" v="2053"/>
          <ac:graphicFrameMkLst>
            <pc:docMk/>
            <pc:sldMk cId="2403095640" sldId="278"/>
            <ac:graphicFrameMk id="13" creationId="{5EFFCA13-1EBF-2ADB-C6A2-C3F3E5EBB902}"/>
          </ac:graphicFrameMkLst>
        </pc:graphicFrameChg>
        <pc:graphicFrameChg chg="add mod modGraphic">
          <ac:chgData name="Du Liu" userId="f6bbb955-1166-4a0c-a0ca-de04d0e558b9" providerId="ADAL" clId="{622876F1-0025-4EA2-BEC1-6A716F132327}" dt="2023-12-20T10:07:24.598" v="2084" actId="1035"/>
          <ac:graphicFrameMkLst>
            <pc:docMk/>
            <pc:sldMk cId="2403095640" sldId="278"/>
            <ac:graphicFrameMk id="14" creationId="{F6C82232-6E33-14BD-D61C-25303B5E407C}"/>
          </ac:graphicFrameMkLst>
        </pc:graphicFrameChg>
      </pc:sldChg>
      <pc:sldChg chg="addSp delSp modSp new mod modClrScheme chgLayout">
        <pc:chgData name="Du Liu" userId="f6bbb955-1166-4a0c-a0ca-de04d0e558b9" providerId="ADAL" clId="{622876F1-0025-4EA2-BEC1-6A716F132327}" dt="2023-12-21T08:47:52.548" v="2609" actId="20577"/>
        <pc:sldMkLst>
          <pc:docMk/>
          <pc:sldMk cId="2439376452" sldId="279"/>
        </pc:sldMkLst>
        <pc:spChg chg="mod ord">
          <ac:chgData name="Du Liu" userId="f6bbb955-1166-4a0c-a0ca-de04d0e558b9" providerId="ADAL" clId="{622876F1-0025-4EA2-BEC1-6A716F132327}" dt="2023-12-21T08:45:50.013" v="2599" actId="700"/>
          <ac:spMkLst>
            <pc:docMk/>
            <pc:sldMk cId="2439376452" sldId="279"/>
            <ac:spMk id="2" creationId="{9B4BEFFE-79E6-5DFF-535C-82A403054023}"/>
          </ac:spMkLst>
        </pc:spChg>
        <pc:spChg chg="mod ord">
          <ac:chgData name="Du Liu" userId="f6bbb955-1166-4a0c-a0ca-de04d0e558b9" providerId="ADAL" clId="{622876F1-0025-4EA2-BEC1-6A716F132327}" dt="2023-12-21T08:47:52.548" v="2609" actId="20577"/>
          <ac:spMkLst>
            <pc:docMk/>
            <pc:sldMk cId="2439376452" sldId="279"/>
            <ac:spMk id="3" creationId="{0EA7E79D-481A-AC5C-5AE8-319DA5F7DBAF}"/>
          </ac:spMkLst>
        </pc:spChg>
        <pc:spChg chg="add del mod">
          <ac:chgData name="Du Liu" userId="f6bbb955-1166-4a0c-a0ca-de04d0e558b9" providerId="ADAL" clId="{622876F1-0025-4EA2-BEC1-6A716F132327}" dt="2023-12-21T08:45:47.537" v="2590" actId="478"/>
          <ac:spMkLst>
            <pc:docMk/>
            <pc:sldMk cId="2439376452" sldId="279"/>
            <ac:spMk id="7" creationId="{1D48350A-D956-A018-C85A-6CBD2120D102}"/>
          </ac:spMkLst>
        </pc:spChg>
        <pc:spChg chg="add del mod">
          <ac:chgData name="Du Liu" userId="f6bbb955-1166-4a0c-a0ca-de04d0e558b9" providerId="ADAL" clId="{622876F1-0025-4EA2-BEC1-6A716F132327}" dt="2023-12-21T08:45:47.537" v="2590" actId="478"/>
          <ac:spMkLst>
            <pc:docMk/>
            <pc:sldMk cId="2439376452" sldId="279"/>
            <ac:spMk id="8" creationId="{543F3947-B8F6-4687-C513-2D34FC666843}"/>
          </ac:spMkLst>
        </pc:spChg>
        <pc:spChg chg="add del mod">
          <ac:chgData name="Du Liu" userId="f6bbb955-1166-4a0c-a0ca-de04d0e558b9" providerId="ADAL" clId="{622876F1-0025-4EA2-BEC1-6A716F132327}" dt="2023-12-21T08:45:47.537" v="2590" actId="478"/>
          <ac:spMkLst>
            <pc:docMk/>
            <pc:sldMk cId="2439376452" sldId="279"/>
            <ac:spMk id="9" creationId="{062980E8-F39F-5F40-0950-87A757952CDE}"/>
          </ac:spMkLst>
        </pc:spChg>
        <pc:spChg chg="add del mod ord">
          <ac:chgData name="Du Liu" userId="f6bbb955-1166-4a0c-a0ca-de04d0e558b9" providerId="ADAL" clId="{622876F1-0025-4EA2-BEC1-6A716F132327}" dt="2023-12-21T08:45:50.013" v="2599" actId="700"/>
          <ac:spMkLst>
            <pc:docMk/>
            <pc:sldMk cId="2439376452" sldId="279"/>
            <ac:spMk id="16" creationId="{5446F458-BBE4-5B5D-D76E-F1D62B105BAD}"/>
          </ac:spMkLst>
        </pc:spChg>
        <pc:spChg chg="add del mod ord">
          <ac:chgData name="Du Liu" userId="f6bbb955-1166-4a0c-a0ca-de04d0e558b9" providerId="ADAL" clId="{622876F1-0025-4EA2-BEC1-6A716F132327}" dt="2023-12-21T08:45:50.013" v="2599" actId="700"/>
          <ac:spMkLst>
            <pc:docMk/>
            <pc:sldMk cId="2439376452" sldId="279"/>
            <ac:spMk id="17" creationId="{98F0900D-8F7A-033B-520A-C3F8A8DED7AA}"/>
          </ac:spMkLst>
        </pc:spChg>
        <pc:graphicFrameChg chg="add del mod">
          <ac:chgData name="Du Liu" userId="f6bbb955-1166-4a0c-a0ca-de04d0e558b9" providerId="ADAL" clId="{622876F1-0025-4EA2-BEC1-6A716F132327}" dt="2023-12-21T08:38:51.137" v="2465"/>
          <ac:graphicFrameMkLst>
            <pc:docMk/>
            <pc:sldMk cId="2439376452" sldId="279"/>
            <ac:graphicFrameMk id="4" creationId="{D1EE1FBD-E818-DBB4-F6FE-11D0EC469498}"/>
          </ac:graphicFrameMkLst>
        </pc:graphicFrameChg>
        <pc:graphicFrameChg chg="add mod modGraphic">
          <ac:chgData name="Du Liu" userId="f6bbb955-1166-4a0c-a0ca-de04d0e558b9" providerId="ADAL" clId="{622876F1-0025-4EA2-BEC1-6A716F132327}" dt="2023-12-21T08:45:46.847" v="2587" actId="1038"/>
          <ac:graphicFrameMkLst>
            <pc:docMk/>
            <pc:sldMk cId="2439376452" sldId="279"/>
            <ac:graphicFrameMk id="5" creationId="{CA0C95B7-7C83-FE5F-2BE5-5BBEBBAE61A9}"/>
          </ac:graphicFrameMkLst>
        </pc:graphicFrameChg>
        <pc:graphicFrameChg chg="add del mod">
          <ac:chgData name="Du Liu" userId="f6bbb955-1166-4a0c-a0ca-de04d0e558b9" providerId="ADAL" clId="{622876F1-0025-4EA2-BEC1-6A716F132327}" dt="2023-12-21T08:40:54.920" v="2491"/>
          <ac:graphicFrameMkLst>
            <pc:docMk/>
            <pc:sldMk cId="2439376452" sldId="279"/>
            <ac:graphicFrameMk id="10" creationId="{1602734C-4892-BFFD-1EB0-A4317D107EB2}"/>
          </ac:graphicFrameMkLst>
        </pc:graphicFrameChg>
        <pc:graphicFrameChg chg="add mod modGraphic">
          <ac:chgData name="Du Liu" userId="f6bbb955-1166-4a0c-a0ca-de04d0e558b9" providerId="ADAL" clId="{622876F1-0025-4EA2-BEC1-6A716F132327}" dt="2023-12-21T08:45:47.270" v="2589" actId="1038"/>
          <ac:graphicFrameMkLst>
            <pc:docMk/>
            <pc:sldMk cId="2439376452" sldId="279"/>
            <ac:graphicFrameMk id="11" creationId="{FBC316E5-6E6A-BC87-FB44-8A958773F7EF}"/>
          </ac:graphicFrameMkLst>
        </pc:graphicFrameChg>
        <pc:graphicFrameChg chg="add del mod">
          <ac:chgData name="Du Liu" userId="f6bbb955-1166-4a0c-a0ca-de04d0e558b9" providerId="ADAL" clId="{622876F1-0025-4EA2-BEC1-6A716F132327}" dt="2023-12-21T08:41:48.518" v="2508"/>
          <ac:graphicFrameMkLst>
            <pc:docMk/>
            <pc:sldMk cId="2439376452" sldId="279"/>
            <ac:graphicFrameMk id="12" creationId="{266E056C-8917-4387-18CC-9D2BDC6F942F}"/>
          </ac:graphicFrameMkLst>
        </pc:graphicFrameChg>
        <pc:graphicFrameChg chg="add mod modGraphic">
          <ac:chgData name="Du Liu" userId="f6bbb955-1166-4a0c-a0ca-de04d0e558b9" providerId="ADAL" clId="{622876F1-0025-4EA2-BEC1-6A716F132327}" dt="2023-12-21T08:45:47.270" v="2589" actId="1038"/>
          <ac:graphicFrameMkLst>
            <pc:docMk/>
            <pc:sldMk cId="2439376452" sldId="279"/>
            <ac:graphicFrameMk id="13" creationId="{354EB38B-3E4E-1BE5-C8EF-D35BAD3CC891}"/>
          </ac:graphicFrameMkLst>
        </pc:graphicFrameChg>
        <pc:cxnChg chg="add del mod">
          <ac:chgData name="Du Liu" userId="f6bbb955-1166-4a0c-a0ca-de04d0e558b9" providerId="ADAL" clId="{622876F1-0025-4EA2-BEC1-6A716F132327}" dt="2023-12-21T08:46:57.914" v="2607" actId="208"/>
          <ac:cxnSpMkLst>
            <pc:docMk/>
            <pc:sldMk cId="2439376452" sldId="279"/>
            <ac:cxnSpMk id="15" creationId="{0ADF8331-A605-55A4-18FC-2BCEC40ADB20}"/>
          </ac:cxnSpMkLst>
        </pc:cxnChg>
        <pc:cxnChg chg="add mod">
          <ac:chgData name="Du Liu" userId="f6bbb955-1166-4a0c-a0ca-de04d0e558b9" providerId="ADAL" clId="{622876F1-0025-4EA2-BEC1-6A716F132327}" dt="2023-12-21T08:47:01.657" v="2608" actId="208"/>
          <ac:cxnSpMkLst>
            <pc:docMk/>
            <pc:sldMk cId="2439376452" sldId="279"/>
            <ac:cxnSpMk id="18" creationId="{0FBC0888-E0DF-0E9C-A70C-C9FFAD8DF597}"/>
          </ac:cxnSpMkLst>
        </pc:cxnChg>
      </pc:sldChg>
      <pc:sldChg chg="modSp new add del mod">
        <pc:chgData name="Du Liu" userId="f6bbb955-1166-4a0c-a0ca-de04d0e558b9" providerId="ADAL" clId="{622876F1-0025-4EA2-BEC1-6A716F132327}" dt="2023-12-21T12:45:12.231" v="3219" actId="20577"/>
        <pc:sldMkLst>
          <pc:docMk/>
          <pc:sldMk cId="705065213" sldId="280"/>
        </pc:sldMkLst>
        <pc:spChg chg="mod">
          <ac:chgData name="Du Liu" userId="f6bbb955-1166-4a0c-a0ca-de04d0e558b9" providerId="ADAL" clId="{622876F1-0025-4EA2-BEC1-6A716F132327}" dt="2023-12-21T08:58:41.487" v="2666" actId="20577"/>
          <ac:spMkLst>
            <pc:docMk/>
            <pc:sldMk cId="705065213" sldId="280"/>
            <ac:spMk id="2" creationId="{A5A236EC-DD34-326D-9398-442175505087}"/>
          </ac:spMkLst>
        </pc:spChg>
        <pc:spChg chg="mod">
          <ac:chgData name="Du Liu" userId="f6bbb955-1166-4a0c-a0ca-de04d0e558b9" providerId="ADAL" clId="{622876F1-0025-4EA2-BEC1-6A716F132327}" dt="2023-12-21T12:45:12.231" v="3219" actId="20577"/>
          <ac:spMkLst>
            <pc:docMk/>
            <pc:sldMk cId="705065213" sldId="280"/>
            <ac:spMk id="3" creationId="{6A9A989B-1C17-C6B7-F98E-47DDDB49333E}"/>
          </ac:spMkLst>
        </pc:spChg>
      </pc:sldChg>
      <pc:sldMasterChg chg="modSp mod modSldLayout">
        <pc:chgData name="Du Liu" userId="f6bbb955-1166-4a0c-a0ca-de04d0e558b9" providerId="ADAL" clId="{622876F1-0025-4EA2-BEC1-6A716F132327}" dt="2023-12-22T14:42:39.315" v="3252"/>
        <pc:sldMasterMkLst>
          <pc:docMk/>
          <pc:sldMasterMk cId="2523064765" sldId="2147483660"/>
        </pc:sldMasterMkLst>
        <pc:spChg chg="mod">
          <ac:chgData name="Du Liu" userId="f6bbb955-1166-4a0c-a0ca-de04d0e558b9" providerId="ADAL" clId="{622876F1-0025-4EA2-BEC1-6A716F132327}" dt="2023-12-20T10:11:22.797" v="2161" actId="790"/>
          <ac:spMkLst>
            <pc:docMk/>
            <pc:sldMasterMk cId="2523064765" sldId="2147483660"/>
            <ac:spMk id="8" creationId="{483145CE-A2DE-4236-A4F9-8AE088671CA5}"/>
          </ac:spMkLst>
        </pc:spChg>
        <pc:spChg chg="mod">
          <ac:chgData name="Du Liu" userId="f6bbb955-1166-4a0c-a0ca-de04d0e558b9" providerId="ADAL" clId="{622876F1-0025-4EA2-BEC1-6A716F132327}" dt="2023-12-20T10:11:22.796" v="2160" actId="790"/>
          <ac:spMkLst>
            <pc:docMk/>
            <pc:sldMasterMk cId="2523064765" sldId="2147483660"/>
            <ac:spMk id="21506" creationId="{00000000-0000-0000-0000-000000000000}"/>
          </ac:spMkLst>
        </pc:spChg>
        <pc:sldLayoutChg chg="modSp mod">
          <pc:chgData name="Du Liu" userId="f6bbb955-1166-4a0c-a0ca-de04d0e558b9" providerId="ADAL" clId="{622876F1-0025-4EA2-BEC1-6A716F132327}" dt="2023-12-22T14:42:39.263" v="3222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Du Liu" userId="f6bbb955-1166-4a0c-a0ca-de04d0e558b9" providerId="ADAL" clId="{622876F1-0025-4EA2-BEC1-6A716F132327}" dt="2023-12-20T10:11:22.722" v="2112" actId="790"/>
            <ac:spMkLst>
              <pc:docMk/>
              <pc:sldMasterMk cId="2523064765" sldId="2147483660"/>
              <pc:sldLayoutMk cId="1374575616" sldId="2147483661"/>
              <ac:spMk id="3" creationId="{00000000-0000-0000-0000-000000000000}"/>
            </ac:spMkLst>
          </pc:spChg>
          <pc:spChg chg="mod">
            <ac:chgData name="Du Liu" userId="f6bbb955-1166-4a0c-a0ca-de04d0e558b9" providerId="ADAL" clId="{622876F1-0025-4EA2-BEC1-6A716F132327}" dt="2023-12-22T14:42:39.263" v="3222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  <pc:spChg chg="mod">
            <ac:chgData name="Du Liu" userId="f6bbb955-1166-4a0c-a0ca-de04d0e558b9" providerId="ADAL" clId="{622876F1-0025-4EA2-BEC1-6A716F132327}" dt="2023-12-20T10:11:22.723" v="2113" actId="790"/>
            <ac:spMkLst>
              <pc:docMk/>
              <pc:sldMasterMk cId="2523064765" sldId="2147483660"/>
              <pc:sldLayoutMk cId="1374575616" sldId="2147483661"/>
              <ac:spMk id="12" creationId="{00000000-0000-0000-0000-000000000000}"/>
            </ac:spMkLst>
          </pc:spChg>
          <pc:spChg chg="mod">
            <ac:chgData name="Du Liu" userId="f6bbb955-1166-4a0c-a0ca-de04d0e558b9" providerId="ADAL" clId="{622876F1-0025-4EA2-BEC1-6A716F132327}" dt="2023-12-20T10:11:22.723" v="2114" actId="790"/>
            <ac:spMkLst>
              <pc:docMk/>
              <pc:sldMasterMk cId="2523064765" sldId="2147483660"/>
              <pc:sldLayoutMk cId="1374575616" sldId="2147483661"/>
              <ac:spMk id="15" creationId="{00000000-0000-0000-0000-000000000000}"/>
            </ac:spMkLst>
          </pc:spChg>
          <pc:spChg chg="mod">
            <ac:chgData name="Du Liu" userId="f6bbb955-1166-4a0c-a0ca-de04d0e558b9" providerId="ADAL" clId="{622876F1-0025-4EA2-BEC1-6A716F132327}" dt="2023-12-20T10:11:22.721" v="2111" actId="790"/>
            <ac:spMkLst>
              <pc:docMk/>
              <pc:sldMasterMk cId="2523064765" sldId="2147483660"/>
              <pc:sldLayoutMk cId="1374575616" sldId="2147483661"/>
              <ac:spMk id="22530" creationId="{00000000-0000-0000-0000-000000000000}"/>
            </ac:spMkLst>
          </pc:spChg>
          <pc:spChg chg="mod">
            <ac:chgData name="Du Liu" userId="f6bbb955-1166-4a0c-a0ca-de04d0e558b9" providerId="ADAL" clId="{622876F1-0025-4EA2-BEC1-6A716F132327}" dt="2023-12-20T10:11:22.720" v="2110" actId="790"/>
            <ac:spMkLst>
              <pc:docMk/>
              <pc:sldMasterMk cId="2523064765" sldId="2147483660"/>
              <pc:sldLayoutMk cId="1374575616" sldId="2147483661"/>
              <ac:spMk id="22531" creationId="{00000000-0000-0000-0000-000000000000}"/>
            </ac:spMkLst>
          </pc:spChg>
        </pc:sldLayoutChg>
        <pc:sldLayoutChg chg="modSp mod">
          <pc:chgData name="Du Liu" userId="f6bbb955-1166-4a0c-a0ca-de04d0e558b9" providerId="ADAL" clId="{622876F1-0025-4EA2-BEC1-6A716F132327}" dt="2023-12-22T14:42:39.287" v="3231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Du Liu" userId="f6bbb955-1166-4a0c-a0ca-de04d0e558b9" providerId="ADAL" clId="{622876F1-0025-4EA2-BEC1-6A716F132327}" dt="2023-12-22T14:42:39.287" v="3231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  <pc:spChg chg="mod">
            <ac:chgData name="Du Liu" userId="f6bbb955-1166-4a0c-a0ca-de04d0e558b9" providerId="ADAL" clId="{622876F1-0025-4EA2-BEC1-6A716F132327}" dt="2023-12-20T10:11:22.728" v="2119" actId="790"/>
            <ac:spMkLst>
              <pc:docMk/>
              <pc:sldMasterMk cId="2523064765" sldId="2147483660"/>
              <pc:sldLayoutMk cId="3415456144" sldId="2147483673"/>
              <ac:spMk id="4" creationId="{00000000-0000-0000-0000-000000000000}"/>
            </ac:spMkLst>
          </pc:spChg>
        </pc:sldLayoutChg>
        <pc:sldLayoutChg chg="modSp mod">
          <pc:chgData name="Du Liu" userId="f6bbb955-1166-4a0c-a0ca-de04d0e558b9" providerId="ADAL" clId="{622876F1-0025-4EA2-BEC1-6A716F132327}" dt="2023-12-22T14:42:39.299" v="3240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Du Liu" userId="f6bbb955-1166-4a0c-a0ca-de04d0e558b9" providerId="ADAL" clId="{622876F1-0025-4EA2-BEC1-6A716F132327}" dt="2023-12-20T10:11:22.737" v="2128" actId="790"/>
            <ac:spMkLst>
              <pc:docMk/>
              <pc:sldMasterMk cId="2523064765" sldId="2147483660"/>
              <pc:sldLayoutMk cId="675883818" sldId="2147483675"/>
              <ac:spMk id="3" creationId="{00000000-0000-0000-0000-000000000000}"/>
            </ac:spMkLst>
          </pc:spChg>
          <pc:spChg chg="mod">
            <ac:chgData name="Du Liu" userId="f6bbb955-1166-4a0c-a0ca-de04d0e558b9" providerId="ADAL" clId="{622876F1-0025-4EA2-BEC1-6A716F132327}" dt="2023-12-20T10:11:22.738" v="2129" actId="790"/>
            <ac:spMkLst>
              <pc:docMk/>
              <pc:sldMasterMk cId="2523064765" sldId="2147483660"/>
              <pc:sldLayoutMk cId="675883818" sldId="2147483675"/>
              <ac:spMk id="5" creationId="{00000000-0000-0000-0000-000000000000}"/>
            </ac:spMkLst>
          </pc:spChg>
          <pc:spChg chg="mod">
            <ac:chgData name="Du Liu" userId="f6bbb955-1166-4a0c-a0ca-de04d0e558b9" providerId="ADAL" clId="{622876F1-0025-4EA2-BEC1-6A716F132327}" dt="2023-12-20T10:11:22.735" v="2127" actId="790"/>
            <ac:spMkLst>
              <pc:docMk/>
              <pc:sldMasterMk cId="2523064765" sldId="2147483660"/>
              <pc:sldLayoutMk cId="675883818" sldId="2147483675"/>
              <ac:spMk id="6" creationId="{891BF4C4-9DF9-4D9F-A738-37FBCD45AA68}"/>
            </ac:spMkLst>
          </pc:spChg>
          <pc:spChg chg="mod">
            <ac:chgData name="Du Liu" userId="f6bbb955-1166-4a0c-a0ca-de04d0e558b9" providerId="ADAL" clId="{622876F1-0025-4EA2-BEC1-6A716F132327}" dt="2023-12-22T14:42:39.299" v="3240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Du Liu" userId="f6bbb955-1166-4a0c-a0ca-de04d0e558b9" providerId="ADAL" clId="{622876F1-0025-4EA2-BEC1-6A716F132327}" dt="2023-12-22T14:42:39.314" v="3246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Du Liu" userId="f6bbb955-1166-4a0c-a0ca-de04d0e558b9" providerId="ADAL" clId="{622876F1-0025-4EA2-BEC1-6A716F132327}" dt="2023-12-20T10:11:22.748" v="2137" actId="790"/>
            <ac:spMkLst>
              <pc:docMk/>
              <pc:sldMasterMk cId="2523064765" sldId="2147483660"/>
              <pc:sldLayoutMk cId="2275899235" sldId="2147483678"/>
              <ac:spMk id="4" creationId="{00000000-0000-0000-0000-000000000000}"/>
            </ac:spMkLst>
          </pc:spChg>
          <pc:spChg chg="mod">
            <ac:chgData name="Du Liu" userId="f6bbb955-1166-4a0c-a0ca-de04d0e558b9" providerId="ADAL" clId="{622876F1-0025-4EA2-BEC1-6A716F132327}" dt="2023-12-20T10:11:22.750" v="2138" actId="790"/>
            <ac:spMkLst>
              <pc:docMk/>
              <pc:sldMasterMk cId="2523064765" sldId="2147483660"/>
              <pc:sldLayoutMk cId="2275899235" sldId="2147483678"/>
              <ac:spMk id="6" creationId="{00000000-0000-0000-0000-000000000000}"/>
            </ac:spMkLst>
          </pc:spChg>
          <pc:spChg chg="mod">
            <ac:chgData name="Du Liu" userId="f6bbb955-1166-4a0c-a0ca-de04d0e558b9" providerId="ADAL" clId="{622876F1-0025-4EA2-BEC1-6A716F132327}" dt="2023-12-20T10:11:22.747" v="2136" actId="790"/>
            <ac:spMkLst>
              <pc:docMk/>
              <pc:sldMasterMk cId="2523064765" sldId="2147483660"/>
              <pc:sldLayoutMk cId="2275899235" sldId="2147483678"/>
              <ac:spMk id="7" creationId="{F4D71A67-F349-4E68-B7B8-D53CE323A764}"/>
            </ac:spMkLst>
          </pc:spChg>
          <pc:spChg chg="mod">
            <ac:chgData name="Du Liu" userId="f6bbb955-1166-4a0c-a0ca-de04d0e558b9" providerId="ADAL" clId="{622876F1-0025-4EA2-BEC1-6A716F132327}" dt="2023-12-20T10:11:22.751" v="2139" actId="790"/>
            <ac:spMkLst>
              <pc:docMk/>
              <pc:sldMasterMk cId="2523064765" sldId="2147483660"/>
              <pc:sldLayoutMk cId="2275899235" sldId="2147483678"/>
              <ac:spMk id="8" creationId="{00000000-0000-0000-0000-000000000000}"/>
            </ac:spMkLst>
          </pc:spChg>
          <pc:spChg chg="mod">
            <ac:chgData name="Du Liu" userId="f6bbb955-1166-4a0c-a0ca-de04d0e558b9" providerId="ADAL" clId="{622876F1-0025-4EA2-BEC1-6A716F132327}" dt="2023-12-20T10:11:22.752" v="2140" actId="790"/>
            <ac:spMkLst>
              <pc:docMk/>
              <pc:sldMasterMk cId="2523064765" sldId="2147483660"/>
              <pc:sldLayoutMk cId="2275899235" sldId="2147483678"/>
              <ac:spMk id="9" creationId="{00000000-0000-0000-0000-000000000000}"/>
            </ac:spMkLst>
          </pc:spChg>
          <pc:spChg chg="mod">
            <ac:chgData name="Du Liu" userId="f6bbb955-1166-4a0c-a0ca-de04d0e558b9" providerId="ADAL" clId="{622876F1-0025-4EA2-BEC1-6A716F132327}" dt="2023-12-22T14:42:39.314" v="3246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Du Liu" userId="f6bbb955-1166-4a0c-a0ca-de04d0e558b9" providerId="ADAL" clId="{622876F1-0025-4EA2-BEC1-6A716F132327}" dt="2023-12-22T14:42:39.315" v="3252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Du Liu" userId="f6bbb955-1166-4a0c-a0ca-de04d0e558b9" providerId="ADAL" clId="{622876F1-0025-4EA2-BEC1-6A716F132327}" dt="2023-12-20T10:11:22.764" v="2149" actId="790"/>
            <ac:spMkLst>
              <pc:docMk/>
              <pc:sldMasterMk cId="2523064765" sldId="2147483660"/>
              <pc:sldLayoutMk cId="1436988196" sldId="2147483681"/>
              <ac:spMk id="3" creationId="{00000000-0000-0000-0000-000000000000}"/>
            </ac:spMkLst>
          </pc:spChg>
          <pc:spChg chg="mod">
            <ac:chgData name="Du Liu" userId="f6bbb955-1166-4a0c-a0ca-de04d0e558b9" providerId="ADAL" clId="{622876F1-0025-4EA2-BEC1-6A716F132327}" dt="2023-12-20T10:11:22.765" v="2150" actId="790"/>
            <ac:spMkLst>
              <pc:docMk/>
              <pc:sldMasterMk cId="2523064765" sldId="2147483660"/>
              <pc:sldLayoutMk cId="1436988196" sldId="2147483681"/>
              <ac:spMk id="4" creationId="{00000000-0000-0000-0000-000000000000}"/>
            </ac:spMkLst>
          </pc:spChg>
          <pc:spChg chg="mod">
            <ac:chgData name="Du Liu" userId="f6bbb955-1166-4a0c-a0ca-de04d0e558b9" providerId="ADAL" clId="{622876F1-0025-4EA2-BEC1-6A716F132327}" dt="2023-12-20T10:11:22.766" v="2151" actId="790"/>
            <ac:spMkLst>
              <pc:docMk/>
              <pc:sldMasterMk cId="2523064765" sldId="2147483660"/>
              <pc:sldLayoutMk cId="1436988196" sldId="2147483681"/>
              <ac:spMk id="5" creationId="{00000000-0000-0000-0000-000000000000}"/>
            </ac:spMkLst>
          </pc:spChg>
          <pc:spChg chg="mod">
            <ac:chgData name="Du Liu" userId="f6bbb955-1166-4a0c-a0ca-de04d0e558b9" providerId="ADAL" clId="{622876F1-0025-4EA2-BEC1-6A716F132327}" dt="2023-12-20T10:11:22.767" v="2152" actId="790"/>
            <ac:spMkLst>
              <pc:docMk/>
              <pc:sldMasterMk cId="2523064765" sldId="2147483660"/>
              <pc:sldLayoutMk cId="1436988196" sldId="2147483681"/>
              <ac:spMk id="6" creationId="{00000000-0000-0000-0000-000000000000}"/>
            </ac:spMkLst>
          </pc:spChg>
          <pc:spChg chg="mod">
            <ac:chgData name="Du Liu" userId="f6bbb955-1166-4a0c-a0ca-de04d0e558b9" providerId="ADAL" clId="{622876F1-0025-4EA2-BEC1-6A716F132327}" dt="2023-12-20T10:11:22.769" v="2154" actId="790"/>
            <ac:spMkLst>
              <pc:docMk/>
              <pc:sldMasterMk cId="2523064765" sldId="2147483660"/>
              <pc:sldLayoutMk cId="1436988196" sldId="2147483681"/>
              <ac:spMk id="8" creationId="{00000000-0000-0000-0000-000000000000}"/>
            </ac:spMkLst>
          </pc:spChg>
          <pc:spChg chg="mod">
            <ac:chgData name="Du Liu" userId="f6bbb955-1166-4a0c-a0ca-de04d0e558b9" providerId="ADAL" clId="{622876F1-0025-4EA2-BEC1-6A716F132327}" dt="2023-12-20T10:11:22.768" v="2153" actId="790"/>
            <ac:spMkLst>
              <pc:docMk/>
              <pc:sldMasterMk cId="2523064765" sldId="2147483660"/>
              <pc:sldLayoutMk cId="1436988196" sldId="2147483681"/>
              <ac:spMk id="9" creationId="{00000000-0000-0000-0000-000000000000}"/>
            </ac:spMkLst>
          </pc:spChg>
          <pc:spChg chg="mod">
            <ac:chgData name="Du Liu" userId="f6bbb955-1166-4a0c-a0ca-de04d0e558b9" providerId="ADAL" clId="{622876F1-0025-4EA2-BEC1-6A716F132327}" dt="2023-12-20T10:11:22.771" v="2156" actId="790"/>
            <ac:spMkLst>
              <pc:docMk/>
              <pc:sldMasterMk cId="2523064765" sldId="2147483660"/>
              <pc:sldLayoutMk cId="1436988196" sldId="2147483681"/>
              <ac:spMk id="10" creationId="{00000000-0000-0000-0000-000000000000}"/>
            </ac:spMkLst>
          </pc:spChg>
          <pc:spChg chg="mod">
            <ac:chgData name="Du Liu" userId="f6bbb955-1166-4a0c-a0ca-de04d0e558b9" providerId="ADAL" clId="{622876F1-0025-4EA2-BEC1-6A716F132327}" dt="2023-12-20T10:11:22.770" v="2155" actId="790"/>
            <ac:spMkLst>
              <pc:docMk/>
              <pc:sldMasterMk cId="2523064765" sldId="2147483660"/>
              <pc:sldLayoutMk cId="1436988196" sldId="2147483681"/>
              <ac:spMk id="11" creationId="{00000000-0000-0000-0000-000000000000}"/>
            </ac:spMkLst>
          </pc:spChg>
          <pc:spChg chg="mod">
            <ac:chgData name="Du Liu" userId="f6bbb955-1166-4a0c-a0ca-de04d0e558b9" providerId="ADAL" clId="{622876F1-0025-4EA2-BEC1-6A716F132327}" dt="2023-12-20T10:11:22.763" v="2148" actId="790"/>
            <ac:spMkLst>
              <pc:docMk/>
              <pc:sldMasterMk cId="2523064765" sldId="2147483660"/>
              <pc:sldLayoutMk cId="1436988196" sldId="2147483681"/>
              <ac:spMk id="13" creationId="{99858DC4-E787-41D2-A613-961D60F89117}"/>
            </ac:spMkLst>
          </pc:spChg>
          <pc:spChg chg="mod">
            <ac:chgData name="Du Liu" userId="f6bbb955-1166-4a0c-a0ca-de04d0e558b9" providerId="ADAL" clId="{622876F1-0025-4EA2-BEC1-6A716F132327}" dt="2023-12-22T14:42:39.315" v="3252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Du Liu" userId="f6bbb955-1166-4a0c-a0ca-de04d0e558b9" providerId="ADAL" clId="{622876F1-0025-4EA2-BEC1-6A716F132327}" dt="2023-12-22T14:42:39.315" v="3249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Du Liu" userId="f6bbb955-1166-4a0c-a0ca-de04d0e558b9" providerId="ADAL" clId="{622876F1-0025-4EA2-BEC1-6A716F132327}" dt="2023-12-20T10:11:22.756" v="2143" actId="790"/>
            <ac:spMkLst>
              <pc:docMk/>
              <pc:sldMasterMk cId="2523064765" sldId="2147483660"/>
              <pc:sldLayoutMk cId="2548612008" sldId="2147483690"/>
              <ac:spMk id="3" creationId="{00000000-0000-0000-0000-000000000000}"/>
            </ac:spMkLst>
          </pc:spChg>
          <pc:spChg chg="mod">
            <ac:chgData name="Du Liu" userId="f6bbb955-1166-4a0c-a0ca-de04d0e558b9" providerId="ADAL" clId="{622876F1-0025-4EA2-BEC1-6A716F132327}" dt="2023-12-20T10:11:22.757" v="2144" actId="790"/>
            <ac:spMkLst>
              <pc:docMk/>
              <pc:sldMasterMk cId="2523064765" sldId="2147483660"/>
              <pc:sldLayoutMk cId="2548612008" sldId="2147483690"/>
              <ac:spMk id="4" creationId="{00000000-0000-0000-0000-000000000000}"/>
            </ac:spMkLst>
          </pc:spChg>
          <pc:spChg chg="mod">
            <ac:chgData name="Du Liu" userId="f6bbb955-1166-4a0c-a0ca-de04d0e558b9" providerId="ADAL" clId="{622876F1-0025-4EA2-BEC1-6A716F132327}" dt="2023-12-20T10:11:22.758" v="2145" actId="790"/>
            <ac:spMkLst>
              <pc:docMk/>
              <pc:sldMasterMk cId="2523064765" sldId="2147483660"/>
              <pc:sldLayoutMk cId="2548612008" sldId="2147483690"/>
              <ac:spMk id="6" creationId="{00000000-0000-0000-0000-000000000000}"/>
            </ac:spMkLst>
          </pc:spChg>
          <pc:spChg chg="mod">
            <ac:chgData name="Du Liu" userId="f6bbb955-1166-4a0c-a0ca-de04d0e558b9" providerId="ADAL" clId="{622876F1-0025-4EA2-BEC1-6A716F132327}" dt="2023-12-20T10:11:22.761" v="2146" actId="790"/>
            <ac:spMkLst>
              <pc:docMk/>
              <pc:sldMasterMk cId="2523064765" sldId="2147483660"/>
              <pc:sldLayoutMk cId="2548612008" sldId="2147483690"/>
              <ac:spMk id="7" creationId="{5BD2C41D-0700-4885-AB77-25AFFE4E1FDA}"/>
            </ac:spMkLst>
          </pc:spChg>
          <pc:spChg chg="mod">
            <ac:chgData name="Du Liu" userId="f6bbb955-1166-4a0c-a0ca-de04d0e558b9" providerId="ADAL" clId="{622876F1-0025-4EA2-BEC1-6A716F132327}" dt="2023-12-20T10:11:22.754" v="2142" actId="790"/>
            <ac:spMkLst>
              <pc:docMk/>
              <pc:sldMasterMk cId="2523064765" sldId="2147483660"/>
              <pc:sldLayoutMk cId="2548612008" sldId="2147483690"/>
              <ac:spMk id="9" creationId="{2C948968-FB06-45CC-8259-6BDE4430EACB}"/>
            </ac:spMkLst>
          </pc:spChg>
          <pc:spChg chg="mod">
            <ac:chgData name="Du Liu" userId="f6bbb955-1166-4a0c-a0ca-de04d0e558b9" providerId="ADAL" clId="{622876F1-0025-4EA2-BEC1-6A716F132327}" dt="2023-12-22T14:42:39.315" v="3249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Du Liu" userId="f6bbb955-1166-4a0c-a0ca-de04d0e558b9" providerId="ADAL" clId="{622876F1-0025-4EA2-BEC1-6A716F132327}" dt="2023-12-20T10:11:22.773" v="2158" actId="790"/>
          <pc:sldLayoutMkLst>
            <pc:docMk/>
            <pc:sldMasterMk cId="2523064765" sldId="2147483660"/>
            <pc:sldLayoutMk cId="576168519" sldId="2147483692"/>
          </pc:sldLayoutMkLst>
          <pc:spChg chg="mod">
            <ac:chgData name="Du Liu" userId="f6bbb955-1166-4a0c-a0ca-de04d0e558b9" providerId="ADAL" clId="{622876F1-0025-4EA2-BEC1-6A716F132327}" dt="2023-12-20T10:11:22.773" v="2158" actId="790"/>
            <ac:spMkLst>
              <pc:docMk/>
              <pc:sldMasterMk cId="2523064765" sldId="2147483660"/>
              <pc:sldLayoutMk cId="576168519" sldId="2147483692"/>
              <ac:spMk id="9" creationId="{B200748E-0B61-48E1-8B47-504C30250995}"/>
            </ac:spMkLst>
          </pc:spChg>
        </pc:sldLayoutChg>
        <pc:sldLayoutChg chg="modSp mod">
          <pc:chgData name="Du Liu" userId="f6bbb955-1166-4a0c-a0ca-de04d0e558b9" providerId="ADAL" clId="{622876F1-0025-4EA2-BEC1-6A716F132327}" dt="2023-12-22T14:42:39.299" v="3237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Du Liu" userId="f6bbb955-1166-4a0c-a0ca-de04d0e558b9" providerId="ADAL" clId="{622876F1-0025-4EA2-BEC1-6A716F132327}" dt="2023-12-20T10:11:22.734" v="2125" actId="790"/>
            <ac:spMkLst>
              <pc:docMk/>
              <pc:sldMasterMk cId="2523064765" sldId="2147483660"/>
              <pc:sldLayoutMk cId="3607999529" sldId="2147483694"/>
              <ac:spMk id="4" creationId="{784F54AF-EED6-486A-9ACA-42061F4AAE9A}"/>
            </ac:spMkLst>
          </pc:spChg>
          <pc:spChg chg="mod">
            <ac:chgData name="Du Liu" userId="f6bbb955-1166-4a0c-a0ca-de04d0e558b9" providerId="ADAL" clId="{622876F1-0025-4EA2-BEC1-6A716F132327}" dt="2023-12-20T10:11:22.733" v="2124" actId="790"/>
            <ac:spMkLst>
              <pc:docMk/>
              <pc:sldMasterMk cId="2523064765" sldId="2147483660"/>
              <pc:sldLayoutMk cId="3607999529" sldId="2147483694"/>
              <ac:spMk id="6" creationId="{3F4EF873-DC0F-4698-BEC2-502DB043AA5C}"/>
            </ac:spMkLst>
          </pc:spChg>
          <pc:spChg chg="mod">
            <ac:chgData name="Du Liu" userId="f6bbb955-1166-4a0c-a0ca-de04d0e558b9" providerId="ADAL" clId="{622876F1-0025-4EA2-BEC1-6A716F132327}" dt="2023-12-22T14:42:39.299" v="3237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Du Liu" userId="f6bbb955-1166-4a0c-a0ca-de04d0e558b9" providerId="ADAL" clId="{622876F1-0025-4EA2-BEC1-6A716F132327}" dt="2023-12-22T14:42:39.299" v="3243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Du Liu" userId="f6bbb955-1166-4a0c-a0ca-de04d0e558b9" providerId="ADAL" clId="{622876F1-0025-4EA2-BEC1-6A716F132327}" dt="2023-12-20T10:11:22.741" v="2132" actId="790"/>
            <ac:spMkLst>
              <pc:docMk/>
              <pc:sldMasterMk cId="2523064765" sldId="2147483660"/>
              <pc:sldLayoutMk cId="3545725332" sldId="2147483696"/>
              <ac:spMk id="6" creationId="{00000000-0000-0000-0000-000000000000}"/>
            </ac:spMkLst>
          </pc:spChg>
          <pc:spChg chg="mod">
            <ac:chgData name="Du Liu" userId="f6bbb955-1166-4a0c-a0ca-de04d0e558b9" providerId="ADAL" clId="{622876F1-0025-4EA2-BEC1-6A716F132327}" dt="2023-12-20T10:11:22.745" v="2134" actId="790"/>
            <ac:spMkLst>
              <pc:docMk/>
              <pc:sldMasterMk cId="2523064765" sldId="2147483660"/>
              <pc:sldLayoutMk cId="3545725332" sldId="2147483696"/>
              <ac:spMk id="7" creationId="{8E3794F8-471D-4987-945F-3C29BB03AB49}"/>
            </ac:spMkLst>
          </pc:spChg>
          <pc:spChg chg="mod">
            <ac:chgData name="Du Liu" userId="f6bbb955-1166-4a0c-a0ca-de04d0e558b9" providerId="ADAL" clId="{622876F1-0025-4EA2-BEC1-6A716F132327}" dt="2023-12-20T10:11:22.743" v="2133" actId="790"/>
            <ac:spMkLst>
              <pc:docMk/>
              <pc:sldMasterMk cId="2523064765" sldId="2147483660"/>
              <pc:sldLayoutMk cId="3545725332" sldId="2147483696"/>
              <ac:spMk id="8" creationId="{00000000-0000-0000-0000-000000000000}"/>
            </ac:spMkLst>
          </pc:spChg>
          <pc:spChg chg="mod">
            <ac:chgData name="Du Liu" userId="f6bbb955-1166-4a0c-a0ca-de04d0e558b9" providerId="ADAL" clId="{622876F1-0025-4EA2-BEC1-6A716F132327}" dt="2023-12-22T14:42:39.299" v="3243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  <pc:spChg chg="mod">
            <ac:chgData name="Du Liu" userId="f6bbb955-1166-4a0c-a0ca-de04d0e558b9" providerId="ADAL" clId="{622876F1-0025-4EA2-BEC1-6A716F132327}" dt="2023-12-20T10:11:22.740" v="2131" actId="790"/>
            <ac:spMkLst>
              <pc:docMk/>
              <pc:sldMasterMk cId="2523064765" sldId="2147483660"/>
              <pc:sldLayoutMk cId="3545725332" sldId="2147483696"/>
              <ac:spMk id="10" creationId="{6B686A21-AA96-4B0A-B7CE-F4C6D5D31B32}"/>
            </ac:spMkLst>
          </pc:spChg>
        </pc:sldLayoutChg>
        <pc:sldLayoutChg chg="modSp mod">
          <pc:chgData name="Du Liu" userId="f6bbb955-1166-4a0c-a0ca-de04d0e558b9" providerId="ADAL" clId="{622876F1-0025-4EA2-BEC1-6A716F132327}" dt="2023-12-20T10:11:22.795" v="2159" actId="790"/>
          <pc:sldLayoutMkLst>
            <pc:docMk/>
            <pc:sldMasterMk cId="2523064765" sldId="2147483660"/>
            <pc:sldLayoutMk cId="1410470591" sldId="2147483705"/>
          </pc:sldLayoutMkLst>
          <pc:spChg chg="mod">
            <ac:chgData name="Du Liu" userId="f6bbb955-1166-4a0c-a0ca-de04d0e558b9" providerId="ADAL" clId="{622876F1-0025-4EA2-BEC1-6A716F132327}" dt="2023-12-20T10:11:22.795" v="2159" actId="790"/>
            <ac:spMkLst>
              <pc:docMk/>
              <pc:sldMasterMk cId="2523064765" sldId="2147483660"/>
              <pc:sldLayoutMk cId="1410470591" sldId="2147483705"/>
              <ac:spMk id="5" creationId="{99AF35DD-3E5E-42CB-AFA5-5E09E14F72A4}"/>
            </ac:spMkLst>
          </pc:spChg>
        </pc:sldLayoutChg>
        <pc:sldLayoutChg chg="modSp mod">
          <pc:chgData name="Du Liu" userId="f6bbb955-1166-4a0c-a0ca-de04d0e558b9" providerId="ADAL" clId="{622876F1-0025-4EA2-BEC1-6A716F132327}" dt="2023-12-22T14:42:39.293" v="3234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Du Liu" userId="f6bbb955-1166-4a0c-a0ca-de04d0e558b9" providerId="ADAL" clId="{622876F1-0025-4EA2-BEC1-6A716F132327}" dt="2023-12-20T10:11:22.731" v="2122" actId="790"/>
            <ac:spMkLst>
              <pc:docMk/>
              <pc:sldMasterMk cId="2523064765" sldId="2147483660"/>
              <pc:sldLayoutMk cId="3443338964" sldId="2147483706"/>
              <ac:spMk id="3" creationId="{810CFEFC-6AC8-4817-A0D3-6029D48BD293}"/>
            </ac:spMkLst>
          </pc:spChg>
          <pc:spChg chg="mod">
            <ac:chgData name="Du Liu" userId="f6bbb955-1166-4a0c-a0ca-de04d0e558b9" providerId="ADAL" clId="{622876F1-0025-4EA2-BEC1-6A716F132327}" dt="2023-12-20T10:11:22.730" v="2121" actId="790"/>
            <ac:spMkLst>
              <pc:docMk/>
              <pc:sldMasterMk cId="2523064765" sldId="2147483660"/>
              <pc:sldLayoutMk cId="3443338964" sldId="2147483706"/>
              <ac:spMk id="5" creationId="{00000000-0000-0000-0000-000000000000}"/>
            </ac:spMkLst>
          </pc:spChg>
          <pc:spChg chg="mod">
            <ac:chgData name="Du Liu" userId="f6bbb955-1166-4a0c-a0ca-de04d0e558b9" providerId="ADAL" clId="{622876F1-0025-4EA2-BEC1-6A716F132327}" dt="2023-12-22T14:42:39.293" v="3234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  <pc:sldLayoutChg chg="modSp mod">
          <pc:chgData name="Du Liu" userId="f6bbb955-1166-4a0c-a0ca-de04d0e558b9" providerId="ADAL" clId="{622876F1-0025-4EA2-BEC1-6A716F132327}" dt="2023-12-22T14:42:39.277" v="3225"/>
          <pc:sldLayoutMkLst>
            <pc:docMk/>
            <pc:sldMasterMk cId="2523064765" sldId="2147483660"/>
            <pc:sldLayoutMk cId="395415313" sldId="2147483707"/>
          </pc:sldLayoutMkLst>
          <pc:spChg chg="mod">
            <ac:chgData name="Du Liu" userId="f6bbb955-1166-4a0c-a0ca-de04d0e558b9" providerId="ADAL" clId="{622876F1-0025-4EA2-BEC1-6A716F132327}" dt="2023-12-22T14:42:39.277" v="3225"/>
            <ac:spMkLst>
              <pc:docMk/>
              <pc:sldMasterMk cId="2523064765" sldId="2147483660"/>
              <pc:sldLayoutMk cId="395415313" sldId="2147483707"/>
              <ac:spMk id="2" creationId="{69F42FFA-3DFB-4DB2-A942-F02200203C82}"/>
            </ac:spMkLst>
          </pc:spChg>
        </pc:sldLayoutChg>
        <pc:sldLayoutChg chg="modSp mod">
          <pc:chgData name="Du Liu" userId="f6bbb955-1166-4a0c-a0ca-de04d0e558b9" providerId="ADAL" clId="{622876F1-0025-4EA2-BEC1-6A716F132327}" dt="2023-12-22T14:42:39.283" v="3228"/>
          <pc:sldLayoutMkLst>
            <pc:docMk/>
            <pc:sldMasterMk cId="2523064765" sldId="2147483660"/>
            <pc:sldLayoutMk cId="3084474769" sldId="2147483709"/>
          </pc:sldLayoutMkLst>
          <pc:spChg chg="mod">
            <ac:chgData name="Du Liu" userId="f6bbb955-1166-4a0c-a0ca-de04d0e558b9" providerId="ADAL" clId="{622876F1-0025-4EA2-BEC1-6A716F132327}" dt="2023-12-20T10:11:22.727" v="2117" actId="790"/>
            <ac:spMkLst>
              <pc:docMk/>
              <pc:sldMasterMk cId="2523064765" sldId="2147483660"/>
              <pc:sldLayoutMk cId="3084474769" sldId="2147483709"/>
              <ac:spMk id="3" creationId="{E6869961-F931-4F1E-9FB3-8587EBA3F36F}"/>
            </ac:spMkLst>
          </pc:spChg>
          <pc:spChg chg="mod">
            <ac:chgData name="Du Liu" userId="f6bbb955-1166-4a0c-a0ca-de04d0e558b9" providerId="ADAL" clId="{622876F1-0025-4EA2-BEC1-6A716F132327}" dt="2023-12-22T14:42:39.283" v="3228"/>
            <ac:spMkLst>
              <pc:docMk/>
              <pc:sldMasterMk cId="2523064765" sldId="2147483660"/>
              <pc:sldLayoutMk cId="3084474769" sldId="2147483709"/>
              <ac:spMk id="5" creationId="{203FD5EF-20DB-46AB-B412-DF9112353719}"/>
            </ac:spMkLst>
          </pc:spChg>
        </pc:sldLayoutChg>
      </pc:sldMasterChg>
    </pc:docChg>
  </pc:docChgLst>
  <pc:docChgLst>
    <pc:chgData name="Du Liu" userId="f6bbb955-1166-4a0c-a0ca-de04d0e558b9" providerId="ADAL" clId="{9CED5D8C-A4C9-45CE-97BE-322F37FD1CB6}"/>
    <pc:docChg chg="undo redo custSel addSld delSld modSld modMainMaster">
      <pc:chgData name="Du Liu" userId="f6bbb955-1166-4a0c-a0ca-de04d0e558b9" providerId="ADAL" clId="{9CED5D8C-A4C9-45CE-97BE-322F37FD1CB6}" dt="2024-04-16T18:41:06.194" v="2701"/>
      <pc:docMkLst>
        <pc:docMk/>
      </pc:docMkLst>
      <pc:sldChg chg="modSp mod">
        <pc:chgData name="Du Liu" userId="f6bbb955-1166-4a0c-a0ca-de04d0e558b9" providerId="ADAL" clId="{9CED5D8C-A4C9-45CE-97BE-322F37FD1CB6}" dt="2024-04-16T17:58:25.431" v="2570" actId="790"/>
        <pc:sldMkLst>
          <pc:docMk/>
          <pc:sldMk cId="1383928708" sldId="261"/>
        </pc:sldMkLst>
        <pc:spChg chg="mod">
          <ac:chgData name="Du Liu" userId="f6bbb955-1166-4a0c-a0ca-de04d0e558b9" providerId="ADAL" clId="{9CED5D8C-A4C9-45CE-97BE-322F37FD1CB6}" dt="2024-04-16T17:58:25.431" v="2570" actId="790"/>
          <ac:spMkLst>
            <pc:docMk/>
            <pc:sldMk cId="1383928708" sldId="261"/>
            <ac:spMk id="4" creationId="{6FF69E04-8523-4965-90ED-73D4F9BAE271}"/>
          </ac:spMkLst>
        </pc:spChg>
      </pc:sldChg>
      <pc:sldChg chg="modSp mod">
        <pc:chgData name="Du Liu" userId="f6bbb955-1166-4a0c-a0ca-de04d0e558b9" providerId="ADAL" clId="{9CED5D8C-A4C9-45CE-97BE-322F37FD1CB6}" dt="2024-04-16T17:58:25.390" v="2553" actId="790"/>
        <pc:sldMkLst>
          <pc:docMk/>
          <pc:sldMk cId="2230748882" sldId="271"/>
        </pc:sldMkLst>
        <pc:spChg chg="mod">
          <ac:chgData name="Du Liu" userId="f6bbb955-1166-4a0c-a0ca-de04d0e558b9" providerId="ADAL" clId="{9CED5D8C-A4C9-45CE-97BE-322F37FD1CB6}" dt="2024-04-16T17:58:25.388" v="2552" actId="790"/>
          <ac:spMkLst>
            <pc:docMk/>
            <pc:sldMk cId="2230748882" sldId="271"/>
            <ac:spMk id="3" creationId="{17D5CE7D-CCF0-44B0-843A-8D46859C44EE}"/>
          </ac:spMkLst>
        </pc:spChg>
        <pc:spChg chg="mod">
          <ac:chgData name="Du Liu" userId="f6bbb955-1166-4a0c-a0ca-de04d0e558b9" providerId="ADAL" clId="{9CED5D8C-A4C9-45CE-97BE-322F37FD1CB6}" dt="2024-04-16T17:58:25.390" v="2553" actId="790"/>
          <ac:spMkLst>
            <pc:docMk/>
            <pc:sldMk cId="2230748882" sldId="271"/>
            <ac:spMk id="4" creationId="{6A927E07-3624-45B8-934B-C229726CA813}"/>
          </ac:spMkLst>
        </pc:spChg>
      </pc:sldChg>
      <pc:sldChg chg="addSp delSp modSp mod">
        <pc:chgData name="Du Liu" userId="f6bbb955-1166-4a0c-a0ca-de04d0e558b9" providerId="ADAL" clId="{9CED5D8C-A4C9-45CE-97BE-322F37FD1CB6}" dt="2024-04-16T18:27:24.589" v="2659" actId="207"/>
        <pc:sldMkLst>
          <pc:docMk/>
          <pc:sldMk cId="2604203220" sldId="272"/>
        </pc:sldMkLst>
        <pc:spChg chg="del">
          <ac:chgData name="Du Liu" userId="f6bbb955-1166-4a0c-a0ca-de04d0e558b9" providerId="ADAL" clId="{9CED5D8C-A4C9-45CE-97BE-322F37FD1CB6}" dt="2024-04-12T11:40:58.075" v="522" actId="478"/>
          <ac:spMkLst>
            <pc:docMk/>
            <pc:sldMk cId="2604203220" sldId="272"/>
            <ac:spMk id="2" creationId="{21D37241-83FF-E6A3-0884-B2083E3539BE}"/>
          </ac:spMkLst>
        </pc:spChg>
        <pc:spChg chg="del">
          <ac:chgData name="Du Liu" userId="f6bbb955-1166-4a0c-a0ca-de04d0e558b9" providerId="ADAL" clId="{9CED5D8C-A4C9-45CE-97BE-322F37FD1CB6}" dt="2024-04-12T11:40:58.075" v="522" actId="478"/>
          <ac:spMkLst>
            <pc:docMk/>
            <pc:sldMk cId="2604203220" sldId="272"/>
            <ac:spMk id="3" creationId="{F3B835B7-1CDF-A256-EAE7-B6A145758FC0}"/>
          </ac:spMkLst>
        </pc:spChg>
        <pc:spChg chg="mod">
          <ac:chgData name="Du Liu" userId="f6bbb955-1166-4a0c-a0ca-de04d0e558b9" providerId="ADAL" clId="{9CED5D8C-A4C9-45CE-97BE-322F37FD1CB6}" dt="2024-04-16T17:58:25.409" v="2558" actId="790"/>
          <ac:spMkLst>
            <pc:docMk/>
            <pc:sldMk cId="2604203220" sldId="272"/>
            <ac:spMk id="4" creationId="{CE2F4EF3-90D6-4F96-5BF0-2BC43C7F9429}"/>
          </ac:spMkLst>
        </pc:spChg>
        <pc:spChg chg="del">
          <ac:chgData name="Du Liu" userId="f6bbb955-1166-4a0c-a0ca-de04d0e558b9" providerId="ADAL" clId="{9CED5D8C-A4C9-45CE-97BE-322F37FD1CB6}" dt="2024-04-12T11:40:58.075" v="522" actId="478"/>
          <ac:spMkLst>
            <pc:docMk/>
            <pc:sldMk cId="2604203220" sldId="272"/>
            <ac:spMk id="6" creationId="{BAA623AC-904B-D09F-088C-3B6B7517B232}"/>
          </ac:spMkLst>
        </pc:spChg>
        <pc:spChg chg="del">
          <ac:chgData name="Du Liu" userId="f6bbb955-1166-4a0c-a0ca-de04d0e558b9" providerId="ADAL" clId="{9CED5D8C-A4C9-45CE-97BE-322F37FD1CB6}" dt="2024-04-12T11:40:58.075" v="522" actId="478"/>
          <ac:spMkLst>
            <pc:docMk/>
            <pc:sldMk cId="2604203220" sldId="272"/>
            <ac:spMk id="7" creationId="{13952357-F9DF-61DB-7D9C-16D7E511AB52}"/>
          </ac:spMkLst>
        </pc:spChg>
        <pc:spChg chg="del">
          <ac:chgData name="Du Liu" userId="f6bbb955-1166-4a0c-a0ca-de04d0e558b9" providerId="ADAL" clId="{9CED5D8C-A4C9-45CE-97BE-322F37FD1CB6}" dt="2024-04-12T11:40:58.075" v="522" actId="478"/>
          <ac:spMkLst>
            <pc:docMk/>
            <pc:sldMk cId="2604203220" sldId="272"/>
            <ac:spMk id="8" creationId="{7F551D38-C581-072C-DA9C-D23DBE430EC6}"/>
          </ac:spMkLst>
        </pc:spChg>
        <pc:spChg chg="del">
          <ac:chgData name="Du Liu" userId="f6bbb955-1166-4a0c-a0ca-de04d0e558b9" providerId="ADAL" clId="{9CED5D8C-A4C9-45CE-97BE-322F37FD1CB6}" dt="2024-04-12T11:40:58.075" v="522" actId="478"/>
          <ac:spMkLst>
            <pc:docMk/>
            <pc:sldMk cId="2604203220" sldId="272"/>
            <ac:spMk id="9" creationId="{375E7077-0997-C5D0-8FD8-2DD3CD083FE5}"/>
          </ac:spMkLst>
        </pc:spChg>
        <pc:spChg chg="del">
          <ac:chgData name="Du Liu" userId="f6bbb955-1166-4a0c-a0ca-de04d0e558b9" providerId="ADAL" clId="{9CED5D8C-A4C9-45CE-97BE-322F37FD1CB6}" dt="2024-04-12T11:40:58.075" v="522" actId="478"/>
          <ac:spMkLst>
            <pc:docMk/>
            <pc:sldMk cId="2604203220" sldId="272"/>
            <ac:spMk id="10" creationId="{BA16CB71-A03A-8090-874E-1244A8408F4E}"/>
          </ac:spMkLst>
        </pc:spChg>
        <pc:spChg chg="del">
          <ac:chgData name="Du Liu" userId="f6bbb955-1166-4a0c-a0ca-de04d0e558b9" providerId="ADAL" clId="{9CED5D8C-A4C9-45CE-97BE-322F37FD1CB6}" dt="2024-04-12T11:40:58.075" v="522" actId="478"/>
          <ac:spMkLst>
            <pc:docMk/>
            <pc:sldMk cId="2604203220" sldId="272"/>
            <ac:spMk id="11" creationId="{89EB841D-5071-94AF-BFDE-225721D413A0}"/>
          </ac:spMkLst>
        </pc:spChg>
        <pc:spChg chg="del">
          <ac:chgData name="Du Liu" userId="f6bbb955-1166-4a0c-a0ca-de04d0e558b9" providerId="ADAL" clId="{9CED5D8C-A4C9-45CE-97BE-322F37FD1CB6}" dt="2024-04-12T11:40:58.075" v="522" actId="478"/>
          <ac:spMkLst>
            <pc:docMk/>
            <pc:sldMk cId="2604203220" sldId="272"/>
            <ac:spMk id="12" creationId="{F076DB50-C4C3-D01F-F888-5B34CBB61F2E}"/>
          </ac:spMkLst>
        </pc:spChg>
        <pc:spChg chg="del">
          <ac:chgData name="Du Liu" userId="f6bbb955-1166-4a0c-a0ca-de04d0e558b9" providerId="ADAL" clId="{9CED5D8C-A4C9-45CE-97BE-322F37FD1CB6}" dt="2024-04-12T11:40:58.075" v="522" actId="478"/>
          <ac:spMkLst>
            <pc:docMk/>
            <pc:sldMk cId="2604203220" sldId="272"/>
            <ac:spMk id="13" creationId="{3C98D6F0-BD77-08DC-C6C4-99233C91CEBF}"/>
          </ac:spMkLst>
        </pc:spChg>
        <pc:spChg chg="del">
          <ac:chgData name="Du Liu" userId="f6bbb955-1166-4a0c-a0ca-de04d0e558b9" providerId="ADAL" clId="{9CED5D8C-A4C9-45CE-97BE-322F37FD1CB6}" dt="2024-04-12T11:40:58.075" v="522" actId="478"/>
          <ac:spMkLst>
            <pc:docMk/>
            <pc:sldMk cId="2604203220" sldId="272"/>
            <ac:spMk id="14" creationId="{5A86041A-92AA-465B-84E5-5B4BF101F263}"/>
          </ac:spMkLst>
        </pc:spChg>
        <pc:spChg chg="del">
          <ac:chgData name="Du Liu" userId="f6bbb955-1166-4a0c-a0ca-de04d0e558b9" providerId="ADAL" clId="{9CED5D8C-A4C9-45CE-97BE-322F37FD1CB6}" dt="2024-04-12T11:40:58.075" v="522" actId="478"/>
          <ac:spMkLst>
            <pc:docMk/>
            <pc:sldMk cId="2604203220" sldId="272"/>
            <ac:spMk id="15" creationId="{61E29963-D1EC-3BD7-29A0-955DF756CB50}"/>
          </ac:spMkLst>
        </pc:spChg>
        <pc:spChg chg="add mod">
          <ac:chgData name="Du Liu" userId="f6bbb955-1166-4a0c-a0ca-de04d0e558b9" providerId="ADAL" clId="{9CED5D8C-A4C9-45CE-97BE-322F37FD1CB6}" dt="2024-04-12T11:42:10.188" v="531" actId="404"/>
          <ac:spMkLst>
            <pc:docMk/>
            <pc:sldMk cId="2604203220" sldId="272"/>
            <ac:spMk id="16" creationId="{BF35C708-AD88-E44A-1A84-204DEA686B7F}"/>
          </ac:spMkLst>
        </pc:spChg>
        <pc:spChg chg="add mod">
          <ac:chgData name="Du Liu" userId="f6bbb955-1166-4a0c-a0ca-de04d0e558b9" providerId="ADAL" clId="{9CED5D8C-A4C9-45CE-97BE-322F37FD1CB6}" dt="2024-04-16T18:13:35.180" v="2656"/>
          <ac:spMkLst>
            <pc:docMk/>
            <pc:sldMk cId="2604203220" sldId="272"/>
            <ac:spMk id="18" creationId="{00F1E278-6E83-7E70-69D7-876D84F07C7B}"/>
          </ac:spMkLst>
        </pc:spChg>
        <pc:spChg chg="add mod">
          <ac:chgData name="Du Liu" userId="f6bbb955-1166-4a0c-a0ca-de04d0e558b9" providerId="ADAL" clId="{9CED5D8C-A4C9-45CE-97BE-322F37FD1CB6}" dt="2024-04-12T11:42:10.188" v="531" actId="404"/>
          <ac:spMkLst>
            <pc:docMk/>
            <pc:sldMk cId="2604203220" sldId="272"/>
            <ac:spMk id="20" creationId="{FBAAB820-E152-0BA1-1007-295ED7EA1CDF}"/>
          </ac:spMkLst>
        </pc:spChg>
        <pc:spChg chg="add mod">
          <ac:chgData name="Du Liu" userId="f6bbb955-1166-4a0c-a0ca-de04d0e558b9" providerId="ADAL" clId="{9CED5D8C-A4C9-45CE-97BE-322F37FD1CB6}" dt="2024-04-12T11:42:10.188" v="531" actId="404"/>
          <ac:spMkLst>
            <pc:docMk/>
            <pc:sldMk cId="2604203220" sldId="272"/>
            <ac:spMk id="22" creationId="{DEA8A153-4E21-FE2F-EABB-C1353EDD8762}"/>
          </ac:spMkLst>
        </pc:spChg>
        <pc:spChg chg="add mod">
          <ac:chgData name="Du Liu" userId="f6bbb955-1166-4a0c-a0ca-de04d0e558b9" providerId="ADAL" clId="{9CED5D8C-A4C9-45CE-97BE-322F37FD1CB6}" dt="2024-04-16T18:13:36.884" v="2657"/>
          <ac:spMkLst>
            <pc:docMk/>
            <pc:sldMk cId="2604203220" sldId="272"/>
            <ac:spMk id="24" creationId="{3379BC1E-FF38-8044-0CB6-504852923394}"/>
          </ac:spMkLst>
        </pc:spChg>
        <pc:spChg chg="del">
          <ac:chgData name="Du Liu" userId="f6bbb955-1166-4a0c-a0ca-de04d0e558b9" providerId="ADAL" clId="{9CED5D8C-A4C9-45CE-97BE-322F37FD1CB6}" dt="2024-04-12T11:40:58.075" v="522" actId="478"/>
          <ac:spMkLst>
            <pc:docMk/>
            <pc:sldMk cId="2604203220" sldId="272"/>
            <ac:spMk id="28" creationId="{C554CF38-1B43-0F07-DD22-00FEE356FA24}"/>
          </ac:spMkLst>
        </pc:spChg>
        <pc:spChg chg="del">
          <ac:chgData name="Du Liu" userId="f6bbb955-1166-4a0c-a0ca-de04d0e558b9" providerId="ADAL" clId="{9CED5D8C-A4C9-45CE-97BE-322F37FD1CB6}" dt="2024-04-12T11:40:58.075" v="522" actId="478"/>
          <ac:spMkLst>
            <pc:docMk/>
            <pc:sldMk cId="2604203220" sldId="272"/>
            <ac:spMk id="29" creationId="{F69ABA3A-46B8-15E8-3991-B6D17E223681}"/>
          </ac:spMkLst>
        </pc:spChg>
        <pc:spChg chg="del">
          <ac:chgData name="Du Liu" userId="f6bbb955-1166-4a0c-a0ca-de04d0e558b9" providerId="ADAL" clId="{9CED5D8C-A4C9-45CE-97BE-322F37FD1CB6}" dt="2024-04-12T11:40:58.075" v="522" actId="478"/>
          <ac:spMkLst>
            <pc:docMk/>
            <pc:sldMk cId="2604203220" sldId="272"/>
            <ac:spMk id="32" creationId="{B1E26938-E5A5-64E7-E27A-83DA22021028}"/>
          </ac:spMkLst>
        </pc:spChg>
        <pc:spChg chg="del">
          <ac:chgData name="Du Liu" userId="f6bbb955-1166-4a0c-a0ca-de04d0e558b9" providerId="ADAL" clId="{9CED5D8C-A4C9-45CE-97BE-322F37FD1CB6}" dt="2024-04-12T11:40:58.075" v="522" actId="478"/>
          <ac:spMkLst>
            <pc:docMk/>
            <pc:sldMk cId="2604203220" sldId="272"/>
            <ac:spMk id="33" creationId="{ED9D5D5E-8341-F1EA-D833-14D9561A07B5}"/>
          </ac:spMkLst>
        </pc:spChg>
        <pc:spChg chg="add mod">
          <ac:chgData name="Du Liu" userId="f6bbb955-1166-4a0c-a0ca-de04d0e558b9" providerId="ADAL" clId="{9CED5D8C-A4C9-45CE-97BE-322F37FD1CB6}" dt="2024-04-16T18:27:24.589" v="2659" actId="207"/>
          <ac:spMkLst>
            <pc:docMk/>
            <pc:sldMk cId="2604203220" sldId="272"/>
            <ac:spMk id="35" creationId="{2D994966-2049-67F4-1047-571D0DCFE7E5}"/>
          </ac:spMkLst>
        </pc:spChg>
        <pc:spChg chg="add mod">
          <ac:chgData name="Du Liu" userId="f6bbb955-1166-4a0c-a0ca-de04d0e558b9" providerId="ADAL" clId="{9CED5D8C-A4C9-45CE-97BE-322F37FD1CB6}" dt="2024-04-12T11:42:10.188" v="531" actId="404"/>
          <ac:spMkLst>
            <pc:docMk/>
            <pc:sldMk cId="2604203220" sldId="272"/>
            <ac:spMk id="36" creationId="{184EE032-EC7E-BF52-E830-31F7FDD3F799}"/>
          </ac:spMkLst>
        </pc:spChg>
        <pc:spChg chg="add mod">
          <ac:chgData name="Du Liu" userId="f6bbb955-1166-4a0c-a0ca-de04d0e558b9" providerId="ADAL" clId="{9CED5D8C-A4C9-45CE-97BE-322F37FD1CB6}" dt="2024-04-12T11:42:10.188" v="531" actId="404"/>
          <ac:spMkLst>
            <pc:docMk/>
            <pc:sldMk cId="2604203220" sldId="272"/>
            <ac:spMk id="37" creationId="{EB1D8D06-314C-4BD9-61B2-46B0EDB3A946}"/>
          </ac:spMkLst>
        </pc:spChg>
        <pc:spChg chg="add mod">
          <ac:chgData name="Du Liu" userId="f6bbb955-1166-4a0c-a0ca-de04d0e558b9" providerId="ADAL" clId="{9CED5D8C-A4C9-45CE-97BE-322F37FD1CB6}" dt="2024-04-12T11:42:10.188" v="531" actId="404"/>
          <ac:spMkLst>
            <pc:docMk/>
            <pc:sldMk cId="2604203220" sldId="272"/>
            <ac:spMk id="38" creationId="{776DB6A8-CDAF-6974-0381-466BFB89E052}"/>
          </ac:spMkLst>
        </pc:spChg>
        <pc:spChg chg="add mod">
          <ac:chgData name="Du Liu" userId="f6bbb955-1166-4a0c-a0ca-de04d0e558b9" providerId="ADAL" clId="{9CED5D8C-A4C9-45CE-97BE-322F37FD1CB6}" dt="2024-04-12T11:42:10.188" v="531" actId="404"/>
          <ac:spMkLst>
            <pc:docMk/>
            <pc:sldMk cId="2604203220" sldId="272"/>
            <ac:spMk id="39" creationId="{6BBFD881-661A-B8AB-F705-C1A0EFEAED8E}"/>
          </ac:spMkLst>
        </pc:spChg>
        <pc:spChg chg="add mod">
          <ac:chgData name="Du Liu" userId="f6bbb955-1166-4a0c-a0ca-de04d0e558b9" providerId="ADAL" clId="{9CED5D8C-A4C9-45CE-97BE-322F37FD1CB6}" dt="2024-04-12T11:42:10.188" v="531" actId="404"/>
          <ac:spMkLst>
            <pc:docMk/>
            <pc:sldMk cId="2604203220" sldId="272"/>
            <ac:spMk id="40" creationId="{E100596F-2B6C-4128-42EA-BEDA0B33A1B2}"/>
          </ac:spMkLst>
        </pc:spChg>
        <pc:spChg chg="add mod">
          <ac:chgData name="Du Liu" userId="f6bbb955-1166-4a0c-a0ca-de04d0e558b9" providerId="ADAL" clId="{9CED5D8C-A4C9-45CE-97BE-322F37FD1CB6}" dt="2024-04-12T11:42:10.188" v="531" actId="404"/>
          <ac:spMkLst>
            <pc:docMk/>
            <pc:sldMk cId="2604203220" sldId="272"/>
            <ac:spMk id="41" creationId="{3451F69B-EE98-A94B-C1FB-6CD537EDF627}"/>
          </ac:spMkLst>
        </pc:spChg>
        <pc:spChg chg="add mod">
          <ac:chgData name="Du Liu" userId="f6bbb955-1166-4a0c-a0ca-de04d0e558b9" providerId="ADAL" clId="{9CED5D8C-A4C9-45CE-97BE-322F37FD1CB6}" dt="2024-04-12T11:42:10.188" v="531" actId="404"/>
          <ac:spMkLst>
            <pc:docMk/>
            <pc:sldMk cId="2604203220" sldId="272"/>
            <ac:spMk id="42" creationId="{8A632A58-44B6-71C4-2BC8-EE518BA3C9C4}"/>
          </ac:spMkLst>
        </pc:spChg>
        <pc:spChg chg="add mod">
          <ac:chgData name="Du Liu" userId="f6bbb955-1166-4a0c-a0ca-de04d0e558b9" providerId="ADAL" clId="{9CED5D8C-A4C9-45CE-97BE-322F37FD1CB6}" dt="2024-04-12T11:42:10.188" v="531" actId="404"/>
          <ac:spMkLst>
            <pc:docMk/>
            <pc:sldMk cId="2604203220" sldId="272"/>
            <ac:spMk id="43" creationId="{F227A7F4-0832-D27B-B7D2-90C37F092EDC}"/>
          </ac:spMkLst>
        </pc:spChg>
        <pc:spChg chg="add mod">
          <ac:chgData name="Du Liu" userId="f6bbb955-1166-4a0c-a0ca-de04d0e558b9" providerId="ADAL" clId="{9CED5D8C-A4C9-45CE-97BE-322F37FD1CB6}" dt="2024-04-12T11:42:10.188" v="531" actId="404"/>
          <ac:spMkLst>
            <pc:docMk/>
            <pc:sldMk cId="2604203220" sldId="272"/>
            <ac:spMk id="44" creationId="{EE11BC3E-8F0C-9D91-FBC8-6265B1405B5A}"/>
          </ac:spMkLst>
        </pc:spChg>
        <pc:spChg chg="add mod">
          <ac:chgData name="Du Liu" userId="f6bbb955-1166-4a0c-a0ca-de04d0e558b9" providerId="ADAL" clId="{9CED5D8C-A4C9-45CE-97BE-322F37FD1CB6}" dt="2024-04-12T11:42:10.188" v="531" actId="404"/>
          <ac:spMkLst>
            <pc:docMk/>
            <pc:sldMk cId="2604203220" sldId="272"/>
            <ac:spMk id="46" creationId="{2FA9620F-130F-3864-88F8-4A56B2562929}"/>
          </ac:spMkLst>
        </pc:spChg>
        <pc:spChg chg="add mod">
          <ac:chgData name="Du Liu" userId="f6bbb955-1166-4a0c-a0ca-de04d0e558b9" providerId="ADAL" clId="{9CED5D8C-A4C9-45CE-97BE-322F37FD1CB6}" dt="2024-04-12T11:42:10.188" v="531" actId="404"/>
          <ac:spMkLst>
            <pc:docMk/>
            <pc:sldMk cId="2604203220" sldId="272"/>
            <ac:spMk id="47" creationId="{37DF98A4-9FCD-70FA-E6E4-62F93FC55D82}"/>
          </ac:spMkLst>
        </pc:spChg>
        <pc:spChg chg="add mod">
          <ac:chgData name="Du Liu" userId="f6bbb955-1166-4a0c-a0ca-de04d0e558b9" providerId="ADAL" clId="{9CED5D8C-A4C9-45CE-97BE-322F37FD1CB6}" dt="2024-04-12T11:42:10.188" v="531" actId="404"/>
          <ac:spMkLst>
            <pc:docMk/>
            <pc:sldMk cId="2604203220" sldId="272"/>
            <ac:spMk id="48" creationId="{7EF0AB4C-DC0F-B569-070E-9221804786BE}"/>
          </ac:spMkLst>
        </pc:spChg>
        <pc:spChg chg="add mod">
          <ac:chgData name="Du Liu" userId="f6bbb955-1166-4a0c-a0ca-de04d0e558b9" providerId="ADAL" clId="{9CED5D8C-A4C9-45CE-97BE-322F37FD1CB6}" dt="2024-04-12T11:42:10.188" v="531" actId="404"/>
          <ac:spMkLst>
            <pc:docMk/>
            <pc:sldMk cId="2604203220" sldId="272"/>
            <ac:spMk id="53" creationId="{653068EF-2887-AC0C-6E3C-C9AB157644A9}"/>
          </ac:spMkLst>
        </pc:spChg>
        <pc:spChg chg="add mod">
          <ac:chgData name="Du Liu" userId="f6bbb955-1166-4a0c-a0ca-de04d0e558b9" providerId="ADAL" clId="{9CED5D8C-A4C9-45CE-97BE-322F37FD1CB6}" dt="2024-04-12T11:42:10.188" v="531" actId="404"/>
          <ac:spMkLst>
            <pc:docMk/>
            <pc:sldMk cId="2604203220" sldId="272"/>
            <ac:spMk id="55" creationId="{D3A6245C-C433-E47F-3C23-4212339F8388}"/>
          </ac:spMkLst>
        </pc:spChg>
        <pc:spChg chg="add mod">
          <ac:chgData name="Du Liu" userId="f6bbb955-1166-4a0c-a0ca-de04d0e558b9" providerId="ADAL" clId="{9CED5D8C-A4C9-45CE-97BE-322F37FD1CB6}" dt="2024-04-12T11:42:10.188" v="531" actId="404"/>
          <ac:spMkLst>
            <pc:docMk/>
            <pc:sldMk cId="2604203220" sldId="272"/>
            <ac:spMk id="56" creationId="{5D895997-C9AD-B1AB-2025-E7914F78CFD4}"/>
          </ac:spMkLst>
        </pc:spChg>
        <pc:spChg chg="del">
          <ac:chgData name="Du Liu" userId="f6bbb955-1166-4a0c-a0ca-de04d0e558b9" providerId="ADAL" clId="{9CED5D8C-A4C9-45CE-97BE-322F37FD1CB6}" dt="2024-04-12T11:40:58.075" v="522" actId="478"/>
          <ac:spMkLst>
            <pc:docMk/>
            <pc:sldMk cId="2604203220" sldId="272"/>
            <ac:spMk id="58" creationId="{9E53BAB3-126A-42D5-3C22-EDE28D17DA4A}"/>
          </ac:spMkLst>
        </pc:spChg>
        <pc:spChg chg="del">
          <ac:chgData name="Du Liu" userId="f6bbb955-1166-4a0c-a0ca-de04d0e558b9" providerId="ADAL" clId="{9CED5D8C-A4C9-45CE-97BE-322F37FD1CB6}" dt="2024-04-12T11:40:58.075" v="522" actId="478"/>
          <ac:spMkLst>
            <pc:docMk/>
            <pc:sldMk cId="2604203220" sldId="272"/>
            <ac:spMk id="59" creationId="{85D12CD9-F6CE-3000-CDAF-5510FFE6D476}"/>
          </ac:spMkLst>
        </pc:spChg>
        <pc:spChg chg="del">
          <ac:chgData name="Du Liu" userId="f6bbb955-1166-4a0c-a0ca-de04d0e558b9" providerId="ADAL" clId="{9CED5D8C-A4C9-45CE-97BE-322F37FD1CB6}" dt="2024-04-12T11:40:58.075" v="522" actId="478"/>
          <ac:spMkLst>
            <pc:docMk/>
            <pc:sldMk cId="2604203220" sldId="272"/>
            <ac:spMk id="60" creationId="{FF34BBFF-2B0F-D5AB-24FC-953C56050064}"/>
          </ac:spMkLst>
        </pc:spChg>
        <pc:spChg chg="del">
          <ac:chgData name="Du Liu" userId="f6bbb955-1166-4a0c-a0ca-de04d0e558b9" providerId="ADAL" clId="{9CED5D8C-A4C9-45CE-97BE-322F37FD1CB6}" dt="2024-04-12T11:40:58.075" v="522" actId="478"/>
          <ac:spMkLst>
            <pc:docMk/>
            <pc:sldMk cId="2604203220" sldId="272"/>
            <ac:spMk id="61" creationId="{F2C46CA4-FC61-F16E-F6D1-6B8BDCFF4041}"/>
          </ac:spMkLst>
        </pc:spChg>
        <pc:spChg chg="del">
          <ac:chgData name="Du Liu" userId="f6bbb955-1166-4a0c-a0ca-de04d0e558b9" providerId="ADAL" clId="{9CED5D8C-A4C9-45CE-97BE-322F37FD1CB6}" dt="2024-04-12T11:40:58.075" v="522" actId="478"/>
          <ac:spMkLst>
            <pc:docMk/>
            <pc:sldMk cId="2604203220" sldId="272"/>
            <ac:spMk id="62" creationId="{3BC0406C-954B-B44F-DEC6-3D5CFB44D118}"/>
          </ac:spMkLst>
        </pc:spChg>
        <pc:spChg chg="del">
          <ac:chgData name="Du Liu" userId="f6bbb955-1166-4a0c-a0ca-de04d0e558b9" providerId="ADAL" clId="{9CED5D8C-A4C9-45CE-97BE-322F37FD1CB6}" dt="2024-04-12T11:40:58.075" v="522" actId="478"/>
          <ac:spMkLst>
            <pc:docMk/>
            <pc:sldMk cId="2604203220" sldId="272"/>
            <ac:spMk id="63" creationId="{0B8B6498-C028-E8D2-239B-D6F052D7DE6B}"/>
          </ac:spMkLst>
        </pc:spChg>
        <pc:spChg chg="del">
          <ac:chgData name="Du Liu" userId="f6bbb955-1166-4a0c-a0ca-de04d0e558b9" providerId="ADAL" clId="{9CED5D8C-A4C9-45CE-97BE-322F37FD1CB6}" dt="2024-04-12T11:40:58.075" v="522" actId="478"/>
          <ac:spMkLst>
            <pc:docMk/>
            <pc:sldMk cId="2604203220" sldId="272"/>
            <ac:spMk id="64" creationId="{9F43884C-9FC3-6A00-03C3-59A22EBE9B4F}"/>
          </ac:spMkLst>
        </pc:spChg>
        <pc:spChg chg="del mod">
          <ac:chgData name="Du Liu" userId="f6bbb955-1166-4a0c-a0ca-de04d0e558b9" providerId="ADAL" clId="{9CED5D8C-A4C9-45CE-97BE-322F37FD1CB6}" dt="2024-04-12T11:41:01.438" v="524" actId="478"/>
          <ac:spMkLst>
            <pc:docMk/>
            <pc:sldMk cId="2604203220" sldId="272"/>
            <ac:spMk id="65" creationId="{CD02EC32-30B1-5E28-D329-BE22D3BBFB84}"/>
          </ac:spMkLst>
        </pc:spChg>
        <pc:spChg chg="del">
          <ac:chgData name="Du Liu" userId="f6bbb955-1166-4a0c-a0ca-de04d0e558b9" providerId="ADAL" clId="{9CED5D8C-A4C9-45CE-97BE-322F37FD1CB6}" dt="2024-04-12T11:40:58.075" v="522" actId="478"/>
          <ac:spMkLst>
            <pc:docMk/>
            <pc:sldMk cId="2604203220" sldId="272"/>
            <ac:spMk id="66" creationId="{11CDD44A-2785-B76E-842B-296518609591}"/>
          </ac:spMkLst>
        </pc:spChg>
        <pc:spChg chg="del">
          <ac:chgData name="Du Liu" userId="f6bbb955-1166-4a0c-a0ca-de04d0e558b9" providerId="ADAL" clId="{9CED5D8C-A4C9-45CE-97BE-322F37FD1CB6}" dt="2024-04-12T11:40:58.075" v="522" actId="478"/>
          <ac:spMkLst>
            <pc:docMk/>
            <pc:sldMk cId="2604203220" sldId="272"/>
            <ac:spMk id="67" creationId="{081BCBE7-46B8-EAEC-9C14-732D4FFAC2F3}"/>
          </ac:spMkLst>
        </pc:spChg>
        <pc:spChg chg="add mod">
          <ac:chgData name="Du Liu" userId="f6bbb955-1166-4a0c-a0ca-de04d0e558b9" providerId="ADAL" clId="{9CED5D8C-A4C9-45CE-97BE-322F37FD1CB6}" dt="2024-04-12T11:42:10.188" v="531" actId="404"/>
          <ac:spMkLst>
            <pc:docMk/>
            <pc:sldMk cId="2604203220" sldId="272"/>
            <ac:spMk id="68" creationId="{34DBC721-F234-5643-4843-5D92C8F1D2B4}"/>
          </ac:spMkLst>
        </pc:spChg>
        <pc:spChg chg="add mod">
          <ac:chgData name="Du Liu" userId="f6bbb955-1166-4a0c-a0ca-de04d0e558b9" providerId="ADAL" clId="{9CED5D8C-A4C9-45CE-97BE-322F37FD1CB6}" dt="2024-04-12T11:42:10.188" v="531" actId="404"/>
          <ac:spMkLst>
            <pc:docMk/>
            <pc:sldMk cId="2604203220" sldId="272"/>
            <ac:spMk id="82" creationId="{CAD16B94-FB6D-0AF6-DA97-CFE93C0823F5}"/>
          </ac:spMkLst>
        </pc:spChg>
        <pc:spChg chg="del">
          <ac:chgData name="Du Liu" userId="f6bbb955-1166-4a0c-a0ca-de04d0e558b9" providerId="ADAL" clId="{9CED5D8C-A4C9-45CE-97BE-322F37FD1CB6}" dt="2024-04-12T11:40:58.075" v="522" actId="478"/>
          <ac:spMkLst>
            <pc:docMk/>
            <pc:sldMk cId="2604203220" sldId="272"/>
            <ac:spMk id="84" creationId="{47C5D6E1-200F-3E3E-1FA6-B95F1AE69740}"/>
          </ac:spMkLst>
        </pc:spChg>
        <pc:spChg chg="del">
          <ac:chgData name="Du Liu" userId="f6bbb955-1166-4a0c-a0ca-de04d0e558b9" providerId="ADAL" clId="{9CED5D8C-A4C9-45CE-97BE-322F37FD1CB6}" dt="2024-04-12T11:40:58.075" v="522" actId="478"/>
          <ac:spMkLst>
            <pc:docMk/>
            <pc:sldMk cId="2604203220" sldId="272"/>
            <ac:spMk id="85" creationId="{7FF111DE-2FD9-BE82-01A0-7B1E4D90CD4F}"/>
          </ac:spMkLst>
        </pc:spChg>
        <pc:spChg chg="del">
          <ac:chgData name="Du Liu" userId="f6bbb955-1166-4a0c-a0ca-de04d0e558b9" providerId="ADAL" clId="{9CED5D8C-A4C9-45CE-97BE-322F37FD1CB6}" dt="2024-04-12T11:40:58.075" v="522" actId="478"/>
          <ac:spMkLst>
            <pc:docMk/>
            <pc:sldMk cId="2604203220" sldId="272"/>
            <ac:spMk id="86" creationId="{D70690D3-58BC-9D23-A2EF-A117B84B9FE1}"/>
          </ac:spMkLst>
        </pc:spChg>
        <pc:spChg chg="del">
          <ac:chgData name="Du Liu" userId="f6bbb955-1166-4a0c-a0ca-de04d0e558b9" providerId="ADAL" clId="{9CED5D8C-A4C9-45CE-97BE-322F37FD1CB6}" dt="2024-04-12T11:40:58.075" v="522" actId="478"/>
          <ac:spMkLst>
            <pc:docMk/>
            <pc:sldMk cId="2604203220" sldId="272"/>
            <ac:spMk id="87" creationId="{AEB30337-F3A7-1269-C4A4-1CAE6D96D7A8}"/>
          </ac:spMkLst>
        </pc:spChg>
        <pc:spChg chg="del">
          <ac:chgData name="Du Liu" userId="f6bbb955-1166-4a0c-a0ca-de04d0e558b9" providerId="ADAL" clId="{9CED5D8C-A4C9-45CE-97BE-322F37FD1CB6}" dt="2024-04-12T11:40:58.075" v="522" actId="478"/>
          <ac:spMkLst>
            <pc:docMk/>
            <pc:sldMk cId="2604203220" sldId="272"/>
            <ac:spMk id="88" creationId="{DC86B3B9-FF23-A904-F977-8307D5D4944A}"/>
          </ac:spMkLst>
        </pc:spChg>
        <pc:spChg chg="del">
          <ac:chgData name="Du Liu" userId="f6bbb955-1166-4a0c-a0ca-de04d0e558b9" providerId="ADAL" clId="{9CED5D8C-A4C9-45CE-97BE-322F37FD1CB6}" dt="2024-04-12T11:40:58.075" v="522" actId="478"/>
          <ac:spMkLst>
            <pc:docMk/>
            <pc:sldMk cId="2604203220" sldId="272"/>
            <ac:spMk id="89" creationId="{F551E3C9-01F0-3DF7-BB63-2F8979C60570}"/>
          </ac:spMkLst>
        </pc:spChg>
        <pc:spChg chg="del">
          <ac:chgData name="Du Liu" userId="f6bbb955-1166-4a0c-a0ca-de04d0e558b9" providerId="ADAL" clId="{9CED5D8C-A4C9-45CE-97BE-322F37FD1CB6}" dt="2024-04-12T11:40:58.075" v="522" actId="478"/>
          <ac:spMkLst>
            <pc:docMk/>
            <pc:sldMk cId="2604203220" sldId="272"/>
            <ac:spMk id="90" creationId="{014B7348-DEFA-5CDC-DA91-47419B3B1E7B}"/>
          </ac:spMkLst>
        </pc:spChg>
        <pc:spChg chg="del">
          <ac:chgData name="Du Liu" userId="f6bbb955-1166-4a0c-a0ca-de04d0e558b9" providerId="ADAL" clId="{9CED5D8C-A4C9-45CE-97BE-322F37FD1CB6}" dt="2024-04-12T11:40:58.075" v="522" actId="478"/>
          <ac:spMkLst>
            <pc:docMk/>
            <pc:sldMk cId="2604203220" sldId="272"/>
            <ac:spMk id="91" creationId="{640C82E2-0445-3337-04EB-546993E92839}"/>
          </ac:spMkLst>
        </pc:spChg>
        <pc:spChg chg="del">
          <ac:chgData name="Du Liu" userId="f6bbb955-1166-4a0c-a0ca-de04d0e558b9" providerId="ADAL" clId="{9CED5D8C-A4C9-45CE-97BE-322F37FD1CB6}" dt="2024-04-12T11:40:58.075" v="522" actId="478"/>
          <ac:spMkLst>
            <pc:docMk/>
            <pc:sldMk cId="2604203220" sldId="272"/>
            <ac:spMk id="93" creationId="{35A37DE1-A0BB-BF71-2CFC-9FA7783E392F}"/>
          </ac:spMkLst>
        </pc:spChg>
        <pc:spChg chg="add mod">
          <ac:chgData name="Du Liu" userId="f6bbb955-1166-4a0c-a0ca-de04d0e558b9" providerId="ADAL" clId="{9CED5D8C-A4C9-45CE-97BE-322F37FD1CB6}" dt="2024-04-12T11:42:10.188" v="531" actId="404"/>
          <ac:spMkLst>
            <pc:docMk/>
            <pc:sldMk cId="2604203220" sldId="272"/>
            <ac:spMk id="94" creationId="{94192971-648F-0E30-F240-948E95AB231F}"/>
          </ac:spMkLst>
        </pc:spChg>
        <pc:spChg chg="add mod">
          <ac:chgData name="Du Liu" userId="f6bbb955-1166-4a0c-a0ca-de04d0e558b9" providerId="ADAL" clId="{9CED5D8C-A4C9-45CE-97BE-322F37FD1CB6}" dt="2024-04-12T11:42:10.188" v="531" actId="404"/>
          <ac:spMkLst>
            <pc:docMk/>
            <pc:sldMk cId="2604203220" sldId="272"/>
            <ac:spMk id="95" creationId="{482F68CF-ED64-ACDC-84A6-EAE571419C43}"/>
          </ac:spMkLst>
        </pc:spChg>
        <pc:spChg chg="add mod">
          <ac:chgData name="Du Liu" userId="f6bbb955-1166-4a0c-a0ca-de04d0e558b9" providerId="ADAL" clId="{9CED5D8C-A4C9-45CE-97BE-322F37FD1CB6}" dt="2024-04-12T11:42:10.188" v="531" actId="404"/>
          <ac:spMkLst>
            <pc:docMk/>
            <pc:sldMk cId="2604203220" sldId="272"/>
            <ac:spMk id="97" creationId="{34568242-3BAB-F8E9-75E1-0E3F78D6827C}"/>
          </ac:spMkLst>
        </pc:spChg>
        <pc:spChg chg="del">
          <ac:chgData name="Du Liu" userId="f6bbb955-1166-4a0c-a0ca-de04d0e558b9" providerId="ADAL" clId="{9CED5D8C-A4C9-45CE-97BE-322F37FD1CB6}" dt="2024-04-12T11:40:58.075" v="522" actId="478"/>
          <ac:spMkLst>
            <pc:docMk/>
            <pc:sldMk cId="2604203220" sldId="272"/>
            <ac:spMk id="99" creationId="{C3C7C150-90F1-4C32-59A6-5736BF697D24}"/>
          </ac:spMkLst>
        </pc:spChg>
        <pc:spChg chg="del">
          <ac:chgData name="Du Liu" userId="f6bbb955-1166-4a0c-a0ca-de04d0e558b9" providerId="ADAL" clId="{9CED5D8C-A4C9-45CE-97BE-322F37FD1CB6}" dt="2024-04-12T11:40:58.075" v="522" actId="478"/>
          <ac:spMkLst>
            <pc:docMk/>
            <pc:sldMk cId="2604203220" sldId="272"/>
            <ac:spMk id="100" creationId="{ED828205-6A9E-1DE1-0A02-F23CEC163C29}"/>
          </ac:spMkLst>
        </pc:spChg>
        <pc:spChg chg="add mod">
          <ac:chgData name="Du Liu" userId="f6bbb955-1166-4a0c-a0ca-de04d0e558b9" providerId="ADAL" clId="{9CED5D8C-A4C9-45CE-97BE-322F37FD1CB6}" dt="2024-04-12T11:42:10.188" v="531" actId="404"/>
          <ac:spMkLst>
            <pc:docMk/>
            <pc:sldMk cId="2604203220" sldId="272"/>
            <ac:spMk id="101" creationId="{B8B00230-B115-4360-CE15-ED24619EB9E3}"/>
          </ac:spMkLst>
        </pc:spChg>
        <pc:spChg chg="del">
          <ac:chgData name="Du Liu" userId="f6bbb955-1166-4a0c-a0ca-de04d0e558b9" providerId="ADAL" clId="{9CED5D8C-A4C9-45CE-97BE-322F37FD1CB6}" dt="2024-04-12T11:40:58.075" v="522" actId="478"/>
          <ac:spMkLst>
            <pc:docMk/>
            <pc:sldMk cId="2604203220" sldId="272"/>
            <ac:spMk id="102" creationId="{7EB2DFBC-9E7C-9338-F7BA-C8AE2FF7A7D8}"/>
          </ac:spMkLst>
        </pc:spChg>
        <pc:spChg chg="add mod">
          <ac:chgData name="Du Liu" userId="f6bbb955-1166-4a0c-a0ca-de04d0e558b9" providerId="ADAL" clId="{9CED5D8C-A4C9-45CE-97BE-322F37FD1CB6}" dt="2024-04-12T11:42:10.188" v="531" actId="404"/>
          <ac:spMkLst>
            <pc:docMk/>
            <pc:sldMk cId="2604203220" sldId="272"/>
            <ac:spMk id="105" creationId="{AA945556-BD8D-5E24-FB84-D105119D3935}"/>
          </ac:spMkLst>
        </pc:spChg>
        <pc:spChg chg="add mod">
          <ac:chgData name="Du Liu" userId="f6bbb955-1166-4a0c-a0ca-de04d0e558b9" providerId="ADAL" clId="{9CED5D8C-A4C9-45CE-97BE-322F37FD1CB6}" dt="2024-04-12T11:42:10.188" v="531" actId="404"/>
          <ac:spMkLst>
            <pc:docMk/>
            <pc:sldMk cId="2604203220" sldId="272"/>
            <ac:spMk id="107" creationId="{E806BB0C-D20C-4FDA-6586-D6C2718929F2}"/>
          </ac:spMkLst>
        </pc:spChg>
        <pc:spChg chg="add mod">
          <ac:chgData name="Du Liu" userId="f6bbb955-1166-4a0c-a0ca-de04d0e558b9" providerId="ADAL" clId="{9CED5D8C-A4C9-45CE-97BE-322F37FD1CB6}" dt="2024-04-12T11:42:10.188" v="531" actId="404"/>
          <ac:spMkLst>
            <pc:docMk/>
            <pc:sldMk cId="2604203220" sldId="272"/>
            <ac:spMk id="109" creationId="{1736B0BF-5618-6AD9-FCB9-80E826DC7311}"/>
          </ac:spMkLst>
        </pc:spChg>
        <pc:spChg chg="del">
          <ac:chgData name="Du Liu" userId="f6bbb955-1166-4a0c-a0ca-de04d0e558b9" providerId="ADAL" clId="{9CED5D8C-A4C9-45CE-97BE-322F37FD1CB6}" dt="2024-04-12T11:40:58.075" v="522" actId="478"/>
          <ac:spMkLst>
            <pc:docMk/>
            <pc:sldMk cId="2604203220" sldId="272"/>
            <ac:spMk id="111" creationId="{1FDE8C43-B5BB-9F2C-F051-C9130622D209}"/>
          </ac:spMkLst>
        </pc:spChg>
        <pc:spChg chg="del">
          <ac:chgData name="Du Liu" userId="f6bbb955-1166-4a0c-a0ca-de04d0e558b9" providerId="ADAL" clId="{9CED5D8C-A4C9-45CE-97BE-322F37FD1CB6}" dt="2024-04-12T11:40:58.075" v="522" actId="478"/>
          <ac:spMkLst>
            <pc:docMk/>
            <pc:sldMk cId="2604203220" sldId="272"/>
            <ac:spMk id="112" creationId="{C566954D-B4EA-4C49-B58A-5AEBC57950D6}"/>
          </ac:spMkLst>
        </pc:spChg>
        <pc:spChg chg="del">
          <ac:chgData name="Du Liu" userId="f6bbb955-1166-4a0c-a0ca-de04d0e558b9" providerId="ADAL" clId="{9CED5D8C-A4C9-45CE-97BE-322F37FD1CB6}" dt="2024-04-12T11:40:58.075" v="522" actId="478"/>
          <ac:spMkLst>
            <pc:docMk/>
            <pc:sldMk cId="2604203220" sldId="272"/>
            <ac:spMk id="113" creationId="{965B49EA-581C-3F06-670A-34E1EE341252}"/>
          </ac:spMkLst>
        </pc:spChg>
        <pc:spChg chg="del">
          <ac:chgData name="Du Liu" userId="f6bbb955-1166-4a0c-a0ca-de04d0e558b9" providerId="ADAL" clId="{9CED5D8C-A4C9-45CE-97BE-322F37FD1CB6}" dt="2024-04-12T11:40:58.075" v="522" actId="478"/>
          <ac:spMkLst>
            <pc:docMk/>
            <pc:sldMk cId="2604203220" sldId="272"/>
            <ac:spMk id="114" creationId="{D6F5C17A-34C8-153C-8070-C3931B70EDD9}"/>
          </ac:spMkLst>
        </pc:spChg>
        <pc:spChg chg="del">
          <ac:chgData name="Du Liu" userId="f6bbb955-1166-4a0c-a0ca-de04d0e558b9" providerId="ADAL" clId="{9CED5D8C-A4C9-45CE-97BE-322F37FD1CB6}" dt="2024-04-12T11:40:58.075" v="522" actId="478"/>
          <ac:spMkLst>
            <pc:docMk/>
            <pc:sldMk cId="2604203220" sldId="272"/>
            <ac:spMk id="115" creationId="{92D2A02B-7B24-E19E-D32A-D8C25E9B3442}"/>
          </ac:spMkLst>
        </pc:spChg>
        <pc:spChg chg="del">
          <ac:chgData name="Du Liu" userId="f6bbb955-1166-4a0c-a0ca-de04d0e558b9" providerId="ADAL" clId="{9CED5D8C-A4C9-45CE-97BE-322F37FD1CB6}" dt="2024-04-12T11:40:58.075" v="522" actId="478"/>
          <ac:spMkLst>
            <pc:docMk/>
            <pc:sldMk cId="2604203220" sldId="272"/>
            <ac:spMk id="116" creationId="{B21D0A0D-8119-99D5-C84E-8B24669EC835}"/>
          </ac:spMkLst>
        </pc:spChg>
        <pc:spChg chg="add mod">
          <ac:chgData name="Du Liu" userId="f6bbb955-1166-4a0c-a0ca-de04d0e558b9" providerId="ADAL" clId="{9CED5D8C-A4C9-45CE-97BE-322F37FD1CB6}" dt="2024-04-12T11:42:10.188" v="531" actId="404"/>
          <ac:spMkLst>
            <pc:docMk/>
            <pc:sldMk cId="2604203220" sldId="272"/>
            <ac:spMk id="117" creationId="{B7244752-D0A4-D89B-DDB9-729CC72C49D8}"/>
          </ac:spMkLst>
        </pc:spChg>
        <pc:spChg chg="add mod">
          <ac:chgData name="Du Liu" userId="f6bbb955-1166-4a0c-a0ca-de04d0e558b9" providerId="ADAL" clId="{9CED5D8C-A4C9-45CE-97BE-322F37FD1CB6}" dt="2024-04-12T11:42:10.188" v="531" actId="404"/>
          <ac:spMkLst>
            <pc:docMk/>
            <pc:sldMk cId="2604203220" sldId="272"/>
            <ac:spMk id="119" creationId="{F5EDAF7C-79B8-4BF9-1252-AFBFAA484307}"/>
          </ac:spMkLst>
        </pc:spChg>
        <pc:spChg chg="add mod">
          <ac:chgData name="Du Liu" userId="f6bbb955-1166-4a0c-a0ca-de04d0e558b9" providerId="ADAL" clId="{9CED5D8C-A4C9-45CE-97BE-322F37FD1CB6}" dt="2024-04-12T11:42:10.188" v="531" actId="404"/>
          <ac:spMkLst>
            <pc:docMk/>
            <pc:sldMk cId="2604203220" sldId="272"/>
            <ac:spMk id="121" creationId="{81223CB6-2066-4C32-BAB5-081FA8A0F2F0}"/>
          </ac:spMkLst>
        </pc:spChg>
        <pc:spChg chg="add mod">
          <ac:chgData name="Du Liu" userId="f6bbb955-1166-4a0c-a0ca-de04d0e558b9" providerId="ADAL" clId="{9CED5D8C-A4C9-45CE-97BE-322F37FD1CB6}" dt="2024-04-12T11:42:10.188" v="531" actId="404"/>
          <ac:spMkLst>
            <pc:docMk/>
            <pc:sldMk cId="2604203220" sldId="272"/>
            <ac:spMk id="127" creationId="{3AD2C2D5-94F4-2285-0D20-3DA5FCDF0A41}"/>
          </ac:spMkLst>
        </pc:spChg>
        <pc:spChg chg="add mod">
          <ac:chgData name="Du Liu" userId="f6bbb955-1166-4a0c-a0ca-de04d0e558b9" providerId="ADAL" clId="{9CED5D8C-A4C9-45CE-97BE-322F37FD1CB6}" dt="2024-04-12T11:42:10.188" v="531" actId="404"/>
          <ac:spMkLst>
            <pc:docMk/>
            <pc:sldMk cId="2604203220" sldId="272"/>
            <ac:spMk id="128" creationId="{61AD9792-F80E-40B8-1BA6-698A09C40371}"/>
          </ac:spMkLst>
        </pc:spChg>
        <pc:spChg chg="add mod">
          <ac:chgData name="Du Liu" userId="f6bbb955-1166-4a0c-a0ca-de04d0e558b9" providerId="ADAL" clId="{9CED5D8C-A4C9-45CE-97BE-322F37FD1CB6}" dt="2024-04-12T11:42:10.188" v="531" actId="404"/>
          <ac:spMkLst>
            <pc:docMk/>
            <pc:sldMk cId="2604203220" sldId="272"/>
            <ac:spMk id="132" creationId="{122792D5-2FD7-65B5-3B73-5FBB1D4BFFDE}"/>
          </ac:spMkLst>
        </pc:spChg>
        <pc:spChg chg="add mod">
          <ac:chgData name="Du Liu" userId="f6bbb955-1166-4a0c-a0ca-de04d0e558b9" providerId="ADAL" clId="{9CED5D8C-A4C9-45CE-97BE-322F37FD1CB6}" dt="2024-04-12T11:42:10.188" v="531" actId="404"/>
          <ac:spMkLst>
            <pc:docMk/>
            <pc:sldMk cId="2604203220" sldId="272"/>
            <ac:spMk id="134" creationId="{C0563E9B-ADDD-F07F-ECC8-6F2834409904}"/>
          </ac:spMkLst>
        </pc:spChg>
        <pc:spChg chg="add mod">
          <ac:chgData name="Du Liu" userId="f6bbb955-1166-4a0c-a0ca-de04d0e558b9" providerId="ADAL" clId="{9CED5D8C-A4C9-45CE-97BE-322F37FD1CB6}" dt="2024-04-12T11:42:10.188" v="531" actId="404"/>
          <ac:spMkLst>
            <pc:docMk/>
            <pc:sldMk cId="2604203220" sldId="272"/>
            <ac:spMk id="135" creationId="{F3A8E85A-0535-00CA-53BB-A633DF201DEB}"/>
          </ac:spMkLst>
        </pc:spChg>
        <pc:spChg chg="add mod">
          <ac:chgData name="Du Liu" userId="f6bbb955-1166-4a0c-a0ca-de04d0e558b9" providerId="ADAL" clId="{9CED5D8C-A4C9-45CE-97BE-322F37FD1CB6}" dt="2024-04-12T11:42:10.188" v="531" actId="404"/>
          <ac:spMkLst>
            <pc:docMk/>
            <pc:sldMk cId="2604203220" sldId="272"/>
            <ac:spMk id="136" creationId="{E1642B77-7F79-A661-3A0C-D45A1D22D2BD}"/>
          </ac:spMkLst>
        </pc:spChg>
        <pc:spChg chg="add mod">
          <ac:chgData name="Du Liu" userId="f6bbb955-1166-4a0c-a0ca-de04d0e558b9" providerId="ADAL" clId="{9CED5D8C-A4C9-45CE-97BE-322F37FD1CB6}" dt="2024-04-12T11:42:10.188" v="531" actId="404"/>
          <ac:spMkLst>
            <pc:docMk/>
            <pc:sldMk cId="2604203220" sldId="272"/>
            <ac:spMk id="137" creationId="{6C392E3F-32A0-92B6-ED50-796675D9D6EE}"/>
          </ac:spMkLst>
        </pc:spChg>
        <pc:spChg chg="add mod">
          <ac:chgData name="Du Liu" userId="f6bbb955-1166-4a0c-a0ca-de04d0e558b9" providerId="ADAL" clId="{9CED5D8C-A4C9-45CE-97BE-322F37FD1CB6}" dt="2024-04-12T11:42:10.188" v="531" actId="404"/>
          <ac:spMkLst>
            <pc:docMk/>
            <pc:sldMk cId="2604203220" sldId="272"/>
            <ac:spMk id="138" creationId="{80212854-73CF-FF3C-9231-B27E4502B76D}"/>
          </ac:spMkLst>
        </pc:spChg>
        <pc:spChg chg="add mod">
          <ac:chgData name="Du Liu" userId="f6bbb955-1166-4a0c-a0ca-de04d0e558b9" providerId="ADAL" clId="{9CED5D8C-A4C9-45CE-97BE-322F37FD1CB6}" dt="2024-04-12T11:42:10.188" v="531" actId="404"/>
          <ac:spMkLst>
            <pc:docMk/>
            <pc:sldMk cId="2604203220" sldId="272"/>
            <ac:spMk id="139" creationId="{D4EA3F7F-5A39-092F-4393-8346E91DB645}"/>
          </ac:spMkLst>
        </pc:spChg>
        <pc:spChg chg="add mod">
          <ac:chgData name="Du Liu" userId="f6bbb955-1166-4a0c-a0ca-de04d0e558b9" providerId="ADAL" clId="{9CED5D8C-A4C9-45CE-97BE-322F37FD1CB6}" dt="2024-04-12T11:42:10.188" v="531" actId="404"/>
          <ac:spMkLst>
            <pc:docMk/>
            <pc:sldMk cId="2604203220" sldId="272"/>
            <ac:spMk id="140" creationId="{5B4CFE26-A685-0E47-09EF-C0AF430E55CD}"/>
          </ac:spMkLst>
        </pc:spChg>
        <pc:spChg chg="add mod">
          <ac:chgData name="Du Liu" userId="f6bbb955-1166-4a0c-a0ca-de04d0e558b9" providerId="ADAL" clId="{9CED5D8C-A4C9-45CE-97BE-322F37FD1CB6}" dt="2024-04-12T11:42:10.188" v="531" actId="404"/>
          <ac:spMkLst>
            <pc:docMk/>
            <pc:sldMk cId="2604203220" sldId="272"/>
            <ac:spMk id="141" creationId="{6DD784C3-BE00-5AD3-57E6-13F3F1EEB462}"/>
          </ac:spMkLst>
        </pc:spChg>
        <pc:spChg chg="del">
          <ac:chgData name="Du Liu" userId="f6bbb955-1166-4a0c-a0ca-de04d0e558b9" providerId="ADAL" clId="{9CED5D8C-A4C9-45CE-97BE-322F37FD1CB6}" dt="2024-04-12T11:40:58.075" v="522" actId="478"/>
          <ac:spMkLst>
            <pc:docMk/>
            <pc:sldMk cId="2604203220" sldId="272"/>
            <ac:spMk id="142" creationId="{7E63971C-F62C-6165-C3D6-C718C9FA87D6}"/>
          </ac:spMkLst>
        </pc:spChg>
        <pc:spChg chg="del">
          <ac:chgData name="Du Liu" userId="f6bbb955-1166-4a0c-a0ca-de04d0e558b9" providerId="ADAL" clId="{9CED5D8C-A4C9-45CE-97BE-322F37FD1CB6}" dt="2024-04-12T11:40:58.075" v="522" actId="478"/>
          <ac:spMkLst>
            <pc:docMk/>
            <pc:sldMk cId="2604203220" sldId="272"/>
            <ac:spMk id="145" creationId="{D4AD5E9E-1830-9991-D77B-243D9603C682}"/>
          </ac:spMkLst>
        </pc:spChg>
        <pc:spChg chg="del">
          <ac:chgData name="Du Liu" userId="f6bbb955-1166-4a0c-a0ca-de04d0e558b9" providerId="ADAL" clId="{9CED5D8C-A4C9-45CE-97BE-322F37FD1CB6}" dt="2024-04-12T11:40:58.075" v="522" actId="478"/>
          <ac:spMkLst>
            <pc:docMk/>
            <pc:sldMk cId="2604203220" sldId="272"/>
            <ac:spMk id="146" creationId="{27BE8307-B9ED-EB37-F372-5FA33A1B1EAA}"/>
          </ac:spMkLst>
        </pc:spChg>
        <pc:spChg chg="add mod">
          <ac:chgData name="Du Liu" userId="f6bbb955-1166-4a0c-a0ca-de04d0e558b9" providerId="ADAL" clId="{9CED5D8C-A4C9-45CE-97BE-322F37FD1CB6}" dt="2024-04-12T11:42:10.188" v="531" actId="404"/>
          <ac:spMkLst>
            <pc:docMk/>
            <pc:sldMk cId="2604203220" sldId="272"/>
            <ac:spMk id="147" creationId="{B3ABCCD6-5F89-F008-0359-4994EA1EA929}"/>
          </ac:spMkLst>
        </pc:spChg>
        <pc:spChg chg="add mod">
          <ac:chgData name="Du Liu" userId="f6bbb955-1166-4a0c-a0ca-de04d0e558b9" providerId="ADAL" clId="{9CED5D8C-A4C9-45CE-97BE-322F37FD1CB6}" dt="2024-04-12T11:42:10.188" v="531" actId="404"/>
          <ac:spMkLst>
            <pc:docMk/>
            <pc:sldMk cId="2604203220" sldId="272"/>
            <ac:spMk id="148" creationId="{18B5CBD6-51CA-F296-C89C-F57C227A47B9}"/>
          </ac:spMkLst>
        </pc:spChg>
        <pc:spChg chg="del">
          <ac:chgData name="Du Liu" userId="f6bbb955-1166-4a0c-a0ca-de04d0e558b9" providerId="ADAL" clId="{9CED5D8C-A4C9-45CE-97BE-322F37FD1CB6}" dt="2024-04-12T11:40:58.075" v="522" actId="478"/>
          <ac:spMkLst>
            <pc:docMk/>
            <pc:sldMk cId="2604203220" sldId="272"/>
            <ac:spMk id="150" creationId="{4CEB1A05-BA64-46E1-E9C3-A953A1521EB6}"/>
          </ac:spMkLst>
        </pc:spChg>
        <pc:spChg chg="del">
          <ac:chgData name="Du Liu" userId="f6bbb955-1166-4a0c-a0ca-de04d0e558b9" providerId="ADAL" clId="{9CED5D8C-A4C9-45CE-97BE-322F37FD1CB6}" dt="2024-04-12T11:40:58.075" v="522" actId="478"/>
          <ac:spMkLst>
            <pc:docMk/>
            <pc:sldMk cId="2604203220" sldId="272"/>
            <ac:spMk id="151" creationId="{DAD40E2D-CF44-33CF-D5A2-19D303936B84}"/>
          </ac:spMkLst>
        </pc:spChg>
        <pc:spChg chg="del">
          <ac:chgData name="Du Liu" userId="f6bbb955-1166-4a0c-a0ca-de04d0e558b9" providerId="ADAL" clId="{9CED5D8C-A4C9-45CE-97BE-322F37FD1CB6}" dt="2024-04-12T11:40:58.075" v="522" actId="478"/>
          <ac:spMkLst>
            <pc:docMk/>
            <pc:sldMk cId="2604203220" sldId="272"/>
            <ac:spMk id="153" creationId="{FFC1AFD6-EC83-DD76-BD79-0E5E2CC863C7}"/>
          </ac:spMkLst>
        </pc:spChg>
        <pc:spChg chg="add mod">
          <ac:chgData name="Du Liu" userId="f6bbb955-1166-4a0c-a0ca-de04d0e558b9" providerId="ADAL" clId="{9CED5D8C-A4C9-45CE-97BE-322F37FD1CB6}" dt="2024-04-12T11:42:10.188" v="531" actId="404"/>
          <ac:spMkLst>
            <pc:docMk/>
            <pc:sldMk cId="2604203220" sldId="272"/>
            <ac:spMk id="154" creationId="{BEB015CC-F42A-97E5-D15E-47BDED8C62C9}"/>
          </ac:spMkLst>
        </pc:spChg>
        <pc:spChg chg="add mod">
          <ac:chgData name="Du Liu" userId="f6bbb955-1166-4a0c-a0ca-de04d0e558b9" providerId="ADAL" clId="{9CED5D8C-A4C9-45CE-97BE-322F37FD1CB6}" dt="2024-04-12T11:42:10.188" v="531" actId="404"/>
          <ac:spMkLst>
            <pc:docMk/>
            <pc:sldMk cId="2604203220" sldId="272"/>
            <ac:spMk id="155" creationId="{E6254712-2B38-D007-3756-B87088A266DC}"/>
          </ac:spMkLst>
        </pc:spChg>
        <pc:spChg chg="del">
          <ac:chgData name="Du Liu" userId="f6bbb955-1166-4a0c-a0ca-de04d0e558b9" providerId="ADAL" clId="{9CED5D8C-A4C9-45CE-97BE-322F37FD1CB6}" dt="2024-04-12T11:40:58.075" v="522" actId="478"/>
          <ac:spMkLst>
            <pc:docMk/>
            <pc:sldMk cId="2604203220" sldId="272"/>
            <ac:spMk id="156" creationId="{617A2DDA-BEAA-8A24-D699-DF5AC27D6B81}"/>
          </ac:spMkLst>
        </pc:spChg>
        <pc:spChg chg="del">
          <ac:chgData name="Du Liu" userId="f6bbb955-1166-4a0c-a0ca-de04d0e558b9" providerId="ADAL" clId="{9CED5D8C-A4C9-45CE-97BE-322F37FD1CB6}" dt="2024-04-12T11:40:58.075" v="522" actId="478"/>
          <ac:spMkLst>
            <pc:docMk/>
            <pc:sldMk cId="2604203220" sldId="272"/>
            <ac:spMk id="157" creationId="{F577190D-9332-F940-798C-DF703185C19D}"/>
          </ac:spMkLst>
        </pc:spChg>
        <pc:spChg chg="del">
          <ac:chgData name="Du Liu" userId="f6bbb955-1166-4a0c-a0ca-de04d0e558b9" providerId="ADAL" clId="{9CED5D8C-A4C9-45CE-97BE-322F37FD1CB6}" dt="2024-04-12T11:40:58.075" v="522" actId="478"/>
          <ac:spMkLst>
            <pc:docMk/>
            <pc:sldMk cId="2604203220" sldId="272"/>
            <ac:spMk id="158" creationId="{66792E67-92DC-455C-7778-5C5D10AEDBC3}"/>
          </ac:spMkLst>
        </pc:spChg>
        <pc:spChg chg="del">
          <ac:chgData name="Du Liu" userId="f6bbb955-1166-4a0c-a0ca-de04d0e558b9" providerId="ADAL" clId="{9CED5D8C-A4C9-45CE-97BE-322F37FD1CB6}" dt="2024-04-12T11:40:58.075" v="522" actId="478"/>
          <ac:spMkLst>
            <pc:docMk/>
            <pc:sldMk cId="2604203220" sldId="272"/>
            <ac:spMk id="159" creationId="{19C7E9E9-979F-F738-46A5-4D5FC4A4CCE4}"/>
          </ac:spMkLst>
        </pc:spChg>
        <pc:spChg chg="del">
          <ac:chgData name="Du Liu" userId="f6bbb955-1166-4a0c-a0ca-de04d0e558b9" providerId="ADAL" clId="{9CED5D8C-A4C9-45CE-97BE-322F37FD1CB6}" dt="2024-04-12T11:40:58.075" v="522" actId="478"/>
          <ac:spMkLst>
            <pc:docMk/>
            <pc:sldMk cId="2604203220" sldId="272"/>
            <ac:spMk id="160" creationId="{E1548DDA-4A91-25E4-4052-06E3E0D4B918}"/>
          </ac:spMkLst>
        </pc:spChg>
        <pc:spChg chg="add mod">
          <ac:chgData name="Du Liu" userId="f6bbb955-1166-4a0c-a0ca-de04d0e558b9" providerId="ADAL" clId="{9CED5D8C-A4C9-45CE-97BE-322F37FD1CB6}" dt="2024-04-12T11:42:10.188" v="531" actId="404"/>
          <ac:spMkLst>
            <pc:docMk/>
            <pc:sldMk cId="2604203220" sldId="272"/>
            <ac:spMk id="161" creationId="{9EF9407F-0250-0B37-BD08-684559BF43DB}"/>
          </ac:spMkLst>
        </pc:spChg>
        <pc:spChg chg="add mod">
          <ac:chgData name="Du Liu" userId="f6bbb955-1166-4a0c-a0ca-de04d0e558b9" providerId="ADAL" clId="{9CED5D8C-A4C9-45CE-97BE-322F37FD1CB6}" dt="2024-04-12T11:42:10.188" v="531" actId="404"/>
          <ac:spMkLst>
            <pc:docMk/>
            <pc:sldMk cId="2604203220" sldId="272"/>
            <ac:spMk id="163" creationId="{B2B17852-2364-2CC2-7E3D-B831CBBC535D}"/>
          </ac:spMkLst>
        </pc:spChg>
        <pc:spChg chg="add mod">
          <ac:chgData name="Du Liu" userId="f6bbb955-1166-4a0c-a0ca-de04d0e558b9" providerId="ADAL" clId="{9CED5D8C-A4C9-45CE-97BE-322F37FD1CB6}" dt="2024-04-12T11:42:10.188" v="531" actId="404"/>
          <ac:spMkLst>
            <pc:docMk/>
            <pc:sldMk cId="2604203220" sldId="272"/>
            <ac:spMk id="164" creationId="{1ED69482-87EF-5A91-85EF-E18F5AC4E247}"/>
          </ac:spMkLst>
        </pc:spChg>
        <pc:spChg chg="add mod">
          <ac:chgData name="Du Liu" userId="f6bbb955-1166-4a0c-a0ca-de04d0e558b9" providerId="ADAL" clId="{9CED5D8C-A4C9-45CE-97BE-322F37FD1CB6}" dt="2024-04-12T11:42:10.188" v="531" actId="404"/>
          <ac:spMkLst>
            <pc:docMk/>
            <pc:sldMk cId="2604203220" sldId="272"/>
            <ac:spMk id="165" creationId="{C6432759-8056-CC5F-3EFC-FD1018A61CAB}"/>
          </ac:spMkLst>
        </pc:spChg>
        <pc:spChg chg="add del mod">
          <ac:chgData name="Du Liu" userId="f6bbb955-1166-4a0c-a0ca-de04d0e558b9" providerId="ADAL" clId="{9CED5D8C-A4C9-45CE-97BE-322F37FD1CB6}" dt="2024-04-12T11:41:51.515" v="527" actId="478"/>
          <ac:spMkLst>
            <pc:docMk/>
            <pc:sldMk cId="2604203220" sldId="272"/>
            <ac:spMk id="166" creationId="{1A09BE4C-502C-3E20-5584-086209FE1631}"/>
          </ac:spMkLst>
        </pc:spChg>
        <pc:spChg chg="add mod">
          <ac:chgData name="Du Liu" userId="f6bbb955-1166-4a0c-a0ca-de04d0e558b9" providerId="ADAL" clId="{9CED5D8C-A4C9-45CE-97BE-322F37FD1CB6}" dt="2024-04-12T11:42:10.188" v="531" actId="404"/>
          <ac:spMkLst>
            <pc:docMk/>
            <pc:sldMk cId="2604203220" sldId="272"/>
            <ac:spMk id="168" creationId="{21901AD9-5653-0275-6EAF-F983695A2D2B}"/>
          </ac:spMkLst>
        </pc:spChg>
        <pc:spChg chg="add mod">
          <ac:chgData name="Du Liu" userId="f6bbb955-1166-4a0c-a0ca-de04d0e558b9" providerId="ADAL" clId="{9CED5D8C-A4C9-45CE-97BE-322F37FD1CB6}" dt="2024-04-12T11:42:10.188" v="531" actId="404"/>
          <ac:spMkLst>
            <pc:docMk/>
            <pc:sldMk cId="2604203220" sldId="272"/>
            <ac:spMk id="169" creationId="{CE0FE5CF-FF98-6185-F15F-F36443A51327}"/>
          </ac:spMkLst>
        </pc:spChg>
        <pc:spChg chg="add mod">
          <ac:chgData name="Du Liu" userId="f6bbb955-1166-4a0c-a0ca-de04d0e558b9" providerId="ADAL" clId="{9CED5D8C-A4C9-45CE-97BE-322F37FD1CB6}" dt="2024-04-12T11:42:10.188" v="531" actId="404"/>
          <ac:spMkLst>
            <pc:docMk/>
            <pc:sldMk cId="2604203220" sldId="272"/>
            <ac:spMk id="170" creationId="{B2E73BF0-2CB5-D044-1EFF-90243C8CCF87}"/>
          </ac:spMkLst>
        </pc:spChg>
        <pc:spChg chg="add mod">
          <ac:chgData name="Du Liu" userId="f6bbb955-1166-4a0c-a0ca-de04d0e558b9" providerId="ADAL" clId="{9CED5D8C-A4C9-45CE-97BE-322F37FD1CB6}" dt="2024-04-12T11:42:10.188" v="531" actId="404"/>
          <ac:spMkLst>
            <pc:docMk/>
            <pc:sldMk cId="2604203220" sldId="272"/>
            <ac:spMk id="171" creationId="{4AC5E4AD-D06A-DB66-19F0-A4D466B7EB95}"/>
          </ac:spMkLst>
        </pc:spChg>
        <pc:spChg chg="add mod">
          <ac:chgData name="Du Liu" userId="f6bbb955-1166-4a0c-a0ca-de04d0e558b9" providerId="ADAL" clId="{9CED5D8C-A4C9-45CE-97BE-322F37FD1CB6}" dt="2024-04-12T11:42:10.188" v="531" actId="404"/>
          <ac:spMkLst>
            <pc:docMk/>
            <pc:sldMk cId="2604203220" sldId="272"/>
            <ac:spMk id="172" creationId="{6D2E7BED-99BB-D0A1-CC86-3E38C1C1DD58}"/>
          </ac:spMkLst>
        </pc:spChg>
        <pc:spChg chg="add mod">
          <ac:chgData name="Du Liu" userId="f6bbb955-1166-4a0c-a0ca-de04d0e558b9" providerId="ADAL" clId="{9CED5D8C-A4C9-45CE-97BE-322F37FD1CB6}" dt="2024-04-12T11:42:10.188" v="531" actId="404"/>
          <ac:spMkLst>
            <pc:docMk/>
            <pc:sldMk cId="2604203220" sldId="272"/>
            <ac:spMk id="173" creationId="{4093C634-89A3-C628-C3CA-DA74A01C2FCC}"/>
          </ac:spMkLst>
        </pc:spChg>
        <pc:spChg chg="add mod">
          <ac:chgData name="Du Liu" userId="f6bbb955-1166-4a0c-a0ca-de04d0e558b9" providerId="ADAL" clId="{9CED5D8C-A4C9-45CE-97BE-322F37FD1CB6}" dt="2024-04-12T11:42:10.188" v="531" actId="404"/>
          <ac:spMkLst>
            <pc:docMk/>
            <pc:sldMk cId="2604203220" sldId="272"/>
            <ac:spMk id="174" creationId="{C72AD576-E60E-5D05-7A63-72AFB8C76C7B}"/>
          </ac:spMkLst>
        </pc:spChg>
        <pc:spChg chg="add mod">
          <ac:chgData name="Du Liu" userId="f6bbb955-1166-4a0c-a0ca-de04d0e558b9" providerId="ADAL" clId="{9CED5D8C-A4C9-45CE-97BE-322F37FD1CB6}" dt="2024-04-12T11:42:10.188" v="531" actId="404"/>
          <ac:spMkLst>
            <pc:docMk/>
            <pc:sldMk cId="2604203220" sldId="272"/>
            <ac:spMk id="175" creationId="{592E2445-7EEC-8C37-7AA3-EBA0D1DD9500}"/>
          </ac:spMkLst>
        </pc:spChg>
        <pc:spChg chg="add mod">
          <ac:chgData name="Du Liu" userId="f6bbb955-1166-4a0c-a0ca-de04d0e558b9" providerId="ADAL" clId="{9CED5D8C-A4C9-45CE-97BE-322F37FD1CB6}" dt="2024-04-12T11:42:10.188" v="531" actId="404"/>
          <ac:spMkLst>
            <pc:docMk/>
            <pc:sldMk cId="2604203220" sldId="272"/>
            <ac:spMk id="176" creationId="{D0C6E604-625E-380D-7593-3C79294DC020}"/>
          </ac:spMkLst>
        </pc:spChg>
        <pc:spChg chg="add mod">
          <ac:chgData name="Du Liu" userId="f6bbb955-1166-4a0c-a0ca-de04d0e558b9" providerId="ADAL" clId="{9CED5D8C-A4C9-45CE-97BE-322F37FD1CB6}" dt="2024-04-12T11:42:10.188" v="531" actId="404"/>
          <ac:spMkLst>
            <pc:docMk/>
            <pc:sldMk cId="2604203220" sldId="272"/>
            <ac:spMk id="177" creationId="{C63FD842-1C07-C623-CC20-BF32593A5C28}"/>
          </ac:spMkLst>
        </pc:spChg>
        <pc:spChg chg="add mod">
          <ac:chgData name="Du Liu" userId="f6bbb955-1166-4a0c-a0ca-de04d0e558b9" providerId="ADAL" clId="{9CED5D8C-A4C9-45CE-97BE-322F37FD1CB6}" dt="2024-04-12T11:42:10.188" v="531" actId="404"/>
          <ac:spMkLst>
            <pc:docMk/>
            <pc:sldMk cId="2604203220" sldId="272"/>
            <ac:spMk id="178" creationId="{18D32881-3BC8-C727-8224-59DCDE54FCF6}"/>
          </ac:spMkLst>
        </pc:spChg>
        <pc:spChg chg="add mod">
          <ac:chgData name="Du Liu" userId="f6bbb955-1166-4a0c-a0ca-de04d0e558b9" providerId="ADAL" clId="{9CED5D8C-A4C9-45CE-97BE-322F37FD1CB6}" dt="2024-04-12T11:42:10.188" v="531" actId="404"/>
          <ac:spMkLst>
            <pc:docMk/>
            <pc:sldMk cId="2604203220" sldId="272"/>
            <ac:spMk id="179" creationId="{F9264B0C-E532-B913-503B-411FA2C91D7A}"/>
          </ac:spMkLst>
        </pc:spChg>
        <pc:spChg chg="add mod">
          <ac:chgData name="Du Liu" userId="f6bbb955-1166-4a0c-a0ca-de04d0e558b9" providerId="ADAL" clId="{9CED5D8C-A4C9-45CE-97BE-322F37FD1CB6}" dt="2024-04-12T11:42:10.188" v="531" actId="404"/>
          <ac:spMkLst>
            <pc:docMk/>
            <pc:sldMk cId="2604203220" sldId="272"/>
            <ac:spMk id="180" creationId="{A9A01F58-5AF1-6763-E9F9-75B47CECD262}"/>
          </ac:spMkLst>
        </pc:spChg>
        <pc:spChg chg="del">
          <ac:chgData name="Du Liu" userId="f6bbb955-1166-4a0c-a0ca-de04d0e558b9" providerId="ADAL" clId="{9CED5D8C-A4C9-45CE-97BE-322F37FD1CB6}" dt="2024-04-12T11:40:58.075" v="522" actId="478"/>
          <ac:spMkLst>
            <pc:docMk/>
            <pc:sldMk cId="2604203220" sldId="272"/>
            <ac:spMk id="198" creationId="{A9C7799E-D1CB-4C60-7B40-90CF0605419E}"/>
          </ac:spMkLst>
        </pc:spChg>
        <pc:spChg chg="del">
          <ac:chgData name="Du Liu" userId="f6bbb955-1166-4a0c-a0ca-de04d0e558b9" providerId="ADAL" clId="{9CED5D8C-A4C9-45CE-97BE-322F37FD1CB6}" dt="2024-04-12T11:40:58.075" v="522" actId="478"/>
          <ac:spMkLst>
            <pc:docMk/>
            <pc:sldMk cId="2604203220" sldId="272"/>
            <ac:spMk id="199" creationId="{1F8C8F50-55D7-A6BB-883A-04D36FAFDE56}"/>
          </ac:spMkLst>
        </pc:spChg>
        <pc:spChg chg="del">
          <ac:chgData name="Du Liu" userId="f6bbb955-1166-4a0c-a0ca-de04d0e558b9" providerId="ADAL" clId="{9CED5D8C-A4C9-45CE-97BE-322F37FD1CB6}" dt="2024-04-12T11:40:58.075" v="522" actId="478"/>
          <ac:spMkLst>
            <pc:docMk/>
            <pc:sldMk cId="2604203220" sldId="272"/>
            <ac:spMk id="200" creationId="{895B95B7-A519-03F4-A14D-AE14542DA681}"/>
          </ac:spMkLst>
        </pc:spChg>
        <pc:spChg chg="del">
          <ac:chgData name="Du Liu" userId="f6bbb955-1166-4a0c-a0ca-de04d0e558b9" providerId="ADAL" clId="{9CED5D8C-A4C9-45CE-97BE-322F37FD1CB6}" dt="2024-04-12T11:40:58.075" v="522" actId="478"/>
          <ac:spMkLst>
            <pc:docMk/>
            <pc:sldMk cId="2604203220" sldId="272"/>
            <ac:spMk id="201" creationId="{32E518D4-3B3B-3808-C763-2FDAD0B49F71}"/>
          </ac:spMkLst>
        </pc:spChg>
        <pc:spChg chg="del">
          <ac:chgData name="Du Liu" userId="f6bbb955-1166-4a0c-a0ca-de04d0e558b9" providerId="ADAL" clId="{9CED5D8C-A4C9-45CE-97BE-322F37FD1CB6}" dt="2024-04-12T11:40:58.075" v="522" actId="478"/>
          <ac:spMkLst>
            <pc:docMk/>
            <pc:sldMk cId="2604203220" sldId="272"/>
            <ac:spMk id="214" creationId="{DE707C09-8559-1E1F-40D4-FCFF4A2F4FF1}"/>
          </ac:spMkLst>
        </pc:spChg>
        <pc:spChg chg="del">
          <ac:chgData name="Du Liu" userId="f6bbb955-1166-4a0c-a0ca-de04d0e558b9" providerId="ADAL" clId="{9CED5D8C-A4C9-45CE-97BE-322F37FD1CB6}" dt="2024-04-12T11:40:58.075" v="522" actId="478"/>
          <ac:spMkLst>
            <pc:docMk/>
            <pc:sldMk cId="2604203220" sldId="272"/>
            <ac:spMk id="317" creationId="{4EF6F457-0CC2-4B65-2667-0882388CA19C}"/>
          </ac:spMkLst>
        </pc:spChg>
        <pc:spChg chg="del">
          <ac:chgData name="Du Liu" userId="f6bbb955-1166-4a0c-a0ca-de04d0e558b9" providerId="ADAL" clId="{9CED5D8C-A4C9-45CE-97BE-322F37FD1CB6}" dt="2024-04-12T11:40:58.075" v="522" actId="478"/>
          <ac:spMkLst>
            <pc:docMk/>
            <pc:sldMk cId="2604203220" sldId="272"/>
            <ac:spMk id="327" creationId="{E41FA08B-763B-AC8D-629B-FE0F25CC5B71}"/>
          </ac:spMkLst>
        </pc:spChg>
        <pc:grpChg chg="add mod">
          <ac:chgData name="Du Liu" userId="f6bbb955-1166-4a0c-a0ca-de04d0e558b9" providerId="ADAL" clId="{9CED5D8C-A4C9-45CE-97BE-322F37FD1CB6}" dt="2024-04-16T18:19:33.058" v="2658" actId="14100"/>
          <ac:grpSpMkLst>
            <pc:docMk/>
            <pc:sldMk cId="2604203220" sldId="272"/>
            <ac:grpSpMk id="181" creationId="{B06FF544-ACB9-3EAF-5DFF-32D085E1CB40}"/>
          </ac:grpSpMkLst>
        </pc:grpChg>
        <pc:grpChg chg="del">
          <ac:chgData name="Du Liu" userId="f6bbb955-1166-4a0c-a0ca-de04d0e558b9" providerId="ADAL" clId="{9CED5D8C-A4C9-45CE-97BE-322F37FD1CB6}" dt="2024-04-12T11:40:58.075" v="522" actId="478"/>
          <ac:grpSpMkLst>
            <pc:docMk/>
            <pc:sldMk cId="2604203220" sldId="272"/>
            <ac:grpSpMk id="283" creationId="{9BA23BDA-DA06-DB5D-02D1-D745B561E801}"/>
          </ac:grpSpMkLst>
        </pc:grpChg>
        <pc:cxnChg chg="add mod">
          <ac:chgData name="Du Liu" userId="f6bbb955-1166-4a0c-a0ca-de04d0e558b9" providerId="ADAL" clId="{9CED5D8C-A4C9-45CE-97BE-322F37FD1CB6}" dt="2024-04-12T11:41:46.512" v="526" actId="164"/>
          <ac:cxnSpMkLst>
            <pc:docMk/>
            <pc:sldMk cId="2604203220" sldId="272"/>
            <ac:cxnSpMk id="5" creationId="{87EED99A-2A60-FEFE-893E-4A838980028D}"/>
          </ac:cxnSpMkLst>
        </pc:cxnChg>
        <pc:cxnChg chg="del mod">
          <ac:chgData name="Du Liu" userId="f6bbb955-1166-4a0c-a0ca-de04d0e558b9" providerId="ADAL" clId="{9CED5D8C-A4C9-45CE-97BE-322F37FD1CB6}" dt="2024-04-12T11:40:58.075" v="522" actId="478"/>
          <ac:cxnSpMkLst>
            <pc:docMk/>
            <pc:sldMk cId="2604203220" sldId="272"/>
            <ac:cxnSpMk id="17" creationId="{2391B42A-56D2-C0ED-8836-684A792E9924}"/>
          </ac:cxnSpMkLst>
        </pc:cxnChg>
        <pc:cxnChg chg="del mod">
          <ac:chgData name="Du Liu" userId="f6bbb955-1166-4a0c-a0ca-de04d0e558b9" providerId="ADAL" clId="{9CED5D8C-A4C9-45CE-97BE-322F37FD1CB6}" dt="2024-04-12T11:40:58.075" v="522" actId="478"/>
          <ac:cxnSpMkLst>
            <pc:docMk/>
            <pc:sldMk cId="2604203220" sldId="272"/>
            <ac:cxnSpMk id="19" creationId="{88DB5EF2-D9D4-C348-EFC0-7508C3788054}"/>
          </ac:cxnSpMkLst>
        </pc:cxnChg>
        <pc:cxnChg chg="del mod">
          <ac:chgData name="Du Liu" userId="f6bbb955-1166-4a0c-a0ca-de04d0e558b9" providerId="ADAL" clId="{9CED5D8C-A4C9-45CE-97BE-322F37FD1CB6}" dt="2024-04-12T11:40:58.075" v="522" actId="478"/>
          <ac:cxnSpMkLst>
            <pc:docMk/>
            <pc:sldMk cId="2604203220" sldId="272"/>
            <ac:cxnSpMk id="21" creationId="{E58CF285-21C8-9CE4-5D42-B708473B3E40}"/>
          </ac:cxnSpMkLst>
        </pc:cxnChg>
        <pc:cxnChg chg="del mod">
          <ac:chgData name="Du Liu" userId="f6bbb955-1166-4a0c-a0ca-de04d0e558b9" providerId="ADAL" clId="{9CED5D8C-A4C9-45CE-97BE-322F37FD1CB6}" dt="2024-04-12T11:40:58.075" v="522" actId="478"/>
          <ac:cxnSpMkLst>
            <pc:docMk/>
            <pc:sldMk cId="2604203220" sldId="272"/>
            <ac:cxnSpMk id="23" creationId="{4A81AD16-13F8-8328-E9E1-FE25150E3702}"/>
          </ac:cxnSpMkLst>
        </pc:cxnChg>
        <pc:cxnChg chg="del mod">
          <ac:chgData name="Du Liu" userId="f6bbb955-1166-4a0c-a0ca-de04d0e558b9" providerId="ADAL" clId="{9CED5D8C-A4C9-45CE-97BE-322F37FD1CB6}" dt="2024-04-12T11:40:58.075" v="522" actId="478"/>
          <ac:cxnSpMkLst>
            <pc:docMk/>
            <pc:sldMk cId="2604203220" sldId="272"/>
            <ac:cxnSpMk id="25" creationId="{FB11ABF3-EAAE-7027-85F3-7FAD4A9D1D49}"/>
          </ac:cxnSpMkLst>
        </pc:cxnChg>
        <pc:cxnChg chg="add mod">
          <ac:chgData name="Du Liu" userId="f6bbb955-1166-4a0c-a0ca-de04d0e558b9" providerId="ADAL" clId="{9CED5D8C-A4C9-45CE-97BE-322F37FD1CB6}" dt="2024-04-12T11:41:46.512" v="526" actId="164"/>
          <ac:cxnSpMkLst>
            <pc:docMk/>
            <pc:sldMk cId="2604203220" sldId="272"/>
            <ac:cxnSpMk id="26" creationId="{2433D99C-2709-E57E-EFCA-010E0D1989A4}"/>
          </ac:cxnSpMkLst>
        </pc:cxnChg>
        <pc:cxnChg chg="del mod">
          <ac:chgData name="Du Liu" userId="f6bbb955-1166-4a0c-a0ca-de04d0e558b9" providerId="ADAL" clId="{9CED5D8C-A4C9-45CE-97BE-322F37FD1CB6}" dt="2024-04-12T11:40:58.075" v="522" actId="478"/>
          <ac:cxnSpMkLst>
            <pc:docMk/>
            <pc:sldMk cId="2604203220" sldId="272"/>
            <ac:cxnSpMk id="27" creationId="{F6670ED9-D4D8-E657-5647-7D91105774B7}"/>
          </ac:cxnSpMkLst>
        </pc:cxnChg>
        <pc:cxnChg chg="add mod">
          <ac:chgData name="Du Liu" userId="f6bbb955-1166-4a0c-a0ca-de04d0e558b9" providerId="ADAL" clId="{9CED5D8C-A4C9-45CE-97BE-322F37FD1CB6}" dt="2024-04-12T11:41:46.512" v="526" actId="164"/>
          <ac:cxnSpMkLst>
            <pc:docMk/>
            <pc:sldMk cId="2604203220" sldId="272"/>
            <ac:cxnSpMk id="30" creationId="{28A7BEFD-F773-DCBD-C028-51917A29BEDF}"/>
          </ac:cxnSpMkLst>
        </pc:cxnChg>
        <pc:cxnChg chg="del mod">
          <ac:chgData name="Du Liu" userId="f6bbb955-1166-4a0c-a0ca-de04d0e558b9" providerId="ADAL" clId="{9CED5D8C-A4C9-45CE-97BE-322F37FD1CB6}" dt="2024-04-12T11:40:58.075" v="522" actId="478"/>
          <ac:cxnSpMkLst>
            <pc:docMk/>
            <pc:sldMk cId="2604203220" sldId="272"/>
            <ac:cxnSpMk id="31" creationId="{1130656A-24F1-8E85-BBC0-8493C0686EE7}"/>
          </ac:cxnSpMkLst>
        </pc:cxnChg>
        <pc:cxnChg chg="del mod">
          <ac:chgData name="Du Liu" userId="f6bbb955-1166-4a0c-a0ca-de04d0e558b9" providerId="ADAL" clId="{9CED5D8C-A4C9-45CE-97BE-322F37FD1CB6}" dt="2024-04-12T11:40:58.075" v="522" actId="478"/>
          <ac:cxnSpMkLst>
            <pc:docMk/>
            <pc:sldMk cId="2604203220" sldId="272"/>
            <ac:cxnSpMk id="34" creationId="{D4C4420F-52E3-56E8-9374-BD5094BC65C7}"/>
          </ac:cxnSpMkLst>
        </pc:cxnChg>
        <pc:cxnChg chg="del mod">
          <ac:chgData name="Du Liu" userId="f6bbb955-1166-4a0c-a0ca-de04d0e558b9" providerId="ADAL" clId="{9CED5D8C-A4C9-45CE-97BE-322F37FD1CB6}" dt="2024-04-12T11:40:58.075" v="522" actId="478"/>
          <ac:cxnSpMkLst>
            <pc:docMk/>
            <pc:sldMk cId="2604203220" sldId="272"/>
            <ac:cxnSpMk id="45" creationId="{B467B0DB-E028-DF3F-3586-B3591A8BB740}"/>
          </ac:cxnSpMkLst>
        </pc:cxnChg>
        <pc:cxnChg chg="del mod">
          <ac:chgData name="Du Liu" userId="f6bbb955-1166-4a0c-a0ca-de04d0e558b9" providerId="ADAL" clId="{9CED5D8C-A4C9-45CE-97BE-322F37FD1CB6}" dt="2024-04-12T11:40:58.075" v="522" actId="478"/>
          <ac:cxnSpMkLst>
            <pc:docMk/>
            <pc:sldMk cId="2604203220" sldId="272"/>
            <ac:cxnSpMk id="49" creationId="{ACD8D26D-C00B-11F9-2441-F49B803F4042}"/>
          </ac:cxnSpMkLst>
        </pc:cxnChg>
        <pc:cxnChg chg="del">
          <ac:chgData name="Du Liu" userId="f6bbb955-1166-4a0c-a0ca-de04d0e558b9" providerId="ADAL" clId="{9CED5D8C-A4C9-45CE-97BE-322F37FD1CB6}" dt="2024-04-12T11:40:58.075" v="522" actId="478"/>
          <ac:cxnSpMkLst>
            <pc:docMk/>
            <pc:sldMk cId="2604203220" sldId="272"/>
            <ac:cxnSpMk id="50" creationId="{BDDEB578-C3D3-9658-403C-9B173443DD01}"/>
          </ac:cxnSpMkLst>
        </pc:cxnChg>
        <pc:cxnChg chg="del">
          <ac:chgData name="Du Liu" userId="f6bbb955-1166-4a0c-a0ca-de04d0e558b9" providerId="ADAL" clId="{9CED5D8C-A4C9-45CE-97BE-322F37FD1CB6}" dt="2024-04-12T11:40:58.075" v="522" actId="478"/>
          <ac:cxnSpMkLst>
            <pc:docMk/>
            <pc:sldMk cId="2604203220" sldId="272"/>
            <ac:cxnSpMk id="51" creationId="{0DAD592D-C74D-E2C0-CB89-AD700F3058C4}"/>
          </ac:cxnSpMkLst>
        </pc:cxnChg>
        <pc:cxnChg chg="del">
          <ac:chgData name="Du Liu" userId="f6bbb955-1166-4a0c-a0ca-de04d0e558b9" providerId="ADAL" clId="{9CED5D8C-A4C9-45CE-97BE-322F37FD1CB6}" dt="2024-04-12T11:40:58.075" v="522" actId="478"/>
          <ac:cxnSpMkLst>
            <pc:docMk/>
            <pc:sldMk cId="2604203220" sldId="272"/>
            <ac:cxnSpMk id="52" creationId="{9B767ECB-22B0-A02A-9175-8BFF1BF0C926}"/>
          </ac:cxnSpMkLst>
        </pc:cxnChg>
        <pc:cxnChg chg="del mod">
          <ac:chgData name="Du Liu" userId="f6bbb955-1166-4a0c-a0ca-de04d0e558b9" providerId="ADAL" clId="{9CED5D8C-A4C9-45CE-97BE-322F37FD1CB6}" dt="2024-04-12T11:40:58.075" v="522" actId="478"/>
          <ac:cxnSpMkLst>
            <pc:docMk/>
            <pc:sldMk cId="2604203220" sldId="272"/>
            <ac:cxnSpMk id="54" creationId="{3074EFA0-254B-FA79-6AD4-945223104926}"/>
          </ac:cxnSpMkLst>
        </pc:cxnChg>
        <pc:cxnChg chg="del mod">
          <ac:chgData name="Du Liu" userId="f6bbb955-1166-4a0c-a0ca-de04d0e558b9" providerId="ADAL" clId="{9CED5D8C-A4C9-45CE-97BE-322F37FD1CB6}" dt="2024-04-12T11:40:58.075" v="522" actId="478"/>
          <ac:cxnSpMkLst>
            <pc:docMk/>
            <pc:sldMk cId="2604203220" sldId="272"/>
            <ac:cxnSpMk id="57" creationId="{06830A95-AA1C-8405-E940-A5A74A3BCEF7}"/>
          </ac:cxnSpMkLst>
        </pc:cxnChg>
        <pc:cxnChg chg="del mod">
          <ac:chgData name="Du Liu" userId="f6bbb955-1166-4a0c-a0ca-de04d0e558b9" providerId="ADAL" clId="{9CED5D8C-A4C9-45CE-97BE-322F37FD1CB6}" dt="2024-04-12T11:40:58.075" v="522" actId="478"/>
          <ac:cxnSpMkLst>
            <pc:docMk/>
            <pc:sldMk cId="2604203220" sldId="272"/>
            <ac:cxnSpMk id="69" creationId="{F3D21B9A-AD7E-1762-12A8-8C24DF5AF307}"/>
          </ac:cxnSpMkLst>
        </pc:cxnChg>
        <pc:cxnChg chg="add mod">
          <ac:chgData name="Du Liu" userId="f6bbb955-1166-4a0c-a0ca-de04d0e558b9" providerId="ADAL" clId="{9CED5D8C-A4C9-45CE-97BE-322F37FD1CB6}" dt="2024-04-12T11:41:46.512" v="526" actId="164"/>
          <ac:cxnSpMkLst>
            <pc:docMk/>
            <pc:sldMk cId="2604203220" sldId="272"/>
            <ac:cxnSpMk id="70" creationId="{C34E883E-2B0A-74A2-7B5C-FA2FA085A43D}"/>
          </ac:cxnSpMkLst>
        </pc:cxnChg>
        <pc:cxnChg chg="add mod">
          <ac:chgData name="Du Liu" userId="f6bbb955-1166-4a0c-a0ca-de04d0e558b9" providerId="ADAL" clId="{9CED5D8C-A4C9-45CE-97BE-322F37FD1CB6}" dt="2024-04-12T11:41:46.512" v="526" actId="164"/>
          <ac:cxnSpMkLst>
            <pc:docMk/>
            <pc:sldMk cId="2604203220" sldId="272"/>
            <ac:cxnSpMk id="71" creationId="{A8B82FCB-1E8A-A510-8F51-98E724B31CCA}"/>
          </ac:cxnSpMkLst>
        </pc:cxnChg>
        <pc:cxnChg chg="add mod">
          <ac:chgData name="Du Liu" userId="f6bbb955-1166-4a0c-a0ca-de04d0e558b9" providerId="ADAL" clId="{9CED5D8C-A4C9-45CE-97BE-322F37FD1CB6}" dt="2024-04-12T11:41:46.512" v="526" actId="164"/>
          <ac:cxnSpMkLst>
            <pc:docMk/>
            <pc:sldMk cId="2604203220" sldId="272"/>
            <ac:cxnSpMk id="72" creationId="{2DB77A05-46BA-2239-CD47-FB7D5C0C03EA}"/>
          </ac:cxnSpMkLst>
        </pc:cxnChg>
        <pc:cxnChg chg="add mod">
          <ac:chgData name="Du Liu" userId="f6bbb955-1166-4a0c-a0ca-de04d0e558b9" providerId="ADAL" clId="{9CED5D8C-A4C9-45CE-97BE-322F37FD1CB6}" dt="2024-04-12T11:41:46.512" v="526" actId="164"/>
          <ac:cxnSpMkLst>
            <pc:docMk/>
            <pc:sldMk cId="2604203220" sldId="272"/>
            <ac:cxnSpMk id="73" creationId="{E9B2EC3C-1CDD-88B7-4BEC-6312791209FA}"/>
          </ac:cxnSpMkLst>
        </pc:cxnChg>
        <pc:cxnChg chg="add mod">
          <ac:chgData name="Du Liu" userId="f6bbb955-1166-4a0c-a0ca-de04d0e558b9" providerId="ADAL" clId="{9CED5D8C-A4C9-45CE-97BE-322F37FD1CB6}" dt="2024-04-12T11:41:46.512" v="526" actId="164"/>
          <ac:cxnSpMkLst>
            <pc:docMk/>
            <pc:sldMk cId="2604203220" sldId="272"/>
            <ac:cxnSpMk id="74" creationId="{6A7B75DA-CCD2-7ADE-DFB6-7D1B22CAA367}"/>
          </ac:cxnSpMkLst>
        </pc:cxnChg>
        <pc:cxnChg chg="add mod">
          <ac:chgData name="Du Liu" userId="f6bbb955-1166-4a0c-a0ca-de04d0e558b9" providerId="ADAL" clId="{9CED5D8C-A4C9-45CE-97BE-322F37FD1CB6}" dt="2024-04-12T11:41:46.512" v="526" actId="164"/>
          <ac:cxnSpMkLst>
            <pc:docMk/>
            <pc:sldMk cId="2604203220" sldId="272"/>
            <ac:cxnSpMk id="75" creationId="{E3C36E1B-E6C4-CF5D-FEC2-B2EE914C285E}"/>
          </ac:cxnSpMkLst>
        </pc:cxnChg>
        <pc:cxnChg chg="add mod">
          <ac:chgData name="Du Liu" userId="f6bbb955-1166-4a0c-a0ca-de04d0e558b9" providerId="ADAL" clId="{9CED5D8C-A4C9-45CE-97BE-322F37FD1CB6}" dt="2024-04-12T11:41:46.512" v="526" actId="164"/>
          <ac:cxnSpMkLst>
            <pc:docMk/>
            <pc:sldMk cId="2604203220" sldId="272"/>
            <ac:cxnSpMk id="76" creationId="{AAE550CC-461A-6472-0C8B-038838A6B474}"/>
          </ac:cxnSpMkLst>
        </pc:cxnChg>
        <pc:cxnChg chg="add mod">
          <ac:chgData name="Du Liu" userId="f6bbb955-1166-4a0c-a0ca-de04d0e558b9" providerId="ADAL" clId="{9CED5D8C-A4C9-45CE-97BE-322F37FD1CB6}" dt="2024-04-12T11:41:46.512" v="526" actId="164"/>
          <ac:cxnSpMkLst>
            <pc:docMk/>
            <pc:sldMk cId="2604203220" sldId="272"/>
            <ac:cxnSpMk id="77" creationId="{F6FE9A60-FC68-A7DE-8E3E-8C1234D0F6A7}"/>
          </ac:cxnSpMkLst>
        </pc:cxnChg>
        <pc:cxnChg chg="add mod">
          <ac:chgData name="Du Liu" userId="f6bbb955-1166-4a0c-a0ca-de04d0e558b9" providerId="ADAL" clId="{9CED5D8C-A4C9-45CE-97BE-322F37FD1CB6}" dt="2024-04-12T11:41:46.512" v="526" actId="164"/>
          <ac:cxnSpMkLst>
            <pc:docMk/>
            <pc:sldMk cId="2604203220" sldId="272"/>
            <ac:cxnSpMk id="78" creationId="{5D0440FD-8D5C-202B-BE4C-AF43B5177A79}"/>
          </ac:cxnSpMkLst>
        </pc:cxnChg>
        <pc:cxnChg chg="add mod">
          <ac:chgData name="Du Liu" userId="f6bbb955-1166-4a0c-a0ca-de04d0e558b9" providerId="ADAL" clId="{9CED5D8C-A4C9-45CE-97BE-322F37FD1CB6}" dt="2024-04-12T11:41:46.512" v="526" actId="164"/>
          <ac:cxnSpMkLst>
            <pc:docMk/>
            <pc:sldMk cId="2604203220" sldId="272"/>
            <ac:cxnSpMk id="79" creationId="{F6B04B77-5576-F320-1DA7-2B80A531EABA}"/>
          </ac:cxnSpMkLst>
        </pc:cxnChg>
        <pc:cxnChg chg="add mod">
          <ac:chgData name="Du Liu" userId="f6bbb955-1166-4a0c-a0ca-de04d0e558b9" providerId="ADAL" clId="{9CED5D8C-A4C9-45CE-97BE-322F37FD1CB6}" dt="2024-04-12T11:41:46.512" v="526" actId="164"/>
          <ac:cxnSpMkLst>
            <pc:docMk/>
            <pc:sldMk cId="2604203220" sldId="272"/>
            <ac:cxnSpMk id="80" creationId="{BDDEDEAD-BAE7-AC88-52D4-5EFC2EB681E4}"/>
          </ac:cxnSpMkLst>
        </pc:cxnChg>
        <pc:cxnChg chg="del">
          <ac:chgData name="Du Liu" userId="f6bbb955-1166-4a0c-a0ca-de04d0e558b9" providerId="ADAL" clId="{9CED5D8C-A4C9-45CE-97BE-322F37FD1CB6}" dt="2024-04-12T11:40:58.075" v="522" actId="478"/>
          <ac:cxnSpMkLst>
            <pc:docMk/>
            <pc:sldMk cId="2604203220" sldId="272"/>
            <ac:cxnSpMk id="81" creationId="{18EC5354-1A36-6DD9-637D-17C879BE6398}"/>
          </ac:cxnSpMkLst>
        </pc:cxnChg>
        <pc:cxnChg chg="del mod">
          <ac:chgData name="Du Liu" userId="f6bbb955-1166-4a0c-a0ca-de04d0e558b9" providerId="ADAL" clId="{9CED5D8C-A4C9-45CE-97BE-322F37FD1CB6}" dt="2024-04-12T11:40:58.075" v="522" actId="478"/>
          <ac:cxnSpMkLst>
            <pc:docMk/>
            <pc:sldMk cId="2604203220" sldId="272"/>
            <ac:cxnSpMk id="83" creationId="{B40384A0-98F2-DB08-F8A3-2427BFE248B2}"/>
          </ac:cxnSpMkLst>
        </pc:cxnChg>
        <pc:cxnChg chg="add mod">
          <ac:chgData name="Du Liu" userId="f6bbb955-1166-4a0c-a0ca-de04d0e558b9" providerId="ADAL" clId="{9CED5D8C-A4C9-45CE-97BE-322F37FD1CB6}" dt="2024-04-12T11:41:46.512" v="526" actId="164"/>
          <ac:cxnSpMkLst>
            <pc:docMk/>
            <pc:sldMk cId="2604203220" sldId="272"/>
            <ac:cxnSpMk id="92" creationId="{F63FE467-380D-3A88-79A9-EADBBC33D7F7}"/>
          </ac:cxnSpMkLst>
        </pc:cxnChg>
        <pc:cxnChg chg="add mod">
          <ac:chgData name="Du Liu" userId="f6bbb955-1166-4a0c-a0ca-de04d0e558b9" providerId="ADAL" clId="{9CED5D8C-A4C9-45CE-97BE-322F37FD1CB6}" dt="2024-04-12T11:41:46.512" v="526" actId="164"/>
          <ac:cxnSpMkLst>
            <pc:docMk/>
            <pc:sldMk cId="2604203220" sldId="272"/>
            <ac:cxnSpMk id="96" creationId="{625498B8-0561-0118-62C1-B3BFFE39AB1F}"/>
          </ac:cxnSpMkLst>
        </pc:cxnChg>
        <pc:cxnChg chg="add mod">
          <ac:chgData name="Du Liu" userId="f6bbb955-1166-4a0c-a0ca-de04d0e558b9" providerId="ADAL" clId="{9CED5D8C-A4C9-45CE-97BE-322F37FD1CB6}" dt="2024-04-12T11:41:46.512" v="526" actId="164"/>
          <ac:cxnSpMkLst>
            <pc:docMk/>
            <pc:sldMk cId="2604203220" sldId="272"/>
            <ac:cxnSpMk id="98" creationId="{4C901CA8-0138-8214-13B7-256AB7C70217}"/>
          </ac:cxnSpMkLst>
        </pc:cxnChg>
        <pc:cxnChg chg="add mod">
          <ac:chgData name="Du Liu" userId="f6bbb955-1166-4a0c-a0ca-de04d0e558b9" providerId="ADAL" clId="{9CED5D8C-A4C9-45CE-97BE-322F37FD1CB6}" dt="2024-04-12T11:41:46.512" v="526" actId="164"/>
          <ac:cxnSpMkLst>
            <pc:docMk/>
            <pc:sldMk cId="2604203220" sldId="272"/>
            <ac:cxnSpMk id="103" creationId="{1810DAC2-DD48-22BF-707D-0B19D3F830CC}"/>
          </ac:cxnSpMkLst>
        </pc:cxnChg>
        <pc:cxnChg chg="del mod">
          <ac:chgData name="Du Liu" userId="f6bbb955-1166-4a0c-a0ca-de04d0e558b9" providerId="ADAL" clId="{9CED5D8C-A4C9-45CE-97BE-322F37FD1CB6}" dt="2024-04-12T11:40:58.075" v="522" actId="478"/>
          <ac:cxnSpMkLst>
            <pc:docMk/>
            <pc:sldMk cId="2604203220" sldId="272"/>
            <ac:cxnSpMk id="104" creationId="{9AFDC849-5876-88BF-2AA1-BB7E84DA4F56}"/>
          </ac:cxnSpMkLst>
        </pc:cxnChg>
        <pc:cxnChg chg="del mod">
          <ac:chgData name="Du Liu" userId="f6bbb955-1166-4a0c-a0ca-de04d0e558b9" providerId="ADAL" clId="{9CED5D8C-A4C9-45CE-97BE-322F37FD1CB6}" dt="2024-04-12T11:40:58.075" v="522" actId="478"/>
          <ac:cxnSpMkLst>
            <pc:docMk/>
            <pc:sldMk cId="2604203220" sldId="272"/>
            <ac:cxnSpMk id="106" creationId="{D092A63C-6E26-33B0-21F0-DFFE4531A5CD}"/>
          </ac:cxnSpMkLst>
        </pc:cxnChg>
        <pc:cxnChg chg="del mod">
          <ac:chgData name="Du Liu" userId="f6bbb955-1166-4a0c-a0ca-de04d0e558b9" providerId="ADAL" clId="{9CED5D8C-A4C9-45CE-97BE-322F37FD1CB6}" dt="2024-04-12T11:40:58.075" v="522" actId="478"/>
          <ac:cxnSpMkLst>
            <pc:docMk/>
            <pc:sldMk cId="2604203220" sldId="272"/>
            <ac:cxnSpMk id="108" creationId="{8B6D4744-29E3-AEFC-10BE-61DDB4726323}"/>
          </ac:cxnSpMkLst>
        </pc:cxnChg>
        <pc:cxnChg chg="del mod">
          <ac:chgData name="Du Liu" userId="f6bbb955-1166-4a0c-a0ca-de04d0e558b9" providerId="ADAL" clId="{9CED5D8C-A4C9-45CE-97BE-322F37FD1CB6}" dt="2024-04-12T11:40:58.075" v="522" actId="478"/>
          <ac:cxnSpMkLst>
            <pc:docMk/>
            <pc:sldMk cId="2604203220" sldId="272"/>
            <ac:cxnSpMk id="110" creationId="{54866507-854C-B2A9-FCCD-B0FE34727C37}"/>
          </ac:cxnSpMkLst>
        </pc:cxnChg>
        <pc:cxnChg chg="del mod">
          <ac:chgData name="Du Liu" userId="f6bbb955-1166-4a0c-a0ca-de04d0e558b9" providerId="ADAL" clId="{9CED5D8C-A4C9-45CE-97BE-322F37FD1CB6}" dt="2024-04-12T11:40:58.075" v="522" actId="478"/>
          <ac:cxnSpMkLst>
            <pc:docMk/>
            <pc:sldMk cId="2604203220" sldId="272"/>
            <ac:cxnSpMk id="118" creationId="{604C2035-E579-851D-F087-76F9ABAC8BD3}"/>
          </ac:cxnSpMkLst>
        </pc:cxnChg>
        <pc:cxnChg chg="del mod">
          <ac:chgData name="Du Liu" userId="f6bbb955-1166-4a0c-a0ca-de04d0e558b9" providerId="ADAL" clId="{9CED5D8C-A4C9-45CE-97BE-322F37FD1CB6}" dt="2024-04-12T11:40:58.075" v="522" actId="478"/>
          <ac:cxnSpMkLst>
            <pc:docMk/>
            <pc:sldMk cId="2604203220" sldId="272"/>
            <ac:cxnSpMk id="120" creationId="{07CCE8DD-1685-35EB-C537-1022BBA94D61}"/>
          </ac:cxnSpMkLst>
        </pc:cxnChg>
        <pc:cxnChg chg="del mod">
          <ac:chgData name="Du Liu" userId="f6bbb955-1166-4a0c-a0ca-de04d0e558b9" providerId="ADAL" clId="{9CED5D8C-A4C9-45CE-97BE-322F37FD1CB6}" dt="2024-04-12T11:40:58.075" v="522" actId="478"/>
          <ac:cxnSpMkLst>
            <pc:docMk/>
            <pc:sldMk cId="2604203220" sldId="272"/>
            <ac:cxnSpMk id="122" creationId="{2E718D13-F5C5-F881-F788-FCEF521CA547}"/>
          </ac:cxnSpMkLst>
        </pc:cxnChg>
        <pc:cxnChg chg="add mod">
          <ac:chgData name="Du Liu" userId="f6bbb955-1166-4a0c-a0ca-de04d0e558b9" providerId="ADAL" clId="{9CED5D8C-A4C9-45CE-97BE-322F37FD1CB6}" dt="2024-04-12T11:41:46.512" v="526" actId="164"/>
          <ac:cxnSpMkLst>
            <pc:docMk/>
            <pc:sldMk cId="2604203220" sldId="272"/>
            <ac:cxnSpMk id="123" creationId="{049C7196-8CB1-A2B8-7957-34CCD97E62FA}"/>
          </ac:cxnSpMkLst>
        </pc:cxnChg>
        <pc:cxnChg chg="add mod">
          <ac:chgData name="Du Liu" userId="f6bbb955-1166-4a0c-a0ca-de04d0e558b9" providerId="ADAL" clId="{9CED5D8C-A4C9-45CE-97BE-322F37FD1CB6}" dt="2024-04-12T11:41:46.512" v="526" actId="164"/>
          <ac:cxnSpMkLst>
            <pc:docMk/>
            <pc:sldMk cId="2604203220" sldId="272"/>
            <ac:cxnSpMk id="124" creationId="{6FD777F4-E956-AF45-9F58-2AEF7C71CE23}"/>
          </ac:cxnSpMkLst>
        </pc:cxnChg>
        <pc:cxnChg chg="add mod">
          <ac:chgData name="Du Liu" userId="f6bbb955-1166-4a0c-a0ca-de04d0e558b9" providerId="ADAL" clId="{9CED5D8C-A4C9-45CE-97BE-322F37FD1CB6}" dt="2024-04-12T11:41:46.512" v="526" actId="164"/>
          <ac:cxnSpMkLst>
            <pc:docMk/>
            <pc:sldMk cId="2604203220" sldId="272"/>
            <ac:cxnSpMk id="125" creationId="{7770A6CA-E701-7A22-E175-5AED4DCB2FD3}"/>
          </ac:cxnSpMkLst>
        </pc:cxnChg>
        <pc:cxnChg chg="add mod">
          <ac:chgData name="Du Liu" userId="f6bbb955-1166-4a0c-a0ca-de04d0e558b9" providerId="ADAL" clId="{9CED5D8C-A4C9-45CE-97BE-322F37FD1CB6}" dt="2024-04-12T11:41:46.512" v="526" actId="164"/>
          <ac:cxnSpMkLst>
            <pc:docMk/>
            <pc:sldMk cId="2604203220" sldId="272"/>
            <ac:cxnSpMk id="126" creationId="{66B9BEA3-3199-3F88-BDD7-2CDDE0247E6C}"/>
          </ac:cxnSpMkLst>
        </pc:cxnChg>
        <pc:cxnChg chg="del mod">
          <ac:chgData name="Du Liu" userId="f6bbb955-1166-4a0c-a0ca-de04d0e558b9" providerId="ADAL" clId="{9CED5D8C-A4C9-45CE-97BE-322F37FD1CB6}" dt="2024-04-12T11:40:58.075" v="522" actId="478"/>
          <ac:cxnSpMkLst>
            <pc:docMk/>
            <pc:sldMk cId="2604203220" sldId="272"/>
            <ac:cxnSpMk id="129" creationId="{D2026B1F-6BA4-D4DD-D97D-58D16C2DDDBA}"/>
          </ac:cxnSpMkLst>
        </pc:cxnChg>
        <pc:cxnChg chg="add mod">
          <ac:chgData name="Du Liu" userId="f6bbb955-1166-4a0c-a0ca-de04d0e558b9" providerId="ADAL" clId="{9CED5D8C-A4C9-45CE-97BE-322F37FD1CB6}" dt="2024-04-12T11:41:46.512" v="526" actId="164"/>
          <ac:cxnSpMkLst>
            <pc:docMk/>
            <pc:sldMk cId="2604203220" sldId="272"/>
            <ac:cxnSpMk id="130" creationId="{23C7B8DF-7131-C4B2-22AC-AD108DB3431F}"/>
          </ac:cxnSpMkLst>
        </pc:cxnChg>
        <pc:cxnChg chg="del mod">
          <ac:chgData name="Du Liu" userId="f6bbb955-1166-4a0c-a0ca-de04d0e558b9" providerId="ADAL" clId="{9CED5D8C-A4C9-45CE-97BE-322F37FD1CB6}" dt="2024-04-12T11:40:58.075" v="522" actId="478"/>
          <ac:cxnSpMkLst>
            <pc:docMk/>
            <pc:sldMk cId="2604203220" sldId="272"/>
            <ac:cxnSpMk id="131" creationId="{17AF0BB0-14C3-A162-0DBB-B1ACC8124170}"/>
          </ac:cxnSpMkLst>
        </pc:cxnChg>
        <pc:cxnChg chg="del mod">
          <ac:chgData name="Du Liu" userId="f6bbb955-1166-4a0c-a0ca-de04d0e558b9" providerId="ADAL" clId="{9CED5D8C-A4C9-45CE-97BE-322F37FD1CB6}" dt="2024-04-12T11:40:58.075" v="522" actId="478"/>
          <ac:cxnSpMkLst>
            <pc:docMk/>
            <pc:sldMk cId="2604203220" sldId="272"/>
            <ac:cxnSpMk id="133" creationId="{66E1254E-3CEC-6F20-0F9F-44D5A8B3658F}"/>
          </ac:cxnSpMkLst>
        </pc:cxnChg>
        <pc:cxnChg chg="add mod">
          <ac:chgData name="Du Liu" userId="f6bbb955-1166-4a0c-a0ca-de04d0e558b9" providerId="ADAL" clId="{9CED5D8C-A4C9-45CE-97BE-322F37FD1CB6}" dt="2024-04-12T11:41:46.512" v="526" actId="164"/>
          <ac:cxnSpMkLst>
            <pc:docMk/>
            <pc:sldMk cId="2604203220" sldId="272"/>
            <ac:cxnSpMk id="143" creationId="{2876800F-F217-EB65-CCB3-B537B68889BA}"/>
          </ac:cxnSpMkLst>
        </pc:cxnChg>
        <pc:cxnChg chg="del">
          <ac:chgData name="Du Liu" userId="f6bbb955-1166-4a0c-a0ca-de04d0e558b9" providerId="ADAL" clId="{9CED5D8C-A4C9-45CE-97BE-322F37FD1CB6}" dt="2024-04-12T11:40:58.075" v="522" actId="478"/>
          <ac:cxnSpMkLst>
            <pc:docMk/>
            <pc:sldMk cId="2604203220" sldId="272"/>
            <ac:cxnSpMk id="144" creationId="{81A49BF9-35D6-91FF-3BAE-1C0870C136AD}"/>
          </ac:cxnSpMkLst>
        </pc:cxnChg>
        <pc:cxnChg chg="del mod">
          <ac:chgData name="Du Liu" userId="f6bbb955-1166-4a0c-a0ca-de04d0e558b9" providerId="ADAL" clId="{9CED5D8C-A4C9-45CE-97BE-322F37FD1CB6}" dt="2024-04-12T11:40:58.075" v="522" actId="478"/>
          <ac:cxnSpMkLst>
            <pc:docMk/>
            <pc:sldMk cId="2604203220" sldId="272"/>
            <ac:cxnSpMk id="149" creationId="{E650691C-4E26-40D4-017A-56E04EEB603E}"/>
          </ac:cxnSpMkLst>
        </pc:cxnChg>
        <pc:cxnChg chg="del mod">
          <ac:chgData name="Du Liu" userId="f6bbb955-1166-4a0c-a0ca-de04d0e558b9" providerId="ADAL" clId="{9CED5D8C-A4C9-45CE-97BE-322F37FD1CB6}" dt="2024-04-12T11:40:58.075" v="522" actId="478"/>
          <ac:cxnSpMkLst>
            <pc:docMk/>
            <pc:sldMk cId="2604203220" sldId="272"/>
            <ac:cxnSpMk id="152" creationId="{37BB11A5-4310-89D6-F44E-87CDCB340ACE}"/>
          </ac:cxnSpMkLst>
        </pc:cxnChg>
        <pc:cxnChg chg="del mod">
          <ac:chgData name="Du Liu" userId="f6bbb955-1166-4a0c-a0ca-de04d0e558b9" providerId="ADAL" clId="{9CED5D8C-A4C9-45CE-97BE-322F37FD1CB6}" dt="2024-04-12T11:40:58.075" v="522" actId="478"/>
          <ac:cxnSpMkLst>
            <pc:docMk/>
            <pc:sldMk cId="2604203220" sldId="272"/>
            <ac:cxnSpMk id="162" creationId="{ED6731F8-AFEE-32F7-C35F-922E03A2F828}"/>
          </ac:cxnSpMkLst>
        </pc:cxnChg>
        <pc:cxnChg chg="del mod">
          <ac:chgData name="Du Liu" userId="f6bbb955-1166-4a0c-a0ca-de04d0e558b9" providerId="ADAL" clId="{9CED5D8C-A4C9-45CE-97BE-322F37FD1CB6}" dt="2024-04-12T11:40:58.075" v="522" actId="478"/>
          <ac:cxnSpMkLst>
            <pc:docMk/>
            <pc:sldMk cId="2604203220" sldId="272"/>
            <ac:cxnSpMk id="167" creationId="{27826A4B-126C-6A27-F68B-901B11953571}"/>
          </ac:cxnSpMkLst>
        </pc:cxnChg>
        <pc:cxnChg chg="del mod">
          <ac:chgData name="Du Liu" userId="f6bbb955-1166-4a0c-a0ca-de04d0e558b9" providerId="ADAL" clId="{9CED5D8C-A4C9-45CE-97BE-322F37FD1CB6}" dt="2024-04-12T11:40:58.075" v="522" actId="478"/>
          <ac:cxnSpMkLst>
            <pc:docMk/>
            <pc:sldMk cId="2604203220" sldId="272"/>
            <ac:cxnSpMk id="184" creationId="{2AF34619-C455-4A53-1C07-6EE28FA9F0B7}"/>
          </ac:cxnSpMkLst>
        </pc:cxnChg>
        <pc:cxnChg chg="del mod">
          <ac:chgData name="Du Liu" userId="f6bbb955-1166-4a0c-a0ca-de04d0e558b9" providerId="ADAL" clId="{9CED5D8C-A4C9-45CE-97BE-322F37FD1CB6}" dt="2024-04-12T11:40:58.075" v="522" actId="478"/>
          <ac:cxnSpMkLst>
            <pc:docMk/>
            <pc:sldMk cId="2604203220" sldId="272"/>
            <ac:cxnSpMk id="186" creationId="{1DBB16BE-6453-3A37-792D-AEAF344EDA6E}"/>
          </ac:cxnSpMkLst>
        </pc:cxnChg>
        <pc:cxnChg chg="del mod">
          <ac:chgData name="Du Liu" userId="f6bbb955-1166-4a0c-a0ca-de04d0e558b9" providerId="ADAL" clId="{9CED5D8C-A4C9-45CE-97BE-322F37FD1CB6}" dt="2024-04-12T11:40:58.075" v="522" actId="478"/>
          <ac:cxnSpMkLst>
            <pc:docMk/>
            <pc:sldMk cId="2604203220" sldId="272"/>
            <ac:cxnSpMk id="189" creationId="{258289BE-C85E-3DE5-CD27-F63C00BF4D6C}"/>
          </ac:cxnSpMkLst>
        </pc:cxnChg>
        <pc:cxnChg chg="del mod">
          <ac:chgData name="Du Liu" userId="f6bbb955-1166-4a0c-a0ca-de04d0e558b9" providerId="ADAL" clId="{9CED5D8C-A4C9-45CE-97BE-322F37FD1CB6}" dt="2024-04-12T11:40:58.075" v="522" actId="478"/>
          <ac:cxnSpMkLst>
            <pc:docMk/>
            <pc:sldMk cId="2604203220" sldId="272"/>
            <ac:cxnSpMk id="191" creationId="{FEC81CAE-7F2B-3813-8774-2461954D621E}"/>
          </ac:cxnSpMkLst>
        </pc:cxnChg>
        <pc:cxnChg chg="del mod">
          <ac:chgData name="Du Liu" userId="f6bbb955-1166-4a0c-a0ca-de04d0e558b9" providerId="ADAL" clId="{9CED5D8C-A4C9-45CE-97BE-322F37FD1CB6}" dt="2024-04-12T11:40:58.075" v="522" actId="478"/>
          <ac:cxnSpMkLst>
            <pc:docMk/>
            <pc:sldMk cId="2604203220" sldId="272"/>
            <ac:cxnSpMk id="203" creationId="{AC88890D-9D2A-8E6A-1284-667A207D6FC8}"/>
          </ac:cxnSpMkLst>
        </pc:cxnChg>
        <pc:cxnChg chg="del mod">
          <ac:chgData name="Du Liu" userId="f6bbb955-1166-4a0c-a0ca-de04d0e558b9" providerId="ADAL" clId="{9CED5D8C-A4C9-45CE-97BE-322F37FD1CB6}" dt="2024-04-12T11:40:58.075" v="522" actId="478"/>
          <ac:cxnSpMkLst>
            <pc:docMk/>
            <pc:sldMk cId="2604203220" sldId="272"/>
            <ac:cxnSpMk id="205" creationId="{2790B39C-A375-5C1C-C86E-F4B5F9BA87B5}"/>
          </ac:cxnSpMkLst>
        </pc:cxnChg>
        <pc:cxnChg chg="del mod">
          <ac:chgData name="Du Liu" userId="f6bbb955-1166-4a0c-a0ca-de04d0e558b9" providerId="ADAL" clId="{9CED5D8C-A4C9-45CE-97BE-322F37FD1CB6}" dt="2024-04-12T11:40:58.075" v="522" actId="478"/>
          <ac:cxnSpMkLst>
            <pc:docMk/>
            <pc:sldMk cId="2604203220" sldId="272"/>
            <ac:cxnSpMk id="207" creationId="{F0C8FE58-0984-2AC5-7CC3-316AF8D858D7}"/>
          </ac:cxnSpMkLst>
        </pc:cxnChg>
        <pc:cxnChg chg="del mod">
          <ac:chgData name="Du Liu" userId="f6bbb955-1166-4a0c-a0ca-de04d0e558b9" providerId="ADAL" clId="{9CED5D8C-A4C9-45CE-97BE-322F37FD1CB6}" dt="2024-04-12T11:40:58.075" v="522" actId="478"/>
          <ac:cxnSpMkLst>
            <pc:docMk/>
            <pc:sldMk cId="2604203220" sldId="272"/>
            <ac:cxnSpMk id="209" creationId="{45A53461-D128-457B-2FFD-252696E498E2}"/>
          </ac:cxnSpMkLst>
        </pc:cxnChg>
        <pc:cxnChg chg="mod">
          <ac:chgData name="Du Liu" userId="f6bbb955-1166-4a0c-a0ca-de04d0e558b9" providerId="ADAL" clId="{9CED5D8C-A4C9-45CE-97BE-322F37FD1CB6}" dt="2024-04-12T11:40:58.075" v="522" actId="478"/>
          <ac:cxnSpMkLst>
            <pc:docMk/>
            <pc:sldMk cId="2604203220" sldId="272"/>
            <ac:cxnSpMk id="227" creationId="{928C03D5-69CF-6848-206D-670339614508}"/>
          </ac:cxnSpMkLst>
        </pc:cxnChg>
        <pc:cxnChg chg="mod">
          <ac:chgData name="Du Liu" userId="f6bbb955-1166-4a0c-a0ca-de04d0e558b9" providerId="ADAL" clId="{9CED5D8C-A4C9-45CE-97BE-322F37FD1CB6}" dt="2024-04-12T11:40:58.075" v="522" actId="478"/>
          <ac:cxnSpMkLst>
            <pc:docMk/>
            <pc:sldMk cId="2604203220" sldId="272"/>
            <ac:cxnSpMk id="229" creationId="{87FADBA2-ABB6-8B13-7CAC-22F28882E41B}"/>
          </ac:cxnSpMkLst>
        </pc:cxnChg>
        <pc:cxnChg chg="mod">
          <ac:chgData name="Du Liu" userId="f6bbb955-1166-4a0c-a0ca-de04d0e558b9" providerId="ADAL" clId="{9CED5D8C-A4C9-45CE-97BE-322F37FD1CB6}" dt="2024-04-12T11:40:58.075" v="522" actId="478"/>
          <ac:cxnSpMkLst>
            <pc:docMk/>
            <pc:sldMk cId="2604203220" sldId="272"/>
            <ac:cxnSpMk id="231" creationId="{26F52562-7B82-DF2E-C4E8-89EDDCE55C97}"/>
          </ac:cxnSpMkLst>
        </pc:cxnChg>
        <pc:cxnChg chg="mod">
          <ac:chgData name="Du Liu" userId="f6bbb955-1166-4a0c-a0ca-de04d0e558b9" providerId="ADAL" clId="{9CED5D8C-A4C9-45CE-97BE-322F37FD1CB6}" dt="2024-04-12T11:40:58.075" v="522" actId="478"/>
          <ac:cxnSpMkLst>
            <pc:docMk/>
            <pc:sldMk cId="2604203220" sldId="272"/>
            <ac:cxnSpMk id="233" creationId="{18D484B3-7B75-93EB-16CF-7AFF234258E9}"/>
          </ac:cxnSpMkLst>
        </pc:cxnChg>
        <pc:cxnChg chg="mod">
          <ac:chgData name="Du Liu" userId="f6bbb955-1166-4a0c-a0ca-de04d0e558b9" providerId="ADAL" clId="{9CED5D8C-A4C9-45CE-97BE-322F37FD1CB6}" dt="2024-04-12T11:40:58.075" v="522" actId="478"/>
          <ac:cxnSpMkLst>
            <pc:docMk/>
            <pc:sldMk cId="2604203220" sldId="272"/>
            <ac:cxnSpMk id="235" creationId="{8081E130-64C7-CA36-64C8-6BBEF6A5F82B}"/>
          </ac:cxnSpMkLst>
        </pc:cxnChg>
        <pc:cxnChg chg="mod">
          <ac:chgData name="Du Liu" userId="f6bbb955-1166-4a0c-a0ca-de04d0e558b9" providerId="ADAL" clId="{9CED5D8C-A4C9-45CE-97BE-322F37FD1CB6}" dt="2024-04-12T11:40:58.075" v="522" actId="478"/>
          <ac:cxnSpMkLst>
            <pc:docMk/>
            <pc:sldMk cId="2604203220" sldId="272"/>
            <ac:cxnSpMk id="237" creationId="{17E6383B-8599-6B54-40F9-38866766FF04}"/>
          </ac:cxnSpMkLst>
        </pc:cxnChg>
        <pc:cxnChg chg="mod">
          <ac:chgData name="Du Liu" userId="f6bbb955-1166-4a0c-a0ca-de04d0e558b9" providerId="ADAL" clId="{9CED5D8C-A4C9-45CE-97BE-322F37FD1CB6}" dt="2024-04-12T11:40:58.075" v="522" actId="478"/>
          <ac:cxnSpMkLst>
            <pc:docMk/>
            <pc:sldMk cId="2604203220" sldId="272"/>
            <ac:cxnSpMk id="239" creationId="{C8A7CDDC-060B-B480-4B11-86C9CE77D122}"/>
          </ac:cxnSpMkLst>
        </pc:cxnChg>
        <pc:cxnChg chg="mod">
          <ac:chgData name="Du Liu" userId="f6bbb955-1166-4a0c-a0ca-de04d0e558b9" providerId="ADAL" clId="{9CED5D8C-A4C9-45CE-97BE-322F37FD1CB6}" dt="2024-04-12T11:40:58.075" v="522" actId="478"/>
          <ac:cxnSpMkLst>
            <pc:docMk/>
            <pc:sldMk cId="2604203220" sldId="272"/>
            <ac:cxnSpMk id="241" creationId="{4D221DE1-9F64-8E25-F10C-515CA09851BC}"/>
          </ac:cxnSpMkLst>
        </pc:cxnChg>
        <pc:cxnChg chg="mod">
          <ac:chgData name="Du Liu" userId="f6bbb955-1166-4a0c-a0ca-de04d0e558b9" providerId="ADAL" clId="{9CED5D8C-A4C9-45CE-97BE-322F37FD1CB6}" dt="2024-04-12T11:40:58.075" v="522" actId="478"/>
          <ac:cxnSpMkLst>
            <pc:docMk/>
            <pc:sldMk cId="2604203220" sldId="272"/>
            <ac:cxnSpMk id="245" creationId="{D2025EE4-EDB7-EA20-744A-21DEE0534552}"/>
          </ac:cxnSpMkLst>
        </pc:cxnChg>
        <pc:cxnChg chg="del mod">
          <ac:chgData name="Du Liu" userId="f6bbb955-1166-4a0c-a0ca-de04d0e558b9" providerId="ADAL" clId="{9CED5D8C-A4C9-45CE-97BE-322F37FD1CB6}" dt="2024-04-12T11:40:58.075" v="522" actId="478"/>
          <ac:cxnSpMkLst>
            <pc:docMk/>
            <pc:sldMk cId="2604203220" sldId="272"/>
            <ac:cxnSpMk id="313" creationId="{94054241-7125-B189-B20D-FD909644BE1C}"/>
          </ac:cxnSpMkLst>
        </pc:cxnChg>
        <pc:cxnChg chg="del mod">
          <ac:chgData name="Du Liu" userId="f6bbb955-1166-4a0c-a0ca-de04d0e558b9" providerId="ADAL" clId="{9CED5D8C-A4C9-45CE-97BE-322F37FD1CB6}" dt="2024-04-12T11:40:58.075" v="522" actId="478"/>
          <ac:cxnSpMkLst>
            <pc:docMk/>
            <pc:sldMk cId="2604203220" sldId="272"/>
            <ac:cxnSpMk id="320" creationId="{506AD97F-D511-F126-B68A-3714528A5C14}"/>
          </ac:cxnSpMkLst>
        </pc:cxnChg>
      </pc:sldChg>
      <pc:sldChg chg="modSp mod">
        <pc:chgData name="Du Liu" userId="f6bbb955-1166-4a0c-a0ca-de04d0e558b9" providerId="ADAL" clId="{9CED5D8C-A4C9-45CE-97BE-322F37FD1CB6}" dt="2024-04-16T18:32:08.682" v="2660" actId="20577"/>
        <pc:sldMkLst>
          <pc:docMk/>
          <pc:sldMk cId="67396847" sldId="273"/>
        </pc:sldMkLst>
        <pc:spChg chg="mod">
          <ac:chgData name="Du Liu" userId="f6bbb955-1166-4a0c-a0ca-de04d0e558b9" providerId="ADAL" clId="{9CED5D8C-A4C9-45CE-97BE-322F37FD1CB6}" dt="2024-04-16T17:58:25.402" v="2554" actId="790"/>
          <ac:spMkLst>
            <pc:docMk/>
            <pc:sldMk cId="67396847" sldId="273"/>
            <ac:spMk id="2" creationId="{72159F98-330A-9BC0-F6CC-B7A610709EDD}"/>
          </ac:spMkLst>
        </pc:spChg>
        <pc:spChg chg="mod">
          <ac:chgData name="Du Liu" userId="f6bbb955-1166-4a0c-a0ca-de04d0e558b9" providerId="ADAL" clId="{9CED5D8C-A4C9-45CE-97BE-322F37FD1CB6}" dt="2024-04-16T18:32:08.682" v="2660" actId="20577"/>
          <ac:spMkLst>
            <pc:docMk/>
            <pc:sldMk cId="67396847" sldId="273"/>
            <ac:spMk id="3" creationId="{B81A2E31-0422-D442-B109-C9019F6CAEB4}"/>
          </ac:spMkLst>
        </pc:spChg>
      </pc:sldChg>
      <pc:sldChg chg="del">
        <pc:chgData name="Du Liu" userId="f6bbb955-1166-4a0c-a0ca-de04d0e558b9" providerId="ADAL" clId="{9CED5D8C-A4C9-45CE-97BE-322F37FD1CB6}" dt="2024-04-12T11:40:04.797" v="468" actId="47"/>
        <pc:sldMkLst>
          <pc:docMk/>
          <pc:sldMk cId="1164343942" sldId="274"/>
        </pc:sldMkLst>
      </pc:sldChg>
      <pc:sldChg chg="modSp mod">
        <pc:chgData name="Du Liu" userId="f6bbb955-1166-4a0c-a0ca-de04d0e558b9" providerId="ADAL" clId="{9CED5D8C-A4C9-45CE-97BE-322F37FD1CB6}" dt="2024-04-16T17:58:25.408" v="2557" actId="790"/>
        <pc:sldMkLst>
          <pc:docMk/>
          <pc:sldMk cId="4080655646" sldId="275"/>
        </pc:sldMkLst>
        <pc:spChg chg="mod">
          <ac:chgData name="Du Liu" userId="f6bbb955-1166-4a0c-a0ca-de04d0e558b9" providerId="ADAL" clId="{9CED5D8C-A4C9-45CE-97BE-322F37FD1CB6}" dt="2024-04-16T17:58:25.405" v="2556" actId="790"/>
          <ac:spMkLst>
            <pc:docMk/>
            <pc:sldMk cId="4080655646" sldId="275"/>
            <ac:spMk id="2" creationId="{F16A9518-B527-5171-7612-AAED2E9CA3AE}"/>
          </ac:spMkLst>
        </pc:spChg>
        <pc:spChg chg="mod">
          <ac:chgData name="Du Liu" userId="f6bbb955-1166-4a0c-a0ca-de04d0e558b9" providerId="ADAL" clId="{9CED5D8C-A4C9-45CE-97BE-322F37FD1CB6}" dt="2024-04-16T17:58:25.408" v="2557" actId="790"/>
          <ac:spMkLst>
            <pc:docMk/>
            <pc:sldMk cId="4080655646" sldId="275"/>
            <ac:spMk id="3" creationId="{FF512344-14EC-7C38-44DF-53F453306445}"/>
          </ac:spMkLst>
        </pc:spChg>
      </pc:sldChg>
      <pc:sldChg chg="addSp delSp modSp mod">
        <pc:chgData name="Du Liu" userId="f6bbb955-1166-4a0c-a0ca-de04d0e558b9" providerId="ADAL" clId="{9CED5D8C-A4C9-45CE-97BE-322F37FD1CB6}" dt="2024-04-16T17:58:25.414" v="2561" actId="790"/>
        <pc:sldMkLst>
          <pc:docMk/>
          <pc:sldMk cId="3685505534" sldId="276"/>
        </pc:sldMkLst>
        <pc:spChg chg="mod">
          <ac:chgData name="Du Liu" userId="f6bbb955-1166-4a0c-a0ca-de04d0e558b9" providerId="ADAL" clId="{9CED5D8C-A4C9-45CE-97BE-322F37FD1CB6}" dt="2024-04-16T17:58:25.410" v="2559" actId="790"/>
          <ac:spMkLst>
            <pc:docMk/>
            <pc:sldMk cId="3685505534" sldId="276"/>
            <ac:spMk id="2" creationId="{F682FF8E-A48F-5E37-FD66-9EE7DEC8336F}"/>
          </ac:spMkLst>
        </pc:spChg>
        <pc:spChg chg="mod">
          <ac:chgData name="Du Liu" userId="f6bbb955-1166-4a0c-a0ca-de04d0e558b9" providerId="ADAL" clId="{9CED5D8C-A4C9-45CE-97BE-322F37FD1CB6}" dt="2024-04-16T17:58:25.412" v="2560" actId="790"/>
          <ac:spMkLst>
            <pc:docMk/>
            <pc:sldMk cId="3685505534" sldId="276"/>
            <ac:spMk id="3" creationId="{37597C72-D36B-384B-6E9B-9BF9D2F93815}"/>
          </ac:spMkLst>
        </pc:spChg>
        <pc:spChg chg="add del mod">
          <ac:chgData name="Du Liu" userId="f6bbb955-1166-4a0c-a0ca-de04d0e558b9" providerId="ADAL" clId="{9CED5D8C-A4C9-45CE-97BE-322F37FD1CB6}" dt="2024-04-16T17:58:25.414" v="2561" actId="790"/>
          <ac:spMkLst>
            <pc:docMk/>
            <pc:sldMk cId="3685505534" sldId="276"/>
            <ac:spMk id="5" creationId="{CB8FBF44-6204-FFF3-17C7-125E336133D7}"/>
          </ac:spMkLst>
        </pc:spChg>
        <pc:spChg chg="add del">
          <ac:chgData name="Du Liu" userId="f6bbb955-1166-4a0c-a0ca-de04d0e558b9" providerId="ADAL" clId="{9CED5D8C-A4C9-45CE-97BE-322F37FD1CB6}" dt="2024-04-12T11:46:40.474" v="602" actId="22"/>
          <ac:spMkLst>
            <pc:docMk/>
            <pc:sldMk cId="3685505534" sldId="276"/>
            <ac:spMk id="7" creationId="{7710BE17-5D70-70C5-CB4D-2142354B5ED6}"/>
          </ac:spMkLst>
        </pc:spChg>
        <pc:graphicFrameChg chg="mod modGraphic">
          <ac:chgData name="Du Liu" userId="f6bbb955-1166-4a0c-a0ca-de04d0e558b9" providerId="ADAL" clId="{9CED5D8C-A4C9-45CE-97BE-322F37FD1CB6}" dt="2024-04-12T11:46:10.715" v="584" actId="1076"/>
          <ac:graphicFrameMkLst>
            <pc:docMk/>
            <pc:sldMk cId="3685505534" sldId="276"/>
            <ac:graphicFrameMk id="4" creationId="{7DFCC35A-4D84-0F9F-F4E1-471FC0ACB6E2}"/>
          </ac:graphicFrameMkLst>
        </pc:graphicFrameChg>
      </pc:sldChg>
      <pc:sldChg chg="del">
        <pc:chgData name="Du Liu" userId="f6bbb955-1166-4a0c-a0ca-de04d0e558b9" providerId="ADAL" clId="{9CED5D8C-A4C9-45CE-97BE-322F37FD1CB6}" dt="2024-04-12T12:25:52.693" v="1844" actId="47"/>
        <pc:sldMkLst>
          <pc:docMk/>
          <pc:sldMk cId="840333166" sldId="277"/>
        </pc:sldMkLst>
      </pc:sldChg>
      <pc:sldChg chg="modSp mod">
        <pc:chgData name="Du Liu" userId="f6bbb955-1166-4a0c-a0ca-de04d0e558b9" providerId="ADAL" clId="{9CED5D8C-A4C9-45CE-97BE-322F37FD1CB6}" dt="2024-04-16T17:58:25.422" v="2565" actId="790"/>
        <pc:sldMkLst>
          <pc:docMk/>
          <pc:sldMk cId="2403095640" sldId="278"/>
        </pc:sldMkLst>
        <pc:spChg chg="mod">
          <ac:chgData name="Du Liu" userId="f6bbb955-1166-4a0c-a0ca-de04d0e558b9" providerId="ADAL" clId="{9CED5D8C-A4C9-45CE-97BE-322F37FD1CB6}" dt="2024-04-16T17:58:25.420" v="2564" actId="790"/>
          <ac:spMkLst>
            <pc:docMk/>
            <pc:sldMk cId="2403095640" sldId="278"/>
            <ac:spMk id="2" creationId="{8E9DC04A-F8F6-6209-42C1-09FA9283F6B0}"/>
          </ac:spMkLst>
        </pc:spChg>
        <pc:spChg chg="mod">
          <ac:chgData name="Du Liu" userId="f6bbb955-1166-4a0c-a0ca-de04d0e558b9" providerId="ADAL" clId="{9CED5D8C-A4C9-45CE-97BE-322F37FD1CB6}" dt="2024-04-16T17:58:25.422" v="2565" actId="790"/>
          <ac:spMkLst>
            <pc:docMk/>
            <pc:sldMk cId="2403095640" sldId="278"/>
            <ac:spMk id="3" creationId="{389D9194-9CCE-3765-9D8D-76153C46DC76}"/>
          </ac:spMkLst>
        </pc:spChg>
        <pc:graphicFrameChg chg="mod modGraphic">
          <ac:chgData name="Du Liu" userId="f6bbb955-1166-4a0c-a0ca-de04d0e558b9" providerId="ADAL" clId="{9CED5D8C-A4C9-45CE-97BE-322F37FD1CB6}" dt="2024-04-12T12:19:55.947" v="1658"/>
          <ac:graphicFrameMkLst>
            <pc:docMk/>
            <pc:sldMk cId="2403095640" sldId="278"/>
            <ac:graphicFrameMk id="6" creationId="{37F5D70B-0DA6-64A7-DC95-447FCBCE6216}"/>
          </ac:graphicFrameMkLst>
        </pc:graphicFrameChg>
        <pc:graphicFrameChg chg="mod modGraphic">
          <ac:chgData name="Du Liu" userId="f6bbb955-1166-4a0c-a0ca-de04d0e558b9" providerId="ADAL" clId="{9CED5D8C-A4C9-45CE-97BE-322F37FD1CB6}" dt="2024-04-12T12:20:05.971" v="1659"/>
          <ac:graphicFrameMkLst>
            <pc:docMk/>
            <pc:sldMk cId="2403095640" sldId="278"/>
            <ac:graphicFrameMk id="7" creationId="{263CF6D9-1591-8CC7-19CA-2B456086B2E3}"/>
          </ac:graphicFrameMkLst>
        </pc:graphicFrameChg>
        <pc:graphicFrameChg chg="mod modGraphic">
          <ac:chgData name="Du Liu" userId="f6bbb955-1166-4a0c-a0ca-de04d0e558b9" providerId="ADAL" clId="{9CED5D8C-A4C9-45CE-97BE-322F37FD1CB6}" dt="2024-04-15T12:28:09.628" v="2516"/>
          <ac:graphicFrameMkLst>
            <pc:docMk/>
            <pc:sldMk cId="2403095640" sldId="278"/>
            <ac:graphicFrameMk id="9" creationId="{F01C6010-2B4D-1439-8361-B11E61D78954}"/>
          </ac:graphicFrameMkLst>
        </pc:graphicFrameChg>
        <pc:graphicFrameChg chg="mod modGraphic">
          <ac:chgData name="Du Liu" userId="f6bbb955-1166-4a0c-a0ca-de04d0e558b9" providerId="ADAL" clId="{9CED5D8C-A4C9-45CE-97BE-322F37FD1CB6}" dt="2024-04-12T13:37:44.527" v="2461" actId="1035"/>
          <ac:graphicFrameMkLst>
            <pc:docMk/>
            <pc:sldMk cId="2403095640" sldId="278"/>
            <ac:graphicFrameMk id="11" creationId="{2D3EA554-68D3-A3FE-9659-DB6B593ADB53}"/>
          </ac:graphicFrameMkLst>
        </pc:graphicFrameChg>
        <pc:graphicFrameChg chg="mod modGraphic">
          <ac:chgData name="Du Liu" userId="f6bbb955-1166-4a0c-a0ca-de04d0e558b9" providerId="ADAL" clId="{9CED5D8C-A4C9-45CE-97BE-322F37FD1CB6}" dt="2024-04-12T13:37:44.527" v="2461" actId="1035"/>
          <ac:graphicFrameMkLst>
            <pc:docMk/>
            <pc:sldMk cId="2403095640" sldId="278"/>
            <ac:graphicFrameMk id="12" creationId="{C8506EEC-8DDD-66F0-373E-3B369909B9B3}"/>
          </ac:graphicFrameMkLst>
        </pc:graphicFrameChg>
        <pc:graphicFrameChg chg="mod modGraphic">
          <ac:chgData name="Du Liu" userId="f6bbb955-1166-4a0c-a0ca-de04d0e558b9" providerId="ADAL" clId="{9CED5D8C-A4C9-45CE-97BE-322F37FD1CB6}" dt="2024-04-15T12:28:31.397" v="2517"/>
          <ac:graphicFrameMkLst>
            <pc:docMk/>
            <pc:sldMk cId="2403095640" sldId="278"/>
            <ac:graphicFrameMk id="14" creationId="{F6C82232-6E33-14BD-D61C-25303B5E407C}"/>
          </ac:graphicFrameMkLst>
        </pc:graphicFrameChg>
      </pc:sldChg>
      <pc:sldChg chg="modSp del mod">
        <pc:chgData name="Du Liu" userId="f6bbb955-1166-4a0c-a0ca-de04d0e558b9" providerId="ADAL" clId="{9CED5D8C-A4C9-45CE-97BE-322F37FD1CB6}" dt="2024-04-12T12:22:53.019" v="1755" actId="47"/>
        <pc:sldMkLst>
          <pc:docMk/>
          <pc:sldMk cId="2439376452" sldId="279"/>
        </pc:sldMkLst>
        <pc:spChg chg="mod">
          <ac:chgData name="Du Liu" userId="f6bbb955-1166-4a0c-a0ca-de04d0e558b9" providerId="ADAL" clId="{9CED5D8C-A4C9-45CE-97BE-322F37FD1CB6}" dt="2024-04-12T12:22:24.492" v="1751" actId="20577"/>
          <ac:spMkLst>
            <pc:docMk/>
            <pc:sldMk cId="2439376452" sldId="279"/>
            <ac:spMk id="2" creationId="{9B4BEFFE-79E6-5DFF-535C-82A403054023}"/>
          </ac:spMkLst>
        </pc:spChg>
        <pc:spChg chg="mod">
          <ac:chgData name="Du Liu" userId="f6bbb955-1166-4a0c-a0ca-de04d0e558b9" providerId="ADAL" clId="{9CED5D8C-A4C9-45CE-97BE-322F37FD1CB6}" dt="2024-04-12T12:22:31.464" v="1752" actId="14100"/>
          <ac:spMkLst>
            <pc:docMk/>
            <pc:sldMk cId="2439376452" sldId="279"/>
            <ac:spMk id="3" creationId="{0EA7E79D-481A-AC5C-5AE8-319DA5F7DBAF}"/>
          </ac:spMkLst>
        </pc:spChg>
      </pc:sldChg>
      <pc:sldChg chg="modSp mod">
        <pc:chgData name="Du Liu" userId="f6bbb955-1166-4a0c-a0ca-de04d0e558b9" providerId="ADAL" clId="{9CED5D8C-A4C9-45CE-97BE-322F37FD1CB6}" dt="2024-04-16T18:32:58.381" v="2668" actId="20577"/>
        <pc:sldMkLst>
          <pc:docMk/>
          <pc:sldMk cId="705065213" sldId="280"/>
        </pc:sldMkLst>
        <pc:spChg chg="mod">
          <ac:chgData name="Du Liu" userId="f6bbb955-1166-4a0c-a0ca-de04d0e558b9" providerId="ADAL" clId="{9CED5D8C-A4C9-45CE-97BE-322F37FD1CB6}" dt="2024-04-16T17:58:25.426" v="2568" actId="790"/>
          <ac:spMkLst>
            <pc:docMk/>
            <pc:sldMk cId="705065213" sldId="280"/>
            <ac:spMk id="2" creationId="{A5A236EC-DD34-326D-9398-442175505087}"/>
          </ac:spMkLst>
        </pc:spChg>
        <pc:spChg chg="mod">
          <ac:chgData name="Du Liu" userId="f6bbb955-1166-4a0c-a0ca-de04d0e558b9" providerId="ADAL" clId="{9CED5D8C-A4C9-45CE-97BE-322F37FD1CB6}" dt="2024-04-16T18:32:58.381" v="2668" actId="20577"/>
          <ac:spMkLst>
            <pc:docMk/>
            <pc:sldMk cId="705065213" sldId="280"/>
            <ac:spMk id="3" creationId="{6A9A989B-1C17-C6B7-F98E-47DDDB49333E}"/>
          </ac:spMkLst>
        </pc:spChg>
      </pc:sldChg>
      <pc:sldChg chg="addSp delSp modSp new del mod">
        <pc:chgData name="Du Liu" userId="f6bbb955-1166-4a0c-a0ca-de04d0e558b9" providerId="ADAL" clId="{9CED5D8C-A4C9-45CE-97BE-322F37FD1CB6}" dt="2024-04-12T12:00:50.174" v="865" actId="47"/>
        <pc:sldMkLst>
          <pc:docMk/>
          <pc:sldMk cId="722406225" sldId="281"/>
        </pc:sldMkLst>
        <pc:spChg chg="mod">
          <ac:chgData name="Du Liu" userId="f6bbb955-1166-4a0c-a0ca-de04d0e558b9" providerId="ADAL" clId="{9CED5D8C-A4C9-45CE-97BE-322F37FD1CB6}" dt="2024-04-12T11:47:55.083" v="621" actId="20577"/>
          <ac:spMkLst>
            <pc:docMk/>
            <pc:sldMk cId="722406225" sldId="281"/>
            <ac:spMk id="2" creationId="{BE4500C2-949F-4B91-FF72-265D67C7F5C9}"/>
          </ac:spMkLst>
        </pc:spChg>
        <pc:spChg chg="mod">
          <ac:chgData name="Du Liu" userId="f6bbb955-1166-4a0c-a0ca-de04d0e558b9" providerId="ADAL" clId="{9CED5D8C-A4C9-45CE-97BE-322F37FD1CB6}" dt="2024-04-12T11:49:50.385" v="628" actId="14100"/>
          <ac:spMkLst>
            <pc:docMk/>
            <pc:sldMk cId="722406225" sldId="281"/>
            <ac:spMk id="3" creationId="{1BBA3FA4-9291-07EF-D639-3DD03BAD0007}"/>
          </ac:spMkLst>
        </pc:spChg>
        <pc:spChg chg="mod">
          <ac:chgData name="Du Liu" userId="f6bbb955-1166-4a0c-a0ca-de04d0e558b9" providerId="ADAL" clId="{9CED5D8C-A4C9-45CE-97BE-322F37FD1CB6}" dt="2024-04-12T11:53:46.536" v="748" actId="20577"/>
          <ac:spMkLst>
            <pc:docMk/>
            <pc:sldMk cId="722406225" sldId="281"/>
            <ac:spMk id="5" creationId="{6DC3849C-DF1B-F003-8F90-F9FCD98D65E0}"/>
          </ac:spMkLst>
        </pc:spChg>
        <pc:spChg chg="mod">
          <ac:chgData name="Du Liu" userId="f6bbb955-1166-4a0c-a0ca-de04d0e558b9" providerId="ADAL" clId="{9CED5D8C-A4C9-45CE-97BE-322F37FD1CB6}" dt="2024-04-12T11:54:23.169" v="763" actId="20577"/>
          <ac:spMkLst>
            <pc:docMk/>
            <pc:sldMk cId="722406225" sldId="281"/>
            <ac:spMk id="6" creationId="{36475C91-4B56-CEF9-4F1F-D5076154DB94}"/>
          </ac:spMkLst>
        </pc:spChg>
        <pc:spChg chg="mod">
          <ac:chgData name="Du Liu" userId="f6bbb955-1166-4a0c-a0ca-de04d0e558b9" providerId="ADAL" clId="{9CED5D8C-A4C9-45CE-97BE-322F37FD1CB6}" dt="2024-04-12T11:54:07.337" v="756" actId="20577"/>
          <ac:spMkLst>
            <pc:docMk/>
            <pc:sldMk cId="722406225" sldId="281"/>
            <ac:spMk id="7" creationId="{3E1D93A8-C5B2-9267-6EB7-E586ABE2D15B}"/>
          </ac:spMkLst>
        </pc:spChg>
        <pc:spChg chg="mod">
          <ac:chgData name="Du Liu" userId="f6bbb955-1166-4a0c-a0ca-de04d0e558b9" providerId="ADAL" clId="{9CED5D8C-A4C9-45CE-97BE-322F37FD1CB6}" dt="2024-04-12T11:54:26.611" v="766" actId="20577"/>
          <ac:spMkLst>
            <pc:docMk/>
            <pc:sldMk cId="722406225" sldId="281"/>
            <ac:spMk id="8" creationId="{F0ED2486-5F75-7871-8DC6-9E6BE34D959E}"/>
          </ac:spMkLst>
        </pc:spChg>
        <pc:spChg chg="mod">
          <ac:chgData name="Du Liu" userId="f6bbb955-1166-4a0c-a0ca-de04d0e558b9" providerId="ADAL" clId="{9CED5D8C-A4C9-45CE-97BE-322F37FD1CB6}" dt="2024-04-12T11:54:33.158" v="767"/>
          <ac:spMkLst>
            <pc:docMk/>
            <pc:sldMk cId="722406225" sldId="281"/>
            <ac:spMk id="9" creationId="{E053C6BA-EB5F-3260-C460-63AD19B5A4CB}"/>
          </ac:spMkLst>
        </pc:spChg>
        <pc:spChg chg="mod">
          <ac:chgData name="Du Liu" userId="f6bbb955-1166-4a0c-a0ca-de04d0e558b9" providerId="ADAL" clId="{9CED5D8C-A4C9-45CE-97BE-322F37FD1CB6}" dt="2024-04-12T11:54:46.327" v="782" actId="20577"/>
          <ac:spMkLst>
            <pc:docMk/>
            <pc:sldMk cId="722406225" sldId="281"/>
            <ac:spMk id="10" creationId="{0F2D9D2D-036E-92B9-B2C8-1697F80F7C1D}"/>
          </ac:spMkLst>
        </pc:spChg>
        <pc:spChg chg="mod">
          <ac:chgData name="Du Liu" userId="f6bbb955-1166-4a0c-a0ca-de04d0e558b9" providerId="ADAL" clId="{9CED5D8C-A4C9-45CE-97BE-322F37FD1CB6}" dt="2024-04-12T11:50:02.247" v="629"/>
          <ac:spMkLst>
            <pc:docMk/>
            <pc:sldMk cId="722406225" sldId="281"/>
            <ac:spMk id="17" creationId="{2E390286-58DC-82A0-8B81-A65284E6283D}"/>
          </ac:spMkLst>
        </pc:spChg>
        <pc:spChg chg="mod">
          <ac:chgData name="Du Liu" userId="f6bbb955-1166-4a0c-a0ca-de04d0e558b9" providerId="ADAL" clId="{9CED5D8C-A4C9-45CE-97BE-322F37FD1CB6}" dt="2024-04-12T11:50:02.247" v="629"/>
          <ac:spMkLst>
            <pc:docMk/>
            <pc:sldMk cId="722406225" sldId="281"/>
            <ac:spMk id="18" creationId="{D0FB8A54-B916-E66F-5C24-7745240F83DB}"/>
          </ac:spMkLst>
        </pc:spChg>
        <pc:spChg chg="mod">
          <ac:chgData name="Du Liu" userId="f6bbb955-1166-4a0c-a0ca-de04d0e558b9" providerId="ADAL" clId="{9CED5D8C-A4C9-45CE-97BE-322F37FD1CB6}" dt="2024-04-12T11:50:02.247" v="629"/>
          <ac:spMkLst>
            <pc:docMk/>
            <pc:sldMk cId="722406225" sldId="281"/>
            <ac:spMk id="19" creationId="{7A347626-5FC4-5B23-7ED1-9D3E7E966A05}"/>
          </ac:spMkLst>
        </pc:spChg>
        <pc:spChg chg="mod">
          <ac:chgData name="Du Liu" userId="f6bbb955-1166-4a0c-a0ca-de04d0e558b9" providerId="ADAL" clId="{9CED5D8C-A4C9-45CE-97BE-322F37FD1CB6}" dt="2024-04-12T11:50:02.247" v="629"/>
          <ac:spMkLst>
            <pc:docMk/>
            <pc:sldMk cId="722406225" sldId="281"/>
            <ac:spMk id="20" creationId="{1392645F-80AB-50F2-9F8F-A02A7D70FCA5}"/>
          </ac:spMkLst>
        </pc:spChg>
        <pc:spChg chg="mod">
          <ac:chgData name="Du Liu" userId="f6bbb955-1166-4a0c-a0ca-de04d0e558b9" providerId="ADAL" clId="{9CED5D8C-A4C9-45CE-97BE-322F37FD1CB6}" dt="2024-04-12T11:50:02.247" v="629"/>
          <ac:spMkLst>
            <pc:docMk/>
            <pc:sldMk cId="722406225" sldId="281"/>
            <ac:spMk id="21" creationId="{172F4EA3-BE21-F446-DF17-920716B0FD07}"/>
          </ac:spMkLst>
        </pc:spChg>
        <pc:spChg chg="mod">
          <ac:chgData name="Du Liu" userId="f6bbb955-1166-4a0c-a0ca-de04d0e558b9" providerId="ADAL" clId="{9CED5D8C-A4C9-45CE-97BE-322F37FD1CB6}" dt="2024-04-12T11:50:02.247" v="629"/>
          <ac:spMkLst>
            <pc:docMk/>
            <pc:sldMk cId="722406225" sldId="281"/>
            <ac:spMk id="22" creationId="{2033B3CB-1ABF-CDE9-7517-F2E4433FBD2D}"/>
          </ac:spMkLst>
        </pc:spChg>
        <pc:spChg chg="add mod">
          <ac:chgData name="Du Liu" userId="f6bbb955-1166-4a0c-a0ca-de04d0e558b9" providerId="ADAL" clId="{9CED5D8C-A4C9-45CE-97BE-322F37FD1CB6}" dt="2024-04-12T11:52:33.404" v="731" actId="1076"/>
          <ac:spMkLst>
            <pc:docMk/>
            <pc:sldMk cId="722406225" sldId="281"/>
            <ac:spMk id="28" creationId="{6B8E3CF5-27CB-0398-26FB-7E9AEF514EE5}"/>
          </ac:spMkLst>
        </pc:spChg>
        <pc:spChg chg="add mod">
          <ac:chgData name="Du Liu" userId="f6bbb955-1166-4a0c-a0ca-de04d0e558b9" providerId="ADAL" clId="{9CED5D8C-A4C9-45CE-97BE-322F37FD1CB6}" dt="2024-04-12T11:52:33.404" v="731" actId="1076"/>
          <ac:spMkLst>
            <pc:docMk/>
            <pc:sldMk cId="722406225" sldId="281"/>
            <ac:spMk id="29" creationId="{4185091D-E0FF-FCCC-4077-2E10E2BC91C5}"/>
          </ac:spMkLst>
        </pc:spChg>
        <pc:spChg chg="add mod">
          <ac:chgData name="Du Liu" userId="f6bbb955-1166-4a0c-a0ca-de04d0e558b9" providerId="ADAL" clId="{9CED5D8C-A4C9-45CE-97BE-322F37FD1CB6}" dt="2024-04-12T11:52:33.404" v="731" actId="1076"/>
          <ac:spMkLst>
            <pc:docMk/>
            <pc:sldMk cId="722406225" sldId="281"/>
            <ac:spMk id="30" creationId="{28C1A991-4BF7-5C24-E34B-7AB6C5443B2C}"/>
          </ac:spMkLst>
        </pc:spChg>
        <pc:spChg chg="add mod">
          <ac:chgData name="Du Liu" userId="f6bbb955-1166-4a0c-a0ca-de04d0e558b9" providerId="ADAL" clId="{9CED5D8C-A4C9-45CE-97BE-322F37FD1CB6}" dt="2024-04-12T11:52:33.404" v="731" actId="1076"/>
          <ac:spMkLst>
            <pc:docMk/>
            <pc:sldMk cId="722406225" sldId="281"/>
            <ac:spMk id="31" creationId="{203A761F-C5A0-FD39-9D17-2ED668256C6F}"/>
          </ac:spMkLst>
        </pc:spChg>
        <pc:spChg chg="mod">
          <ac:chgData name="Du Liu" userId="f6bbb955-1166-4a0c-a0ca-de04d0e558b9" providerId="ADAL" clId="{9CED5D8C-A4C9-45CE-97BE-322F37FD1CB6}" dt="2024-04-12T11:55:36.284" v="785"/>
          <ac:spMkLst>
            <pc:docMk/>
            <pc:sldMk cId="722406225" sldId="281"/>
            <ac:spMk id="33" creationId="{2BF90719-A9CF-11CF-59E8-B4B18EA54692}"/>
          </ac:spMkLst>
        </pc:spChg>
        <pc:spChg chg="mod">
          <ac:chgData name="Du Liu" userId="f6bbb955-1166-4a0c-a0ca-de04d0e558b9" providerId="ADAL" clId="{9CED5D8C-A4C9-45CE-97BE-322F37FD1CB6}" dt="2024-04-12T11:55:36.284" v="785"/>
          <ac:spMkLst>
            <pc:docMk/>
            <pc:sldMk cId="722406225" sldId="281"/>
            <ac:spMk id="34" creationId="{F2131091-6091-E34B-41E9-E7401F54B192}"/>
          </ac:spMkLst>
        </pc:spChg>
        <pc:spChg chg="mod">
          <ac:chgData name="Du Liu" userId="f6bbb955-1166-4a0c-a0ca-de04d0e558b9" providerId="ADAL" clId="{9CED5D8C-A4C9-45CE-97BE-322F37FD1CB6}" dt="2024-04-12T11:55:36.284" v="785"/>
          <ac:spMkLst>
            <pc:docMk/>
            <pc:sldMk cId="722406225" sldId="281"/>
            <ac:spMk id="35" creationId="{A3D934D2-BBBA-1E6B-8E1B-7E168016279E}"/>
          </ac:spMkLst>
        </pc:spChg>
        <pc:spChg chg="mod">
          <ac:chgData name="Du Liu" userId="f6bbb955-1166-4a0c-a0ca-de04d0e558b9" providerId="ADAL" clId="{9CED5D8C-A4C9-45CE-97BE-322F37FD1CB6}" dt="2024-04-12T11:55:36.284" v="785"/>
          <ac:spMkLst>
            <pc:docMk/>
            <pc:sldMk cId="722406225" sldId="281"/>
            <ac:spMk id="36" creationId="{1BEA363A-A022-437E-2481-6626E857795A}"/>
          </ac:spMkLst>
        </pc:spChg>
        <pc:spChg chg="mod">
          <ac:chgData name="Du Liu" userId="f6bbb955-1166-4a0c-a0ca-de04d0e558b9" providerId="ADAL" clId="{9CED5D8C-A4C9-45CE-97BE-322F37FD1CB6}" dt="2024-04-12T11:55:36.284" v="785"/>
          <ac:spMkLst>
            <pc:docMk/>
            <pc:sldMk cId="722406225" sldId="281"/>
            <ac:spMk id="37" creationId="{E01AA18B-C7FF-08BF-ED83-EDB396C54F2E}"/>
          </ac:spMkLst>
        </pc:spChg>
        <pc:spChg chg="mod">
          <ac:chgData name="Du Liu" userId="f6bbb955-1166-4a0c-a0ca-de04d0e558b9" providerId="ADAL" clId="{9CED5D8C-A4C9-45CE-97BE-322F37FD1CB6}" dt="2024-04-12T11:55:36.284" v="785"/>
          <ac:spMkLst>
            <pc:docMk/>
            <pc:sldMk cId="722406225" sldId="281"/>
            <ac:spMk id="38" creationId="{2856B1B7-58A5-4DA2-7620-06ED8C711432}"/>
          </ac:spMkLst>
        </pc:spChg>
        <pc:grpChg chg="add mod">
          <ac:chgData name="Du Liu" userId="f6bbb955-1166-4a0c-a0ca-de04d0e558b9" providerId="ADAL" clId="{9CED5D8C-A4C9-45CE-97BE-322F37FD1CB6}" dt="2024-04-12T11:55:34.147" v="784" actId="1076"/>
          <ac:grpSpMkLst>
            <pc:docMk/>
            <pc:sldMk cId="722406225" sldId="281"/>
            <ac:grpSpMk id="4" creationId="{4D45CE58-49F4-2F21-1D9F-62C94A2381AF}"/>
          </ac:grpSpMkLst>
        </pc:grpChg>
        <pc:grpChg chg="add del mod">
          <ac:chgData name="Du Liu" userId="f6bbb955-1166-4a0c-a0ca-de04d0e558b9" providerId="ADAL" clId="{9CED5D8C-A4C9-45CE-97BE-322F37FD1CB6}" dt="2024-04-12T11:50:04.499" v="630" actId="478"/>
          <ac:grpSpMkLst>
            <pc:docMk/>
            <pc:sldMk cId="722406225" sldId="281"/>
            <ac:grpSpMk id="16" creationId="{D5758B97-BA6F-679E-2F04-56A8652894F2}"/>
          </ac:grpSpMkLst>
        </pc:grpChg>
        <pc:grpChg chg="add del mod">
          <ac:chgData name="Du Liu" userId="f6bbb955-1166-4a0c-a0ca-de04d0e558b9" providerId="ADAL" clId="{9CED5D8C-A4C9-45CE-97BE-322F37FD1CB6}" dt="2024-04-12T11:55:37.169" v="786"/>
          <ac:grpSpMkLst>
            <pc:docMk/>
            <pc:sldMk cId="722406225" sldId="281"/>
            <ac:grpSpMk id="32" creationId="{172FCCD0-D504-C95B-D141-1FEC4D9D9CE7}"/>
          </ac:grpSpMkLst>
        </pc:grpChg>
        <pc:cxnChg chg="mod">
          <ac:chgData name="Du Liu" userId="f6bbb955-1166-4a0c-a0ca-de04d0e558b9" providerId="ADAL" clId="{9CED5D8C-A4C9-45CE-97BE-322F37FD1CB6}" dt="2024-04-12T11:48:53.691" v="622"/>
          <ac:cxnSpMkLst>
            <pc:docMk/>
            <pc:sldMk cId="722406225" sldId="281"/>
            <ac:cxnSpMk id="11" creationId="{1EBCC7F3-2694-FD59-A1BE-99F69FD1A073}"/>
          </ac:cxnSpMkLst>
        </pc:cxnChg>
        <pc:cxnChg chg="mod">
          <ac:chgData name="Du Liu" userId="f6bbb955-1166-4a0c-a0ca-de04d0e558b9" providerId="ADAL" clId="{9CED5D8C-A4C9-45CE-97BE-322F37FD1CB6}" dt="2024-04-12T11:48:53.691" v="622"/>
          <ac:cxnSpMkLst>
            <pc:docMk/>
            <pc:sldMk cId="722406225" sldId="281"/>
            <ac:cxnSpMk id="12" creationId="{EA35D9B5-56F2-5482-8BD7-6575292F7816}"/>
          </ac:cxnSpMkLst>
        </pc:cxnChg>
        <pc:cxnChg chg="mod">
          <ac:chgData name="Du Liu" userId="f6bbb955-1166-4a0c-a0ca-de04d0e558b9" providerId="ADAL" clId="{9CED5D8C-A4C9-45CE-97BE-322F37FD1CB6}" dt="2024-04-12T11:48:53.691" v="622"/>
          <ac:cxnSpMkLst>
            <pc:docMk/>
            <pc:sldMk cId="722406225" sldId="281"/>
            <ac:cxnSpMk id="13" creationId="{1E80634F-10FD-3F57-9405-95319DD39E9E}"/>
          </ac:cxnSpMkLst>
        </pc:cxnChg>
        <pc:cxnChg chg="mod">
          <ac:chgData name="Du Liu" userId="f6bbb955-1166-4a0c-a0ca-de04d0e558b9" providerId="ADAL" clId="{9CED5D8C-A4C9-45CE-97BE-322F37FD1CB6}" dt="2024-04-12T11:48:53.691" v="622"/>
          <ac:cxnSpMkLst>
            <pc:docMk/>
            <pc:sldMk cId="722406225" sldId="281"/>
            <ac:cxnSpMk id="14" creationId="{63D6DD50-C975-7657-DE4B-5359A913C2CB}"/>
          </ac:cxnSpMkLst>
        </pc:cxnChg>
        <pc:cxnChg chg="mod">
          <ac:chgData name="Du Liu" userId="f6bbb955-1166-4a0c-a0ca-de04d0e558b9" providerId="ADAL" clId="{9CED5D8C-A4C9-45CE-97BE-322F37FD1CB6}" dt="2024-04-12T11:48:53.691" v="622"/>
          <ac:cxnSpMkLst>
            <pc:docMk/>
            <pc:sldMk cId="722406225" sldId="281"/>
            <ac:cxnSpMk id="15" creationId="{4F3B2DDA-FA57-BE37-3337-8977CE9D8EA1}"/>
          </ac:cxnSpMkLst>
        </pc:cxnChg>
        <pc:cxnChg chg="mod">
          <ac:chgData name="Du Liu" userId="f6bbb955-1166-4a0c-a0ca-de04d0e558b9" providerId="ADAL" clId="{9CED5D8C-A4C9-45CE-97BE-322F37FD1CB6}" dt="2024-04-12T11:50:04.499" v="630" actId="478"/>
          <ac:cxnSpMkLst>
            <pc:docMk/>
            <pc:sldMk cId="722406225" sldId="281"/>
            <ac:cxnSpMk id="23" creationId="{BCCB4C4D-F084-1C38-4A4B-683AF7F20932}"/>
          </ac:cxnSpMkLst>
        </pc:cxnChg>
        <pc:cxnChg chg="mod">
          <ac:chgData name="Du Liu" userId="f6bbb955-1166-4a0c-a0ca-de04d0e558b9" providerId="ADAL" clId="{9CED5D8C-A4C9-45CE-97BE-322F37FD1CB6}" dt="2024-04-12T11:50:04.499" v="630" actId="478"/>
          <ac:cxnSpMkLst>
            <pc:docMk/>
            <pc:sldMk cId="722406225" sldId="281"/>
            <ac:cxnSpMk id="24" creationId="{70B70AAB-BB19-F863-4580-A4BAE06CF94B}"/>
          </ac:cxnSpMkLst>
        </pc:cxnChg>
        <pc:cxnChg chg="mod">
          <ac:chgData name="Du Liu" userId="f6bbb955-1166-4a0c-a0ca-de04d0e558b9" providerId="ADAL" clId="{9CED5D8C-A4C9-45CE-97BE-322F37FD1CB6}" dt="2024-04-12T11:50:04.499" v="630" actId="478"/>
          <ac:cxnSpMkLst>
            <pc:docMk/>
            <pc:sldMk cId="722406225" sldId="281"/>
            <ac:cxnSpMk id="25" creationId="{A46FE86A-B761-6DED-C488-2501A3158DE4}"/>
          </ac:cxnSpMkLst>
        </pc:cxnChg>
        <pc:cxnChg chg="mod">
          <ac:chgData name="Du Liu" userId="f6bbb955-1166-4a0c-a0ca-de04d0e558b9" providerId="ADAL" clId="{9CED5D8C-A4C9-45CE-97BE-322F37FD1CB6}" dt="2024-04-12T11:50:04.499" v="630" actId="478"/>
          <ac:cxnSpMkLst>
            <pc:docMk/>
            <pc:sldMk cId="722406225" sldId="281"/>
            <ac:cxnSpMk id="26" creationId="{08AF8EF9-B8D7-FD60-0812-CD85536129A5}"/>
          </ac:cxnSpMkLst>
        </pc:cxnChg>
        <pc:cxnChg chg="mod">
          <ac:chgData name="Du Liu" userId="f6bbb955-1166-4a0c-a0ca-de04d0e558b9" providerId="ADAL" clId="{9CED5D8C-A4C9-45CE-97BE-322F37FD1CB6}" dt="2024-04-12T11:50:04.499" v="630" actId="478"/>
          <ac:cxnSpMkLst>
            <pc:docMk/>
            <pc:sldMk cId="722406225" sldId="281"/>
            <ac:cxnSpMk id="27" creationId="{AE67B054-C7C6-243B-AD7D-5611FB7FF72A}"/>
          </ac:cxnSpMkLst>
        </pc:cxnChg>
        <pc:cxnChg chg="mod">
          <ac:chgData name="Du Liu" userId="f6bbb955-1166-4a0c-a0ca-de04d0e558b9" providerId="ADAL" clId="{9CED5D8C-A4C9-45CE-97BE-322F37FD1CB6}" dt="2024-04-12T11:55:36.284" v="785"/>
          <ac:cxnSpMkLst>
            <pc:docMk/>
            <pc:sldMk cId="722406225" sldId="281"/>
            <ac:cxnSpMk id="39" creationId="{917D000D-FEA3-0DC3-D026-67318FC093B8}"/>
          </ac:cxnSpMkLst>
        </pc:cxnChg>
        <pc:cxnChg chg="mod">
          <ac:chgData name="Du Liu" userId="f6bbb955-1166-4a0c-a0ca-de04d0e558b9" providerId="ADAL" clId="{9CED5D8C-A4C9-45CE-97BE-322F37FD1CB6}" dt="2024-04-12T11:55:36.284" v="785"/>
          <ac:cxnSpMkLst>
            <pc:docMk/>
            <pc:sldMk cId="722406225" sldId="281"/>
            <ac:cxnSpMk id="40" creationId="{65053AF3-38B8-6C14-9BD7-712811AE4587}"/>
          </ac:cxnSpMkLst>
        </pc:cxnChg>
        <pc:cxnChg chg="mod">
          <ac:chgData name="Du Liu" userId="f6bbb955-1166-4a0c-a0ca-de04d0e558b9" providerId="ADAL" clId="{9CED5D8C-A4C9-45CE-97BE-322F37FD1CB6}" dt="2024-04-12T11:55:36.284" v="785"/>
          <ac:cxnSpMkLst>
            <pc:docMk/>
            <pc:sldMk cId="722406225" sldId="281"/>
            <ac:cxnSpMk id="41" creationId="{5B8578AC-B695-397E-989B-86186DC11173}"/>
          </ac:cxnSpMkLst>
        </pc:cxnChg>
        <pc:cxnChg chg="mod">
          <ac:chgData name="Du Liu" userId="f6bbb955-1166-4a0c-a0ca-de04d0e558b9" providerId="ADAL" clId="{9CED5D8C-A4C9-45CE-97BE-322F37FD1CB6}" dt="2024-04-12T11:55:36.284" v="785"/>
          <ac:cxnSpMkLst>
            <pc:docMk/>
            <pc:sldMk cId="722406225" sldId="281"/>
            <ac:cxnSpMk id="42" creationId="{F972F2B5-0538-5C30-DB2B-66FCB4D2D8CB}"/>
          </ac:cxnSpMkLst>
        </pc:cxnChg>
        <pc:cxnChg chg="mod">
          <ac:chgData name="Du Liu" userId="f6bbb955-1166-4a0c-a0ca-de04d0e558b9" providerId="ADAL" clId="{9CED5D8C-A4C9-45CE-97BE-322F37FD1CB6}" dt="2024-04-12T11:55:36.284" v="785"/>
          <ac:cxnSpMkLst>
            <pc:docMk/>
            <pc:sldMk cId="722406225" sldId="281"/>
            <ac:cxnSpMk id="43" creationId="{0DCA5752-DADB-4033-A0E7-DA8B34A50E3D}"/>
          </ac:cxnSpMkLst>
        </pc:cxnChg>
      </pc:sldChg>
      <pc:sldChg chg="new del">
        <pc:chgData name="Du Liu" userId="f6bbb955-1166-4a0c-a0ca-de04d0e558b9" providerId="ADAL" clId="{9CED5D8C-A4C9-45CE-97BE-322F37FD1CB6}" dt="2024-04-12T11:55:41.967" v="789" actId="47"/>
        <pc:sldMkLst>
          <pc:docMk/>
          <pc:sldMk cId="1650825742" sldId="282"/>
        </pc:sldMkLst>
      </pc:sldChg>
      <pc:sldChg chg="addSp delSp modSp add mod chgLayout">
        <pc:chgData name="Du Liu" userId="f6bbb955-1166-4a0c-a0ca-de04d0e558b9" providerId="ADAL" clId="{9CED5D8C-A4C9-45CE-97BE-322F37FD1CB6}" dt="2024-04-16T17:58:25.419" v="2563" actId="790"/>
        <pc:sldMkLst>
          <pc:docMk/>
          <pc:sldMk cId="3263582040" sldId="283"/>
        </pc:sldMkLst>
        <pc:spChg chg="mod ord">
          <ac:chgData name="Du Liu" userId="f6bbb955-1166-4a0c-a0ca-de04d0e558b9" providerId="ADAL" clId="{9CED5D8C-A4C9-45CE-97BE-322F37FD1CB6}" dt="2024-04-16T17:58:25.415" v="2562" actId="790"/>
          <ac:spMkLst>
            <pc:docMk/>
            <pc:sldMk cId="3263582040" sldId="283"/>
            <ac:spMk id="2" creationId="{BE4500C2-949F-4B91-FF72-265D67C7F5C9}"/>
          </ac:spMkLst>
        </pc:spChg>
        <pc:spChg chg="del">
          <ac:chgData name="Du Liu" userId="f6bbb955-1166-4a0c-a0ca-de04d0e558b9" providerId="ADAL" clId="{9CED5D8C-A4C9-45CE-97BE-322F37FD1CB6}" dt="2024-04-12T11:56:59.540" v="791" actId="3680"/>
          <ac:spMkLst>
            <pc:docMk/>
            <pc:sldMk cId="3263582040" sldId="283"/>
            <ac:spMk id="3" creationId="{1BBA3FA4-9291-07EF-D639-3DD03BAD0007}"/>
          </ac:spMkLst>
        </pc:spChg>
        <pc:spChg chg="mod">
          <ac:chgData name="Du Liu" userId="f6bbb955-1166-4a0c-a0ca-de04d0e558b9" providerId="ADAL" clId="{9CED5D8C-A4C9-45CE-97BE-322F37FD1CB6}" dt="2024-04-12T11:57:56.697" v="795" actId="20577"/>
          <ac:spMkLst>
            <pc:docMk/>
            <pc:sldMk cId="3263582040" sldId="283"/>
            <ac:spMk id="5" creationId="{6DC3849C-DF1B-F003-8F90-F9FCD98D65E0}"/>
          </ac:spMkLst>
        </pc:spChg>
        <pc:spChg chg="mod">
          <ac:chgData name="Du Liu" userId="f6bbb955-1166-4a0c-a0ca-de04d0e558b9" providerId="ADAL" clId="{9CED5D8C-A4C9-45CE-97BE-322F37FD1CB6}" dt="2024-04-12T11:58:09.922" v="803" actId="20577"/>
          <ac:spMkLst>
            <pc:docMk/>
            <pc:sldMk cId="3263582040" sldId="283"/>
            <ac:spMk id="6" creationId="{36475C91-4B56-CEF9-4F1F-D5076154DB94}"/>
          </ac:spMkLst>
        </pc:spChg>
        <pc:spChg chg="mod">
          <ac:chgData name="Du Liu" userId="f6bbb955-1166-4a0c-a0ca-de04d0e558b9" providerId="ADAL" clId="{9CED5D8C-A4C9-45CE-97BE-322F37FD1CB6}" dt="2024-04-12T11:58:12.869" v="804" actId="20577"/>
          <ac:spMkLst>
            <pc:docMk/>
            <pc:sldMk cId="3263582040" sldId="283"/>
            <ac:spMk id="7" creationId="{3E1D93A8-C5B2-9267-6EB7-E586ABE2D15B}"/>
          </ac:spMkLst>
        </pc:spChg>
        <pc:spChg chg="mod">
          <ac:chgData name="Du Liu" userId="f6bbb955-1166-4a0c-a0ca-de04d0e558b9" providerId="ADAL" clId="{9CED5D8C-A4C9-45CE-97BE-322F37FD1CB6}" dt="2024-04-12T11:58:20.668" v="810" actId="20577"/>
          <ac:spMkLst>
            <pc:docMk/>
            <pc:sldMk cId="3263582040" sldId="283"/>
            <ac:spMk id="8" creationId="{F0ED2486-5F75-7871-8DC6-9E6BE34D959E}"/>
          </ac:spMkLst>
        </pc:spChg>
        <pc:spChg chg="mod">
          <ac:chgData name="Du Liu" userId="f6bbb955-1166-4a0c-a0ca-de04d0e558b9" providerId="ADAL" clId="{9CED5D8C-A4C9-45CE-97BE-322F37FD1CB6}" dt="2024-04-12T11:58:23.319" v="811" actId="20577"/>
          <ac:spMkLst>
            <pc:docMk/>
            <pc:sldMk cId="3263582040" sldId="283"/>
            <ac:spMk id="9" creationId="{E053C6BA-EB5F-3260-C460-63AD19B5A4CB}"/>
          </ac:spMkLst>
        </pc:spChg>
        <pc:spChg chg="mod">
          <ac:chgData name="Du Liu" userId="f6bbb955-1166-4a0c-a0ca-de04d0e558b9" providerId="ADAL" clId="{9CED5D8C-A4C9-45CE-97BE-322F37FD1CB6}" dt="2024-04-12T11:58:25.583" v="813" actId="20577"/>
          <ac:spMkLst>
            <pc:docMk/>
            <pc:sldMk cId="3263582040" sldId="283"/>
            <ac:spMk id="10" creationId="{0F2D9D2D-036E-92B9-B2C8-1697F80F7C1D}"/>
          </ac:spMkLst>
        </pc:spChg>
        <pc:spChg chg="add mod ord">
          <ac:chgData name="Du Liu" userId="f6bbb955-1166-4a0c-a0ca-de04d0e558b9" providerId="ADAL" clId="{9CED5D8C-A4C9-45CE-97BE-322F37FD1CB6}" dt="2024-04-16T17:58:25.419" v="2563" actId="790"/>
          <ac:spMkLst>
            <pc:docMk/>
            <pc:sldMk cId="3263582040" sldId="283"/>
            <ac:spMk id="18" creationId="{FA9435EC-4206-D142-3135-B8DF9D193A5E}"/>
          </ac:spMkLst>
        </pc:spChg>
        <pc:spChg chg="del">
          <ac:chgData name="Du Liu" userId="f6bbb955-1166-4a0c-a0ca-de04d0e558b9" providerId="ADAL" clId="{9CED5D8C-A4C9-45CE-97BE-322F37FD1CB6}" dt="2024-04-12T11:55:46.794" v="790" actId="478"/>
          <ac:spMkLst>
            <pc:docMk/>
            <pc:sldMk cId="3263582040" sldId="283"/>
            <ac:spMk id="28" creationId="{6B8E3CF5-27CB-0398-26FB-7E9AEF514EE5}"/>
          </ac:spMkLst>
        </pc:spChg>
        <pc:spChg chg="del">
          <ac:chgData name="Du Liu" userId="f6bbb955-1166-4a0c-a0ca-de04d0e558b9" providerId="ADAL" clId="{9CED5D8C-A4C9-45CE-97BE-322F37FD1CB6}" dt="2024-04-12T11:55:46.794" v="790" actId="478"/>
          <ac:spMkLst>
            <pc:docMk/>
            <pc:sldMk cId="3263582040" sldId="283"/>
            <ac:spMk id="29" creationId="{4185091D-E0FF-FCCC-4077-2E10E2BC91C5}"/>
          </ac:spMkLst>
        </pc:spChg>
        <pc:spChg chg="del">
          <ac:chgData name="Du Liu" userId="f6bbb955-1166-4a0c-a0ca-de04d0e558b9" providerId="ADAL" clId="{9CED5D8C-A4C9-45CE-97BE-322F37FD1CB6}" dt="2024-04-12T11:55:46.794" v="790" actId="478"/>
          <ac:spMkLst>
            <pc:docMk/>
            <pc:sldMk cId="3263582040" sldId="283"/>
            <ac:spMk id="30" creationId="{28C1A991-4BF7-5C24-E34B-7AB6C5443B2C}"/>
          </ac:spMkLst>
        </pc:spChg>
        <pc:spChg chg="del">
          <ac:chgData name="Du Liu" userId="f6bbb955-1166-4a0c-a0ca-de04d0e558b9" providerId="ADAL" clId="{9CED5D8C-A4C9-45CE-97BE-322F37FD1CB6}" dt="2024-04-12T11:55:46.794" v="790" actId="478"/>
          <ac:spMkLst>
            <pc:docMk/>
            <pc:sldMk cId="3263582040" sldId="283"/>
            <ac:spMk id="31" creationId="{203A761F-C5A0-FD39-9D17-2ED668256C6F}"/>
          </ac:spMkLst>
        </pc:spChg>
        <pc:grpChg chg="del mod">
          <ac:chgData name="Du Liu" userId="f6bbb955-1166-4a0c-a0ca-de04d0e558b9" providerId="ADAL" clId="{9CED5D8C-A4C9-45CE-97BE-322F37FD1CB6}" dt="2024-04-12T11:59:44.294" v="824" actId="478"/>
          <ac:grpSpMkLst>
            <pc:docMk/>
            <pc:sldMk cId="3263582040" sldId="283"/>
            <ac:grpSpMk id="4" creationId="{4D45CE58-49F4-2F21-1D9F-62C94A2381AF}"/>
          </ac:grpSpMkLst>
        </pc:grpChg>
        <pc:graphicFrameChg chg="add del mod ord modGraphic">
          <ac:chgData name="Du Liu" userId="f6bbb955-1166-4a0c-a0ca-de04d0e558b9" providerId="ADAL" clId="{9CED5D8C-A4C9-45CE-97BE-322F37FD1CB6}" dt="2024-04-12T11:59:07.092" v="815" actId="478"/>
          <ac:graphicFrameMkLst>
            <pc:docMk/>
            <pc:sldMk cId="3263582040" sldId="283"/>
            <ac:graphicFrameMk id="16" creationId="{0D580A35-D74B-C079-0E82-D6C5D75824D5}"/>
          </ac:graphicFrameMkLst>
        </pc:graphicFrameChg>
        <pc:cxnChg chg="mod">
          <ac:chgData name="Du Liu" userId="f6bbb955-1166-4a0c-a0ca-de04d0e558b9" providerId="ADAL" clId="{9CED5D8C-A4C9-45CE-97BE-322F37FD1CB6}" dt="2024-04-12T11:59:44.294" v="824" actId="478"/>
          <ac:cxnSpMkLst>
            <pc:docMk/>
            <pc:sldMk cId="3263582040" sldId="283"/>
            <ac:cxnSpMk id="11" creationId="{1EBCC7F3-2694-FD59-A1BE-99F69FD1A073}"/>
          </ac:cxnSpMkLst>
        </pc:cxnChg>
        <pc:cxnChg chg="mod">
          <ac:chgData name="Du Liu" userId="f6bbb955-1166-4a0c-a0ca-de04d0e558b9" providerId="ADAL" clId="{9CED5D8C-A4C9-45CE-97BE-322F37FD1CB6}" dt="2024-04-12T11:59:44.294" v="824" actId="478"/>
          <ac:cxnSpMkLst>
            <pc:docMk/>
            <pc:sldMk cId="3263582040" sldId="283"/>
            <ac:cxnSpMk id="12" creationId="{EA35D9B5-56F2-5482-8BD7-6575292F7816}"/>
          </ac:cxnSpMkLst>
        </pc:cxnChg>
        <pc:cxnChg chg="mod">
          <ac:chgData name="Du Liu" userId="f6bbb955-1166-4a0c-a0ca-de04d0e558b9" providerId="ADAL" clId="{9CED5D8C-A4C9-45CE-97BE-322F37FD1CB6}" dt="2024-04-12T11:59:44.294" v="824" actId="478"/>
          <ac:cxnSpMkLst>
            <pc:docMk/>
            <pc:sldMk cId="3263582040" sldId="283"/>
            <ac:cxnSpMk id="13" creationId="{1E80634F-10FD-3F57-9405-95319DD39E9E}"/>
          </ac:cxnSpMkLst>
        </pc:cxnChg>
        <pc:cxnChg chg="mod">
          <ac:chgData name="Du Liu" userId="f6bbb955-1166-4a0c-a0ca-de04d0e558b9" providerId="ADAL" clId="{9CED5D8C-A4C9-45CE-97BE-322F37FD1CB6}" dt="2024-04-12T11:59:44.294" v="824" actId="478"/>
          <ac:cxnSpMkLst>
            <pc:docMk/>
            <pc:sldMk cId="3263582040" sldId="283"/>
            <ac:cxnSpMk id="14" creationId="{63D6DD50-C975-7657-DE4B-5359A913C2CB}"/>
          </ac:cxnSpMkLst>
        </pc:cxnChg>
        <pc:cxnChg chg="mod">
          <ac:chgData name="Du Liu" userId="f6bbb955-1166-4a0c-a0ca-de04d0e558b9" providerId="ADAL" clId="{9CED5D8C-A4C9-45CE-97BE-322F37FD1CB6}" dt="2024-04-12T11:59:44.294" v="824" actId="478"/>
          <ac:cxnSpMkLst>
            <pc:docMk/>
            <pc:sldMk cId="3263582040" sldId="283"/>
            <ac:cxnSpMk id="15" creationId="{4F3B2DDA-FA57-BE37-3337-8977CE9D8EA1}"/>
          </ac:cxnSpMkLst>
        </pc:cxnChg>
      </pc:sldChg>
      <pc:sldChg chg="addSp delSp modSp new del mod">
        <pc:chgData name="Du Liu" userId="f6bbb955-1166-4a0c-a0ca-de04d0e558b9" providerId="ADAL" clId="{9CED5D8C-A4C9-45CE-97BE-322F37FD1CB6}" dt="2024-04-12T12:26:30.357" v="1845" actId="47"/>
        <pc:sldMkLst>
          <pc:docMk/>
          <pc:sldMk cId="743667827" sldId="284"/>
        </pc:sldMkLst>
        <pc:spChg chg="mod">
          <ac:chgData name="Du Liu" userId="f6bbb955-1166-4a0c-a0ca-de04d0e558b9" providerId="ADAL" clId="{9CED5D8C-A4C9-45CE-97BE-322F37FD1CB6}" dt="2024-04-12T12:17:04.176" v="1529" actId="20577"/>
          <ac:spMkLst>
            <pc:docMk/>
            <pc:sldMk cId="743667827" sldId="284"/>
            <ac:spMk id="2" creationId="{7728A76B-60C3-E5F5-8B46-A50A6318D35B}"/>
          </ac:spMkLst>
        </pc:spChg>
        <pc:spChg chg="mod">
          <ac:chgData name="Du Liu" userId="f6bbb955-1166-4a0c-a0ca-de04d0e558b9" providerId="ADAL" clId="{9CED5D8C-A4C9-45CE-97BE-322F37FD1CB6}" dt="2024-04-12T12:17:32.269" v="1589" actId="20577"/>
          <ac:spMkLst>
            <pc:docMk/>
            <pc:sldMk cId="743667827" sldId="284"/>
            <ac:spMk id="3" creationId="{CDD3CA47-1FC8-D01A-317E-22B6EA2F878E}"/>
          </ac:spMkLst>
        </pc:spChg>
        <pc:graphicFrameChg chg="add del mod">
          <ac:chgData name="Du Liu" userId="f6bbb955-1166-4a0c-a0ca-de04d0e558b9" providerId="ADAL" clId="{9CED5D8C-A4C9-45CE-97BE-322F37FD1CB6}" dt="2024-04-12T12:17:52.641" v="1591" actId="478"/>
          <ac:graphicFrameMkLst>
            <pc:docMk/>
            <pc:sldMk cId="743667827" sldId="284"/>
            <ac:graphicFrameMk id="4" creationId="{CFC5CAC6-1B90-4EC7-E919-2D882FF393EE}"/>
          </ac:graphicFrameMkLst>
        </pc:graphicFrameChg>
        <pc:graphicFrameChg chg="add del mod">
          <ac:chgData name="Du Liu" userId="f6bbb955-1166-4a0c-a0ca-de04d0e558b9" providerId="ADAL" clId="{9CED5D8C-A4C9-45CE-97BE-322F37FD1CB6}" dt="2024-04-12T12:18:24.990" v="1594" actId="478"/>
          <ac:graphicFrameMkLst>
            <pc:docMk/>
            <pc:sldMk cId="743667827" sldId="284"/>
            <ac:graphicFrameMk id="5" creationId="{3699A6BF-0A95-6B35-DCC0-C596E327DDE8}"/>
          </ac:graphicFrameMkLst>
        </pc:graphicFrameChg>
      </pc:sldChg>
      <pc:sldChg chg="delSp modSp add mod">
        <pc:chgData name="Du Liu" userId="f6bbb955-1166-4a0c-a0ca-de04d0e558b9" providerId="ADAL" clId="{9CED5D8C-A4C9-45CE-97BE-322F37FD1CB6}" dt="2024-04-16T17:58:25.426" v="2567" actId="790"/>
        <pc:sldMkLst>
          <pc:docMk/>
          <pc:sldMk cId="1552242965" sldId="285"/>
        </pc:sldMkLst>
        <pc:spChg chg="mod">
          <ac:chgData name="Du Liu" userId="f6bbb955-1166-4a0c-a0ca-de04d0e558b9" providerId="ADAL" clId="{9CED5D8C-A4C9-45CE-97BE-322F37FD1CB6}" dt="2024-04-16T17:58:25.424" v="2566" actId="790"/>
          <ac:spMkLst>
            <pc:docMk/>
            <pc:sldMk cId="1552242965" sldId="285"/>
            <ac:spMk id="2" creationId="{8E9DC04A-F8F6-6209-42C1-09FA9283F6B0}"/>
          </ac:spMkLst>
        </pc:spChg>
        <pc:spChg chg="mod">
          <ac:chgData name="Du Liu" userId="f6bbb955-1166-4a0c-a0ca-de04d0e558b9" providerId="ADAL" clId="{9CED5D8C-A4C9-45CE-97BE-322F37FD1CB6}" dt="2024-04-16T17:58:25.426" v="2567" actId="790"/>
          <ac:spMkLst>
            <pc:docMk/>
            <pc:sldMk cId="1552242965" sldId="285"/>
            <ac:spMk id="3" creationId="{389D9194-9CCE-3765-9D8D-76153C46DC76}"/>
          </ac:spMkLst>
        </pc:spChg>
        <pc:graphicFrameChg chg="mod modGraphic">
          <ac:chgData name="Du Liu" userId="f6bbb955-1166-4a0c-a0ca-de04d0e558b9" providerId="ADAL" clId="{9CED5D8C-A4C9-45CE-97BE-322F37FD1CB6}" dt="2024-04-12T12:24:32.051" v="1799" actId="20577"/>
          <ac:graphicFrameMkLst>
            <pc:docMk/>
            <pc:sldMk cId="1552242965" sldId="285"/>
            <ac:graphicFrameMk id="6" creationId="{37F5D70B-0DA6-64A7-DC95-447FCBCE6216}"/>
          </ac:graphicFrameMkLst>
        </pc:graphicFrameChg>
        <pc:graphicFrameChg chg="mod modGraphic">
          <ac:chgData name="Du Liu" userId="f6bbb955-1166-4a0c-a0ca-de04d0e558b9" providerId="ADAL" clId="{9CED5D8C-A4C9-45CE-97BE-322F37FD1CB6}" dt="2024-04-12T12:24:39.314" v="1810" actId="20577"/>
          <ac:graphicFrameMkLst>
            <pc:docMk/>
            <pc:sldMk cId="1552242965" sldId="285"/>
            <ac:graphicFrameMk id="7" creationId="{263CF6D9-1591-8CC7-19CA-2B456086B2E3}"/>
          </ac:graphicFrameMkLst>
        </pc:graphicFrameChg>
        <pc:graphicFrameChg chg="mod modGraphic">
          <ac:chgData name="Du Liu" userId="f6bbb955-1166-4a0c-a0ca-de04d0e558b9" providerId="ADAL" clId="{9CED5D8C-A4C9-45CE-97BE-322F37FD1CB6}" dt="2024-04-15T12:28:53.917" v="2518"/>
          <ac:graphicFrameMkLst>
            <pc:docMk/>
            <pc:sldMk cId="1552242965" sldId="285"/>
            <ac:graphicFrameMk id="9" creationId="{F01C6010-2B4D-1439-8361-B11E61D78954}"/>
          </ac:graphicFrameMkLst>
        </pc:graphicFrameChg>
        <pc:graphicFrameChg chg="mod modGraphic">
          <ac:chgData name="Du Liu" userId="f6bbb955-1166-4a0c-a0ca-de04d0e558b9" providerId="ADAL" clId="{9CED5D8C-A4C9-45CE-97BE-322F37FD1CB6}" dt="2024-04-12T13:38:23.358" v="2482" actId="1035"/>
          <ac:graphicFrameMkLst>
            <pc:docMk/>
            <pc:sldMk cId="1552242965" sldId="285"/>
            <ac:graphicFrameMk id="11" creationId="{2D3EA554-68D3-A3FE-9659-DB6B593ADB53}"/>
          </ac:graphicFrameMkLst>
        </pc:graphicFrameChg>
        <pc:graphicFrameChg chg="mod modGraphic">
          <ac:chgData name="Du Liu" userId="f6bbb955-1166-4a0c-a0ca-de04d0e558b9" providerId="ADAL" clId="{9CED5D8C-A4C9-45CE-97BE-322F37FD1CB6}" dt="2024-04-12T13:38:23.358" v="2482" actId="1035"/>
          <ac:graphicFrameMkLst>
            <pc:docMk/>
            <pc:sldMk cId="1552242965" sldId="285"/>
            <ac:graphicFrameMk id="12" creationId="{C8506EEC-8DDD-66F0-373E-3B369909B9B3}"/>
          </ac:graphicFrameMkLst>
        </pc:graphicFrameChg>
        <pc:graphicFrameChg chg="del modGraphic">
          <ac:chgData name="Du Liu" userId="f6bbb955-1166-4a0c-a0ca-de04d0e558b9" providerId="ADAL" clId="{9CED5D8C-A4C9-45CE-97BE-322F37FD1CB6}" dt="2024-04-12T12:25:25.473" v="1843" actId="478"/>
          <ac:graphicFrameMkLst>
            <pc:docMk/>
            <pc:sldMk cId="1552242965" sldId="285"/>
            <ac:graphicFrameMk id="14" creationId="{F6C82232-6E33-14BD-D61C-25303B5E407C}"/>
          </ac:graphicFrameMkLst>
        </pc:graphicFrameChg>
      </pc:sldChg>
      <pc:sldMasterChg chg="modSp mod modSldLayout">
        <pc:chgData name="Du Liu" userId="f6bbb955-1166-4a0c-a0ca-de04d0e558b9" providerId="ADAL" clId="{9CED5D8C-A4C9-45CE-97BE-322F37FD1CB6}" dt="2024-04-16T18:41:06.194" v="2701"/>
        <pc:sldMasterMkLst>
          <pc:docMk/>
          <pc:sldMasterMk cId="2523064765" sldId="2147483660"/>
        </pc:sldMasterMkLst>
        <pc:spChg chg="mod">
          <ac:chgData name="Du Liu" userId="f6bbb955-1166-4a0c-a0ca-de04d0e558b9" providerId="ADAL" clId="{9CED5D8C-A4C9-45CE-97BE-322F37FD1CB6}" dt="2024-04-16T17:58:25.521" v="2622" actId="790"/>
          <ac:spMkLst>
            <pc:docMk/>
            <pc:sldMasterMk cId="2523064765" sldId="2147483660"/>
            <ac:spMk id="8" creationId="{483145CE-A2DE-4236-A4F9-8AE088671CA5}"/>
          </ac:spMkLst>
        </pc:spChg>
        <pc:spChg chg="mod">
          <ac:chgData name="Du Liu" userId="f6bbb955-1166-4a0c-a0ca-de04d0e558b9" providerId="ADAL" clId="{9CED5D8C-A4C9-45CE-97BE-322F37FD1CB6}" dt="2024-04-16T17:58:25.518" v="2621" actId="790"/>
          <ac:spMkLst>
            <pc:docMk/>
            <pc:sldMasterMk cId="2523064765" sldId="2147483660"/>
            <ac:spMk id="21506" creationId="{00000000-0000-0000-0000-000000000000}"/>
          </ac:spMkLst>
        </pc:spChg>
        <pc:sldLayoutChg chg="modSp mod">
          <pc:chgData name="Du Liu" userId="f6bbb955-1166-4a0c-a0ca-de04d0e558b9" providerId="ADAL" clId="{9CED5D8C-A4C9-45CE-97BE-322F37FD1CB6}" dt="2024-04-16T18:41:06.126" v="2671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Du Liu" userId="f6bbb955-1166-4a0c-a0ca-de04d0e558b9" providerId="ADAL" clId="{9CED5D8C-A4C9-45CE-97BE-322F37FD1CB6}" dt="2024-04-16T17:58:25.435" v="2573" actId="790"/>
            <ac:spMkLst>
              <pc:docMk/>
              <pc:sldMasterMk cId="2523064765" sldId="2147483660"/>
              <pc:sldLayoutMk cId="1374575616" sldId="2147483661"/>
              <ac:spMk id="3" creationId="{00000000-0000-0000-0000-000000000000}"/>
            </ac:spMkLst>
          </pc:spChg>
          <pc:spChg chg="mod">
            <ac:chgData name="Du Liu" userId="f6bbb955-1166-4a0c-a0ca-de04d0e558b9" providerId="ADAL" clId="{9CED5D8C-A4C9-45CE-97BE-322F37FD1CB6}" dt="2024-04-16T18:41:06.126" v="2671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  <pc:spChg chg="mod">
            <ac:chgData name="Du Liu" userId="f6bbb955-1166-4a0c-a0ca-de04d0e558b9" providerId="ADAL" clId="{9CED5D8C-A4C9-45CE-97BE-322F37FD1CB6}" dt="2024-04-16T17:58:25.436" v="2574" actId="790"/>
            <ac:spMkLst>
              <pc:docMk/>
              <pc:sldMasterMk cId="2523064765" sldId="2147483660"/>
              <pc:sldLayoutMk cId="1374575616" sldId="2147483661"/>
              <ac:spMk id="12" creationId="{00000000-0000-0000-0000-000000000000}"/>
            </ac:spMkLst>
          </pc:spChg>
          <pc:spChg chg="mod">
            <ac:chgData name="Du Liu" userId="f6bbb955-1166-4a0c-a0ca-de04d0e558b9" providerId="ADAL" clId="{9CED5D8C-A4C9-45CE-97BE-322F37FD1CB6}" dt="2024-04-16T17:58:25.437" v="2575" actId="790"/>
            <ac:spMkLst>
              <pc:docMk/>
              <pc:sldMasterMk cId="2523064765" sldId="2147483660"/>
              <pc:sldLayoutMk cId="1374575616" sldId="2147483661"/>
              <ac:spMk id="15" creationId="{00000000-0000-0000-0000-000000000000}"/>
            </ac:spMkLst>
          </pc:spChg>
          <pc:spChg chg="mod">
            <ac:chgData name="Du Liu" userId="f6bbb955-1166-4a0c-a0ca-de04d0e558b9" providerId="ADAL" clId="{9CED5D8C-A4C9-45CE-97BE-322F37FD1CB6}" dt="2024-04-16T17:58:25.434" v="2572" actId="790"/>
            <ac:spMkLst>
              <pc:docMk/>
              <pc:sldMasterMk cId="2523064765" sldId="2147483660"/>
              <pc:sldLayoutMk cId="1374575616" sldId="2147483661"/>
              <ac:spMk id="22530" creationId="{00000000-0000-0000-0000-000000000000}"/>
            </ac:spMkLst>
          </pc:spChg>
          <pc:spChg chg="mod">
            <ac:chgData name="Du Liu" userId="f6bbb955-1166-4a0c-a0ca-de04d0e558b9" providerId="ADAL" clId="{9CED5D8C-A4C9-45CE-97BE-322F37FD1CB6}" dt="2024-04-16T17:58:25.432" v="2571" actId="790"/>
            <ac:spMkLst>
              <pc:docMk/>
              <pc:sldMasterMk cId="2523064765" sldId="2147483660"/>
              <pc:sldLayoutMk cId="1374575616" sldId="2147483661"/>
              <ac:spMk id="22531" creationId="{00000000-0000-0000-0000-000000000000}"/>
            </ac:spMkLst>
          </pc:spChg>
        </pc:sldLayoutChg>
        <pc:sldLayoutChg chg="modSp mod">
          <pc:chgData name="Du Liu" userId="f6bbb955-1166-4a0c-a0ca-de04d0e558b9" providerId="ADAL" clId="{9CED5D8C-A4C9-45CE-97BE-322F37FD1CB6}" dt="2024-04-16T18:41:06.146" v="2680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Du Liu" userId="f6bbb955-1166-4a0c-a0ca-de04d0e558b9" providerId="ADAL" clId="{9CED5D8C-A4C9-45CE-97BE-322F37FD1CB6}" dt="2024-04-16T18:41:06.146" v="2680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  <pc:spChg chg="mod">
            <ac:chgData name="Du Liu" userId="f6bbb955-1166-4a0c-a0ca-de04d0e558b9" providerId="ADAL" clId="{9CED5D8C-A4C9-45CE-97BE-322F37FD1CB6}" dt="2024-04-16T17:58:25.443" v="2580" actId="790"/>
            <ac:spMkLst>
              <pc:docMk/>
              <pc:sldMasterMk cId="2523064765" sldId="2147483660"/>
              <pc:sldLayoutMk cId="3415456144" sldId="2147483673"/>
              <ac:spMk id="4" creationId="{00000000-0000-0000-0000-000000000000}"/>
            </ac:spMkLst>
          </pc:spChg>
        </pc:sldLayoutChg>
        <pc:sldLayoutChg chg="modSp mod">
          <pc:chgData name="Du Liu" userId="f6bbb955-1166-4a0c-a0ca-de04d0e558b9" providerId="ADAL" clId="{9CED5D8C-A4C9-45CE-97BE-322F37FD1CB6}" dt="2024-04-16T18:41:06.166" v="2689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Du Liu" userId="f6bbb955-1166-4a0c-a0ca-de04d0e558b9" providerId="ADAL" clId="{9CED5D8C-A4C9-45CE-97BE-322F37FD1CB6}" dt="2024-04-16T17:58:25.454" v="2589" actId="790"/>
            <ac:spMkLst>
              <pc:docMk/>
              <pc:sldMasterMk cId="2523064765" sldId="2147483660"/>
              <pc:sldLayoutMk cId="675883818" sldId="2147483675"/>
              <ac:spMk id="3" creationId="{00000000-0000-0000-0000-000000000000}"/>
            </ac:spMkLst>
          </pc:spChg>
          <pc:spChg chg="mod">
            <ac:chgData name="Du Liu" userId="f6bbb955-1166-4a0c-a0ca-de04d0e558b9" providerId="ADAL" clId="{9CED5D8C-A4C9-45CE-97BE-322F37FD1CB6}" dt="2024-04-16T17:58:25.457" v="2590" actId="790"/>
            <ac:spMkLst>
              <pc:docMk/>
              <pc:sldMasterMk cId="2523064765" sldId="2147483660"/>
              <pc:sldLayoutMk cId="675883818" sldId="2147483675"/>
              <ac:spMk id="5" creationId="{00000000-0000-0000-0000-000000000000}"/>
            </ac:spMkLst>
          </pc:spChg>
          <pc:spChg chg="mod">
            <ac:chgData name="Du Liu" userId="f6bbb955-1166-4a0c-a0ca-de04d0e558b9" providerId="ADAL" clId="{9CED5D8C-A4C9-45CE-97BE-322F37FD1CB6}" dt="2024-04-16T17:58:25.453" v="2588" actId="790"/>
            <ac:spMkLst>
              <pc:docMk/>
              <pc:sldMasterMk cId="2523064765" sldId="2147483660"/>
              <pc:sldLayoutMk cId="675883818" sldId="2147483675"/>
              <ac:spMk id="6" creationId="{891BF4C4-9DF9-4D9F-A738-37FBCD45AA68}"/>
            </ac:spMkLst>
          </pc:spChg>
          <pc:spChg chg="mod">
            <ac:chgData name="Du Liu" userId="f6bbb955-1166-4a0c-a0ca-de04d0e558b9" providerId="ADAL" clId="{9CED5D8C-A4C9-45CE-97BE-322F37FD1CB6}" dt="2024-04-16T18:41:06.166" v="2689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Du Liu" userId="f6bbb955-1166-4a0c-a0ca-de04d0e558b9" providerId="ADAL" clId="{9CED5D8C-A4C9-45CE-97BE-322F37FD1CB6}" dt="2024-04-16T18:41:06.180" v="2695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Du Liu" userId="f6bbb955-1166-4a0c-a0ca-de04d0e558b9" providerId="ADAL" clId="{9CED5D8C-A4C9-45CE-97BE-322F37FD1CB6}" dt="2024-04-16T17:58:25.466" v="2598" actId="790"/>
            <ac:spMkLst>
              <pc:docMk/>
              <pc:sldMasterMk cId="2523064765" sldId="2147483660"/>
              <pc:sldLayoutMk cId="2275899235" sldId="2147483678"/>
              <ac:spMk id="4" creationId="{00000000-0000-0000-0000-000000000000}"/>
            </ac:spMkLst>
          </pc:spChg>
          <pc:spChg chg="mod">
            <ac:chgData name="Du Liu" userId="f6bbb955-1166-4a0c-a0ca-de04d0e558b9" providerId="ADAL" clId="{9CED5D8C-A4C9-45CE-97BE-322F37FD1CB6}" dt="2024-04-16T17:58:25.468" v="2599" actId="790"/>
            <ac:spMkLst>
              <pc:docMk/>
              <pc:sldMasterMk cId="2523064765" sldId="2147483660"/>
              <pc:sldLayoutMk cId="2275899235" sldId="2147483678"/>
              <ac:spMk id="6" creationId="{00000000-0000-0000-0000-000000000000}"/>
            </ac:spMkLst>
          </pc:spChg>
          <pc:spChg chg="mod">
            <ac:chgData name="Du Liu" userId="f6bbb955-1166-4a0c-a0ca-de04d0e558b9" providerId="ADAL" clId="{9CED5D8C-A4C9-45CE-97BE-322F37FD1CB6}" dt="2024-04-16T17:58:25.466" v="2597" actId="790"/>
            <ac:spMkLst>
              <pc:docMk/>
              <pc:sldMasterMk cId="2523064765" sldId="2147483660"/>
              <pc:sldLayoutMk cId="2275899235" sldId="2147483678"/>
              <ac:spMk id="7" creationId="{F4D71A67-F349-4E68-B7B8-D53CE323A764}"/>
            </ac:spMkLst>
          </pc:spChg>
          <pc:spChg chg="mod">
            <ac:chgData name="Du Liu" userId="f6bbb955-1166-4a0c-a0ca-de04d0e558b9" providerId="ADAL" clId="{9CED5D8C-A4C9-45CE-97BE-322F37FD1CB6}" dt="2024-04-16T17:58:25.469" v="2600" actId="790"/>
            <ac:spMkLst>
              <pc:docMk/>
              <pc:sldMasterMk cId="2523064765" sldId="2147483660"/>
              <pc:sldLayoutMk cId="2275899235" sldId="2147483678"/>
              <ac:spMk id="8" creationId="{00000000-0000-0000-0000-000000000000}"/>
            </ac:spMkLst>
          </pc:spChg>
          <pc:spChg chg="mod">
            <ac:chgData name="Du Liu" userId="f6bbb955-1166-4a0c-a0ca-de04d0e558b9" providerId="ADAL" clId="{9CED5D8C-A4C9-45CE-97BE-322F37FD1CB6}" dt="2024-04-16T17:58:25.472" v="2601" actId="790"/>
            <ac:spMkLst>
              <pc:docMk/>
              <pc:sldMasterMk cId="2523064765" sldId="2147483660"/>
              <pc:sldLayoutMk cId="2275899235" sldId="2147483678"/>
              <ac:spMk id="9" creationId="{00000000-0000-0000-0000-000000000000}"/>
            </ac:spMkLst>
          </pc:spChg>
          <pc:spChg chg="mod">
            <ac:chgData name="Du Liu" userId="f6bbb955-1166-4a0c-a0ca-de04d0e558b9" providerId="ADAL" clId="{9CED5D8C-A4C9-45CE-97BE-322F37FD1CB6}" dt="2024-04-16T18:41:06.180" v="2695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Du Liu" userId="f6bbb955-1166-4a0c-a0ca-de04d0e558b9" providerId="ADAL" clId="{9CED5D8C-A4C9-45CE-97BE-322F37FD1CB6}" dt="2024-04-16T18:41:06.194" v="2701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Du Liu" userId="f6bbb955-1166-4a0c-a0ca-de04d0e558b9" providerId="ADAL" clId="{9CED5D8C-A4C9-45CE-97BE-322F37FD1CB6}" dt="2024-04-16T17:58:25.483" v="2610" actId="790"/>
            <ac:spMkLst>
              <pc:docMk/>
              <pc:sldMasterMk cId="2523064765" sldId="2147483660"/>
              <pc:sldLayoutMk cId="1436988196" sldId="2147483681"/>
              <ac:spMk id="3" creationId="{00000000-0000-0000-0000-000000000000}"/>
            </ac:spMkLst>
          </pc:spChg>
          <pc:spChg chg="mod">
            <ac:chgData name="Du Liu" userId="f6bbb955-1166-4a0c-a0ca-de04d0e558b9" providerId="ADAL" clId="{9CED5D8C-A4C9-45CE-97BE-322F37FD1CB6}" dt="2024-04-16T17:58:25.486" v="2611" actId="790"/>
            <ac:spMkLst>
              <pc:docMk/>
              <pc:sldMasterMk cId="2523064765" sldId="2147483660"/>
              <pc:sldLayoutMk cId="1436988196" sldId="2147483681"/>
              <ac:spMk id="4" creationId="{00000000-0000-0000-0000-000000000000}"/>
            </ac:spMkLst>
          </pc:spChg>
          <pc:spChg chg="mod">
            <ac:chgData name="Du Liu" userId="f6bbb955-1166-4a0c-a0ca-de04d0e558b9" providerId="ADAL" clId="{9CED5D8C-A4C9-45CE-97BE-322F37FD1CB6}" dt="2024-04-16T17:58:25.486" v="2612" actId="790"/>
            <ac:spMkLst>
              <pc:docMk/>
              <pc:sldMasterMk cId="2523064765" sldId="2147483660"/>
              <pc:sldLayoutMk cId="1436988196" sldId="2147483681"/>
              <ac:spMk id="5" creationId="{00000000-0000-0000-0000-000000000000}"/>
            </ac:spMkLst>
          </pc:spChg>
          <pc:spChg chg="mod">
            <ac:chgData name="Du Liu" userId="f6bbb955-1166-4a0c-a0ca-de04d0e558b9" providerId="ADAL" clId="{9CED5D8C-A4C9-45CE-97BE-322F37FD1CB6}" dt="2024-04-16T17:58:25.487" v="2613" actId="790"/>
            <ac:spMkLst>
              <pc:docMk/>
              <pc:sldMasterMk cId="2523064765" sldId="2147483660"/>
              <pc:sldLayoutMk cId="1436988196" sldId="2147483681"/>
              <ac:spMk id="6" creationId="{00000000-0000-0000-0000-000000000000}"/>
            </ac:spMkLst>
          </pc:spChg>
          <pc:spChg chg="mod">
            <ac:chgData name="Du Liu" userId="f6bbb955-1166-4a0c-a0ca-de04d0e558b9" providerId="ADAL" clId="{9CED5D8C-A4C9-45CE-97BE-322F37FD1CB6}" dt="2024-04-16T17:58:25.490" v="2615" actId="790"/>
            <ac:spMkLst>
              <pc:docMk/>
              <pc:sldMasterMk cId="2523064765" sldId="2147483660"/>
              <pc:sldLayoutMk cId="1436988196" sldId="2147483681"/>
              <ac:spMk id="8" creationId="{00000000-0000-0000-0000-000000000000}"/>
            </ac:spMkLst>
          </pc:spChg>
          <pc:spChg chg="mod">
            <ac:chgData name="Du Liu" userId="f6bbb955-1166-4a0c-a0ca-de04d0e558b9" providerId="ADAL" clId="{9CED5D8C-A4C9-45CE-97BE-322F37FD1CB6}" dt="2024-04-16T17:58:25.489" v="2614" actId="790"/>
            <ac:spMkLst>
              <pc:docMk/>
              <pc:sldMasterMk cId="2523064765" sldId="2147483660"/>
              <pc:sldLayoutMk cId="1436988196" sldId="2147483681"/>
              <ac:spMk id="9" creationId="{00000000-0000-0000-0000-000000000000}"/>
            </ac:spMkLst>
          </pc:spChg>
          <pc:spChg chg="mod">
            <ac:chgData name="Du Liu" userId="f6bbb955-1166-4a0c-a0ca-de04d0e558b9" providerId="ADAL" clId="{9CED5D8C-A4C9-45CE-97BE-322F37FD1CB6}" dt="2024-04-16T17:58:25.494" v="2617" actId="790"/>
            <ac:spMkLst>
              <pc:docMk/>
              <pc:sldMasterMk cId="2523064765" sldId="2147483660"/>
              <pc:sldLayoutMk cId="1436988196" sldId="2147483681"/>
              <ac:spMk id="10" creationId="{00000000-0000-0000-0000-000000000000}"/>
            </ac:spMkLst>
          </pc:spChg>
          <pc:spChg chg="mod">
            <ac:chgData name="Du Liu" userId="f6bbb955-1166-4a0c-a0ca-de04d0e558b9" providerId="ADAL" clId="{9CED5D8C-A4C9-45CE-97BE-322F37FD1CB6}" dt="2024-04-16T17:58:25.493" v="2616" actId="790"/>
            <ac:spMkLst>
              <pc:docMk/>
              <pc:sldMasterMk cId="2523064765" sldId="2147483660"/>
              <pc:sldLayoutMk cId="1436988196" sldId="2147483681"/>
              <ac:spMk id="11" creationId="{00000000-0000-0000-0000-000000000000}"/>
            </ac:spMkLst>
          </pc:spChg>
          <pc:spChg chg="mod">
            <ac:chgData name="Du Liu" userId="f6bbb955-1166-4a0c-a0ca-de04d0e558b9" providerId="ADAL" clId="{9CED5D8C-A4C9-45CE-97BE-322F37FD1CB6}" dt="2024-04-16T17:58:25.482" v="2609" actId="790"/>
            <ac:spMkLst>
              <pc:docMk/>
              <pc:sldMasterMk cId="2523064765" sldId="2147483660"/>
              <pc:sldLayoutMk cId="1436988196" sldId="2147483681"/>
              <ac:spMk id="13" creationId="{99858DC4-E787-41D2-A613-961D60F89117}"/>
            </ac:spMkLst>
          </pc:spChg>
          <pc:spChg chg="mod">
            <ac:chgData name="Du Liu" userId="f6bbb955-1166-4a0c-a0ca-de04d0e558b9" providerId="ADAL" clId="{9CED5D8C-A4C9-45CE-97BE-322F37FD1CB6}" dt="2024-04-16T18:41:06.194" v="2701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Du Liu" userId="f6bbb955-1166-4a0c-a0ca-de04d0e558b9" providerId="ADAL" clId="{9CED5D8C-A4C9-45CE-97BE-322F37FD1CB6}" dt="2024-04-16T18:41:06.187" v="2698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Du Liu" userId="f6bbb955-1166-4a0c-a0ca-de04d0e558b9" providerId="ADAL" clId="{9CED5D8C-A4C9-45CE-97BE-322F37FD1CB6}" dt="2024-04-16T17:58:25.476" v="2604" actId="790"/>
            <ac:spMkLst>
              <pc:docMk/>
              <pc:sldMasterMk cId="2523064765" sldId="2147483660"/>
              <pc:sldLayoutMk cId="2548612008" sldId="2147483690"/>
              <ac:spMk id="3" creationId="{00000000-0000-0000-0000-000000000000}"/>
            </ac:spMkLst>
          </pc:spChg>
          <pc:spChg chg="mod">
            <ac:chgData name="Du Liu" userId="f6bbb955-1166-4a0c-a0ca-de04d0e558b9" providerId="ADAL" clId="{9CED5D8C-A4C9-45CE-97BE-322F37FD1CB6}" dt="2024-04-16T17:58:25.477" v="2605" actId="790"/>
            <ac:spMkLst>
              <pc:docMk/>
              <pc:sldMasterMk cId="2523064765" sldId="2147483660"/>
              <pc:sldLayoutMk cId="2548612008" sldId="2147483690"/>
              <ac:spMk id="4" creationId="{00000000-0000-0000-0000-000000000000}"/>
            </ac:spMkLst>
          </pc:spChg>
          <pc:spChg chg="mod">
            <ac:chgData name="Du Liu" userId="f6bbb955-1166-4a0c-a0ca-de04d0e558b9" providerId="ADAL" clId="{9CED5D8C-A4C9-45CE-97BE-322F37FD1CB6}" dt="2024-04-16T17:58:25.478" v="2606" actId="790"/>
            <ac:spMkLst>
              <pc:docMk/>
              <pc:sldMasterMk cId="2523064765" sldId="2147483660"/>
              <pc:sldLayoutMk cId="2548612008" sldId="2147483690"/>
              <ac:spMk id="6" creationId="{00000000-0000-0000-0000-000000000000}"/>
            </ac:spMkLst>
          </pc:spChg>
          <pc:spChg chg="mod">
            <ac:chgData name="Du Liu" userId="f6bbb955-1166-4a0c-a0ca-de04d0e558b9" providerId="ADAL" clId="{9CED5D8C-A4C9-45CE-97BE-322F37FD1CB6}" dt="2024-04-16T17:58:25.480" v="2607" actId="790"/>
            <ac:spMkLst>
              <pc:docMk/>
              <pc:sldMasterMk cId="2523064765" sldId="2147483660"/>
              <pc:sldLayoutMk cId="2548612008" sldId="2147483690"/>
              <ac:spMk id="7" creationId="{5BD2C41D-0700-4885-AB77-25AFFE4E1FDA}"/>
            </ac:spMkLst>
          </pc:spChg>
          <pc:spChg chg="mod">
            <ac:chgData name="Du Liu" userId="f6bbb955-1166-4a0c-a0ca-de04d0e558b9" providerId="ADAL" clId="{9CED5D8C-A4C9-45CE-97BE-322F37FD1CB6}" dt="2024-04-16T17:58:25.473" v="2603" actId="790"/>
            <ac:spMkLst>
              <pc:docMk/>
              <pc:sldMasterMk cId="2523064765" sldId="2147483660"/>
              <pc:sldLayoutMk cId="2548612008" sldId="2147483690"/>
              <ac:spMk id="9" creationId="{2C948968-FB06-45CC-8259-6BDE4430EACB}"/>
            </ac:spMkLst>
          </pc:spChg>
          <pc:spChg chg="mod">
            <ac:chgData name="Du Liu" userId="f6bbb955-1166-4a0c-a0ca-de04d0e558b9" providerId="ADAL" clId="{9CED5D8C-A4C9-45CE-97BE-322F37FD1CB6}" dt="2024-04-16T18:41:06.187" v="2698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Du Liu" userId="f6bbb955-1166-4a0c-a0ca-de04d0e558b9" providerId="ADAL" clId="{9CED5D8C-A4C9-45CE-97BE-322F37FD1CB6}" dt="2024-04-16T17:58:25.496" v="2619" actId="790"/>
          <pc:sldLayoutMkLst>
            <pc:docMk/>
            <pc:sldMasterMk cId="2523064765" sldId="2147483660"/>
            <pc:sldLayoutMk cId="576168519" sldId="2147483692"/>
          </pc:sldLayoutMkLst>
          <pc:spChg chg="mod">
            <ac:chgData name="Du Liu" userId="f6bbb955-1166-4a0c-a0ca-de04d0e558b9" providerId="ADAL" clId="{9CED5D8C-A4C9-45CE-97BE-322F37FD1CB6}" dt="2024-04-16T17:58:25.496" v="2619" actId="790"/>
            <ac:spMkLst>
              <pc:docMk/>
              <pc:sldMasterMk cId="2523064765" sldId="2147483660"/>
              <pc:sldLayoutMk cId="576168519" sldId="2147483692"/>
              <ac:spMk id="9" creationId="{B200748E-0B61-48E1-8B47-504C30250995}"/>
            </ac:spMkLst>
          </pc:spChg>
        </pc:sldLayoutChg>
        <pc:sldLayoutChg chg="modSp mod">
          <pc:chgData name="Du Liu" userId="f6bbb955-1166-4a0c-a0ca-de04d0e558b9" providerId="ADAL" clId="{9CED5D8C-A4C9-45CE-97BE-322F37FD1CB6}" dt="2024-04-16T18:41:06.159" v="2686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Du Liu" userId="f6bbb955-1166-4a0c-a0ca-de04d0e558b9" providerId="ADAL" clId="{9CED5D8C-A4C9-45CE-97BE-322F37FD1CB6}" dt="2024-04-16T17:58:25.450" v="2586" actId="790"/>
            <ac:spMkLst>
              <pc:docMk/>
              <pc:sldMasterMk cId="2523064765" sldId="2147483660"/>
              <pc:sldLayoutMk cId="3607999529" sldId="2147483694"/>
              <ac:spMk id="4" creationId="{784F54AF-EED6-486A-9ACA-42061F4AAE9A}"/>
            </ac:spMkLst>
          </pc:spChg>
          <pc:spChg chg="mod">
            <ac:chgData name="Du Liu" userId="f6bbb955-1166-4a0c-a0ca-de04d0e558b9" providerId="ADAL" clId="{9CED5D8C-A4C9-45CE-97BE-322F37FD1CB6}" dt="2024-04-16T17:58:25.448" v="2585" actId="790"/>
            <ac:spMkLst>
              <pc:docMk/>
              <pc:sldMasterMk cId="2523064765" sldId="2147483660"/>
              <pc:sldLayoutMk cId="3607999529" sldId="2147483694"/>
              <ac:spMk id="6" creationId="{3F4EF873-DC0F-4698-BEC2-502DB043AA5C}"/>
            </ac:spMkLst>
          </pc:spChg>
          <pc:spChg chg="mod">
            <ac:chgData name="Du Liu" userId="f6bbb955-1166-4a0c-a0ca-de04d0e558b9" providerId="ADAL" clId="{9CED5D8C-A4C9-45CE-97BE-322F37FD1CB6}" dt="2024-04-16T18:41:06.159" v="2686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Du Liu" userId="f6bbb955-1166-4a0c-a0ca-de04d0e558b9" providerId="ADAL" clId="{9CED5D8C-A4C9-45CE-97BE-322F37FD1CB6}" dt="2024-04-16T18:41:06.173" v="2692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Du Liu" userId="f6bbb955-1166-4a0c-a0ca-de04d0e558b9" providerId="ADAL" clId="{9CED5D8C-A4C9-45CE-97BE-322F37FD1CB6}" dt="2024-04-16T17:58:25.460" v="2593" actId="790"/>
            <ac:spMkLst>
              <pc:docMk/>
              <pc:sldMasterMk cId="2523064765" sldId="2147483660"/>
              <pc:sldLayoutMk cId="3545725332" sldId="2147483696"/>
              <ac:spMk id="6" creationId="{00000000-0000-0000-0000-000000000000}"/>
            </ac:spMkLst>
          </pc:spChg>
          <pc:spChg chg="mod">
            <ac:chgData name="Du Liu" userId="f6bbb955-1166-4a0c-a0ca-de04d0e558b9" providerId="ADAL" clId="{9CED5D8C-A4C9-45CE-97BE-322F37FD1CB6}" dt="2024-04-16T17:58:25.463" v="2595" actId="790"/>
            <ac:spMkLst>
              <pc:docMk/>
              <pc:sldMasterMk cId="2523064765" sldId="2147483660"/>
              <pc:sldLayoutMk cId="3545725332" sldId="2147483696"/>
              <ac:spMk id="7" creationId="{8E3794F8-471D-4987-945F-3C29BB03AB49}"/>
            </ac:spMkLst>
          </pc:spChg>
          <pc:spChg chg="mod">
            <ac:chgData name="Du Liu" userId="f6bbb955-1166-4a0c-a0ca-de04d0e558b9" providerId="ADAL" clId="{9CED5D8C-A4C9-45CE-97BE-322F37FD1CB6}" dt="2024-04-16T17:58:25.462" v="2594" actId="790"/>
            <ac:spMkLst>
              <pc:docMk/>
              <pc:sldMasterMk cId="2523064765" sldId="2147483660"/>
              <pc:sldLayoutMk cId="3545725332" sldId="2147483696"/>
              <ac:spMk id="8" creationId="{00000000-0000-0000-0000-000000000000}"/>
            </ac:spMkLst>
          </pc:spChg>
          <pc:spChg chg="mod">
            <ac:chgData name="Du Liu" userId="f6bbb955-1166-4a0c-a0ca-de04d0e558b9" providerId="ADAL" clId="{9CED5D8C-A4C9-45CE-97BE-322F37FD1CB6}" dt="2024-04-16T18:41:06.173" v="2692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  <pc:spChg chg="mod">
            <ac:chgData name="Du Liu" userId="f6bbb955-1166-4a0c-a0ca-de04d0e558b9" providerId="ADAL" clId="{9CED5D8C-A4C9-45CE-97BE-322F37FD1CB6}" dt="2024-04-16T17:58:25.458" v="2592" actId="790"/>
            <ac:spMkLst>
              <pc:docMk/>
              <pc:sldMasterMk cId="2523064765" sldId="2147483660"/>
              <pc:sldLayoutMk cId="3545725332" sldId="2147483696"/>
              <ac:spMk id="10" creationId="{6B686A21-AA96-4B0A-B7CE-F4C6D5D31B32}"/>
            </ac:spMkLst>
          </pc:spChg>
        </pc:sldLayoutChg>
        <pc:sldLayoutChg chg="modSp mod">
          <pc:chgData name="Du Liu" userId="f6bbb955-1166-4a0c-a0ca-de04d0e558b9" providerId="ADAL" clId="{9CED5D8C-A4C9-45CE-97BE-322F37FD1CB6}" dt="2024-04-16T17:58:25.516" v="2620" actId="790"/>
          <pc:sldLayoutMkLst>
            <pc:docMk/>
            <pc:sldMasterMk cId="2523064765" sldId="2147483660"/>
            <pc:sldLayoutMk cId="1410470591" sldId="2147483705"/>
          </pc:sldLayoutMkLst>
          <pc:spChg chg="mod">
            <ac:chgData name="Du Liu" userId="f6bbb955-1166-4a0c-a0ca-de04d0e558b9" providerId="ADAL" clId="{9CED5D8C-A4C9-45CE-97BE-322F37FD1CB6}" dt="2024-04-16T17:58:25.516" v="2620" actId="790"/>
            <ac:spMkLst>
              <pc:docMk/>
              <pc:sldMasterMk cId="2523064765" sldId="2147483660"/>
              <pc:sldLayoutMk cId="1410470591" sldId="2147483705"/>
              <ac:spMk id="5" creationId="{99AF35DD-3E5E-42CB-AFA5-5E09E14F72A4}"/>
            </ac:spMkLst>
          </pc:spChg>
        </pc:sldLayoutChg>
        <pc:sldLayoutChg chg="modSp mod">
          <pc:chgData name="Du Liu" userId="f6bbb955-1166-4a0c-a0ca-de04d0e558b9" providerId="ADAL" clId="{9CED5D8C-A4C9-45CE-97BE-322F37FD1CB6}" dt="2024-04-16T18:41:06.152" v="2683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Du Liu" userId="f6bbb955-1166-4a0c-a0ca-de04d0e558b9" providerId="ADAL" clId="{9CED5D8C-A4C9-45CE-97BE-322F37FD1CB6}" dt="2024-04-16T17:58:25.447" v="2583" actId="790"/>
            <ac:spMkLst>
              <pc:docMk/>
              <pc:sldMasterMk cId="2523064765" sldId="2147483660"/>
              <pc:sldLayoutMk cId="3443338964" sldId="2147483706"/>
              <ac:spMk id="3" creationId="{810CFEFC-6AC8-4817-A0D3-6029D48BD293}"/>
            </ac:spMkLst>
          </pc:spChg>
          <pc:spChg chg="mod">
            <ac:chgData name="Du Liu" userId="f6bbb955-1166-4a0c-a0ca-de04d0e558b9" providerId="ADAL" clId="{9CED5D8C-A4C9-45CE-97BE-322F37FD1CB6}" dt="2024-04-16T17:58:25.445" v="2582" actId="790"/>
            <ac:spMkLst>
              <pc:docMk/>
              <pc:sldMasterMk cId="2523064765" sldId="2147483660"/>
              <pc:sldLayoutMk cId="3443338964" sldId="2147483706"/>
              <ac:spMk id="5" creationId="{00000000-0000-0000-0000-000000000000}"/>
            </ac:spMkLst>
          </pc:spChg>
          <pc:spChg chg="mod">
            <ac:chgData name="Du Liu" userId="f6bbb955-1166-4a0c-a0ca-de04d0e558b9" providerId="ADAL" clId="{9CED5D8C-A4C9-45CE-97BE-322F37FD1CB6}" dt="2024-04-16T18:41:06.152" v="2683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  <pc:sldLayoutChg chg="modSp mod">
          <pc:chgData name="Du Liu" userId="f6bbb955-1166-4a0c-a0ca-de04d0e558b9" providerId="ADAL" clId="{9CED5D8C-A4C9-45CE-97BE-322F37FD1CB6}" dt="2024-04-16T18:41:06.134" v="2674"/>
          <pc:sldLayoutMkLst>
            <pc:docMk/>
            <pc:sldMasterMk cId="2523064765" sldId="2147483660"/>
            <pc:sldLayoutMk cId="395415313" sldId="2147483707"/>
          </pc:sldLayoutMkLst>
          <pc:spChg chg="mod">
            <ac:chgData name="Du Liu" userId="f6bbb955-1166-4a0c-a0ca-de04d0e558b9" providerId="ADAL" clId="{9CED5D8C-A4C9-45CE-97BE-322F37FD1CB6}" dt="2024-04-16T18:41:06.134" v="2674"/>
            <ac:spMkLst>
              <pc:docMk/>
              <pc:sldMasterMk cId="2523064765" sldId="2147483660"/>
              <pc:sldLayoutMk cId="395415313" sldId="2147483707"/>
              <ac:spMk id="2" creationId="{69F42FFA-3DFB-4DB2-A942-F02200203C82}"/>
            </ac:spMkLst>
          </pc:spChg>
        </pc:sldLayoutChg>
        <pc:sldLayoutChg chg="modSp mod">
          <pc:chgData name="Du Liu" userId="f6bbb955-1166-4a0c-a0ca-de04d0e558b9" providerId="ADAL" clId="{9CED5D8C-A4C9-45CE-97BE-322F37FD1CB6}" dt="2024-04-16T18:41:06.141" v="2677"/>
          <pc:sldLayoutMkLst>
            <pc:docMk/>
            <pc:sldMasterMk cId="2523064765" sldId="2147483660"/>
            <pc:sldLayoutMk cId="3084474769" sldId="2147483709"/>
          </pc:sldLayoutMkLst>
          <pc:spChg chg="mod">
            <ac:chgData name="Du Liu" userId="f6bbb955-1166-4a0c-a0ca-de04d0e558b9" providerId="ADAL" clId="{9CED5D8C-A4C9-45CE-97BE-322F37FD1CB6}" dt="2024-04-16T17:58:25.440" v="2578" actId="790"/>
            <ac:spMkLst>
              <pc:docMk/>
              <pc:sldMasterMk cId="2523064765" sldId="2147483660"/>
              <pc:sldLayoutMk cId="3084474769" sldId="2147483709"/>
              <ac:spMk id="3" creationId="{E6869961-F931-4F1E-9FB3-8587EBA3F36F}"/>
            </ac:spMkLst>
          </pc:spChg>
          <pc:spChg chg="mod">
            <ac:chgData name="Du Liu" userId="f6bbb955-1166-4a0c-a0ca-de04d0e558b9" providerId="ADAL" clId="{9CED5D8C-A4C9-45CE-97BE-322F37FD1CB6}" dt="2024-04-16T18:41:06.141" v="2677"/>
            <ac:spMkLst>
              <pc:docMk/>
              <pc:sldMasterMk cId="2523064765" sldId="2147483660"/>
              <pc:sldLayoutMk cId="3084474769" sldId="2147483709"/>
              <ac:spMk id="5" creationId="{203FD5EF-20DB-46AB-B412-DF9112353719}"/>
            </ac:spMkLst>
          </pc:spChg>
        </pc:sldLayoutChg>
      </pc:sldMasterChg>
    </pc:docChg>
  </pc:docChgLst>
  <pc:docChgLst>
    <pc:chgData name="Du Liu" userId="f6bbb955-1166-4a0c-a0ca-de04d0e558b9" providerId="ADAL" clId="{ABA0B8D4-A852-4ABE-B053-6E581C821077}"/>
    <pc:docChg chg="undo redo custSel addSld delSld modSld sldOrd modMainMaster">
      <pc:chgData name="Du Liu" userId="f6bbb955-1166-4a0c-a0ca-de04d0e558b9" providerId="ADAL" clId="{ABA0B8D4-A852-4ABE-B053-6E581C821077}" dt="2024-03-14T09:43:15.794" v="1146"/>
      <pc:docMkLst>
        <pc:docMk/>
      </pc:docMkLst>
      <pc:sldChg chg="ord">
        <pc:chgData name="Du Liu" userId="f6bbb955-1166-4a0c-a0ca-de04d0e558b9" providerId="ADAL" clId="{ABA0B8D4-A852-4ABE-B053-6E581C821077}" dt="2024-01-19T01:13:33.857" v="711"/>
        <pc:sldMkLst>
          <pc:docMk/>
          <pc:sldMk cId="1383928708" sldId="261"/>
        </pc:sldMkLst>
      </pc:sldChg>
      <pc:sldChg chg="modSp mod">
        <pc:chgData name="Du Liu" userId="f6bbb955-1166-4a0c-a0ca-de04d0e558b9" providerId="ADAL" clId="{ABA0B8D4-A852-4ABE-B053-6E581C821077}" dt="2024-01-19T01:01:42.734" v="673" actId="14100"/>
        <pc:sldMkLst>
          <pc:docMk/>
          <pc:sldMk cId="2230748882" sldId="271"/>
        </pc:sldMkLst>
        <pc:spChg chg="mod">
          <ac:chgData name="Du Liu" userId="f6bbb955-1166-4a0c-a0ca-de04d0e558b9" providerId="ADAL" clId="{ABA0B8D4-A852-4ABE-B053-6E581C821077}" dt="2024-01-19T01:01:42.734" v="673" actId="14100"/>
          <ac:spMkLst>
            <pc:docMk/>
            <pc:sldMk cId="2230748882" sldId="271"/>
            <ac:spMk id="3" creationId="{17D5CE7D-CCF0-44B0-843A-8D46859C44EE}"/>
          </ac:spMkLst>
        </pc:spChg>
      </pc:sldChg>
      <pc:sldChg chg="delSp modSp mod">
        <pc:chgData name="Du Liu" userId="f6bbb955-1166-4a0c-a0ca-de04d0e558b9" providerId="ADAL" clId="{ABA0B8D4-A852-4ABE-B053-6E581C821077}" dt="2024-01-24T05:26:37.266" v="915" actId="1076"/>
        <pc:sldMkLst>
          <pc:docMk/>
          <pc:sldMk cId="2604203220" sldId="272"/>
        </pc:sldMkLst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2" creationId="{21D37241-83FF-E6A3-0884-B2083E3539BE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3" creationId="{F3B835B7-1CDF-A256-EAE7-B6A145758FC0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6" creationId="{BAA623AC-904B-D09F-088C-3B6B7517B232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7" creationId="{13952357-F9DF-61DB-7D9C-16D7E511AB52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8" creationId="{7F551D38-C581-072C-DA9C-D23DBE430EC6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9" creationId="{375E7077-0997-C5D0-8FD8-2DD3CD083FE5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10" creationId="{BA16CB71-A03A-8090-874E-1244A8408F4E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11" creationId="{89EB841D-5071-94AF-BFDE-225721D413A0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12" creationId="{F076DB50-C4C3-D01F-F888-5B34CBB61F2E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13" creationId="{3C98D6F0-BD77-08DC-C6C4-99233C91CEBF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14" creationId="{5A86041A-92AA-465B-84E5-5B4BF101F263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15" creationId="{61E29963-D1EC-3BD7-29A0-955DF756CB50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28" creationId="{C554CF38-1B43-0F07-DD22-00FEE356FA24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29" creationId="{F69ABA3A-46B8-15E8-3991-B6D17E223681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32" creationId="{B1E26938-E5A5-64E7-E27A-83DA22021028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33" creationId="{ED9D5D5E-8341-F1EA-D833-14D9561A07B5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58" creationId="{9E53BAB3-126A-42D5-3C22-EDE28D17DA4A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59" creationId="{85D12CD9-F6CE-3000-CDAF-5510FFE6D476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60" creationId="{FF34BBFF-2B0F-D5AB-24FC-953C56050064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61" creationId="{F2C46CA4-FC61-F16E-F6D1-6B8BDCFF4041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62" creationId="{3BC0406C-954B-B44F-DEC6-3D5CFB44D118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63" creationId="{0B8B6498-C028-E8D2-239B-D6F052D7DE6B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64" creationId="{9F43884C-9FC3-6A00-03C3-59A22EBE9B4F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65" creationId="{CD02EC32-30B1-5E28-D329-BE22D3BBFB84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66" creationId="{11CDD44A-2785-B76E-842B-296518609591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67" creationId="{081BCBE7-46B8-EAEC-9C14-732D4FFAC2F3}"/>
          </ac:spMkLst>
        </pc:spChg>
        <pc:spChg chg="mod topLvl">
          <ac:chgData name="Du Liu" userId="f6bbb955-1166-4a0c-a0ca-de04d0e558b9" providerId="ADAL" clId="{ABA0B8D4-A852-4ABE-B053-6E581C821077}" dt="2024-01-18T22:44:43.761" v="460" actId="14100"/>
          <ac:spMkLst>
            <pc:docMk/>
            <pc:sldMk cId="2604203220" sldId="272"/>
            <ac:spMk id="84" creationId="{47C5D6E1-200F-3E3E-1FA6-B95F1AE69740}"/>
          </ac:spMkLst>
        </pc:spChg>
        <pc:spChg chg="mod topLvl">
          <ac:chgData name="Du Liu" userId="f6bbb955-1166-4a0c-a0ca-de04d0e558b9" providerId="ADAL" clId="{ABA0B8D4-A852-4ABE-B053-6E581C821077}" dt="2024-01-18T22:44:43.761" v="460" actId="14100"/>
          <ac:spMkLst>
            <pc:docMk/>
            <pc:sldMk cId="2604203220" sldId="272"/>
            <ac:spMk id="85" creationId="{7FF111DE-2FD9-BE82-01A0-7B1E4D90CD4F}"/>
          </ac:spMkLst>
        </pc:spChg>
        <pc:spChg chg="mod topLvl">
          <ac:chgData name="Du Liu" userId="f6bbb955-1166-4a0c-a0ca-de04d0e558b9" providerId="ADAL" clId="{ABA0B8D4-A852-4ABE-B053-6E581C821077}" dt="2024-01-18T22:44:43.761" v="460" actId="14100"/>
          <ac:spMkLst>
            <pc:docMk/>
            <pc:sldMk cId="2604203220" sldId="272"/>
            <ac:spMk id="86" creationId="{D70690D3-58BC-9D23-A2EF-A117B84B9FE1}"/>
          </ac:spMkLst>
        </pc:spChg>
        <pc:spChg chg="mod topLvl">
          <ac:chgData name="Du Liu" userId="f6bbb955-1166-4a0c-a0ca-de04d0e558b9" providerId="ADAL" clId="{ABA0B8D4-A852-4ABE-B053-6E581C821077}" dt="2024-01-18T22:44:55.080" v="461" actId="1076"/>
          <ac:spMkLst>
            <pc:docMk/>
            <pc:sldMk cId="2604203220" sldId="272"/>
            <ac:spMk id="87" creationId="{AEB30337-F3A7-1269-C4A4-1CAE6D96D7A8}"/>
          </ac:spMkLst>
        </pc:spChg>
        <pc:spChg chg="mod topLvl">
          <ac:chgData name="Du Liu" userId="f6bbb955-1166-4a0c-a0ca-de04d0e558b9" providerId="ADAL" clId="{ABA0B8D4-A852-4ABE-B053-6E581C821077}" dt="2024-01-18T22:45:05.660" v="462" actId="1076"/>
          <ac:spMkLst>
            <pc:docMk/>
            <pc:sldMk cId="2604203220" sldId="272"/>
            <ac:spMk id="88" creationId="{DC86B3B9-FF23-A904-F977-8307D5D4944A}"/>
          </ac:spMkLst>
        </pc:spChg>
        <pc:spChg chg="mod topLvl">
          <ac:chgData name="Du Liu" userId="f6bbb955-1166-4a0c-a0ca-de04d0e558b9" providerId="ADAL" clId="{ABA0B8D4-A852-4ABE-B053-6E581C821077}" dt="2024-01-18T22:45:14.002" v="463" actId="1076"/>
          <ac:spMkLst>
            <pc:docMk/>
            <pc:sldMk cId="2604203220" sldId="272"/>
            <ac:spMk id="89" creationId="{F551E3C9-01F0-3DF7-BB63-2F8979C60570}"/>
          </ac:spMkLst>
        </pc:spChg>
        <pc:spChg chg="mod topLvl">
          <ac:chgData name="Du Liu" userId="f6bbb955-1166-4a0c-a0ca-de04d0e558b9" providerId="ADAL" clId="{ABA0B8D4-A852-4ABE-B053-6E581C821077}" dt="2024-01-18T22:45:34.185" v="466" actId="14100"/>
          <ac:spMkLst>
            <pc:docMk/>
            <pc:sldMk cId="2604203220" sldId="272"/>
            <ac:spMk id="90" creationId="{014B7348-DEFA-5CDC-DA91-47419B3B1E7B}"/>
          </ac:spMkLst>
        </pc:spChg>
        <pc:spChg chg="mod topLvl">
          <ac:chgData name="Du Liu" userId="f6bbb955-1166-4a0c-a0ca-de04d0e558b9" providerId="ADAL" clId="{ABA0B8D4-A852-4ABE-B053-6E581C821077}" dt="2024-01-18T22:45:44.635" v="469" actId="14100"/>
          <ac:spMkLst>
            <pc:docMk/>
            <pc:sldMk cId="2604203220" sldId="272"/>
            <ac:spMk id="91" creationId="{640C82E2-0445-3337-04EB-546993E92839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93" creationId="{35A37DE1-A0BB-BF71-2CFC-9FA7783E392F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99" creationId="{C3C7C150-90F1-4C32-59A6-5736BF697D24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100" creationId="{ED828205-6A9E-1DE1-0A02-F23CEC163C29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102" creationId="{7EB2DFBC-9E7C-9338-F7BA-C8AE2FF7A7D8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111" creationId="{1FDE8C43-B5BB-9F2C-F051-C9130622D209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112" creationId="{C566954D-B4EA-4C49-B58A-5AEBC57950D6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113" creationId="{965B49EA-581C-3F06-670A-34E1EE341252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114" creationId="{D6F5C17A-34C8-153C-8070-C3931B70EDD9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115" creationId="{92D2A02B-7B24-E19E-D32A-D8C25E9B3442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116" creationId="{B21D0A0D-8119-99D5-C84E-8B24669EC835}"/>
          </ac:spMkLst>
        </pc:spChg>
        <pc:spChg chg="mod topLvl">
          <ac:chgData name="Du Liu" userId="f6bbb955-1166-4a0c-a0ca-de04d0e558b9" providerId="ADAL" clId="{ABA0B8D4-A852-4ABE-B053-6E581C821077}" dt="2024-01-18T22:46:19.527" v="472" actId="14100"/>
          <ac:spMkLst>
            <pc:docMk/>
            <pc:sldMk cId="2604203220" sldId="272"/>
            <ac:spMk id="142" creationId="{7E63971C-F62C-6165-C3D6-C718C9FA87D6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145" creationId="{D4AD5E9E-1830-9991-D77B-243D9603C682}"/>
          </ac:spMkLst>
        </pc:spChg>
        <pc:spChg chg="mod topLvl">
          <ac:chgData name="Du Liu" userId="f6bbb955-1166-4a0c-a0ca-de04d0e558b9" providerId="ADAL" clId="{ABA0B8D4-A852-4ABE-B053-6E581C821077}" dt="2024-01-24T05:26:37.266" v="915" actId="1076"/>
          <ac:spMkLst>
            <pc:docMk/>
            <pc:sldMk cId="2604203220" sldId="272"/>
            <ac:spMk id="146" creationId="{27BE8307-B9ED-EB37-F372-5FA33A1B1EAA}"/>
          </ac:spMkLst>
        </pc:spChg>
        <pc:spChg chg="mod topLvl">
          <ac:chgData name="Du Liu" userId="f6bbb955-1166-4a0c-a0ca-de04d0e558b9" providerId="ADAL" clId="{ABA0B8D4-A852-4ABE-B053-6E581C821077}" dt="2024-01-18T22:46:26.903" v="475" actId="14100"/>
          <ac:spMkLst>
            <pc:docMk/>
            <pc:sldMk cId="2604203220" sldId="272"/>
            <ac:spMk id="150" creationId="{4CEB1A05-BA64-46E1-E9C3-A953A1521EB6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151" creationId="{DAD40E2D-CF44-33CF-D5A2-19D303936B84}"/>
          </ac:spMkLst>
        </pc:spChg>
        <pc:spChg chg="mod topLvl">
          <ac:chgData name="Du Liu" userId="f6bbb955-1166-4a0c-a0ca-de04d0e558b9" providerId="ADAL" clId="{ABA0B8D4-A852-4ABE-B053-6E581C821077}" dt="2024-01-18T22:46:57.187" v="483" actId="14100"/>
          <ac:spMkLst>
            <pc:docMk/>
            <pc:sldMk cId="2604203220" sldId="272"/>
            <ac:spMk id="153" creationId="{FFC1AFD6-EC83-DD76-BD79-0E5E2CC863C7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156" creationId="{617A2DDA-BEAA-8A24-D699-DF5AC27D6B81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157" creationId="{F577190D-9332-F940-798C-DF703185C19D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158" creationId="{66792E67-92DC-455C-7778-5C5D10AEDBC3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159" creationId="{19C7E9E9-979F-F738-46A5-4D5FC4A4CCE4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160" creationId="{E1548DDA-4A91-25E4-4052-06E3E0D4B918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198" creationId="{A9C7799E-D1CB-4C60-7B40-90CF0605419E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199" creationId="{1F8C8F50-55D7-A6BB-883A-04D36FAFDE56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200" creationId="{895B95B7-A519-03F4-A14D-AE14542DA681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201" creationId="{32E518D4-3B3B-3808-C763-2FDAD0B49F71}"/>
          </ac:spMkLst>
        </pc:spChg>
        <pc:spChg chg="mod topLvl">
          <ac:chgData name="Du Liu" userId="f6bbb955-1166-4a0c-a0ca-de04d0e558b9" providerId="ADAL" clId="{ABA0B8D4-A852-4ABE-B053-6E581C821077}" dt="2024-01-18T22:46:49.172" v="481" actId="14100"/>
          <ac:spMkLst>
            <pc:docMk/>
            <pc:sldMk cId="2604203220" sldId="272"/>
            <ac:spMk id="214" creationId="{DE707C09-8559-1E1F-40D4-FCFF4A2F4FF1}"/>
          </ac:spMkLst>
        </pc:spChg>
        <pc:spChg chg="mod topLvl">
          <ac:chgData name="Du Liu" userId="f6bbb955-1166-4a0c-a0ca-de04d0e558b9" providerId="ADAL" clId="{ABA0B8D4-A852-4ABE-B053-6E581C821077}" dt="2024-01-18T22:42:50.597" v="442" actId="165"/>
          <ac:spMkLst>
            <pc:docMk/>
            <pc:sldMk cId="2604203220" sldId="272"/>
            <ac:spMk id="317" creationId="{4EF6F457-0CC2-4B65-2667-0882388CA19C}"/>
          </ac:spMkLst>
        </pc:spChg>
        <pc:spChg chg="mod topLvl">
          <ac:chgData name="Du Liu" userId="f6bbb955-1166-4a0c-a0ca-de04d0e558b9" providerId="ADAL" clId="{ABA0B8D4-A852-4ABE-B053-6E581C821077}" dt="2024-01-18T22:46:40.822" v="478" actId="14100"/>
          <ac:spMkLst>
            <pc:docMk/>
            <pc:sldMk cId="2604203220" sldId="272"/>
            <ac:spMk id="327" creationId="{E41FA08B-763B-AC8D-629B-FE0F25CC5B71}"/>
          </ac:spMkLst>
        </pc:spChg>
        <pc:grpChg chg="del">
          <ac:chgData name="Du Liu" userId="f6bbb955-1166-4a0c-a0ca-de04d0e558b9" providerId="ADAL" clId="{ABA0B8D4-A852-4ABE-B053-6E581C821077}" dt="2024-01-18T22:42:50.597" v="442" actId="165"/>
          <ac:grpSpMkLst>
            <pc:docMk/>
            <pc:sldMk cId="2604203220" sldId="272"/>
            <ac:grpSpMk id="328" creationId="{323D80BB-1274-8AE7-5A8B-CA918C466029}"/>
          </ac:grpSpMkLst>
        </pc:grpChg>
        <pc:cxnChg chg="mod topLvl">
          <ac:chgData name="Du Liu" userId="f6bbb955-1166-4a0c-a0ca-de04d0e558b9" providerId="ADAL" clId="{ABA0B8D4-A852-4ABE-B053-6E581C821077}" dt="2024-01-18T22:42:50.597" v="442" actId="165"/>
          <ac:cxnSpMkLst>
            <pc:docMk/>
            <pc:sldMk cId="2604203220" sldId="272"/>
            <ac:cxnSpMk id="17" creationId="{2391B42A-56D2-C0ED-8836-684A792E9924}"/>
          </ac:cxnSpMkLst>
        </pc:cxnChg>
        <pc:cxnChg chg="mod topLvl">
          <ac:chgData name="Du Liu" userId="f6bbb955-1166-4a0c-a0ca-de04d0e558b9" providerId="ADAL" clId="{ABA0B8D4-A852-4ABE-B053-6E581C821077}" dt="2024-01-18T22:42:50.597" v="442" actId="165"/>
          <ac:cxnSpMkLst>
            <pc:docMk/>
            <pc:sldMk cId="2604203220" sldId="272"/>
            <ac:cxnSpMk id="19" creationId="{88DB5EF2-D9D4-C348-EFC0-7508C3788054}"/>
          </ac:cxnSpMkLst>
        </pc:cxnChg>
        <pc:cxnChg chg="mod topLvl">
          <ac:chgData name="Du Liu" userId="f6bbb955-1166-4a0c-a0ca-de04d0e558b9" providerId="ADAL" clId="{ABA0B8D4-A852-4ABE-B053-6E581C821077}" dt="2024-01-18T22:42:50.597" v="442" actId="165"/>
          <ac:cxnSpMkLst>
            <pc:docMk/>
            <pc:sldMk cId="2604203220" sldId="272"/>
            <ac:cxnSpMk id="21" creationId="{E58CF285-21C8-9CE4-5D42-B708473B3E40}"/>
          </ac:cxnSpMkLst>
        </pc:cxnChg>
        <pc:cxnChg chg="mod topLvl">
          <ac:chgData name="Du Liu" userId="f6bbb955-1166-4a0c-a0ca-de04d0e558b9" providerId="ADAL" clId="{ABA0B8D4-A852-4ABE-B053-6E581C821077}" dt="2024-01-18T22:42:50.597" v="442" actId="165"/>
          <ac:cxnSpMkLst>
            <pc:docMk/>
            <pc:sldMk cId="2604203220" sldId="272"/>
            <ac:cxnSpMk id="23" creationId="{4A81AD16-13F8-8328-E9E1-FE25150E3702}"/>
          </ac:cxnSpMkLst>
        </pc:cxnChg>
        <pc:cxnChg chg="mod topLvl">
          <ac:chgData name="Du Liu" userId="f6bbb955-1166-4a0c-a0ca-de04d0e558b9" providerId="ADAL" clId="{ABA0B8D4-A852-4ABE-B053-6E581C821077}" dt="2024-01-18T22:42:50.597" v="442" actId="165"/>
          <ac:cxnSpMkLst>
            <pc:docMk/>
            <pc:sldMk cId="2604203220" sldId="272"/>
            <ac:cxnSpMk id="25" creationId="{FB11ABF3-EAAE-7027-85F3-7FAD4A9D1D49}"/>
          </ac:cxnSpMkLst>
        </pc:cxnChg>
        <pc:cxnChg chg="mod topLvl">
          <ac:chgData name="Du Liu" userId="f6bbb955-1166-4a0c-a0ca-de04d0e558b9" providerId="ADAL" clId="{ABA0B8D4-A852-4ABE-B053-6E581C821077}" dt="2024-01-18T22:42:50.597" v="442" actId="165"/>
          <ac:cxnSpMkLst>
            <pc:docMk/>
            <pc:sldMk cId="2604203220" sldId="272"/>
            <ac:cxnSpMk id="27" creationId="{F6670ED9-D4D8-E657-5647-7D91105774B7}"/>
          </ac:cxnSpMkLst>
        </pc:cxnChg>
        <pc:cxnChg chg="mod topLvl">
          <ac:chgData name="Du Liu" userId="f6bbb955-1166-4a0c-a0ca-de04d0e558b9" providerId="ADAL" clId="{ABA0B8D4-A852-4ABE-B053-6E581C821077}" dt="2024-01-18T22:42:50.597" v="442" actId="165"/>
          <ac:cxnSpMkLst>
            <pc:docMk/>
            <pc:sldMk cId="2604203220" sldId="272"/>
            <ac:cxnSpMk id="31" creationId="{1130656A-24F1-8E85-BBC0-8493C0686EE7}"/>
          </ac:cxnSpMkLst>
        </pc:cxnChg>
        <pc:cxnChg chg="mod topLvl">
          <ac:chgData name="Du Liu" userId="f6bbb955-1166-4a0c-a0ca-de04d0e558b9" providerId="ADAL" clId="{ABA0B8D4-A852-4ABE-B053-6E581C821077}" dt="2024-01-18T22:42:50.597" v="442" actId="165"/>
          <ac:cxnSpMkLst>
            <pc:docMk/>
            <pc:sldMk cId="2604203220" sldId="272"/>
            <ac:cxnSpMk id="34" creationId="{D4C4420F-52E3-56E8-9374-BD5094BC65C7}"/>
          </ac:cxnSpMkLst>
        </pc:cxnChg>
        <pc:cxnChg chg="mod topLvl">
          <ac:chgData name="Du Liu" userId="f6bbb955-1166-4a0c-a0ca-de04d0e558b9" providerId="ADAL" clId="{ABA0B8D4-A852-4ABE-B053-6E581C821077}" dt="2024-01-18T22:42:50.597" v="442" actId="165"/>
          <ac:cxnSpMkLst>
            <pc:docMk/>
            <pc:sldMk cId="2604203220" sldId="272"/>
            <ac:cxnSpMk id="45" creationId="{B467B0DB-E028-DF3F-3586-B3591A8BB740}"/>
          </ac:cxnSpMkLst>
        </pc:cxnChg>
        <pc:cxnChg chg="mod topLvl">
          <ac:chgData name="Du Liu" userId="f6bbb955-1166-4a0c-a0ca-de04d0e558b9" providerId="ADAL" clId="{ABA0B8D4-A852-4ABE-B053-6E581C821077}" dt="2024-01-18T22:42:50.597" v="442" actId="165"/>
          <ac:cxnSpMkLst>
            <pc:docMk/>
            <pc:sldMk cId="2604203220" sldId="272"/>
            <ac:cxnSpMk id="49" creationId="{ACD8D26D-C00B-11F9-2441-F49B803F4042}"/>
          </ac:cxnSpMkLst>
        </pc:cxnChg>
        <pc:cxnChg chg="mod topLvl">
          <ac:chgData name="Du Liu" userId="f6bbb955-1166-4a0c-a0ca-de04d0e558b9" providerId="ADAL" clId="{ABA0B8D4-A852-4ABE-B053-6E581C821077}" dt="2024-01-18T22:42:50.597" v="442" actId="165"/>
          <ac:cxnSpMkLst>
            <pc:docMk/>
            <pc:sldMk cId="2604203220" sldId="272"/>
            <ac:cxnSpMk id="50" creationId="{BDDEB578-C3D3-9658-403C-9B173443DD01}"/>
          </ac:cxnSpMkLst>
        </pc:cxnChg>
        <pc:cxnChg chg="mod topLvl">
          <ac:chgData name="Du Liu" userId="f6bbb955-1166-4a0c-a0ca-de04d0e558b9" providerId="ADAL" clId="{ABA0B8D4-A852-4ABE-B053-6E581C821077}" dt="2024-01-18T22:42:50.597" v="442" actId="165"/>
          <ac:cxnSpMkLst>
            <pc:docMk/>
            <pc:sldMk cId="2604203220" sldId="272"/>
            <ac:cxnSpMk id="51" creationId="{0DAD592D-C74D-E2C0-CB89-AD700F3058C4}"/>
          </ac:cxnSpMkLst>
        </pc:cxnChg>
        <pc:cxnChg chg="mod topLvl">
          <ac:chgData name="Du Liu" userId="f6bbb955-1166-4a0c-a0ca-de04d0e558b9" providerId="ADAL" clId="{ABA0B8D4-A852-4ABE-B053-6E581C821077}" dt="2024-01-18T22:42:50.597" v="442" actId="165"/>
          <ac:cxnSpMkLst>
            <pc:docMk/>
            <pc:sldMk cId="2604203220" sldId="272"/>
            <ac:cxnSpMk id="52" creationId="{9B767ECB-22B0-A02A-9175-8BFF1BF0C926}"/>
          </ac:cxnSpMkLst>
        </pc:cxnChg>
        <pc:cxnChg chg="mod topLvl">
          <ac:chgData name="Du Liu" userId="f6bbb955-1166-4a0c-a0ca-de04d0e558b9" providerId="ADAL" clId="{ABA0B8D4-A852-4ABE-B053-6E581C821077}" dt="2024-01-18T22:42:50.597" v="442" actId="165"/>
          <ac:cxnSpMkLst>
            <pc:docMk/>
            <pc:sldMk cId="2604203220" sldId="272"/>
            <ac:cxnSpMk id="54" creationId="{3074EFA0-254B-FA79-6AD4-945223104926}"/>
          </ac:cxnSpMkLst>
        </pc:cxnChg>
        <pc:cxnChg chg="mod topLvl">
          <ac:chgData name="Du Liu" userId="f6bbb955-1166-4a0c-a0ca-de04d0e558b9" providerId="ADAL" clId="{ABA0B8D4-A852-4ABE-B053-6E581C821077}" dt="2024-01-18T22:42:50.597" v="442" actId="165"/>
          <ac:cxnSpMkLst>
            <pc:docMk/>
            <pc:sldMk cId="2604203220" sldId="272"/>
            <ac:cxnSpMk id="57" creationId="{06830A95-AA1C-8405-E940-A5A74A3BCEF7}"/>
          </ac:cxnSpMkLst>
        </pc:cxnChg>
        <pc:cxnChg chg="mod topLvl">
          <ac:chgData name="Du Liu" userId="f6bbb955-1166-4a0c-a0ca-de04d0e558b9" providerId="ADAL" clId="{ABA0B8D4-A852-4ABE-B053-6E581C821077}" dt="2024-01-18T22:42:50.597" v="442" actId="165"/>
          <ac:cxnSpMkLst>
            <pc:docMk/>
            <pc:sldMk cId="2604203220" sldId="272"/>
            <ac:cxnSpMk id="69" creationId="{F3D21B9A-AD7E-1762-12A8-8C24DF5AF307}"/>
          </ac:cxnSpMkLst>
        </pc:cxnChg>
        <pc:cxnChg chg="mod topLvl">
          <ac:chgData name="Du Liu" userId="f6bbb955-1166-4a0c-a0ca-de04d0e558b9" providerId="ADAL" clId="{ABA0B8D4-A852-4ABE-B053-6E581C821077}" dt="2024-01-18T22:42:50.597" v="442" actId="165"/>
          <ac:cxnSpMkLst>
            <pc:docMk/>
            <pc:sldMk cId="2604203220" sldId="272"/>
            <ac:cxnSpMk id="81" creationId="{18EC5354-1A36-6DD9-637D-17C879BE6398}"/>
          </ac:cxnSpMkLst>
        </pc:cxnChg>
        <pc:cxnChg chg="mod topLvl">
          <ac:chgData name="Du Liu" userId="f6bbb955-1166-4a0c-a0ca-de04d0e558b9" providerId="ADAL" clId="{ABA0B8D4-A852-4ABE-B053-6E581C821077}" dt="2024-01-18T22:42:50.597" v="442" actId="165"/>
          <ac:cxnSpMkLst>
            <pc:docMk/>
            <pc:sldMk cId="2604203220" sldId="272"/>
            <ac:cxnSpMk id="83" creationId="{B40384A0-98F2-DB08-F8A3-2427BFE248B2}"/>
          </ac:cxnSpMkLst>
        </pc:cxnChg>
        <pc:cxnChg chg="mod topLvl">
          <ac:chgData name="Du Liu" userId="f6bbb955-1166-4a0c-a0ca-de04d0e558b9" providerId="ADAL" clId="{ABA0B8D4-A852-4ABE-B053-6E581C821077}" dt="2024-01-18T22:42:50.597" v="442" actId="165"/>
          <ac:cxnSpMkLst>
            <pc:docMk/>
            <pc:sldMk cId="2604203220" sldId="272"/>
            <ac:cxnSpMk id="104" creationId="{9AFDC849-5876-88BF-2AA1-BB7E84DA4F56}"/>
          </ac:cxnSpMkLst>
        </pc:cxnChg>
        <pc:cxnChg chg="mod topLvl">
          <ac:chgData name="Du Liu" userId="f6bbb955-1166-4a0c-a0ca-de04d0e558b9" providerId="ADAL" clId="{ABA0B8D4-A852-4ABE-B053-6E581C821077}" dt="2024-01-18T22:42:50.597" v="442" actId="165"/>
          <ac:cxnSpMkLst>
            <pc:docMk/>
            <pc:sldMk cId="2604203220" sldId="272"/>
            <ac:cxnSpMk id="106" creationId="{D092A63C-6E26-33B0-21F0-DFFE4531A5CD}"/>
          </ac:cxnSpMkLst>
        </pc:cxnChg>
        <pc:cxnChg chg="mod topLvl">
          <ac:chgData name="Du Liu" userId="f6bbb955-1166-4a0c-a0ca-de04d0e558b9" providerId="ADAL" clId="{ABA0B8D4-A852-4ABE-B053-6E581C821077}" dt="2024-01-18T22:42:50.597" v="442" actId="165"/>
          <ac:cxnSpMkLst>
            <pc:docMk/>
            <pc:sldMk cId="2604203220" sldId="272"/>
            <ac:cxnSpMk id="108" creationId="{8B6D4744-29E3-AEFC-10BE-61DDB4726323}"/>
          </ac:cxnSpMkLst>
        </pc:cxnChg>
        <pc:cxnChg chg="mod topLvl">
          <ac:chgData name="Du Liu" userId="f6bbb955-1166-4a0c-a0ca-de04d0e558b9" providerId="ADAL" clId="{ABA0B8D4-A852-4ABE-B053-6E581C821077}" dt="2024-01-18T22:42:50.597" v="442" actId="165"/>
          <ac:cxnSpMkLst>
            <pc:docMk/>
            <pc:sldMk cId="2604203220" sldId="272"/>
            <ac:cxnSpMk id="110" creationId="{54866507-854C-B2A9-FCCD-B0FE34727C37}"/>
          </ac:cxnSpMkLst>
        </pc:cxnChg>
        <pc:cxnChg chg="mod topLvl">
          <ac:chgData name="Du Liu" userId="f6bbb955-1166-4a0c-a0ca-de04d0e558b9" providerId="ADAL" clId="{ABA0B8D4-A852-4ABE-B053-6E581C821077}" dt="2024-01-18T22:42:50.597" v="442" actId="165"/>
          <ac:cxnSpMkLst>
            <pc:docMk/>
            <pc:sldMk cId="2604203220" sldId="272"/>
            <ac:cxnSpMk id="118" creationId="{604C2035-E579-851D-F087-76F9ABAC8BD3}"/>
          </ac:cxnSpMkLst>
        </pc:cxnChg>
        <pc:cxnChg chg="mod topLvl">
          <ac:chgData name="Du Liu" userId="f6bbb955-1166-4a0c-a0ca-de04d0e558b9" providerId="ADAL" clId="{ABA0B8D4-A852-4ABE-B053-6E581C821077}" dt="2024-01-18T22:42:50.597" v="442" actId="165"/>
          <ac:cxnSpMkLst>
            <pc:docMk/>
            <pc:sldMk cId="2604203220" sldId="272"/>
            <ac:cxnSpMk id="120" creationId="{07CCE8DD-1685-35EB-C537-1022BBA94D61}"/>
          </ac:cxnSpMkLst>
        </pc:cxnChg>
        <pc:cxnChg chg="mod topLvl">
          <ac:chgData name="Du Liu" userId="f6bbb955-1166-4a0c-a0ca-de04d0e558b9" providerId="ADAL" clId="{ABA0B8D4-A852-4ABE-B053-6E581C821077}" dt="2024-01-18T22:42:50.597" v="442" actId="165"/>
          <ac:cxnSpMkLst>
            <pc:docMk/>
            <pc:sldMk cId="2604203220" sldId="272"/>
            <ac:cxnSpMk id="122" creationId="{2E718D13-F5C5-F881-F788-FCEF521CA547}"/>
          </ac:cxnSpMkLst>
        </pc:cxnChg>
        <pc:cxnChg chg="mod topLvl">
          <ac:chgData name="Du Liu" userId="f6bbb955-1166-4a0c-a0ca-de04d0e558b9" providerId="ADAL" clId="{ABA0B8D4-A852-4ABE-B053-6E581C821077}" dt="2024-01-18T22:42:50.597" v="442" actId="165"/>
          <ac:cxnSpMkLst>
            <pc:docMk/>
            <pc:sldMk cId="2604203220" sldId="272"/>
            <ac:cxnSpMk id="129" creationId="{D2026B1F-6BA4-D4DD-D97D-58D16C2DDDBA}"/>
          </ac:cxnSpMkLst>
        </pc:cxnChg>
        <pc:cxnChg chg="mod topLvl">
          <ac:chgData name="Du Liu" userId="f6bbb955-1166-4a0c-a0ca-de04d0e558b9" providerId="ADAL" clId="{ABA0B8D4-A852-4ABE-B053-6E581C821077}" dt="2024-01-18T22:42:50.597" v="442" actId="165"/>
          <ac:cxnSpMkLst>
            <pc:docMk/>
            <pc:sldMk cId="2604203220" sldId="272"/>
            <ac:cxnSpMk id="131" creationId="{17AF0BB0-14C3-A162-0DBB-B1ACC8124170}"/>
          </ac:cxnSpMkLst>
        </pc:cxnChg>
        <pc:cxnChg chg="mod topLvl">
          <ac:chgData name="Du Liu" userId="f6bbb955-1166-4a0c-a0ca-de04d0e558b9" providerId="ADAL" clId="{ABA0B8D4-A852-4ABE-B053-6E581C821077}" dt="2024-01-18T22:42:50.597" v="442" actId="165"/>
          <ac:cxnSpMkLst>
            <pc:docMk/>
            <pc:sldMk cId="2604203220" sldId="272"/>
            <ac:cxnSpMk id="133" creationId="{66E1254E-3CEC-6F20-0F9F-44D5A8B3658F}"/>
          </ac:cxnSpMkLst>
        </pc:cxnChg>
        <pc:cxnChg chg="mod topLvl">
          <ac:chgData name="Du Liu" userId="f6bbb955-1166-4a0c-a0ca-de04d0e558b9" providerId="ADAL" clId="{ABA0B8D4-A852-4ABE-B053-6E581C821077}" dt="2024-01-18T22:42:50.597" v="442" actId="165"/>
          <ac:cxnSpMkLst>
            <pc:docMk/>
            <pc:sldMk cId="2604203220" sldId="272"/>
            <ac:cxnSpMk id="144" creationId="{81A49BF9-35D6-91FF-3BAE-1C0870C136AD}"/>
          </ac:cxnSpMkLst>
        </pc:cxnChg>
        <pc:cxnChg chg="mod topLvl">
          <ac:chgData name="Du Liu" userId="f6bbb955-1166-4a0c-a0ca-de04d0e558b9" providerId="ADAL" clId="{ABA0B8D4-A852-4ABE-B053-6E581C821077}" dt="2024-01-24T05:26:37.266" v="915" actId="1076"/>
          <ac:cxnSpMkLst>
            <pc:docMk/>
            <pc:sldMk cId="2604203220" sldId="272"/>
            <ac:cxnSpMk id="149" creationId="{E650691C-4E26-40D4-017A-56E04EEB603E}"/>
          </ac:cxnSpMkLst>
        </pc:cxnChg>
        <pc:cxnChg chg="mod topLvl">
          <ac:chgData name="Du Liu" userId="f6bbb955-1166-4a0c-a0ca-de04d0e558b9" providerId="ADAL" clId="{ABA0B8D4-A852-4ABE-B053-6E581C821077}" dt="2024-01-18T22:42:50.597" v="442" actId="165"/>
          <ac:cxnSpMkLst>
            <pc:docMk/>
            <pc:sldMk cId="2604203220" sldId="272"/>
            <ac:cxnSpMk id="152" creationId="{37BB11A5-4310-89D6-F44E-87CDCB340ACE}"/>
          </ac:cxnSpMkLst>
        </pc:cxnChg>
        <pc:cxnChg chg="mod topLvl">
          <ac:chgData name="Du Liu" userId="f6bbb955-1166-4a0c-a0ca-de04d0e558b9" providerId="ADAL" clId="{ABA0B8D4-A852-4ABE-B053-6E581C821077}" dt="2024-01-18T22:42:50.597" v="442" actId="165"/>
          <ac:cxnSpMkLst>
            <pc:docMk/>
            <pc:sldMk cId="2604203220" sldId="272"/>
            <ac:cxnSpMk id="162" creationId="{ED6731F8-AFEE-32F7-C35F-922E03A2F828}"/>
          </ac:cxnSpMkLst>
        </pc:cxnChg>
        <pc:cxnChg chg="mod topLvl">
          <ac:chgData name="Du Liu" userId="f6bbb955-1166-4a0c-a0ca-de04d0e558b9" providerId="ADAL" clId="{ABA0B8D4-A852-4ABE-B053-6E581C821077}" dt="2024-01-18T22:42:50.597" v="442" actId="165"/>
          <ac:cxnSpMkLst>
            <pc:docMk/>
            <pc:sldMk cId="2604203220" sldId="272"/>
            <ac:cxnSpMk id="167" creationId="{27826A4B-126C-6A27-F68B-901B11953571}"/>
          </ac:cxnSpMkLst>
        </pc:cxnChg>
        <pc:cxnChg chg="mod topLvl">
          <ac:chgData name="Du Liu" userId="f6bbb955-1166-4a0c-a0ca-de04d0e558b9" providerId="ADAL" clId="{ABA0B8D4-A852-4ABE-B053-6E581C821077}" dt="2024-01-18T22:42:50.597" v="442" actId="165"/>
          <ac:cxnSpMkLst>
            <pc:docMk/>
            <pc:sldMk cId="2604203220" sldId="272"/>
            <ac:cxnSpMk id="184" creationId="{2AF34619-C455-4A53-1C07-6EE28FA9F0B7}"/>
          </ac:cxnSpMkLst>
        </pc:cxnChg>
        <pc:cxnChg chg="mod topLvl">
          <ac:chgData name="Du Liu" userId="f6bbb955-1166-4a0c-a0ca-de04d0e558b9" providerId="ADAL" clId="{ABA0B8D4-A852-4ABE-B053-6E581C821077}" dt="2024-01-18T22:42:50.597" v="442" actId="165"/>
          <ac:cxnSpMkLst>
            <pc:docMk/>
            <pc:sldMk cId="2604203220" sldId="272"/>
            <ac:cxnSpMk id="186" creationId="{1DBB16BE-6453-3A37-792D-AEAF344EDA6E}"/>
          </ac:cxnSpMkLst>
        </pc:cxnChg>
        <pc:cxnChg chg="mod topLvl">
          <ac:chgData name="Du Liu" userId="f6bbb955-1166-4a0c-a0ca-de04d0e558b9" providerId="ADAL" clId="{ABA0B8D4-A852-4ABE-B053-6E581C821077}" dt="2024-01-24T05:26:37.266" v="915" actId="1076"/>
          <ac:cxnSpMkLst>
            <pc:docMk/>
            <pc:sldMk cId="2604203220" sldId="272"/>
            <ac:cxnSpMk id="189" creationId="{258289BE-C85E-3DE5-CD27-F63C00BF4D6C}"/>
          </ac:cxnSpMkLst>
        </pc:cxnChg>
        <pc:cxnChg chg="mod topLvl">
          <ac:chgData name="Du Liu" userId="f6bbb955-1166-4a0c-a0ca-de04d0e558b9" providerId="ADAL" clId="{ABA0B8D4-A852-4ABE-B053-6E581C821077}" dt="2024-01-18T22:42:50.597" v="442" actId="165"/>
          <ac:cxnSpMkLst>
            <pc:docMk/>
            <pc:sldMk cId="2604203220" sldId="272"/>
            <ac:cxnSpMk id="191" creationId="{FEC81CAE-7F2B-3813-8774-2461954D621E}"/>
          </ac:cxnSpMkLst>
        </pc:cxnChg>
        <pc:cxnChg chg="mod topLvl">
          <ac:chgData name="Du Liu" userId="f6bbb955-1166-4a0c-a0ca-de04d0e558b9" providerId="ADAL" clId="{ABA0B8D4-A852-4ABE-B053-6E581C821077}" dt="2024-01-18T22:42:50.597" v="442" actId="165"/>
          <ac:cxnSpMkLst>
            <pc:docMk/>
            <pc:sldMk cId="2604203220" sldId="272"/>
            <ac:cxnSpMk id="203" creationId="{AC88890D-9D2A-8E6A-1284-667A207D6FC8}"/>
          </ac:cxnSpMkLst>
        </pc:cxnChg>
        <pc:cxnChg chg="mod topLvl">
          <ac:chgData name="Du Liu" userId="f6bbb955-1166-4a0c-a0ca-de04d0e558b9" providerId="ADAL" clId="{ABA0B8D4-A852-4ABE-B053-6E581C821077}" dt="2024-01-18T22:42:50.597" v="442" actId="165"/>
          <ac:cxnSpMkLst>
            <pc:docMk/>
            <pc:sldMk cId="2604203220" sldId="272"/>
            <ac:cxnSpMk id="205" creationId="{2790B39C-A375-5C1C-C86E-F4B5F9BA87B5}"/>
          </ac:cxnSpMkLst>
        </pc:cxnChg>
        <pc:cxnChg chg="mod topLvl">
          <ac:chgData name="Du Liu" userId="f6bbb955-1166-4a0c-a0ca-de04d0e558b9" providerId="ADAL" clId="{ABA0B8D4-A852-4ABE-B053-6E581C821077}" dt="2024-01-18T22:42:50.597" v="442" actId="165"/>
          <ac:cxnSpMkLst>
            <pc:docMk/>
            <pc:sldMk cId="2604203220" sldId="272"/>
            <ac:cxnSpMk id="207" creationId="{F0C8FE58-0984-2AC5-7CC3-316AF8D858D7}"/>
          </ac:cxnSpMkLst>
        </pc:cxnChg>
        <pc:cxnChg chg="mod topLvl">
          <ac:chgData name="Du Liu" userId="f6bbb955-1166-4a0c-a0ca-de04d0e558b9" providerId="ADAL" clId="{ABA0B8D4-A852-4ABE-B053-6E581C821077}" dt="2024-01-18T22:42:50.597" v="442" actId="165"/>
          <ac:cxnSpMkLst>
            <pc:docMk/>
            <pc:sldMk cId="2604203220" sldId="272"/>
            <ac:cxnSpMk id="209" creationId="{45A53461-D128-457B-2FFD-252696E498E2}"/>
          </ac:cxnSpMkLst>
        </pc:cxnChg>
        <pc:cxnChg chg="mod topLvl">
          <ac:chgData name="Du Liu" userId="f6bbb955-1166-4a0c-a0ca-de04d0e558b9" providerId="ADAL" clId="{ABA0B8D4-A852-4ABE-B053-6E581C821077}" dt="2024-01-18T22:42:50.597" v="442" actId="165"/>
          <ac:cxnSpMkLst>
            <pc:docMk/>
            <pc:sldMk cId="2604203220" sldId="272"/>
            <ac:cxnSpMk id="313" creationId="{94054241-7125-B189-B20D-FD909644BE1C}"/>
          </ac:cxnSpMkLst>
        </pc:cxnChg>
        <pc:cxnChg chg="mod topLvl">
          <ac:chgData name="Du Liu" userId="f6bbb955-1166-4a0c-a0ca-de04d0e558b9" providerId="ADAL" clId="{ABA0B8D4-A852-4ABE-B053-6E581C821077}" dt="2024-01-18T22:42:50.597" v="442" actId="165"/>
          <ac:cxnSpMkLst>
            <pc:docMk/>
            <pc:sldMk cId="2604203220" sldId="272"/>
            <ac:cxnSpMk id="320" creationId="{506AD97F-D511-F126-B68A-3714528A5C14}"/>
          </ac:cxnSpMkLst>
        </pc:cxnChg>
      </pc:sldChg>
      <pc:sldChg chg="modSp mod">
        <pc:chgData name="Du Liu" userId="f6bbb955-1166-4a0c-a0ca-de04d0e558b9" providerId="ADAL" clId="{ABA0B8D4-A852-4ABE-B053-6E581C821077}" dt="2024-01-18T23:18:14.073" v="548" actId="20577"/>
        <pc:sldMkLst>
          <pc:docMk/>
          <pc:sldMk cId="67396847" sldId="273"/>
        </pc:sldMkLst>
        <pc:spChg chg="mod">
          <ac:chgData name="Du Liu" userId="f6bbb955-1166-4a0c-a0ca-de04d0e558b9" providerId="ADAL" clId="{ABA0B8D4-A852-4ABE-B053-6E581C821077}" dt="2024-01-18T23:18:14.073" v="548" actId="20577"/>
          <ac:spMkLst>
            <pc:docMk/>
            <pc:sldMk cId="67396847" sldId="273"/>
            <ac:spMk id="3" creationId="{B81A2E31-0422-D442-B109-C9019F6CAEB4}"/>
          </ac:spMkLst>
        </pc:spChg>
      </pc:sldChg>
      <pc:sldChg chg="add del">
        <pc:chgData name="Du Liu" userId="f6bbb955-1166-4a0c-a0ca-de04d0e558b9" providerId="ADAL" clId="{ABA0B8D4-A852-4ABE-B053-6E581C821077}" dt="2024-01-15T09:33:49.578" v="212"/>
        <pc:sldMkLst>
          <pc:docMk/>
          <pc:sldMk cId="922422274" sldId="274"/>
        </pc:sldMkLst>
      </pc:sldChg>
      <pc:sldChg chg="addSp modSp add del mod">
        <pc:chgData name="Du Liu" userId="f6bbb955-1166-4a0c-a0ca-de04d0e558b9" providerId="ADAL" clId="{ABA0B8D4-A852-4ABE-B053-6E581C821077}" dt="2024-01-19T04:45:09.973" v="716" actId="14100"/>
        <pc:sldMkLst>
          <pc:docMk/>
          <pc:sldMk cId="1164343942" sldId="274"/>
        </pc:sldMkLst>
        <pc:spChg chg="mod">
          <ac:chgData name="Du Liu" userId="f6bbb955-1166-4a0c-a0ca-de04d0e558b9" providerId="ADAL" clId="{ABA0B8D4-A852-4ABE-B053-6E581C821077}" dt="2024-01-17T23:40:17.621" v="342" actId="20577"/>
          <ac:spMkLst>
            <pc:docMk/>
            <pc:sldMk cId="1164343942" sldId="274"/>
            <ac:spMk id="2" creationId="{A5751B32-1567-B0BF-92E4-7DEBD93F676D}"/>
          </ac:spMkLst>
        </pc:spChg>
        <pc:spChg chg="add mod">
          <ac:chgData name="Du Liu" userId="f6bbb955-1166-4a0c-a0ca-de04d0e558b9" providerId="ADAL" clId="{ABA0B8D4-A852-4ABE-B053-6E581C821077}" dt="2024-01-19T04:45:09.973" v="716" actId="14100"/>
          <ac:spMkLst>
            <pc:docMk/>
            <pc:sldMk cId="1164343942" sldId="274"/>
            <ac:spMk id="3" creationId="{3D809065-406C-3CE0-92EE-82FFFB801838}"/>
          </ac:spMkLst>
        </pc:spChg>
        <pc:spChg chg="mod">
          <ac:chgData name="Du Liu" userId="f6bbb955-1166-4a0c-a0ca-de04d0e558b9" providerId="ADAL" clId="{ABA0B8D4-A852-4ABE-B053-6E581C821077}" dt="2024-01-10T05:51:59.371" v="96" actId="404"/>
          <ac:spMkLst>
            <pc:docMk/>
            <pc:sldMk cId="1164343942" sldId="274"/>
            <ac:spMk id="5" creationId="{35E40194-D29B-B70B-6E20-CB343BDE38DA}"/>
          </ac:spMkLst>
        </pc:spChg>
        <pc:spChg chg="mod">
          <ac:chgData name="Du Liu" userId="f6bbb955-1166-4a0c-a0ca-de04d0e558b9" providerId="ADAL" clId="{ABA0B8D4-A852-4ABE-B053-6E581C821077}" dt="2024-01-10T05:51:59.371" v="96" actId="404"/>
          <ac:spMkLst>
            <pc:docMk/>
            <pc:sldMk cId="1164343942" sldId="274"/>
            <ac:spMk id="7" creationId="{2E3BE466-BF0C-30BC-8496-B2E7E1539CC6}"/>
          </ac:spMkLst>
        </pc:spChg>
        <pc:spChg chg="mod">
          <ac:chgData name="Du Liu" userId="f6bbb955-1166-4a0c-a0ca-de04d0e558b9" providerId="ADAL" clId="{ABA0B8D4-A852-4ABE-B053-6E581C821077}" dt="2024-01-10T05:51:59.371" v="96" actId="404"/>
          <ac:spMkLst>
            <pc:docMk/>
            <pc:sldMk cId="1164343942" sldId="274"/>
            <ac:spMk id="8" creationId="{E148D1D5-E503-9EB9-214B-BBB30EE4B703}"/>
          </ac:spMkLst>
        </pc:spChg>
        <pc:spChg chg="mod">
          <ac:chgData name="Du Liu" userId="f6bbb955-1166-4a0c-a0ca-de04d0e558b9" providerId="ADAL" clId="{ABA0B8D4-A852-4ABE-B053-6E581C821077}" dt="2024-01-10T05:51:59.371" v="96" actId="404"/>
          <ac:spMkLst>
            <pc:docMk/>
            <pc:sldMk cId="1164343942" sldId="274"/>
            <ac:spMk id="9" creationId="{CFD67FB3-79AF-5CCB-EF34-569D04F73D7C}"/>
          </ac:spMkLst>
        </pc:spChg>
        <pc:spChg chg="mod">
          <ac:chgData name="Du Liu" userId="f6bbb955-1166-4a0c-a0ca-de04d0e558b9" providerId="ADAL" clId="{ABA0B8D4-A852-4ABE-B053-6E581C821077}" dt="2024-01-10T05:51:59.371" v="96" actId="404"/>
          <ac:spMkLst>
            <pc:docMk/>
            <pc:sldMk cId="1164343942" sldId="274"/>
            <ac:spMk id="10" creationId="{EA44130E-B7A1-08CD-18DB-37047C0E7F3A}"/>
          </ac:spMkLst>
        </pc:spChg>
        <pc:spChg chg="mod">
          <ac:chgData name="Du Liu" userId="f6bbb955-1166-4a0c-a0ca-de04d0e558b9" providerId="ADAL" clId="{ABA0B8D4-A852-4ABE-B053-6E581C821077}" dt="2024-01-10T05:51:59.371" v="96" actId="404"/>
          <ac:spMkLst>
            <pc:docMk/>
            <pc:sldMk cId="1164343942" sldId="274"/>
            <ac:spMk id="11" creationId="{6A65237C-5F65-FA95-B852-EB4FE6992407}"/>
          </ac:spMkLst>
        </pc:spChg>
      </pc:sldChg>
      <pc:sldChg chg="modSp mod">
        <pc:chgData name="Du Liu" userId="f6bbb955-1166-4a0c-a0ca-de04d0e558b9" providerId="ADAL" clId="{ABA0B8D4-A852-4ABE-B053-6E581C821077}" dt="2024-01-19T00:13:11.187" v="652" actId="20577"/>
        <pc:sldMkLst>
          <pc:docMk/>
          <pc:sldMk cId="3685505534" sldId="276"/>
        </pc:sldMkLst>
        <pc:spChg chg="mod">
          <ac:chgData name="Du Liu" userId="f6bbb955-1166-4a0c-a0ca-de04d0e558b9" providerId="ADAL" clId="{ABA0B8D4-A852-4ABE-B053-6E581C821077}" dt="2024-01-19T00:13:11.187" v="652" actId="20577"/>
          <ac:spMkLst>
            <pc:docMk/>
            <pc:sldMk cId="3685505534" sldId="276"/>
            <ac:spMk id="3" creationId="{37597C72-D36B-384B-6E9B-9BF9D2F93815}"/>
          </ac:spMkLst>
        </pc:spChg>
      </pc:sldChg>
      <pc:sldChg chg="modSp mod">
        <pc:chgData name="Du Liu" userId="f6bbb955-1166-4a0c-a0ca-de04d0e558b9" providerId="ADAL" clId="{ABA0B8D4-A852-4ABE-B053-6E581C821077}" dt="2024-01-18T23:44:56.040" v="617" actId="20577"/>
        <pc:sldMkLst>
          <pc:docMk/>
          <pc:sldMk cId="2403095640" sldId="278"/>
        </pc:sldMkLst>
        <pc:spChg chg="mod">
          <ac:chgData name="Du Liu" userId="f6bbb955-1166-4a0c-a0ca-de04d0e558b9" providerId="ADAL" clId="{ABA0B8D4-A852-4ABE-B053-6E581C821077}" dt="2024-01-18T23:18:54.849" v="569" actId="20577"/>
          <ac:spMkLst>
            <pc:docMk/>
            <pc:sldMk cId="2403095640" sldId="278"/>
            <ac:spMk id="2" creationId="{8E9DC04A-F8F6-6209-42C1-09FA9283F6B0}"/>
          </ac:spMkLst>
        </pc:spChg>
        <pc:spChg chg="mod">
          <ac:chgData name="Du Liu" userId="f6bbb955-1166-4a0c-a0ca-de04d0e558b9" providerId="ADAL" clId="{ABA0B8D4-A852-4ABE-B053-6E581C821077}" dt="2024-01-18T22:53:18.973" v="544" actId="20577"/>
          <ac:spMkLst>
            <pc:docMk/>
            <pc:sldMk cId="2403095640" sldId="278"/>
            <ac:spMk id="3" creationId="{389D9194-9CCE-3765-9D8D-76153C46DC76}"/>
          </ac:spMkLst>
        </pc:spChg>
        <pc:graphicFrameChg chg="modGraphic">
          <ac:chgData name="Du Liu" userId="f6bbb955-1166-4a0c-a0ca-de04d0e558b9" providerId="ADAL" clId="{ABA0B8D4-A852-4ABE-B053-6E581C821077}" dt="2024-01-18T23:19:12.539" v="582" actId="20577"/>
          <ac:graphicFrameMkLst>
            <pc:docMk/>
            <pc:sldMk cId="2403095640" sldId="278"/>
            <ac:graphicFrameMk id="6" creationId="{37F5D70B-0DA6-64A7-DC95-447FCBCE6216}"/>
          </ac:graphicFrameMkLst>
        </pc:graphicFrameChg>
        <pc:graphicFrameChg chg="mod modGraphic">
          <ac:chgData name="Du Liu" userId="f6bbb955-1166-4a0c-a0ca-de04d0e558b9" providerId="ADAL" clId="{ABA0B8D4-A852-4ABE-B053-6E581C821077}" dt="2024-01-18T23:19:14.451" v="587" actId="20577"/>
          <ac:graphicFrameMkLst>
            <pc:docMk/>
            <pc:sldMk cId="2403095640" sldId="278"/>
            <ac:graphicFrameMk id="7" creationId="{263CF6D9-1591-8CC7-19CA-2B456086B2E3}"/>
          </ac:graphicFrameMkLst>
        </pc:graphicFrameChg>
        <pc:graphicFrameChg chg="modGraphic">
          <ac:chgData name="Du Liu" userId="f6bbb955-1166-4a0c-a0ca-de04d0e558b9" providerId="ADAL" clId="{ABA0B8D4-A852-4ABE-B053-6E581C821077}" dt="2024-01-18T23:19:19.503" v="596" actId="20577"/>
          <ac:graphicFrameMkLst>
            <pc:docMk/>
            <pc:sldMk cId="2403095640" sldId="278"/>
            <ac:graphicFrameMk id="9" creationId="{F01C6010-2B4D-1439-8361-B11E61D78954}"/>
          </ac:graphicFrameMkLst>
        </pc:graphicFrameChg>
        <pc:graphicFrameChg chg="modGraphic">
          <ac:chgData name="Du Liu" userId="f6bbb955-1166-4a0c-a0ca-de04d0e558b9" providerId="ADAL" clId="{ABA0B8D4-A852-4ABE-B053-6E581C821077}" dt="2024-01-18T23:44:52.430" v="613" actId="6549"/>
          <ac:graphicFrameMkLst>
            <pc:docMk/>
            <pc:sldMk cId="2403095640" sldId="278"/>
            <ac:graphicFrameMk id="11" creationId="{2D3EA554-68D3-A3FE-9659-DB6B593ADB53}"/>
          </ac:graphicFrameMkLst>
        </pc:graphicFrameChg>
        <pc:graphicFrameChg chg="mod modGraphic">
          <ac:chgData name="Du Liu" userId="f6bbb955-1166-4a0c-a0ca-de04d0e558b9" providerId="ADAL" clId="{ABA0B8D4-A852-4ABE-B053-6E581C821077}" dt="2024-01-18T23:44:47.198" v="611" actId="20577"/>
          <ac:graphicFrameMkLst>
            <pc:docMk/>
            <pc:sldMk cId="2403095640" sldId="278"/>
            <ac:graphicFrameMk id="12" creationId="{C8506EEC-8DDD-66F0-373E-3B369909B9B3}"/>
          </ac:graphicFrameMkLst>
        </pc:graphicFrameChg>
        <pc:graphicFrameChg chg="modGraphic">
          <ac:chgData name="Du Liu" userId="f6bbb955-1166-4a0c-a0ca-de04d0e558b9" providerId="ADAL" clId="{ABA0B8D4-A852-4ABE-B053-6E581C821077}" dt="2024-01-18T23:44:56.040" v="617" actId="20577"/>
          <ac:graphicFrameMkLst>
            <pc:docMk/>
            <pc:sldMk cId="2403095640" sldId="278"/>
            <ac:graphicFrameMk id="14" creationId="{F6C82232-6E33-14BD-D61C-25303B5E407C}"/>
          </ac:graphicFrameMkLst>
        </pc:graphicFrameChg>
      </pc:sldChg>
      <pc:sldChg chg="modSp mod">
        <pc:chgData name="Du Liu" userId="f6bbb955-1166-4a0c-a0ca-de04d0e558b9" providerId="ADAL" clId="{ABA0B8D4-A852-4ABE-B053-6E581C821077}" dt="2024-01-18T23:20:12.398" v="597" actId="14100"/>
        <pc:sldMkLst>
          <pc:docMk/>
          <pc:sldMk cId="2439376452" sldId="279"/>
        </pc:sldMkLst>
        <pc:spChg chg="mod">
          <ac:chgData name="Du Liu" userId="f6bbb955-1166-4a0c-a0ca-de04d0e558b9" providerId="ADAL" clId="{ABA0B8D4-A852-4ABE-B053-6E581C821077}" dt="2024-01-18T23:20:12.398" v="597" actId="14100"/>
          <ac:spMkLst>
            <pc:docMk/>
            <pc:sldMk cId="2439376452" sldId="279"/>
            <ac:spMk id="3" creationId="{0EA7E79D-481A-AC5C-5AE8-319DA5F7DBAF}"/>
          </ac:spMkLst>
        </pc:spChg>
        <pc:spChg chg="mod">
          <ac:chgData name="Du Liu" userId="f6bbb955-1166-4a0c-a0ca-de04d0e558b9" providerId="ADAL" clId="{ABA0B8D4-A852-4ABE-B053-6E581C821077}" dt="2024-01-10T06:01:36.424" v="155" actId="1035"/>
          <ac:spMkLst>
            <pc:docMk/>
            <pc:sldMk cId="2439376452" sldId="279"/>
            <ac:spMk id="7" creationId="{1D48350A-D956-A018-C85A-6CBD2120D102}"/>
          </ac:spMkLst>
        </pc:spChg>
        <pc:spChg chg="mod">
          <ac:chgData name="Du Liu" userId="f6bbb955-1166-4a0c-a0ca-de04d0e558b9" providerId="ADAL" clId="{ABA0B8D4-A852-4ABE-B053-6E581C821077}" dt="2024-01-10T06:01:36.424" v="155" actId="1035"/>
          <ac:spMkLst>
            <pc:docMk/>
            <pc:sldMk cId="2439376452" sldId="279"/>
            <ac:spMk id="8" creationId="{543F3947-B8F6-4687-C513-2D34FC666843}"/>
          </ac:spMkLst>
        </pc:spChg>
        <pc:spChg chg="mod">
          <ac:chgData name="Du Liu" userId="f6bbb955-1166-4a0c-a0ca-de04d0e558b9" providerId="ADAL" clId="{ABA0B8D4-A852-4ABE-B053-6E581C821077}" dt="2024-01-10T06:01:36.424" v="155" actId="1035"/>
          <ac:spMkLst>
            <pc:docMk/>
            <pc:sldMk cId="2439376452" sldId="279"/>
            <ac:spMk id="9" creationId="{062980E8-F39F-5F40-0950-87A757952CDE}"/>
          </ac:spMkLst>
        </pc:spChg>
        <pc:graphicFrameChg chg="mod">
          <ac:chgData name="Du Liu" userId="f6bbb955-1166-4a0c-a0ca-de04d0e558b9" providerId="ADAL" clId="{ABA0B8D4-A852-4ABE-B053-6E581C821077}" dt="2024-01-10T06:01:36.424" v="155" actId="1035"/>
          <ac:graphicFrameMkLst>
            <pc:docMk/>
            <pc:sldMk cId="2439376452" sldId="279"/>
            <ac:graphicFrameMk id="5" creationId="{CA0C95B7-7C83-FE5F-2BE5-5BBEBBAE61A9}"/>
          </ac:graphicFrameMkLst>
        </pc:graphicFrameChg>
        <pc:graphicFrameChg chg="mod">
          <ac:chgData name="Du Liu" userId="f6bbb955-1166-4a0c-a0ca-de04d0e558b9" providerId="ADAL" clId="{ABA0B8D4-A852-4ABE-B053-6E581C821077}" dt="2024-01-10T06:01:36.424" v="155" actId="1035"/>
          <ac:graphicFrameMkLst>
            <pc:docMk/>
            <pc:sldMk cId="2439376452" sldId="279"/>
            <ac:graphicFrameMk id="11" creationId="{FBC316E5-6E6A-BC87-FB44-8A958773F7EF}"/>
          </ac:graphicFrameMkLst>
        </pc:graphicFrameChg>
        <pc:graphicFrameChg chg="mod">
          <ac:chgData name="Du Liu" userId="f6bbb955-1166-4a0c-a0ca-de04d0e558b9" providerId="ADAL" clId="{ABA0B8D4-A852-4ABE-B053-6E581C821077}" dt="2024-01-10T06:01:36.424" v="155" actId="1035"/>
          <ac:graphicFrameMkLst>
            <pc:docMk/>
            <pc:sldMk cId="2439376452" sldId="279"/>
            <ac:graphicFrameMk id="13" creationId="{354EB38B-3E4E-1BE5-C8EF-D35BAD3CC891}"/>
          </ac:graphicFrameMkLst>
        </pc:graphicFrameChg>
        <pc:cxnChg chg="mod">
          <ac:chgData name="Du Liu" userId="f6bbb955-1166-4a0c-a0ca-de04d0e558b9" providerId="ADAL" clId="{ABA0B8D4-A852-4ABE-B053-6E581C821077}" dt="2024-01-10T06:01:36.424" v="155" actId="1035"/>
          <ac:cxnSpMkLst>
            <pc:docMk/>
            <pc:sldMk cId="2439376452" sldId="279"/>
            <ac:cxnSpMk id="15" creationId="{0ADF8331-A605-55A4-18FC-2BCEC40ADB20}"/>
          </ac:cxnSpMkLst>
        </pc:cxnChg>
        <pc:cxnChg chg="mod">
          <ac:chgData name="Du Liu" userId="f6bbb955-1166-4a0c-a0ca-de04d0e558b9" providerId="ADAL" clId="{ABA0B8D4-A852-4ABE-B053-6E581C821077}" dt="2024-01-10T06:01:36.424" v="155" actId="1035"/>
          <ac:cxnSpMkLst>
            <pc:docMk/>
            <pc:sldMk cId="2439376452" sldId="279"/>
            <ac:cxnSpMk id="18" creationId="{0FBC0888-E0DF-0E9C-A70C-C9FFAD8DF597}"/>
          </ac:cxnSpMkLst>
        </pc:cxnChg>
      </pc:sldChg>
      <pc:sldChg chg="modSp mod">
        <pc:chgData name="Du Liu" userId="f6bbb955-1166-4a0c-a0ca-de04d0e558b9" providerId="ADAL" clId="{ABA0B8D4-A852-4ABE-B053-6E581C821077}" dt="2024-01-19T00:46:05.366" v="669" actId="20577"/>
        <pc:sldMkLst>
          <pc:docMk/>
          <pc:sldMk cId="705065213" sldId="280"/>
        </pc:sldMkLst>
        <pc:spChg chg="mod">
          <ac:chgData name="Du Liu" userId="f6bbb955-1166-4a0c-a0ca-de04d0e558b9" providerId="ADAL" clId="{ABA0B8D4-A852-4ABE-B053-6E581C821077}" dt="2024-01-19T00:46:05.366" v="669" actId="20577"/>
          <ac:spMkLst>
            <pc:docMk/>
            <pc:sldMk cId="705065213" sldId="280"/>
            <ac:spMk id="3" creationId="{6A9A989B-1C17-C6B7-F98E-47DDDB49333E}"/>
          </ac:spMkLst>
        </pc:spChg>
      </pc:sldChg>
      <pc:sldChg chg="new del">
        <pc:chgData name="Du Liu" userId="f6bbb955-1166-4a0c-a0ca-de04d0e558b9" providerId="ADAL" clId="{ABA0B8D4-A852-4ABE-B053-6E581C821077}" dt="2024-01-19T01:13:29.401" v="708" actId="680"/>
        <pc:sldMkLst>
          <pc:docMk/>
          <pc:sldMk cId="438248400" sldId="281"/>
        </pc:sldMkLst>
      </pc:sldChg>
      <pc:sldChg chg="new del">
        <pc:chgData name="Du Liu" userId="f6bbb955-1166-4a0c-a0ca-de04d0e558b9" providerId="ADAL" clId="{ABA0B8D4-A852-4ABE-B053-6E581C821077}" dt="2024-01-19T01:16:13.949" v="712" actId="47"/>
        <pc:sldMkLst>
          <pc:docMk/>
          <pc:sldMk cId="2095865625" sldId="281"/>
        </pc:sldMkLst>
      </pc:sldChg>
      <pc:sldMasterChg chg="modSldLayout">
        <pc:chgData name="Du Liu" userId="f6bbb955-1166-4a0c-a0ca-de04d0e558b9" providerId="ADAL" clId="{ABA0B8D4-A852-4ABE-B053-6E581C821077}" dt="2024-03-14T09:43:15.794" v="1146"/>
        <pc:sldMasterMkLst>
          <pc:docMk/>
          <pc:sldMasterMk cId="2523064765" sldId="2147483660"/>
        </pc:sldMasterMkLst>
        <pc:sldLayoutChg chg="modSp mod">
          <pc:chgData name="Du Liu" userId="f6bbb955-1166-4a0c-a0ca-de04d0e558b9" providerId="ADAL" clId="{ABA0B8D4-A852-4ABE-B053-6E581C821077}" dt="2024-03-14T09:43:15.763" v="1116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Du Liu" userId="f6bbb955-1166-4a0c-a0ca-de04d0e558b9" providerId="ADAL" clId="{ABA0B8D4-A852-4ABE-B053-6E581C821077}" dt="2024-03-14T09:43:15.763" v="1116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Du Liu" userId="f6bbb955-1166-4a0c-a0ca-de04d0e558b9" providerId="ADAL" clId="{ABA0B8D4-A852-4ABE-B053-6E581C821077}" dt="2024-03-14T09:43:15.779" v="1125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Du Liu" userId="f6bbb955-1166-4a0c-a0ca-de04d0e558b9" providerId="ADAL" clId="{ABA0B8D4-A852-4ABE-B053-6E581C821077}" dt="2024-03-14T09:43:15.779" v="1125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Du Liu" userId="f6bbb955-1166-4a0c-a0ca-de04d0e558b9" providerId="ADAL" clId="{ABA0B8D4-A852-4ABE-B053-6E581C821077}" dt="2024-03-14T09:43:15.779" v="1134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Du Liu" userId="f6bbb955-1166-4a0c-a0ca-de04d0e558b9" providerId="ADAL" clId="{ABA0B8D4-A852-4ABE-B053-6E581C821077}" dt="2024-03-14T09:43:15.779" v="1134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Du Liu" userId="f6bbb955-1166-4a0c-a0ca-de04d0e558b9" providerId="ADAL" clId="{ABA0B8D4-A852-4ABE-B053-6E581C821077}" dt="2024-03-14T09:43:15.794" v="1140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Du Liu" userId="f6bbb955-1166-4a0c-a0ca-de04d0e558b9" providerId="ADAL" clId="{ABA0B8D4-A852-4ABE-B053-6E581C821077}" dt="2024-03-14T09:43:15.794" v="1140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Du Liu" userId="f6bbb955-1166-4a0c-a0ca-de04d0e558b9" providerId="ADAL" clId="{ABA0B8D4-A852-4ABE-B053-6E581C821077}" dt="2024-03-14T09:43:15.794" v="1146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Du Liu" userId="f6bbb955-1166-4a0c-a0ca-de04d0e558b9" providerId="ADAL" clId="{ABA0B8D4-A852-4ABE-B053-6E581C821077}" dt="2024-03-14T09:43:15.794" v="1146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Du Liu" userId="f6bbb955-1166-4a0c-a0ca-de04d0e558b9" providerId="ADAL" clId="{ABA0B8D4-A852-4ABE-B053-6E581C821077}" dt="2024-03-14T09:43:15.794" v="1143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Du Liu" userId="f6bbb955-1166-4a0c-a0ca-de04d0e558b9" providerId="ADAL" clId="{ABA0B8D4-A852-4ABE-B053-6E581C821077}" dt="2024-03-14T09:43:15.794" v="1143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Du Liu" userId="f6bbb955-1166-4a0c-a0ca-de04d0e558b9" providerId="ADAL" clId="{ABA0B8D4-A852-4ABE-B053-6E581C821077}" dt="2024-03-14T09:43:15.779" v="1131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Du Liu" userId="f6bbb955-1166-4a0c-a0ca-de04d0e558b9" providerId="ADAL" clId="{ABA0B8D4-A852-4ABE-B053-6E581C821077}" dt="2024-03-14T09:43:15.779" v="1131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Du Liu" userId="f6bbb955-1166-4a0c-a0ca-de04d0e558b9" providerId="ADAL" clId="{ABA0B8D4-A852-4ABE-B053-6E581C821077}" dt="2024-03-14T09:43:15.794" v="1137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Du Liu" userId="f6bbb955-1166-4a0c-a0ca-de04d0e558b9" providerId="ADAL" clId="{ABA0B8D4-A852-4ABE-B053-6E581C821077}" dt="2024-03-14T09:43:15.794" v="1137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Du Liu" userId="f6bbb955-1166-4a0c-a0ca-de04d0e558b9" providerId="ADAL" clId="{ABA0B8D4-A852-4ABE-B053-6E581C821077}" dt="2024-03-14T09:43:15.779" v="1128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Du Liu" userId="f6bbb955-1166-4a0c-a0ca-de04d0e558b9" providerId="ADAL" clId="{ABA0B8D4-A852-4ABE-B053-6E581C821077}" dt="2024-03-14T09:43:15.779" v="1128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  <pc:sldLayoutChg chg="modSp mod">
          <pc:chgData name="Du Liu" userId="f6bbb955-1166-4a0c-a0ca-de04d0e558b9" providerId="ADAL" clId="{ABA0B8D4-A852-4ABE-B053-6E581C821077}" dt="2024-03-14T09:43:15.763" v="1119"/>
          <pc:sldLayoutMkLst>
            <pc:docMk/>
            <pc:sldMasterMk cId="2523064765" sldId="2147483660"/>
            <pc:sldLayoutMk cId="395415313" sldId="2147483707"/>
          </pc:sldLayoutMkLst>
          <pc:spChg chg="mod">
            <ac:chgData name="Du Liu" userId="f6bbb955-1166-4a0c-a0ca-de04d0e558b9" providerId="ADAL" clId="{ABA0B8D4-A852-4ABE-B053-6E581C821077}" dt="2024-03-14T09:43:15.763" v="1119"/>
            <ac:spMkLst>
              <pc:docMk/>
              <pc:sldMasterMk cId="2523064765" sldId="2147483660"/>
              <pc:sldLayoutMk cId="395415313" sldId="2147483707"/>
              <ac:spMk id="2" creationId="{69F42FFA-3DFB-4DB2-A942-F02200203C82}"/>
            </ac:spMkLst>
          </pc:spChg>
        </pc:sldLayoutChg>
        <pc:sldLayoutChg chg="modSp mod">
          <pc:chgData name="Du Liu" userId="f6bbb955-1166-4a0c-a0ca-de04d0e558b9" providerId="ADAL" clId="{ABA0B8D4-A852-4ABE-B053-6E581C821077}" dt="2024-03-14T09:43:15.763" v="1122"/>
          <pc:sldLayoutMkLst>
            <pc:docMk/>
            <pc:sldMasterMk cId="2523064765" sldId="2147483660"/>
            <pc:sldLayoutMk cId="3084474769" sldId="2147483709"/>
          </pc:sldLayoutMkLst>
          <pc:spChg chg="mod">
            <ac:chgData name="Du Liu" userId="f6bbb955-1166-4a0c-a0ca-de04d0e558b9" providerId="ADAL" clId="{ABA0B8D4-A852-4ABE-B053-6E581C821077}" dt="2024-03-14T09:43:15.763" v="1122"/>
            <ac:spMkLst>
              <pc:docMk/>
              <pc:sldMasterMk cId="2523064765" sldId="2147483660"/>
              <pc:sldLayoutMk cId="3084474769" sldId="2147483709"/>
              <ac:spMk id="5" creationId="{203FD5EF-20DB-46AB-B412-DF9112353719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49BC75-2359-4F98-918A-7033C92AD487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36238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GB"/>
              <a:t> 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1A9966BF-A434-4BC2-9969-A0AE8B068B9B}" type="slidenum">
              <a:rPr lang="en-GB" smtClean="0"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99822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Title/cover page,   Ericsson Hilda Light 80pt, max 3-lines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Description/subtitle/speaker…</a:t>
            </a:r>
            <a:br>
              <a:rPr lang="en-US" dirty="0"/>
            </a:br>
            <a:r>
              <a:rPr lang="en-US" dirty="0"/>
              <a:t>Ericsson Hilda Black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64000"/>
            <a:ext cx="1910479" cy="262800"/>
          </a:xfrm>
          <a:prstGeom prst="rect">
            <a:avLst/>
          </a:prstGeom>
        </p:spPr>
        <p:txBody>
          <a:bodyPr wrap="none" tIns="0" bIns="0" anchor="ctr" anchorCtr="0"/>
          <a:lstStyle>
            <a:lvl1pPr marL="0" indent="0" algn="r">
              <a:buNone/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64000"/>
            <a:ext cx="2515041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64000"/>
            <a:ext cx="897503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2C1EE1F-EF94-4EBA-A010-8BC3D2F38C39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2024-04-17  |  Page </a:t>
            </a:r>
            <a:fld id="{2554896B-ED7D-453A-AC8B-75091E591204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65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2694" y="1847723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quarter" idx="4" hasCustomPrompt="1"/>
          </p:nvPr>
        </p:nvSpPr>
        <p:spPr>
          <a:xfrm>
            <a:off x="6242694" y="4151955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81655" y="4152597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0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49048C1-340D-44C4-857B-1B201EC9A7E7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2024-04-17  |  Page </a:t>
            </a:r>
            <a:fld id="{3B920A3B-E445-47EB-89E0-9FDDA289277A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560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3216" y="1844674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81561" y="415113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3152" y="415124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Content Placeholder 5"/>
          <p:cNvSpPr>
            <a:spLocks noGrp="1"/>
          </p:cNvSpPr>
          <p:nvPr>
            <p:ph sz="quarter" idx="11" hasCustomPrompt="1"/>
          </p:nvPr>
        </p:nvSpPr>
        <p:spPr>
          <a:xfrm>
            <a:off x="3359835" y="1844674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" name="Content Placeholder 6"/>
          <p:cNvSpPr>
            <a:spLocks noGrp="1"/>
          </p:cNvSpPr>
          <p:nvPr>
            <p:ph sz="quarter" idx="10" hasCustomPrompt="1"/>
          </p:nvPr>
        </p:nvSpPr>
        <p:spPr>
          <a:xfrm>
            <a:off x="3361288" y="4151861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7"/>
          <p:cNvSpPr>
            <a:spLocks noGrp="1"/>
          </p:cNvSpPr>
          <p:nvPr>
            <p:ph sz="quarter" idx="13" hasCustomPrompt="1"/>
          </p:nvPr>
        </p:nvSpPr>
        <p:spPr>
          <a:xfrm>
            <a:off x="9122324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10" name="Content Placeholder 8"/>
          <p:cNvSpPr>
            <a:spLocks noGrp="1"/>
          </p:cNvSpPr>
          <p:nvPr>
            <p:ph sz="quarter" idx="12" hasCustomPrompt="1"/>
          </p:nvPr>
        </p:nvSpPr>
        <p:spPr>
          <a:xfrm>
            <a:off x="9122324" y="4151861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89CBEB5-348B-49F3-8F8B-FDEE08950E37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2024-04-17  |  Page </a:t>
            </a:r>
            <a:fld id="{65C880DA-DDD5-4FE3-AB65-6383ECA11FCF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309200"/>
            <a:ext cx="6048375" cy="347472"/>
          </a:xfrm>
          <a:prstGeom prst="rect">
            <a:avLst/>
          </a:prstGeom>
        </p:spPr>
        <p:txBody>
          <a:bodyPr rIns="7200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Use this space for relevant Ericsson URLs or hashtags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561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 dirty="0">
                <a:solidFill>
                  <a:schemeClr val="tx1"/>
                </a:solidFill>
                <a:latin typeface="+mn-lt"/>
              </a:rPr>
              <a:t>This Master Slide is to ensure that all our characters are embedded with the presentation. Should not be used in a presentation.</a:t>
            </a:r>
            <a:endParaRPr lang="en-US" dirty="0"/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 dirty="0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u="sng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EricssonHilda</a:t>
            </a:r>
            <a:r>
              <a:rPr lang="en-US" sz="1200" u="sng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(</a:t>
            </a:r>
            <a:r>
              <a:rPr lang="en-US" sz="1200" u="sng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ExtraLight</a:t>
            </a:r>
            <a:r>
              <a:rPr lang="en-US" sz="1200" u="sng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):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!"#$%&amp;'()*+,./0123456789:;&lt;=&gt;?@ABCDEFGHIJKLMNOPQRSTUVWXYZ[\]^_`</a:t>
            </a:r>
            <a:r>
              <a:rPr lang="en-US" sz="1200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abcdefghijklmnopqrstuvwxyz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kern="1200" dirty="0">
                <a:solidFill>
                  <a:schemeClr val="tx1"/>
                </a:solidFill>
                <a:latin typeface="Ericsson Hilda ExtraLight" panose="00000300000000000000" pitchFamily="2" charset="0"/>
                <a:ea typeface="+mn-ea"/>
                <a:cs typeface="+mn-cs"/>
              </a:rPr>
              <a:t>Čč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ẀẁẃẄẅỲỳ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ﬁﬂΆΈΉΊΌΎΏΐΑΒΓΕΖΗΘΙΚΛΜΝΞΟΠΡΣΤΥΦΧΨΪΫΆΈΉΊΰ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●</a:t>
            </a: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u="sng" dirty="0" err="1">
                <a:solidFill>
                  <a:schemeClr val="tx1"/>
                </a:solidFill>
                <a:latin typeface="+mj-lt"/>
              </a:rPr>
              <a:t>EricssonHilda</a:t>
            </a:r>
            <a:r>
              <a:rPr lang="en-US" sz="1200" u="sng" dirty="0">
                <a:solidFill>
                  <a:schemeClr val="tx1"/>
                </a:solidFill>
                <a:latin typeface="+mj-lt"/>
              </a:rPr>
              <a:t>(Light):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200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200" dirty="0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200" dirty="0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200" u="sng" dirty="0" err="1">
                <a:solidFill>
                  <a:schemeClr val="tx1"/>
                </a:solidFill>
                <a:latin typeface="+mn-lt"/>
              </a:rPr>
              <a:t>EricssonHilda</a:t>
            </a:r>
            <a:r>
              <a:rPr lang="en-US" sz="1200" u="sng" dirty="0">
                <a:solidFill>
                  <a:schemeClr val="tx1"/>
                </a:solidFill>
                <a:latin typeface="+mn-lt"/>
              </a:rPr>
              <a:t>(Regular):</a:t>
            </a:r>
            <a:r>
              <a:rPr lang="en-US" sz="1200" dirty="0">
                <a:solidFill>
                  <a:schemeClr val="tx1"/>
                </a:solidFill>
                <a:latin typeface="+mn-lt"/>
              </a:rPr>
              <a:t>!"#$%&amp;'()*+,./0123456789:;&lt;=&gt;?@ABCDEFGHIJKLMNOPQRSTUVWXYZ[\]^_`</a:t>
            </a:r>
            <a:r>
              <a:rPr lang="en-US" sz="1200" dirty="0" err="1">
                <a:solidFill>
                  <a:schemeClr val="tx1"/>
                </a:solidFill>
                <a:latin typeface="+mn-lt"/>
              </a:rPr>
              <a:t>abcdefghijklmnopqrstuvwxyz</a:t>
            </a:r>
            <a:r>
              <a:rPr lang="en-US" sz="1200" dirty="0">
                <a:solidFill>
                  <a:schemeClr val="tx1"/>
                </a:solidFill>
                <a:latin typeface="+mn-lt"/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200" dirty="0" err="1">
                <a:solidFill>
                  <a:schemeClr val="tx1"/>
                </a:solidFill>
                <a:latin typeface="+mn-lt"/>
              </a:rPr>
              <a:t>ẀẁẃẄẅỲỳ</a:t>
            </a:r>
            <a:r>
              <a:rPr lang="en-US" sz="1200" dirty="0">
                <a:solidFill>
                  <a:schemeClr val="tx1"/>
                </a:solidFill>
                <a:latin typeface="+mn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dirty="0" err="1">
                <a:solidFill>
                  <a:schemeClr val="tx1"/>
                </a:solidFill>
                <a:latin typeface="+mn-lt"/>
              </a:rPr>
              <a:t>ﬁﬂΆΈΉΊΌΎΏΐΑΒΓΕΖΗΘΙΚΛΜΝΞΟΠΡΣΤΥΦΧΨΪΫΆΈΉΊΰ</a:t>
            </a:r>
            <a:r>
              <a:rPr lang="en-US" sz="1200" dirty="0">
                <a:solidFill>
                  <a:schemeClr val="tx1"/>
                </a:solidFill>
                <a:latin typeface="+mn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●</a:t>
            </a: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1" u="sng" dirty="0" err="1">
                <a:solidFill>
                  <a:schemeClr val="tx1"/>
                </a:solidFill>
                <a:latin typeface="+mj-lt"/>
              </a:rPr>
              <a:t>EricssonHildaLight+Bold</a:t>
            </a:r>
            <a:r>
              <a:rPr lang="en-US" sz="1200" b="1" u="sng" dirty="0">
                <a:solidFill>
                  <a:schemeClr val="tx1"/>
                </a:solidFill>
                <a:latin typeface="+mj-lt"/>
              </a:rPr>
              <a:t>(Medium):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200" b="1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b="1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b="1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200" b="1" dirty="0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200" b="1" dirty="0">
              <a:solidFill>
                <a:schemeClr val="tx1"/>
              </a:solidFill>
              <a:latin typeface="+mj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1" u="sng" dirty="0" err="1">
                <a:solidFill>
                  <a:schemeClr val="tx1"/>
                </a:solidFill>
                <a:latin typeface="+mn-lt"/>
              </a:rPr>
              <a:t>EricssonHilda+Bold</a:t>
            </a:r>
            <a:r>
              <a:rPr lang="en-US" sz="1200" b="1" u="sng" dirty="0">
                <a:solidFill>
                  <a:schemeClr val="tx1"/>
                </a:solidFill>
                <a:latin typeface="+mn-lt"/>
              </a:rPr>
              <a:t>(Bold):</a:t>
            </a:r>
            <a:r>
              <a:rPr lang="en-US" sz="1200" b="1" dirty="0">
                <a:solidFill>
                  <a:schemeClr val="tx1"/>
                </a:solidFill>
                <a:latin typeface="+mn-lt"/>
              </a:rPr>
              <a:t>!"#$%&amp;'()*+,./0123456789:;&lt;=&gt;?@ABCDEFGHIJKLMNOPQRSTUVWXYZ[\]^_`</a:t>
            </a:r>
            <a:r>
              <a:rPr lang="en-US" sz="1200" b="1" dirty="0" err="1">
                <a:solidFill>
                  <a:schemeClr val="tx1"/>
                </a:solidFill>
                <a:latin typeface="+mn-lt"/>
              </a:rPr>
              <a:t>abcdefghijklmnopqrstuvwxyz</a:t>
            </a:r>
            <a:r>
              <a:rPr lang="en-US" sz="1200" b="1" dirty="0">
                <a:solidFill>
                  <a:schemeClr val="tx1"/>
                </a:solidFill>
                <a:latin typeface="+mn-lt"/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200" b="1" dirty="0" err="1">
                <a:solidFill>
                  <a:schemeClr val="tx1"/>
                </a:solidFill>
                <a:latin typeface="+mn-lt"/>
              </a:rPr>
              <a:t>ẀẁẃẄẅỲỳ</a:t>
            </a:r>
            <a:r>
              <a:rPr lang="en-US" sz="1200" b="1" dirty="0">
                <a:solidFill>
                  <a:schemeClr val="tx1"/>
                </a:solidFill>
                <a:latin typeface="+mn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b="1" dirty="0" err="1">
                <a:solidFill>
                  <a:schemeClr val="tx1"/>
                </a:solidFill>
                <a:latin typeface="+mn-lt"/>
              </a:rPr>
              <a:t>ﬁﬂΆΈΉΊΌΎΏΐΑΒΓΕΖΗΘΙΚΛΜΝΞΟΠΡΣΤΥΦΧΨΪΫΆΈΉΊΰ</a:t>
            </a:r>
            <a:r>
              <a:rPr lang="en-US" sz="1200" b="1" dirty="0">
                <a:solidFill>
                  <a:schemeClr val="tx1"/>
                </a:solidFill>
                <a:latin typeface="+mn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 ●</a:t>
            </a: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0" u="sng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EricssonHilda</a:t>
            </a:r>
            <a:r>
              <a:rPr lang="en-US" sz="1200" b="0" u="sng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(</a:t>
            </a:r>
            <a:r>
              <a:rPr lang="en-US" sz="1200" b="0" u="sng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ExtraBold</a:t>
            </a:r>
            <a:r>
              <a:rPr lang="en-US" sz="1200" b="0" u="sng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):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!"#$%&amp;'()*+,./0123456789:;&lt;=&gt;?@ABCDEFGHIJKLMNOPQRSTUVWXYZ[\]^_`</a:t>
            </a:r>
            <a:r>
              <a:rPr lang="en-US" sz="1200" b="0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abcdefghijklmnopqrstuvwxyz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b="0" kern="1200" dirty="0">
                <a:solidFill>
                  <a:schemeClr val="tx1"/>
                </a:solidFill>
                <a:latin typeface="Ericsson Hilda ExtraBold" panose="00000900000000000000" pitchFamily="2" charset="0"/>
                <a:ea typeface="+mn-ea"/>
                <a:cs typeface="+mn-cs"/>
              </a:rPr>
              <a:t>Čč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b="0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ẀẁẃẄẅỲỳ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b="0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ﬁﬂΆΈΉΊΌΎΏΐΑΒΓΕΖΗΘΙΚΛΜΝΞΟΠΡΣΤΥΦΧΨΪΫΆΈΉΊΰ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●</a:t>
            </a: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200" b="1" dirty="0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1" dirty="0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2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104705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69F42FFA-3DFB-4DB2-A942-F02200203C82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2024-04-17  |  Page </a:t>
            </a:r>
            <a:fld id="{60A8B1F5-09E4-488A-91B7-E6CC86D8104F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54153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6869961-F931-4F1E-9FB3-8587EBA3F36F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alpha val="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 dirty="0" err="1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5D9DB7BA-3A2F-46BA-A617-2A049434CD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3088" y="476251"/>
            <a:ext cx="256032" cy="256032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03FD5EF-20DB-46AB-B412-DF9112353719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2024-04-17  |  Page </a:t>
            </a:r>
            <a:fld id="{65730EE8-FC77-4A55-B657-0DB61674B496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8447476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44ECCE6-4D94-443E-8C20-CA233A5C0572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2024-04-17  |  Page </a:t>
            </a:r>
            <a:fld id="{FD053BC1-6CA6-4D8C-914E-7B1004629A15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1052195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Use this layout for document slides when you need space for a long heading and big content area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2AD0284-E6BA-49D8-AB3F-D94DBB1D54F0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2024-04-17  |  Page </a:t>
            </a:r>
            <a:fld id="{CC2B1BFF-AD1B-4ACA-993A-A27FBC70D083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433389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Use this layout for presentations using short and crisp headings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DB8BC610-C1B0-4C6A-B5C2-80DA487CE5DE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2024-04-17  |  Page </a:t>
            </a:r>
            <a:fld id="{C83A3D4A-8E87-4C0E-B74E-4C293F4C29BB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3797230-5A6C-4718-8C90-CB9F2709B382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2024-04-17  |  Page </a:t>
            </a:r>
            <a:fld id="{B636D9DB-5EF6-4EEB-9B31-AB91F040D190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6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481052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332814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184575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C8570FA-FAA3-4EFA-A4F1-01C285AE39DE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2024-04-17  |  Page </a:t>
            </a:r>
            <a:fld id="{C59BBA06-A68E-49FD-B6CD-3AE18051B6E7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55C34B4-681E-4FDA-A9BB-6BC31D94C8D6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2024-04-17  |  Page </a:t>
            </a:r>
            <a:fld id="{B9E30DC8-32F5-4E47-BF00-EE80C66ADB4F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sv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83145CE-A2DE-4236-A4F9-8AE088671C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9425" y="1844674"/>
            <a:ext cx="11233150" cy="4392613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6</a:t>
            </a:r>
          </a:p>
          <a:p>
            <a:pPr lvl="6"/>
            <a:r>
              <a:rPr lang="en-US" dirty="0"/>
              <a:t>7</a:t>
            </a:r>
          </a:p>
          <a:p>
            <a:pPr lvl="7"/>
            <a:r>
              <a:rPr lang="en-US" dirty="0"/>
              <a:t>8</a:t>
            </a:r>
          </a:p>
          <a:p>
            <a:pPr lvl="8"/>
            <a:r>
              <a:rPr lang="en-US" dirty="0"/>
              <a:t>9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ECFCA6C0-C300-46F3-8D05-D936BF801E76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1493088" y="476251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707" r:id="rId2"/>
    <p:sldLayoutId id="2147483709" r:id="rId3"/>
    <p:sldLayoutId id="2147483673" r:id="rId4"/>
    <p:sldLayoutId id="2147483706" r:id="rId5"/>
    <p:sldLayoutId id="2147483694" r:id="rId6"/>
    <p:sldLayoutId id="2147483675" r:id="rId7"/>
    <p:sldLayoutId id="2147483696" r:id="rId8"/>
    <p:sldLayoutId id="2147483678" r:id="rId9"/>
    <p:sldLayoutId id="2147483690" r:id="rId10"/>
    <p:sldLayoutId id="2147483681" r:id="rId11"/>
    <p:sldLayoutId id="2147483692" r:id="rId12"/>
    <p:sldLayoutId id="2147483705" r:id="rId13"/>
  </p:sldLayoutIdLst>
  <p:hf sldNum="0" hdr="0" ftr="0" dt="0"/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265113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538163" indent="-27305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–"/>
        <a:defRPr sz="2000" kern="1000" spc="-30">
          <a:solidFill>
            <a:schemeClr val="tx1"/>
          </a:solidFill>
          <a:latin typeface="+mn-lt"/>
        </a:defRPr>
      </a:lvl2pPr>
      <a:lvl3pPr marL="803275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3pPr>
      <a:lvl4pPr marL="1076325" indent="-27305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–"/>
        <a:defRPr sz="2000" kern="1000" spc="-30">
          <a:solidFill>
            <a:schemeClr val="tx1"/>
          </a:solidFill>
          <a:latin typeface="+mn-lt"/>
        </a:defRPr>
      </a:lvl4pPr>
      <a:lvl5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5pPr>
      <a:lvl6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6pPr>
      <a:lvl7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7pPr>
      <a:lvl8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8pPr>
      <a:lvl9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customXml" Target="../../customXml/item9.xml"/><Relationship Id="rId1" Type="http://schemas.openxmlformats.org/officeDocument/2006/relationships/customXml" Target="../../customXml/item8.xml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customXml" Target="../../customXml/item13.xml"/><Relationship Id="rId1" Type="http://schemas.openxmlformats.org/officeDocument/2006/relationships/customXml" Target="../../customXml/item12.xml"/><Relationship Id="rId4" Type="http://schemas.openxmlformats.org/officeDocument/2006/relationships/notesSlide" Target="../notesSlides/notesSlide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customXml" Target="../../customXml/item11.xml"/><Relationship Id="rId1" Type="http://schemas.openxmlformats.org/officeDocument/2006/relationships/customXml" Target="../../customXml/item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7D5CE7D-CCF0-44B0-843A-8D46859C44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9424" y="897622"/>
            <a:ext cx="10107482" cy="3036204"/>
          </a:xfrm>
          <a:ln>
            <a:noFill/>
          </a:ln>
        </p:spPr>
        <p:txBody>
          <a:bodyPr/>
          <a:lstStyle/>
          <a:p>
            <a:r>
              <a:rPr lang="en-US" sz="3600" dirty="0"/>
              <a:t>JVET-AH0081</a:t>
            </a:r>
            <a:br>
              <a:rPr lang="en-US" dirty="0"/>
            </a:br>
            <a:r>
              <a:rPr lang="en-US" sz="4800" dirty="0"/>
              <a:t>EE1-1.3: Training from scratch for the joint LOP model with inputs transformed</a:t>
            </a:r>
            <a:endParaRPr lang="en-US" dirty="0"/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6A927E07-3624-45B8-934B-C229726CA81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9424" y="4149725"/>
            <a:ext cx="9268583" cy="2087563"/>
          </a:xfrm>
          <a:ln>
            <a:noFill/>
          </a:ln>
        </p:spPr>
        <p:txBody>
          <a:bodyPr/>
          <a:lstStyle/>
          <a:p>
            <a:r>
              <a:rPr lang="en-US" dirty="0"/>
              <a:t>Du Liu, Jacob Ström, Mitra Damghanian, Per Wennersten (Ericsson)</a:t>
            </a:r>
          </a:p>
          <a:p>
            <a:r>
              <a:rPr lang="en-US" dirty="0"/>
              <a:t>Dmytro Rusanovskyy, Yun Li, Marta Karczewicz (Qualcomm)</a:t>
            </a:r>
          </a:p>
          <a:p>
            <a:r>
              <a:rPr lang="en-US" dirty="0"/>
              <a:t>Tong Shao, Peng Yin, Sean McCarthy (Dolby)</a:t>
            </a:r>
          </a:p>
          <a:p>
            <a:r>
              <a:rPr lang="en-US" dirty="0"/>
              <a:t>Jay N. Shingala, Ajay Shyam, </a:t>
            </a:r>
            <a:r>
              <a:rPr lang="en-US" dirty="0" err="1"/>
              <a:t>Ajat</a:t>
            </a:r>
            <a:r>
              <a:rPr lang="en-US" dirty="0"/>
              <a:t> </a:t>
            </a:r>
            <a:r>
              <a:rPr lang="en-US" dirty="0" err="1"/>
              <a:t>Suneja</a:t>
            </a:r>
            <a:r>
              <a:rPr lang="en-US" dirty="0"/>
              <a:t>, </a:t>
            </a:r>
            <a:r>
              <a:rPr lang="en-US" dirty="0" err="1"/>
              <a:t>Siddarth</a:t>
            </a:r>
            <a:r>
              <a:rPr lang="en-US" dirty="0"/>
              <a:t> P. </a:t>
            </a:r>
            <a:r>
              <a:rPr lang="en-US" dirty="0" err="1"/>
              <a:t>Badya</a:t>
            </a:r>
            <a:r>
              <a:rPr lang="en-US" dirty="0"/>
              <a:t> (</a:t>
            </a:r>
            <a:r>
              <a:rPr lang="en-US" dirty="0" err="1"/>
              <a:t>Ittiam</a:t>
            </a:r>
            <a:r>
              <a:rPr lang="en-US" dirty="0"/>
              <a:t>)</a:t>
            </a:r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22307488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6FF69E04-8523-4965-90ED-73D4F9BAE27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endParaRPr lang="en-US" dirty="0"/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13839287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159F98-330A-9BC0-F6CC-B7A610709E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1A2E31-0422-D442-B109-C9019F6CAEB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81913" y="1847335"/>
            <a:ext cx="11230661" cy="4389952"/>
          </a:xfrm>
        </p:spPr>
        <p:txBody>
          <a:bodyPr/>
          <a:lstStyle/>
          <a:p>
            <a:r>
              <a:rPr lang="en-US" sz="1600" dirty="0"/>
              <a:t>EE1-1.3 trains the model in EE1-1.2 from scratch</a:t>
            </a:r>
          </a:p>
          <a:p>
            <a:pPr lvl="1"/>
            <a:r>
              <a:rPr lang="en-US" sz="1600" dirty="0"/>
              <a:t>The model in EE1-1.2 uses transformed inputs on top of EE1-1.1</a:t>
            </a:r>
          </a:p>
          <a:p>
            <a:pPr lvl="1"/>
            <a:r>
              <a:rPr lang="en-US" sz="1600" dirty="0"/>
              <a:t>Complexity:	16.9 </a:t>
            </a:r>
            <a:r>
              <a:rPr lang="en-US" sz="1600" dirty="0" err="1"/>
              <a:t>kMAC</a:t>
            </a:r>
            <a:r>
              <a:rPr lang="en-US" sz="1600" dirty="0"/>
              <a:t>/pixel, 0.21M parameters</a:t>
            </a:r>
          </a:p>
          <a:p>
            <a:pPr lvl="1"/>
            <a:r>
              <a:rPr lang="en-US" sz="1600" dirty="0"/>
              <a:t>(Ref) LOP:	17.1 </a:t>
            </a:r>
            <a:r>
              <a:rPr lang="en-US" sz="1600" dirty="0" err="1"/>
              <a:t>kMAC</a:t>
            </a:r>
            <a:r>
              <a:rPr lang="en-US" sz="1600" dirty="0"/>
              <a:t>/pixel, 0.05M parameters</a:t>
            </a:r>
          </a:p>
          <a:p>
            <a:pPr lvl="1"/>
            <a:r>
              <a:rPr lang="en-US" sz="1600" dirty="0"/>
              <a:t>(Ref) EE1-1.1:	17.0 </a:t>
            </a:r>
            <a:r>
              <a:rPr lang="en-US" sz="1600" dirty="0" err="1"/>
              <a:t>kMAC</a:t>
            </a:r>
            <a:r>
              <a:rPr lang="en-US" sz="1600" dirty="0"/>
              <a:t>/pixel, 0.05M parameters</a:t>
            </a:r>
          </a:p>
          <a:p>
            <a:r>
              <a:rPr lang="en-US" sz="1600" dirty="0"/>
              <a:t>Three stages of training are performed</a:t>
            </a:r>
          </a:p>
          <a:p>
            <a:r>
              <a:rPr lang="en-US" sz="1600" dirty="0"/>
              <a:t>Performance of stage 3 int16 model vs. NNVC-8.0:	RA {-0.71%, -0.96%, -0.09%}, 	AI {-0.44%, -1.71%, -1.16%}</a:t>
            </a:r>
          </a:p>
          <a:p>
            <a:r>
              <a:rPr lang="en-US" sz="1600" dirty="0"/>
              <a:t>Performance vs. EE1-1.2:			RA {-0.26%, -1.03%, -1.15%}, 	AI {-0.15%, -0.64%, -0.67%}</a:t>
            </a:r>
          </a:p>
          <a:p>
            <a:r>
              <a:rPr lang="en-US" sz="1600" dirty="0"/>
              <a:t>Performance vs. EE1-1.1:			RA {-0.37%, -2.52%, -1.55%}, 	AI {-0.36%, -3.10%, -2.45%}</a:t>
            </a:r>
          </a:p>
          <a:p>
            <a:pPr lvl="1"/>
            <a:endParaRPr lang="en-US" sz="1600" dirty="0"/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673968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6A9518-B527-5171-7612-AAED2E9CA3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inputs with DCT transform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12344-14EC-7C38-44DF-53F45330644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5735" y="1816443"/>
            <a:ext cx="11236840" cy="4420844"/>
          </a:xfrm>
        </p:spPr>
        <p:txBody>
          <a:bodyPr/>
          <a:lstStyle/>
          <a:p>
            <a:r>
              <a:rPr lang="en-US" sz="1600" dirty="0"/>
              <a:t>Current</a:t>
            </a:r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r>
              <a:rPr lang="en-US" sz="1600" dirty="0"/>
              <a:t>Proposed inputs using 2x2 DCT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2840B06-13F6-5A6E-0E8F-0019BC444D5D}"/>
              </a:ext>
            </a:extLst>
          </p:cNvPr>
          <p:cNvGrpSpPr/>
          <p:nvPr/>
        </p:nvGrpSpPr>
        <p:grpSpPr>
          <a:xfrm>
            <a:off x="877478" y="2272158"/>
            <a:ext cx="5865054" cy="1384900"/>
            <a:chOff x="525310" y="962342"/>
            <a:chExt cx="5865054" cy="1384900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C7B63BBB-8923-998C-9BEC-59541AABDFD5}"/>
                </a:ext>
              </a:extLst>
            </p:cNvPr>
            <p:cNvSpPr txBox="1"/>
            <p:nvPr/>
          </p:nvSpPr>
          <p:spPr>
            <a:xfrm>
              <a:off x="772298" y="1198605"/>
              <a:ext cx="772298" cy="376881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txBody>
            <a:bodyPr vert="horz" wrap="square" lIns="72000" tIns="36000" rIns="72000" bIns="36000" rtlCol="0" anchor="ctr"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800"/>
                </a:spcBef>
                <a:spcAft>
                  <a:spcPct val="0"/>
                </a:spcAft>
                <a:buClrTx/>
                <a:buSzTx/>
                <a:tabLst/>
              </a:pPr>
              <a:r>
                <a:rPr kumimoji="0" lang="en-US" sz="1100" b="0" i="0" u="none" strike="noStrike" kern="1000" cap="none" spc="-3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Ericsson Hilda"/>
                  <a:ea typeface="+mn-ea"/>
                  <a:cs typeface="+mn-cs"/>
                </a:rPr>
                <a:t>Rec</a:t>
              </a:r>
              <a:r>
                <a:rPr kumimoji="0" lang="en-US" sz="1100" b="0" i="0" u="none" strike="noStrike" kern="1000" cap="none" spc="-30" normalizeH="0" baseline="-2500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Ericsson Hilda"/>
                  <a:ea typeface="+mn-ea"/>
                  <a:cs typeface="+mn-cs"/>
                </a:rPr>
                <a:t>EXT</a:t>
              </a:r>
              <a:r>
                <a:rPr kumimoji="0" lang="en-US" sz="1100" b="0" i="0" u="none" strike="noStrike" kern="1000" cap="none" spc="-3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Ericsson Hilda"/>
                  <a:ea typeface="+mn-ea"/>
                  <a:cs typeface="+mn-cs"/>
                </a:rPr>
                <a:t>Y</a:t>
              </a:r>
              <a:endParaRPr kumimoji="0" lang="en-SE" sz="1100" b="0" i="0" u="none" strike="noStrike" kern="1000" cap="none" spc="-3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A7724B28-D7D4-2C34-74EE-C94CA8A520B5}"/>
                </a:ext>
              </a:extLst>
            </p:cNvPr>
            <p:cNvSpPr txBox="1"/>
            <p:nvPr/>
          </p:nvSpPr>
          <p:spPr>
            <a:xfrm>
              <a:off x="772298" y="1727886"/>
              <a:ext cx="772298" cy="376881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txBody>
            <a:bodyPr vert="horz" wrap="square" lIns="72000" tIns="36000" rIns="72000" bIns="36000" rtlCol="0" anchor="ctr"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800"/>
                </a:spcBef>
                <a:spcAft>
                  <a:spcPct val="0"/>
                </a:spcAft>
                <a:buClrTx/>
                <a:buSzTx/>
                <a:tabLst/>
              </a:pPr>
              <a:r>
                <a:rPr kumimoji="0" lang="en-US" sz="1100" b="0" i="0" u="none" strike="noStrike" kern="1000" cap="none" spc="-3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Ericsson Hilda"/>
                  <a:ea typeface="+mn-ea"/>
                  <a:cs typeface="+mn-cs"/>
                </a:rPr>
                <a:t>Rec</a:t>
              </a:r>
              <a:r>
                <a:rPr kumimoji="0" lang="en-US" sz="1100" b="0" i="0" u="none" strike="noStrike" kern="1000" cap="none" spc="-30" normalizeH="0" baseline="-2500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Ericsson Hilda"/>
                  <a:ea typeface="+mn-ea"/>
                  <a:cs typeface="+mn-cs"/>
                </a:rPr>
                <a:t>EXT</a:t>
              </a:r>
              <a:r>
                <a:rPr lang="en-US" sz="1100" kern="1000" spc="-30" dirty="0">
                  <a:solidFill>
                    <a:schemeClr val="tx1"/>
                  </a:solidFill>
                  <a:latin typeface="Ericsson Hilda"/>
                  <a:ea typeface="+mn-ea"/>
                  <a:cs typeface="+mn-cs"/>
                </a:rPr>
                <a:t>UV</a:t>
              </a:r>
              <a:endParaRPr kumimoji="0" lang="en-SE" sz="1100" b="0" i="0" u="none" strike="noStrike" kern="1000" cap="none" spc="-3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08C94470-B01F-9EBC-9C51-C838AE17C310}"/>
                </a:ext>
              </a:extLst>
            </p:cNvPr>
            <p:cNvSpPr txBox="1"/>
            <p:nvPr/>
          </p:nvSpPr>
          <p:spPr>
            <a:xfrm>
              <a:off x="1696996" y="1727886"/>
              <a:ext cx="422188" cy="376881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txBody>
            <a:bodyPr vert="horz" wrap="square" lIns="72000" tIns="36000" rIns="72000" bIns="36000" rtlCol="0" anchor="ctr"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800"/>
                </a:spcBef>
                <a:spcAft>
                  <a:spcPct val="0"/>
                </a:spcAft>
                <a:buClrTx/>
                <a:buSzTx/>
                <a:tabLst/>
              </a:pPr>
              <a:r>
                <a:rPr kumimoji="0" lang="en-US" sz="1100" b="0" i="0" u="none" strike="noStrike" kern="1000" cap="none" spc="-3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Ericsson Hilda"/>
                  <a:ea typeface="+mn-ea"/>
                  <a:cs typeface="+mn-cs"/>
                </a:rPr>
                <a:t>2↑</a:t>
              </a:r>
              <a:endParaRPr kumimoji="0" lang="en-SE" sz="1100" b="0" i="0" u="none" strike="noStrike" kern="1000" cap="none" spc="-3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8E2FD3A0-0CB6-B299-54BB-41157A3E1AC5}"/>
                </a:ext>
              </a:extLst>
            </p:cNvPr>
            <p:cNvSpPr txBox="1"/>
            <p:nvPr/>
          </p:nvSpPr>
          <p:spPr>
            <a:xfrm>
              <a:off x="2568146" y="1198604"/>
              <a:ext cx="772298" cy="376881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txBody>
            <a:bodyPr vert="horz" wrap="square" lIns="72000" tIns="36000" rIns="72000" bIns="36000" rtlCol="0" anchor="ctr"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800"/>
                </a:spcBef>
                <a:spcAft>
                  <a:spcPct val="0"/>
                </a:spcAft>
                <a:buClrTx/>
                <a:buSzTx/>
                <a:tabLst/>
              </a:pPr>
              <a:r>
                <a:rPr kumimoji="0" lang="en-US" sz="1100" b="0" i="0" u="none" strike="noStrike" kern="1000" cap="none" spc="-3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Ericsson Hilda"/>
                  <a:ea typeface="+mn-ea"/>
                  <a:cs typeface="+mn-cs"/>
                </a:rPr>
                <a:t>Rec</a:t>
              </a:r>
              <a:endParaRPr kumimoji="0" lang="en-SE" sz="1100" b="0" i="0" u="none" strike="noStrike" kern="1000" cap="none" spc="-3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FB45AE99-02A5-89B5-61AF-5AE385093BA1}"/>
                </a:ext>
              </a:extLst>
            </p:cNvPr>
            <p:cNvSpPr txBox="1"/>
            <p:nvPr/>
          </p:nvSpPr>
          <p:spPr>
            <a:xfrm>
              <a:off x="4307907" y="1198605"/>
              <a:ext cx="772298" cy="376881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txBody>
            <a:bodyPr vert="horz" wrap="square" lIns="72000" tIns="36000" rIns="72000" bIns="36000" rtlCol="0" anchor="ctr"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800"/>
                </a:spcBef>
                <a:spcAft>
                  <a:spcPct val="0"/>
                </a:spcAft>
                <a:buClrTx/>
                <a:buSzTx/>
                <a:tabLst/>
              </a:pPr>
              <a:r>
                <a:rPr lang="en-US" sz="1100" kern="1000" spc="-30" dirty="0">
                  <a:solidFill>
                    <a:schemeClr val="tx1"/>
                  </a:solidFill>
                  <a:latin typeface="Ericsson Hilda"/>
                  <a:ea typeface="+mn-ea"/>
                  <a:cs typeface="+mn-cs"/>
                </a:rPr>
                <a:t>conv </a:t>
              </a:r>
              <a:br>
                <a:rPr lang="en-US" sz="1100" kern="1000" spc="-30" dirty="0">
                  <a:solidFill>
                    <a:schemeClr val="tx1"/>
                  </a:solidFill>
                  <a:latin typeface="Ericsson Hilda"/>
                  <a:ea typeface="+mn-ea"/>
                  <a:cs typeface="+mn-cs"/>
                </a:rPr>
              </a:br>
              <a:r>
                <a:rPr lang="en-US" sz="1100" kern="1000" spc="-30" dirty="0">
                  <a:solidFill>
                    <a:schemeClr val="tx1"/>
                  </a:solidFill>
                  <a:latin typeface="Ericsson Hilda"/>
                  <a:ea typeface="+mn-ea"/>
                  <a:cs typeface="+mn-cs"/>
                </a:rPr>
                <a:t>3x3, d1</a:t>
              </a:r>
              <a:endParaRPr kumimoji="0" lang="en-SE" sz="1100" b="0" i="0" u="none" strike="noStrike" kern="1000" cap="none" spc="-3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endParaRPr>
            </a:p>
          </p:txBody>
        </p:sp>
        <p:cxnSp>
          <p:nvCxnSpPr>
            <p:cNvPr id="10" name="Straight Arrow Connector 9">
              <a:extLst>
                <a:ext uri="{FF2B5EF4-FFF2-40B4-BE49-F238E27FC236}">
                  <a16:creationId xmlns:a16="http://schemas.microsoft.com/office/drawing/2014/main" id="{37A93F9B-E713-A5F9-F4D9-77DE53908D09}"/>
                </a:ext>
              </a:extLst>
            </p:cNvPr>
            <p:cNvCxnSpPr>
              <a:stCxn id="5" idx="3"/>
              <a:endCxn id="8" idx="1"/>
            </p:cNvCxnSpPr>
            <p:nvPr/>
          </p:nvCxnSpPr>
          <p:spPr bwMode="auto">
            <a:xfrm flipV="1">
              <a:off x="1544596" y="1387045"/>
              <a:ext cx="1023550" cy="1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11" name="Straight Arrow Connector 10">
              <a:extLst>
                <a:ext uri="{FF2B5EF4-FFF2-40B4-BE49-F238E27FC236}">
                  <a16:creationId xmlns:a16="http://schemas.microsoft.com/office/drawing/2014/main" id="{05536164-D616-327B-F61E-5C480BF51E13}"/>
                </a:ext>
              </a:extLst>
            </p:cNvPr>
            <p:cNvCxnSpPr>
              <a:stCxn id="6" idx="3"/>
              <a:endCxn id="7" idx="1"/>
            </p:cNvCxnSpPr>
            <p:nvPr/>
          </p:nvCxnSpPr>
          <p:spPr bwMode="auto">
            <a:xfrm>
              <a:off x="1544596" y="1916327"/>
              <a:ext cx="152400" cy="0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12" name="Connector: Elbow 11">
              <a:extLst>
                <a:ext uri="{FF2B5EF4-FFF2-40B4-BE49-F238E27FC236}">
                  <a16:creationId xmlns:a16="http://schemas.microsoft.com/office/drawing/2014/main" id="{712B6E74-3CFC-2FF6-B6C4-ECB6CD3AE089}"/>
                </a:ext>
              </a:extLst>
            </p:cNvPr>
            <p:cNvCxnSpPr>
              <a:stCxn id="7" idx="3"/>
            </p:cNvCxnSpPr>
            <p:nvPr/>
          </p:nvCxnSpPr>
          <p:spPr bwMode="auto">
            <a:xfrm flipV="1">
              <a:off x="2119184" y="1387044"/>
              <a:ext cx="86497" cy="529283"/>
            </a:xfrm>
            <a:prstGeom prst="bentConnector2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13" name="Straight Arrow Connector 12">
              <a:extLst>
                <a:ext uri="{FF2B5EF4-FFF2-40B4-BE49-F238E27FC236}">
                  <a16:creationId xmlns:a16="http://schemas.microsoft.com/office/drawing/2014/main" id="{FF7BED67-E12B-D48F-67B0-97DA517C4FBB}"/>
                </a:ext>
              </a:extLst>
            </p:cNvPr>
            <p:cNvCxnSpPr>
              <a:stCxn id="8" idx="3"/>
              <a:endCxn id="9" idx="1"/>
            </p:cNvCxnSpPr>
            <p:nvPr/>
          </p:nvCxnSpPr>
          <p:spPr bwMode="auto">
            <a:xfrm>
              <a:off x="3340444" y="1387045"/>
              <a:ext cx="967463" cy="1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B3AD6B67-7F3B-3561-3EBD-1009B6124EEF}"/>
                </a:ext>
              </a:extLst>
            </p:cNvPr>
            <p:cNvSpPr txBox="1"/>
            <p:nvPr/>
          </p:nvSpPr>
          <p:spPr>
            <a:xfrm>
              <a:off x="3191039" y="1125436"/>
              <a:ext cx="1266274" cy="26161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100" dirty="0">
                  <a:latin typeface="+mn-lt"/>
                </a:rPr>
                <a:t>144x144x3</a:t>
              </a:r>
              <a:endParaRPr lang="en-SE" sz="1100" dirty="0">
                <a:latin typeface="+mn-lt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53EAA6F2-7183-70BC-30F3-4EE1ED19CA97}"/>
                </a:ext>
              </a:extLst>
            </p:cNvPr>
            <p:cNvSpPr txBox="1"/>
            <p:nvPr/>
          </p:nvSpPr>
          <p:spPr>
            <a:xfrm>
              <a:off x="538955" y="962342"/>
              <a:ext cx="1266274" cy="26161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100" dirty="0">
                  <a:latin typeface="+mn-lt"/>
                </a:rPr>
                <a:t>144x144x1</a:t>
              </a:r>
              <a:endParaRPr lang="en-SE" sz="1100" dirty="0">
                <a:latin typeface="+mn-lt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CC52D562-12A4-2A63-CB75-F147B87E9400}"/>
                </a:ext>
              </a:extLst>
            </p:cNvPr>
            <p:cNvSpPr txBox="1"/>
            <p:nvPr/>
          </p:nvSpPr>
          <p:spPr>
            <a:xfrm>
              <a:off x="525310" y="2085632"/>
              <a:ext cx="1266274" cy="26161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100" dirty="0">
                  <a:latin typeface="+mn-lt"/>
                </a:rPr>
                <a:t>72x72x2</a:t>
              </a:r>
              <a:endParaRPr lang="en-SE" sz="1100" dirty="0">
                <a:latin typeface="+mn-lt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99EED09F-A885-05ED-09F7-E496D5AD8636}"/>
                </a:ext>
              </a:extLst>
            </p:cNvPr>
            <p:cNvSpPr txBox="1"/>
            <p:nvPr/>
          </p:nvSpPr>
          <p:spPr>
            <a:xfrm>
              <a:off x="5968176" y="1195762"/>
              <a:ext cx="422188" cy="376881"/>
            </a:xfrm>
            <a:prstGeom prst="rect">
              <a:avLst/>
            </a:prstGeom>
            <a:ln>
              <a:noFill/>
            </a:ln>
          </p:spPr>
          <p:txBody>
            <a:bodyPr vert="horz" wrap="square" lIns="72000" tIns="36000" rIns="72000" bIns="36000" rtlCol="0" anchor="ctr"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800"/>
                </a:spcBef>
                <a:spcAft>
                  <a:spcPct val="0"/>
                </a:spcAft>
                <a:buClrTx/>
                <a:buSzTx/>
                <a:tabLst/>
              </a:pPr>
              <a:r>
                <a:rPr lang="en-US" sz="1100" kern="1000" spc="-30" dirty="0">
                  <a:solidFill>
                    <a:schemeClr val="tx1"/>
                  </a:solidFill>
                  <a:latin typeface="Ericsson Hilda"/>
                  <a:ea typeface="+mn-ea"/>
                  <a:cs typeface="+mn-cs"/>
                </a:rPr>
                <a:t>…</a:t>
              </a:r>
              <a:endParaRPr kumimoji="0" lang="en-SE" sz="1100" b="0" i="0" u="none" strike="noStrike" kern="1000" cap="none" spc="-3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endParaRPr>
            </a:p>
          </p:txBody>
        </p:sp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74B9A880-835C-C750-4BA9-78D5A6B93104}"/>
                </a:ext>
              </a:extLst>
            </p:cNvPr>
            <p:cNvCxnSpPr>
              <a:stCxn id="9" idx="3"/>
              <a:endCxn id="17" idx="1"/>
            </p:cNvCxnSpPr>
            <p:nvPr/>
          </p:nvCxnSpPr>
          <p:spPr bwMode="auto">
            <a:xfrm flipV="1">
              <a:off x="5080205" y="1384203"/>
              <a:ext cx="887971" cy="2843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E9CAE31E-DE2E-4D58-4ED4-1235C1F5FADD}"/>
                </a:ext>
              </a:extLst>
            </p:cNvPr>
            <p:cNvSpPr txBox="1"/>
            <p:nvPr/>
          </p:nvSpPr>
          <p:spPr>
            <a:xfrm>
              <a:off x="4913899" y="1125436"/>
              <a:ext cx="1266274" cy="26161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100" dirty="0">
                  <a:latin typeface="+mn-lt"/>
                </a:rPr>
                <a:t>144x144xd1</a:t>
              </a:r>
              <a:endParaRPr lang="en-SE" sz="1100" dirty="0">
                <a:latin typeface="+mn-lt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5716F659-7411-CCB8-12AF-05F7E8AEAFD1}"/>
              </a:ext>
            </a:extLst>
          </p:cNvPr>
          <p:cNvGrpSpPr/>
          <p:nvPr/>
        </p:nvGrpSpPr>
        <p:grpSpPr>
          <a:xfrm>
            <a:off x="877478" y="4694394"/>
            <a:ext cx="7380772" cy="1384900"/>
            <a:chOff x="525310" y="3110661"/>
            <a:chExt cx="7380772" cy="1384900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DD688BE8-847B-0424-9EF0-AB4F97A8BECE}"/>
                </a:ext>
              </a:extLst>
            </p:cNvPr>
            <p:cNvSpPr txBox="1"/>
            <p:nvPr/>
          </p:nvSpPr>
          <p:spPr>
            <a:xfrm>
              <a:off x="772298" y="3346924"/>
              <a:ext cx="772298" cy="376881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txBody>
            <a:bodyPr vert="horz" wrap="square" lIns="72000" tIns="36000" rIns="72000" bIns="36000" rtlCol="0" anchor="ctr"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800"/>
                </a:spcBef>
                <a:spcAft>
                  <a:spcPct val="0"/>
                </a:spcAft>
                <a:buClrTx/>
                <a:buSzTx/>
                <a:tabLst/>
              </a:pPr>
              <a:r>
                <a:rPr kumimoji="0" lang="en-US" sz="1100" b="0" i="0" u="none" strike="noStrike" kern="1000" cap="none" spc="-3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Ericsson Hilda"/>
                  <a:ea typeface="+mn-ea"/>
                  <a:cs typeface="+mn-cs"/>
                </a:rPr>
                <a:t>Rec</a:t>
              </a:r>
              <a:r>
                <a:rPr kumimoji="0" lang="en-US" sz="1100" b="0" i="0" u="none" strike="noStrike" kern="1000" cap="none" spc="-30" normalizeH="0" baseline="-2500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Ericsson Hilda"/>
                  <a:ea typeface="+mn-ea"/>
                  <a:cs typeface="+mn-cs"/>
                </a:rPr>
                <a:t>EXT</a:t>
              </a:r>
              <a:r>
                <a:rPr kumimoji="0" lang="en-US" sz="1100" b="0" i="0" u="none" strike="noStrike" kern="1000" cap="none" spc="-3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Ericsson Hilda"/>
                  <a:ea typeface="+mn-ea"/>
                  <a:cs typeface="+mn-cs"/>
                </a:rPr>
                <a:t>Y</a:t>
              </a:r>
              <a:endParaRPr kumimoji="0" lang="en-SE" sz="1100" b="0" i="0" u="none" strike="noStrike" kern="1000" cap="none" spc="-3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6146A512-B29F-F18A-8A0C-18177A123621}"/>
                </a:ext>
              </a:extLst>
            </p:cNvPr>
            <p:cNvSpPr txBox="1"/>
            <p:nvPr/>
          </p:nvSpPr>
          <p:spPr>
            <a:xfrm>
              <a:off x="772298" y="3876205"/>
              <a:ext cx="772298" cy="376881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txBody>
            <a:bodyPr vert="horz" wrap="square" lIns="72000" tIns="36000" rIns="72000" bIns="36000" rtlCol="0" anchor="ctr"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800"/>
                </a:spcBef>
                <a:spcAft>
                  <a:spcPct val="0"/>
                </a:spcAft>
                <a:buClrTx/>
                <a:buSzTx/>
                <a:tabLst/>
              </a:pPr>
              <a:r>
                <a:rPr kumimoji="0" lang="en-US" sz="1100" b="0" i="0" u="none" strike="noStrike" kern="1000" cap="none" spc="-3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Ericsson Hilda"/>
                  <a:ea typeface="+mn-ea"/>
                  <a:cs typeface="+mn-cs"/>
                </a:rPr>
                <a:t>Rec</a:t>
              </a:r>
              <a:r>
                <a:rPr kumimoji="0" lang="en-US" sz="1100" b="0" i="0" u="none" strike="noStrike" kern="1000" cap="none" spc="-30" normalizeH="0" baseline="-2500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Ericsson Hilda"/>
                  <a:ea typeface="+mn-ea"/>
                  <a:cs typeface="+mn-cs"/>
                </a:rPr>
                <a:t>EXT</a:t>
              </a:r>
              <a:r>
                <a:rPr lang="en-US" sz="1100" kern="1000" spc="-30" dirty="0">
                  <a:solidFill>
                    <a:schemeClr val="tx1"/>
                  </a:solidFill>
                  <a:latin typeface="Ericsson Hilda"/>
                  <a:ea typeface="+mn-ea"/>
                  <a:cs typeface="+mn-cs"/>
                </a:rPr>
                <a:t>UV</a:t>
              </a:r>
              <a:endParaRPr kumimoji="0" lang="en-SE" sz="1100" b="0" i="0" u="none" strike="noStrike" kern="1000" cap="none" spc="-3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C63D35A1-64D1-1CA8-3E3D-2387A6721B19}"/>
                </a:ext>
              </a:extLst>
            </p:cNvPr>
            <p:cNvSpPr txBox="1"/>
            <p:nvPr/>
          </p:nvSpPr>
          <p:spPr>
            <a:xfrm>
              <a:off x="1696996" y="3876205"/>
              <a:ext cx="422188" cy="376881"/>
            </a:xfrm>
            <a:prstGeom prst="rect">
              <a:avLst/>
            </a:prstGeom>
            <a:ln>
              <a:solidFill>
                <a:schemeClr val="tx1"/>
              </a:solidFill>
              <a:prstDash val="dash"/>
            </a:ln>
          </p:spPr>
          <p:txBody>
            <a:bodyPr vert="horz" wrap="square" lIns="72000" tIns="36000" rIns="72000" bIns="36000" rtlCol="0" anchor="ctr"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800"/>
                </a:spcBef>
                <a:spcAft>
                  <a:spcPct val="0"/>
                </a:spcAft>
                <a:buClrTx/>
                <a:buSzTx/>
                <a:tabLst/>
              </a:pPr>
              <a:r>
                <a:rPr kumimoji="0" lang="en-US" sz="1100" b="0" i="0" u="none" strike="noStrike" kern="1000" cap="none" spc="-3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Ericsson Hilda"/>
                  <a:ea typeface="+mn-ea"/>
                  <a:cs typeface="+mn-cs"/>
                </a:rPr>
                <a:t>2↑</a:t>
              </a:r>
              <a:endParaRPr kumimoji="0" lang="en-SE" sz="1100" b="0" i="0" u="none" strike="noStrike" kern="1000" cap="none" spc="-3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14114D12-2091-FEA4-D5BF-073FEC7C7D4C}"/>
                </a:ext>
              </a:extLst>
            </p:cNvPr>
            <p:cNvSpPr txBox="1"/>
            <p:nvPr/>
          </p:nvSpPr>
          <p:spPr>
            <a:xfrm>
              <a:off x="2265400" y="3346923"/>
              <a:ext cx="772298" cy="376881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txBody>
            <a:bodyPr vert="horz" wrap="square" lIns="72000" tIns="36000" rIns="72000" bIns="36000" rtlCol="0" anchor="ctr"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800"/>
                </a:spcBef>
                <a:spcAft>
                  <a:spcPct val="0"/>
                </a:spcAft>
                <a:buClrTx/>
                <a:buSzTx/>
                <a:tabLst/>
              </a:pPr>
              <a:r>
                <a:rPr kumimoji="0" lang="en-US" sz="1100" b="0" i="0" u="none" strike="noStrike" kern="1000" cap="none" spc="-3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Ericsson Hilda"/>
                  <a:ea typeface="+mn-ea"/>
                  <a:cs typeface="+mn-cs"/>
                </a:rPr>
                <a:t>DCT-II</a:t>
              </a:r>
              <a:endParaRPr kumimoji="0" lang="en-SE" sz="1100" b="0" i="0" u="none" strike="noStrike" kern="1000" cap="none" spc="-3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412C3A58-3011-4B79-6892-1E1CE99F7244}"/>
                </a:ext>
              </a:extLst>
            </p:cNvPr>
            <p:cNvSpPr txBox="1"/>
            <p:nvPr/>
          </p:nvSpPr>
          <p:spPr>
            <a:xfrm>
              <a:off x="5810925" y="3346924"/>
              <a:ext cx="772298" cy="376881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txBody>
            <a:bodyPr vert="horz" wrap="square" lIns="72000" tIns="36000" rIns="72000" bIns="36000" rtlCol="0" anchor="ctr"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800"/>
                </a:spcBef>
                <a:spcAft>
                  <a:spcPct val="0"/>
                </a:spcAft>
                <a:buClrTx/>
                <a:buSzTx/>
                <a:tabLst/>
              </a:pPr>
              <a:r>
                <a:rPr lang="en-US" sz="1100" kern="1000" spc="-30" dirty="0">
                  <a:solidFill>
                    <a:schemeClr val="tx1"/>
                  </a:solidFill>
                  <a:latin typeface="Ericsson Hilda"/>
                  <a:ea typeface="+mn-ea"/>
                  <a:cs typeface="+mn-cs"/>
                </a:rPr>
                <a:t>conv </a:t>
              </a:r>
              <a:br>
                <a:rPr lang="en-US" sz="1100" kern="1000" spc="-30" dirty="0">
                  <a:solidFill>
                    <a:schemeClr val="tx1"/>
                  </a:solidFill>
                  <a:latin typeface="Ericsson Hilda"/>
                  <a:ea typeface="+mn-ea"/>
                  <a:cs typeface="+mn-cs"/>
                </a:rPr>
              </a:br>
              <a:r>
                <a:rPr lang="en-US" sz="1100" kern="1000" spc="-30" dirty="0">
                  <a:solidFill>
                    <a:schemeClr val="tx1"/>
                  </a:solidFill>
                  <a:latin typeface="Ericsson Hilda"/>
                  <a:ea typeface="+mn-ea"/>
                  <a:cs typeface="+mn-cs"/>
                </a:rPr>
                <a:t>3x3, d1</a:t>
              </a:r>
              <a:endParaRPr kumimoji="0" lang="en-SE" sz="1100" b="0" i="0" u="none" strike="noStrike" kern="1000" cap="none" spc="-3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endParaRPr>
            </a:p>
          </p:txBody>
        </p:sp>
        <p:cxnSp>
          <p:nvCxnSpPr>
            <p:cNvPr id="26" name="Straight Arrow Connector 25">
              <a:extLst>
                <a:ext uri="{FF2B5EF4-FFF2-40B4-BE49-F238E27FC236}">
                  <a16:creationId xmlns:a16="http://schemas.microsoft.com/office/drawing/2014/main" id="{33723F0E-FC34-9688-A132-22E4F2F9E6AB}"/>
                </a:ext>
              </a:extLst>
            </p:cNvPr>
            <p:cNvCxnSpPr>
              <a:stCxn id="21" idx="3"/>
              <a:endCxn id="24" idx="1"/>
            </p:cNvCxnSpPr>
            <p:nvPr/>
          </p:nvCxnSpPr>
          <p:spPr bwMode="auto">
            <a:xfrm flipV="1">
              <a:off x="1544596" y="3535364"/>
              <a:ext cx="720804" cy="1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073459B4-E01C-5A33-CC4F-722FB47F48EA}"/>
                </a:ext>
              </a:extLst>
            </p:cNvPr>
            <p:cNvCxnSpPr>
              <a:stCxn id="22" idx="3"/>
              <a:endCxn id="23" idx="1"/>
            </p:cNvCxnSpPr>
            <p:nvPr/>
          </p:nvCxnSpPr>
          <p:spPr bwMode="auto">
            <a:xfrm>
              <a:off x="1544596" y="4064646"/>
              <a:ext cx="152400" cy="0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28" name="Connector: Elbow 27">
              <a:extLst>
                <a:ext uri="{FF2B5EF4-FFF2-40B4-BE49-F238E27FC236}">
                  <a16:creationId xmlns:a16="http://schemas.microsoft.com/office/drawing/2014/main" id="{C7FDFE92-77AE-8FAE-DE94-0A2284422434}"/>
                </a:ext>
              </a:extLst>
            </p:cNvPr>
            <p:cNvCxnSpPr>
              <a:cxnSpLocks/>
              <a:stCxn id="35" idx="3"/>
            </p:cNvCxnSpPr>
            <p:nvPr/>
          </p:nvCxnSpPr>
          <p:spPr bwMode="auto">
            <a:xfrm flipV="1">
              <a:off x="2824422" y="3532520"/>
              <a:ext cx="1180039" cy="532126"/>
            </a:xfrm>
            <a:prstGeom prst="bentConnector3">
              <a:avLst>
                <a:gd name="adj1" fmla="val 100263"/>
              </a:avLst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29" name="Straight Arrow Connector 28">
              <a:extLst>
                <a:ext uri="{FF2B5EF4-FFF2-40B4-BE49-F238E27FC236}">
                  <a16:creationId xmlns:a16="http://schemas.microsoft.com/office/drawing/2014/main" id="{F325C991-39FB-46B0-F540-26A425264AB5}"/>
                </a:ext>
              </a:extLst>
            </p:cNvPr>
            <p:cNvCxnSpPr>
              <a:cxnSpLocks/>
              <a:stCxn id="24" idx="3"/>
              <a:endCxn id="37" idx="1"/>
            </p:cNvCxnSpPr>
            <p:nvPr/>
          </p:nvCxnSpPr>
          <p:spPr bwMode="auto">
            <a:xfrm flipV="1">
              <a:off x="3037698" y="3532521"/>
              <a:ext cx="1141862" cy="2843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F9806475-F727-CA38-C02B-8A94D00F0D13}"/>
                </a:ext>
              </a:extLst>
            </p:cNvPr>
            <p:cNvSpPr txBox="1"/>
            <p:nvPr/>
          </p:nvSpPr>
          <p:spPr>
            <a:xfrm>
              <a:off x="4694057" y="3273755"/>
              <a:ext cx="1266274" cy="26161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100" dirty="0">
                  <a:latin typeface="+mn-lt"/>
                </a:rPr>
                <a:t>72x72x6</a:t>
              </a:r>
              <a:endParaRPr lang="en-SE" sz="1100" dirty="0">
                <a:latin typeface="+mn-lt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149C135C-EEE4-5825-6333-DB8B0694AEAE}"/>
                </a:ext>
              </a:extLst>
            </p:cNvPr>
            <p:cNvSpPr txBox="1"/>
            <p:nvPr/>
          </p:nvSpPr>
          <p:spPr>
            <a:xfrm>
              <a:off x="538955" y="3110661"/>
              <a:ext cx="1266274" cy="26161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100" dirty="0">
                  <a:latin typeface="+mn-lt"/>
                </a:rPr>
                <a:t>144x144x1</a:t>
              </a:r>
              <a:endParaRPr lang="en-SE" sz="1100" dirty="0">
                <a:latin typeface="+mn-lt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CEFB03EF-F017-D7DD-EF56-03C2C2EF5FE6}"/>
                </a:ext>
              </a:extLst>
            </p:cNvPr>
            <p:cNvSpPr txBox="1"/>
            <p:nvPr/>
          </p:nvSpPr>
          <p:spPr>
            <a:xfrm>
              <a:off x="525310" y="4233951"/>
              <a:ext cx="1266274" cy="26161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100" dirty="0">
                  <a:latin typeface="+mn-lt"/>
                </a:rPr>
                <a:t>72x72x2</a:t>
              </a:r>
              <a:endParaRPr lang="en-SE" sz="1100" dirty="0">
                <a:latin typeface="+mn-lt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582B0996-AF2E-DEE9-67A4-72E766C1616C}"/>
                </a:ext>
              </a:extLst>
            </p:cNvPr>
            <p:cNvSpPr txBox="1"/>
            <p:nvPr/>
          </p:nvSpPr>
          <p:spPr>
            <a:xfrm>
              <a:off x="7483894" y="3344081"/>
              <a:ext cx="422188" cy="376881"/>
            </a:xfrm>
            <a:prstGeom prst="rect">
              <a:avLst/>
            </a:prstGeom>
            <a:ln>
              <a:noFill/>
            </a:ln>
          </p:spPr>
          <p:txBody>
            <a:bodyPr vert="horz" wrap="square" lIns="72000" tIns="36000" rIns="72000" bIns="36000" rtlCol="0" anchor="ctr"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800"/>
                </a:spcBef>
                <a:spcAft>
                  <a:spcPct val="0"/>
                </a:spcAft>
                <a:buClrTx/>
                <a:buSzTx/>
                <a:tabLst/>
              </a:pPr>
              <a:r>
                <a:rPr lang="en-US" sz="1100" kern="1000" spc="-30" dirty="0">
                  <a:solidFill>
                    <a:schemeClr val="tx1"/>
                  </a:solidFill>
                  <a:latin typeface="Ericsson Hilda"/>
                  <a:ea typeface="+mn-ea"/>
                  <a:cs typeface="+mn-cs"/>
                </a:rPr>
                <a:t>…</a:t>
              </a:r>
              <a:endParaRPr kumimoji="0" lang="en-SE" sz="1100" b="0" i="0" u="none" strike="noStrike" kern="1000" cap="none" spc="-3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endParaRPr>
            </a:p>
          </p:txBody>
        </p:sp>
        <p:cxnSp>
          <p:nvCxnSpPr>
            <p:cNvPr id="34" name="Straight Arrow Connector 33">
              <a:extLst>
                <a:ext uri="{FF2B5EF4-FFF2-40B4-BE49-F238E27FC236}">
                  <a16:creationId xmlns:a16="http://schemas.microsoft.com/office/drawing/2014/main" id="{EFE4E927-F813-DC2B-4385-40F4E4A7889A}"/>
                </a:ext>
              </a:extLst>
            </p:cNvPr>
            <p:cNvCxnSpPr>
              <a:stCxn id="25" idx="3"/>
              <a:endCxn id="33" idx="1"/>
            </p:cNvCxnSpPr>
            <p:nvPr/>
          </p:nvCxnSpPr>
          <p:spPr bwMode="auto">
            <a:xfrm flipV="1">
              <a:off x="6583223" y="3532522"/>
              <a:ext cx="900671" cy="2843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5D936D41-7617-B587-4D1E-89BE1A34B558}"/>
                </a:ext>
              </a:extLst>
            </p:cNvPr>
            <p:cNvSpPr txBox="1"/>
            <p:nvPr/>
          </p:nvSpPr>
          <p:spPr>
            <a:xfrm>
              <a:off x="2402234" y="3876205"/>
              <a:ext cx="422188" cy="376881"/>
            </a:xfrm>
            <a:prstGeom prst="rect">
              <a:avLst/>
            </a:prstGeom>
            <a:ln>
              <a:solidFill>
                <a:schemeClr val="tx1"/>
              </a:solidFill>
              <a:prstDash val="dash"/>
            </a:ln>
          </p:spPr>
          <p:txBody>
            <a:bodyPr vert="horz" wrap="square" lIns="72000" tIns="36000" rIns="72000" bIns="36000" rtlCol="0" anchor="ctr"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800"/>
                </a:spcBef>
                <a:spcAft>
                  <a:spcPct val="0"/>
                </a:spcAft>
                <a:buClrTx/>
                <a:buSzTx/>
                <a:tabLst/>
              </a:pPr>
              <a:r>
                <a:rPr kumimoji="0" lang="en-US" sz="1100" b="0" i="0" u="none" strike="noStrike" kern="1000" cap="none" spc="-3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Ericsson Hilda"/>
                  <a:ea typeface="+mn-ea"/>
                  <a:cs typeface="+mn-cs"/>
                </a:rPr>
                <a:t>2↓</a:t>
              </a:r>
              <a:endParaRPr kumimoji="0" lang="en-SE" sz="1100" b="0" i="0" u="none" strike="noStrike" kern="1000" cap="none" spc="-3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endParaRPr>
            </a:p>
          </p:txBody>
        </p:sp>
        <p:cxnSp>
          <p:nvCxnSpPr>
            <p:cNvPr id="36" name="Straight Arrow Connector 35">
              <a:extLst>
                <a:ext uri="{FF2B5EF4-FFF2-40B4-BE49-F238E27FC236}">
                  <a16:creationId xmlns:a16="http://schemas.microsoft.com/office/drawing/2014/main" id="{1E1865B2-D243-3294-AA3A-EE49A3B88223}"/>
                </a:ext>
              </a:extLst>
            </p:cNvPr>
            <p:cNvCxnSpPr>
              <a:stCxn id="23" idx="3"/>
              <a:endCxn id="35" idx="1"/>
            </p:cNvCxnSpPr>
            <p:nvPr/>
          </p:nvCxnSpPr>
          <p:spPr bwMode="auto">
            <a:xfrm>
              <a:off x="2119184" y="4064646"/>
              <a:ext cx="283050" cy="0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BAC9C7BC-7D8E-7DA1-3A9F-FA7A8DE13848}"/>
                </a:ext>
              </a:extLst>
            </p:cNvPr>
            <p:cNvSpPr txBox="1"/>
            <p:nvPr/>
          </p:nvSpPr>
          <p:spPr>
            <a:xfrm>
              <a:off x="4179560" y="3344080"/>
              <a:ext cx="772298" cy="376881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txBody>
            <a:bodyPr vert="horz" wrap="square" lIns="72000" tIns="36000" rIns="72000" bIns="36000" rtlCol="0" anchor="ctr"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800"/>
                </a:spcBef>
                <a:spcAft>
                  <a:spcPct val="0"/>
                </a:spcAft>
                <a:buClrTx/>
                <a:buSzTx/>
                <a:tabLst/>
              </a:pPr>
              <a:r>
                <a:rPr lang="en-US" sz="1100" kern="1000" spc="-30" dirty="0">
                  <a:solidFill>
                    <a:schemeClr val="tx1"/>
                  </a:solidFill>
                  <a:latin typeface="Ericsson Hilda"/>
                  <a:ea typeface="+mn-ea"/>
                  <a:cs typeface="+mn-cs"/>
                </a:rPr>
                <a:t>Rec</a:t>
              </a:r>
              <a:endParaRPr kumimoji="0" lang="en-SE" sz="1100" b="0" i="0" u="none" strike="noStrike" kern="1000" cap="none" spc="-3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</a:endParaRPr>
            </a:p>
          </p:txBody>
        </p:sp>
        <p:cxnSp>
          <p:nvCxnSpPr>
            <p:cNvPr id="38" name="Straight Arrow Connector 37">
              <a:extLst>
                <a:ext uri="{FF2B5EF4-FFF2-40B4-BE49-F238E27FC236}">
                  <a16:creationId xmlns:a16="http://schemas.microsoft.com/office/drawing/2014/main" id="{F2A46611-66B8-633E-CF99-849CE220CA1B}"/>
                </a:ext>
              </a:extLst>
            </p:cNvPr>
            <p:cNvCxnSpPr>
              <a:stCxn id="37" idx="3"/>
              <a:endCxn id="25" idx="1"/>
            </p:cNvCxnSpPr>
            <p:nvPr/>
          </p:nvCxnSpPr>
          <p:spPr bwMode="auto">
            <a:xfrm>
              <a:off x="4951858" y="3532521"/>
              <a:ext cx="859067" cy="2844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B21721C5-89A0-24D1-350E-8CD016D2AD34}"/>
                </a:ext>
              </a:extLst>
            </p:cNvPr>
            <p:cNvSpPr txBox="1"/>
            <p:nvPr/>
          </p:nvSpPr>
          <p:spPr>
            <a:xfrm>
              <a:off x="2824422" y="3298195"/>
              <a:ext cx="1266274" cy="26161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100" dirty="0">
                  <a:latin typeface="+mn-lt"/>
                </a:rPr>
                <a:t>72x72x4</a:t>
              </a:r>
              <a:endParaRPr lang="en-SE" sz="1100" dirty="0">
                <a:latin typeface="+mn-lt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BD4B0768-8158-471A-BA40-6A40194413A2}"/>
                </a:ext>
              </a:extLst>
            </p:cNvPr>
            <p:cNvSpPr txBox="1"/>
            <p:nvPr/>
          </p:nvSpPr>
          <p:spPr>
            <a:xfrm>
              <a:off x="2824422" y="3827325"/>
              <a:ext cx="1266274" cy="26161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100" dirty="0">
                  <a:latin typeface="+mn-lt"/>
                </a:rPr>
                <a:t>72x72x2</a:t>
              </a:r>
              <a:endParaRPr lang="en-SE" sz="1100" dirty="0">
                <a:latin typeface="+mn-lt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C2132F6F-B537-ED41-1830-7163061DC752}"/>
                </a:ext>
              </a:extLst>
            </p:cNvPr>
            <p:cNvSpPr txBox="1"/>
            <p:nvPr/>
          </p:nvSpPr>
          <p:spPr>
            <a:xfrm>
              <a:off x="6351115" y="3289000"/>
              <a:ext cx="1266274" cy="26161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100" dirty="0">
                  <a:latin typeface="+mn-lt"/>
                </a:rPr>
                <a:t>72x72xd1</a:t>
              </a:r>
              <a:endParaRPr lang="en-SE" sz="1100" dirty="0"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806556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E2F4EF3-90D6-4F96-5BF0-2BC43C7F94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Architecture of EE1-1.2 and EE1-1.3</a:t>
            </a:r>
          </a:p>
        </p:txBody>
      </p:sp>
      <p:grpSp>
        <p:nvGrpSpPr>
          <p:cNvPr id="181" name="Group 180">
            <a:extLst>
              <a:ext uri="{FF2B5EF4-FFF2-40B4-BE49-F238E27FC236}">
                <a16:creationId xmlns:a16="http://schemas.microsoft.com/office/drawing/2014/main" id="{B06FF544-ACB9-3EAF-5DFF-32D085E1CB40}"/>
              </a:ext>
            </a:extLst>
          </p:cNvPr>
          <p:cNvGrpSpPr/>
          <p:nvPr/>
        </p:nvGrpSpPr>
        <p:grpSpPr>
          <a:xfrm>
            <a:off x="890338" y="1118937"/>
            <a:ext cx="10629532" cy="5716989"/>
            <a:chOff x="61114" y="264685"/>
            <a:chExt cx="12118396" cy="6464284"/>
          </a:xfrm>
        </p:grpSpPr>
        <p:cxnSp>
          <p:nvCxnSpPr>
            <p:cNvPr id="5" name="Straight Arrow Connector 4">
              <a:extLst>
                <a:ext uri="{FF2B5EF4-FFF2-40B4-BE49-F238E27FC236}">
                  <a16:creationId xmlns:a16="http://schemas.microsoft.com/office/drawing/2014/main" id="{87EED99A-2A60-FEFE-893E-4A838980028D}"/>
                </a:ext>
              </a:extLst>
            </p:cNvPr>
            <p:cNvCxnSpPr>
              <a:cxnSpLocks/>
              <a:stCxn id="177" idx="6"/>
              <a:endCxn id="95" idx="1"/>
            </p:cNvCxnSpPr>
            <p:nvPr/>
          </p:nvCxnSpPr>
          <p:spPr>
            <a:xfrm>
              <a:off x="11152490" y="4383727"/>
              <a:ext cx="528096" cy="154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BF35C708-AD88-E44A-1A84-204DEA686B7F}"/>
                </a:ext>
              </a:extLst>
            </p:cNvPr>
            <p:cNvSpPr/>
            <p:nvPr/>
          </p:nvSpPr>
          <p:spPr>
            <a:xfrm rot="5400000">
              <a:off x="152086" y="173713"/>
              <a:ext cx="507999" cy="689943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100" dirty="0" err="1">
                  <a:solidFill>
                    <a:schemeClr val="tx1"/>
                  </a:solidFill>
                </a:rPr>
                <a:t>Rec</a:t>
              </a:r>
              <a:r>
                <a:rPr lang="en-US" sz="1100" baseline="-25000" dirty="0" err="1">
                  <a:solidFill>
                    <a:schemeClr val="tx1"/>
                  </a:solidFill>
                </a:rPr>
                <a:t>EXT</a:t>
              </a:r>
              <a:r>
                <a:rPr lang="en-US" sz="1100" dirty="0" err="1">
                  <a:solidFill>
                    <a:schemeClr val="tx1"/>
                  </a:solidFill>
                </a:rPr>
                <a:t>Y</a:t>
              </a:r>
              <a:endParaRPr lang="en-US" sz="1100" dirty="0">
                <a:solidFill>
                  <a:schemeClr val="tx1"/>
                </a:solidFill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00F1E278-6E83-7E70-69D7-876D84F07C7B}"/>
                </a:ext>
              </a:extLst>
            </p:cNvPr>
            <p:cNvSpPr/>
            <p:nvPr/>
          </p:nvSpPr>
          <p:spPr>
            <a:xfrm>
              <a:off x="2041259" y="5537356"/>
              <a:ext cx="381465" cy="927725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</a:rPr>
                <a:t>[</a:t>
              </a:r>
              <a:r>
                <a:rPr lang="en-US" sz="1100" dirty="0">
                  <a:solidFill>
                    <a:srgbClr val="FF0000"/>
                  </a:solidFill>
                </a:rPr>
                <a:t>C</a:t>
              </a:r>
              <a:r>
                <a:rPr lang="en-US" sz="1100" baseline="-25000" dirty="0">
                  <a:solidFill>
                    <a:srgbClr val="FF0000"/>
                  </a:solidFill>
                </a:rPr>
                <a:t>1</a:t>
              </a:r>
              <a:r>
                <a:rPr lang="en-US" sz="1100" dirty="0">
                  <a:solidFill>
                    <a:schemeClr val="tx1"/>
                  </a:solidFill>
                </a:rPr>
                <a:t>,h,w]</a:t>
              </a: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FBAAB820-E152-0BA1-1007-295ED7EA1CDF}"/>
                </a:ext>
              </a:extLst>
            </p:cNvPr>
            <p:cNvSpPr/>
            <p:nvPr/>
          </p:nvSpPr>
          <p:spPr>
            <a:xfrm>
              <a:off x="2613456" y="5011947"/>
              <a:ext cx="3306589" cy="1717022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DEA8A153-4E21-FE2F-EABB-C1353EDD8762}"/>
                </a:ext>
              </a:extLst>
            </p:cNvPr>
            <p:cNvSpPr/>
            <p:nvPr/>
          </p:nvSpPr>
          <p:spPr>
            <a:xfrm>
              <a:off x="3436686" y="4957058"/>
              <a:ext cx="1805302" cy="3012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</a:rPr>
                <a:t>Back Bone Block </a:t>
              </a:r>
              <a:r>
                <a:rPr lang="en-US" sz="1100" dirty="0">
                  <a:solidFill>
                    <a:srgbClr val="FF0000"/>
                  </a:solidFill>
                </a:rPr>
                <a:t>C</a:t>
              </a:r>
              <a:r>
                <a:rPr lang="en-US" sz="1100" baseline="-25000" dirty="0">
                  <a:solidFill>
                    <a:srgbClr val="FF0000"/>
                  </a:solidFill>
                </a:rPr>
                <a:t>1</a:t>
              </a: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3379BC1E-FF38-8044-0CB6-504852923394}"/>
                </a:ext>
              </a:extLst>
            </p:cNvPr>
            <p:cNvSpPr/>
            <p:nvPr/>
          </p:nvSpPr>
          <p:spPr>
            <a:xfrm>
              <a:off x="6046870" y="5577008"/>
              <a:ext cx="381465" cy="927725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</a:rPr>
                <a:t>[</a:t>
              </a:r>
              <a:r>
                <a:rPr lang="en-US" sz="1100" dirty="0">
                  <a:solidFill>
                    <a:srgbClr val="FF0000"/>
                  </a:solidFill>
                </a:rPr>
                <a:t>C</a:t>
              </a:r>
              <a:r>
                <a:rPr lang="en-US" sz="1100" baseline="-25000" dirty="0">
                  <a:solidFill>
                    <a:srgbClr val="FF0000"/>
                  </a:solidFill>
                </a:rPr>
                <a:t>1</a:t>
              </a:r>
              <a:r>
                <a:rPr lang="en-US" sz="1100" dirty="0">
                  <a:solidFill>
                    <a:schemeClr val="tx1"/>
                  </a:solidFill>
                </a:rPr>
                <a:t>,h,w]</a:t>
              </a:r>
            </a:p>
          </p:txBody>
        </p:sp>
        <p:cxnSp>
          <p:nvCxnSpPr>
            <p:cNvPr id="26" name="Elbow Connector 2">
              <a:extLst>
                <a:ext uri="{FF2B5EF4-FFF2-40B4-BE49-F238E27FC236}">
                  <a16:creationId xmlns:a16="http://schemas.microsoft.com/office/drawing/2014/main" id="{2433D99C-2709-E57E-EFCA-010E0D1989A4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4214971" y="3554379"/>
              <a:ext cx="39654" cy="4005611"/>
            </a:xfrm>
            <a:prstGeom prst="bentConnector4">
              <a:avLst>
                <a:gd name="adj1" fmla="val -576487"/>
                <a:gd name="adj2" fmla="val 99939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28A7BEFD-F773-DCBD-C028-51917A29BEDF}"/>
                </a:ext>
              </a:extLst>
            </p:cNvPr>
            <p:cNvCxnSpPr>
              <a:stCxn id="18" idx="3"/>
              <a:endCxn id="24" idx="1"/>
            </p:cNvCxnSpPr>
            <p:nvPr/>
          </p:nvCxnSpPr>
          <p:spPr>
            <a:xfrm>
              <a:off x="2422724" y="6001219"/>
              <a:ext cx="3624146" cy="39652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2D994966-2049-67F4-1047-571D0DCFE7E5}"/>
                </a:ext>
              </a:extLst>
            </p:cNvPr>
            <p:cNvSpPr/>
            <p:nvPr/>
          </p:nvSpPr>
          <p:spPr>
            <a:xfrm>
              <a:off x="4009555" y="5411416"/>
              <a:ext cx="506843" cy="111949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100" dirty="0" err="1">
                  <a:solidFill>
                    <a:schemeClr val="accent1"/>
                  </a:solidFill>
                </a:rPr>
                <a:t>s</a:t>
              </a:r>
              <a:r>
                <a:rPr lang="en-US" sz="1100" dirty="0" err="1">
                  <a:solidFill>
                    <a:schemeClr val="tx1"/>
                  </a:solidFill>
                </a:rPr>
                <a:t>CONV</a:t>
              </a:r>
              <a:r>
                <a:rPr lang="en-US" sz="1100" dirty="0">
                  <a:solidFill>
                    <a:schemeClr val="tx1"/>
                  </a:solidFill>
                </a:rPr>
                <a:t> 1</a:t>
              </a:r>
              <a:r>
                <a:rPr lang="en-US" sz="1100" dirty="0">
                  <a:solidFill>
                    <a:schemeClr val="tx1"/>
                  </a:solidFill>
                  <a:sym typeface="Symbol" panose="05050102010706020507" pitchFamily="18" charset="2"/>
                </a:rPr>
                <a:t>  </a:t>
              </a:r>
              <a:r>
                <a:rPr lang="en-US" sz="1100" dirty="0">
                  <a:solidFill>
                    <a:schemeClr val="tx1"/>
                  </a:solidFill>
                </a:rPr>
                <a:t>3 </a:t>
              </a:r>
              <a:r>
                <a:rPr lang="en-US" sz="11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sz="11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1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sz="110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21</a:t>
              </a:r>
              <a:endParaRPr lang="en-US" sz="1100" dirty="0">
                <a:solidFill>
                  <a:schemeClr val="tx1"/>
                </a:solidFill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184EE032-EC7E-BF52-E830-31F7FDD3F799}"/>
                </a:ext>
              </a:extLst>
            </p:cNvPr>
            <p:cNvSpPr/>
            <p:nvPr/>
          </p:nvSpPr>
          <p:spPr>
            <a:xfrm>
              <a:off x="3379793" y="5395110"/>
              <a:ext cx="506843" cy="113579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</a:rPr>
                <a:t>CONV 1</a:t>
              </a:r>
              <a:r>
                <a:rPr lang="en-US" sz="1100" dirty="0">
                  <a:solidFill>
                    <a:schemeClr val="tx1"/>
                  </a:solidFill>
                  <a:sym typeface="Symbol" panose="05050102010706020507" pitchFamily="18" charset="2"/>
                </a:rPr>
                <a:t>  </a:t>
              </a:r>
              <a:r>
                <a:rPr lang="en-US" sz="1100" dirty="0">
                  <a:solidFill>
                    <a:schemeClr val="tx1"/>
                  </a:solidFill>
                </a:rPr>
                <a:t>1 </a:t>
              </a:r>
              <a:r>
                <a:rPr lang="en-US" sz="1100" dirty="0">
                  <a:solidFill>
                    <a:srgbClr val="FF0000"/>
                  </a:solidFill>
                </a:rPr>
                <a:t>C</a:t>
              </a:r>
              <a:r>
                <a:rPr lang="en-US" sz="1100" baseline="-25000" dirty="0">
                  <a:solidFill>
                    <a:srgbClr val="FF0000"/>
                  </a:solidFill>
                </a:rPr>
                <a:t>1</a:t>
              </a:r>
              <a:r>
                <a:rPr lang="en-US" sz="11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1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endParaRPr lang="en-US" sz="1100" dirty="0">
                <a:solidFill>
                  <a:schemeClr val="tx1"/>
                </a:solidFill>
              </a:endParaRP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EB1D8D06-314C-4BD9-61B2-46B0EDB3A946}"/>
                </a:ext>
              </a:extLst>
            </p:cNvPr>
            <p:cNvSpPr/>
            <p:nvPr/>
          </p:nvSpPr>
          <p:spPr>
            <a:xfrm>
              <a:off x="4607878" y="5395109"/>
              <a:ext cx="506843" cy="1142463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100" dirty="0" err="1">
                  <a:solidFill>
                    <a:srgbClr val="0070C0"/>
                  </a:solidFill>
                </a:rPr>
                <a:t>s</a:t>
              </a:r>
              <a:r>
                <a:rPr lang="en-US" sz="1100" dirty="0" err="1">
                  <a:solidFill>
                    <a:schemeClr val="tx1"/>
                  </a:solidFill>
                </a:rPr>
                <a:t>CONV</a:t>
              </a:r>
              <a:r>
                <a:rPr lang="en-US" sz="1100" dirty="0">
                  <a:solidFill>
                    <a:schemeClr val="tx1"/>
                  </a:solidFill>
                </a:rPr>
                <a:t> 3</a:t>
              </a:r>
              <a:r>
                <a:rPr lang="en-US" sz="1100" dirty="0">
                  <a:solidFill>
                    <a:schemeClr val="tx1"/>
                  </a:solidFill>
                  <a:sym typeface="Symbol" panose="05050102010706020507" pitchFamily="18" charset="2"/>
                </a:rPr>
                <a:t>  </a:t>
              </a:r>
              <a:r>
                <a:rPr lang="en-US" sz="1100" dirty="0">
                  <a:solidFill>
                    <a:schemeClr val="tx1"/>
                  </a:solidFill>
                </a:rPr>
                <a:t>1 </a:t>
              </a:r>
              <a:r>
                <a:rPr lang="en-US" sz="1100" dirty="0">
                  <a:solidFill>
                    <a:srgbClr val="FF0000"/>
                  </a:solidFill>
                </a:rPr>
                <a:t>C</a:t>
              </a:r>
              <a:r>
                <a:rPr lang="en-US" sz="110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21</a:t>
              </a:r>
              <a:r>
                <a:rPr lang="en-US" sz="11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1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endParaRPr lang="en-US" sz="1100" dirty="0">
                <a:solidFill>
                  <a:schemeClr val="tx1"/>
                </a:solidFill>
              </a:endParaRP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776DB6A8-CDAF-6974-0381-466BFB89E052}"/>
                </a:ext>
              </a:extLst>
            </p:cNvPr>
            <p:cNvSpPr/>
            <p:nvPr/>
          </p:nvSpPr>
          <p:spPr>
            <a:xfrm>
              <a:off x="5217803" y="5411415"/>
              <a:ext cx="506843" cy="111949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</a:rPr>
                <a:t>CONV 1</a:t>
              </a:r>
              <a:r>
                <a:rPr lang="en-US" sz="1100" dirty="0">
                  <a:solidFill>
                    <a:schemeClr val="tx1"/>
                  </a:solidFill>
                  <a:sym typeface="Symbol" panose="05050102010706020507" pitchFamily="18" charset="2"/>
                </a:rPr>
                <a:t>  </a:t>
              </a:r>
              <a:r>
                <a:rPr lang="en-US" sz="1100" dirty="0">
                  <a:solidFill>
                    <a:schemeClr val="tx1"/>
                  </a:solidFill>
                </a:rPr>
                <a:t>1 </a:t>
              </a:r>
              <a:r>
                <a:rPr lang="en-US" sz="1100" dirty="0">
                  <a:solidFill>
                    <a:srgbClr val="FF0000"/>
                  </a:solidFill>
                </a:rPr>
                <a:t>C</a:t>
              </a:r>
              <a:r>
                <a:rPr lang="en-US" sz="11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1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sz="110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1</a:t>
              </a:r>
              <a:endParaRPr lang="en-US" sz="1100" baseline="-25000" dirty="0">
                <a:solidFill>
                  <a:srgbClr val="FF0000"/>
                </a:solidFill>
              </a:endParaRP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6BBFD881-661A-B8AB-F705-C1A0EFEAED8E}"/>
                </a:ext>
              </a:extLst>
            </p:cNvPr>
            <p:cNvSpPr/>
            <p:nvPr/>
          </p:nvSpPr>
          <p:spPr>
            <a:xfrm>
              <a:off x="2768985" y="5399929"/>
              <a:ext cx="507999" cy="114246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100" dirty="0" err="1">
                  <a:solidFill>
                    <a:schemeClr val="tx1"/>
                  </a:solidFill>
                </a:rPr>
                <a:t>PReLU</a:t>
              </a:r>
              <a:endParaRPr lang="en-US" sz="1100" dirty="0">
                <a:solidFill>
                  <a:schemeClr val="tx1"/>
                </a:solidFill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E100596F-2B6C-4128-42EA-BEDA0B33A1B2}"/>
                </a:ext>
              </a:extLst>
            </p:cNvPr>
            <p:cNvSpPr/>
            <p:nvPr/>
          </p:nvSpPr>
          <p:spPr>
            <a:xfrm>
              <a:off x="152087" y="1400465"/>
              <a:ext cx="498924" cy="677618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</a:rPr>
                <a:t>Rec [6]</a:t>
              </a: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3451F69B-EE98-A94B-C1FB-6CD537EDF627}"/>
                </a:ext>
              </a:extLst>
            </p:cNvPr>
            <p:cNvSpPr/>
            <p:nvPr/>
          </p:nvSpPr>
          <p:spPr>
            <a:xfrm>
              <a:off x="152089" y="2199807"/>
              <a:ext cx="498924" cy="677618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</a:rPr>
                <a:t>Pred [6]</a:t>
              </a: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8A632A58-44B6-71C4-2BC8-EE518BA3C9C4}"/>
                </a:ext>
              </a:extLst>
            </p:cNvPr>
            <p:cNvSpPr/>
            <p:nvPr/>
          </p:nvSpPr>
          <p:spPr>
            <a:xfrm>
              <a:off x="152088" y="2999149"/>
              <a:ext cx="498924" cy="677618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</a:rPr>
                <a:t>BS [6]</a:t>
              </a: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F227A7F4-0832-D27B-B7D2-90C37F092EDC}"/>
                </a:ext>
              </a:extLst>
            </p:cNvPr>
            <p:cNvSpPr/>
            <p:nvPr/>
          </p:nvSpPr>
          <p:spPr>
            <a:xfrm>
              <a:off x="152087" y="3784514"/>
              <a:ext cx="498924" cy="708581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100" dirty="0" err="1">
                  <a:solidFill>
                    <a:schemeClr val="tx1"/>
                  </a:solidFill>
                </a:rPr>
                <a:t>QPbase</a:t>
              </a:r>
              <a:endParaRPr lang="en-US" sz="1100" dirty="0">
                <a:solidFill>
                  <a:schemeClr val="tx1"/>
                </a:solidFill>
              </a:endParaRPr>
            </a:p>
            <a:p>
              <a:pPr algn="ctr"/>
              <a:r>
                <a:rPr lang="en-US" sz="1100" dirty="0">
                  <a:solidFill>
                    <a:schemeClr val="tx1"/>
                  </a:solidFill>
                </a:rPr>
                <a:t>[1]</a:t>
              </a: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EE11BC3E-8F0C-9D91-FBC8-6265B1405B5A}"/>
                </a:ext>
              </a:extLst>
            </p:cNvPr>
            <p:cNvSpPr/>
            <p:nvPr/>
          </p:nvSpPr>
          <p:spPr>
            <a:xfrm>
              <a:off x="152087" y="4597833"/>
              <a:ext cx="498924" cy="677618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100" dirty="0" err="1">
                  <a:solidFill>
                    <a:schemeClr val="tx1"/>
                  </a:solidFill>
                </a:rPr>
                <a:t>QPslice</a:t>
              </a:r>
              <a:r>
                <a:rPr lang="en-US" sz="1100" dirty="0">
                  <a:solidFill>
                    <a:schemeClr val="tx1"/>
                  </a:solidFill>
                </a:rPr>
                <a:t>[1]</a:t>
              </a: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2FA9620F-130F-3864-88F8-4A56B2562929}"/>
                </a:ext>
              </a:extLst>
            </p:cNvPr>
            <p:cNvSpPr/>
            <p:nvPr/>
          </p:nvSpPr>
          <p:spPr>
            <a:xfrm>
              <a:off x="913214" y="1400465"/>
              <a:ext cx="498923" cy="67761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</a:rPr>
                <a:t>CONV 3</a:t>
              </a:r>
              <a:r>
                <a:rPr lang="en-US" sz="11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100" dirty="0">
                  <a:solidFill>
                    <a:schemeClr val="tx1"/>
                  </a:solidFill>
                </a:rPr>
                <a:t>3,</a:t>
              </a:r>
              <a:r>
                <a:rPr lang="en-US" sz="1100" dirty="0">
                  <a:solidFill>
                    <a:srgbClr val="FF0000"/>
                  </a:solidFill>
                </a:rPr>
                <a:t>d</a:t>
              </a:r>
              <a:r>
                <a:rPr lang="en-US" sz="1100" baseline="-25000" dirty="0">
                  <a:solidFill>
                    <a:srgbClr val="FF0000"/>
                  </a:solidFill>
                </a:rPr>
                <a:t>1</a:t>
              </a:r>
              <a:endParaRPr lang="en-US" sz="1100" dirty="0">
                <a:solidFill>
                  <a:srgbClr val="FF0000"/>
                </a:solidFill>
              </a:endParaRP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37DF98A4-9FCD-70FA-E6E4-62F93FC55D82}"/>
                </a:ext>
              </a:extLst>
            </p:cNvPr>
            <p:cNvSpPr/>
            <p:nvPr/>
          </p:nvSpPr>
          <p:spPr>
            <a:xfrm>
              <a:off x="913215" y="2199807"/>
              <a:ext cx="498924" cy="67761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</a:rPr>
                <a:t>CONV  3</a:t>
              </a:r>
              <a:r>
                <a:rPr lang="en-US" sz="11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100" dirty="0">
                  <a:solidFill>
                    <a:schemeClr val="tx1"/>
                  </a:solidFill>
                </a:rPr>
                <a:t>3,</a:t>
              </a:r>
              <a:r>
                <a:rPr lang="en-US" sz="1100" dirty="0">
                  <a:solidFill>
                    <a:srgbClr val="FF0000"/>
                  </a:solidFill>
                </a:rPr>
                <a:t>d</a:t>
              </a:r>
              <a:r>
                <a:rPr lang="en-US" sz="1100" baseline="-25000" dirty="0">
                  <a:solidFill>
                    <a:srgbClr val="FF0000"/>
                  </a:solidFill>
                </a:rPr>
                <a:t>2</a:t>
              </a:r>
              <a:endParaRPr lang="en-US" sz="1100" dirty="0">
                <a:solidFill>
                  <a:srgbClr val="FF0000"/>
                </a:solidFill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7EF0AB4C-DC0F-B569-070E-9221804786BE}"/>
                </a:ext>
              </a:extLst>
            </p:cNvPr>
            <p:cNvSpPr/>
            <p:nvPr/>
          </p:nvSpPr>
          <p:spPr>
            <a:xfrm>
              <a:off x="913214" y="2999149"/>
              <a:ext cx="498924" cy="67761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</a:rPr>
                <a:t>CONV  1</a:t>
              </a:r>
              <a:r>
                <a:rPr lang="en-US" sz="11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100" dirty="0">
                  <a:solidFill>
                    <a:schemeClr val="tx1"/>
                  </a:solidFill>
                </a:rPr>
                <a:t>1,</a:t>
              </a:r>
              <a:r>
                <a:rPr lang="en-US" sz="1100" dirty="0">
                  <a:solidFill>
                    <a:srgbClr val="FF0000"/>
                  </a:solidFill>
                </a:rPr>
                <a:t>d</a:t>
              </a:r>
              <a:r>
                <a:rPr lang="en-US" sz="1100" baseline="-25000" dirty="0">
                  <a:solidFill>
                    <a:srgbClr val="FF0000"/>
                  </a:solidFill>
                </a:rPr>
                <a:t>3</a:t>
              </a:r>
              <a:endParaRPr lang="en-US" sz="1100" dirty="0">
                <a:solidFill>
                  <a:srgbClr val="FF0000"/>
                </a:solidFill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653068EF-2887-AC0C-6E3C-C9AB157644A9}"/>
                </a:ext>
              </a:extLst>
            </p:cNvPr>
            <p:cNvSpPr/>
            <p:nvPr/>
          </p:nvSpPr>
          <p:spPr>
            <a:xfrm>
              <a:off x="913213" y="3798491"/>
              <a:ext cx="498924" cy="67761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</a:rPr>
                <a:t>CONV  1</a:t>
              </a:r>
              <a:r>
                <a:rPr lang="en-US" sz="11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100" dirty="0">
                  <a:solidFill>
                    <a:schemeClr val="tx1"/>
                  </a:solidFill>
                </a:rPr>
                <a:t>1,</a:t>
              </a:r>
              <a:r>
                <a:rPr lang="en-US" sz="1100" dirty="0">
                  <a:solidFill>
                    <a:srgbClr val="FF0000"/>
                  </a:solidFill>
                </a:rPr>
                <a:t>d</a:t>
              </a:r>
              <a:r>
                <a:rPr lang="en-US" sz="1100" baseline="-25000" dirty="0">
                  <a:solidFill>
                    <a:srgbClr val="FF0000"/>
                  </a:solidFill>
                </a:rPr>
                <a:t>4</a:t>
              </a:r>
              <a:endParaRPr lang="en-US" sz="1100" dirty="0">
                <a:solidFill>
                  <a:srgbClr val="FF0000"/>
                </a:solidFill>
              </a:endParaRP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D3A6245C-C433-E47F-3C23-4212339F8388}"/>
                </a:ext>
              </a:extLst>
            </p:cNvPr>
            <p:cNvSpPr/>
            <p:nvPr/>
          </p:nvSpPr>
          <p:spPr>
            <a:xfrm>
              <a:off x="913213" y="4597833"/>
              <a:ext cx="498924" cy="67761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</a:rPr>
                <a:t>CONV  </a:t>
              </a:r>
              <a:r>
                <a:rPr lang="en-US" sz="1100">
                  <a:solidFill>
                    <a:schemeClr val="tx1"/>
                  </a:solidFill>
                </a:rPr>
                <a:t>1</a:t>
              </a:r>
              <a:r>
                <a:rPr lang="en-US" sz="110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100">
                  <a:solidFill>
                    <a:schemeClr val="tx1"/>
                  </a:solidFill>
                </a:rPr>
                <a:t>1,</a:t>
              </a:r>
              <a:r>
                <a:rPr lang="en-US" sz="1100">
                  <a:solidFill>
                    <a:srgbClr val="FF0000"/>
                  </a:solidFill>
                </a:rPr>
                <a:t>d</a:t>
              </a:r>
              <a:r>
                <a:rPr lang="en-US" sz="1100" baseline="-25000">
                  <a:solidFill>
                    <a:srgbClr val="FF0000"/>
                  </a:solidFill>
                </a:rPr>
                <a:t>4</a:t>
              </a:r>
              <a:endParaRPr lang="en-US" sz="1100" dirty="0">
                <a:solidFill>
                  <a:srgbClr val="FF0000"/>
                </a:solidFill>
              </a:endParaRP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5D895997-C9AD-B1AB-2025-E7914F78CFD4}"/>
                </a:ext>
              </a:extLst>
            </p:cNvPr>
            <p:cNvSpPr/>
            <p:nvPr/>
          </p:nvSpPr>
          <p:spPr>
            <a:xfrm>
              <a:off x="1721379" y="3229693"/>
              <a:ext cx="449033" cy="100517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</a:rPr>
                <a:t>CONV </a:t>
              </a:r>
            </a:p>
            <a:p>
              <a:pPr algn="ctr"/>
              <a:r>
                <a:rPr lang="en-US" sz="1100" dirty="0">
                  <a:solidFill>
                    <a:schemeClr val="tx1"/>
                  </a:solidFill>
                </a:rPr>
                <a:t>1</a:t>
              </a:r>
              <a:r>
                <a:rPr lang="en-US" sz="1100" dirty="0">
                  <a:solidFill>
                    <a:schemeClr val="tx1"/>
                  </a:solidFill>
                  <a:sym typeface="Symbol" panose="05050102010706020507" pitchFamily="18" charset="2"/>
                </a:rPr>
                <a:t>  </a:t>
              </a:r>
              <a:r>
                <a:rPr lang="en-US" sz="1100" dirty="0">
                  <a:solidFill>
                    <a:schemeClr val="tx1"/>
                  </a:solidFill>
                </a:rPr>
                <a:t>1,</a:t>
              </a:r>
              <a:r>
                <a:rPr lang="en-US" sz="1100" dirty="0">
                  <a:solidFill>
                    <a:srgbClr val="FF0000"/>
                  </a:solidFill>
                </a:rPr>
                <a:t> C</a:t>
              </a:r>
              <a:r>
                <a:rPr lang="en-US" sz="1100" dirty="0">
                  <a:solidFill>
                    <a:schemeClr val="tx1"/>
                  </a:solidFill>
                </a:rPr>
                <a:t>  </a:t>
              </a:r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34DBC721-F234-5643-4843-5D92C8F1D2B4}"/>
                </a:ext>
              </a:extLst>
            </p:cNvPr>
            <p:cNvSpPr/>
            <p:nvPr/>
          </p:nvSpPr>
          <p:spPr>
            <a:xfrm>
              <a:off x="2258440" y="3236595"/>
              <a:ext cx="346778" cy="998275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100" dirty="0" err="1">
                  <a:solidFill>
                    <a:schemeClr val="tx1"/>
                  </a:solidFill>
                </a:rPr>
                <a:t>PReLU</a:t>
              </a:r>
              <a:endParaRPr lang="en-US" sz="1100" dirty="0">
                <a:solidFill>
                  <a:schemeClr val="tx1"/>
                </a:solidFill>
              </a:endParaRPr>
            </a:p>
          </p:txBody>
        </p:sp>
        <p:cxnSp>
          <p:nvCxnSpPr>
            <p:cNvPr id="70" name="Straight Arrow Connector 69">
              <a:extLst>
                <a:ext uri="{FF2B5EF4-FFF2-40B4-BE49-F238E27FC236}">
                  <a16:creationId xmlns:a16="http://schemas.microsoft.com/office/drawing/2014/main" id="{C34E883E-2B0A-74A2-7B5C-FA2FA085A43D}"/>
                </a:ext>
              </a:extLst>
            </p:cNvPr>
            <p:cNvCxnSpPr>
              <a:stCxn id="40" idx="3"/>
              <a:endCxn id="46" idx="1"/>
            </p:cNvCxnSpPr>
            <p:nvPr/>
          </p:nvCxnSpPr>
          <p:spPr>
            <a:xfrm>
              <a:off x="651011" y="1739275"/>
              <a:ext cx="262203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Arrow Connector 70">
              <a:extLst>
                <a:ext uri="{FF2B5EF4-FFF2-40B4-BE49-F238E27FC236}">
                  <a16:creationId xmlns:a16="http://schemas.microsoft.com/office/drawing/2014/main" id="{A8B82FCB-1E8A-A510-8F51-98E724B31CCA}"/>
                </a:ext>
              </a:extLst>
            </p:cNvPr>
            <p:cNvCxnSpPr/>
            <p:nvPr/>
          </p:nvCxnSpPr>
          <p:spPr>
            <a:xfrm>
              <a:off x="651011" y="2567278"/>
              <a:ext cx="262202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Arrow Connector 71">
              <a:extLst>
                <a:ext uri="{FF2B5EF4-FFF2-40B4-BE49-F238E27FC236}">
                  <a16:creationId xmlns:a16="http://schemas.microsoft.com/office/drawing/2014/main" id="{2DB77A05-46BA-2239-CD47-FB7D5C0C03EA}"/>
                </a:ext>
              </a:extLst>
            </p:cNvPr>
            <p:cNvCxnSpPr/>
            <p:nvPr/>
          </p:nvCxnSpPr>
          <p:spPr>
            <a:xfrm>
              <a:off x="651011" y="3359011"/>
              <a:ext cx="262202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Arrow Connector 72">
              <a:extLst>
                <a:ext uri="{FF2B5EF4-FFF2-40B4-BE49-F238E27FC236}">
                  <a16:creationId xmlns:a16="http://schemas.microsoft.com/office/drawing/2014/main" id="{E9B2EC3C-1CDD-88B7-4BEC-6312791209FA}"/>
                </a:ext>
              </a:extLst>
            </p:cNvPr>
            <p:cNvCxnSpPr/>
            <p:nvPr/>
          </p:nvCxnSpPr>
          <p:spPr>
            <a:xfrm>
              <a:off x="651011" y="4172330"/>
              <a:ext cx="262202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Arrow Connector 73">
              <a:extLst>
                <a:ext uri="{FF2B5EF4-FFF2-40B4-BE49-F238E27FC236}">
                  <a16:creationId xmlns:a16="http://schemas.microsoft.com/office/drawing/2014/main" id="{6A7B75DA-CCD2-7ADE-DFB6-7D1B22CAA367}"/>
                </a:ext>
              </a:extLst>
            </p:cNvPr>
            <p:cNvCxnSpPr>
              <a:stCxn id="44" idx="3"/>
            </p:cNvCxnSpPr>
            <p:nvPr/>
          </p:nvCxnSpPr>
          <p:spPr>
            <a:xfrm flipV="1">
              <a:off x="651011" y="4936641"/>
              <a:ext cx="262202" cy="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Arrow Connector 74">
              <a:extLst>
                <a:ext uri="{FF2B5EF4-FFF2-40B4-BE49-F238E27FC236}">
                  <a16:creationId xmlns:a16="http://schemas.microsoft.com/office/drawing/2014/main" id="{E3C36E1B-E6C4-CF5D-FEC2-B2EE914C285E}"/>
                </a:ext>
              </a:extLst>
            </p:cNvPr>
            <p:cNvCxnSpPr>
              <a:cxnSpLocks/>
              <a:stCxn id="56" idx="3"/>
              <a:endCxn id="68" idx="1"/>
            </p:cNvCxnSpPr>
            <p:nvPr/>
          </p:nvCxnSpPr>
          <p:spPr>
            <a:xfrm>
              <a:off x="2170412" y="3732283"/>
              <a:ext cx="88028" cy="345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Elbow Connector 31">
              <a:extLst>
                <a:ext uri="{FF2B5EF4-FFF2-40B4-BE49-F238E27FC236}">
                  <a16:creationId xmlns:a16="http://schemas.microsoft.com/office/drawing/2014/main" id="{AAE550CC-461A-6472-0C8B-038838A6B474}"/>
                </a:ext>
              </a:extLst>
            </p:cNvPr>
            <p:cNvCxnSpPr>
              <a:cxnSpLocks/>
              <a:stCxn id="46" idx="3"/>
              <a:endCxn id="56" idx="1"/>
            </p:cNvCxnSpPr>
            <p:nvPr/>
          </p:nvCxnSpPr>
          <p:spPr>
            <a:xfrm>
              <a:off x="1412137" y="1739274"/>
              <a:ext cx="309242" cy="1993009"/>
            </a:xfrm>
            <a:prstGeom prst="bentConnector3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Elbow Connector 32">
              <a:extLst>
                <a:ext uri="{FF2B5EF4-FFF2-40B4-BE49-F238E27FC236}">
                  <a16:creationId xmlns:a16="http://schemas.microsoft.com/office/drawing/2014/main" id="{F6FE9A60-FC68-A7DE-8E3E-8C1234D0F6A7}"/>
                </a:ext>
              </a:extLst>
            </p:cNvPr>
            <p:cNvCxnSpPr>
              <a:cxnSpLocks/>
              <a:stCxn id="47" idx="3"/>
              <a:endCxn id="56" idx="1"/>
            </p:cNvCxnSpPr>
            <p:nvPr/>
          </p:nvCxnSpPr>
          <p:spPr>
            <a:xfrm>
              <a:off x="1412139" y="2538616"/>
              <a:ext cx="309240" cy="1193667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Elbow Connector 33">
              <a:extLst>
                <a:ext uri="{FF2B5EF4-FFF2-40B4-BE49-F238E27FC236}">
                  <a16:creationId xmlns:a16="http://schemas.microsoft.com/office/drawing/2014/main" id="{5D0440FD-8D5C-202B-BE4C-AF43B5177A79}"/>
                </a:ext>
              </a:extLst>
            </p:cNvPr>
            <p:cNvCxnSpPr>
              <a:cxnSpLocks/>
              <a:stCxn id="48" idx="3"/>
              <a:endCxn id="56" idx="1"/>
            </p:cNvCxnSpPr>
            <p:nvPr/>
          </p:nvCxnSpPr>
          <p:spPr>
            <a:xfrm>
              <a:off x="1412138" y="3337958"/>
              <a:ext cx="309241" cy="394325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Elbow Connector 34">
              <a:extLst>
                <a:ext uri="{FF2B5EF4-FFF2-40B4-BE49-F238E27FC236}">
                  <a16:creationId xmlns:a16="http://schemas.microsoft.com/office/drawing/2014/main" id="{F6B04B77-5576-F320-1DA7-2B80A531EABA}"/>
                </a:ext>
              </a:extLst>
            </p:cNvPr>
            <p:cNvCxnSpPr>
              <a:cxnSpLocks/>
              <a:stCxn id="53" idx="3"/>
              <a:endCxn id="56" idx="1"/>
            </p:cNvCxnSpPr>
            <p:nvPr/>
          </p:nvCxnSpPr>
          <p:spPr>
            <a:xfrm flipV="1">
              <a:off x="1412137" y="3732283"/>
              <a:ext cx="309242" cy="405017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Elbow Connector 35">
              <a:extLst>
                <a:ext uri="{FF2B5EF4-FFF2-40B4-BE49-F238E27FC236}">
                  <a16:creationId xmlns:a16="http://schemas.microsoft.com/office/drawing/2014/main" id="{BDDEDEAD-BAE7-AC88-52D4-5EFC2EB681E4}"/>
                </a:ext>
              </a:extLst>
            </p:cNvPr>
            <p:cNvCxnSpPr>
              <a:cxnSpLocks/>
              <a:stCxn id="55" idx="3"/>
              <a:endCxn id="56" idx="1"/>
            </p:cNvCxnSpPr>
            <p:nvPr/>
          </p:nvCxnSpPr>
          <p:spPr>
            <a:xfrm flipV="1">
              <a:off x="1412137" y="3732283"/>
              <a:ext cx="309242" cy="1204359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Rectangle 81">
              <a:extLst>
                <a:ext uri="{FF2B5EF4-FFF2-40B4-BE49-F238E27FC236}">
                  <a16:creationId xmlns:a16="http://schemas.microsoft.com/office/drawing/2014/main" id="{CAD16B94-FB6D-0AF6-DA97-CFE93C0823F5}"/>
                </a:ext>
              </a:extLst>
            </p:cNvPr>
            <p:cNvSpPr/>
            <p:nvPr/>
          </p:nvSpPr>
          <p:spPr>
            <a:xfrm>
              <a:off x="3793764" y="3229693"/>
              <a:ext cx="477353" cy="100517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</a:rPr>
                <a:t>CONV </a:t>
              </a:r>
              <a:br>
                <a:rPr lang="en-US" sz="1100" dirty="0">
                  <a:solidFill>
                    <a:schemeClr val="tx1"/>
                  </a:solidFill>
                </a:rPr>
              </a:br>
              <a:r>
                <a:rPr lang="en-US" sz="1100" dirty="0">
                  <a:solidFill>
                    <a:schemeClr val="tx1"/>
                  </a:solidFill>
                </a:rPr>
                <a:t>1</a:t>
              </a:r>
              <a:r>
                <a:rPr lang="en-US" sz="1100" dirty="0">
                  <a:solidFill>
                    <a:schemeClr val="tx1"/>
                  </a:solidFill>
                  <a:sym typeface="Symbol" panose="05050102010706020507" pitchFamily="18" charset="2"/>
                </a:rPr>
                <a:t>1,</a:t>
              </a:r>
              <a:r>
                <a:rPr lang="en-US" sz="1100" dirty="0">
                  <a:solidFill>
                    <a:schemeClr val="tx1"/>
                  </a:solidFill>
                </a:rPr>
                <a:t> </a:t>
              </a:r>
              <a:r>
                <a:rPr lang="en-US" sz="1100" dirty="0">
                  <a:solidFill>
                    <a:srgbClr val="FF0000"/>
                  </a:solidFill>
                </a:rPr>
                <a:t>C</a:t>
              </a:r>
              <a:endParaRPr lang="en-US" sz="1100" dirty="0">
                <a:solidFill>
                  <a:schemeClr val="tx1"/>
                </a:solidFill>
              </a:endParaRPr>
            </a:p>
          </p:txBody>
        </p:sp>
        <p:cxnSp>
          <p:nvCxnSpPr>
            <p:cNvPr id="92" name="Straight Arrow Connector 91">
              <a:extLst>
                <a:ext uri="{FF2B5EF4-FFF2-40B4-BE49-F238E27FC236}">
                  <a16:creationId xmlns:a16="http://schemas.microsoft.com/office/drawing/2014/main" id="{F63FE467-380D-3A88-79A9-EADBBC33D7F7}"/>
                </a:ext>
              </a:extLst>
            </p:cNvPr>
            <p:cNvCxnSpPr>
              <a:cxnSpLocks/>
              <a:stCxn id="68" idx="3"/>
              <a:endCxn id="82" idx="1"/>
            </p:cNvCxnSpPr>
            <p:nvPr/>
          </p:nvCxnSpPr>
          <p:spPr>
            <a:xfrm flipV="1">
              <a:off x="2605218" y="3732282"/>
              <a:ext cx="1188546" cy="345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4" name="Rectangle 93">
              <a:extLst>
                <a:ext uri="{FF2B5EF4-FFF2-40B4-BE49-F238E27FC236}">
                  <a16:creationId xmlns:a16="http://schemas.microsoft.com/office/drawing/2014/main" id="{94192971-648F-0E30-F240-948E95AB231F}"/>
                </a:ext>
              </a:extLst>
            </p:cNvPr>
            <p:cNvSpPr/>
            <p:nvPr/>
          </p:nvSpPr>
          <p:spPr>
            <a:xfrm>
              <a:off x="11414773" y="1791996"/>
              <a:ext cx="498924" cy="677618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</a:rPr>
                <a:t>Rec Y</a:t>
              </a:r>
            </a:p>
          </p:txBody>
        </p:sp>
        <p:sp>
          <p:nvSpPr>
            <p:cNvPr id="95" name="Rectangle 94">
              <a:extLst>
                <a:ext uri="{FF2B5EF4-FFF2-40B4-BE49-F238E27FC236}">
                  <a16:creationId xmlns:a16="http://schemas.microsoft.com/office/drawing/2014/main" id="{482F68CF-ED64-ACDC-84A6-EAE571419C43}"/>
                </a:ext>
              </a:extLst>
            </p:cNvPr>
            <p:cNvSpPr/>
            <p:nvPr/>
          </p:nvSpPr>
          <p:spPr>
            <a:xfrm>
              <a:off x="11680586" y="4045072"/>
              <a:ext cx="498924" cy="677618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</a:rPr>
                <a:t>Rec UV [2]</a:t>
              </a:r>
            </a:p>
          </p:txBody>
        </p:sp>
        <p:cxnSp>
          <p:nvCxnSpPr>
            <p:cNvPr id="96" name="Elbow Connector 54">
              <a:extLst>
                <a:ext uri="{FF2B5EF4-FFF2-40B4-BE49-F238E27FC236}">
                  <a16:creationId xmlns:a16="http://schemas.microsoft.com/office/drawing/2014/main" id="{625498B8-0561-0118-62C1-B3BFFE39AB1F}"/>
                </a:ext>
              </a:extLst>
            </p:cNvPr>
            <p:cNvCxnSpPr>
              <a:cxnSpLocks/>
              <a:stCxn id="168" idx="3"/>
              <a:endCxn id="94" idx="2"/>
            </p:cNvCxnSpPr>
            <p:nvPr/>
          </p:nvCxnSpPr>
          <p:spPr>
            <a:xfrm flipV="1">
              <a:off x="10974242" y="2469614"/>
              <a:ext cx="689993" cy="602918"/>
            </a:xfrm>
            <a:prstGeom prst="bentConnector2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7" name="Rectangle 96">
              <a:extLst>
                <a:ext uri="{FF2B5EF4-FFF2-40B4-BE49-F238E27FC236}">
                  <a16:creationId xmlns:a16="http://schemas.microsoft.com/office/drawing/2014/main" id="{34568242-3BAB-F8E9-75E1-0E3F78D6827C}"/>
                </a:ext>
              </a:extLst>
            </p:cNvPr>
            <p:cNvSpPr/>
            <p:nvPr/>
          </p:nvSpPr>
          <p:spPr>
            <a:xfrm rot="5400000">
              <a:off x="1583264" y="227752"/>
              <a:ext cx="498924" cy="693541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100" dirty="0" err="1">
                  <a:solidFill>
                    <a:schemeClr val="tx1"/>
                  </a:solidFill>
                </a:rPr>
                <a:t>Rec</a:t>
              </a:r>
              <a:r>
                <a:rPr lang="en-US" sz="1100" baseline="-25000" dirty="0" err="1">
                  <a:solidFill>
                    <a:schemeClr val="tx1"/>
                  </a:solidFill>
                </a:rPr>
                <a:t>EXT</a:t>
              </a:r>
              <a:r>
                <a:rPr lang="en-US" sz="1100" dirty="0">
                  <a:solidFill>
                    <a:schemeClr val="tx1"/>
                  </a:solidFill>
                </a:rPr>
                <a:t> UV [2]</a:t>
              </a:r>
            </a:p>
          </p:txBody>
        </p:sp>
        <p:cxnSp>
          <p:nvCxnSpPr>
            <p:cNvPr id="98" name="Elbow Connector 58">
              <a:extLst>
                <a:ext uri="{FF2B5EF4-FFF2-40B4-BE49-F238E27FC236}">
                  <a16:creationId xmlns:a16="http://schemas.microsoft.com/office/drawing/2014/main" id="{4C901CA8-0138-8214-13B7-256AB7C70217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828898" y="396640"/>
              <a:ext cx="576480" cy="1431177"/>
            </a:xfrm>
            <a:prstGeom prst="bentConnector3">
              <a:avLst>
                <a:gd name="adj1" fmla="val 61359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1" name="Rectangle 100">
              <a:extLst>
                <a:ext uri="{FF2B5EF4-FFF2-40B4-BE49-F238E27FC236}">
                  <a16:creationId xmlns:a16="http://schemas.microsoft.com/office/drawing/2014/main" id="{B8B00230-B115-4360-CE15-ED24619EB9E3}"/>
                </a:ext>
              </a:extLst>
            </p:cNvPr>
            <p:cNvSpPr/>
            <p:nvPr/>
          </p:nvSpPr>
          <p:spPr>
            <a:xfrm>
              <a:off x="926268" y="984178"/>
              <a:ext cx="851732" cy="377478"/>
            </a:xfrm>
            <a:prstGeom prst="rect">
              <a:avLst/>
            </a:prstGeom>
            <a:solidFill>
              <a:schemeClr val="bg1"/>
            </a:solidFill>
            <a:ln w="15875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</a:rPr>
                <a:t>2</a:t>
              </a:r>
              <a:r>
                <a:rPr lang="en-US" sz="1100" dirty="0">
                  <a:solidFill>
                    <a:schemeClr val="tx1"/>
                  </a:solidFill>
                  <a:sym typeface="Symbol" panose="05050102010706020507" pitchFamily="18" charset="2"/>
                </a:rPr>
                <a:t></a:t>
              </a:r>
              <a:r>
                <a:rPr lang="en-US" sz="1100" kern="1000" spc="-30" dirty="0">
                  <a:solidFill>
                    <a:schemeClr val="tx1"/>
                  </a:solidFill>
                  <a:ea typeface="+mn-ea"/>
                  <a:cs typeface="+mn-cs"/>
                </a:rPr>
                <a:t>, 2</a:t>
              </a:r>
              <a:r>
                <a:rPr lang="en-US" sz="1100" dirty="0">
                  <a:solidFill>
                    <a:schemeClr val="tx1"/>
                  </a:solidFill>
                  <a:sym typeface="Symbol" panose="05050102010706020507" pitchFamily="18" charset="2"/>
                </a:rPr>
                <a:t> </a:t>
              </a:r>
              <a:endParaRPr kumimoji="0" lang="en-SE" sz="1100" b="0" i="0" u="none" strike="noStrike" kern="1000" cap="none" spc="-3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cxnSp>
          <p:nvCxnSpPr>
            <p:cNvPr id="103" name="Straight Arrow Connector 102">
              <a:extLst>
                <a:ext uri="{FF2B5EF4-FFF2-40B4-BE49-F238E27FC236}">
                  <a16:creationId xmlns:a16="http://schemas.microsoft.com/office/drawing/2014/main" id="{1810DAC2-DD48-22BF-707D-0B19D3F830CC}"/>
                </a:ext>
              </a:extLst>
            </p:cNvPr>
            <p:cNvCxnSpPr>
              <a:stCxn id="16" idx="3"/>
              <a:endCxn id="40" idx="0"/>
            </p:cNvCxnSpPr>
            <p:nvPr/>
          </p:nvCxnSpPr>
          <p:spPr>
            <a:xfrm>
              <a:off x="401548" y="763609"/>
              <a:ext cx="2" cy="636856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5" name="Rectangle 104">
              <a:extLst>
                <a:ext uri="{FF2B5EF4-FFF2-40B4-BE49-F238E27FC236}">
                  <a16:creationId xmlns:a16="http://schemas.microsoft.com/office/drawing/2014/main" id="{AA945556-BD8D-5E24-FB84-D105119D3935}"/>
                </a:ext>
              </a:extLst>
            </p:cNvPr>
            <p:cNvSpPr/>
            <p:nvPr/>
          </p:nvSpPr>
          <p:spPr>
            <a:xfrm rot="16200000">
              <a:off x="11161374" y="2961124"/>
              <a:ext cx="953693" cy="391709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</a:rPr>
                <a:t>Crop</a:t>
              </a:r>
            </a:p>
          </p:txBody>
        </p:sp>
        <p:sp>
          <p:nvSpPr>
            <p:cNvPr id="107" name="Left Brace 106">
              <a:extLst>
                <a:ext uri="{FF2B5EF4-FFF2-40B4-BE49-F238E27FC236}">
                  <a16:creationId xmlns:a16="http://schemas.microsoft.com/office/drawing/2014/main" id="{E806BB0C-D20C-4FDA-6586-D6C2718929F2}"/>
                </a:ext>
              </a:extLst>
            </p:cNvPr>
            <p:cNvSpPr/>
            <p:nvPr/>
          </p:nvSpPr>
          <p:spPr>
            <a:xfrm rot="5400000">
              <a:off x="5731209" y="1968642"/>
              <a:ext cx="378319" cy="991801"/>
            </a:xfrm>
            <a:prstGeom prst="leftBrac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100"/>
            </a:p>
          </p:txBody>
        </p:sp>
        <p:sp>
          <p:nvSpPr>
            <p:cNvPr id="109" name="TextBox 108">
              <a:extLst>
                <a:ext uri="{FF2B5EF4-FFF2-40B4-BE49-F238E27FC236}">
                  <a16:creationId xmlns:a16="http://schemas.microsoft.com/office/drawing/2014/main" id="{1736B0BF-5618-6AD9-FCB9-80E826DC7311}"/>
                </a:ext>
              </a:extLst>
            </p:cNvPr>
            <p:cNvSpPr txBox="1"/>
            <p:nvPr/>
          </p:nvSpPr>
          <p:spPr>
            <a:xfrm>
              <a:off x="5654227" y="1982035"/>
              <a:ext cx="447080" cy="3012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>
                  <a:solidFill>
                    <a:srgbClr val="FF0000"/>
                  </a:solidFill>
                </a:rPr>
                <a:t>N</a:t>
              </a:r>
              <a:r>
                <a:rPr lang="en-US" sz="1100" baseline="-25000" dirty="0">
                  <a:solidFill>
                    <a:srgbClr val="FF0000"/>
                  </a:solidFill>
                </a:rPr>
                <a:t>Y</a:t>
              </a:r>
              <a:r>
                <a:rPr lang="en-US" sz="1100" dirty="0">
                  <a:solidFill>
                    <a:srgbClr val="FF0000"/>
                  </a:solidFill>
                </a:rPr>
                <a:t> </a:t>
              </a:r>
              <a:endParaRPr lang="en-US" sz="1100" dirty="0"/>
            </a:p>
          </p:txBody>
        </p:sp>
        <p:sp>
          <p:nvSpPr>
            <p:cNvPr id="117" name="Rectangle 116">
              <a:extLst>
                <a:ext uri="{FF2B5EF4-FFF2-40B4-BE49-F238E27FC236}">
                  <a16:creationId xmlns:a16="http://schemas.microsoft.com/office/drawing/2014/main" id="{B7244752-D0A4-D89B-DDB9-729CC72C49D8}"/>
                </a:ext>
              </a:extLst>
            </p:cNvPr>
            <p:cNvSpPr/>
            <p:nvPr/>
          </p:nvSpPr>
          <p:spPr>
            <a:xfrm rot="16200000">
              <a:off x="10946175" y="4153555"/>
              <a:ext cx="879931" cy="391709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</a:rPr>
                <a:t>Crop</a:t>
              </a:r>
            </a:p>
          </p:txBody>
        </p:sp>
        <p:sp>
          <p:nvSpPr>
            <p:cNvPr id="119" name="Rectangle 118">
              <a:extLst>
                <a:ext uri="{FF2B5EF4-FFF2-40B4-BE49-F238E27FC236}">
                  <a16:creationId xmlns:a16="http://schemas.microsoft.com/office/drawing/2014/main" id="{F5EDAF7C-79B8-4BF9-1252-AFBFAA484307}"/>
                </a:ext>
              </a:extLst>
            </p:cNvPr>
            <p:cNvSpPr/>
            <p:nvPr/>
          </p:nvSpPr>
          <p:spPr>
            <a:xfrm>
              <a:off x="162467" y="5411150"/>
              <a:ext cx="498924" cy="677618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</a:rPr>
                <a:t>IPB [4]</a:t>
              </a:r>
            </a:p>
          </p:txBody>
        </p:sp>
        <p:sp>
          <p:nvSpPr>
            <p:cNvPr id="121" name="Rectangle 120">
              <a:extLst>
                <a:ext uri="{FF2B5EF4-FFF2-40B4-BE49-F238E27FC236}">
                  <a16:creationId xmlns:a16="http://schemas.microsoft.com/office/drawing/2014/main" id="{81223CB6-2066-4C32-BAB5-081FA8A0F2F0}"/>
                </a:ext>
              </a:extLst>
            </p:cNvPr>
            <p:cNvSpPr/>
            <p:nvPr/>
          </p:nvSpPr>
          <p:spPr>
            <a:xfrm>
              <a:off x="923593" y="5411150"/>
              <a:ext cx="498924" cy="67761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</a:rPr>
                <a:t>CONV  1</a:t>
              </a:r>
              <a:r>
                <a:rPr lang="en-US" sz="11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100" dirty="0">
                  <a:solidFill>
                    <a:schemeClr val="tx1"/>
                  </a:solidFill>
                </a:rPr>
                <a:t>1,</a:t>
              </a:r>
              <a:r>
                <a:rPr lang="en-US" sz="1100" dirty="0">
                  <a:solidFill>
                    <a:srgbClr val="FF0000"/>
                  </a:solidFill>
                </a:rPr>
                <a:t>d</a:t>
              </a:r>
              <a:r>
                <a:rPr lang="en-US" sz="1100" baseline="-25000" dirty="0">
                  <a:solidFill>
                    <a:srgbClr val="FF0000"/>
                  </a:solidFill>
                </a:rPr>
                <a:t>5</a:t>
              </a:r>
              <a:endParaRPr lang="en-US" sz="1100" dirty="0">
                <a:solidFill>
                  <a:srgbClr val="FF0000"/>
                </a:solidFill>
              </a:endParaRPr>
            </a:p>
          </p:txBody>
        </p:sp>
        <p:cxnSp>
          <p:nvCxnSpPr>
            <p:cNvPr id="123" name="Straight Arrow Connector 122">
              <a:extLst>
                <a:ext uri="{FF2B5EF4-FFF2-40B4-BE49-F238E27FC236}">
                  <a16:creationId xmlns:a16="http://schemas.microsoft.com/office/drawing/2014/main" id="{049C7196-8CB1-A2B8-7957-34CCD97E62FA}"/>
                </a:ext>
              </a:extLst>
            </p:cNvPr>
            <p:cNvCxnSpPr>
              <a:stCxn id="119" idx="3"/>
            </p:cNvCxnSpPr>
            <p:nvPr/>
          </p:nvCxnSpPr>
          <p:spPr>
            <a:xfrm flipV="1">
              <a:off x="661391" y="5749959"/>
              <a:ext cx="262202" cy="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Elbow Connector 86">
              <a:extLst>
                <a:ext uri="{FF2B5EF4-FFF2-40B4-BE49-F238E27FC236}">
                  <a16:creationId xmlns:a16="http://schemas.microsoft.com/office/drawing/2014/main" id="{6FD777F4-E956-AF45-9F58-2AEF7C71CE23}"/>
                </a:ext>
              </a:extLst>
            </p:cNvPr>
            <p:cNvCxnSpPr>
              <a:cxnSpLocks/>
              <a:stCxn id="121" idx="3"/>
              <a:endCxn id="56" idx="1"/>
            </p:cNvCxnSpPr>
            <p:nvPr/>
          </p:nvCxnSpPr>
          <p:spPr>
            <a:xfrm flipV="1">
              <a:off x="1422517" y="3732283"/>
              <a:ext cx="298862" cy="2017676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Elbow Connector 98">
              <a:extLst>
                <a:ext uri="{FF2B5EF4-FFF2-40B4-BE49-F238E27FC236}">
                  <a16:creationId xmlns:a16="http://schemas.microsoft.com/office/drawing/2014/main" id="{7770A6CA-E701-7A22-E175-5AED4DCB2FD3}"/>
                </a:ext>
              </a:extLst>
            </p:cNvPr>
            <p:cNvCxnSpPr>
              <a:cxnSpLocks/>
              <a:stCxn id="97" idx="1"/>
              <a:endCxn id="177" idx="0"/>
            </p:cNvCxnSpPr>
            <p:nvPr/>
          </p:nvCxnSpPr>
          <p:spPr>
            <a:xfrm rot="16200000" flipH="1">
              <a:off x="4463274" y="-2305488"/>
              <a:ext cx="3924279" cy="9185377"/>
            </a:xfrm>
            <a:prstGeom prst="bentConnector3">
              <a:avLst>
                <a:gd name="adj1" fmla="val -4421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Elbow Connector 115">
              <a:extLst>
                <a:ext uri="{FF2B5EF4-FFF2-40B4-BE49-F238E27FC236}">
                  <a16:creationId xmlns:a16="http://schemas.microsoft.com/office/drawing/2014/main" id="{66B9BEA3-3199-3F88-BDD7-2CDDE0247E6C}"/>
                </a:ext>
              </a:extLst>
            </p:cNvPr>
            <p:cNvCxnSpPr>
              <a:cxnSpLocks/>
              <a:stCxn id="16" idx="1"/>
              <a:endCxn id="178" idx="0"/>
            </p:cNvCxnSpPr>
            <p:nvPr/>
          </p:nvCxnSpPr>
          <p:spPr>
            <a:xfrm rot="16200000" flipH="1">
              <a:off x="4486511" y="-3815742"/>
              <a:ext cx="2666371" cy="10827225"/>
            </a:xfrm>
            <a:prstGeom prst="bentConnector3">
              <a:avLst>
                <a:gd name="adj1" fmla="val -7222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7" name="Left Brace 126">
              <a:extLst>
                <a:ext uri="{FF2B5EF4-FFF2-40B4-BE49-F238E27FC236}">
                  <a16:creationId xmlns:a16="http://schemas.microsoft.com/office/drawing/2014/main" id="{3AD2C2D5-94F4-2285-0D20-3DA5FCDF0A41}"/>
                </a:ext>
              </a:extLst>
            </p:cNvPr>
            <p:cNvSpPr/>
            <p:nvPr/>
          </p:nvSpPr>
          <p:spPr>
            <a:xfrm rot="5400000">
              <a:off x="5667456" y="3313251"/>
              <a:ext cx="378319" cy="991801"/>
            </a:xfrm>
            <a:prstGeom prst="leftBrac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100"/>
            </a:p>
          </p:txBody>
        </p:sp>
        <p:sp>
          <p:nvSpPr>
            <p:cNvPr id="128" name="TextBox 127">
              <a:extLst>
                <a:ext uri="{FF2B5EF4-FFF2-40B4-BE49-F238E27FC236}">
                  <a16:creationId xmlns:a16="http://schemas.microsoft.com/office/drawing/2014/main" id="{61AD9792-F80E-40B8-1BA6-698A09C40371}"/>
                </a:ext>
              </a:extLst>
            </p:cNvPr>
            <p:cNvSpPr txBox="1"/>
            <p:nvPr/>
          </p:nvSpPr>
          <p:spPr>
            <a:xfrm>
              <a:off x="5641056" y="3336971"/>
              <a:ext cx="524609" cy="3012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>
                  <a:solidFill>
                    <a:srgbClr val="FF0000"/>
                  </a:solidFill>
                </a:rPr>
                <a:t>N</a:t>
              </a:r>
              <a:r>
                <a:rPr lang="en-US" sz="1100" baseline="-25000" dirty="0">
                  <a:solidFill>
                    <a:srgbClr val="FF0000"/>
                  </a:solidFill>
                </a:rPr>
                <a:t>UV</a:t>
              </a:r>
              <a:r>
                <a:rPr lang="en-US" sz="1100" dirty="0">
                  <a:solidFill>
                    <a:srgbClr val="FF0000"/>
                  </a:solidFill>
                </a:rPr>
                <a:t> </a:t>
              </a:r>
              <a:endParaRPr lang="en-US" sz="1100" dirty="0"/>
            </a:p>
          </p:txBody>
        </p:sp>
        <p:cxnSp>
          <p:nvCxnSpPr>
            <p:cNvPr id="130" name="Elbow Connector 159">
              <a:extLst>
                <a:ext uri="{FF2B5EF4-FFF2-40B4-BE49-F238E27FC236}">
                  <a16:creationId xmlns:a16="http://schemas.microsoft.com/office/drawing/2014/main" id="{23C7B8DF-7131-C4B2-22AC-AD108DB3431F}"/>
                </a:ext>
              </a:extLst>
            </p:cNvPr>
            <p:cNvCxnSpPr>
              <a:cxnSpLocks/>
              <a:stCxn id="82" idx="3"/>
              <a:endCxn id="137" idx="1"/>
            </p:cNvCxnSpPr>
            <p:nvPr/>
          </p:nvCxnSpPr>
          <p:spPr>
            <a:xfrm flipV="1">
              <a:off x="4271117" y="3072532"/>
              <a:ext cx="5783613" cy="659750"/>
            </a:xfrm>
            <a:prstGeom prst="bentConnector3">
              <a:avLst>
                <a:gd name="adj1" fmla="val 1472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2" name="Rectangle 131">
              <a:extLst>
                <a:ext uri="{FF2B5EF4-FFF2-40B4-BE49-F238E27FC236}">
                  <a16:creationId xmlns:a16="http://schemas.microsoft.com/office/drawing/2014/main" id="{122792D5-2FD7-65B5-3B73-5FBB1D4BFFDE}"/>
                </a:ext>
              </a:extLst>
            </p:cNvPr>
            <p:cNvSpPr/>
            <p:nvPr/>
          </p:nvSpPr>
          <p:spPr>
            <a:xfrm>
              <a:off x="5055808" y="2558126"/>
              <a:ext cx="583058" cy="100386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</a:rPr>
                <a:t>Back Bone Block, </a:t>
              </a:r>
              <a:r>
                <a:rPr lang="en-US" sz="1100" dirty="0">
                  <a:solidFill>
                    <a:srgbClr val="FF0000"/>
                  </a:solidFill>
                </a:rPr>
                <a:t>C</a:t>
              </a:r>
              <a:r>
                <a:rPr lang="en-US" sz="1100" baseline="-25000" dirty="0">
                  <a:solidFill>
                    <a:srgbClr val="FF0000"/>
                  </a:solidFill>
                </a:rPr>
                <a:t>Y1</a:t>
              </a:r>
              <a:endParaRPr lang="en-US" sz="1100" dirty="0">
                <a:solidFill>
                  <a:srgbClr val="FF0000"/>
                </a:solidFill>
              </a:endParaRPr>
            </a:p>
          </p:txBody>
        </p:sp>
        <p:sp>
          <p:nvSpPr>
            <p:cNvPr id="134" name="Rectangle 133">
              <a:extLst>
                <a:ext uri="{FF2B5EF4-FFF2-40B4-BE49-F238E27FC236}">
                  <a16:creationId xmlns:a16="http://schemas.microsoft.com/office/drawing/2014/main" id="{C0563E9B-ADDD-F07F-ECC8-6F2834409904}"/>
                </a:ext>
              </a:extLst>
            </p:cNvPr>
            <p:cNvSpPr/>
            <p:nvPr/>
          </p:nvSpPr>
          <p:spPr>
            <a:xfrm>
              <a:off x="6058306" y="2572950"/>
              <a:ext cx="557780" cy="99827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</a:rPr>
                <a:t>Back Bone Block, </a:t>
              </a:r>
              <a:r>
                <a:rPr lang="en-US" sz="1100" dirty="0">
                  <a:solidFill>
                    <a:srgbClr val="FF0000"/>
                  </a:solidFill>
                </a:rPr>
                <a:t>C</a:t>
              </a:r>
              <a:r>
                <a:rPr lang="en-US" sz="1100" baseline="-25000" dirty="0">
                  <a:solidFill>
                    <a:srgbClr val="FF0000"/>
                  </a:solidFill>
                </a:rPr>
                <a:t>Y1</a:t>
              </a:r>
              <a:endParaRPr lang="en-US" sz="1100" dirty="0">
                <a:solidFill>
                  <a:srgbClr val="FF0000"/>
                </a:solidFill>
              </a:endParaRPr>
            </a:p>
          </p:txBody>
        </p:sp>
        <p:sp>
          <p:nvSpPr>
            <p:cNvPr id="135" name="Rectangle 134">
              <a:extLst>
                <a:ext uri="{FF2B5EF4-FFF2-40B4-BE49-F238E27FC236}">
                  <a16:creationId xmlns:a16="http://schemas.microsoft.com/office/drawing/2014/main" id="{F3A8E85A-0535-00CA-53BB-A633DF201DEB}"/>
                </a:ext>
              </a:extLst>
            </p:cNvPr>
            <p:cNvSpPr/>
            <p:nvPr/>
          </p:nvSpPr>
          <p:spPr>
            <a:xfrm>
              <a:off x="5674206" y="2753018"/>
              <a:ext cx="345554" cy="301253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100" b="1" cap="none" spc="0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</a:rPr>
                <a:t>...</a:t>
              </a:r>
            </a:p>
          </p:txBody>
        </p:sp>
        <p:sp>
          <p:nvSpPr>
            <p:cNvPr id="136" name="Rectangle 135">
              <a:extLst>
                <a:ext uri="{FF2B5EF4-FFF2-40B4-BE49-F238E27FC236}">
                  <a16:creationId xmlns:a16="http://schemas.microsoft.com/office/drawing/2014/main" id="{E1642B77-7F79-A661-3A0C-D45A1D22D2BD}"/>
                </a:ext>
              </a:extLst>
            </p:cNvPr>
            <p:cNvSpPr/>
            <p:nvPr/>
          </p:nvSpPr>
          <p:spPr>
            <a:xfrm>
              <a:off x="9489051" y="2581049"/>
              <a:ext cx="498924" cy="1005179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</a:rPr>
                <a:t>CONV 3</a:t>
              </a:r>
              <a:r>
                <a:rPr lang="en-US" sz="11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100" dirty="0">
                  <a:solidFill>
                    <a:schemeClr val="tx1"/>
                  </a:solidFill>
                </a:rPr>
                <a:t>3 </a:t>
              </a:r>
              <a:r>
                <a:rPr lang="en-US" sz="11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sz="110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Y</a:t>
              </a:r>
              <a:r>
                <a:rPr lang="en-US" sz="11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100" dirty="0">
                  <a:solidFill>
                    <a:srgbClr val="FF0000"/>
                  </a:solidFill>
                  <a:sym typeface="Symbol" panose="05050102010706020507" pitchFamily="18" charset="2"/>
                </a:rPr>
                <a:t>16</a:t>
              </a:r>
              <a:endParaRPr lang="en-US" sz="1100" dirty="0">
                <a:solidFill>
                  <a:schemeClr val="tx1"/>
                </a:solidFill>
              </a:endParaRPr>
            </a:p>
          </p:txBody>
        </p:sp>
        <p:sp>
          <p:nvSpPr>
            <p:cNvPr id="137" name="Rectangle 136">
              <a:extLst>
                <a:ext uri="{FF2B5EF4-FFF2-40B4-BE49-F238E27FC236}">
                  <a16:creationId xmlns:a16="http://schemas.microsoft.com/office/drawing/2014/main" id="{6C392E3F-32A0-92B6-ED50-796675D9D6EE}"/>
                </a:ext>
              </a:extLst>
            </p:cNvPr>
            <p:cNvSpPr/>
            <p:nvPr/>
          </p:nvSpPr>
          <p:spPr>
            <a:xfrm>
              <a:off x="10054730" y="2576172"/>
              <a:ext cx="498924" cy="992719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</a:rPr>
                <a:t>Pixel Shuffle</a:t>
              </a:r>
            </a:p>
          </p:txBody>
        </p:sp>
        <p:sp>
          <p:nvSpPr>
            <p:cNvPr id="138" name="Rectangle 137">
              <a:extLst>
                <a:ext uri="{FF2B5EF4-FFF2-40B4-BE49-F238E27FC236}">
                  <a16:creationId xmlns:a16="http://schemas.microsoft.com/office/drawing/2014/main" id="{80212854-73CF-FF3C-9231-B27E4502B76D}"/>
                </a:ext>
              </a:extLst>
            </p:cNvPr>
            <p:cNvSpPr/>
            <p:nvPr/>
          </p:nvSpPr>
          <p:spPr>
            <a:xfrm>
              <a:off x="7225048" y="2593509"/>
              <a:ext cx="497789" cy="977716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lIns="0" tIns="0" rIns="0" bIns="0" rtlCol="0" anchor="ctr"/>
            <a:lstStyle/>
            <a:p>
              <a:pPr algn="ctr"/>
              <a:r>
                <a:rPr lang="en-US" sz="1100" dirty="0" err="1">
                  <a:solidFill>
                    <a:srgbClr val="0070C0"/>
                  </a:solidFill>
                </a:rPr>
                <a:t>s</a:t>
              </a:r>
              <a:r>
                <a:rPr lang="en-US" sz="1100" dirty="0" err="1">
                  <a:solidFill>
                    <a:schemeClr val="tx1"/>
                  </a:solidFill>
                </a:rPr>
                <a:t>CONV</a:t>
              </a:r>
              <a:r>
                <a:rPr lang="en-US" sz="1100" dirty="0">
                  <a:solidFill>
                    <a:schemeClr val="tx1"/>
                  </a:solidFill>
                </a:rPr>
                <a:t> 1</a:t>
              </a:r>
              <a:r>
                <a:rPr lang="en-US" sz="11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100" dirty="0">
                  <a:solidFill>
                    <a:schemeClr val="tx1"/>
                  </a:solidFill>
                </a:rPr>
                <a:t>3 </a:t>
              </a:r>
              <a:r>
                <a:rPr lang="en-US" sz="11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sz="110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Y</a:t>
              </a:r>
              <a:r>
                <a:rPr lang="en-US" sz="11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1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sz="110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Y21</a:t>
              </a:r>
              <a:endParaRPr lang="en-US" sz="1100" dirty="0">
                <a:solidFill>
                  <a:schemeClr val="tx1"/>
                </a:solidFill>
              </a:endParaRPr>
            </a:p>
          </p:txBody>
        </p:sp>
        <p:sp>
          <p:nvSpPr>
            <p:cNvPr id="139" name="Rectangle 138">
              <a:extLst>
                <a:ext uri="{FF2B5EF4-FFF2-40B4-BE49-F238E27FC236}">
                  <a16:creationId xmlns:a16="http://schemas.microsoft.com/office/drawing/2014/main" id="{D4EA3F7F-5A39-092F-4393-8346E91DB645}"/>
                </a:ext>
              </a:extLst>
            </p:cNvPr>
            <p:cNvSpPr/>
            <p:nvPr/>
          </p:nvSpPr>
          <p:spPr>
            <a:xfrm>
              <a:off x="7812682" y="2577493"/>
              <a:ext cx="497789" cy="99778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lIns="0" tIns="0" rIns="0" bIns="0" rtlCol="0" anchor="ctr"/>
            <a:lstStyle/>
            <a:p>
              <a:pPr algn="ctr"/>
              <a:r>
                <a:rPr lang="en-US" sz="1100" dirty="0" err="1">
                  <a:solidFill>
                    <a:srgbClr val="0070C0"/>
                  </a:solidFill>
                </a:rPr>
                <a:t>s</a:t>
              </a:r>
              <a:r>
                <a:rPr lang="en-US" sz="1100" dirty="0" err="1">
                  <a:solidFill>
                    <a:schemeClr val="tx1"/>
                  </a:solidFill>
                </a:rPr>
                <a:t>CONV</a:t>
              </a:r>
              <a:r>
                <a:rPr lang="en-US" sz="1100" dirty="0">
                  <a:solidFill>
                    <a:schemeClr val="tx1"/>
                  </a:solidFill>
                </a:rPr>
                <a:t> 3</a:t>
              </a:r>
              <a:r>
                <a:rPr lang="en-US" sz="11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100" dirty="0">
                  <a:solidFill>
                    <a:schemeClr val="tx1"/>
                  </a:solidFill>
                </a:rPr>
                <a:t>1 </a:t>
              </a:r>
              <a:r>
                <a:rPr lang="en-US" sz="1100" dirty="0">
                  <a:solidFill>
                    <a:srgbClr val="FF0000"/>
                  </a:solidFill>
                </a:rPr>
                <a:t>C</a:t>
              </a:r>
              <a:r>
                <a:rPr lang="en-US" sz="110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Y21</a:t>
              </a:r>
              <a:r>
                <a:rPr lang="en-US" sz="11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1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sz="110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Y</a:t>
              </a:r>
              <a:endParaRPr lang="en-US" sz="1100" dirty="0">
                <a:solidFill>
                  <a:schemeClr val="tx1"/>
                </a:solidFill>
              </a:endParaRPr>
            </a:p>
          </p:txBody>
        </p:sp>
        <p:sp>
          <p:nvSpPr>
            <p:cNvPr id="140" name="Rectangle 139">
              <a:extLst>
                <a:ext uri="{FF2B5EF4-FFF2-40B4-BE49-F238E27FC236}">
                  <a16:creationId xmlns:a16="http://schemas.microsoft.com/office/drawing/2014/main" id="{5B4CFE26-A685-0E47-09EF-C0AF430E55CD}"/>
                </a:ext>
              </a:extLst>
            </p:cNvPr>
            <p:cNvSpPr/>
            <p:nvPr/>
          </p:nvSpPr>
          <p:spPr>
            <a:xfrm>
              <a:off x="8411712" y="2593508"/>
              <a:ext cx="497789" cy="977716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</a:rPr>
                <a:t>CONV 1</a:t>
              </a:r>
              <a:r>
                <a:rPr lang="en-US" sz="11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100" dirty="0">
                  <a:solidFill>
                    <a:schemeClr val="tx1"/>
                  </a:solidFill>
                </a:rPr>
                <a:t>1 </a:t>
              </a:r>
              <a:r>
                <a:rPr lang="en-US" sz="1100" dirty="0">
                  <a:solidFill>
                    <a:srgbClr val="FF0000"/>
                  </a:solidFill>
                </a:rPr>
                <a:t>C</a:t>
              </a:r>
              <a:r>
                <a:rPr lang="en-US" sz="110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Y</a:t>
              </a:r>
              <a:r>
                <a:rPr lang="en-US" sz="11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1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sz="110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Y</a:t>
              </a:r>
              <a:endParaRPr lang="en-US" sz="1100" dirty="0">
                <a:solidFill>
                  <a:srgbClr val="FF0000"/>
                </a:solidFill>
              </a:endParaRPr>
            </a:p>
          </p:txBody>
        </p:sp>
        <p:sp>
          <p:nvSpPr>
            <p:cNvPr id="141" name="Rectangle 140">
              <a:extLst>
                <a:ext uri="{FF2B5EF4-FFF2-40B4-BE49-F238E27FC236}">
                  <a16:creationId xmlns:a16="http://schemas.microsoft.com/office/drawing/2014/main" id="{6DD784C3-BE00-5AD3-57E6-13F3F1EEB462}"/>
                </a:ext>
              </a:extLst>
            </p:cNvPr>
            <p:cNvSpPr/>
            <p:nvPr/>
          </p:nvSpPr>
          <p:spPr>
            <a:xfrm>
              <a:off x="8989682" y="2563714"/>
              <a:ext cx="398284" cy="100517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100" dirty="0" err="1">
                  <a:solidFill>
                    <a:schemeClr val="tx1"/>
                  </a:solidFill>
                </a:rPr>
                <a:t>PReLU</a:t>
              </a:r>
              <a:endParaRPr lang="en-US" sz="1100" dirty="0">
                <a:solidFill>
                  <a:schemeClr val="tx1"/>
                </a:solidFill>
              </a:endParaRPr>
            </a:p>
          </p:txBody>
        </p:sp>
        <p:cxnSp>
          <p:nvCxnSpPr>
            <p:cNvPr id="143" name="Elbow Connector 165">
              <a:extLst>
                <a:ext uri="{FF2B5EF4-FFF2-40B4-BE49-F238E27FC236}">
                  <a16:creationId xmlns:a16="http://schemas.microsoft.com/office/drawing/2014/main" id="{2876800F-F217-EB65-CCB3-B537B68889BA}"/>
                </a:ext>
              </a:extLst>
            </p:cNvPr>
            <p:cNvCxnSpPr>
              <a:cxnSpLocks/>
              <a:stCxn id="82" idx="3"/>
              <a:endCxn id="177" idx="2"/>
            </p:cNvCxnSpPr>
            <p:nvPr/>
          </p:nvCxnSpPr>
          <p:spPr>
            <a:xfrm>
              <a:off x="4271117" y="3732282"/>
              <a:ext cx="6612599" cy="651445"/>
            </a:xfrm>
            <a:prstGeom prst="bentConnector3">
              <a:avLst>
                <a:gd name="adj1" fmla="val 1217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7" name="Rectangle 146">
              <a:extLst>
                <a:ext uri="{FF2B5EF4-FFF2-40B4-BE49-F238E27FC236}">
                  <a16:creationId xmlns:a16="http://schemas.microsoft.com/office/drawing/2014/main" id="{B3ABCCD6-5F89-F008-0359-4994EA1EA929}"/>
                </a:ext>
              </a:extLst>
            </p:cNvPr>
            <p:cNvSpPr/>
            <p:nvPr/>
          </p:nvSpPr>
          <p:spPr>
            <a:xfrm>
              <a:off x="5020989" y="3859641"/>
              <a:ext cx="583058" cy="100386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</a:rPr>
                <a:t>Back Bone Block, </a:t>
              </a:r>
              <a:r>
                <a:rPr lang="en-US" sz="1100" dirty="0">
                  <a:solidFill>
                    <a:srgbClr val="FF0000"/>
                  </a:solidFill>
                </a:rPr>
                <a:t>C</a:t>
              </a:r>
              <a:r>
                <a:rPr lang="en-US" sz="1100" baseline="-25000" dirty="0">
                  <a:solidFill>
                    <a:srgbClr val="FF0000"/>
                  </a:solidFill>
                </a:rPr>
                <a:t>UV1</a:t>
              </a:r>
              <a:endParaRPr lang="en-US" sz="1100" dirty="0">
                <a:solidFill>
                  <a:srgbClr val="FF0000"/>
                </a:solidFill>
              </a:endParaRPr>
            </a:p>
          </p:txBody>
        </p:sp>
        <p:sp>
          <p:nvSpPr>
            <p:cNvPr id="148" name="Rectangle 147">
              <a:extLst>
                <a:ext uri="{FF2B5EF4-FFF2-40B4-BE49-F238E27FC236}">
                  <a16:creationId xmlns:a16="http://schemas.microsoft.com/office/drawing/2014/main" id="{18B5CBD6-51CA-F296-C89C-F57C227A47B9}"/>
                </a:ext>
              </a:extLst>
            </p:cNvPr>
            <p:cNvSpPr/>
            <p:nvPr/>
          </p:nvSpPr>
          <p:spPr>
            <a:xfrm>
              <a:off x="6023487" y="3874465"/>
              <a:ext cx="557780" cy="99827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</a:rPr>
                <a:t>Back Bone Block, </a:t>
              </a:r>
              <a:r>
                <a:rPr lang="en-US" sz="1100" dirty="0">
                  <a:solidFill>
                    <a:srgbClr val="FF0000"/>
                  </a:solidFill>
                </a:rPr>
                <a:t>C</a:t>
              </a:r>
              <a:r>
                <a:rPr lang="en-US" sz="1100" baseline="-25000" dirty="0">
                  <a:solidFill>
                    <a:srgbClr val="FF0000"/>
                  </a:solidFill>
                </a:rPr>
                <a:t>UV1</a:t>
              </a:r>
              <a:endParaRPr lang="en-US" sz="1100" dirty="0">
                <a:solidFill>
                  <a:srgbClr val="FF0000"/>
                </a:solidFill>
              </a:endParaRPr>
            </a:p>
          </p:txBody>
        </p:sp>
        <p:sp>
          <p:nvSpPr>
            <p:cNvPr id="154" name="Rectangle 153">
              <a:extLst>
                <a:ext uri="{FF2B5EF4-FFF2-40B4-BE49-F238E27FC236}">
                  <a16:creationId xmlns:a16="http://schemas.microsoft.com/office/drawing/2014/main" id="{BEB015CC-F42A-97E5-D15E-47BDED8C62C9}"/>
                </a:ext>
              </a:extLst>
            </p:cNvPr>
            <p:cNvSpPr/>
            <p:nvPr/>
          </p:nvSpPr>
          <p:spPr>
            <a:xfrm>
              <a:off x="5639387" y="4054533"/>
              <a:ext cx="345554" cy="301253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100" b="1" cap="none" spc="0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</a:rPr>
                <a:t>...</a:t>
              </a:r>
            </a:p>
          </p:txBody>
        </p:sp>
        <p:sp>
          <p:nvSpPr>
            <p:cNvPr id="155" name="Rectangle 154">
              <a:extLst>
                <a:ext uri="{FF2B5EF4-FFF2-40B4-BE49-F238E27FC236}">
                  <a16:creationId xmlns:a16="http://schemas.microsoft.com/office/drawing/2014/main" id="{E6254712-2B38-D007-3756-B87088A266DC}"/>
                </a:ext>
              </a:extLst>
            </p:cNvPr>
            <p:cNvSpPr/>
            <p:nvPr/>
          </p:nvSpPr>
          <p:spPr>
            <a:xfrm>
              <a:off x="9428832" y="3882564"/>
              <a:ext cx="498924" cy="1005179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</a:rPr>
                <a:t>CONV 3</a:t>
              </a:r>
              <a:r>
                <a:rPr lang="en-US" sz="11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100" dirty="0">
                  <a:solidFill>
                    <a:schemeClr val="tx1"/>
                  </a:solidFill>
                </a:rPr>
                <a:t>3 </a:t>
              </a:r>
              <a:r>
                <a:rPr lang="en-US" sz="11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sz="110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UV</a:t>
              </a:r>
              <a:r>
                <a:rPr lang="en-US" sz="11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100" dirty="0">
                  <a:solidFill>
                    <a:srgbClr val="FF0000"/>
                  </a:solidFill>
                  <a:sym typeface="Symbol" panose="05050102010706020507" pitchFamily="18" charset="2"/>
                </a:rPr>
                <a:t>8</a:t>
              </a:r>
              <a:endParaRPr lang="en-US" sz="1100" dirty="0">
                <a:solidFill>
                  <a:schemeClr val="tx1"/>
                </a:solidFill>
              </a:endParaRPr>
            </a:p>
          </p:txBody>
        </p:sp>
        <p:sp>
          <p:nvSpPr>
            <p:cNvPr id="161" name="Rectangle 160">
              <a:extLst>
                <a:ext uri="{FF2B5EF4-FFF2-40B4-BE49-F238E27FC236}">
                  <a16:creationId xmlns:a16="http://schemas.microsoft.com/office/drawing/2014/main" id="{9EF9407F-0250-0B37-BD08-684559BF43DB}"/>
                </a:ext>
              </a:extLst>
            </p:cNvPr>
            <p:cNvSpPr/>
            <p:nvPr/>
          </p:nvSpPr>
          <p:spPr>
            <a:xfrm>
              <a:off x="7190229" y="3895024"/>
              <a:ext cx="497789" cy="977716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lIns="0" tIns="0" rIns="0" bIns="0" rtlCol="0" anchor="ctr"/>
            <a:lstStyle/>
            <a:p>
              <a:pPr algn="ctr"/>
              <a:r>
                <a:rPr lang="en-US" sz="1100" dirty="0" err="1">
                  <a:solidFill>
                    <a:srgbClr val="0070C0"/>
                  </a:solidFill>
                </a:rPr>
                <a:t>s</a:t>
              </a:r>
              <a:r>
                <a:rPr lang="en-US" sz="1100" dirty="0" err="1">
                  <a:solidFill>
                    <a:schemeClr val="tx1"/>
                  </a:solidFill>
                </a:rPr>
                <a:t>CONV</a:t>
              </a:r>
              <a:r>
                <a:rPr lang="en-US" sz="1100" dirty="0">
                  <a:solidFill>
                    <a:schemeClr val="tx1"/>
                  </a:solidFill>
                </a:rPr>
                <a:t> 1</a:t>
              </a:r>
              <a:r>
                <a:rPr lang="en-US" sz="11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100" dirty="0">
                  <a:solidFill>
                    <a:schemeClr val="tx1"/>
                  </a:solidFill>
                </a:rPr>
                <a:t>3 </a:t>
              </a:r>
              <a:r>
                <a:rPr lang="en-US" sz="11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sz="110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UV</a:t>
              </a:r>
              <a:r>
                <a:rPr lang="en-US" sz="11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1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sz="110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UV21</a:t>
              </a:r>
              <a:endParaRPr lang="en-US" sz="1100" dirty="0">
                <a:solidFill>
                  <a:schemeClr val="tx1"/>
                </a:solidFill>
              </a:endParaRPr>
            </a:p>
          </p:txBody>
        </p:sp>
        <p:sp>
          <p:nvSpPr>
            <p:cNvPr id="163" name="Rectangle 162">
              <a:extLst>
                <a:ext uri="{FF2B5EF4-FFF2-40B4-BE49-F238E27FC236}">
                  <a16:creationId xmlns:a16="http://schemas.microsoft.com/office/drawing/2014/main" id="{B2B17852-2364-2CC2-7E3D-B831CBBC535D}"/>
                </a:ext>
              </a:extLst>
            </p:cNvPr>
            <p:cNvSpPr/>
            <p:nvPr/>
          </p:nvSpPr>
          <p:spPr>
            <a:xfrm>
              <a:off x="7777864" y="3879008"/>
              <a:ext cx="497789" cy="99778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lIns="0" tIns="0" rIns="0" bIns="0" rtlCol="0" anchor="ctr"/>
            <a:lstStyle/>
            <a:p>
              <a:pPr algn="ctr"/>
              <a:r>
                <a:rPr lang="en-US" sz="1100" dirty="0" err="1">
                  <a:solidFill>
                    <a:srgbClr val="0070C0"/>
                  </a:solidFill>
                </a:rPr>
                <a:t>s</a:t>
              </a:r>
              <a:r>
                <a:rPr lang="en-US" sz="1100" dirty="0" err="1">
                  <a:solidFill>
                    <a:schemeClr val="tx1"/>
                  </a:solidFill>
                </a:rPr>
                <a:t>CONV</a:t>
              </a:r>
              <a:r>
                <a:rPr lang="en-US" sz="1100" dirty="0">
                  <a:solidFill>
                    <a:schemeClr val="tx1"/>
                  </a:solidFill>
                </a:rPr>
                <a:t> 3</a:t>
              </a:r>
              <a:r>
                <a:rPr lang="en-US" sz="11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100" dirty="0">
                  <a:solidFill>
                    <a:schemeClr val="tx1"/>
                  </a:solidFill>
                </a:rPr>
                <a:t>1 </a:t>
              </a:r>
              <a:r>
                <a:rPr lang="en-US" sz="1100" dirty="0">
                  <a:solidFill>
                    <a:srgbClr val="FF0000"/>
                  </a:solidFill>
                </a:rPr>
                <a:t>C</a:t>
              </a:r>
              <a:r>
                <a:rPr lang="en-US" sz="110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UV21</a:t>
              </a:r>
              <a:r>
                <a:rPr lang="en-US" sz="11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1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sz="110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UV</a:t>
              </a:r>
              <a:endParaRPr lang="en-US" sz="1100" dirty="0">
                <a:solidFill>
                  <a:schemeClr val="tx1"/>
                </a:solidFill>
              </a:endParaRPr>
            </a:p>
          </p:txBody>
        </p:sp>
        <p:sp>
          <p:nvSpPr>
            <p:cNvPr id="164" name="Rectangle 163">
              <a:extLst>
                <a:ext uri="{FF2B5EF4-FFF2-40B4-BE49-F238E27FC236}">
                  <a16:creationId xmlns:a16="http://schemas.microsoft.com/office/drawing/2014/main" id="{1ED69482-87EF-5A91-85EF-E18F5AC4E247}"/>
                </a:ext>
              </a:extLst>
            </p:cNvPr>
            <p:cNvSpPr/>
            <p:nvPr/>
          </p:nvSpPr>
          <p:spPr>
            <a:xfrm>
              <a:off x="8376893" y="3895023"/>
              <a:ext cx="497789" cy="977716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</a:rPr>
                <a:t>CONV 1</a:t>
              </a:r>
              <a:r>
                <a:rPr lang="en-US" sz="11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100" dirty="0">
                  <a:solidFill>
                    <a:schemeClr val="tx1"/>
                  </a:solidFill>
                </a:rPr>
                <a:t>1 </a:t>
              </a:r>
              <a:r>
                <a:rPr lang="en-US" sz="1100" dirty="0">
                  <a:solidFill>
                    <a:srgbClr val="FF0000"/>
                  </a:solidFill>
                </a:rPr>
                <a:t>C</a:t>
              </a:r>
              <a:r>
                <a:rPr lang="en-US" sz="110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UV</a:t>
              </a:r>
              <a:r>
                <a:rPr lang="en-US" sz="11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1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sz="110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UV</a:t>
              </a:r>
              <a:endParaRPr lang="en-US" sz="1100" dirty="0">
                <a:solidFill>
                  <a:srgbClr val="FF0000"/>
                </a:solidFill>
              </a:endParaRPr>
            </a:p>
          </p:txBody>
        </p:sp>
        <p:sp>
          <p:nvSpPr>
            <p:cNvPr id="165" name="Rectangle 164">
              <a:extLst>
                <a:ext uri="{FF2B5EF4-FFF2-40B4-BE49-F238E27FC236}">
                  <a16:creationId xmlns:a16="http://schemas.microsoft.com/office/drawing/2014/main" id="{C6432759-8056-CC5F-3EFC-FD1018A61CAB}"/>
                </a:ext>
              </a:extLst>
            </p:cNvPr>
            <p:cNvSpPr/>
            <p:nvPr/>
          </p:nvSpPr>
          <p:spPr>
            <a:xfrm>
              <a:off x="8954863" y="3865229"/>
              <a:ext cx="359518" cy="100517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100" dirty="0" err="1">
                  <a:solidFill>
                    <a:schemeClr val="tx1"/>
                  </a:solidFill>
                </a:rPr>
                <a:t>PReLU</a:t>
              </a:r>
              <a:endParaRPr lang="en-US" sz="1100" dirty="0">
                <a:solidFill>
                  <a:schemeClr val="tx1"/>
                </a:solidFill>
              </a:endParaRPr>
            </a:p>
          </p:txBody>
        </p:sp>
        <p:sp>
          <p:nvSpPr>
            <p:cNvPr id="168" name="Rectangle 167">
              <a:extLst>
                <a:ext uri="{FF2B5EF4-FFF2-40B4-BE49-F238E27FC236}">
                  <a16:creationId xmlns:a16="http://schemas.microsoft.com/office/drawing/2014/main" id="{21901AD9-5653-0275-6EAF-F983695A2D2B}"/>
                </a:ext>
              </a:extLst>
            </p:cNvPr>
            <p:cNvSpPr/>
            <p:nvPr/>
          </p:nvSpPr>
          <p:spPr>
            <a:xfrm>
              <a:off x="10599983" y="2576172"/>
              <a:ext cx="374259" cy="99271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</a:rPr>
                <a:t>IDCT</a:t>
              </a:r>
            </a:p>
          </p:txBody>
        </p:sp>
        <p:sp>
          <p:nvSpPr>
            <p:cNvPr id="169" name="Rectangle 168">
              <a:extLst>
                <a:ext uri="{FF2B5EF4-FFF2-40B4-BE49-F238E27FC236}">
                  <a16:creationId xmlns:a16="http://schemas.microsoft.com/office/drawing/2014/main" id="{CE0FE5CF-FF98-6185-F15F-F36443A51327}"/>
                </a:ext>
              </a:extLst>
            </p:cNvPr>
            <p:cNvSpPr/>
            <p:nvPr/>
          </p:nvSpPr>
          <p:spPr>
            <a:xfrm>
              <a:off x="10027861" y="3890355"/>
              <a:ext cx="391709" cy="99271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</a:rPr>
                <a:t>IDCT</a:t>
              </a:r>
            </a:p>
          </p:txBody>
        </p:sp>
        <p:sp>
          <p:nvSpPr>
            <p:cNvPr id="170" name="Rectangle 169">
              <a:extLst>
                <a:ext uri="{FF2B5EF4-FFF2-40B4-BE49-F238E27FC236}">
                  <a16:creationId xmlns:a16="http://schemas.microsoft.com/office/drawing/2014/main" id="{B2E73BF0-2CB5-D044-1EFF-90243C8CCF87}"/>
                </a:ext>
              </a:extLst>
            </p:cNvPr>
            <p:cNvSpPr/>
            <p:nvPr/>
          </p:nvSpPr>
          <p:spPr>
            <a:xfrm>
              <a:off x="4450439" y="3860552"/>
              <a:ext cx="497789" cy="97771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</a:rPr>
                <a:t>CONV 1</a:t>
              </a:r>
              <a:r>
                <a:rPr lang="en-US" sz="1100" dirty="0">
                  <a:solidFill>
                    <a:schemeClr val="tx1"/>
                  </a:solidFill>
                  <a:sym typeface="Symbol" panose="05050102010706020507" pitchFamily="18" charset="2"/>
                </a:rPr>
                <a:t>1</a:t>
              </a:r>
              <a:r>
                <a:rPr lang="en-US" sz="1100" dirty="0">
                  <a:solidFill>
                    <a:schemeClr val="tx1"/>
                  </a:solidFill>
                </a:rPr>
                <a:t> </a:t>
              </a:r>
              <a:r>
                <a:rPr lang="en-US" sz="11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sz="110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UV</a:t>
              </a:r>
              <a:r>
                <a:rPr lang="en-US" sz="11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1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sz="110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UV1</a:t>
              </a:r>
              <a:endParaRPr lang="en-US" sz="1100" dirty="0">
                <a:solidFill>
                  <a:schemeClr val="tx1"/>
                </a:solidFill>
              </a:endParaRPr>
            </a:p>
          </p:txBody>
        </p:sp>
        <p:sp>
          <p:nvSpPr>
            <p:cNvPr id="171" name="Rectangle 170">
              <a:extLst>
                <a:ext uri="{FF2B5EF4-FFF2-40B4-BE49-F238E27FC236}">
                  <a16:creationId xmlns:a16="http://schemas.microsoft.com/office/drawing/2014/main" id="{4AC5E4AD-D06A-DB66-19F0-A4D466B7EB95}"/>
                </a:ext>
              </a:extLst>
            </p:cNvPr>
            <p:cNvSpPr/>
            <p:nvPr/>
          </p:nvSpPr>
          <p:spPr>
            <a:xfrm>
              <a:off x="4488244" y="2558126"/>
              <a:ext cx="497789" cy="100711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</a:rPr>
                <a:t>CONV 1</a:t>
              </a:r>
              <a:r>
                <a:rPr lang="en-US" sz="1100" dirty="0">
                  <a:solidFill>
                    <a:schemeClr val="tx1"/>
                  </a:solidFill>
                  <a:sym typeface="Symbol" panose="05050102010706020507" pitchFamily="18" charset="2"/>
                </a:rPr>
                <a:t>1</a:t>
              </a:r>
              <a:r>
                <a:rPr lang="en-US" sz="1100" dirty="0">
                  <a:solidFill>
                    <a:schemeClr val="tx1"/>
                  </a:solidFill>
                </a:rPr>
                <a:t> </a:t>
              </a:r>
              <a:r>
                <a:rPr lang="en-US" sz="11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sz="110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Y</a:t>
              </a:r>
              <a:r>
                <a:rPr lang="en-US" sz="11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1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sz="110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Y1</a:t>
              </a:r>
              <a:endParaRPr lang="en-US" sz="1100" dirty="0">
                <a:solidFill>
                  <a:schemeClr val="tx1"/>
                </a:solidFill>
              </a:endParaRPr>
            </a:p>
          </p:txBody>
        </p:sp>
        <p:sp>
          <p:nvSpPr>
            <p:cNvPr id="172" name="Rectangle 171">
              <a:extLst>
                <a:ext uri="{FF2B5EF4-FFF2-40B4-BE49-F238E27FC236}">
                  <a16:creationId xmlns:a16="http://schemas.microsoft.com/office/drawing/2014/main" id="{6D2E7BED-99BB-D0A1-CC86-3E38C1C1DD58}"/>
                </a:ext>
              </a:extLst>
            </p:cNvPr>
            <p:cNvSpPr/>
            <p:nvPr/>
          </p:nvSpPr>
          <p:spPr>
            <a:xfrm>
              <a:off x="6619173" y="3889040"/>
              <a:ext cx="497789" cy="97771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</a:rPr>
                <a:t>CONV 1</a:t>
              </a:r>
              <a:r>
                <a:rPr lang="en-US" sz="1100" dirty="0">
                  <a:solidFill>
                    <a:schemeClr val="tx1"/>
                  </a:solidFill>
                  <a:sym typeface="Symbol" panose="05050102010706020507" pitchFamily="18" charset="2"/>
                </a:rPr>
                <a:t>1</a:t>
              </a:r>
              <a:r>
                <a:rPr lang="en-US" sz="1100" dirty="0">
                  <a:solidFill>
                    <a:schemeClr val="tx1"/>
                  </a:solidFill>
                </a:rPr>
                <a:t> </a:t>
              </a:r>
              <a:r>
                <a:rPr lang="en-US" sz="11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sz="110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UV1</a:t>
              </a:r>
              <a:r>
                <a:rPr lang="en-US" sz="11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1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sz="110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UV</a:t>
              </a:r>
              <a:endParaRPr lang="en-US" sz="1100" dirty="0">
                <a:solidFill>
                  <a:schemeClr val="tx1"/>
                </a:solidFill>
              </a:endParaRPr>
            </a:p>
          </p:txBody>
        </p:sp>
        <p:sp>
          <p:nvSpPr>
            <p:cNvPr id="173" name="Rectangle 172">
              <a:extLst>
                <a:ext uri="{FF2B5EF4-FFF2-40B4-BE49-F238E27FC236}">
                  <a16:creationId xmlns:a16="http://schemas.microsoft.com/office/drawing/2014/main" id="{4093C634-89A3-C628-C3CA-DA74A01C2FCC}"/>
                </a:ext>
              </a:extLst>
            </p:cNvPr>
            <p:cNvSpPr/>
            <p:nvPr/>
          </p:nvSpPr>
          <p:spPr>
            <a:xfrm>
              <a:off x="6659094" y="2577328"/>
              <a:ext cx="497789" cy="100711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lIns="0" tIns="0" rIns="0" bIns="0"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</a:rPr>
                <a:t>CONV 1</a:t>
              </a:r>
              <a:r>
                <a:rPr lang="en-US" sz="1100" dirty="0">
                  <a:solidFill>
                    <a:schemeClr val="tx1"/>
                  </a:solidFill>
                  <a:sym typeface="Symbol" panose="05050102010706020507" pitchFamily="18" charset="2"/>
                </a:rPr>
                <a:t>1</a:t>
              </a:r>
              <a:r>
                <a:rPr lang="en-US" sz="1100" dirty="0">
                  <a:solidFill>
                    <a:schemeClr val="tx1"/>
                  </a:solidFill>
                </a:rPr>
                <a:t> </a:t>
              </a:r>
              <a:r>
                <a:rPr lang="en-US" sz="11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sz="110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Y1</a:t>
              </a:r>
              <a:r>
                <a:rPr lang="en-US" sz="11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100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sz="1100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Y</a:t>
              </a:r>
              <a:endParaRPr lang="en-US" sz="1100" dirty="0">
                <a:solidFill>
                  <a:schemeClr val="tx1"/>
                </a:solidFill>
              </a:endParaRPr>
            </a:p>
          </p:txBody>
        </p:sp>
        <p:sp>
          <p:nvSpPr>
            <p:cNvPr id="174" name="Rectangle 173">
              <a:extLst>
                <a:ext uri="{FF2B5EF4-FFF2-40B4-BE49-F238E27FC236}">
                  <a16:creationId xmlns:a16="http://schemas.microsoft.com/office/drawing/2014/main" id="{C72AD576-E60E-5D05-7A63-72AFB8C76C7B}"/>
                </a:ext>
              </a:extLst>
            </p:cNvPr>
            <p:cNvSpPr/>
            <p:nvPr/>
          </p:nvSpPr>
          <p:spPr>
            <a:xfrm>
              <a:off x="2670767" y="3236595"/>
              <a:ext cx="517744" cy="101274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lIns="0" tIns="0" rIns="0" bIns="0" rtlCol="0" anchor="ctr"/>
            <a:lstStyle/>
            <a:p>
              <a:pPr algn="ctr"/>
              <a:r>
                <a:rPr lang="en-US" sz="1100" dirty="0">
                  <a:solidFill>
                    <a:srgbClr val="0070C0"/>
                  </a:solidFill>
                </a:rPr>
                <a:t>s</a:t>
              </a:r>
              <a:r>
                <a:rPr lang="en-US" sz="1100" dirty="0">
                  <a:solidFill>
                    <a:schemeClr val="tx1"/>
                  </a:solidFill>
                </a:rPr>
                <a:t>CONV</a:t>
              </a:r>
              <a:r>
                <a:rPr lang="en-US" sz="1100" dirty="0">
                  <a:solidFill>
                    <a:schemeClr val="tx1"/>
                  </a:solidFill>
                  <a:sym typeface="Symbol" panose="05050102010706020507" pitchFamily="18" charset="2"/>
                </a:rPr>
                <a:t>2</a:t>
              </a:r>
              <a:r>
                <a:rPr lang="en-US" sz="1100" dirty="0">
                  <a:solidFill>
                    <a:schemeClr val="tx1"/>
                  </a:solidFill>
                </a:rPr>
                <a:t> 1</a:t>
              </a:r>
              <a:r>
                <a:rPr lang="en-US" sz="11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100" dirty="0">
                  <a:solidFill>
                    <a:schemeClr val="tx1"/>
                  </a:solidFill>
                </a:rPr>
                <a:t>3, </a:t>
              </a:r>
              <a:r>
                <a:rPr lang="en-US" sz="1100" dirty="0">
                  <a:solidFill>
                    <a:srgbClr val="FF0000"/>
                  </a:solidFill>
                </a:rPr>
                <a:t>C</a:t>
              </a:r>
              <a:endParaRPr lang="en-US" sz="1100" baseline="-25000" dirty="0">
                <a:solidFill>
                  <a:schemeClr val="tx1"/>
                </a:solidFill>
              </a:endParaRPr>
            </a:p>
          </p:txBody>
        </p:sp>
        <p:sp>
          <p:nvSpPr>
            <p:cNvPr id="175" name="Rectangle 174">
              <a:extLst>
                <a:ext uri="{FF2B5EF4-FFF2-40B4-BE49-F238E27FC236}">
                  <a16:creationId xmlns:a16="http://schemas.microsoft.com/office/drawing/2014/main" id="{592E2445-7EEC-8C37-7AA3-EBA0D1DD9500}"/>
                </a:ext>
              </a:extLst>
            </p:cNvPr>
            <p:cNvSpPr/>
            <p:nvPr/>
          </p:nvSpPr>
          <p:spPr>
            <a:xfrm>
              <a:off x="3239614" y="3236594"/>
              <a:ext cx="512341" cy="99827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lIns="0" tIns="0" rIns="0" bIns="0" rtlCol="0" anchor="ctr"/>
            <a:lstStyle/>
            <a:p>
              <a:pPr algn="ctr"/>
              <a:r>
                <a:rPr lang="en-US" sz="1100" dirty="0">
                  <a:solidFill>
                    <a:srgbClr val="0070C0"/>
                  </a:solidFill>
                </a:rPr>
                <a:t>s</a:t>
              </a:r>
              <a:r>
                <a:rPr lang="en-US" sz="1100" dirty="0">
                  <a:solidFill>
                    <a:schemeClr val="tx1"/>
                  </a:solidFill>
                </a:rPr>
                <a:t>CONV</a:t>
              </a:r>
              <a:r>
                <a:rPr lang="en-US" sz="1100" dirty="0">
                  <a:solidFill>
                    <a:schemeClr val="tx1"/>
                  </a:solidFill>
                  <a:sym typeface="Symbol" panose="05050102010706020507" pitchFamily="18" charset="2"/>
                </a:rPr>
                <a:t>2</a:t>
              </a:r>
              <a:r>
                <a:rPr lang="en-US" sz="1100" dirty="0">
                  <a:solidFill>
                    <a:schemeClr val="tx1"/>
                  </a:solidFill>
                </a:rPr>
                <a:t> 3</a:t>
              </a:r>
              <a:r>
                <a:rPr lang="en-US" sz="1100" dirty="0">
                  <a:solidFill>
                    <a:schemeClr val="tx1"/>
                  </a:solidFill>
                  <a:sym typeface="Symbol" panose="05050102010706020507" pitchFamily="18" charset="2"/>
                </a:rPr>
                <a:t></a:t>
              </a:r>
              <a:r>
                <a:rPr lang="en-US" sz="1100" dirty="0">
                  <a:solidFill>
                    <a:schemeClr val="tx1"/>
                  </a:solidFill>
                </a:rPr>
                <a:t>1, </a:t>
              </a:r>
              <a:r>
                <a:rPr lang="en-US" sz="1100" dirty="0">
                  <a:solidFill>
                    <a:srgbClr val="FF0000"/>
                  </a:solidFill>
                </a:rPr>
                <a:t>C</a:t>
              </a:r>
              <a:endParaRPr lang="en-US" sz="1100" baseline="-25000" dirty="0">
                <a:solidFill>
                  <a:schemeClr val="tx1"/>
                </a:solidFill>
              </a:endParaRPr>
            </a:p>
          </p:txBody>
        </p:sp>
        <p:sp>
          <p:nvSpPr>
            <p:cNvPr id="176" name="TextBox 175">
              <a:extLst>
                <a:ext uri="{FF2B5EF4-FFF2-40B4-BE49-F238E27FC236}">
                  <a16:creationId xmlns:a16="http://schemas.microsoft.com/office/drawing/2014/main" id="{D0C6E604-625E-380D-7593-3C79294DC020}"/>
                </a:ext>
              </a:extLst>
            </p:cNvPr>
            <p:cNvSpPr txBox="1"/>
            <p:nvPr/>
          </p:nvSpPr>
          <p:spPr>
            <a:xfrm>
              <a:off x="61114" y="806868"/>
              <a:ext cx="692969" cy="33613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9050">
              <a:solidFill>
                <a:schemeClr val="tx1"/>
              </a:solidFill>
            </a:ln>
          </p:spPr>
          <p:txBody>
            <a:bodyPr vert="horz" wrap="square" lIns="72000" tIns="36000" rIns="72000" bIns="36000" rtlCol="0" anchor="ctr"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800"/>
                </a:spcBef>
                <a:spcAft>
                  <a:spcPct val="0"/>
                </a:spcAft>
                <a:buClrTx/>
                <a:buSzTx/>
                <a:tabLst/>
              </a:pPr>
              <a:r>
                <a:rPr kumimoji="0" lang="en-US" sz="1100" b="0" i="0" u="none" strike="noStrike" kern="1000" cap="none" spc="-3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rPr>
                <a:t>DCT</a:t>
              </a:r>
              <a:endParaRPr kumimoji="0" lang="en-SE" sz="1100" b="0" i="0" u="none" strike="noStrike" kern="1000" cap="none" spc="-3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endParaRPr>
            </a:p>
          </p:txBody>
        </p:sp>
        <p:sp>
          <p:nvSpPr>
            <p:cNvPr id="177" name="Flowchart: Or 176">
              <a:extLst>
                <a:ext uri="{FF2B5EF4-FFF2-40B4-BE49-F238E27FC236}">
                  <a16:creationId xmlns:a16="http://schemas.microsoft.com/office/drawing/2014/main" id="{C63FD842-1C07-C623-CC20-BF32593A5C28}"/>
                </a:ext>
              </a:extLst>
            </p:cNvPr>
            <p:cNvSpPr/>
            <p:nvPr/>
          </p:nvSpPr>
          <p:spPr>
            <a:xfrm>
              <a:off x="10883716" y="4249340"/>
              <a:ext cx="268774" cy="268774"/>
            </a:xfrm>
            <a:prstGeom prst="flowChartOr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78" name="Flowchart: Or 177">
              <a:extLst>
                <a:ext uri="{FF2B5EF4-FFF2-40B4-BE49-F238E27FC236}">
                  <a16:creationId xmlns:a16="http://schemas.microsoft.com/office/drawing/2014/main" id="{18D32881-3BC8-C727-8224-59DCDE54FCF6}"/>
                </a:ext>
              </a:extLst>
            </p:cNvPr>
            <p:cNvSpPr/>
            <p:nvPr/>
          </p:nvSpPr>
          <p:spPr>
            <a:xfrm>
              <a:off x="11098923" y="2931056"/>
              <a:ext cx="268774" cy="268774"/>
            </a:xfrm>
            <a:prstGeom prst="flowChartOr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79" name="TextBox 178">
              <a:extLst>
                <a:ext uri="{FF2B5EF4-FFF2-40B4-BE49-F238E27FC236}">
                  <a16:creationId xmlns:a16="http://schemas.microsoft.com/office/drawing/2014/main" id="{F9264B0C-E532-B913-503B-411FA2C91D7A}"/>
                </a:ext>
              </a:extLst>
            </p:cNvPr>
            <p:cNvSpPr txBox="1"/>
            <p:nvPr/>
          </p:nvSpPr>
          <p:spPr>
            <a:xfrm>
              <a:off x="9073469" y="5613932"/>
              <a:ext cx="2063239" cy="4961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/>
                <a:t>Architecture changes compared to LOP2</a:t>
              </a:r>
            </a:p>
          </p:txBody>
        </p:sp>
        <p:sp>
          <p:nvSpPr>
            <p:cNvPr id="180" name="Rectangle 179">
              <a:extLst>
                <a:ext uri="{FF2B5EF4-FFF2-40B4-BE49-F238E27FC236}">
                  <a16:creationId xmlns:a16="http://schemas.microsoft.com/office/drawing/2014/main" id="{A9A01F58-5AF1-6763-E9F9-75B47CECD262}"/>
                </a:ext>
              </a:extLst>
            </p:cNvPr>
            <p:cNvSpPr/>
            <p:nvPr/>
          </p:nvSpPr>
          <p:spPr>
            <a:xfrm>
              <a:off x="8364112" y="5749959"/>
              <a:ext cx="590751" cy="360333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endParaRPr lang="en-US" sz="1100" dirty="0">
                <a:solidFill>
                  <a:schemeClr val="tx1"/>
                </a:solidFill>
              </a:endParaRPr>
            </a:p>
          </p:txBody>
        </p:sp>
      </p:grp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26042032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82FF8E-A48F-5E37-FD66-9EE7DEC833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Complexity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597C72-D36B-384B-6E9B-9BF9D2F9381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742304"/>
            <a:ext cx="11233150" cy="2928550"/>
          </a:xfrm>
        </p:spPr>
        <p:txBody>
          <a:bodyPr/>
          <a:lstStyle/>
          <a:p>
            <a:r>
              <a:rPr lang="en-US" sz="1600" dirty="0"/>
              <a:t>Spatial resolution inside the network is reduced by a factor of 4 , while the final output still has 128x128 pixels</a:t>
            </a:r>
          </a:p>
          <a:p>
            <a:r>
              <a:rPr lang="en-US" sz="1600" dirty="0"/>
              <a:t>Complexity is reduced by a factor of four</a:t>
            </a:r>
            <a:endParaRPr lang="en-US" sz="1600" dirty="0">
              <a:sym typeface="Wingdings" panose="05000000000000000000" pitchFamily="2" charset="2"/>
            </a:endParaRPr>
          </a:p>
          <a:p>
            <a:r>
              <a:rPr lang="en-US" sz="1600" dirty="0">
                <a:sym typeface="Wingdings" panose="05000000000000000000" pitchFamily="2" charset="2"/>
              </a:rPr>
              <a:t>Further adjustment to meet 17 </a:t>
            </a:r>
            <a:r>
              <a:rPr lang="en-US" sz="1600" dirty="0" err="1">
                <a:sym typeface="Wingdings" panose="05000000000000000000" pitchFamily="2" charset="2"/>
              </a:rPr>
              <a:t>kMAC</a:t>
            </a:r>
            <a:r>
              <a:rPr lang="en-US" sz="1600" dirty="0">
                <a:sym typeface="Wingdings" panose="05000000000000000000" pitchFamily="2" charset="2"/>
              </a:rPr>
              <a:t>/pixel of LOP</a:t>
            </a:r>
          </a:p>
          <a:p>
            <a:endParaRPr lang="en-US" sz="1600" dirty="0">
              <a:sym typeface="Wingdings" panose="05000000000000000000" pitchFamily="2" charset="2"/>
            </a:endParaRPr>
          </a:p>
          <a:p>
            <a:endParaRPr lang="en-US" sz="1600" dirty="0">
              <a:sym typeface="Wingdings" panose="05000000000000000000" pitchFamily="2" charset="2"/>
            </a:endParaRPr>
          </a:p>
          <a:p>
            <a:endParaRPr lang="en-US" sz="1600" dirty="0">
              <a:sym typeface="Wingdings" panose="05000000000000000000" pitchFamily="2" charset="2"/>
            </a:endParaRPr>
          </a:p>
          <a:p>
            <a:endParaRPr lang="en-US" sz="1600" dirty="0">
              <a:sym typeface="Wingdings" panose="05000000000000000000" pitchFamily="2" charset="2"/>
            </a:endParaRPr>
          </a:p>
          <a:p>
            <a:endParaRPr lang="en-US" sz="1600" dirty="0">
              <a:sym typeface="Wingdings" panose="05000000000000000000" pitchFamily="2" charset="2"/>
            </a:endParaRPr>
          </a:p>
          <a:p>
            <a:endParaRPr lang="en-US" sz="1600" dirty="0">
              <a:sym typeface="Wingdings" panose="05000000000000000000" pitchFamily="2" charset="2"/>
            </a:endParaRP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7DFCC35A-4D84-0F9F-F4E1-471FC0ACB6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5164135"/>
              </p:ext>
            </p:extLst>
          </p:nvPr>
        </p:nvGraphicFramePr>
        <p:xfrm>
          <a:off x="840259" y="2872534"/>
          <a:ext cx="3898558" cy="179832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949279">
                  <a:extLst>
                    <a:ext uri="{9D8B030D-6E8A-4147-A177-3AD203B41FA5}">
                      <a16:colId xmlns:a16="http://schemas.microsoft.com/office/drawing/2014/main" val="1646898283"/>
                    </a:ext>
                  </a:extLst>
                </a:gridCol>
                <a:gridCol w="1949279">
                  <a:extLst>
                    <a:ext uri="{9D8B030D-6E8A-4147-A177-3AD203B41FA5}">
                      <a16:colId xmlns:a16="http://schemas.microsoft.com/office/drawing/2014/main" val="2893310288"/>
                    </a:ext>
                  </a:extLst>
                </a:gridCol>
              </a:tblGrid>
              <a:tr h="1773191">
                <a:tc>
                  <a:txBody>
                    <a:bodyPr/>
                    <a:lstStyle/>
                    <a:p>
                      <a:r>
                        <a:rPr lang="en-US" sz="1400" dirty="0"/>
                        <a:t>Head</a:t>
                      </a: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d1: 12 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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16</a:t>
                      </a:r>
                      <a:endParaRPr lang="en-SE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d2: 8</a:t>
                      </a:r>
                      <a:endParaRPr lang="en-SE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d3: 4</a:t>
                      </a:r>
                      <a:endParaRPr lang="en-SE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d4: 2</a:t>
                      </a:r>
                      <a:endParaRPr lang="en-SE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d5: 2</a:t>
                      </a:r>
                      <a:endParaRPr lang="en-SE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C: 24 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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64 </a:t>
                      </a:r>
                      <a:endParaRPr lang="en-SE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Backbone</a:t>
                      </a: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lang="en-CA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14</a:t>
                      </a:r>
                      <a:endParaRPr lang="en-SE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lang="en-CA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UV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4</a:t>
                      </a:r>
                      <a:endParaRPr lang="en-SE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lang="en-CA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16 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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32</a:t>
                      </a:r>
                      <a:endParaRPr lang="en-SE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lang="en-CA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UV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16 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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32</a:t>
                      </a:r>
                      <a:endParaRPr lang="en-SE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lang="en-CA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Y1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64 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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144</a:t>
                      </a:r>
                      <a:endParaRPr lang="en-SE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lang="en-CA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UV1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 32 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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128</a:t>
                      </a:r>
                      <a:endParaRPr lang="en-SE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lang="en-CA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21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16 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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32</a:t>
                      </a:r>
                      <a:endParaRPr lang="en-SE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9160852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CB8FBF44-6204-FFF3-17C7-125E336133D7}"/>
              </a:ext>
            </a:extLst>
          </p:cNvPr>
          <p:cNvSpPr txBox="1"/>
          <p:nvPr/>
        </p:nvSpPr>
        <p:spPr>
          <a:xfrm>
            <a:off x="5671752" y="3365359"/>
            <a:ext cx="3033583" cy="812670"/>
          </a:xfrm>
          <a:prstGeom prst="rect">
            <a:avLst/>
          </a:prstGeom>
        </p:spPr>
        <p:txBody>
          <a:bodyPr vert="horz" wrap="square" lIns="72000" tIns="36000" rIns="72000" bIns="36000" rtlCol="0" anchor="t">
            <a:noAutofit/>
          </a:bodyPr>
          <a:lstStyle/>
          <a:p>
            <a:pPr marL="285750" marR="0" indent="-28575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à"/>
              <a:tabLst/>
            </a:pPr>
            <a:r>
              <a:rPr kumimoji="0" lang="en-US" sz="1600" b="0" i="0" u="none" strike="noStrike" kern="1000" cap="none" spc="-3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  <a:sym typeface="Wingdings" panose="05000000000000000000" pitchFamily="2" charset="2"/>
              </a:rPr>
              <a:t>16.9 </a:t>
            </a:r>
            <a:r>
              <a:rPr kumimoji="0" lang="en-US" sz="1600" b="0" i="0" u="none" strike="noStrike" kern="1000" cap="none" spc="-3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  <a:sym typeface="Wingdings" panose="05000000000000000000" pitchFamily="2" charset="2"/>
              </a:rPr>
              <a:t>kMAC</a:t>
            </a:r>
            <a:r>
              <a:rPr kumimoji="0" lang="en-US" sz="1600" b="0" i="0" u="none" strike="noStrike" kern="1000" cap="none" spc="-3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ricsson Hilda"/>
                <a:ea typeface="+mn-ea"/>
                <a:cs typeface="+mn-cs"/>
                <a:sym typeface="Wingdings" panose="05000000000000000000" pitchFamily="2" charset="2"/>
              </a:rPr>
              <a:t>/pixel</a:t>
            </a:r>
          </a:p>
          <a:p>
            <a:pPr marL="285750" marR="0" indent="-28575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à"/>
              <a:tabLst/>
            </a:pPr>
            <a:r>
              <a:rPr lang="en-US" sz="1600" kern="1000" spc="-30" dirty="0">
                <a:solidFill>
                  <a:schemeClr val="tx1"/>
                </a:solidFill>
                <a:latin typeface="Ericsson Hilda"/>
                <a:ea typeface="+mn-ea"/>
                <a:cs typeface="+mn-cs"/>
                <a:sym typeface="Wingdings" panose="05000000000000000000" pitchFamily="2" charset="2"/>
              </a:rPr>
              <a:t>Parameters 205108 (0.2M)</a:t>
            </a:r>
            <a:endParaRPr kumimoji="0" lang="en-US" sz="1600" b="0" i="0" u="none" strike="noStrike" kern="1000" cap="none" spc="-3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855055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4500C2-949F-4B91-FF72-265D67C7F5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Training from scratch</a:t>
            </a:r>
          </a:p>
        </p:txBody>
      </p:sp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FA9435EC-4206-D142-3135-B8DF9D193A5E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1400" dirty="0">
                <a:solidFill>
                  <a:schemeClr val="tx1"/>
                </a:solidFill>
                <a:latin typeface="+mn-lt"/>
              </a:rPr>
              <a:t>Stage1 </a:t>
            </a:r>
          </a:p>
          <a:p>
            <a:pPr lvl="1"/>
            <a:r>
              <a:rPr lang="en-US" sz="1400" dirty="0">
                <a:solidFill>
                  <a:schemeClr val="tx1">
                    <a:lumMod val="25000"/>
                    <a:lumOff val="75000"/>
                  </a:schemeClr>
                </a:solidFill>
              </a:rPr>
              <a:t>D</a:t>
            </a:r>
            <a:r>
              <a:rPr lang="en-US" sz="1400" dirty="0">
                <a:solidFill>
                  <a:schemeClr val="tx1">
                    <a:lumMod val="25000"/>
                    <a:lumOff val="75000"/>
                  </a:schemeClr>
                </a:solidFill>
                <a:latin typeface="+mn-lt"/>
              </a:rPr>
              <a:t>ata generation: 		(AI) DIV2K dataset (same as LOP and HOP)</a:t>
            </a:r>
          </a:p>
          <a:p>
            <a:pPr lvl="1"/>
            <a:r>
              <a:rPr lang="en-US" sz="1400" dirty="0"/>
              <a:t>T</a:t>
            </a:r>
            <a:r>
              <a:rPr lang="en-US" sz="1400" dirty="0">
                <a:latin typeface="+mn-lt"/>
              </a:rPr>
              <a:t>raining model: 		JVET-AG0069-s1 model (LOP + trans. input), 16.9 </a:t>
            </a:r>
            <a:r>
              <a:rPr lang="en-US" sz="1400" dirty="0" err="1">
                <a:latin typeface="+mn-lt"/>
              </a:rPr>
              <a:t>kMAC</a:t>
            </a:r>
            <a:r>
              <a:rPr lang="en-US" sz="1400" dirty="0">
                <a:latin typeface="+mn-lt"/>
              </a:rPr>
              <a:t>/pixel</a:t>
            </a:r>
          </a:p>
          <a:p>
            <a:pPr lvl="1"/>
            <a:r>
              <a:rPr lang="en-US" sz="1400" dirty="0"/>
              <a:t>Training parameters:	batch size 128, </a:t>
            </a:r>
            <a:r>
              <a:rPr lang="en-US" sz="1400" dirty="0" err="1"/>
              <a:t>lr</a:t>
            </a:r>
            <a:r>
              <a:rPr lang="en-US" sz="1400" dirty="0"/>
              <a:t> 4e-4, 130 epochs, YUV 6:1:1, milestones [120,  123, 126]</a:t>
            </a:r>
          </a:p>
          <a:p>
            <a:pPr lvl="1"/>
            <a:r>
              <a:rPr lang="en-US" sz="1400" dirty="0"/>
              <a:t>Performance:		AI {-5.13%, -13.99%, -14.12%} (NNVC-7.1) over VTM</a:t>
            </a:r>
            <a:endParaRPr lang="en-US" sz="1400" dirty="0">
              <a:latin typeface="+mn-lt"/>
            </a:endParaRPr>
          </a:p>
          <a:p>
            <a:r>
              <a:rPr lang="en-US" sz="1400" dirty="0">
                <a:latin typeface="+mn-lt"/>
              </a:rPr>
              <a:t>Stage2 </a:t>
            </a:r>
          </a:p>
          <a:p>
            <a:pPr lvl="1"/>
            <a:r>
              <a:rPr lang="en-US" sz="1400" dirty="0"/>
              <a:t>D</a:t>
            </a:r>
            <a:r>
              <a:rPr lang="en-US" sz="1400" dirty="0">
                <a:latin typeface="+mn-lt"/>
              </a:rPr>
              <a:t>ata generation:		(</a:t>
            </a:r>
            <a:r>
              <a:rPr lang="en-US" sz="1400" dirty="0"/>
              <a:t>RA) BVI and TVD</a:t>
            </a:r>
            <a:r>
              <a:rPr lang="en-US" sz="1400" dirty="0">
                <a:latin typeface="+mn-lt"/>
              </a:rPr>
              <a:t> dataset using JVET-AG0069-s1</a:t>
            </a:r>
          </a:p>
          <a:p>
            <a:pPr lvl="1"/>
            <a:r>
              <a:rPr lang="en-US" sz="1400" dirty="0">
                <a:latin typeface="+mn-lt"/>
              </a:rPr>
              <a:t>Training model: 		JVET-AG0069-s2 model, 16.9 </a:t>
            </a:r>
            <a:r>
              <a:rPr lang="en-US" sz="1400" dirty="0" err="1">
                <a:latin typeface="+mn-lt"/>
              </a:rPr>
              <a:t>kMAC</a:t>
            </a:r>
            <a:r>
              <a:rPr lang="en-US" sz="1400" dirty="0">
                <a:latin typeface="+mn-lt"/>
              </a:rPr>
              <a:t>/pixel</a:t>
            </a:r>
          </a:p>
          <a:p>
            <a:pPr lvl="1"/>
            <a:r>
              <a:rPr lang="en-US" sz="1400" dirty="0"/>
              <a:t>Training parameters: 	</a:t>
            </a:r>
            <a:r>
              <a:rPr lang="en-US" sz="1400" dirty="0">
                <a:latin typeface="+mn-lt"/>
              </a:rPr>
              <a:t>b</a:t>
            </a:r>
            <a:r>
              <a:rPr lang="en-US" sz="1400" dirty="0"/>
              <a:t>atch size 128, </a:t>
            </a:r>
            <a:r>
              <a:rPr lang="en-US" sz="1400" dirty="0" err="1"/>
              <a:t>lr</a:t>
            </a:r>
            <a:r>
              <a:rPr lang="en-US" sz="1400" dirty="0"/>
              <a:t> 4e-4, 60 epochs, YUV 6:1:1, milestones [55,  57, 58] </a:t>
            </a:r>
          </a:p>
          <a:p>
            <a:pPr lvl="1"/>
            <a:r>
              <a:rPr lang="en-US" sz="1400" dirty="0">
                <a:latin typeface="+mn-lt"/>
              </a:rPr>
              <a:t>Performance:		RA {-5.43%, -15.27%, -13.69%} AI {-5.07%, -13.71%, -13.94%}</a:t>
            </a:r>
            <a:r>
              <a:rPr lang="en-US" sz="1400" dirty="0"/>
              <a:t> (NNVC-7.1) over VTM</a:t>
            </a:r>
            <a:endParaRPr lang="en-US" sz="1400" dirty="0">
              <a:latin typeface="+mn-lt"/>
            </a:endParaRPr>
          </a:p>
          <a:p>
            <a:r>
              <a:rPr lang="en-US" sz="1400" dirty="0">
                <a:latin typeface="+mn-lt"/>
              </a:rPr>
              <a:t>Stage3 </a:t>
            </a:r>
          </a:p>
          <a:p>
            <a:pPr lvl="1"/>
            <a:r>
              <a:rPr lang="en-US" sz="1400" dirty="0"/>
              <a:t>D</a:t>
            </a:r>
            <a:r>
              <a:rPr lang="en-US" sz="1400" dirty="0">
                <a:latin typeface="+mn-lt"/>
              </a:rPr>
              <a:t>ata generation : 	(</a:t>
            </a:r>
            <a:r>
              <a:rPr lang="en-US" sz="1400" dirty="0"/>
              <a:t>RA) BVI and TVD</a:t>
            </a:r>
            <a:r>
              <a:rPr lang="en-US" sz="1400" dirty="0">
                <a:latin typeface="+mn-lt"/>
              </a:rPr>
              <a:t> dataset using JVET-AG0069-s2</a:t>
            </a:r>
          </a:p>
          <a:p>
            <a:pPr lvl="1"/>
            <a:r>
              <a:rPr lang="en-US" sz="1400" dirty="0"/>
              <a:t>T</a:t>
            </a:r>
            <a:r>
              <a:rPr lang="en-US" sz="1400" dirty="0">
                <a:latin typeface="+mn-lt"/>
              </a:rPr>
              <a:t>raining model: 		EE1-1.2 model, 16.9 </a:t>
            </a:r>
            <a:r>
              <a:rPr lang="en-US" sz="1400" dirty="0" err="1">
                <a:latin typeface="+mn-lt"/>
              </a:rPr>
              <a:t>kMAC</a:t>
            </a:r>
            <a:r>
              <a:rPr lang="en-US" sz="1400" dirty="0">
                <a:latin typeface="+mn-lt"/>
              </a:rPr>
              <a:t>/pixel</a:t>
            </a:r>
          </a:p>
          <a:p>
            <a:pPr lvl="1"/>
            <a:r>
              <a:rPr lang="en-US" sz="1400" dirty="0"/>
              <a:t>Training parameters:	batch size 64, </a:t>
            </a:r>
            <a:r>
              <a:rPr lang="en-US" sz="1400" dirty="0" err="1"/>
              <a:t>lr</a:t>
            </a:r>
            <a:r>
              <a:rPr lang="en-US" sz="1400" dirty="0"/>
              <a:t> 4e-4, 60 epochs, YUV 12:1:1, milestones [41, 51, 55]</a:t>
            </a:r>
            <a:endParaRPr lang="en-US" sz="1400" dirty="0">
              <a:latin typeface="+mn-lt"/>
            </a:endParaRPr>
          </a:p>
          <a:p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2635820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9DC04A-F8F6-6209-42C1-09FA9283F6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 over NNVC-8.0 </a:t>
            </a:r>
            <a:r>
              <a:rPr lang="en-US" sz="4000" dirty="0"/>
              <a:t>(</a:t>
            </a:r>
            <a:r>
              <a:rPr lang="en-US" sz="4000" dirty="0" err="1"/>
              <a:t>NNIntra</a:t>
            </a:r>
            <a:r>
              <a:rPr lang="en-US" sz="4000" dirty="0"/>
              <a:t> + LOP)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9D9194-9CCE-3765-9D8D-76153C46DC7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88091" y="1557339"/>
            <a:ext cx="11224483" cy="4599634"/>
          </a:xfrm>
        </p:spPr>
        <p:txBody>
          <a:bodyPr/>
          <a:lstStyle/>
          <a:p>
            <a:r>
              <a:rPr lang="en-US" sz="1600" dirty="0"/>
              <a:t>The proposed float model (</a:t>
            </a:r>
            <a:r>
              <a:rPr lang="en-US" sz="1600" dirty="0" err="1"/>
              <a:t>NNIntra</a:t>
            </a:r>
            <a:r>
              <a:rPr lang="en-US" sz="1600" dirty="0"/>
              <a:t> on) vs. NNVC-8.0 float</a:t>
            </a:r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pPr marL="0" indent="0">
              <a:buNone/>
            </a:pPr>
            <a:endParaRPr lang="en-US" sz="1600" dirty="0"/>
          </a:p>
          <a:p>
            <a:r>
              <a:rPr lang="en-US" sz="1600" dirty="0"/>
              <a:t>The proposed int16 model (</a:t>
            </a:r>
            <a:r>
              <a:rPr lang="en-US" sz="1600" dirty="0" err="1"/>
              <a:t>NNIntra</a:t>
            </a:r>
            <a:r>
              <a:rPr lang="en-US" sz="1600" dirty="0"/>
              <a:t> on) vs. NNVC-8.0 int16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7F5D70B-0DA6-64A7-DC95-447FCBCE621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0075792"/>
              </p:ext>
            </p:extLst>
          </p:nvPr>
        </p:nvGraphicFramePr>
        <p:xfrm>
          <a:off x="642551" y="2077136"/>
          <a:ext cx="3280718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71445">
                  <a:extLst>
                    <a:ext uri="{9D8B030D-6E8A-4147-A177-3AD203B41FA5}">
                      <a16:colId xmlns:a16="http://schemas.microsoft.com/office/drawing/2014/main" val="215235483"/>
                    </a:ext>
                  </a:extLst>
                </a:gridCol>
                <a:gridCol w="733663">
                  <a:extLst>
                    <a:ext uri="{9D8B030D-6E8A-4147-A177-3AD203B41FA5}">
                      <a16:colId xmlns:a16="http://schemas.microsoft.com/office/drawing/2014/main" val="2023262320"/>
                    </a:ext>
                  </a:extLst>
                </a:gridCol>
                <a:gridCol w="742701">
                  <a:extLst>
                    <a:ext uri="{9D8B030D-6E8A-4147-A177-3AD203B41FA5}">
                      <a16:colId xmlns:a16="http://schemas.microsoft.com/office/drawing/2014/main" val="4182218352"/>
                    </a:ext>
                  </a:extLst>
                </a:gridCol>
                <a:gridCol w="732909">
                  <a:extLst>
                    <a:ext uri="{9D8B030D-6E8A-4147-A177-3AD203B41FA5}">
                      <a16:colId xmlns:a16="http://schemas.microsoft.com/office/drawing/2014/main" val="248033342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77563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BD-rate Over NNVC-8.0 float anchor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827928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Y-PSNR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U-PSNR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V-PSNR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88939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-1.07%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-3.64%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-2.35%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224964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-1.01%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-1.34%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1.36%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46178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-0.61%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-1.43%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0.29%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62511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-0.35%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1.63%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57355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13593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-0.71%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-1.46%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0.33%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28160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0.19%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0.89%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2.55%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44228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-0.08%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2.55%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3.07%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4497450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263CF6D9-1591-8CC7-19CA-2B456086B2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5031133"/>
              </p:ext>
            </p:extLst>
          </p:nvPr>
        </p:nvGraphicFramePr>
        <p:xfrm>
          <a:off x="4213596" y="2077136"/>
          <a:ext cx="3280718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160239">
                  <a:extLst>
                    <a:ext uri="{9D8B030D-6E8A-4147-A177-3AD203B41FA5}">
                      <a16:colId xmlns:a16="http://schemas.microsoft.com/office/drawing/2014/main" val="2405615482"/>
                    </a:ext>
                  </a:extLst>
                </a:gridCol>
                <a:gridCol w="704175">
                  <a:extLst>
                    <a:ext uri="{9D8B030D-6E8A-4147-A177-3AD203B41FA5}">
                      <a16:colId xmlns:a16="http://schemas.microsoft.com/office/drawing/2014/main" val="4271432342"/>
                    </a:ext>
                  </a:extLst>
                </a:gridCol>
                <a:gridCol w="712851">
                  <a:extLst>
                    <a:ext uri="{9D8B030D-6E8A-4147-A177-3AD203B41FA5}">
                      <a16:colId xmlns:a16="http://schemas.microsoft.com/office/drawing/2014/main" val="4111799328"/>
                    </a:ext>
                  </a:extLst>
                </a:gridCol>
                <a:gridCol w="703453">
                  <a:extLst>
                    <a:ext uri="{9D8B030D-6E8A-4147-A177-3AD203B41FA5}">
                      <a16:colId xmlns:a16="http://schemas.microsoft.com/office/drawing/2014/main" val="2512083150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All Intra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47181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BD-rate Over NNVC-8.0 float anchor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921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Y-PSNR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U-PSNR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V-PSNR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25078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-0.68%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-2.46%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-3.01%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41533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-0.44%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-1.73%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572261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-0.37%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-1.68%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-1.43%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75179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0.80%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13537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-0.43%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-3.04%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-2.29%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866418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-0.38%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-1.69%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-1.09%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31686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0.21%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0.60%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2.82%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568724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0.12%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2.26%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1.87%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9745426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F01C6010-2B4D-1439-8361-B11E61D7895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0281653"/>
              </p:ext>
            </p:extLst>
          </p:nvPr>
        </p:nvGraphicFramePr>
        <p:xfrm>
          <a:off x="7797113" y="2077136"/>
          <a:ext cx="3280718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172196">
                  <a:extLst>
                    <a:ext uri="{9D8B030D-6E8A-4147-A177-3AD203B41FA5}">
                      <a16:colId xmlns:a16="http://schemas.microsoft.com/office/drawing/2014/main" val="509306946"/>
                    </a:ext>
                  </a:extLst>
                </a:gridCol>
                <a:gridCol w="703318">
                  <a:extLst>
                    <a:ext uri="{9D8B030D-6E8A-4147-A177-3AD203B41FA5}">
                      <a16:colId xmlns:a16="http://schemas.microsoft.com/office/drawing/2014/main" val="752213331"/>
                    </a:ext>
                  </a:extLst>
                </a:gridCol>
                <a:gridCol w="702602">
                  <a:extLst>
                    <a:ext uri="{9D8B030D-6E8A-4147-A177-3AD203B41FA5}">
                      <a16:colId xmlns:a16="http://schemas.microsoft.com/office/drawing/2014/main" val="3511060660"/>
                    </a:ext>
                  </a:extLst>
                </a:gridCol>
                <a:gridCol w="702602">
                  <a:extLst>
                    <a:ext uri="{9D8B030D-6E8A-4147-A177-3AD203B41FA5}">
                      <a16:colId xmlns:a16="http://schemas.microsoft.com/office/drawing/2014/main" val="425363204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B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95341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BD-rate Over NNVC-8.0 float anchor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746423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Y-PSNR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U-PSNR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V-PSNR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77862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800089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83993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-0.63%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-2.26%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3.48%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25031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-0.23%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-2.76%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3.23%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2730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-0.25%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-5.40%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4.55%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022379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-0.40%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-3.21%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3.66%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66109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0.24%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-3.71%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2.56%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86614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2.05%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4.03%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1020946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D3EA554-68D3-A3FE-9659-DB6B593ADB5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4185193"/>
              </p:ext>
            </p:extLst>
          </p:nvPr>
        </p:nvGraphicFramePr>
        <p:xfrm>
          <a:off x="648730" y="4449066"/>
          <a:ext cx="3274539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70826">
                  <a:extLst>
                    <a:ext uri="{9D8B030D-6E8A-4147-A177-3AD203B41FA5}">
                      <a16:colId xmlns:a16="http://schemas.microsoft.com/office/drawing/2014/main" val="2960426231"/>
                    </a:ext>
                  </a:extLst>
                </a:gridCol>
                <a:gridCol w="731816">
                  <a:extLst>
                    <a:ext uri="{9D8B030D-6E8A-4147-A177-3AD203B41FA5}">
                      <a16:colId xmlns:a16="http://schemas.microsoft.com/office/drawing/2014/main" val="1908501385"/>
                    </a:ext>
                  </a:extLst>
                </a:gridCol>
                <a:gridCol w="740832">
                  <a:extLst>
                    <a:ext uri="{9D8B030D-6E8A-4147-A177-3AD203B41FA5}">
                      <a16:colId xmlns:a16="http://schemas.microsoft.com/office/drawing/2014/main" val="3745405818"/>
                    </a:ext>
                  </a:extLst>
                </a:gridCol>
                <a:gridCol w="731065">
                  <a:extLst>
                    <a:ext uri="{9D8B030D-6E8A-4147-A177-3AD203B41FA5}">
                      <a16:colId xmlns:a16="http://schemas.microsoft.com/office/drawing/2014/main" val="215075790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238703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BD-rate Over NNVC-8.0 int anchor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256321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Y-PSNR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U-PSNR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V-PSNR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58828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-1.21%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-2.82%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-2.72%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102571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-1.06%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-0.65%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0.90%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39766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-0.59%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-0.97%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-0.24%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055853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-0.22%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0.20%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1.33%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97198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07727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-0.71%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-0.96%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-0.09%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352176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0.23%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0.60%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2.41%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47212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-0.09%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2.45%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3.09%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46516098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C8506EEC-8DDD-66F0-373E-3B369909B9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9580819"/>
              </p:ext>
            </p:extLst>
          </p:nvPr>
        </p:nvGraphicFramePr>
        <p:xfrm>
          <a:off x="4213596" y="4449065"/>
          <a:ext cx="3274538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173877">
                  <a:extLst>
                    <a:ext uri="{9D8B030D-6E8A-4147-A177-3AD203B41FA5}">
                      <a16:colId xmlns:a16="http://schemas.microsoft.com/office/drawing/2014/main" val="1443248012"/>
                    </a:ext>
                  </a:extLst>
                </a:gridCol>
                <a:gridCol w="697594">
                  <a:extLst>
                    <a:ext uri="{9D8B030D-6E8A-4147-A177-3AD203B41FA5}">
                      <a16:colId xmlns:a16="http://schemas.microsoft.com/office/drawing/2014/main" val="2746655953"/>
                    </a:ext>
                  </a:extLst>
                </a:gridCol>
                <a:gridCol w="706189">
                  <a:extLst>
                    <a:ext uri="{9D8B030D-6E8A-4147-A177-3AD203B41FA5}">
                      <a16:colId xmlns:a16="http://schemas.microsoft.com/office/drawing/2014/main" val="3665352968"/>
                    </a:ext>
                  </a:extLst>
                </a:gridCol>
                <a:gridCol w="696878">
                  <a:extLst>
                    <a:ext uri="{9D8B030D-6E8A-4147-A177-3AD203B41FA5}">
                      <a16:colId xmlns:a16="http://schemas.microsoft.com/office/drawing/2014/main" val="4159833312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All Intra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647964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BD-rate Over NNVC-8.0 int anchor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56060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Y-PSNR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U-PSNR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V-PSNR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53760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-1.05%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-2.47%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-3.25%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600775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-0.45%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-1.85%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87232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-0.39%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-1.70%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-1.51%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01341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-0.09%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0.78%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41631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-0.47%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-3.02%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-2.31%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53176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-0.44%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-1.71%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-1.16%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60920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0.30%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0.54%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2.58%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49195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0.21%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2.19%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2.01%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9050525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F6C82232-6E33-14BD-D61C-25303B5E40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4142029"/>
              </p:ext>
            </p:extLst>
          </p:nvPr>
        </p:nvGraphicFramePr>
        <p:xfrm>
          <a:off x="7803292" y="4453763"/>
          <a:ext cx="3274539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169988">
                  <a:extLst>
                    <a:ext uri="{9D8B030D-6E8A-4147-A177-3AD203B41FA5}">
                      <a16:colId xmlns:a16="http://schemas.microsoft.com/office/drawing/2014/main" val="905091749"/>
                    </a:ext>
                  </a:extLst>
                </a:gridCol>
                <a:gridCol w="701993">
                  <a:extLst>
                    <a:ext uri="{9D8B030D-6E8A-4147-A177-3AD203B41FA5}">
                      <a16:colId xmlns:a16="http://schemas.microsoft.com/office/drawing/2014/main" val="1152042229"/>
                    </a:ext>
                  </a:extLst>
                </a:gridCol>
                <a:gridCol w="701279">
                  <a:extLst>
                    <a:ext uri="{9D8B030D-6E8A-4147-A177-3AD203B41FA5}">
                      <a16:colId xmlns:a16="http://schemas.microsoft.com/office/drawing/2014/main" val="3715511220"/>
                    </a:ext>
                  </a:extLst>
                </a:gridCol>
                <a:gridCol w="701279">
                  <a:extLst>
                    <a:ext uri="{9D8B030D-6E8A-4147-A177-3AD203B41FA5}">
                      <a16:colId xmlns:a16="http://schemas.microsoft.com/office/drawing/2014/main" val="301309901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B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027769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BD-rate Over NNVC-8.0 int anchor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3131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SE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Y-PSNR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U-PSNR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V-PSNR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76334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509782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57244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-0.48%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-2.04%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3.74%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53043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-0.14%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-2.19%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3.29%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52737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-3.73%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4.51%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66693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-0.26%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-2.51%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3.78%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4978991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0.23%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-3.96%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4.15%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276135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2.68%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5.95%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53933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30956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9DC04A-F8F6-6209-42C1-09FA9283F6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 over EE1-1.2 and EE1-1.1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9D9194-9CCE-3765-9D8D-76153C46DC7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88091" y="1557339"/>
            <a:ext cx="11224483" cy="4599634"/>
          </a:xfrm>
        </p:spPr>
        <p:txBody>
          <a:bodyPr/>
          <a:lstStyle/>
          <a:p>
            <a:r>
              <a:rPr lang="en-US" sz="1600" dirty="0"/>
              <a:t>The proposed int16 model vs. EE1-1.2 (</a:t>
            </a:r>
            <a:r>
              <a:rPr lang="en-US" sz="1600" dirty="0" err="1"/>
              <a:t>NNIntra</a:t>
            </a:r>
            <a:r>
              <a:rPr lang="en-US" sz="1600" dirty="0"/>
              <a:t> on)</a:t>
            </a:r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r>
              <a:rPr lang="en-US" sz="1600" dirty="0"/>
              <a:t>The proposed int16 model vs. EE1-1.1 (</a:t>
            </a:r>
            <a:r>
              <a:rPr lang="en-US" sz="1600" dirty="0" err="1"/>
              <a:t>NNIntra</a:t>
            </a:r>
            <a:r>
              <a:rPr lang="en-US" sz="1600" dirty="0"/>
              <a:t> on) 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7F5D70B-0DA6-64A7-DC95-447FCBCE621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3788253"/>
              </p:ext>
            </p:extLst>
          </p:nvPr>
        </p:nvGraphicFramePr>
        <p:xfrm>
          <a:off x="642551" y="2077136"/>
          <a:ext cx="3280718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71445">
                  <a:extLst>
                    <a:ext uri="{9D8B030D-6E8A-4147-A177-3AD203B41FA5}">
                      <a16:colId xmlns:a16="http://schemas.microsoft.com/office/drawing/2014/main" val="215235483"/>
                    </a:ext>
                  </a:extLst>
                </a:gridCol>
                <a:gridCol w="733663">
                  <a:extLst>
                    <a:ext uri="{9D8B030D-6E8A-4147-A177-3AD203B41FA5}">
                      <a16:colId xmlns:a16="http://schemas.microsoft.com/office/drawing/2014/main" val="2023262320"/>
                    </a:ext>
                  </a:extLst>
                </a:gridCol>
                <a:gridCol w="742701">
                  <a:extLst>
                    <a:ext uri="{9D8B030D-6E8A-4147-A177-3AD203B41FA5}">
                      <a16:colId xmlns:a16="http://schemas.microsoft.com/office/drawing/2014/main" val="4182218352"/>
                    </a:ext>
                  </a:extLst>
                </a:gridCol>
                <a:gridCol w="732909">
                  <a:extLst>
                    <a:ext uri="{9D8B030D-6E8A-4147-A177-3AD203B41FA5}">
                      <a16:colId xmlns:a16="http://schemas.microsoft.com/office/drawing/2014/main" val="248033342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77563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BD-rate Over EE1-1.2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827928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Y-PSNR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U-PSNR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V-PSNR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88939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-0.26%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-1.05%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-0.85%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224964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-0.26%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-1.14%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-0.86%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46178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-0.23%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-0.75%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-1.06%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62511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-0.29%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-1.27%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-1.70%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57355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13593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-0.26%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-1.03%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-1.15%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28160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-0.36%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-2.20%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-1.99%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44228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0.19%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-0.73%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4497450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263CF6D9-1591-8CC7-19CA-2B456086B2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006427"/>
              </p:ext>
            </p:extLst>
          </p:nvPr>
        </p:nvGraphicFramePr>
        <p:xfrm>
          <a:off x="4213596" y="2077136"/>
          <a:ext cx="3280718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160239">
                  <a:extLst>
                    <a:ext uri="{9D8B030D-6E8A-4147-A177-3AD203B41FA5}">
                      <a16:colId xmlns:a16="http://schemas.microsoft.com/office/drawing/2014/main" val="2405615482"/>
                    </a:ext>
                  </a:extLst>
                </a:gridCol>
                <a:gridCol w="704175">
                  <a:extLst>
                    <a:ext uri="{9D8B030D-6E8A-4147-A177-3AD203B41FA5}">
                      <a16:colId xmlns:a16="http://schemas.microsoft.com/office/drawing/2014/main" val="4271432342"/>
                    </a:ext>
                  </a:extLst>
                </a:gridCol>
                <a:gridCol w="712851">
                  <a:extLst>
                    <a:ext uri="{9D8B030D-6E8A-4147-A177-3AD203B41FA5}">
                      <a16:colId xmlns:a16="http://schemas.microsoft.com/office/drawing/2014/main" val="4111799328"/>
                    </a:ext>
                  </a:extLst>
                </a:gridCol>
                <a:gridCol w="703453">
                  <a:extLst>
                    <a:ext uri="{9D8B030D-6E8A-4147-A177-3AD203B41FA5}">
                      <a16:colId xmlns:a16="http://schemas.microsoft.com/office/drawing/2014/main" val="2512083150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All Intra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47181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BD-rate Over EE1-1.2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2921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Y-PSNR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U-PSNR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V-PSNR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25078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-0.37%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-0.71%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-0.28%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41533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-0.88%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-0.68%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572261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-0.10%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-0.49%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-0.62%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75179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-0.10%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-0.49%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-0.80%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13537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-0.20%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-0.81%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-0.96%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866418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-0.15%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-0.64%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-0.67%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31686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-0.12%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-0.70%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-0.72%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568724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0.13%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0.66%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9745426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F01C6010-2B4D-1439-8361-B11E61D7895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9123879"/>
              </p:ext>
            </p:extLst>
          </p:nvPr>
        </p:nvGraphicFramePr>
        <p:xfrm>
          <a:off x="7797113" y="2077136"/>
          <a:ext cx="3280718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172196">
                  <a:extLst>
                    <a:ext uri="{9D8B030D-6E8A-4147-A177-3AD203B41FA5}">
                      <a16:colId xmlns:a16="http://schemas.microsoft.com/office/drawing/2014/main" val="509306946"/>
                    </a:ext>
                  </a:extLst>
                </a:gridCol>
                <a:gridCol w="703318">
                  <a:extLst>
                    <a:ext uri="{9D8B030D-6E8A-4147-A177-3AD203B41FA5}">
                      <a16:colId xmlns:a16="http://schemas.microsoft.com/office/drawing/2014/main" val="752213331"/>
                    </a:ext>
                  </a:extLst>
                </a:gridCol>
                <a:gridCol w="702602">
                  <a:extLst>
                    <a:ext uri="{9D8B030D-6E8A-4147-A177-3AD203B41FA5}">
                      <a16:colId xmlns:a16="http://schemas.microsoft.com/office/drawing/2014/main" val="3511060660"/>
                    </a:ext>
                  </a:extLst>
                </a:gridCol>
                <a:gridCol w="702602">
                  <a:extLst>
                    <a:ext uri="{9D8B030D-6E8A-4147-A177-3AD203B41FA5}">
                      <a16:colId xmlns:a16="http://schemas.microsoft.com/office/drawing/2014/main" val="425363204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B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95341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BD-rate Over EE1-1.2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746423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Y-PSNR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U-PSNR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V-PSNR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77862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800089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83993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-0.28%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-5.85%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-2.08%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25031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-0.39%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-4.53%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-3.75%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2730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-0.35%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-7.61%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-3.86%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022379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-0.33%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-5.85%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-3.08%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66109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-0.35%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-6.97%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-4.03%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86614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-0.08%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-1.65%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1020946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D3EA554-68D3-A3FE-9659-DB6B593ADB5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287984"/>
              </p:ext>
            </p:extLst>
          </p:nvPr>
        </p:nvGraphicFramePr>
        <p:xfrm>
          <a:off x="648730" y="4474233"/>
          <a:ext cx="3274539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70826">
                  <a:extLst>
                    <a:ext uri="{9D8B030D-6E8A-4147-A177-3AD203B41FA5}">
                      <a16:colId xmlns:a16="http://schemas.microsoft.com/office/drawing/2014/main" val="2960426231"/>
                    </a:ext>
                  </a:extLst>
                </a:gridCol>
                <a:gridCol w="731816">
                  <a:extLst>
                    <a:ext uri="{9D8B030D-6E8A-4147-A177-3AD203B41FA5}">
                      <a16:colId xmlns:a16="http://schemas.microsoft.com/office/drawing/2014/main" val="1908501385"/>
                    </a:ext>
                  </a:extLst>
                </a:gridCol>
                <a:gridCol w="740832">
                  <a:extLst>
                    <a:ext uri="{9D8B030D-6E8A-4147-A177-3AD203B41FA5}">
                      <a16:colId xmlns:a16="http://schemas.microsoft.com/office/drawing/2014/main" val="3745405818"/>
                    </a:ext>
                  </a:extLst>
                </a:gridCol>
                <a:gridCol w="731065">
                  <a:extLst>
                    <a:ext uri="{9D8B030D-6E8A-4147-A177-3AD203B41FA5}">
                      <a16:colId xmlns:a16="http://schemas.microsoft.com/office/drawing/2014/main" val="215075790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238703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BD-rate Over EE1-1.1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256321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Y-PSNR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U-PSNR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V-PSNR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58828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-1.17%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-3.95%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-2.14%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102571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-0.60%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-2.47%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-0.66%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39766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-0.19%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-2.79%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-2.28%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055853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0.18%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-1.16%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-0.85%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97198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07727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-0.37%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-2.52%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-1.55%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352176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0.63%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-0.61%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0.33%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47212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0.11%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1.26%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1.11%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46516098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C8506EEC-8DDD-66F0-373E-3B369909B9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5948126"/>
              </p:ext>
            </p:extLst>
          </p:nvPr>
        </p:nvGraphicFramePr>
        <p:xfrm>
          <a:off x="4213596" y="4474232"/>
          <a:ext cx="3274538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173877">
                  <a:extLst>
                    <a:ext uri="{9D8B030D-6E8A-4147-A177-3AD203B41FA5}">
                      <a16:colId xmlns:a16="http://schemas.microsoft.com/office/drawing/2014/main" val="1443248012"/>
                    </a:ext>
                  </a:extLst>
                </a:gridCol>
                <a:gridCol w="697594">
                  <a:extLst>
                    <a:ext uri="{9D8B030D-6E8A-4147-A177-3AD203B41FA5}">
                      <a16:colId xmlns:a16="http://schemas.microsoft.com/office/drawing/2014/main" val="2746655953"/>
                    </a:ext>
                  </a:extLst>
                </a:gridCol>
                <a:gridCol w="706189">
                  <a:extLst>
                    <a:ext uri="{9D8B030D-6E8A-4147-A177-3AD203B41FA5}">
                      <a16:colId xmlns:a16="http://schemas.microsoft.com/office/drawing/2014/main" val="3665352968"/>
                    </a:ext>
                  </a:extLst>
                </a:gridCol>
                <a:gridCol w="696878">
                  <a:extLst>
                    <a:ext uri="{9D8B030D-6E8A-4147-A177-3AD203B41FA5}">
                      <a16:colId xmlns:a16="http://schemas.microsoft.com/office/drawing/2014/main" val="4159833312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All Intra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647964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BD-rate Over EE1-1.1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56060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Y-PSNR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U-PSNR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V-PSNR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53760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-1.14%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-3.94%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-3.41%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600775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-0.42%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-2.91%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-1.17%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87232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-0.25%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-2.87%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-2.62%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01341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0.10%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-2.02%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-1.13%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41631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-0.31%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-4.27%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-4.24%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53176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-0.36%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-3.10%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-2.45%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60920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0.43%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-1.29%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0.40%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49195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0.26%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0.41%</a:t>
                      </a:r>
                      <a:endParaRPr lang="en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1.24%</a:t>
                      </a:r>
                      <a:endParaRPr lang="en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90505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522429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A236EC-DD34-326D-9398-4421755050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9A989B-1C17-C6B7-F98E-47DDDB49333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844675"/>
            <a:ext cx="11233150" cy="4392612"/>
          </a:xfrm>
        </p:spPr>
        <p:txBody>
          <a:bodyPr/>
          <a:lstStyle/>
          <a:p>
            <a:r>
              <a:rPr lang="en-US" sz="1600" dirty="0"/>
              <a:t>The model architecture is the same as EE1-1.2, which combines transformed inputs and EE1-1.1</a:t>
            </a:r>
          </a:p>
          <a:p>
            <a:r>
              <a:rPr lang="en-US" sz="1600" dirty="0"/>
              <a:t>The model is trained from scratch</a:t>
            </a:r>
          </a:p>
          <a:p>
            <a:r>
              <a:rPr lang="en-US" sz="1600" dirty="0"/>
              <a:t>The proposed model has a complexity of 16.9 </a:t>
            </a:r>
            <a:r>
              <a:rPr lang="en-US" sz="1600" dirty="0" err="1"/>
              <a:t>kMAC</a:t>
            </a:r>
            <a:r>
              <a:rPr lang="en-US" sz="1600" dirty="0"/>
              <a:t>/pixel and 0.2M parameters</a:t>
            </a:r>
          </a:p>
          <a:p>
            <a:r>
              <a:rPr lang="en-US" sz="1600" dirty="0"/>
              <a:t>BD-rate PSNR impact </a:t>
            </a:r>
          </a:p>
          <a:p>
            <a:pPr lvl="1"/>
            <a:r>
              <a:rPr lang="en-US" sz="1600" dirty="0"/>
              <a:t>Over NNVC-8.0 int16 is 	RA {-0.71%, -0.96%, -0.09%}, 	AI {-0.44%, -1.71%, -1.16%}</a:t>
            </a:r>
          </a:p>
          <a:p>
            <a:pPr lvl="1"/>
            <a:r>
              <a:rPr lang="en-US" sz="1600" dirty="0"/>
              <a:t>Over EE1-1.2 is	RA {-0.26%, -1.03%, -1.15%}, 	AI {-0.15%, -0.64%, -0.67%}</a:t>
            </a:r>
          </a:p>
          <a:p>
            <a:pPr lvl="1"/>
            <a:r>
              <a:rPr lang="en-US" sz="1600" dirty="0"/>
              <a:t>Over EE1-1.1 is	RA {-0.37%, -2.52%, -1.55%}, 	AI {-0.36%, -3.10%, -2.45%}</a:t>
            </a:r>
          </a:p>
          <a:p>
            <a:r>
              <a:rPr lang="en-US" sz="1600" dirty="0"/>
              <a:t>It is proposed to adopt the proposed model into NNVC</a:t>
            </a:r>
          </a:p>
          <a:p>
            <a:endParaRPr lang="en-US" sz="1600" dirty="0"/>
          </a:p>
          <a:p>
            <a:r>
              <a:rPr lang="en-US" sz="1600"/>
              <a:t>Thanks </a:t>
            </a:r>
            <a:r>
              <a:rPr lang="en-US" sz="1600" dirty="0"/>
              <a:t>to Nokia for training and inference crosscheck!</a:t>
            </a:r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705065213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21">
  <a:themeElements>
    <a:clrScheme name="Ericsson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082F0"/>
      </a:hlink>
      <a:folHlink>
        <a:srgbClr val="040969"/>
      </a:folHlink>
    </a:clrScheme>
    <a:fontScheme name="Ericsson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180000" indent="-180000" algn="l">
          <a:spcBef>
            <a:spcPts val="800"/>
          </a:spcBef>
          <a:buFont typeface="Ericsson Hilda" panose="00000500000000000000" pitchFamily="2" charset="0"/>
          <a:buChar char="●"/>
          <a:defRPr dirty="0" err="1" smtClean="0">
            <a:solidFill>
              <a:srgbClr val="FFFFFF"/>
            </a:solidFill>
            <a:latin typeface="+mn-lt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/>
      <a:bodyPr vert="horz" wrap="square" lIns="72000" tIns="36000" rIns="72000" bIns="36000" rtlCol="0" anchor="t">
        <a:noAutofit/>
      </a:bodyPr>
      <a:lstStyle>
        <a:defPPr marL="180000" marR="0" indent="-180000" algn="l" defTabSz="914400" rtl="0" eaLnBrk="1" fontAlgn="base" latinLnBrk="0" hangingPunct="1">
          <a:lnSpc>
            <a:spcPct val="100000"/>
          </a:lnSpc>
          <a:spcBef>
            <a:spcPts val="8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●"/>
          <a:tabLst/>
          <a:defRPr kumimoji="0" sz="2000" b="0" i="0" u="none" strike="noStrike" kern="1000" cap="none" spc="-3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Ericsson Hilda"/>
            <a:ea typeface="+mn-ea"/>
            <a:cs typeface="+mn-cs"/>
          </a:defRPr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custClrLst>
    <a:custClr name="Primary Ericsson Blue 1">
      <a:srgbClr val="000082"/>
    </a:custClr>
    <a:custClr name="Primary Ericsson Blue 2">
      <a:srgbClr val="0050CA"/>
    </a:custClr>
    <a:custClr name="Primary Ericsson Blue">
      <a:srgbClr val="0082F0"/>
    </a:custClr>
    <a:custClr name="Primary Ericsson Blue 3">
      <a:srgbClr val="48A8FA"/>
    </a:custClr>
    <a:custClr name="Primary Ericsson Blue 4">
      <a:srgbClr val="85CCFF"/>
    </a:custClr>
    <a:custClr name="Secondary Ericsson Green">
      <a:srgbClr val="0FC373"/>
    </a:custClr>
    <a:custClr name="Secondary Ericsson Purple">
      <a:srgbClr val="AF78D2"/>
    </a:custClr>
    <a:custClr name="Secondary Ericsson Yellow">
      <a:srgbClr val="FAD22D"/>
    </a:custClr>
    <a:custClr name="Secondary Ericsson Orange">
      <a:srgbClr val="FF8C0A"/>
    </a:custClr>
    <a:custClr name="Secondary Ericsson Red">
      <a:srgbClr val="FF3232"/>
    </a:custClr>
    <a:custClr name="Secondary Ericsson Black">
      <a:srgbClr val="000000"/>
    </a:custClr>
    <a:custClr name="Secondary Ericsson Gray 1">
      <a:srgbClr val="242424"/>
    </a:custClr>
    <a:custClr name="Secondary Ericsson Gray 2">
      <a:srgbClr val="767676"/>
    </a:custClr>
    <a:custClr name="Secondary Ericsson Gray 3">
      <a:srgbClr val="A0A0A0"/>
    </a:custClr>
    <a:custClr name="Secondary Ericsson Gray 4">
      <a:srgbClr val="E0E0E0"/>
    </a:custClr>
    <a:custClr name="Secondary Ericsson Gray 5">
      <a:srgbClr val="F2F2F2"/>
    </a:custClr>
    <a:custClr name="Secondary Ericsson White">
      <a:srgbClr val="FFFFFF"/>
    </a:custClr>
  </a:custClrLst>
  <a:extLst>
    <a:ext uri="{05A4C25C-085E-4340-85A3-A5531E510DB2}">
      <thm15:themeFamily xmlns:thm15="http://schemas.microsoft.com/office/thememl/2012/main" name="PresentationTemplate2017.potx" id="{775AD81A-0AF6-45CB-889B-779F764C8091}" vid="{622262D2-9439-4A46-819E-379D679C138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Primary Ericsson Blue 1">
      <a:srgbClr val="000082"/>
    </a:custClr>
    <a:custClr name="Primary Ericsson Blue 2">
      <a:srgbClr val="0050CA"/>
    </a:custClr>
    <a:custClr name="Primary Ericsson Blue">
      <a:srgbClr val="0082F0"/>
    </a:custClr>
    <a:custClr name="Primary Ericsson Blue 3">
      <a:srgbClr val="48A8FA"/>
    </a:custClr>
    <a:custClr name="Primary Ericsson Blue 4">
      <a:srgbClr val="85CCFF"/>
    </a:custClr>
    <a:custClr name="Secondary Ericsson Green">
      <a:srgbClr val="0FC373"/>
    </a:custClr>
    <a:custClr name="Secondary Ericsson Purple">
      <a:srgbClr val="AF78D2"/>
    </a:custClr>
    <a:custClr name="Secondary Ericsson Yellow">
      <a:srgbClr val="FAD22D"/>
    </a:custClr>
    <a:custClr name="Secondary Ericsson Orange">
      <a:srgbClr val="FF8C0A"/>
    </a:custClr>
    <a:custClr name="Secondary Ericsson Red">
      <a:srgbClr val="FF3232"/>
    </a:custClr>
    <a:custClr name="Secondary Ericsson Black">
      <a:srgbClr val="000000"/>
    </a:custClr>
    <a:custClr name="Secondary Ericsson Gray 1">
      <a:srgbClr val="242424"/>
    </a:custClr>
    <a:custClr name="Secondary Ericsson Gray 2">
      <a:srgbClr val="767676"/>
    </a:custClr>
    <a:custClr name="Secondary Ericsson Gray 3">
      <a:srgbClr val="A0A0A0"/>
    </a:custClr>
    <a:custClr name="Secondary Ericsson Gray 4">
      <a:srgbClr val="E0E0E0"/>
    </a:custClr>
    <a:custClr name="Secondary Ericsson Gray 5">
      <a:srgbClr val="F2F2F2"/>
    </a:custClr>
    <a:custClr name="Secondary Ericsson White">
      <a:srgbClr val="FFFFFF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Primary Ericsson Blue 1">
      <a:srgbClr val="000082"/>
    </a:custClr>
    <a:custClr name="Primary Ericsson Blue 2">
      <a:srgbClr val="0050CA"/>
    </a:custClr>
    <a:custClr name="Primary Ericsson Blue">
      <a:srgbClr val="0082F0"/>
    </a:custClr>
    <a:custClr name="Primary Ericsson Blue 3">
      <a:srgbClr val="48A8FA"/>
    </a:custClr>
    <a:custClr name="Primary Ericsson Blue 4">
      <a:srgbClr val="85CCFF"/>
    </a:custClr>
    <a:custClr name="Secondary Ericsson Green">
      <a:srgbClr val="0FC373"/>
    </a:custClr>
    <a:custClr name="Secondary Ericsson Purple">
      <a:srgbClr val="AF78D2"/>
    </a:custClr>
    <a:custClr name="Secondary Ericsson Yellow">
      <a:srgbClr val="FAD22D"/>
    </a:custClr>
    <a:custClr name="Secondary Ericsson Orange">
      <a:srgbClr val="FF8C0A"/>
    </a:custClr>
    <a:custClr name="Secondary Ericsson Red">
      <a:srgbClr val="FF3232"/>
    </a:custClr>
    <a:custClr name="Secondary Ericsson Black">
      <a:srgbClr val="000000"/>
    </a:custClr>
    <a:custClr name="Secondary Ericsson Gray 1">
      <a:srgbClr val="242424"/>
    </a:custClr>
    <a:custClr name="Secondary Ericsson Gray 2">
      <a:srgbClr val="767676"/>
    </a:custClr>
    <a:custClr name="Secondary Ericsson Gray 3">
      <a:srgbClr val="A0A0A0"/>
    </a:custClr>
    <a:custClr name="Secondary Ericsson Gray 4">
      <a:srgbClr val="E0E0E0"/>
    </a:custClr>
    <a:custClr name="Secondary Ericsson Gray 5">
      <a:srgbClr val="F2F2F2"/>
    </a:custClr>
    <a:custClr name="Secondary Ericsson White">
      <a:srgbClr val="FFFFFF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10.xml><?xml version="1.0" encoding="utf-8"?>
<TemplafySlideFormConfiguration><![CDATA[{"formFields":[],"formDataEntries":[]}]]></TemplafySlideFormConfiguration>
</file>

<file path=customXml/item11.xml><?xml version="1.0" encoding="utf-8"?>
<TemplafySlideTemplateConfiguration><![CDATA[{"documentContentValidatorConfiguration":{"enableDocumentContentValidator":false,"documentContentValidatorVersion":0},"elementsMetadata":[],"slideId":"637661701761374253","enableDocumentContentUpdater":true,"version":"1.9"}]]></TemplafySlideTemplateConfiguration>
</file>

<file path=customXml/item12.xml><?xml version="1.0" encoding="utf-8"?>
<TemplafySlideTemplateConfiguration><![CDATA[{"documentContentValidatorConfiguration":{"enableDocumentContentValidator":false,"documentContentValidatorVersion":0},"elementsMetadata":[],"slideId":"637661701761374254","enableDocumentContentUpdater":true,"version":"1.9"}]]></TemplafySlideTemplateConfiguration>
</file>

<file path=customXml/item13.xml><?xml version="1.0" encoding="utf-8"?>
<TemplafySlideFormConfiguration><![CDATA[{"formFields":[],"formDataEntries":[]}]]></TemplafySlideFormConfiguration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C8661F604A9A64C9627B875CBEE0D49" ma:contentTypeVersion="15" ma:contentTypeDescription="Create a new document." ma:contentTypeScope="" ma:versionID="a479c757ef17ea2b01d6697cee2b70c6">
  <xsd:schema xmlns:xsd="http://www.w3.org/2001/XMLSchema" xmlns:xs="http://www.w3.org/2001/XMLSchema" xmlns:p="http://schemas.microsoft.com/office/2006/metadata/properties" xmlns:ns3="92e1255f-bb7b-4dc9-b051-584cc104eb44" xmlns:ns4="a6550eff-0fc9-443f-8e77-72cbcf778382" targetNamespace="http://schemas.microsoft.com/office/2006/metadata/properties" ma:root="true" ma:fieldsID="08df2d0f55032e4052d032aa8ec7ed1f" ns3:_="" ns4:_="">
    <xsd:import namespace="92e1255f-bb7b-4dc9-b051-584cc104eb44"/>
    <xsd:import namespace="a6550eff-0fc9-443f-8e77-72cbcf778382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3:LastSharedByUser" minOccurs="0"/>
                <xsd:element ref="ns3:LastSharedByTim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Location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e1255f-bb7b-4dc9-b051-584cc104eb44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  <xsd:element name="LastSharedByUser" ma:index="11" nillable="true" ma:displayName="Last Shared By User" ma:description="" ma:internalName="LastSharedByUser" ma:readOnly="true">
      <xsd:simpleType>
        <xsd:restriction base="dms:Note">
          <xsd:maxLength value="255"/>
        </xsd:restriction>
      </xsd:simpleType>
    </xsd:element>
    <xsd:element name="LastSharedByTime" ma:index="12" nillable="true" ma:displayName="Last Shared By Time" ma:description="" ma:internalName="LastSharedByTime" ma:readOnly="tru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6550eff-0fc9-443f-8e77-72cbcf77838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3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5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6" nillable="true" ma:displayName="MediaServiceAutoTags" ma:description="" ma:internalName="MediaServiceAutoTags" ma:readOnly="true">
      <xsd:simpleType>
        <xsd:restriction base="dms:Text"/>
      </xsd:simpleType>
    </xsd:element>
    <xsd:element name="MediaServiceOCR" ma:index="17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TemplafySlideTemplateConfiguration><![CDATA[{"elementsMetadata":[],"documentContentValidatorConfiguration":{"enableDocumentContentValidator":false,"documentContentValidatorVersion":0},"slideId":"637027476704980324","enableDocumentContentUpdater":true,"version":"1.9"}]]></TemplafySlideTemplateConfiguration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.xml><?xml version="1.0" encoding="utf-8"?>
<TemplafyFormConfiguration><![CDATA[{"formFields":[{"required":true,"placeholder":"","lines":0,"helpTexts":{"prefix":"","postfix":""},"spacing":{},"type":"textBox","name":"DocumentTitle","label":"Document Title","fullyQualifiedName":"DocumentTitle"},{"dataSource":"Confidentiality","displayColumn":"confidentiality","hideIfNoUserInteractionRequired":false,"distinct":true,"required":true,"autoSelectFirstOption":false,"helpTexts":{"prefix":"","postfix":""},"spacing":{},"type":"dropDown","name":"ConfidentialityClass","label":"Confidentiality Class","fullyQualifiedName":"ConfidentialityClass"},{"dataSource":"External Confidentiality label","displayColumn":"externalConfidentiality","hideIfNoUserInteractionRequired":false,"distinct":true,"required":false,"autoSelectFirstOption":false,"helpTexts":{"prefix":"","postfix":"(If no external confidentiality class then please choose the blank value)"},"spacing":{},"type":"dropDown","name":"ExternalConfidentialityLabel","label":"External Confidentiality label","fullyQualifiedName":"ExternalConfidentialityLabel"},{"column":"documentType","required":false,"placeholder":"","autoSelectFirstOption":false,"helpTexts":{"prefix":"","postfix":""},"spacing":{},"dataSource":"PowerPoint Document Type","type":"comboBox","name":"DocTypePresentation","label":"Document Type","fullyQualifiedName":"DocTypePresentation"},{"required":false,"placeholder":"","lines":0,"helpTexts":{"prefix":"","postfix":"(Commonly assigned by EriDoc)"},"spacing":{},"type":"textBox","name":"DocumentNumber","label":"Document Number","fullyQualifiedName":"DocumentNumber"},{"dataSource":"Language code","displayColumn":"showName","defaultValue":"1","hideIfNoUserInteractionRequired":false,"distinct":true,"required":false,"autoSelectFirstOption":false,"helpTexts":{"prefix":"","postfix":"(The language code will be appended to the Document No.)"},"spacing":{},"type":"dropDown","name":"LanguageCode","label":"Language Code","fullyQualifiedName":"LanguageCode"},{"column":"revision","required":false,"placeholder":"","autoSelectFirstOption":false,"helpTexts":{"prefix":"","postfix":""},"spacing":{},"dataSource":"Revision","type":"comboBox","name":"Revision","label":"Revision","fullyQualifiedName":"Revision"},{"required":false,"helpTexts":{"prefix":"","postfix":""},"spacing":{},"type":"datePicker","name":"Date","label":"Date","fullyQualifiedName":"Date"},{"helpTexts":{"prefix":"","postfix":""},"spacing":{},"type":"heading","name":"FooterVisibilityOptions","label":"Footer Visibility Options","fullyQualifiedName":"FooterVisibilityOptions"},{"dataSource":"PPT FooterVisibility","displayColumn":"templateType","defaultValue":"1","hideIfNoUserInteractionRequired":false,"distinct":true,"required":true,"autoSelectFirstOption":false,"helpTexts":{"prefix":"","postfix":""},"spacing":{},"type":"dropDown","name":"TemplateType","label":"Is this a document or presentation?","fullyQualifiedName":"TemplateType"},{"dataSource":"PPT FooterVisibility","displayColumn":"docTitle_label","filter":{"column":"templateType","otherFieldName":"TemplateType","fullyQualifiedOtherFieldName":"TemplateType","otherFieldColumn":"TemplateType","formReference":"none","operator":"equals"},"hideIfNoUserInteractionRequired":false,"distinct":true,"required":false,"autoSelectFirstOption":true,"helpTexts":{"prefix":"","postfix":""},"spacing":{},"type":"dropDown","name":"DocTitle","label":"Show document title in footer?","fullyQualifiedName":"DocTitle"},{"dataSource":"PPT FooterVisibility","displayColumn":"totalPageNo_text","filter":{"column":"templateType","otherFieldName":"TemplateType","fullyQualifiedOtherFieldName":"TemplateType","otherFieldColumn":"TemplateType","formReference":"none","operator":"equals"},"hideIfNoUserInteractionRequired":false,"distinct":true,"required":false,"autoSelectFirstOption":true,"helpTexts":{"prefix":"","postfix":""},"spacing":{},"type":"dropDown","name":"TotalPageNo","label":"Page numbering","fullyQualifiedName":"TotalPageNo"},{"required":false,"placeholder":"","lines":0,"defaultValue":"{{UserProfile.Prepared}}","helpTexts":{"prefix":"","postfix":""},"spacing":{},"type":"textBox","name":"Prepared","label":"Prepared By (Subject Responsible)","fullyQualifiedName":"Prepared"},{"required":false,"placeholder":"","lines":0,"helpTexts":{"prefix":"","postfix":""},"spacing":{},"type":"textBox","name":"ApprovedBy","label":"Approved By (Document Responsible)","fullyQualifiedName":"ApprovedBy"},{"required":false,"placeholder":"","lines":0,"helpTexts":{"prefix":"","postfix":""},"spacing":{},"type":"textBox","name":"Checked","label":"Checked","fullyQualifiedName":"Checked"},{"required":false,"placeholder":"","lines":0,"helpTexts":{"prefix":"","postfix":"(Overwritten with EriDoc values at check-in)"},"spacing":{},"type":"textBox","name":"Reference","label":"Reference","fullyQualifiedName":"Reference"},{"required":false,"placeholder":"","lines":0,"helpTexts":{"prefix":"","postfix":""},"spacing":{},"type":"textBox","name":"Keywords","label":"Keywords","fullyQualifiedName":"Keywords"}],"formDataEntries":[{"name":"DocumentTitle","value":"egYtyLVriXHx1xlSQV7ZmA=="},{"name":"ConfidentialityClass","value":"cT/FOwTWaPknrhRlNMh4SQ=="},{"name":"LanguageCode","value":"5wlu7ZdPxHQj1W0w+yTNSg=="},{"name":"Date","value":"odh2eFFf9jsuDrq97zRyJA=="},{"name":"TemplateType","value":"PxVEvJY8nE7m/hY9622Sng=="},{"name":"DocTitle","value":"PxVEvJY8nE7m/hY9622Sng=="},{"name":"TotalPageNo","value":"PxVEvJY8nE7m/hY9622Sng=="},{"name":"Prepared","value":"1CWLV7Y4APvRVsYNeEShDQ=="}]}]]></TemplafyFormConfiguration>
</file>

<file path=customXml/item6.xml><?xml version="1.0" encoding="utf-8"?>
<TemplafySlideFormConfiguration><![CDATA[{"formFields":[],"formDataEntries":[]}]]></TemplafySlideFormConfiguration>
</file>

<file path=customXml/item7.xml><?xml version="1.0" encoding="utf-8"?>
<TemplafyTemplateConfiguration><![CDATA[{"elementsMetadata":[],"transformationConfigurations":[{"language":"{{DocumentLanguage}}","disableUpdates":false,"type":"proofingLanguage"},{"propertyName":"FooterText","propertyValue":"true","disableUpdates":false,"type":"customDocumentProperty"},{"propertyName":"SecurityClass","propertyValue":"{{Form.ConfidentialityClass.Confidentiality}}","disableUpdates":false,"type":"customDocumentProperty"},{"propertyName":"ExtConf","propertyValue":"{{Form.ExternalConfidentialityLabel.ExternalConfidentiality}}","disableUpdates":false,"type":"customDocumentProperty"},{"propertyName":"Prepared","propertyValue":"{{Form.Prepared}}","disableUpdates":false,"type":"customDocumentProperty"},{"propertyName":"ApprovedBy","propertyValue":"{{Form.ApprovedBy}}","disableUpdates":false,"type":"customDocumentProperty"},{"propertyName":"DocNo","propertyValue":"{{Form.DocumentNumber}} {{Form.LanguageCode.LanguageCode}}","disableUpdates":false,"type":"customDocumentProperty"},{"propertyName":"Checked","propertyValue":"{{Form.Checked}}","disableUpdates":false,"type":"customDocumentProperty"},{"propertyName":"Date","propertyValue":"{{Form.Date}}","disableUpdates":false,"type":"customDocumentProperty"},{"propertyName":"Reference","propertyValue":"{{Form.Reference}}","disableUpdates":false,"type":"customDocumentProperty"},{"propertyName":"Title","propertyValue":"{{Form.DocumentTitle}}","disableUpdates":false,"type":"customDocumentProperty"},{"propertyName":"Keyword","propertyValue":"{{Form.Keywords}}","disableUpdates":false,"type":"customDocumentProperty"},{"propertyName":"DocumentType","propertyValue":"Presentation2011","disableUpdates":false,"type":"customDocumentProperty"},{"propertyName":"Language","propertyValue":"EnglishUS","disableUpdates":false,"type":"customDocumentProperty"},{"propertyName":"TemplateID","propertyValue":"FALSE","disableUpdates":false,"type":"customDocumentProperty"},{"propertyName":"ConfCtrl","propertyValue":"FALSE","disableUpdates":false,"type":"customDocumentProperty"},{"propertyName":"title","propertyValue":"{{Form.DocumentTitle}}","disableUpdates":false,"type":"documentProperty"},{"propertyName":"keywords","propertyValue":"{{Form.Keywords}}","disableUpdates":false,"type":"documentProperty"},{"propertyName":"creator","propertyValue":"{{Form.Prepared}}","disableUpdates":false,"type":"documentProperty"},{"propertyName":"DocTitle","propertyValue":"{{Form.DocTitle.DocTitle}}","disableUpdates":false,"type":"customDocumentProperty"},{"propertyName":"IsDocument","propertyValue":"{{Form.TemplateType.IsDocument}}","disableUpdates":false,"type":"customDocumentProperty"},{"propertyName":"IsPresentation","propertyValue":"{{Form.TemplateType.IsPresentation}}","disableUpdates":false,"type":"customDocumentProperty"},{"propertyName":"company","propertyValue":"Ericsson","disableUpdates":false,"type":"documentProperty"},{"propertyName":"PageNumberVisible","propertyValue":"{{Form.TotalPageNo.TotalPageNo_value}}","disableUpdates":false,"type":"customDocumentProperty"},{"propertyName":"Revision","propertyValue":"{{Form.Revision}}","disableUpdates":false,"type":"customDocumentProperty"},{"propertyName":"DocType","propertyValue":"{{Form.DocTypePresentation}}","disableUpdates":false,"type":"customDocumentProperty"},{"propertyName":"TemplateVersion","propertyValue":"R2A","disableUpdates":false,"type":"customDocumentProperty"},{"propertyName":"PackageNo","propertyValue":"LXA 119 603","disableUpdates":false,"type":"customDocumentProperty"},{"propertyName":"PackageVersion","propertyValue":"R6B","disableUpdates":false,"type":"customDocumentProperty"},{"propertyName":"TemplateName","propertyValue":"CXC 173 2731/1","disableUpdates":false,"type":"customDocumentProperty"},{"propertyName":"DocName","propertyValue":" ","disableUpdates":false,"type":"customDocumentProperty"},{"propertyName":"description","propertyValue":"{{Form.DocumentNumber}} {{Form.LanguageCode.LanguageCode}}\nRev {{Form.Revision}}","disableUpdates":false,"type":"documentProperty"}],"templateName":"","templateDescription":"","enableDocumentContentUpdater":true,"version":"1.9"}]]></TemplafyTemplateConfiguration>
</file>

<file path=customXml/item8.xml><?xml version="1.0" encoding="utf-8"?>
<TemplafySlideFormConfiguration><![CDATA[{"formFields":[],"formDataEntries":[]}]]></TemplafySlideFormConfiguration>
</file>

<file path=customXml/item9.xml><?xml version="1.0" encoding="utf-8"?>
<TemplafySlideTemplateConfiguration><![CDATA[{"documentContentValidatorConfiguration":{"enableDocumentContentValidator":false,"documentContentValidatorVersion":0},"elementsMetadata":[],"slideId":"637661701760905467","enableDocumentContentUpdater":true,"version":"1.9"}]]></TemplafySlideTemplateConfiguration>
</file>

<file path=customXml/itemProps1.xml><?xml version="1.0" encoding="utf-8"?>
<ds:datastoreItem xmlns:ds="http://schemas.openxmlformats.org/officeDocument/2006/customXml" ds:itemID="{56F2EE69-0CCA-4F48-BE22-EC4A886C57A7}">
  <ds:schemaRefs>
    <ds:schemaRef ds:uri="http://schemas.microsoft.com/office/2006/documentManagement/types"/>
    <ds:schemaRef ds:uri="http://purl.org/dc/terms/"/>
    <ds:schemaRef ds:uri="92e1255f-bb7b-4dc9-b051-584cc104eb44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a6550eff-0fc9-443f-8e77-72cbcf778382"/>
    <ds:schemaRef ds:uri="http://www.w3.org/XML/1998/namespace"/>
  </ds:schemaRefs>
</ds:datastoreItem>
</file>

<file path=customXml/itemProps10.xml><?xml version="1.0" encoding="utf-8"?>
<ds:datastoreItem xmlns:ds="http://schemas.openxmlformats.org/officeDocument/2006/customXml" ds:itemID="{847502A6-7CBE-43AF-BDF6-4D4423521D8C}">
  <ds:schemaRefs/>
</ds:datastoreItem>
</file>

<file path=customXml/itemProps11.xml><?xml version="1.0" encoding="utf-8"?>
<ds:datastoreItem xmlns:ds="http://schemas.openxmlformats.org/officeDocument/2006/customXml" ds:itemID="{03AF3FDC-ACD1-46F3-A43E-782322DF9816}">
  <ds:schemaRefs/>
</ds:datastoreItem>
</file>

<file path=customXml/itemProps12.xml><?xml version="1.0" encoding="utf-8"?>
<ds:datastoreItem xmlns:ds="http://schemas.openxmlformats.org/officeDocument/2006/customXml" ds:itemID="{1CE36EA9-2186-4EB1-871A-8AE59C2A13BB}">
  <ds:schemaRefs/>
</ds:datastoreItem>
</file>

<file path=customXml/itemProps13.xml><?xml version="1.0" encoding="utf-8"?>
<ds:datastoreItem xmlns:ds="http://schemas.openxmlformats.org/officeDocument/2006/customXml" ds:itemID="{58CC0B31-82B9-497A-9A2E-F3F72D0BBDAD}">
  <ds:schemaRefs/>
</ds:datastoreItem>
</file>

<file path=customXml/itemProps2.xml><?xml version="1.0" encoding="utf-8"?>
<ds:datastoreItem xmlns:ds="http://schemas.openxmlformats.org/officeDocument/2006/customXml" ds:itemID="{A2258578-4028-422E-A2BB-56A6BD2305E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2e1255f-bb7b-4dc9-b051-584cc104eb44"/>
    <ds:schemaRef ds:uri="a6550eff-0fc9-443f-8e77-72cbcf77838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09F197C-6A49-47D0-B877-F88807989676}">
  <ds:schemaRefs/>
</ds:datastoreItem>
</file>

<file path=customXml/itemProps4.xml><?xml version="1.0" encoding="utf-8"?>
<ds:datastoreItem xmlns:ds="http://schemas.openxmlformats.org/officeDocument/2006/customXml" ds:itemID="{F5A7E41D-6E7F-4B05-AFAB-F540BD4C068B}">
  <ds:schemaRefs>
    <ds:schemaRef ds:uri="http://schemas.microsoft.com/sharepoint/v3/contenttype/forms"/>
  </ds:schemaRefs>
</ds:datastoreItem>
</file>

<file path=customXml/itemProps5.xml><?xml version="1.0" encoding="utf-8"?>
<ds:datastoreItem xmlns:ds="http://schemas.openxmlformats.org/officeDocument/2006/customXml" ds:itemID="{D92C3DF5-A179-4E2D-BD20-07044B39171F}">
  <ds:schemaRefs/>
</ds:datastoreItem>
</file>

<file path=customXml/itemProps6.xml><?xml version="1.0" encoding="utf-8"?>
<ds:datastoreItem xmlns:ds="http://schemas.openxmlformats.org/officeDocument/2006/customXml" ds:itemID="{B9AEDDE3-EA02-4A8F-B8F8-0606A0AA45FC}">
  <ds:schemaRefs/>
</ds:datastoreItem>
</file>

<file path=customXml/itemProps7.xml><?xml version="1.0" encoding="utf-8"?>
<ds:datastoreItem xmlns:ds="http://schemas.openxmlformats.org/officeDocument/2006/customXml" ds:itemID="{07958A4E-FAB1-42E4-B6B5-29B01F63F87B}">
  <ds:schemaRefs/>
</ds:datastoreItem>
</file>

<file path=customXml/itemProps8.xml><?xml version="1.0" encoding="utf-8"?>
<ds:datastoreItem xmlns:ds="http://schemas.openxmlformats.org/officeDocument/2006/customXml" ds:itemID="{32BA7684-6BE4-4F73-B22E-30934AB379B8}">
  <ds:schemaRefs/>
</ds:datastoreItem>
</file>

<file path=customXml/itemProps9.xml><?xml version="1.0" encoding="utf-8"?>
<ds:datastoreItem xmlns:ds="http://schemas.openxmlformats.org/officeDocument/2006/customXml" ds:itemID="{72516535-7702-46AF-9B1F-8623A67A824E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TM16401371[[fn=Atlas]]</Template>
  <TotalTime>7201</TotalTime>
  <Words>2000</Words>
  <Application>Microsoft Office PowerPoint</Application>
  <PresentationFormat>Widescreen</PresentationFormat>
  <Paragraphs>594</Paragraphs>
  <Slides>10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9" baseType="lpstr">
      <vt:lpstr>Ericsson Hilda Light</vt:lpstr>
      <vt:lpstr>Ericsson Hilda ExtraLight</vt:lpstr>
      <vt:lpstr>Times New Roman</vt:lpstr>
      <vt:lpstr>Wingdings</vt:lpstr>
      <vt:lpstr>Ericsson Hilda</vt:lpstr>
      <vt:lpstr>Ericsson Technical Icons</vt:lpstr>
      <vt:lpstr>Arial</vt:lpstr>
      <vt:lpstr>Ericsson Hilda ExtraBold</vt:lpstr>
      <vt:lpstr>PresentationTemplate2021</vt:lpstr>
      <vt:lpstr>JVET-AH0081 EE1-1.3: Training from scratch for the joint LOP model with inputs transformed</vt:lpstr>
      <vt:lpstr>Overview</vt:lpstr>
      <vt:lpstr>Proposed inputs with DCT transform</vt:lpstr>
      <vt:lpstr>Architecture of EE1-1.2 and EE1-1.3</vt:lpstr>
      <vt:lpstr>Complexity</vt:lpstr>
      <vt:lpstr>Training from scratch</vt:lpstr>
      <vt:lpstr>Results over NNVC-8.0 (NNIntra + LOP) </vt:lpstr>
      <vt:lpstr>Results over EE1-1.2 and EE1-1.1</vt:lpstr>
      <vt:lpstr>Conclusions</vt:lpstr>
      <vt:lpstr>PowerPoint Presentation</vt:lpstr>
    </vt:vector>
  </TitlesOfParts>
  <Company>Ericsson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JVET-AG0081</dc:title>
  <dc:creator>Du Liu</dc:creator>
  <cp:keywords/>
  <dc:description> 
Rev </dc:description>
  <cp:lastModifiedBy>Du Liu</cp:lastModifiedBy>
  <cp:revision>144</cp:revision>
  <dcterms:created xsi:type="dcterms:W3CDTF">2019-04-23T15:12:54Z</dcterms:created>
  <dcterms:modified xsi:type="dcterms:W3CDTF">2024-04-16T18:41:17Z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BCategory">
    <vt:lpwstr> </vt:lpwstr>
  </property>
  <property fmtid="{D5CDD505-2E9C-101B-9397-08002B2CF9AE}" pid="3" name="TemplateIdentity">
    <vt:lpwstr> </vt:lpwstr>
  </property>
  <property fmtid="{D5CDD505-2E9C-101B-9397-08002B2CF9AE}" pid="4" name="DocName">
    <vt:lpwstr> </vt:lpwstr>
  </property>
  <property fmtid="{D5CDD505-2E9C-101B-9397-08002B2CF9AE}" pid="5" name="ContentTypeId">
    <vt:lpwstr>0x0101002C8661F604A9A64C9627B875CBEE0D49</vt:lpwstr>
  </property>
  <property fmtid="{D5CDD505-2E9C-101B-9397-08002B2CF9AE}" pid="6" name="DocumentDataTemplate">
    <vt:lpwstr>true</vt:lpwstr>
  </property>
  <property fmtid="{D5CDD505-2E9C-101B-9397-08002B2CF9AE}" pid="7" name="BSubject">
    <vt:lpwstr> </vt:lpwstr>
  </property>
  <property fmtid="{D5CDD505-2E9C-101B-9397-08002B2CF9AE}" pid="8" name="TemplafyTimeStamp">
    <vt:lpwstr>2021-09-22T11:18:46.6132967Z</vt:lpwstr>
  </property>
  <property fmtid="{D5CDD505-2E9C-101B-9397-08002B2CF9AE}" pid="9" name="TemplafyTenantId">
    <vt:lpwstr>ericsson</vt:lpwstr>
  </property>
  <property fmtid="{D5CDD505-2E9C-101B-9397-08002B2CF9AE}" pid="10" name="TemplafyTemplateId">
    <vt:lpwstr>637661677935531027</vt:lpwstr>
  </property>
  <property fmtid="{D5CDD505-2E9C-101B-9397-08002B2CF9AE}" pid="11" name="TemplafyUserProfileId">
    <vt:lpwstr>637104409670771103</vt:lpwstr>
  </property>
  <property fmtid="{D5CDD505-2E9C-101B-9397-08002B2CF9AE}" pid="12" name="TemplafyLanguageCode">
    <vt:lpwstr>en-US</vt:lpwstr>
  </property>
  <property fmtid="{D5CDD505-2E9C-101B-9397-08002B2CF9AE}" pid="13" name="FooterText">
    <vt:lpwstr>true</vt:lpwstr>
  </property>
  <property fmtid="{D5CDD505-2E9C-101B-9397-08002B2CF9AE}" pid="14" name="SecurityClass">
    <vt:lpwstr>Open</vt:lpwstr>
  </property>
  <property fmtid="{D5CDD505-2E9C-101B-9397-08002B2CF9AE}" pid="15" name="ExtConf">
    <vt:lpwstr/>
  </property>
  <property fmtid="{D5CDD505-2E9C-101B-9397-08002B2CF9AE}" pid="16" name="Prepared">
    <vt:lpwstr>Du Liu</vt:lpwstr>
  </property>
  <property fmtid="{D5CDD505-2E9C-101B-9397-08002B2CF9AE}" pid="17" name="ApprovedBy">
    <vt:lpwstr/>
  </property>
  <property fmtid="{D5CDD505-2E9C-101B-9397-08002B2CF9AE}" pid="18" name="DocNo">
    <vt:lpwstr> </vt:lpwstr>
  </property>
  <property fmtid="{D5CDD505-2E9C-101B-9397-08002B2CF9AE}" pid="19" name="Checked">
    <vt:lpwstr/>
  </property>
  <property fmtid="{D5CDD505-2E9C-101B-9397-08002B2CF9AE}" pid="20" name="Date">
    <vt:lpwstr>2024-04-17</vt:lpwstr>
  </property>
  <property fmtid="{D5CDD505-2E9C-101B-9397-08002B2CF9AE}" pid="21" name="Reference">
    <vt:lpwstr/>
  </property>
  <property fmtid="{D5CDD505-2E9C-101B-9397-08002B2CF9AE}" pid="22" name="Title">
    <vt:lpwstr>JVET-AG0081</vt:lpwstr>
  </property>
  <property fmtid="{D5CDD505-2E9C-101B-9397-08002B2CF9AE}" pid="23" name="Keyword">
    <vt:lpwstr/>
  </property>
  <property fmtid="{D5CDD505-2E9C-101B-9397-08002B2CF9AE}" pid="24" name="DocumentType">
    <vt:lpwstr>Presentation2011</vt:lpwstr>
  </property>
  <property fmtid="{D5CDD505-2E9C-101B-9397-08002B2CF9AE}" pid="25" name="Language">
    <vt:lpwstr>EnglishUS</vt:lpwstr>
  </property>
  <property fmtid="{D5CDD505-2E9C-101B-9397-08002B2CF9AE}" pid="26" name="TemplateID">
    <vt:lpwstr>FALSE</vt:lpwstr>
  </property>
  <property fmtid="{D5CDD505-2E9C-101B-9397-08002B2CF9AE}" pid="27" name="ConfCtrl">
    <vt:lpwstr>FALSE</vt:lpwstr>
  </property>
  <property fmtid="{D5CDD505-2E9C-101B-9397-08002B2CF9AE}" pid="28" name="DocTitle">
    <vt:lpwstr>false</vt:lpwstr>
  </property>
  <property fmtid="{D5CDD505-2E9C-101B-9397-08002B2CF9AE}" pid="29" name="IsDocument">
    <vt:lpwstr>false</vt:lpwstr>
  </property>
  <property fmtid="{D5CDD505-2E9C-101B-9397-08002B2CF9AE}" pid="30" name="IsPresentation">
    <vt:lpwstr>true</vt:lpwstr>
  </property>
  <property fmtid="{D5CDD505-2E9C-101B-9397-08002B2CF9AE}" pid="31" name="PageNumberVisible">
    <vt:lpwstr>PageX</vt:lpwstr>
  </property>
  <property fmtid="{D5CDD505-2E9C-101B-9397-08002B2CF9AE}" pid="32" name="Revision">
    <vt:lpwstr/>
  </property>
  <property fmtid="{D5CDD505-2E9C-101B-9397-08002B2CF9AE}" pid="33" name="DocType">
    <vt:lpwstr/>
  </property>
  <property fmtid="{D5CDD505-2E9C-101B-9397-08002B2CF9AE}" pid="34" name="TemplateVersion">
    <vt:lpwstr>R2A</vt:lpwstr>
  </property>
  <property fmtid="{D5CDD505-2E9C-101B-9397-08002B2CF9AE}" pid="35" name="PackageNo">
    <vt:lpwstr>LXA 119 603</vt:lpwstr>
  </property>
  <property fmtid="{D5CDD505-2E9C-101B-9397-08002B2CF9AE}" pid="36" name="PackageVersion">
    <vt:lpwstr>R6B</vt:lpwstr>
  </property>
  <property fmtid="{D5CDD505-2E9C-101B-9397-08002B2CF9AE}" pid="37" name="TemplateName">
    <vt:lpwstr>CXC 173 2731/1</vt:lpwstr>
  </property>
</Properties>
</file>