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0"/>
  </p:notesMasterIdLst>
  <p:handoutMasterIdLst>
    <p:handoutMasterId r:id="rId11"/>
  </p:handoutMasterIdLst>
  <p:sldIdLst>
    <p:sldId id="2775" r:id="rId3"/>
    <p:sldId id="2778" r:id="rId4"/>
    <p:sldId id="2787" r:id="rId5"/>
    <p:sldId id="2784" r:id="rId6"/>
    <p:sldId id="2788" r:id="rId7"/>
    <p:sldId id="2785" r:id="rId8"/>
    <p:sldId id="259" r:id="rId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微软雅黑" panose="020B0503020204020204" pitchFamily="34" charset="-122"/>
      <p:regular r:id="rId16"/>
      <p:bold r:id="rId17"/>
    </p:embeddedFont>
    <p:embeddedFont>
      <p:font typeface="楷体" panose="02010609060101010101" pitchFamily="49" charset="-122"/>
      <p:regular r:id="rId18"/>
    </p:embeddedFont>
    <p:embeddedFont>
      <p:font typeface="等线" panose="02010600030101010101" pitchFamily="2" charset="-122"/>
      <p:regular r:id="rId19"/>
      <p:bold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30" userDrawn="1">
          <p15:clr>
            <a:srgbClr val="A4A3A4"/>
          </p15:clr>
        </p15:guide>
        <p15:guide id="2" orient="horz" pos="250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89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510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49" d="100"/>
          <a:sy n="149" d="100"/>
        </p:scale>
        <p:origin x="504" y="120"/>
      </p:cViewPr>
      <p:guideLst>
        <p:guide orient="horz" pos="1730"/>
        <p:guide orient="horz" pos="250"/>
        <p:guide orient="horz" pos="531"/>
        <p:guide orient="horz" pos="2989"/>
        <p:guide orient="horz" pos="2663"/>
        <p:guide pos="3028"/>
        <p:guide pos="5561"/>
        <p:guide pos="5510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71700" y="3240067"/>
            <a:ext cx="6044716" cy="369332"/>
          </a:xfrm>
        </p:spPr>
        <p:txBody>
          <a:bodyPr/>
          <a:lstStyle/>
          <a:p>
            <a:pPr algn="just"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Ao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Li,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Lei Luo,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71500" y="1455626"/>
            <a:ext cx="8784976" cy="1569660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JVET-AH0077</a:t>
            </a:r>
            <a:b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</a:br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	AHG11: A Low-Complexity Neural Network Loop Filter based on Partial Convolution and Over-Parameterization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17055"/>
            <a:ext cx="666023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Explore new aspects of reducing NNLF complexity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F36D2A9-9A6B-4F54-BCE2-D208DDC54E58}"/>
              </a:ext>
            </a:extLst>
          </p:cNvPr>
          <p:cNvSpPr txBox="1">
            <a:spLocks/>
          </p:cNvSpPr>
          <p:nvPr/>
        </p:nvSpPr>
        <p:spPr>
          <a:xfrm>
            <a:off x="107504" y="586387"/>
            <a:ext cx="8360081" cy="134690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CP Decomposition :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Unstable training and convergence issues.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Channel redundancy in convolutional layers.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Increase in the number of convolutional layers.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F215161-D3D2-4A1E-86FC-4D27CC769901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511660" y="1966237"/>
            <a:ext cx="5943600" cy="229108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72E6014-A3DE-49DA-B6BF-347B62FF1CD8}"/>
              </a:ext>
            </a:extLst>
          </p:cNvPr>
          <p:cNvSpPr/>
          <p:nvPr/>
        </p:nvSpPr>
        <p:spPr>
          <a:xfrm>
            <a:off x="1799692" y="4323324"/>
            <a:ext cx="51485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Figure 1 LOP1  Model ( CP Decomposition + fusion of 1x1 conv)</a:t>
            </a:r>
            <a:endParaRPr lang="zh-CN" altLang="zh-CN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B606E0B8-6E3A-418B-8942-8C66C6CF12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5904392"/>
              </p:ext>
            </p:extLst>
          </p:nvPr>
        </p:nvGraphicFramePr>
        <p:xfrm>
          <a:off x="1716937" y="1767743"/>
          <a:ext cx="5476620" cy="2892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Visio" r:id="rId3" imgW="11677599" imgH="6172200" progId="Visio.Drawing.15">
                  <p:embed/>
                </p:oleObj>
              </mc:Choice>
              <mc:Fallback>
                <p:oleObj name="Visio" r:id="rId3" imgW="11677599" imgH="617220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6937" y="1767743"/>
                        <a:ext cx="5476620" cy="289223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37220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Partial Convolution and Over-parameterization Structure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EF36D2A9-9A6B-4F54-BCE2-D208DDC54E58}"/>
              </a:ext>
            </a:extLst>
          </p:cNvPr>
          <p:cNvSpPr txBox="1">
            <a:spLocks/>
          </p:cNvSpPr>
          <p:nvPr/>
        </p:nvSpPr>
        <p:spPr>
          <a:xfrm>
            <a:off x="107504" y="468759"/>
            <a:ext cx="8360081" cy="1346907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Contributions: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Stable training and convergence.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Reducing channels during convolutional operations.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Decrease in the number of convolutional layers.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72E6014-A3DE-49DA-B6BF-347B62FF1CD8}"/>
              </a:ext>
            </a:extLst>
          </p:cNvPr>
          <p:cNvSpPr/>
          <p:nvPr/>
        </p:nvSpPr>
        <p:spPr>
          <a:xfrm>
            <a:off x="1932809" y="4551970"/>
            <a:ext cx="51485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200" dirty="0">
                <a:latin typeface="Times New Roman" panose="02020603050405020304" pitchFamily="18" charset="0"/>
                <a:ea typeface="等线" panose="02010600030101010101" pitchFamily="2" charset="-122"/>
              </a:rPr>
              <a:t>Figure 2 Proposed Structure (Partial Convolution + Over-parameterization)</a:t>
            </a:r>
            <a:endParaRPr lang="zh-CN" altLang="zh-CN" sz="1200" dirty="0"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FA35C4C-0984-440F-B02E-9B81F61E33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246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AI Test Result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3302208-0DFF-46D4-9394-417BDA036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32" y="1049684"/>
            <a:ext cx="4134697" cy="17020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517CB75-00EA-40AE-A4C4-D09A02FC02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9897" y="977985"/>
            <a:ext cx="4350595" cy="18454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FC0C00C-EC4D-4B2D-9D26-A456B52870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7524" y="2851886"/>
            <a:ext cx="4262029" cy="172120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6755ACC-C534-4FA9-A56B-6ACC585738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16016" y="2895474"/>
            <a:ext cx="4267330" cy="167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59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362382"/>
            <a:ext cx="3944235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Training and inference information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5CE35A-C631-4BC4-AB7C-9CE0EA743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8" y="951570"/>
            <a:ext cx="4172842" cy="348357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8066373-1363-47C5-B44F-E8F108889B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961" y="951570"/>
            <a:ext cx="4912288" cy="3520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92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1540" y="1023578"/>
            <a:ext cx="8276400" cy="3697172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Explore new aspects of reducing NNLF complexity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Stable training and convergence.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Reducing channels during convolutional operations.</a:t>
            </a:r>
          </a:p>
          <a:p>
            <a:pPr>
              <a:lnSpc>
                <a:spcPct val="150000"/>
              </a:lnSpc>
            </a:pPr>
            <a:r>
              <a:rPr kumimoji="1"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Decrease in the number of convolutional layers.</a:t>
            </a:r>
          </a:p>
          <a:p>
            <a:pPr marL="0" indent="0">
              <a:lnSpc>
                <a:spcPct val="150000"/>
              </a:lnSpc>
              <a:buNone/>
            </a:pPr>
            <a:endParaRPr kumimoji="1" lang="en-US" altLang="zh-CN" sz="1400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The complexity vs coding gains trade-off looks promising for All Intra configuration</a:t>
            </a:r>
          </a:p>
          <a:p>
            <a:pPr marL="0" indent="0">
              <a:lnSpc>
                <a:spcPct val="150000"/>
              </a:lnSpc>
              <a:buNone/>
            </a:pPr>
            <a:endParaRPr kumimoji="1" lang="en-US" altLang="zh-CN" sz="1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en-US" altLang="zh-CN" sz="1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Plan to further study the low complexity model for RA configuration and its integration into the LOP.2 framework for more in-depth analysis.</a:t>
            </a:r>
          </a:p>
          <a:p>
            <a:pPr marL="0" indent="0">
              <a:buNone/>
            </a:pPr>
            <a:endParaRPr kumimoji="1" lang="en-US" altLang="zh-CN" sz="1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63919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COMMONDATA" val="eyJoZGlkIjoiNzkwY2NhOTBjMGEzODdjN2MyOTU5NWJhODRjZjNkZGQifQ=="/>
  <p:tag name="FULLTEXTBEAUTIFY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172</Words>
  <Application>Microsoft Office PowerPoint</Application>
  <PresentationFormat>全屏显示(16:9)</PresentationFormat>
  <Paragraphs>35</Paragraphs>
  <Slides>7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Calibri</vt:lpstr>
      <vt:lpstr>汉仪雅酷黑 95W</vt:lpstr>
      <vt:lpstr>宋体</vt:lpstr>
      <vt:lpstr>Times New Roman</vt:lpstr>
      <vt:lpstr>微软雅黑</vt:lpstr>
      <vt:lpstr>等线</vt:lpstr>
      <vt:lpstr>楷体</vt:lpstr>
      <vt:lpstr>19_Office 主题</vt:lpstr>
      <vt:lpstr>21_Office 主题</vt:lpstr>
      <vt:lpstr>Visio</vt:lpstr>
      <vt:lpstr>JVET-AH0077  AHG11: A Low-Complexity Neural Network Loop Filter based on Partial Convolution and Over-Parameterization</vt:lpstr>
      <vt:lpstr>Explore new aspects of reducing NNLF complexity</vt:lpstr>
      <vt:lpstr>Partial Convolution and Over-parameterization Structure</vt:lpstr>
      <vt:lpstr>AI Test Result</vt:lpstr>
      <vt:lpstr>Training and inference information</vt:lpstr>
      <vt:lpstr>Summary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lumoslee</cp:lastModifiedBy>
  <cp:revision>2022</cp:revision>
  <dcterms:created xsi:type="dcterms:W3CDTF">2013-11-27T02:16:00Z</dcterms:created>
  <dcterms:modified xsi:type="dcterms:W3CDTF">2024-04-10T11:39:41Z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30A1DD924E464DEC9969C95B56E33FB0_13</vt:lpwstr>
  </property>
</Properties>
</file>