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7"/>
  </p:notesMasterIdLst>
  <p:sldIdLst>
    <p:sldId id="369" r:id="rId3"/>
    <p:sldId id="377" r:id="rId4"/>
    <p:sldId id="378" r:id="rId5"/>
    <p:sldId id="269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369"/>
            <p14:sldId id="377"/>
            <p14:sldId id="378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CAC8"/>
    <a:srgbClr val="5E5E5E"/>
    <a:srgbClr val="2DC84D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74"/>
    <p:restoredTop sz="88299" autoAdjust="0"/>
  </p:normalViewPr>
  <p:slideViewPr>
    <p:cSldViewPr snapToGrid="0" snapToObjects="1">
      <p:cViewPr varScale="1">
        <p:scale>
          <a:sx n="51" d="100"/>
          <a:sy n="51" d="100"/>
        </p:scale>
        <p:origin x="1530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2024/4/19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0" r:id="rId2"/>
    <p:sldLayoutId id="2147483652" r:id="rId3"/>
    <p:sldLayoutId id="2147483661" r:id="rId4"/>
    <p:sldLayoutId id="2147483664" r:id="rId5"/>
    <p:sldLayoutId id="2147483660" r:id="rId6"/>
  </p:sldLayoutIdLst>
  <p:hf sldNum="0" hdr="0" dt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dt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16838-9FCD-4B19-9C97-EA3505AED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9440" y="3027680"/>
            <a:ext cx="21743447" cy="4859020"/>
          </a:xfrm>
        </p:spPr>
        <p:txBody>
          <a:bodyPr>
            <a:normAutofit/>
          </a:bodyPr>
          <a:lstStyle/>
          <a:p>
            <a:pPr algn="ctr"/>
            <a:r>
              <a:rPr lang="en-CA" altLang="zh-CN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AHG12: Temporal BV for IBC list construction</a:t>
            </a:r>
            <a:br>
              <a:rPr lang="en-US" sz="6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</a:br>
            <a:br>
              <a:rPr lang="en-US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JVET-</a:t>
            </a:r>
            <a:r>
              <a:rPr lang="en-US" altLang="zh-CN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AH0059</a:t>
            </a:r>
            <a:endParaRPr lang="en-US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02D07-91CB-452B-B1E1-0CF01F3A22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69440" y="8238190"/>
            <a:ext cx="20419060" cy="2214880"/>
          </a:xfrm>
        </p:spPr>
        <p:txBody>
          <a:bodyPr>
            <a:normAutofit/>
          </a:bodyPr>
          <a:lstStyle/>
          <a:p>
            <a:pPr algn="ctr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40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Luhang</a:t>
            </a:r>
            <a:r>
              <a:rPr lang="en-CA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Xu, </a:t>
            </a:r>
            <a:r>
              <a:rPr lang="en-CA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Yue Yu, </a:t>
            </a:r>
            <a:r>
              <a:rPr lang="en-CA" sz="40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Haoping</a:t>
            </a:r>
            <a:r>
              <a:rPr lang="en-CA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Yu, Dong Wang (OPPO)</a:t>
            </a:r>
          </a:p>
          <a:p>
            <a:pPr algn="ctr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4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N. Zhang, K. Zhang, L. Zhang (</a:t>
            </a:r>
            <a:r>
              <a:rPr lang="en-CA" sz="4000" b="1" dirty="0" err="1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ByteDance</a:t>
            </a:r>
            <a:r>
              <a:rPr lang="en-CA" sz="4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3F9E54D-9273-466E-A71F-77F9B43A7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6717" y="12899315"/>
            <a:ext cx="1971675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577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3F65A-88FA-2F0E-128E-1C05B7EDC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DB317-E0FE-BE54-621B-2DC0647A1D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1113" y="2688914"/>
            <a:ext cx="22841774" cy="6669096"/>
          </a:xfrm>
        </p:spPr>
        <p:txBody>
          <a:bodyPr>
            <a:normAutofit/>
          </a:bodyPr>
          <a:lstStyle/>
          <a:p>
            <a:r>
              <a:rPr lang="en-CA" altLang="zh-C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proposed to use BVs in the collocated pictures as additional candidates for IBC/AMVP merge list construction.</a:t>
            </a:r>
          </a:p>
          <a:p>
            <a:pPr marL="914400" indent="-914400">
              <a:buFont typeface="+mj-lt"/>
              <a:buAutoNum type="arabicPeriod"/>
            </a:pPr>
            <a:r>
              <a:rPr lang="en-CA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BVs can be obtained from the five collocated positions in the collocated pictures,</a:t>
            </a:r>
          </a:p>
          <a:p>
            <a:pPr marL="914400" indent="-914400">
              <a:buFont typeface="+mj-lt"/>
              <a:buAutoNum type="arabicPeriod"/>
            </a:pPr>
            <a:r>
              <a:rPr lang="en-CA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BVs can be obtained from shifted collocated five positions in the collocated pictures.</a:t>
            </a:r>
            <a:r>
              <a:rPr lang="en-CA" altLang="zh-C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shifting offset is obtained from the MVs of the neighboring locations as shown in red in the figure:</a:t>
            </a:r>
            <a:endParaRPr lang="en-CA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84400" lvl="1" indent="-914400">
              <a:buFont typeface="+mj-lt"/>
              <a:buAutoNum type="alphaLcParenR"/>
            </a:pPr>
            <a:r>
              <a:rPr lang="en-CA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MVs pointing to the collocated pictures, </a:t>
            </a:r>
          </a:p>
          <a:p>
            <a:pPr marL="2184400" lvl="1" indent="-914400">
              <a:buFont typeface="+mj-lt"/>
              <a:buAutoNum type="alphaLcParenR"/>
            </a:pPr>
            <a:r>
              <a:rPr lang="en-CA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Scaled MVs from MVs pointing to the reference pictures, </a:t>
            </a:r>
          </a:p>
          <a:p>
            <a:pPr marL="2184400" lvl="1" indent="-914400">
              <a:buFont typeface="+mj-lt"/>
              <a:buAutoNum type="alphaLcParenR"/>
            </a:pPr>
            <a:r>
              <a:rPr lang="en-CA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Mirrored MVs from the collocated picture to the other collocated picture.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8D3AF16-BD8C-49C3-BB1F-8B54D48A5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6717" y="12899315"/>
            <a:ext cx="1971675" cy="4762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DECC6A1-75B1-49A9-B41B-891075A5FFB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392" y="8772539"/>
            <a:ext cx="3241651" cy="314635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37488F0-E282-488E-9F8E-55877BEEE82A}"/>
              </a:ext>
            </a:extLst>
          </p:cNvPr>
          <p:cNvSpPr txBox="1"/>
          <p:nvPr/>
        </p:nvSpPr>
        <p:spPr>
          <a:xfrm>
            <a:off x="3911660" y="11962242"/>
            <a:ext cx="4102084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Five collocated positions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BDC2D67-612A-4F61-8BE7-99407A4CC50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2265" y="8483418"/>
            <a:ext cx="3871403" cy="376095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3D7C17D-8D08-4176-A4B5-8801876B5883}"/>
              </a:ext>
            </a:extLst>
          </p:cNvPr>
          <p:cNvSpPr txBox="1"/>
          <p:nvPr/>
        </p:nvSpPr>
        <p:spPr>
          <a:xfrm>
            <a:off x="10939259" y="11918890"/>
            <a:ext cx="4441921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Five neighboring positions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for obtaining MVs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548697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3F65A-88FA-2F0E-128E-1C05B7EDC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DB317-E0FE-BE54-621B-2DC0647A1D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1113" y="2688914"/>
            <a:ext cx="21758147" cy="1928764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method is implemented on the ECM-12.0. The simulation time are not accurate </a:t>
            </a:r>
            <a:r>
              <a:rPr lang="en-US" sz="4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1 QP point 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LDB are copied from the anchor.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8D3AF16-BD8C-49C3-BB1F-8B54D48A5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6717" y="12899315"/>
            <a:ext cx="1971675" cy="4762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EAE829C-CD80-4707-AAA5-C870948E1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6359" y="5399423"/>
            <a:ext cx="13978604" cy="2160104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767F24A-FF0E-4258-AAAE-2F0FBC315657}"/>
              </a:ext>
            </a:extLst>
          </p:cNvPr>
          <p:cNvSpPr txBox="1">
            <a:spLocks/>
          </p:cNvSpPr>
          <p:nvPr/>
        </p:nvSpPr>
        <p:spPr>
          <a:xfrm>
            <a:off x="771112" y="10475996"/>
            <a:ext cx="21758147" cy="14356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hangingPunct="1"/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to Alibaba for crosschecking this proposal.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5633254-FC00-4D84-8769-CCEB4ACCDD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6359" y="8132894"/>
            <a:ext cx="13978604" cy="2160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2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593EB2F-2DB2-4594-B061-C438EEA125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8194" y="12544459"/>
            <a:ext cx="3319829" cy="80189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49752</TotalTime>
  <Words>187</Words>
  <Application>Microsoft Office PowerPoint</Application>
  <PresentationFormat>自定义</PresentationFormat>
  <Paragraphs>16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7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Yu Mincho</vt:lpstr>
      <vt:lpstr>SimSun</vt:lpstr>
      <vt:lpstr>Arial</vt:lpstr>
      <vt:lpstr>Helvetica</vt:lpstr>
      <vt:lpstr>Times New Roman</vt:lpstr>
      <vt:lpstr>White 白底</vt:lpstr>
      <vt:lpstr>Black 黑底</vt:lpstr>
      <vt:lpstr>AHG12: Temporal BV for IBC list construction  JVET-AH0059</vt:lpstr>
      <vt:lpstr>Introduction</vt:lpstr>
      <vt:lpstr>Simulation results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徐陆航(LuhangXu)</cp:lastModifiedBy>
  <cp:revision>541</cp:revision>
  <dcterms:modified xsi:type="dcterms:W3CDTF">2024-04-19T03:46:27Z</dcterms:modified>
</cp:coreProperties>
</file>