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  <p:sldMasterId id="2147483866" r:id="rId2"/>
  </p:sldMasterIdLst>
  <p:notesMasterIdLst>
    <p:notesMasterId r:id="rId4"/>
  </p:notesMasterIdLst>
  <p:sldIdLst>
    <p:sldId id="99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14EED8D-816F-4A52-B080-93E02C3929BA}">
          <p14:sldIdLst>
            <p14:sldId id="99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邓 智玭" initials="邓" lastIdx="1" clrIdx="1">
    <p:extLst>
      <p:ext uri="{19B8F6BF-5375-455C-9EA6-DF929625EA0E}">
        <p15:presenceInfo xmlns:p15="http://schemas.microsoft.com/office/powerpoint/2012/main" userId="邓 智玭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Zhipin" initials="ZP" lastIdx="3" clrIdx="3">
    <p:extLst>
      <p:ext uri="{19B8F6BF-5375-455C-9EA6-DF929625EA0E}">
        <p15:presenceInfo xmlns:p15="http://schemas.microsoft.com/office/powerpoint/2012/main" userId="Zhipin" providerId="None"/>
      </p:ext>
    </p:extLst>
  </p:cmAuthor>
  <p:cmAuthor id="5" name="林超逸" initials="林超逸" lastIdx="2" clrIdx="4">
    <p:extLst>
      <p:ext uri="{19B8F6BF-5375-455C-9EA6-DF929625EA0E}">
        <p15:presenceInfo xmlns:p15="http://schemas.microsoft.com/office/powerpoint/2012/main" userId="S::linchaoyi.cy@bytedance.com::4e12f57d-a1c9-4665-aa0c-bbc082df876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325AB4"/>
    <a:srgbClr val="78E6DC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8" autoAdjust="0"/>
    <p:restoredTop sz="94286" autoAdjust="0"/>
  </p:normalViewPr>
  <p:slideViewPr>
    <p:cSldViewPr snapToGrid="0">
      <p:cViewPr varScale="1">
        <p:scale>
          <a:sx n="120" d="100"/>
          <a:sy n="120" d="100"/>
        </p:scale>
        <p:origin x="736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2/13/24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none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B516203-37FC-477A-84F3-282227C1C743}" type="datetime1">
              <a:rPr lang="en-US" altLang="zh-CN" smtClean="0"/>
              <a:t>2/13/24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1" y="116143"/>
            <a:ext cx="117157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1" y="1004207"/>
            <a:ext cx="11715750" cy="5257799"/>
          </a:xfrm>
        </p:spPr>
        <p:txBody>
          <a:bodyPr/>
          <a:lstStyle>
            <a:lvl2pPr>
              <a:defRPr i="0"/>
            </a:lvl2pPr>
            <a:lvl3pPr marL="1371600" indent="-384048">
              <a:buFont typeface="Franklin Gothic Book" panose="020B0503020102020204" pitchFamily="34" charset="0"/>
              <a:buChar char="–"/>
              <a:defRPr i="0"/>
            </a:lvl3pPr>
            <a:lvl4pPr>
              <a:defRPr i="0"/>
            </a:lvl4pPr>
            <a:lvl5pPr marL="2286000" indent="-384048">
              <a:buFont typeface="Franklin Gothic Book" panose="020B0503020102020204" pitchFamily="34" charset="0"/>
              <a:buChar char="–"/>
              <a:defRPr i="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15421" y="6453386"/>
            <a:ext cx="1676777" cy="404614"/>
          </a:xfrm>
        </p:spPr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539" y="6106840"/>
            <a:ext cx="2934029" cy="763860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9046C01-F874-4ECA-B279-9AB2354762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6185" y="6453384"/>
            <a:ext cx="1477096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8328B31-79A5-4CFD-90AD-3DFF8F02AF8E}" type="datetime1">
              <a:rPr lang="en-US" altLang="zh-CN" smtClean="0"/>
              <a:t>2/13/24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none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AB4C7D-561A-45AF-A8AD-4CFA3288F328}" type="datetime1">
              <a:rPr lang="en-US" altLang="zh-CN" smtClean="0"/>
              <a:t>2/13/24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4149" y="146957"/>
            <a:ext cx="11701842" cy="718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150" y="963386"/>
            <a:ext cx="11701842" cy="5323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106" y="6453386"/>
            <a:ext cx="158221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CC3F8B5-9D17-4B2E-9528-E7B49BA55DE6}" type="datetime1">
              <a:rPr lang="en-US" altLang="zh-CN" smtClean="0"/>
              <a:t>2/13/24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88577" y="6453386"/>
            <a:ext cx="185555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4149" y="146957"/>
            <a:ext cx="11701842" cy="718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150" y="963386"/>
            <a:ext cx="11701842" cy="5323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57508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62FE2-9707-D656-941B-B04C03D6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EE1-4.1.1 Test RPR (2x) resampling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C2DA4-3E2E-8F6C-EEF5-0CAD9F422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Anchor: NNVC-7.1</a:t>
            </a:r>
          </a:p>
          <a:p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Test: RPR (2x) + LOP2 + NN-intra</a:t>
            </a:r>
          </a:p>
          <a:p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Encoder selection: same as NNVC-7.1</a:t>
            </a:r>
          </a:p>
          <a:p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QP strategy</a:t>
            </a:r>
            <a:r>
              <a:rPr lang="zh-CN" altLang="en-US" sz="20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20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(both RA and AI)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disable resampling for QP &lt; 32</a:t>
            </a:r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0FA2E-9821-1FD1-61AB-573A621BB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1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8DB40B8-9450-EAA2-909D-4CC96A0E1F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704725"/>
              </p:ext>
            </p:extLst>
          </p:nvPr>
        </p:nvGraphicFramePr>
        <p:xfrm>
          <a:off x="2031159" y="3107707"/>
          <a:ext cx="8511314" cy="1050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1346">
                  <a:extLst>
                    <a:ext uri="{9D8B030D-6E8A-4147-A177-3AD203B41FA5}">
                      <a16:colId xmlns:a16="http://schemas.microsoft.com/office/drawing/2014/main" val="1179361375"/>
                    </a:ext>
                  </a:extLst>
                </a:gridCol>
                <a:gridCol w="967563">
                  <a:extLst>
                    <a:ext uri="{9D8B030D-6E8A-4147-A177-3AD203B41FA5}">
                      <a16:colId xmlns:a16="http://schemas.microsoft.com/office/drawing/2014/main" val="3214237039"/>
                    </a:ext>
                  </a:extLst>
                </a:gridCol>
                <a:gridCol w="906032">
                  <a:extLst>
                    <a:ext uri="{9D8B030D-6E8A-4147-A177-3AD203B41FA5}">
                      <a16:colId xmlns:a16="http://schemas.microsoft.com/office/drawing/2014/main" val="2321993391"/>
                    </a:ext>
                  </a:extLst>
                </a:gridCol>
                <a:gridCol w="924474">
                  <a:extLst>
                    <a:ext uri="{9D8B030D-6E8A-4147-A177-3AD203B41FA5}">
                      <a16:colId xmlns:a16="http://schemas.microsoft.com/office/drawing/2014/main" val="2225922531"/>
                    </a:ext>
                  </a:extLst>
                </a:gridCol>
                <a:gridCol w="1160633">
                  <a:extLst>
                    <a:ext uri="{9D8B030D-6E8A-4147-A177-3AD203B41FA5}">
                      <a16:colId xmlns:a16="http://schemas.microsoft.com/office/drawing/2014/main" val="2638764458"/>
                    </a:ext>
                  </a:extLst>
                </a:gridCol>
                <a:gridCol w="1160633">
                  <a:extLst>
                    <a:ext uri="{9D8B030D-6E8A-4147-A177-3AD203B41FA5}">
                      <a16:colId xmlns:a16="http://schemas.microsoft.com/office/drawing/2014/main" val="815203868"/>
                    </a:ext>
                  </a:extLst>
                </a:gridCol>
                <a:gridCol w="1160633">
                  <a:extLst>
                    <a:ext uri="{9D8B030D-6E8A-4147-A177-3AD203B41FA5}">
                      <a16:colId xmlns:a16="http://schemas.microsoft.com/office/drawing/2014/main" val="3497600254"/>
                    </a:ext>
                  </a:extLst>
                </a:gridCol>
              </a:tblGrid>
              <a:tr h="3715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739503"/>
                  </a:ext>
                </a:extLst>
              </a:tr>
              <a:tr h="474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0005094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RPR + LOP2 + NN-intra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62301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52BDB88-0586-556F-7C2C-5524931519F4}"/>
              </a:ext>
            </a:extLst>
          </p:cNvPr>
          <p:cNvSpPr txBox="1"/>
          <p:nvPr/>
        </p:nvSpPr>
        <p:spPr>
          <a:xfrm>
            <a:off x="326571" y="6453386"/>
            <a:ext cx="697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Thanks vivo for cross-checking.</a:t>
            </a:r>
          </a:p>
        </p:txBody>
      </p:sp>
    </p:spTree>
    <p:extLst>
      <p:ext uri="{BB962C8B-B14F-4D97-AF65-F5344CB8AC3E}">
        <p14:creationId xmlns:p14="http://schemas.microsoft.com/office/powerpoint/2010/main" val="105302113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1_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398130</TotalTime>
  <Words>76</Words>
  <Application>Microsoft Macintosh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Cambria</vt:lpstr>
      <vt:lpstr>Franklin Gothic Book</vt:lpstr>
      <vt:lpstr>Crop</vt:lpstr>
      <vt:lpstr>1_Crop</vt:lpstr>
      <vt:lpstr>EE1-4.1.1 Test RPR (2x) resampling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Zhipin Deng</dc:creator>
  <cp:lastModifiedBy>林超逸</cp:lastModifiedBy>
  <cp:revision>9884</cp:revision>
  <dcterms:created xsi:type="dcterms:W3CDTF">2018-06-14T01:00:05Z</dcterms:created>
  <dcterms:modified xsi:type="dcterms:W3CDTF">2024-02-13T15:00:41Z</dcterms:modified>
</cp:coreProperties>
</file>