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354" r:id="rId2"/>
    <p:sldId id="42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Box 87"/>
          <p:cNvSpPr txBox="1"/>
          <p:nvPr/>
        </p:nvSpPr>
        <p:spPr>
          <a:xfrm>
            <a:off x="4841940" y="306558"/>
            <a:ext cx="223029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EE1-4.3 </a:t>
            </a:r>
            <a:r>
              <a:rPr lang="en-US" altLang="zh-CN" dirty="0" smtClean="0">
                <a:solidFill>
                  <a:srgbClr val="0070C0"/>
                </a:solidFill>
              </a:rPr>
              <a:t>(LOP </a:t>
            </a:r>
            <a:r>
              <a:rPr lang="en-US" altLang="zh-CN" dirty="0" smtClean="0">
                <a:solidFill>
                  <a:srgbClr val="0070C0"/>
                </a:solidFill>
              </a:rPr>
              <a:t>version</a:t>
            </a:r>
            <a:r>
              <a:rPr lang="en-US" altLang="zh-CN" dirty="0">
                <a:solidFill>
                  <a:srgbClr val="0070C0"/>
                </a:solidFill>
              </a:rPr>
              <a:t>)</a:t>
            </a:r>
            <a:endParaRPr lang="en-US" altLang="zh-CN" dirty="0" smtClean="0">
              <a:solidFill>
                <a:srgbClr val="0070C0"/>
              </a:solidFill>
            </a:endParaRPr>
          </a:p>
        </p:txBody>
      </p:sp>
      <p:sp>
        <p:nvSpPr>
          <p:cNvPr id="96" name="TextBox 90">
            <a:extLst>
              <a:ext uri="{FF2B5EF4-FFF2-40B4-BE49-F238E27FC236}">
                <a16:creationId xmlns:a16="http://schemas.microsoft.com/office/drawing/2014/main" xmlns="" id="{652B3D59-C06F-4E61-880B-BD3731A8E45E}"/>
              </a:ext>
            </a:extLst>
          </p:cNvPr>
          <p:cNvSpPr txBox="1"/>
          <p:nvPr/>
        </p:nvSpPr>
        <p:spPr>
          <a:xfrm>
            <a:off x="9170992" y="5508220"/>
            <a:ext cx="1867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20.3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0.08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9" name="TextBox 88">
            <a:extLst>
              <a:ext uri="{FF2B5EF4-FFF2-40B4-BE49-F238E27FC236}">
                <a16:creationId xmlns="" xmlns:a16="http://schemas.microsoft.com/office/drawing/2014/main" id="{E8B18859-8384-4A02-60C4-B3C9D02FBA5E}"/>
              </a:ext>
            </a:extLst>
          </p:cNvPr>
          <p:cNvSpPr txBox="1"/>
          <p:nvPr/>
        </p:nvSpPr>
        <p:spPr>
          <a:xfrm>
            <a:off x="8076283" y="223298"/>
            <a:ext cx="3036520" cy="156966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Parameters selection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12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N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Y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14     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N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UV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4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2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6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 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Y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1*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16 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 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Y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1*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16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3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9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Y 1 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70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</a:rPr>
              <a:t>      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UV 1 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16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4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2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Y 21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1*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16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UV 21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1*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16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5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32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0" name="内容占位符 2"/>
          <p:cNvSpPr txBox="1">
            <a:spLocks/>
          </p:cNvSpPr>
          <p:nvPr/>
        </p:nvSpPr>
        <p:spPr>
          <a:xfrm>
            <a:off x="607239" y="50409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68580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114300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60020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205740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150" normalizeH="0" baseline="0" noProof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  <a:p>
            <a:pPr marL="0" marR="0" lvl="1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/>
            </a:pPr>
            <a:r>
              <a:rPr kumimoji="0" lang="zh-CN" altLang="en-US" sz="1600" b="0" i="0" u="none" strike="noStrike" kern="1200" cap="none" spc="150" normalizeH="0" baseline="0" noProof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rPr>
              <a:t>           </a:t>
            </a:r>
            <a:endParaRPr kumimoji="0" lang="zh-CN" altLang="en-US" sz="1600" b="0" i="0" u="none" strike="noStrike" kern="1200" cap="none" spc="15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361" name="肘形连接符 360">
            <a:extLst>
              <a:ext uri="{FF2B5EF4-FFF2-40B4-BE49-F238E27FC236}">
                <a16:creationId xmlns="" xmlns:a16="http://schemas.microsoft.com/office/drawing/2014/main" id="{1AED04C5-CE73-E13F-16DA-7EBE6977B401}"/>
              </a:ext>
            </a:extLst>
          </p:cNvPr>
          <p:cNvCxnSpPr>
            <a:stCxn id="363" idx="3"/>
            <a:endCxn id="391" idx="0"/>
          </p:cNvCxnSpPr>
          <p:nvPr/>
        </p:nvCxnSpPr>
        <p:spPr>
          <a:xfrm>
            <a:off x="11240883" y="4350924"/>
            <a:ext cx="382678" cy="688420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2" name="肘形连接符 361">
            <a:extLst>
              <a:ext uri="{FF2B5EF4-FFF2-40B4-BE49-F238E27FC236}">
                <a16:creationId xmlns="" xmlns:a16="http://schemas.microsoft.com/office/drawing/2014/main" id="{7400F070-768A-E473-6CF5-4D8EF13D1C02}"/>
              </a:ext>
            </a:extLst>
          </p:cNvPr>
          <p:cNvCxnSpPr>
            <a:stCxn id="400" idx="3"/>
            <a:endCxn id="390" idx="2"/>
          </p:cNvCxnSpPr>
          <p:nvPr/>
        </p:nvCxnSpPr>
        <p:spPr>
          <a:xfrm flipV="1">
            <a:off x="11527371" y="2079708"/>
            <a:ext cx="288429" cy="786592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63" name="TextBox 94">
                <a:extLst>
                  <a:ext uri="{FF2B5EF4-FFF2-40B4-BE49-F238E27FC236}">
                    <a16:creationId xmlns="" xmlns:a16="http://schemas.microsoft.com/office/drawing/2014/main" id="{C30D56AE-494E-B6B2-F1F9-45BA2DBA73E8}"/>
                  </a:ext>
                </a:extLst>
              </p:cNvPr>
              <p:cNvSpPr txBox="1"/>
              <p:nvPr/>
            </p:nvSpPr>
            <p:spPr>
              <a:xfrm>
                <a:off x="10987609" y="4166258"/>
                <a:ext cx="253274" cy="369332"/>
              </a:xfrm>
              <a:prstGeom prst="rect">
                <a:avLst/>
              </a:prstGeom>
              <a:solidFill>
                <a:sysClr val="window" lastClr="FFFFFF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kern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kern="0" dirty="0" smtClean="0">
                  <a:solidFill>
                    <a:prstClr val="black"/>
                  </a:solidFill>
                  <a:ea typeface="微软雅黑"/>
                </a:endParaRPr>
              </a:p>
            </p:txBody>
          </p:sp>
        </mc:Choice>
        <mc:Fallback>
          <p:sp>
            <p:nvSpPr>
              <p:cNvPr id="363" name="TextBox 94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D56AE-494E-B6B2-F1F9-45BA2DBA73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7609" y="4166258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4" name="Rectangle 3">
            <a:extLst>
              <a:ext uri="{FF2B5EF4-FFF2-40B4-BE49-F238E27FC236}">
                <a16:creationId xmlns="" xmlns:a16="http://schemas.microsoft.com/office/drawing/2014/main" id="{DD22DA00-772E-19CC-DEA0-E946ED1C352F}"/>
              </a:ext>
            </a:extLst>
          </p:cNvPr>
          <p:cNvSpPr/>
          <p:nvPr/>
        </p:nvSpPr>
        <p:spPr>
          <a:xfrm>
            <a:off x="1081593" y="2122994"/>
            <a:ext cx="507999" cy="689943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Rec [3]</a:t>
            </a:r>
          </a:p>
        </p:txBody>
      </p:sp>
      <p:sp>
        <p:nvSpPr>
          <p:cNvPr id="365" name="Rectangle 4">
            <a:extLst>
              <a:ext uri="{FF2B5EF4-FFF2-40B4-BE49-F238E27FC236}">
                <a16:creationId xmlns="" xmlns:a16="http://schemas.microsoft.com/office/drawing/2014/main" id="{17309006-FF02-73EC-CDC6-C1309076DE9F}"/>
              </a:ext>
            </a:extLst>
          </p:cNvPr>
          <p:cNvSpPr/>
          <p:nvPr/>
        </p:nvSpPr>
        <p:spPr>
          <a:xfrm>
            <a:off x="1081595" y="2936875"/>
            <a:ext cx="507999" cy="689943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Pred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 [3]</a:t>
            </a:r>
          </a:p>
        </p:txBody>
      </p:sp>
      <p:sp>
        <p:nvSpPr>
          <p:cNvPr id="366" name="Rectangle 5">
            <a:extLst>
              <a:ext uri="{FF2B5EF4-FFF2-40B4-BE49-F238E27FC236}">
                <a16:creationId xmlns="" xmlns:a16="http://schemas.microsoft.com/office/drawing/2014/main" id="{92F4C082-65B7-5F07-F50D-C7CB5CE4C2BB}"/>
              </a:ext>
            </a:extLst>
          </p:cNvPr>
          <p:cNvSpPr/>
          <p:nvPr/>
        </p:nvSpPr>
        <p:spPr>
          <a:xfrm>
            <a:off x="1081594" y="3750756"/>
            <a:ext cx="507999" cy="689943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Rec</a:t>
            </a:r>
            <a:r>
              <a:rPr kumimoji="0" lang="en-US" altLang="zh-CN" sz="1600" b="0" i="0" u="none" strike="noStrike" kern="0" cap="none" spc="0" normalizeH="0" baseline="-25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RPR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[3]</a:t>
            </a:r>
          </a:p>
        </p:txBody>
      </p:sp>
      <p:sp>
        <p:nvSpPr>
          <p:cNvPr id="367" name="Rectangle 6">
            <a:extLst>
              <a:ext uri="{FF2B5EF4-FFF2-40B4-BE49-F238E27FC236}">
                <a16:creationId xmlns="" xmlns:a16="http://schemas.microsoft.com/office/drawing/2014/main" id="{E8E2270A-0457-CA3A-DD72-EC11CD60CD4D}"/>
              </a:ext>
            </a:extLst>
          </p:cNvPr>
          <p:cNvSpPr/>
          <p:nvPr/>
        </p:nvSpPr>
        <p:spPr>
          <a:xfrm>
            <a:off x="1081593" y="4550406"/>
            <a:ext cx="507999" cy="721469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QPslice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[1]</a:t>
            </a:r>
          </a:p>
        </p:txBody>
      </p:sp>
      <p:sp>
        <p:nvSpPr>
          <p:cNvPr id="368" name="Rectangle 7">
            <a:extLst>
              <a:ext uri="{FF2B5EF4-FFF2-40B4-BE49-F238E27FC236}">
                <a16:creationId xmlns="" xmlns:a16="http://schemas.microsoft.com/office/drawing/2014/main" id="{E127EC3B-383C-844F-DBE4-DD0410651020}"/>
              </a:ext>
            </a:extLst>
          </p:cNvPr>
          <p:cNvSpPr/>
          <p:nvPr/>
        </p:nvSpPr>
        <p:spPr>
          <a:xfrm>
            <a:off x="1081593" y="5343770"/>
            <a:ext cx="507999" cy="909358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Slice type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[1]</a:t>
            </a:r>
          </a:p>
        </p:txBody>
      </p:sp>
      <p:sp>
        <p:nvSpPr>
          <p:cNvPr id="369" name="Rectangle 8">
            <a:extLst>
              <a:ext uri="{FF2B5EF4-FFF2-40B4-BE49-F238E27FC236}">
                <a16:creationId xmlns="" xmlns:a16="http://schemas.microsoft.com/office/drawing/2014/main" id="{90363C73-3CA5-9F39-4DDD-95D45F852AE5}"/>
              </a:ext>
            </a:extLst>
          </p:cNvPr>
          <p:cNvSpPr/>
          <p:nvPr/>
        </p:nvSpPr>
        <p:spPr>
          <a:xfrm>
            <a:off x="1856564" y="2122994"/>
            <a:ext cx="507998" cy="6899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3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3,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d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1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370" name="Rectangle 9">
            <a:extLst>
              <a:ext uri="{FF2B5EF4-FFF2-40B4-BE49-F238E27FC236}">
                <a16:creationId xmlns="" xmlns:a16="http://schemas.microsoft.com/office/drawing/2014/main" id="{87A1988A-3EF1-D943-C04D-EB069443AF3D}"/>
              </a:ext>
            </a:extLst>
          </p:cNvPr>
          <p:cNvSpPr/>
          <p:nvPr/>
        </p:nvSpPr>
        <p:spPr>
          <a:xfrm>
            <a:off x="1856565" y="2936875"/>
            <a:ext cx="507999" cy="6899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 3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3,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d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2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371" name="Rectangle 10">
            <a:extLst>
              <a:ext uri="{FF2B5EF4-FFF2-40B4-BE49-F238E27FC236}">
                <a16:creationId xmlns="" xmlns:a16="http://schemas.microsoft.com/office/drawing/2014/main" id="{2FF904F1-4740-5979-BD3D-92901BFB7A77}"/>
              </a:ext>
            </a:extLst>
          </p:cNvPr>
          <p:cNvSpPr/>
          <p:nvPr/>
        </p:nvSpPr>
        <p:spPr>
          <a:xfrm>
            <a:off x="1856564" y="3750756"/>
            <a:ext cx="507999" cy="6899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 </a:t>
            </a:r>
            <a:r>
              <a:rPr lang="en-US" sz="1600" kern="0" smtClean="0">
                <a:solidFill>
                  <a:prstClr val="black"/>
                </a:solidFill>
                <a:ea typeface="微软雅黑"/>
              </a:rPr>
              <a:t>3</a:t>
            </a:r>
            <a:r>
              <a:rPr lang="en-US" sz="1600" kern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smtClean="0">
                <a:solidFill>
                  <a:prstClr val="black"/>
                </a:solidFill>
                <a:ea typeface="微软雅黑"/>
              </a:rPr>
              <a:t>3,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d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3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372" name="Rectangle 11">
            <a:extLst>
              <a:ext uri="{FF2B5EF4-FFF2-40B4-BE49-F238E27FC236}">
                <a16:creationId xmlns="" xmlns:a16="http://schemas.microsoft.com/office/drawing/2014/main" id="{3F727FB8-70B2-DD61-1F3B-4679B0B226A1}"/>
              </a:ext>
            </a:extLst>
          </p:cNvPr>
          <p:cNvSpPr/>
          <p:nvPr/>
        </p:nvSpPr>
        <p:spPr>
          <a:xfrm>
            <a:off x="1856563" y="4564637"/>
            <a:ext cx="507999" cy="6899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 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1,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d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4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373" name="Rectangle 12">
            <a:extLst>
              <a:ext uri="{FF2B5EF4-FFF2-40B4-BE49-F238E27FC236}">
                <a16:creationId xmlns="" xmlns:a16="http://schemas.microsoft.com/office/drawing/2014/main" id="{833E3941-6900-2F99-D881-CA442BB1D825}"/>
              </a:ext>
            </a:extLst>
          </p:cNvPr>
          <p:cNvSpPr/>
          <p:nvPr/>
        </p:nvSpPr>
        <p:spPr>
          <a:xfrm>
            <a:off x="1856563" y="5453477"/>
            <a:ext cx="507999" cy="6899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 </a:t>
            </a:r>
            <a:r>
              <a:rPr lang="en-US" sz="1600" kern="0" smtClean="0">
                <a:solidFill>
                  <a:prstClr val="black"/>
                </a:solidFill>
                <a:ea typeface="微软雅黑"/>
              </a:rPr>
              <a:t>1</a:t>
            </a:r>
            <a:r>
              <a:rPr lang="en-US" sz="1600" kern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smtClean="0">
                <a:solidFill>
                  <a:prstClr val="black"/>
                </a:solidFill>
                <a:ea typeface="微软雅黑"/>
              </a:rPr>
              <a:t>1,</a:t>
            </a:r>
            <a:r>
              <a:rPr lang="en-US" sz="1600" kern="0" smtClean="0">
                <a:solidFill>
                  <a:srgbClr val="FF0000"/>
                </a:solidFill>
                <a:ea typeface="微软雅黑"/>
              </a:rPr>
              <a:t>d</a:t>
            </a:r>
            <a:r>
              <a:rPr lang="en-US" sz="1600" kern="0" baseline="-25000" smtClean="0">
                <a:solidFill>
                  <a:srgbClr val="FF0000"/>
                </a:solidFill>
                <a:ea typeface="微软雅黑"/>
              </a:rPr>
              <a:t>4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374" name="Rectangle 18">
            <a:extLst>
              <a:ext uri="{FF2B5EF4-FFF2-40B4-BE49-F238E27FC236}">
                <a16:creationId xmlns="" xmlns:a16="http://schemas.microsoft.com/office/drawing/2014/main" id="{2C74D1D5-0678-E343-C328-226F55367E53}"/>
              </a:ext>
            </a:extLst>
          </p:cNvPr>
          <p:cNvSpPr/>
          <p:nvPr/>
        </p:nvSpPr>
        <p:spPr>
          <a:xfrm>
            <a:off x="3958338" y="2369471"/>
            <a:ext cx="507999" cy="94430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</a:t>
            </a:r>
          </a:p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  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1,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 d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5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  </a:t>
            </a:r>
          </a:p>
        </p:txBody>
      </p:sp>
      <p:sp>
        <p:nvSpPr>
          <p:cNvPr id="375" name="Rectangle 19">
            <a:extLst>
              <a:ext uri="{FF2B5EF4-FFF2-40B4-BE49-F238E27FC236}">
                <a16:creationId xmlns="" xmlns:a16="http://schemas.microsoft.com/office/drawing/2014/main" id="{43E08826-E54A-D630-2E61-288566230CBD}"/>
              </a:ext>
            </a:extLst>
          </p:cNvPr>
          <p:cNvSpPr/>
          <p:nvPr/>
        </p:nvSpPr>
        <p:spPr>
          <a:xfrm>
            <a:off x="4656958" y="2375956"/>
            <a:ext cx="507999" cy="937818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PReLU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cxnSp>
        <p:nvCxnSpPr>
          <p:cNvPr id="376" name="Straight Arrow Connector 20">
            <a:extLst>
              <a:ext uri="{FF2B5EF4-FFF2-40B4-BE49-F238E27FC236}">
                <a16:creationId xmlns="" xmlns:a16="http://schemas.microsoft.com/office/drawing/2014/main" id="{D6934131-B441-96A6-BEEF-6DB0431B97F1}"/>
              </a:ext>
            </a:extLst>
          </p:cNvPr>
          <p:cNvCxnSpPr>
            <a:stCxn id="364" idx="3"/>
            <a:endCxn id="369" idx="1"/>
          </p:cNvCxnSpPr>
          <p:nvPr/>
        </p:nvCxnSpPr>
        <p:spPr>
          <a:xfrm>
            <a:off x="1589592" y="2467966"/>
            <a:ext cx="266972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7" name="Straight Arrow Connector 21">
            <a:extLst>
              <a:ext uri="{FF2B5EF4-FFF2-40B4-BE49-F238E27FC236}">
                <a16:creationId xmlns="" xmlns:a16="http://schemas.microsoft.com/office/drawing/2014/main" id="{C5A5E2A3-CC6C-F746-E939-C33F3229FB95}"/>
              </a:ext>
            </a:extLst>
          </p:cNvPr>
          <p:cNvCxnSpPr/>
          <p:nvPr/>
        </p:nvCxnSpPr>
        <p:spPr>
          <a:xfrm>
            <a:off x="1589592" y="3311030"/>
            <a:ext cx="266971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8" name="Straight Arrow Connector 22">
            <a:extLst>
              <a:ext uri="{FF2B5EF4-FFF2-40B4-BE49-F238E27FC236}">
                <a16:creationId xmlns="" xmlns:a16="http://schemas.microsoft.com/office/drawing/2014/main" id="{94955CBF-7C53-9FEF-F109-174F679EEEAD}"/>
              </a:ext>
            </a:extLst>
          </p:cNvPr>
          <p:cNvCxnSpPr/>
          <p:nvPr/>
        </p:nvCxnSpPr>
        <p:spPr>
          <a:xfrm>
            <a:off x="1589592" y="4117164"/>
            <a:ext cx="266971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9" name="Straight Arrow Connector 23">
            <a:extLst>
              <a:ext uri="{FF2B5EF4-FFF2-40B4-BE49-F238E27FC236}">
                <a16:creationId xmlns="" xmlns:a16="http://schemas.microsoft.com/office/drawing/2014/main" id="{B5E644D4-F1B5-68CF-7448-0D0521055696}"/>
              </a:ext>
            </a:extLst>
          </p:cNvPr>
          <p:cNvCxnSpPr/>
          <p:nvPr/>
        </p:nvCxnSpPr>
        <p:spPr>
          <a:xfrm>
            <a:off x="1589592" y="4945276"/>
            <a:ext cx="266971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0" name="Straight Arrow Connector 24">
            <a:extLst>
              <a:ext uri="{FF2B5EF4-FFF2-40B4-BE49-F238E27FC236}">
                <a16:creationId xmlns="" xmlns:a16="http://schemas.microsoft.com/office/drawing/2014/main" id="{5BA089C0-F6C5-BFB0-9146-AFFE89E6AB2B}"/>
              </a:ext>
            </a:extLst>
          </p:cNvPr>
          <p:cNvCxnSpPr>
            <a:cxnSpLocks/>
            <a:stCxn id="368" idx="3"/>
          </p:cNvCxnSpPr>
          <p:nvPr/>
        </p:nvCxnSpPr>
        <p:spPr>
          <a:xfrm flipV="1">
            <a:off x="1589592" y="5798448"/>
            <a:ext cx="266971" cy="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1" name="Straight Arrow Connector 30">
            <a:extLst>
              <a:ext uri="{FF2B5EF4-FFF2-40B4-BE49-F238E27FC236}">
                <a16:creationId xmlns="" xmlns:a16="http://schemas.microsoft.com/office/drawing/2014/main" id="{DE468673-82A4-BA3D-11CF-3ABC88107C3F}"/>
              </a:ext>
            </a:extLst>
          </p:cNvPr>
          <p:cNvCxnSpPr>
            <a:cxnSpLocks/>
          </p:cNvCxnSpPr>
          <p:nvPr/>
        </p:nvCxnSpPr>
        <p:spPr>
          <a:xfrm>
            <a:off x="4389987" y="2827931"/>
            <a:ext cx="266971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2" name="Elbow Connector 31">
            <a:extLst>
              <a:ext uri="{FF2B5EF4-FFF2-40B4-BE49-F238E27FC236}">
                <a16:creationId xmlns="" xmlns:a16="http://schemas.microsoft.com/office/drawing/2014/main" id="{33E05735-7E48-0C66-43D2-6D03C6E9540C}"/>
              </a:ext>
            </a:extLst>
          </p:cNvPr>
          <p:cNvCxnSpPr>
            <a:cxnSpLocks/>
            <a:stCxn id="369" idx="3"/>
            <a:endCxn id="374" idx="1"/>
          </p:cNvCxnSpPr>
          <p:nvPr/>
        </p:nvCxnSpPr>
        <p:spPr>
          <a:xfrm>
            <a:off x="2364562" y="2467966"/>
            <a:ext cx="1593776" cy="373657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3" name="Elbow Connector 32">
            <a:extLst>
              <a:ext uri="{FF2B5EF4-FFF2-40B4-BE49-F238E27FC236}">
                <a16:creationId xmlns="" xmlns:a16="http://schemas.microsoft.com/office/drawing/2014/main" id="{467B5EEE-EA01-63C1-8021-7B23525641F3}"/>
              </a:ext>
            </a:extLst>
          </p:cNvPr>
          <p:cNvCxnSpPr>
            <a:cxnSpLocks/>
            <a:stCxn id="370" idx="3"/>
            <a:endCxn id="374" idx="1"/>
          </p:cNvCxnSpPr>
          <p:nvPr/>
        </p:nvCxnSpPr>
        <p:spPr>
          <a:xfrm flipV="1">
            <a:off x="2364564" y="2841623"/>
            <a:ext cx="1593774" cy="44022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4" name="Elbow Connector 33">
            <a:extLst>
              <a:ext uri="{FF2B5EF4-FFF2-40B4-BE49-F238E27FC236}">
                <a16:creationId xmlns="" xmlns:a16="http://schemas.microsoft.com/office/drawing/2014/main" id="{712C9F79-01CC-D7C3-98A7-7D100BBFE39E}"/>
              </a:ext>
            </a:extLst>
          </p:cNvPr>
          <p:cNvCxnSpPr>
            <a:cxnSpLocks/>
            <a:stCxn id="371" idx="3"/>
            <a:endCxn id="374" idx="1"/>
          </p:cNvCxnSpPr>
          <p:nvPr/>
        </p:nvCxnSpPr>
        <p:spPr>
          <a:xfrm flipV="1">
            <a:off x="2364563" y="2841623"/>
            <a:ext cx="1593775" cy="125410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5" name="Elbow Connector 34">
            <a:extLst>
              <a:ext uri="{FF2B5EF4-FFF2-40B4-BE49-F238E27FC236}">
                <a16:creationId xmlns="" xmlns:a16="http://schemas.microsoft.com/office/drawing/2014/main" id="{F4624F64-88F4-D3E8-20C2-873EED6654E7}"/>
              </a:ext>
            </a:extLst>
          </p:cNvPr>
          <p:cNvCxnSpPr>
            <a:cxnSpLocks/>
            <a:stCxn id="372" idx="3"/>
            <a:endCxn id="374" idx="1"/>
          </p:cNvCxnSpPr>
          <p:nvPr/>
        </p:nvCxnSpPr>
        <p:spPr>
          <a:xfrm flipV="1">
            <a:off x="2364562" y="2841623"/>
            <a:ext cx="1593776" cy="206798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6" name="Elbow Connector 35">
            <a:extLst>
              <a:ext uri="{FF2B5EF4-FFF2-40B4-BE49-F238E27FC236}">
                <a16:creationId xmlns="" xmlns:a16="http://schemas.microsoft.com/office/drawing/2014/main" id="{D3C38D20-EE7E-4B56-A827-2FD841A9AF69}"/>
              </a:ext>
            </a:extLst>
          </p:cNvPr>
          <p:cNvCxnSpPr>
            <a:cxnSpLocks/>
            <a:stCxn id="373" idx="3"/>
            <a:endCxn id="374" idx="1"/>
          </p:cNvCxnSpPr>
          <p:nvPr/>
        </p:nvCxnSpPr>
        <p:spPr>
          <a:xfrm flipV="1">
            <a:off x="2364562" y="2841623"/>
            <a:ext cx="1593776" cy="295682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7" name="Straight Arrow Connector 39">
            <a:extLst>
              <a:ext uri="{FF2B5EF4-FFF2-40B4-BE49-F238E27FC236}">
                <a16:creationId xmlns="" xmlns:a16="http://schemas.microsoft.com/office/drawing/2014/main" id="{3362B693-C342-33A2-7ADA-0AA83461375D}"/>
              </a:ext>
            </a:extLst>
          </p:cNvPr>
          <p:cNvCxnSpPr>
            <a:cxnSpLocks/>
          </p:cNvCxnSpPr>
          <p:nvPr/>
        </p:nvCxnSpPr>
        <p:spPr>
          <a:xfrm>
            <a:off x="5164957" y="2841477"/>
            <a:ext cx="472614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88" name="Rectangle 50">
            <a:extLst>
              <a:ext uri="{FF2B5EF4-FFF2-40B4-BE49-F238E27FC236}">
                <a16:creationId xmlns="" xmlns:a16="http://schemas.microsoft.com/office/drawing/2014/main" id="{160DA083-3224-0D81-103F-22AE8295FDAB}"/>
              </a:ext>
            </a:extLst>
          </p:cNvPr>
          <p:cNvSpPr/>
          <p:nvPr/>
        </p:nvSpPr>
        <p:spPr>
          <a:xfrm>
            <a:off x="10479610" y="2394149"/>
            <a:ext cx="507999" cy="94430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Pixel Shuffle</a:t>
            </a:r>
          </a:p>
        </p:txBody>
      </p:sp>
      <p:cxnSp>
        <p:nvCxnSpPr>
          <p:cNvPr id="389" name="Straight Arrow Connector 51">
            <a:extLst>
              <a:ext uri="{FF2B5EF4-FFF2-40B4-BE49-F238E27FC236}">
                <a16:creationId xmlns="" xmlns:a16="http://schemas.microsoft.com/office/drawing/2014/main" id="{2E7F0747-F383-A549-5BD8-8387B36C57B2}"/>
              </a:ext>
            </a:extLst>
          </p:cNvPr>
          <p:cNvCxnSpPr/>
          <p:nvPr/>
        </p:nvCxnSpPr>
        <p:spPr>
          <a:xfrm>
            <a:off x="10199668" y="2882603"/>
            <a:ext cx="266971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0" name="Rectangle 52">
            <a:extLst>
              <a:ext uri="{FF2B5EF4-FFF2-40B4-BE49-F238E27FC236}">
                <a16:creationId xmlns="" xmlns:a16="http://schemas.microsoft.com/office/drawing/2014/main" id="{23C9B90D-2271-4BAC-C559-5CE10F055BCD}"/>
              </a:ext>
            </a:extLst>
          </p:cNvPr>
          <p:cNvSpPr/>
          <p:nvPr/>
        </p:nvSpPr>
        <p:spPr>
          <a:xfrm>
            <a:off x="11561800" y="1389765"/>
            <a:ext cx="507999" cy="689943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Rec Y</a:t>
            </a:r>
          </a:p>
        </p:txBody>
      </p:sp>
      <p:sp>
        <p:nvSpPr>
          <p:cNvPr id="391" name="Rectangle 53">
            <a:extLst>
              <a:ext uri="{FF2B5EF4-FFF2-40B4-BE49-F238E27FC236}">
                <a16:creationId xmlns="" xmlns:a16="http://schemas.microsoft.com/office/drawing/2014/main" id="{29435D47-42DE-5FA7-589F-1792DA32783D}"/>
              </a:ext>
            </a:extLst>
          </p:cNvPr>
          <p:cNvSpPr/>
          <p:nvPr/>
        </p:nvSpPr>
        <p:spPr>
          <a:xfrm>
            <a:off x="11369561" y="5039344"/>
            <a:ext cx="507999" cy="689943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Rec UV [2]</a:t>
            </a:r>
          </a:p>
        </p:txBody>
      </p:sp>
      <p:cxnSp>
        <p:nvCxnSpPr>
          <p:cNvPr id="392" name="Elbow Connector 54">
            <a:extLst>
              <a:ext uri="{FF2B5EF4-FFF2-40B4-BE49-F238E27FC236}">
                <a16:creationId xmlns="" xmlns:a16="http://schemas.microsoft.com/office/drawing/2014/main" id="{9E4AC2A5-5840-D707-BCA3-97E7340719E7}"/>
              </a:ext>
            </a:extLst>
          </p:cNvPr>
          <p:cNvCxnSpPr>
            <a:cxnSpLocks/>
            <a:stCxn id="388" idx="3"/>
            <a:endCxn id="400" idx="1"/>
          </p:cNvCxnSpPr>
          <p:nvPr/>
        </p:nvCxnSpPr>
        <p:spPr>
          <a:xfrm flipV="1">
            <a:off x="10987609" y="2866300"/>
            <a:ext cx="286488" cy="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93" name="Elbow Connector 55">
            <a:extLst>
              <a:ext uri="{FF2B5EF4-FFF2-40B4-BE49-F238E27FC236}">
                <a16:creationId xmlns="" xmlns:a16="http://schemas.microsoft.com/office/drawing/2014/main" id="{F844958F-D68C-CA85-5F2C-0B5CCCAC9BD1}"/>
              </a:ext>
            </a:extLst>
          </p:cNvPr>
          <p:cNvCxnSpPr>
            <a:cxnSpLocks/>
            <a:endCxn id="363" idx="1"/>
          </p:cNvCxnSpPr>
          <p:nvPr/>
        </p:nvCxnSpPr>
        <p:spPr>
          <a:xfrm>
            <a:off x="10199668" y="2889990"/>
            <a:ext cx="787941" cy="1460934"/>
          </a:xfrm>
          <a:prstGeom prst="bentConnector3">
            <a:avLst>
              <a:gd name="adj1" fmla="val 140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4" name="Rectangle 56">
            <a:extLst>
              <a:ext uri="{FF2B5EF4-FFF2-40B4-BE49-F238E27FC236}">
                <a16:creationId xmlns="" xmlns:a16="http://schemas.microsoft.com/office/drawing/2014/main" id="{453EE95A-2B50-5284-B409-FD687FB1506C}"/>
              </a:ext>
            </a:extLst>
          </p:cNvPr>
          <p:cNvSpPr/>
          <p:nvPr/>
        </p:nvSpPr>
        <p:spPr>
          <a:xfrm rot="5400000">
            <a:off x="2547226" y="1108887"/>
            <a:ext cx="507999" cy="706156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Rec</a:t>
            </a:r>
            <a:r>
              <a:rPr lang="en-US" sz="1600" kern="0" baseline="-25000" dirty="0" err="1" smtClean="0">
                <a:solidFill>
                  <a:prstClr val="black"/>
                </a:solidFill>
                <a:ea typeface="微软雅黑"/>
              </a:rPr>
              <a:t>EXT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 UV [2]</a:t>
            </a:r>
          </a:p>
        </p:txBody>
      </p:sp>
      <p:sp>
        <p:nvSpPr>
          <p:cNvPr id="395" name="Rectangle 57">
            <a:extLst>
              <a:ext uri="{FF2B5EF4-FFF2-40B4-BE49-F238E27FC236}">
                <a16:creationId xmlns="" xmlns:a16="http://schemas.microsoft.com/office/drawing/2014/main" id="{61ABC0FF-75E8-E8CB-FBE2-9EA7D3C95904}"/>
              </a:ext>
            </a:extLst>
          </p:cNvPr>
          <p:cNvSpPr/>
          <p:nvPr/>
        </p:nvSpPr>
        <p:spPr>
          <a:xfrm rot="5400000">
            <a:off x="1081592" y="1132758"/>
            <a:ext cx="507999" cy="689943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Rec</a:t>
            </a:r>
            <a:r>
              <a:rPr lang="en-US" sz="1600" kern="0" baseline="-25000" dirty="0" err="1" smtClean="0">
                <a:solidFill>
                  <a:prstClr val="black"/>
                </a:solidFill>
                <a:ea typeface="微软雅黑"/>
              </a:rPr>
              <a:t>EXT</a:t>
            </a: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Y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cxnSp>
        <p:nvCxnSpPr>
          <p:cNvPr id="396" name="Elbow Connector 58">
            <a:extLst>
              <a:ext uri="{FF2B5EF4-FFF2-40B4-BE49-F238E27FC236}">
                <a16:creationId xmlns="" xmlns:a16="http://schemas.microsoft.com/office/drawing/2014/main" id="{AA8B9CDB-CFAC-B808-13AD-AB7A5AF6CD61}"/>
              </a:ext>
            </a:extLst>
          </p:cNvPr>
          <p:cNvCxnSpPr>
            <a:stCxn id="394" idx="3"/>
            <a:endCxn id="364" idx="0"/>
          </p:cNvCxnSpPr>
          <p:nvPr/>
        </p:nvCxnSpPr>
        <p:spPr>
          <a:xfrm rot="5400000">
            <a:off x="1864896" y="1186663"/>
            <a:ext cx="407029" cy="146563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7" name="Rectangle 59">
            <a:extLst>
              <a:ext uri="{FF2B5EF4-FFF2-40B4-BE49-F238E27FC236}">
                <a16:creationId xmlns="" xmlns:a16="http://schemas.microsoft.com/office/drawing/2014/main" id="{56E7BEB8-FA6B-7BA6-C453-FB53F803583A}"/>
              </a:ext>
            </a:extLst>
          </p:cNvPr>
          <p:cNvSpPr/>
          <p:nvPr/>
        </p:nvSpPr>
        <p:spPr>
          <a:xfrm>
            <a:off x="1869856" y="1624901"/>
            <a:ext cx="481412" cy="39883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2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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cxnSp>
        <p:nvCxnSpPr>
          <p:cNvPr id="398" name="Straight Arrow Connector 60">
            <a:extLst>
              <a:ext uri="{FF2B5EF4-FFF2-40B4-BE49-F238E27FC236}">
                <a16:creationId xmlns="" xmlns:a16="http://schemas.microsoft.com/office/drawing/2014/main" id="{70551A0E-789E-4A3D-43E6-44AD753F8EB2}"/>
              </a:ext>
            </a:extLst>
          </p:cNvPr>
          <p:cNvCxnSpPr>
            <a:stCxn id="395" idx="3"/>
            <a:endCxn id="364" idx="0"/>
          </p:cNvCxnSpPr>
          <p:nvPr/>
        </p:nvCxnSpPr>
        <p:spPr>
          <a:xfrm>
            <a:off x="1335591" y="1731729"/>
            <a:ext cx="2" cy="391265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9" name="TextBox 63">
            <a:extLst>
              <a:ext uri="{FF2B5EF4-FFF2-40B4-BE49-F238E27FC236}">
                <a16:creationId xmlns="" xmlns:a16="http://schemas.microsoft.com/office/drawing/2014/main" id="{39A838E6-828F-953A-7C30-73BB902C9542}"/>
              </a:ext>
            </a:extLst>
          </p:cNvPr>
          <p:cNvSpPr txBox="1"/>
          <p:nvPr/>
        </p:nvSpPr>
        <p:spPr>
          <a:xfrm>
            <a:off x="6368162" y="1702491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N</a:t>
            </a:r>
            <a:r>
              <a:rPr kumimoji="0" lang="en-US" altLang="zh-CN" sz="16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Y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0" name="TextBox 92">
                <a:extLst>
                  <a:ext uri="{FF2B5EF4-FFF2-40B4-BE49-F238E27FC236}">
                    <a16:creationId xmlns="" xmlns:a16="http://schemas.microsoft.com/office/drawing/2014/main" id="{661819FF-9DB1-A600-6975-5DBB0820A0C6}"/>
                  </a:ext>
                </a:extLst>
              </p:cNvPr>
              <p:cNvSpPr txBox="1"/>
              <p:nvPr/>
            </p:nvSpPr>
            <p:spPr>
              <a:xfrm>
                <a:off x="11274097" y="2681634"/>
                <a:ext cx="253274" cy="369332"/>
              </a:xfrm>
              <a:prstGeom prst="rect">
                <a:avLst/>
              </a:prstGeom>
              <a:solidFill>
                <a:sysClr val="window" lastClr="FFFFFF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kern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kern="0" dirty="0" smtClean="0">
                  <a:solidFill>
                    <a:prstClr val="black"/>
                  </a:solidFill>
                  <a:ea typeface="微软雅黑"/>
                </a:endParaRPr>
              </a:p>
            </p:txBody>
          </p:sp>
        </mc:Choice>
        <mc:Fallback>
          <p:sp>
            <p:nvSpPr>
              <p:cNvPr id="400" name="TextBox 9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661819FF-9DB1-A600-6975-5DBB0820A0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4097" y="2681634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1" name="Elbow Connector 98">
            <a:extLst>
              <a:ext uri="{FF2B5EF4-FFF2-40B4-BE49-F238E27FC236}">
                <a16:creationId xmlns="" xmlns:a16="http://schemas.microsoft.com/office/drawing/2014/main" id="{8B2A7EEF-955F-9B20-13D6-C379CA716167}"/>
              </a:ext>
            </a:extLst>
          </p:cNvPr>
          <p:cNvCxnSpPr>
            <a:cxnSpLocks/>
            <a:stCxn id="394" idx="0"/>
            <a:endCxn id="363" idx="0"/>
          </p:cNvCxnSpPr>
          <p:nvPr/>
        </p:nvCxnSpPr>
        <p:spPr>
          <a:xfrm>
            <a:off x="3154304" y="1461966"/>
            <a:ext cx="7959942" cy="2704292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02" name="Elbow Connector 115">
            <a:extLst>
              <a:ext uri="{FF2B5EF4-FFF2-40B4-BE49-F238E27FC236}">
                <a16:creationId xmlns="" xmlns:a16="http://schemas.microsoft.com/office/drawing/2014/main" id="{3C5ED4A4-F245-E4C5-77A8-7A5650FA6444}"/>
              </a:ext>
            </a:extLst>
          </p:cNvPr>
          <p:cNvCxnSpPr>
            <a:cxnSpLocks/>
            <a:stCxn id="395" idx="1"/>
            <a:endCxn id="400" idx="0"/>
          </p:cNvCxnSpPr>
          <p:nvPr/>
        </p:nvCxnSpPr>
        <p:spPr>
          <a:xfrm rot="16200000" flipH="1">
            <a:off x="5639210" y="-3079889"/>
            <a:ext cx="1457904" cy="10065143"/>
          </a:xfrm>
          <a:prstGeom prst="bentConnector3">
            <a:avLst>
              <a:gd name="adj1" fmla="val -2192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03" name="Rectangle 13">
            <a:extLst>
              <a:ext uri="{FF2B5EF4-FFF2-40B4-BE49-F238E27FC236}">
                <a16:creationId xmlns="" xmlns:a16="http://schemas.microsoft.com/office/drawing/2014/main" id="{2A043C69-D7B6-FAF5-744F-6D702786EB42}"/>
              </a:ext>
            </a:extLst>
          </p:cNvPr>
          <p:cNvSpPr/>
          <p:nvPr/>
        </p:nvSpPr>
        <p:spPr>
          <a:xfrm>
            <a:off x="2610242" y="2131483"/>
            <a:ext cx="286490" cy="6899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SEM</a:t>
            </a:r>
          </a:p>
        </p:txBody>
      </p:sp>
      <p:sp>
        <p:nvSpPr>
          <p:cNvPr id="404" name="Rectangle 14">
            <a:extLst>
              <a:ext uri="{FF2B5EF4-FFF2-40B4-BE49-F238E27FC236}">
                <a16:creationId xmlns="" xmlns:a16="http://schemas.microsoft.com/office/drawing/2014/main" id="{0015C67B-1812-10D4-5B0E-DD5696EB135D}"/>
              </a:ext>
            </a:extLst>
          </p:cNvPr>
          <p:cNvSpPr/>
          <p:nvPr/>
        </p:nvSpPr>
        <p:spPr>
          <a:xfrm>
            <a:off x="2605307" y="2946663"/>
            <a:ext cx="286490" cy="6899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SEM</a:t>
            </a:r>
          </a:p>
        </p:txBody>
      </p:sp>
      <p:sp>
        <p:nvSpPr>
          <p:cNvPr id="405" name="Rectangle 15">
            <a:extLst>
              <a:ext uri="{FF2B5EF4-FFF2-40B4-BE49-F238E27FC236}">
                <a16:creationId xmlns="" xmlns:a16="http://schemas.microsoft.com/office/drawing/2014/main" id="{DCC599CE-8F38-3737-2558-AF054ECA3F93}"/>
              </a:ext>
            </a:extLst>
          </p:cNvPr>
          <p:cNvSpPr/>
          <p:nvPr/>
        </p:nvSpPr>
        <p:spPr>
          <a:xfrm>
            <a:off x="2612453" y="3756616"/>
            <a:ext cx="286490" cy="6899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SEM</a:t>
            </a:r>
          </a:p>
        </p:txBody>
      </p:sp>
      <p:sp>
        <p:nvSpPr>
          <p:cNvPr id="406" name="Rectangle 61">
            <a:extLst>
              <a:ext uri="{FF2B5EF4-FFF2-40B4-BE49-F238E27FC236}">
                <a16:creationId xmlns="" xmlns:a16="http://schemas.microsoft.com/office/drawing/2014/main" id="{1C8A230C-EE83-313E-C9FB-5CBD6B393F5E}"/>
              </a:ext>
            </a:extLst>
          </p:cNvPr>
          <p:cNvSpPr/>
          <p:nvPr/>
        </p:nvSpPr>
        <p:spPr>
          <a:xfrm rot="16200000">
            <a:off x="11326023" y="2651308"/>
            <a:ext cx="971040" cy="39883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Crop</a:t>
            </a:r>
          </a:p>
        </p:txBody>
      </p:sp>
      <p:sp>
        <p:nvSpPr>
          <p:cNvPr id="407" name="Rectangle 80">
            <a:extLst>
              <a:ext uri="{FF2B5EF4-FFF2-40B4-BE49-F238E27FC236}">
                <a16:creationId xmlns="" xmlns:a16="http://schemas.microsoft.com/office/drawing/2014/main" id="{6EF42D83-82A2-4A92-2443-661DE63165FC}"/>
              </a:ext>
            </a:extLst>
          </p:cNvPr>
          <p:cNvSpPr/>
          <p:nvPr/>
        </p:nvSpPr>
        <p:spPr>
          <a:xfrm rot="16200000">
            <a:off x="11175593" y="4155790"/>
            <a:ext cx="895936" cy="39883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Crop</a:t>
            </a:r>
          </a:p>
        </p:txBody>
      </p:sp>
      <p:sp>
        <p:nvSpPr>
          <p:cNvPr id="408" name="矩形 407">
            <a:extLst>
              <a:ext uri="{FF2B5EF4-FFF2-40B4-BE49-F238E27FC236}">
                <a16:creationId xmlns="" xmlns:a16="http://schemas.microsoft.com/office/drawing/2014/main" id="{A2771173-0853-B897-48A0-65BA3808E170}"/>
              </a:ext>
            </a:extLst>
          </p:cNvPr>
          <p:cNvSpPr/>
          <p:nvPr/>
        </p:nvSpPr>
        <p:spPr>
          <a:xfrm>
            <a:off x="5401264" y="830267"/>
            <a:ext cx="1136993" cy="73852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horz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RPR </a:t>
            </a:r>
            <a:r>
              <a:rPr kumimoji="0" lang="en-US" altLang="zh-CN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upsampling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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09" name="矩形 408">
            <a:extLst>
              <a:ext uri="{FF2B5EF4-FFF2-40B4-BE49-F238E27FC236}">
                <a16:creationId xmlns="" xmlns:a16="http://schemas.microsoft.com/office/drawing/2014/main" id="{B304ECD0-AA80-806D-4F47-F84B8155AC30}"/>
              </a:ext>
            </a:extLst>
          </p:cNvPr>
          <p:cNvSpPr/>
          <p:nvPr/>
        </p:nvSpPr>
        <p:spPr>
          <a:xfrm>
            <a:off x="140043" y="3537430"/>
            <a:ext cx="743748" cy="110981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RPR </a:t>
            </a:r>
            <a:r>
              <a:rPr kumimoji="0" lang="en-US" altLang="zh-CN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upsampling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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410" name="肘形连接符 409">
            <a:extLst>
              <a:ext uri="{FF2B5EF4-FFF2-40B4-BE49-F238E27FC236}">
                <a16:creationId xmlns="" xmlns:a16="http://schemas.microsoft.com/office/drawing/2014/main" id="{CDB90CE4-714C-7802-6FD7-1800F73F2A1D}"/>
              </a:ext>
            </a:extLst>
          </p:cNvPr>
          <p:cNvCxnSpPr>
            <a:stCxn id="364" idx="1"/>
            <a:endCxn id="409" idx="0"/>
          </p:cNvCxnSpPr>
          <p:nvPr/>
        </p:nvCxnSpPr>
        <p:spPr>
          <a:xfrm rot="10800000" flipV="1">
            <a:off x="511917" y="2467966"/>
            <a:ext cx="569676" cy="1069464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11" name="直接箭头连接符 410">
            <a:extLst>
              <a:ext uri="{FF2B5EF4-FFF2-40B4-BE49-F238E27FC236}">
                <a16:creationId xmlns="" xmlns:a16="http://schemas.microsoft.com/office/drawing/2014/main" id="{93D96273-49B5-7A76-B3E6-FC412FE7CF4F}"/>
              </a:ext>
            </a:extLst>
          </p:cNvPr>
          <p:cNvCxnSpPr>
            <a:stCxn id="409" idx="3"/>
            <a:endCxn id="366" idx="1"/>
          </p:cNvCxnSpPr>
          <p:nvPr/>
        </p:nvCxnSpPr>
        <p:spPr>
          <a:xfrm>
            <a:off x="883791" y="4092339"/>
            <a:ext cx="197803" cy="338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12" name="Left Brace 62">
            <a:extLst>
              <a:ext uri="{FF2B5EF4-FFF2-40B4-BE49-F238E27FC236}">
                <a16:creationId xmlns="" xmlns:a16="http://schemas.microsoft.com/office/drawing/2014/main" id="{5E9205FF-E392-625A-A94C-ECF72B721C09}"/>
              </a:ext>
            </a:extLst>
          </p:cNvPr>
          <p:cNvSpPr/>
          <p:nvPr/>
        </p:nvSpPr>
        <p:spPr>
          <a:xfrm rot="5400000">
            <a:off x="6336507" y="1713916"/>
            <a:ext cx="385200" cy="1009841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600" kern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13" name="Left Brace 145">
            <a:extLst>
              <a:ext uri="{FF2B5EF4-FFF2-40B4-BE49-F238E27FC236}">
                <a16:creationId xmlns="" xmlns:a16="http://schemas.microsoft.com/office/drawing/2014/main" id="{AE9BC27D-FE7F-C499-E60A-BA09E1E0B6E1}"/>
              </a:ext>
            </a:extLst>
          </p:cNvPr>
          <p:cNvSpPr/>
          <p:nvPr/>
        </p:nvSpPr>
        <p:spPr>
          <a:xfrm rot="5400000">
            <a:off x="6271594" y="3082982"/>
            <a:ext cx="385200" cy="1009841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600" kern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14" name="TextBox 146">
            <a:extLst>
              <a:ext uri="{FF2B5EF4-FFF2-40B4-BE49-F238E27FC236}">
                <a16:creationId xmlns="" xmlns:a16="http://schemas.microsoft.com/office/drawing/2014/main" id="{F5AE8F4C-886C-8D2E-C798-0C8F762350F9}"/>
              </a:ext>
            </a:extLst>
          </p:cNvPr>
          <p:cNvSpPr txBox="1"/>
          <p:nvPr/>
        </p:nvSpPr>
        <p:spPr>
          <a:xfrm>
            <a:off x="6244714" y="3107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ea typeface="微软雅黑"/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  <a:ea typeface="微软雅黑"/>
              </a:rPr>
              <a:t>UV</a:t>
            </a:r>
            <a:r>
              <a:rPr lang="en-US" sz="1600" dirty="0">
                <a:solidFill>
                  <a:srgbClr val="FF0000"/>
                </a:solidFill>
                <a:ea typeface="微软雅黑"/>
              </a:rPr>
              <a:t> </a:t>
            </a:r>
            <a:endParaRPr lang="en-US" sz="1600" dirty="0">
              <a:solidFill>
                <a:prstClr val="black"/>
              </a:solidFill>
              <a:ea typeface="微软雅黑"/>
            </a:endParaRPr>
          </a:p>
        </p:txBody>
      </p:sp>
      <p:cxnSp>
        <p:nvCxnSpPr>
          <p:cNvPr id="415" name="Elbow Connector 159">
            <a:extLst>
              <a:ext uri="{FF2B5EF4-FFF2-40B4-BE49-F238E27FC236}">
                <a16:creationId xmlns="" xmlns:a16="http://schemas.microsoft.com/office/drawing/2014/main" id="{7ECE4927-F703-5F5D-1A3A-D98CE387010D}"/>
              </a:ext>
            </a:extLst>
          </p:cNvPr>
          <p:cNvCxnSpPr>
            <a:stCxn id="375" idx="3"/>
            <a:endCxn id="363" idx="1"/>
          </p:cNvCxnSpPr>
          <p:nvPr/>
        </p:nvCxnSpPr>
        <p:spPr>
          <a:xfrm>
            <a:off x="5164957" y="2844865"/>
            <a:ext cx="5822652" cy="1506059"/>
          </a:xfrm>
          <a:prstGeom prst="bentConnector3">
            <a:avLst>
              <a:gd name="adj1" fmla="val 392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16" name="Rectangle 41">
            <a:extLst>
              <a:ext uri="{FF2B5EF4-FFF2-40B4-BE49-F238E27FC236}">
                <a16:creationId xmlns="" xmlns:a16="http://schemas.microsoft.com/office/drawing/2014/main" id="{BE93D9BB-7AAA-9C53-B9FC-673904BE5635}"/>
              </a:ext>
            </a:extLst>
          </p:cNvPr>
          <p:cNvSpPr/>
          <p:nvPr/>
        </p:nvSpPr>
        <p:spPr>
          <a:xfrm>
            <a:off x="5648821" y="2314122"/>
            <a:ext cx="593663" cy="102212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Back Bone Block,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Y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417" name="Rectangle 42">
            <a:extLst>
              <a:ext uri="{FF2B5EF4-FFF2-40B4-BE49-F238E27FC236}">
                <a16:creationId xmlns="" xmlns:a16="http://schemas.microsoft.com/office/drawing/2014/main" id="{38AE94B2-5D5D-68FA-A84C-2182D8B3B3A7}"/>
              </a:ext>
            </a:extLst>
          </p:cNvPr>
          <p:cNvSpPr/>
          <p:nvPr/>
        </p:nvSpPr>
        <p:spPr>
          <a:xfrm>
            <a:off x="6669553" y="2329216"/>
            <a:ext cx="567925" cy="101643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Back Bone Block,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Y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418" name="Rectangle 43">
            <a:extLst>
              <a:ext uri="{FF2B5EF4-FFF2-40B4-BE49-F238E27FC236}">
                <a16:creationId xmlns="" xmlns:a16="http://schemas.microsoft.com/office/drawing/2014/main" id="{88D7E739-113F-E45A-670B-58725DF5A7CF}"/>
              </a:ext>
            </a:extLst>
          </p:cNvPr>
          <p:cNvSpPr/>
          <p:nvPr/>
        </p:nvSpPr>
        <p:spPr>
          <a:xfrm>
            <a:off x="6280302" y="2512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ea typeface="微软雅黑"/>
              </a:rPr>
              <a:t>...</a:t>
            </a:r>
          </a:p>
        </p:txBody>
      </p:sp>
      <p:sp>
        <p:nvSpPr>
          <p:cNvPr id="419" name="Rectangle 45">
            <a:extLst>
              <a:ext uri="{FF2B5EF4-FFF2-40B4-BE49-F238E27FC236}">
                <a16:creationId xmlns="" xmlns:a16="http://schemas.microsoft.com/office/drawing/2014/main" id="{CE99AC7F-4A4F-8993-D90F-D28BC31F3112}"/>
              </a:ext>
            </a:extLst>
          </p:cNvPr>
          <p:cNvSpPr/>
          <p:nvPr/>
        </p:nvSpPr>
        <p:spPr>
          <a:xfrm>
            <a:off x="9767442" y="2337462"/>
            <a:ext cx="507999" cy="10234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lIns="0" tIns="0" rIns="0" bIns="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3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3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Y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4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0" name="Rectangle 130">
            <a:extLst>
              <a:ext uri="{FF2B5EF4-FFF2-40B4-BE49-F238E27FC236}">
                <a16:creationId xmlns="" xmlns:a16="http://schemas.microsoft.com/office/drawing/2014/main" id="{E8D076F2-72C7-A6CD-745E-BB004576C957}"/>
              </a:ext>
            </a:extLst>
          </p:cNvPr>
          <p:cNvSpPr/>
          <p:nvPr/>
        </p:nvSpPr>
        <p:spPr>
          <a:xfrm>
            <a:off x="7371742" y="2350149"/>
            <a:ext cx="506843" cy="99550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lIns="0" tIns="0" rIns="0" bIns="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3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Y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Y21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1" name="Rectangle 131">
            <a:extLst>
              <a:ext uri="{FF2B5EF4-FFF2-40B4-BE49-F238E27FC236}">
                <a16:creationId xmlns="" xmlns:a16="http://schemas.microsoft.com/office/drawing/2014/main" id="{AD8F91E2-9A5E-202C-B674-A9AA54A6AA96}"/>
              </a:ext>
            </a:extLst>
          </p:cNvPr>
          <p:cNvSpPr/>
          <p:nvPr/>
        </p:nvSpPr>
        <p:spPr>
          <a:xfrm>
            <a:off x="7970065" y="2333842"/>
            <a:ext cx="506843" cy="1015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lIns="0" tIns="0" rIns="0" bIns="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3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Y21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Y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2" name="Rectangle 132">
            <a:extLst>
              <a:ext uri="{FF2B5EF4-FFF2-40B4-BE49-F238E27FC236}">
                <a16:creationId xmlns="" xmlns:a16="http://schemas.microsoft.com/office/drawing/2014/main" id="{9EE2D301-BE42-7C3D-AF6F-B7FE025E3CAD}"/>
              </a:ext>
            </a:extLst>
          </p:cNvPr>
          <p:cNvSpPr/>
          <p:nvPr/>
        </p:nvSpPr>
        <p:spPr>
          <a:xfrm>
            <a:off x="8579990" y="2350148"/>
            <a:ext cx="506843" cy="99550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lIns="0" tIns="0" rIns="0" bIns="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Y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Y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423" name="Rectangle 133">
            <a:extLst>
              <a:ext uri="{FF2B5EF4-FFF2-40B4-BE49-F238E27FC236}">
                <a16:creationId xmlns="" xmlns:a16="http://schemas.microsoft.com/office/drawing/2014/main" id="{5C9BD8DD-9660-8203-7B5C-554D0A4CC14C}"/>
              </a:ext>
            </a:extLst>
          </p:cNvPr>
          <p:cNvSpPr/>
          <p:nvPr/>
        </p:nvSpPr>
        <p:spPr>
          <a:xfrm>
            <a:off x="9168473" y="2319812"/>
            <a:ext cx="507999" cy="102346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PReLU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4" name="Rectangle 140">
            <a:extLst>
              <a:ext uri="{FF2B5EF4-FFF2-40B4-BE49-F238E27FC236}">
                <a16:creationId xmlns="" xmlns:a16="http://schemas.microsoft.com/office/drawing/2014/main" id="{CF390175-C700-E3B6-9A64-999339A6FE42}"/>
              </a:ext>
            </a:extLst>
          </p:cNvPr>
          <p:cNvSpPr/>
          <p:nvPr/>
        </p:nvSpPr>
        <p:spPr>
          <a:xfrm>
            <a:off x="5613369" y="3639310"/>
            <a:ext cx="593663" cy="102212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Back Bone Block,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UV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425" name="Rectangle 141">
            <a:extLst>
              <a:ext uri="{FF2B5EF4-FFF2-40B4-BE49-F238E27FC236}">
                <a16:creationId xmlns="" xmlns:a16="http://schemas.microsoft.com/office/drawing/2014/main" id="{5EC59078-3A7B-59BB-8D29-A179E63745DA}"/>
              </a:ext>
            </a:extLst>
          </p:cNvPr>
          <p:cNvSpPr/>
          <p:nvPr/>
        </p:nvSpPr>
        <p:spPr>
          <a:xfrm>
            <a:off x="6634101" y="3654404"/>
            <a:ext cx="567925" cy="101643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Back Bone Block,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UV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426" name="Rectangle 142">
            <a:extLst>
              <a:ext uri="{FF2B5EF4-FFF2-40B4-BE49-F238E27FC236}">
                <a16:creationId xmlns="" xmlns:a16="http://schemas.microsoft.com/office/drawing/2014/main" id="{F4DFDEB2-31F6-D3B9-25D4-877A73F635FD}"/>
              </a:ext>
            </a:extLst>
          </p:cNvPr>
          <p:cNvSpPr/>
          <p:nvPr/>
        </p:nvSpPr>
        <p:spPr>
          <a:xfrm>
            <a:off x="6244850" y="3837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ea typeface="微软雅黑"/>
              </a:rPr>
              <a:t>...</a:t>
            </a:r>
          </a:p>
        </p:txBody>
      </p:sp>
      <p:sp>
        <p:nvSpPr>
          <p:cNvPr id="427" name="Rectangle 143">
            <a:extLst>
              <a:ext uri="{FF2B5EF4-FFF2-40B4-BE49-F238E27FC236}">
                <a16:creationId xmlns="" xmlns:a16="http://schemas.microsoft.com/office/drawing/2014/main" id="{91C28B71-8BD2-9909-AF6E-B63A4A51D7EF}"/>
              </a:ext>
            </a:extLst>
          </p:cNvPr>
          <p:cNvSpPr/>
          <p:nvPr/>
        </p:nvSpPr>
        <p:spPr>
          <a:xfrm>
            <a:off x="9731990" y="3662650"/>
            <a:ext cx="507999" cy="10234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lIns="0" tIns="0" rIns="0" bIns="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3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3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UV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2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8" name="Rectangle 147">
            <a:extLst>
              <a:ext uri="{FF2B5EF4-FFF2-40B4-BE49-F238E27FC236}">
                <a16:creationId xmlns="" xmlns:a16="http://schemas.microsoft.com/office/drawing/2014/main" id="{44DCA43B-AB70-110B-CE9E-4CC38B57A128}"/>
              </a:ext>
            </a:extLst>
          </p:cNvPr>
          <p:cNvSpPr/>
          <p:nvPr/>
        </p:nvSpPr>
        <p:spPr>
          <a:xfrm>
            <a:off x="7336290" y="3675337"/>
            <a:ext cx="506843" cy="99550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lIns="0" tIns="0" rIns="0" bIns="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3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UV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UV21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9" name="Rectangle 148">
            <a:extLst>
              <a:ext uri="{FF2B5EF4-FFF2-40B4-BE49-F238E27FC236}">
                <a16:creationId xmlns="" xmlns:a16="http://schemas.microsoft.com/office/drawing/2014/main" id="{39796DE0-1609-3111-88AB-CCEBD8EAE47B}"/>
              </a:ext>
            </a:extLst>
          </p:cNvPr>
          <p:cNvSpPr/>
          <p:nvPr/>
        </p:nvSpPr>
        <p:spPr>
          <a:xfrm>
            <a:off x="7934613" y="3659030"/>
            <a:ext cx="506843" cy="1015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lIns="0" tIns="0" rIns="0" bIns="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3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UV21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UV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30" name="Rectangle 149">
            <a:extLst>
              <a:ext uri="{FF2B5EF4-FFF2-40B4-BE49-F238E27FC236}">
                <a16:creationId xmlns="" xmlns:a16="http://schemas.microsoft.com/office/drawing/2014/main" id="{3D9EDDAB-9A6F-A280-E9E6-B9CCA9AABD70}"/>
              </a:ext>
            </a:extLst>
          </p:cNvPr>
          <p:cNvSpPr/>
          <p:nvPr/>
        </p:nvSpPr>
        <p:spPr>
          <a:xfrm>
            <a:off x="8544538" y="3675336"/>
            <a:ext cx="506843" cy="99550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lIns="0" tIns="0" rIns="0" bIns="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UV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UV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431" name="Rectangle 150">
            <a:extLst>
              <a:ext uri="{FF2B5EF4-FFF2-40B4-BE49-F238E27FC236}">
                <a16:creationId xmlns="" xmlns:a16="http://schemas.microsoft.com/office/drawing/2014/main" id="{BF4F2FAD-C247-1639-854D-4875D825C959}"/>
              </a:ext>
            </a:extLst>
          </p:cNvPr>
          <p:cNvSpPr/>
          <p:nvPr/>
        </p:nvSpPr>
        <p:spPr>
          <a:xfrm>
            <a:off x="9133021" y="3645000"/>
            <a:ext cx="507999" cy="102346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PReLU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32" name="Rectangle 65">
            <a:extLst>
              <a:ext uri="{FF2B5EF4-FFF2-40B4-BE49-F238E27FC236}">
                <a16:creationId xmlns="" xmlns:a16="http://schemas.microsoft.com/office/drawing/2014/main" id="{DEDDD8CA-527D-64BD-73D8-F19A15743593}"/>
              </a:ext>
            </a:extLst>
          </p:cNvPr>
          <p:cNvSpPr/>
          <p:nvPr/>
        </p:nvSpPr>
        <p:spPr>
          <a:xfrm>
            <a:off x="3517697" y="5400589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[</a:t>
            </a:r>
            <a:r>
              <a:rPr lang="en-US" sz="1600" kern="0" dirty="0" err="1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,h,w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]</a:t>
            </a:r>
          </a:p>
        </p:txBody>
      </p:sp>
      <p:sp>
        <p:nvSpPr>
          <p:cNvPr id="433" name="Rectangle 78">
            <a:extLst>
              <a:ext uri="{FF2B5EF4-FFF2-40B4-BE49-F238E27FC236}">
                <a16:creationId xmlns="" xmlns:a16="http://schemas.microsoft.com/office/drawing/2014/main" id="{3CAE81FA-5D5C-C5A0-77A9-3702C64C13FC}"/>
              </a:ext>
            </a:extLst>
          </p:cNvPr>
          <p:cNvSpPr/>
          <p:nvPr/>
        </p:nvSpPr>
        <p:spPr>
          <a:xfrm>
            <a:off x="5857773" y="4809409"/>
            <a:ext cx="17011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  <a:ea typeface="微软雅黑"/>
              </a:rPr>
              <a:t>Back Bone Block </a:t>
            </a:r>
            <a:r>
              <a:rPr lang="en-US" sz="1600" dirty="0">
                <a:solidFill>
                  <a:srgbClr val="FF0000"/>
                </a:solidFill>
                <a:ea typeface="微软雅黑"/>
              </a:rPr>
              <a:t>C</a:t>
            </a:r>
          </a:p>
        </p:txBody>
      </p:sp>
      <p:sp>
        <p:nvSpPr>
          <p:cNvPr id="434" name="Rectangle 79">
            <a:extLst>
              <a:ext uri="{FF2B5EF4-FFF2-40B4-BE49-F238E27FC236}">
                <a16:creationId xmlns="" xmlns:a16="http://schemas.microsoft.com/office/drawing/2014/main" id="{C2C53937-8729-F314-CF0F-38AD2E456ADB}"/>
              </a:ext>
            </a:extLst>
          </p:cNvPr>
          <p:cNvSpPr/>
          <p:nvPr/>
        </p:nvSpPr>
        <p:spPr>
          <a:xfrm>
            <a:off x="8004380" y="5440241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[</a:t>
            </a:r>
            <a:r>
              <a:rPr lang="en-US" sz="1600" kern="0" dirty="0" err="1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,h,w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]</a:t>
            </a:r>
          </a:p>
        </p:txBody>
      </p:sp>
      <p:cxnSp>
        <p:nvCxnSpPr>
          <p:cNvPr id="435" name="Elbow Connector 2">
            <a:extLst>
              <a:ext uri="{FF2B5EF4-FFF2-40B4-BE49-F238E27FC236}">
                <a16:creationId xmlns="" xmlns:a16="http://schemas.microsoft.com/office/drawing/2014/main" id="{66FB845A-78BB-C576-49B1-35C3BDEFA777}"/>
              </a:ext>
            </a:extLst>
          </p:cNvPr>
          <p:cNvCxnSpPr>
            <a:stCxn id="432" idx="0"/>
            <a:endCxn id="434" idx="0"/>
          </p:cNvCxnSpPr>
          <p:nvPr/>
        </p:nvCxnSpPr>
        <p:spPr>
          <a:xfrm rot="16200000" flipH="1">
            <a:off x="5931945" y="3177074"/>
            <a:ext cx="39652" cy="4486683"/>
          </a:xfrm>
          <a:prstGeom prst="bentConnector3">
            <a:avLst>
              <a:gd name="adj1" fmla="val -576516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36" name="Straight Arrow Connector 129">
            <a:extLst>
              <a:ext uri="{FF2B5EF4-FFF2-40B4-BE49-F238E27FC236}">
                <a16:creationId xmlns="" xmlns:a16="http://schemas.microsoft.com/office/drawing/2014/main" id="{2C2E1173-F020-9F75-D33B-154B51DB725B}"/>
              </a:ext>
            </a:extLst>
          </p:cNvPr>
          <p:cNvCxnSpPr>
            <a:stCxn id="432" idx="3"/>
            <a:endCxn id="434" idx="1"/>
          </p:cNvCxnSpPr>
          <p:nvPr/>
        </p:nvCxnSpPr>
        <p:spPr>
          <a:xfrm>
            <a:off x="3899162" y="5864452"/>
            <a:ext cx="4105218" cy="3965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37" name="Rectangle 64">
            <a:extLst>
              <a:ext uri="{FF2B5EF4-FFF2-40B4-BE49-F238E27FC236}">
                <a16:creationId xmlns="" xmlns:a16="http://schemas.microsoft.com/office/drawing/2014/main" id="{FCC63913-0686-F1D1-B381-7006155010A5}"/>
              </a:ext>
            </a:extLst>
          </p:cNvPr>
          <p:cNvSpPr/>
          <p:nvPr/>
        </p:nvSpPr>
        <p:spPr>
          <a:xfrm>
            <a:off x="4065526" y="5258343"/>
            <a:ext cx="506843" cy="113579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  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1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38" name="Rectangle 66">
            <a:extLst>
              <a:ext uri="{FF2B5EF4-FFF2-40B4-BE49-F238E27FC236}">
                <a16:creationId xmlns="" xmlns:a16="http://schemas.microsoft.com/office/drawing/2014/main" id="{D18ADC15-6380-0C07-2C0D-125FE58572A6}"/>
              </a:ext>
            </a:extLst>
          </p:cNvPr>
          <p:cNvSpPr/>
          <p:nvPr/>
        </p:nvSpPr>
        <p:spPr>
          <a:xfrm>
            <a:off x="5967065" y="5274649"/>
            <a:ext cx="506843" cy="111949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  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3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21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39" name="Rectangle 72">
            <a:extLst>
              <a:ext uri="{FF2B5EF4-FFF2-40B4-BE49-F238E27FC236}">
                <a16:creationId xmlns="" xmlns:a16="http://schemas.microsoft.com/office/drawing/2014/main" id="{4C145792-07D4-0E73-7DB3-336DBA836523}"/>
              </a:ext>
            </a:extLst>
          </p:cNvPr>
          <p:cNvSpPr/>
          <p:nvPr/>
        </p:nvSpPr>
        <p:spPr>
          <a:xfrm>
            <a:off x="4716107" y="5258343"/>
            <a:ext cx="506843" cy="113579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  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</a:rPr>
              <a:t>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40" name="Rectangle 74">
            <a:extLst>
              <a:ext uri="{FF2B5EF4-FFF2-40B4-BE49-F238E27FC236}">
                <a16:creationId xmlns="" xmlns:a16="http://schemas.microsoft.com/office/drawing/2014/main" id="{5CE76CF0-8B73-E38C-90C5-1C2911E0CBFE}"/>
              </a:ext>
            </a:extLst>
          </p:cNvPr>
          <p:cNvSpPr/>
          <p:nvPr/>
        </p:nvSpPr>
        <p:spPr>
          <a:xfrm>
            <a:off x="6565388" y="5258342"/>
            <a:ext cx="506843" cy="114246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3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  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baseline="-2500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21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41" name="Rectangle 75">
            <a:extLst>
              <a:ext uri="{FF2B5EF4-FFF2-40B4-BE49-F238E27FC236}">
                <a16:creationId xmlns="" xmlns:a16="http://schemas.microsoft.com/office/drawing/2014/main" id="{8E07BBC7-5322-4DE3-76D0-152DAF9F2CDF}"/>
              </a:ext>
            </a:extLst>
          </p:cNvPr>
          <p:cNvSpPr/>
          <p:nvPr/>
        </p:nvSpPr>
        <p:spPr>
          <a:xfrm>
            <a:off x="7175313" y="5274648"/>
            <a:ext cx="506843" cy="111949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CONV 1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  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</a:rPr>
              <a:t>1 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</a:rPr>
              <a:t>C</a:t>
            </a:r>
            <a:r>
              <a:rPr lang="en-US" sz="1600" kern="0" dirty="0" smtClean="0">
                <a:solidFill>
                  <a:prstClr val="black"/>
                </a:solidFill>
                <a:ea typeface="微软雅黑"/>
                <a:sym typeface="Symbol" panose="05050102010706020507" pitchFamily="18" charset="2"/>
              </a:rPr>
              <a:t></a:t>
            </a:r>
            <a:r>
              <a:rPr lang="en-US" sz="1600" kern="0" dirty="0" smtClean="0">
                <a:solidFill>
                  <a:srgbClr val="FF0000"/>
                </a:solidFill>
                <a:ea typeface="微软雅黑"/>
                <a:sym typeface="Symbol" panose="05050102010706020507" pitchFamily="18" charset="2"/>
              </a:rPr>
              <a:t>C</a:t>
            </a:r>
            <a:endParaRPr lang="en-US" sz="1600" kern="0" dirty="0" smtClean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442" name="Rectangle 76">
            <a:extLst>
              <a:ext uri="{FF2B5EF4-FFF2-40B4-BE49-F238E27FC236}">
                <a16:creationId xmlns="" xmlns:a16="http://schemas.microsoft.com/office/drawing/2014/main" id="{F746401C-D7C7-32EF-A7B0-53A0ABB99D9B}"/>
              </a:ext>
            </a:extLst>
          </p:cNvPr>
          <p:cNvSpPr/>
          <p:nvPr/>
        </p:nvSpPr>
        <p:spPr>
          <a:xfrm>
            <a:off x="5349774" y="5258343"/>
            <a:ext cx="507999" cy="11424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sz="1600" kern="0" dirty="0" err="1" smtClean="0">
                <a:solidFill>
                  <a:prstClr val="black"/>
                </a:solidFill>
                <a:ea typeface="微软雅黑"/>
              </a:rPr>
              <a:t>PReLU</a:t>
            </a:r>
            <a:endParaRPr lang="en-US" sz="1600" kern="0" dirty="0" smtClean="0">
              <a:solidFill>
                <a:prstClr val="black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11703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1515566" y="19728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[</a:t>
            </a:r>
            <a:r>
              <a:rPr lang="en-US" sz="1600" dirty="0" err="1" smtClean="0">
                <a:solidFill>
                  <a:srgbClr val="FF0000"/>
                </a:solidFill>
              </a:rPr>
              <a:t>K</a:t>
            </a:r>
            <a:r>
              <a:rPr lang="en-US" sz="1600" dirty="0" err="1" smtClean="0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69" name="Elbow Connector 68"/>
          <p:cNvCxnSpPr>
            <a:stCxn id="66" idx="3"/>
            <a:endCxn id="104" idx="1"/>
          </p:cNvCxnSpPr>
          <p:nvPr/>
        </p:nvCxnSpPr>
        <p:spPr>
          <a:xfrm>
            <a:off x="1897031" y="2436728"/>
            <a:ext cx="240382" cy="12062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cxnSpLocks/>
            <a:stCxn id="66" idx="3"/>
            <a:endCxn id="85" idx="1"/>
          </p:cNvCxnSpPr>
          <p:nvPr/>
        </p:nvCxnSpPr>
        <p:spPr>
          <a:xfrm flipV="1">
            <a:off x="1897031" y="1224671"/>
            <a:ext cx="240382" cy="121205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1309816" y="116788"/>
            <a:ext cx="7026876" cy="5476704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3687034" y="139700"/>
            <a:ext cx="17011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SEM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591451" y="1972864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[</a:t>
            </a:r>
            <a:r>
              <a:rPr lang="en-US" sz="1600" dirty="0" err="1" smtClean="0">
                <a:solidFill>
                  <a:srgbClr val="FF0000"/>
                </a:solidFill>
              </a:rPr>
              <a:t>K</a:t>
            </a:r>
            <a:r>
              <a:rPr lang="en-US" sz="1600" dirty="0" err="1" smtClean="0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093479" y="185866"/>
            <a:ext cx="222245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K</a:t>
            </a:r>
            <a:r>
              <a:rPr lang="en-US" sz="1600" baseline="-25000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/>
              <a:t>= </a:t>
            </a:r>
            <a:r>
              <a:rPr lang="en-US" altLang="zh-CN" sz="1600" dirty="0" smtClean="0">
                <a:solidFill>
                  <a:srgbClr val="FF0000"/>
                </a:solidFill>
              </a:rPr>
              <a:t>d</a:t>
            </a:r>
            <a:r>
              <a:rPr lang="en-US" altLang="zh-CN" sz="1600" baseline="-25000" dirty="0" smtClean="0">
                <a:solidFill>
                  <a:srgbClr val="FF0000"/>
                </a:solidFill>
              </a:rPr>
              <a:t>1</a:t>
            </a:r>
            <a:r>
              <a:rPr lang="en-US" altLang="zh-CN" sz="1600" dirty="0" smtClean="0">
                <a:solidFill>
                  <a:srgbClr val="FF0000"/>
                </a:solidFill>
              </a:rPr>
              <a:t> or d</a:t>
            </a:r>
            <a:r>
              <a:rPr lang="en-US" altLang="zh-CN" sz="1600" baseline="-25000" dirty="0" smtClean="0">
                <a:solidFill>
                  <a:srgbClr val="FF0000"/>
                </a:solidFill>
              </a:rPr>
              <a:t>2</a:t>
            </a:r>
            <a:r>
              <a:rPr lang="en-US" altLang="zh-CN" sz="1600" dirty="0" smtClean="0">
                <a:solidFill>
                  <a:srgbClr val="FF0000"/>
                </a:solidFill>
              </a:rPr>
              <a:t> or</a:t>
            </a:r>
            <a:r>
              <a:rPr lang="en-US" altLang="zh-CN" sz="1600" baseline="-25000" dirty="0" smtClean="0">
                <a:solidFill>
                  <a:srgbClr val="FF0000"/>
                </a:solidFill>
              </a:rPr>
              <a:t> </a:t>
            </a:r>
            <a:r>
              <a:rPr lang="en-US" altLang="zh-CN" sz="1600" dirty="0" smtClean="0">
                <a:solidFill>
                  <a:srgbClr val="FF0000"/>
                </a:solidFill>
              </a:rPr>
              <a:t>d</a:t>
            </a:r>
            <a:r>
              <a:rPr lang="en-US" altLang="zh-CN" sz="1600" baseline="-25000" dirty="0" smtClean="0">
                <a:solidFill>
                  <a:srgbClr val="FF0000"/>
                </a:solidFill>
              </a:rPr>
              <a:t>3</a:t>
            </a:r>
            <a:endParaRPr lang="en-US" sz="1600" dirty="0"/>
          </a:p>
        </p:txBody>
      </p:sp>
      <p:sp>
        <p:nvSpPr>
          <p:cNvPr id="85" name="Rectangle 8"/>
          <p:cNvSpPr/>
          <p:nvPr/>
        </p:nvSpPr>
        <p:spPr>
          <a:xfrm>
            <a:off x="2137413" y="782675"/>
            <a:ext cx="507998" cy="88399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3,</a:t>
            </a:r>
            <a:r>
              <a:rPr lang="en-US" sz="1600" dirty="0" smtClean="0">
                <a:solidFill>
                  <a:srgbClr val="FF0000"/>
                </a:solidFill>
              </a:rPr>
              <a:t>K/3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7" name="Rectangle 76"/>
          <p:cNvSpPr/>
          <p:nvPr/>
        </p:nvSpPr>
        <p:spPr>
          <a:xfrm>
            <a:off x="2758516" y="653439"/>
            <a:ext cx="220121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3" name="直接箭头连接符 82"/>
          <p:cNvCxnSpPr>
            <a:stCxn id="85" idx="3"/>
            <a:endCxn id="87" idx="1"/>
          </p:cNvCxnSpPr>
          <p:nvPr/>
        </p:nvCxnSpPr>
        <p:spPr>
          <a:xfrm flipV="1">
            <a:off x="2645411" y="1224670"/>
            <a:ext cx="113105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8"/>
          <p:cNvSpPr/>
          <p:nvPr/>
        </p:nvSpPr>
        <p:spPr>
          <a:xfrm>
            <a:off x="2137413" y="1994732"/>
            <a:ext cx="507998" cy="88399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3,</a:t>
            </a:r>
            <a:r>
              <a:rPr lang="en-US" sz="1600" dirty="0" smtClean="0">
                <a:solidFill>
                  <a:srgbClr val="FF0000"/>
                </a:solidFill>
              </a:rPr>
              <a:t>K/3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2" name="Rectangle 76"/>
          <p:cNvSpPr/>
          <p:nvPr/>
        </p:nvSpPr>
        <p:spPr>
          <a:xfrm>
            <a:off x="2758516" y="1865496"/>
            <a:ext cx="220121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3" name="直接箭头连接符 102"/>
          <p:cNvCxnSpPr>
            <a:stCxn id="101" idx="3"/>
            <a:endCxn id="102" idx="1"/>
          </p:cNvCxnSpPr>
          <p:nvPr/>
        </p:nvCxnSpPr>
        <p:spPr>
          <a:xfrm flipV="1">
            <a:off x="2645411" y="2436727"/>
            <a:ext cx="113105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ectangle 8"/>
          <p:cNvSpPr/>
          <p:nvPr/>
        </p:nvSpPr>
        <p:spPr>
          <a:xfrm>
            <a:off x="2137413" y="3201028"/>
            <a:ext cx="507998" cy="88399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3,</a:t>
            </a:r>
            <a:r>
              <a:rPr lang="en-US" sz="1600" dirty="0" smtClean="0">
                <a:solidFill>
                  <a:srgbClr val="FF0000"/>
                </a:solidFill>
              </a:rPr>
              <a:t>K/3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5" name="Rectangle 76"/>
          <p:cNvSpPr/>
          <p:nvPr/>
        </p:nvSpPr>
        <p:spPr>
          <a:xfrm>
            <a:off x="2758516" y="3071792"/>
            <a:ext cx="220121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6" name="直接箭头连接符 105"/>
          <p:cNvCxnSpPr>
            <a:stCxn id="104" idx="3"/>
            <a:endCxn id="105" idx="1"/>
          </p:cNvCxnSpPr>
          <p:nvPr/>
        </p:nvCxnSpPr>
        <p:spPr>
          <a:xfrm flipV="1">
            <a:off x="2645411" y="3643023"/>
            <a:ext cx="113105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箭头连接符 108"/>
          <p:cNvCxnSpPr>
            <a:stCxn id="66" idx="3"/>
            <a:endCxn id="101" idx="1"/>
          </p:cNvCxnSpPr>
          <p:nvPr/>
        </p:nvCxnSpPr>
        <p:spPr>
          <a:xfrm>
            <a:off x="1897031" y="2436728"/>
            <a:ext cx="24038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Rectangle 8"/>
          <p:cNvSpPr/>
          <p:nvPr/>
        </p:nvSpPr>
        <p:spPr>
          <a:xfrm>
            <a:off x="3114186" y="1994732"/>
            <a:ext cx="507998" cy="88399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3,</a:t>
            </a:r>
            <a:r>
              <a:rPr lang="en-US" sz="1600" dirty="0" smtClean="0">
                <a:solidFill>
                  <a:srgbClr val="FF0000"/>
                </a:solidFill>
              </a:rPr>
              <a:t>K/3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0" name="Rectangle 76"/>
          <p:cNvSpPr/>
          <p:nvPr/>
        </p:nvSpPr>
        <p:spPr>
          <a:xfrm>
            <a:off x="3735289" y="1865496"/>
            <a:ext cx="220121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21" name="直接箭头连接符 120"/>
          <p:cNvCxnSpPr>
            <a:stCxn id="119" idx="3"/>
            <a:endCxn id="120" idx="1"/>
          </p:cNvCxnSpPr>
          <p:nvPr/>
        </p:nvCxnSpPr>
        <p:spPr>
          <a:xfrm flipV="1">
            <a:off x="3622184" y="2436727"/>
            <a:ext cx="113105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8"/>
          <p:cNvSpPr/>
          <p:nvPr/>
        </p:nvSpPr>
        <p:spPr>
          <a:xfrm>
            <a:off x="3114186" y="3201027"/>
            <a:ext cx="507998" cy="88399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3,</a:t>
            </a:r>
            <a:r>
              <a:rPr lang="en-US" sz="1600" dirty="0" smtClean="0">
                <a:solidFill>
                  <a:srgbClr val="FF0000"/>
                </a:solidFill>
              </a:rPr>
              <a:t>K</a:t>
            </a:r>
            <a:r>
              <a:rPr lang="en-US" altLang="zh-CN" sz="1600" dirty="0" smtClean="0">
                <a:solidFill>
                  <a:srgbClr val="FF0000"/>
                </a:solidFill>
              </a:rPr>
              <a:t>/3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123" name="Rectangle 76"/>
          <p:cNvSpPr/>
          <p:nvPr/>
        </p:nvSpPr>
        <p:spPr>
          <a:xfrm>
            <a:off x="3735289" y="3071791"/>
            <a:ext cx="220121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24" name="直接箭头连接符 123"/>
          <p:cNvCxnSpPr>
            <a:stCxn id="122" idx="3"/>
            <a:endCxn id="123" idx="1"/>
          </p:cNvCxnSpPr>
          <p:nvPr/>
        </p:nvCxnSpPr>
        <p:spPr>
          <a:xfrm flipV="1">
            <a:off x="3622184" y="3643022"/>
            <a:ext cx="113105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ectangle 8"/>
          <p:cNvSpPr/>
          <p:nvPr/>
        </p:nvSpPr>
        <p:spPr>
          <a:xfrm>
            <a:off x="4091049" y="3201027"/>
            <a:ext cx="507998" cy="88399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3,</a:t>
            </a:r>
            <a:r>
              <a:rPr lang="en-US" sz="1600" dirty="0" smtClean="0">
                <a:solidFill>
                  <a:srgbClr val="FF0000"/>
                </a:solidFill>
              </a:rPr>
              <a:t>K</a:t>
            </a:r>
            <a:r>
              <a:rPr lang="en-US" altLang="zh-CN" sz="1600" dirty="0" smtClean="0">
                <a:solidFill>
                  <a:srgbClr val="FF0000"/>
                </a:solidFill>
              </a:rPr>
              <a:t>/3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126" name="Rectangle 76"/>
          <p:cNvSpPr/>
          <p:nvPr/>
        </p:nvSpPr>
        <p:spPr>
          <a:xfrm>
            <a:off x="4712152" y="3071791"/>
            <a:ext cx="220121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27" name="直接箭头连接符 126"/>
          <p:cNvCxnSpPr>
            <a:stCxn id="125" idx="3"/>
            <a:endCxn id="126" idx="1"/>
          </p:cNvCxnSpPr>
          <p:nvPr/>
        </p:nvCxnSpPr>
        <p:spPr>
          <a:xfrm flipV="1">
            <a:off x="4599047" y="3643022"/>
            <a:ext cx="113105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箭头连接符 116"/>
          <p:cNvCxnSpPr>
            <a:stCxn id="102" idx="3"/>
            <a:endCxn id="119" idx="1"/>
          </p:cNvCxnSpPr>
          <p:nvPr/>
        </p:nvCxnSpPr>
        <p:spPr>
          <a:xfrm>
            <a:off x="2978637" y="2436727"/>
            <a:ext cx="135549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箭头连接符 128"/>
          <p:cNvCxnSpPr>
            <a:stCxn id="105" idx="3"/>
            <a:endCxn id="122" idx="1"/>
          </p:cNvCxnSpPr>
          <p:nvPr/>
        </p:nvCxnSpPr>
        <p:spPr>
          <a:xfrm>
            <a:off x="2978637" y="3643023"/>
            <a:ext cx="13554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箭头连接符 130"/>
          <p:cNvCxnSpPr>
            <a:stCxn id="123" idx="3"/>
            <a:endCxn id="125" idx="1"/>
          </p:cNvCxnSpPr>
          <p:nvPr/>
        </p:nvCxnSpPr>
        <p:spPr>
          <a:xfrm>
            <a:off x="3955410" y="3643022"/>
            <a:ext cx="135639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Rectangle 8"/>
          <p:cNvSpPr/>
          <p:nvPr/>
        </p:nvSpPr>
        <p:spPr>
          <a:xfrm>
            <a:off x="2137413" y="4505165"/>
            <a:ext cx="507998" cy="7233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3,</a:t>
            </a:r>
            <a:r>
              <a:rPr lang="en-US" sz="1600" dirty="0" smtClean="0">
                <a:solidFill>
                  <a:srgbClr val="FF0000"/>
                </a:solidFill>
              </a:rPr>
              <a:t>K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0" name="Rectangle 76"/>
          <p:cNvSpPr/>
          <p:nvPr/>
        </p:nvSpPr>
        <p:spPr>
          <a:xfrm>
            <a:off x="2758516" y="4312345"/>
            <a:ext cx="220121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51" name="直接箭头连接符 150"/>
          <p:cNvCxnSpPr>
            <a:stCxn id="149" idx="3"/>
            <a:endCxn id="150" idx="1"/>
          </p:cNvCxnSpPr>
          <p:nvPr/>
        </p:nvCxnSpPr>
        <p:spPr>
          <a:xfrm>
            <a:off x="2645411" y="4866857"/>
            <a:ext cx="113105" cy="167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Rectangle 8"/>
          <p:cNvSpPr/>
          <p:nvPr/>
        </p:nvSpPr>
        <p:spPr>
          <a:xfrm>
            <a:off x="3114186" y="4538604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3,</a:t>
            </a:r>
            <a:r>
              <a:rPr lang="en-US" sz="1600" dirty="0" smtClean="0">
                <a:solidFill>
                  <a:srgbClr val="FF0000"/>
                </a:solidFill>
              </a:rPr>
              <a:t>K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53" name="直接箭头连接符 152"/>
          <p:cNvCxnSpPr>
            <a:stCxn id="150" idx="3"/>
            <a:endCxn id="152" idx="1"/>
          </p:cNvCxnSpPr>
          <p:nvPr/>
        </p:nvCxnSpPr>
        <p:spPr>
          <a:xfrm>
            <a:off x="2978637" y="4883576"/>
            <a:ext cx="13554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肘形连接符 186"/>
          <p:cNvCxnSpPr>
            <a:stCxn id="66" idx="2"/>
            <a:endCxn id="149" idx="1"/>
          </p:cNvCxnSpPr>
          <p:nvPr/>
        </p:nvCxnSpPr>
        <p:spPr>
          <a:xfrm rot="16200000" flipH="1">
            <a:off x="938723" y="3668166"/>
            <a:ext cx="1966267" cy="431114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Rectangle 10"/>
          <p:cNvSpPr/>
          <p:nvPr/>
        </p:nvSpPr>
        <p:spPr>
          <a:xfrm>
            <a:off x="5188999" y="209175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K</a:t>
            </a:r>
          </a:p>
        </p:txBody>
      </p:sp>
      <p:cxnSp>
        <p:nvCxnSpPr>
          <p:cNvPr id="190" name="肘形连接符 189"/>
          <p:cNvCxnSpPr>
            <a:stCxn id="87" idx="3"/>
            <a:endCxn id="188" idx="1"/>
          </p:cNvCxnSpPr>
          <p:nvPr/>
        </p:nvCxnSpPr>
        <p:spPr>
          <a:xfrm>
            <a:off x="2978637" y="1224670"/>
            <a:ext cx="2210362" cy="1212058"/>
          </a:xfrm>
          <a:prstGeom prst="bentConnector3">
            <a:avLst>
              <a:gd name="adj1" fmla="val 9397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肘形连接符 193"/>
          <p:cNvCxnSpPr>
            <a:stCxn id="126" idx="3"/>
            <a:endCxn id="188" idx="1"/>
          </p:cNvCxnSpPr>
          <p:nvPr/>
        </p:nvCxnSpPr>
        <p:spPr>
          <a:xfrm flipV="1">
            <a:off x="4932273" y="2436728"/>
            <a:ext cx="256726" cy="120629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箭头连接符 205"/>
          <p:cNvCxnSpPr>
            <a:stCxn id="120" idx="3"/>
            <a:endCxn id="188" idx="1"/>
          </p:cNvCxnSpPr>
          <p:nvPr/>
        </p:nvCxnSpPr>
        <p:spPr>
          <a:xfrm>
            <a:off x="3955410" y="2436727"/>
            <a:ext cx="1233589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Rectangle 8"/>
          <p:cNvSpPr/>
          <p:nvPr/>
        </p:nvSpPr>
        <p:spPr>
          <a:xfrm>
            <a:off x="5839480" y="1994731"/>
            <a:ext cx="507998" cy="88399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chemeClr val="tx1"/>
                </a:solidFill>
              </a:rPr>
              <a:t>3,</a:t>
            </a:r>
            <a:r>
              <a:rPr lang="en-US" sz="1600" dirty="0" smtClean="0">
                <a:solidFill>
                  <a:srgbClr val="FF0000"/>
                </a:solidFill>
              </a:rPr>
              <a:t>K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14" name="Rectangle 76"/>
          <p:cNvSpPr/>
          <p:nvPr/>
        </p:nvSpPr>
        <p:spPr>
          <a:xfrm>
            <a:off x="6460583" y="1865495"/>
            <a:ext cx="220121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5" name="直接箭头连接符 214"/>
          <p:cNvCxnSpPr>
            <a:stCxn id="213" idx="3"/>
            <a:endCxn id="214" idx="1"/>
          </p:cNvCxnSpPr>
          <p:nvPr/>
        </p:nvCxnSpPr>
        <p:spPr>
          <a:xfrm flipV="1">
            <a:off x="6347478" y="2436726"/>
            <a:ext cx="113105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箭头连接符 216"/>
          <p:cNvCxnSpPr>
            <a:stCxn id="188" idx="3"/>
            <a:endCxn id="213" idx="1"/>
          </p:cNvCxnSpPr>
          <p:nvPr/>
        </p:nvCxnSpPr>
        <p:spPr>
          <a:xfrm flipV="1">
            <a:off x="5696998" y="2436727"/>
            <a:ext cx="14248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8" name="TextBox 92"/>
              <p:cNvSpPr txBox="1"/>
              <p:nvPr/>
            </p:nvSpPr>
            <p:spPr>
              <a:xfrm>
                <a:off x="6964730" y="225320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8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4730" y="225320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1" name="肘形连接符 220"/>
          <p:cNvCxnSpPr>
            <a:stCxn id="152" idx="3"/>
            <a:endCxn id="218" idx="2"/>
          </p:cNvCxnSpPr>
          <p:nvPr/>
        </p:nvCxnSpPr>
        <p:spPr>
          <a:xfrm flipV="1">
            <a:off x="3622184" y="2622539"/>
            <a:ext cx="3469183" cy="226103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肘形连接符 221"/>
          <p:cNvCxnSpPr>
            <a:stCxn id="66" idx="0"/>
            <a:endCxn id="218" idx="0"/>
          </p:cNvCxnSpPr>
          <p:nvPr/>
        </p:nvCxnSpPr>
        <p:spPr>
          <a:xfrm rot="16200000" flipH="1">
            <a:off x="4258662" y="-579498"/>
            <a:ext cx="280342" cy="5385068"/>
          </a:xfrm>
          <a:prstGeom prst="bentConnector3">
            <a:avLst>
              <a:gd name="adj1" fmla="val -5164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箭头连接符 226"/>
          <p:cNvCxnSpPr>
            <a:stCxn id="214" idx="3"/>
            <a:endCxn id="218" idx="1"/>
          </p:cNvCxnSpPr>
          <p:nvPr/>
        </p:nvCxnSpPr>
        <p:spPr>
          <a:xfrm>
            <a:off x="6680704" y="2436726"/>
            <a:ext cx="284026" cy="11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箭头连接符 228"/>
          <p:cNvCxnSpPr>
            <a:stCxn id="218" idx="3"/>
            <a:endCxn id="80" idx="1"/>
          </p:cNvCxnSpPr>
          <p:nvPr/>
        </p:nvCxnSpPr>
        <p:spPr>
          <a:xfrm flipV="1">
            <a:off x="7218004" y="2436727"/>
            <a:ext cx="373447" cy="11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010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3698</TotalTime>
  <Words>338</Words>
  <Application>Microsoft Office PowerPoint</Application>
  <PresentationFormat>宽屏</PresentationFormat>
  <Paragraphs>93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宋体</vt:lpstr>
      <vt:lpstr>微软雅黑</vt:lpstr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Jiedong Ye</cp:lastModifiedBy>
  <cp:revision>221</cp:revision>
  <dcterms:created xsi:type="dcterms:W3CDTF">2023-04-21T07:22:16Z</dcterms:created>
  <dcterms:modified xsi:type="dcterms:W3CDTF">2024-02-29T02:10:44Z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