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0"/>
  </p:notesMasterIdLst>
  <p:sldIdLst>
    <p:sldId id="898" r:id="rId5"/>
    <p:sldId id="899" r:id="rId6"/>
    <p:sldId id="926" r:id="rId7"/>
    <p:sldId id="928" r:id="rId8"/>
    <p:sldId id="911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F308584-AAF1-40BE-9AC0-6AF1EABBDEE6}" v="14" dt="2024-02-13T14:29:50.480"/>
    <p1510:client id="{BC76886F-99F4-43A9-8DFB-07B08ECE5590}" v="37" dt="2024-02-12T23:29:28.51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152" autoAdjust="0"/>
    <p:restoredTop sz="94660"/>
  </p:normalViewPr>
  <p:slideViewPr>
    <p:cSldViewPr snapToGrid="0">
      <p:cViewPr varScale="1">
        <p:scale>
          <a:sx n="147" d="100"/>
          <a:sy n="147" d="100"/>
        </p:scale>
        <p:origin x="732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microsoft.com/office/2016/11/relationships/changesInfo" Target="changesInfos/changesInfo1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mytro Rusanovskyy" userId="621f73b1-0084-4349-83c1-86917e0e3bb7" providerId="ADAL" clId="{BC76886F-99F4-43A9-8DFB-07B08ECE5590}"/>
    <pc:docChg chg="undo redo custSel addSld delSld modSld">
      <pc:chgData name="Dmytro Rusanovskyy" userId="621f73b1-0084-4349-83c1-86917e0e3bb7" providerId="ADAL" clId="{BC76886F-99F4-43A9-8DFB-07B08ECE5590}" dt="2024-02-13T00:04:01.221" v="1818" actId="13926"/>
      <pc:docMkLst>
        <pc:docMk/>
      </pc:docMkLst>
      <pc:sldChg chg="del">
        <pc:chgData name="Dmytro Rusanovskyy" userId="621f73b1-0084-4349-83c1-86917e0e3bb7" providerId="ADAL" clId="{BC76886F-99F4-43A9-8DFB-07B08ECE5590}" dt="2024-02-12T23:38:07.690" v="1197" actId="47"/>
        <pc:sldMkLst>
          <pc:docMk/>
          <pc:sldMk cId="2050882812" sldId="332"/>
        </pc:sldMkLst>
      </pc:sldChg>
      <pc:sldChg chg="modSp mod">
        <pc:chgData name="Dmytro Rusanovskyy" userId="621f73b1-0084-4349-83c1-86917e0e3bb7" providerId="ADAL" clId="{BC76886F-99F4-43A9-8DFB-07B08ECE5590}" dt="2024-02-12T23:55:06.011" v="1508" actId="20577"/>
        <pc:sldMkLst>
          <pc:docMk/>
          <pc:sldMk cId="870665549" sldId="898"/>
        </pc:sldMkLst>
        <pc:spChg chg="mod">
          <ac:chgData name="Dmytro Rusanovskyy" userId="621f73b1-0084-4349-83c1-86917e0e3bb7" providerId="ADAL" clId="{BC76886F-99F4-43A9-8DFB-07B08ECE5590}" dt="2024-02-12T23:55:06.011" v="1508" actId="20577"/>
          <ac:spMkLst>
            <pc:docMk/>
            <pc:sldMk cId="870665549" sldId="898"/>
            <ac:spMk id="2" creationId="{00000000-0000-0000-0000-000000000000}"/>
          </ac:spMkLst>
        </pc:spChg>
        <pc:spChg chg="mod">
          <ac:chgData name="Dmytro Rusanovskyy" userId="621f73b1-0084-4349-83c1-86917e0e3bb7" providerId="ADAL" clId="{BC76886F-99F4-43A9-8DFB-07B08ECE5590}" dt="2024-02-12T23:42:21.503" v="1353" actId="13926"/>
          <ac:spMkLst>
            <pc:docMk/>
            <pc:sldMk cId="870665549" sldId="898"/>
            <ac:spMk id="86" creationId="{36BACACF-A2E7-0C6A-9EC8-614BEE11AED4}"/>
          </ac:spMkLst>
        </pc:spChg>
      </pc:sldChg>
      <pc:sldChg chg="addSp delSp modSp mod">
        <pc:chgData name="Dmytro Rusanovskyy" userId="621f73b1-0084-4349-83c1-86917e0e3bb7" providerId="ADAL" clId="{BC76886F-99F4-43A9-8DFB-07B08ECE5590}" dt="2024-02-12T23:50:32.180" v="1468" actId="3626"/>
        <pc:sldMkLst>
          <pc:docMk/>
          <pc:sldMk cId="2217647356" sldId="899"/>
        </pc:sldMkLst>
        <pc:spChg chg="mod">
          <ac:chgData name="Dmytro Rusanovskyy" userId="621f73b1-0084-4349-83c1-86917e0e3bb7" providerId="ADAL" clId="{BC76886F-99F4-43A9-8DFB-07B08ECE5590}" dt="2024-02-12T22:10:52.834" v="57" actId="20577"/>
          <ac:spMkLst>
            <pc:docMk/>
            <pc:sldMk cId="2217647356" sldId="899"/>
            <ac:spMk id="2" creationId="{00000000-0000-0000-0000-000000000000}"/>
          </ac:spMkLst>
        </pc:spChg>
        <pc:spChg chg="mod">
          <ac:chgData name="Dmytro Rusanovskyy" userId="621f73b1-0084-4349-83c1-86917e0e3bb7" providerId="ADAL" clId="{BC76886F-99F4-43A9-8DFB-07B08ECE5590}" dt="2024-02-12T23:50:32.180" v="1468" actId="3626"/>
          <ac:spMkLst>
            <pc:docMk/>
            <pc:sldMk cId="2217647356" sldId="899"/>
            <ac:spMk id="86" creationId="{36BACACF-A2E7-0C6A-9EC8-614BEE11AED4}"/>
          </ac:spMkLst>
        </pc:spChg>
        <pc:graphicFrameChg chg="add mod">
          <ac:chgData name="Dmytro Rusanovskyy" userId="621f73b1-0084-4349-83c1-86917e0e3bb7" providerId="ADAL" clId="{BC76886F-99F4-43A9-8DFB-07B08ECE5590}" dt="2024-02-12T22:39:04.087" v="682" actId="1076"/>
          <ac:graphicFrameMkLst>
            <pc:docMk/>
            <pc:sldMk cId="2217647356" sldId="899"/>
            <ac:graphicFrameMk id="4" creationId="{69C35648-AF49-47CE-92E6-B1F6AF77273D}"/>
          </ac:graphicFrameMkLst>
        </pc:graphicFrameChg>
        <pc:graphicFrameChg chg="add mod">
          <ac:chgData name="Dmytro Rusanovskyy" userId="621f73b1-0084-4349-83c1-86917e0e3bb7" providerId="ADAL" clId="{BC76886F-99F4-43A9-8DFB-07B08ECE5590}" dt="2024-02-12T22:30:27.486" v="357" actId="1076"/>
          <ac:graphicFrameMkLst>
            <pc:docMk/>
            <pc:sldMk cId="2217647356" sldId="899"/>
            <ac:graphicFrameMk id="5" creationId="{CC4AF33D-C6CE-4FBD-B6AC-61EE0466ACEB}"/>
          </ac:graphicFrameMkLst>
        </pc:graphicFrameChg>
        <pc:picChg chg="add del mod">
          <ac:chgData name="Dmytro Rusanovskyy" userId="621f73b1-0084-4349-83c1-86917e0e3bb7" providerId="ADAL" clId="{BC76886F-99F4-43A9-8DFB-07B08ECE5590}" dt="2024-02-12T22:29:56.420" v="350" actId="478"/>
          <ac:picMkLst>
            <pc:docMk/>
            <pc:sldMk cId="2217647356" sldId="899"/>
            <ac:picMk id="3" creationId="{A2612884-09F6-C1F4-D6EC-05307A5909E8}"/>
          </ac:picMkLst>
        </pc:picChg>
        <pc:cxnChg chg="add mod">
          <ac:chgData name="Dmytro Rusanovskyy" userId="621f73b1-0084-4349-83c1-86917e0e3bb7" providerId="ADAL" clId="{BC76886F-99F4-43A9-8DFB-07B08ECE5590}" dt="2024-02-12T22:38:23.903" v="676" actId="692"/>
          <ac:cxnSpMkLst>
            <pc:docMk/>
            <pc:sldMk cId="2217647356" sldId="899"/>
            <ac:cxnSpMk id="7" creationId="{6F139B50-6B2B-734C-86C9-985B19F58296}"/>
          </ac:cxnSpMkLst>
        </pc:cxnChg>
        <pc:cxnChg chg="add mod">
          <ac:chgData name="Dmytro Rusanovskyy" userId="621f73b1-0084-4349-83c1-86917e0e3bb7" providerId="ADAL" clId="{BC76886F-99F4-43A9-8DFB-07B08ECE5590}" dt="2024-02-12T22:38:50.814" v="680" actId="1076"/>
          <ac:cxnSpMkLst>
            <pc:docMk/>
            <pc:sldMk cId="2217647356" sldId="899"/>
            <ac:cxnSpMk id="8" creationId="{C417361A-9190-C58E-DA57-ABF31B796A02}"/>
          </ac:cxnSpMkLst>
        </pc:cxnChg>
      </pc:sldChg>
      <pc:sldChg chg="del">
        <pc:chgData name="Dmytro Rusanovskyy" userId="621f73b1-0084-4349-83c1-86917e0e3bb7" providerId="ADAL" clId="{BC76886F-99F4-43A9-8DFB-07B08ECE5590}" dt="2024-02-12T23:38:07.690" v="1197" actId="47"/>
        <pc:sldMkLst>
          <pc:docMk/>
          <pc:sldMk cId="930173110" sldId="901"/>
        </pc:sldMkLst>
      </pc:sldChg>
      <pc:sldChg chg="del">
        <pc:chgData name="Dmytro Rusanovskyy" userId="621f73b1-0084-4349-83c1-86917e0e3bb7" providerId="ADAL" clId="{BC76886F-99F4-43A9-8DFB-07B08ECE5590}" dt="2024-02-12T23:38:07.690" v="1197" actId="47"/>
        <pc:sldMkLst>
          <pc:docMk/>
          <pc:sldMk cId="4108497379" sldId="906"/>
        </pc:sldMkLst>
      </pc:sldChg>
      <pc:sldChg chg="del">
        <pc:chgData name="Dmytro Rusanovskyy" userId="621f73b1-0084-4349-83c1-86917e0e3bb7" providerId="ADAL" clId="{BC76886F-99F4-43A9-8DFB-07B08ECE5590}" dt="2024-02-12T23:38:07.690" v="1197" actId="47"/>
        <pc:sldMkLst>
          <pc:docMk/>
          <pc:sldMk cId="3693500230" sldId="907"/>
        </pc:sldMkLst>
      </pc:sldChg>
      <pc:sldChg chg="del">
        <pc:chgData name="Dmytro Rusanovskyy" userId="621f73b1-0084-4349-83c1-86917e0e3bb7" providerId="ADAL" clId="{BC76886F-99F4-43A9-8DFB-07B08ECE5590}" dt="2024-02-12T23:38:07.690" v="1197" actId="47"/>
        <pc:sldMkLst>
          <pc:docMk/>
          <pc:sldMk cId="3500766916" sldId="908"/>
        </pc:sldMkLst>
      </pc:sldChg>
      <pc:sldChg chg="del">
        <pc:chgData name="Dmytro Rusanovskyy" userId="621f73b1-0084-4349-83c1-86917e0e3bb7" providerId="ADAL" clId="{BC76886F-99F4-43A9-8DFB-07B08ECE5590}" dt="2024-02-12T23:38:07.690" v="1197" actId="47"/>
        <pc:sldMkLst>
          <pc:docMk/>
          <pc:sldMk cId="1884136876" sldId="909"/>
        </pc:sldMkLst>
      </pc:sldChg>
      <pc:sldChg chg="del">
        <pc:chgData name="Dmytro Rusanovskyy" userId="621f73b1-0084-4349-83c1-86917e0e3bb7" providerId="ADAL" clId="{BC76886F-99F4-43A9-8DFB-07B08ECE5590}" dt="2024-02-12T23:38:07.690" v="1197" actId="47"/>
        <pc:sldMkLst>
          <pc:docMk/>
          <pc:sldMk cId="2430153481" sldId="910"/>
        </pc:sldMkLst>
      </pc:sldChg>
      <pc:sldChg chg="modSp mod">
        <pc:chgData name="Dmytro Rusanovskyy" userId="621f73b1-0084-4349-83c1-86917e0e3bb7" providerId="ADAL" clId="{BC76886F-99F4-43A9-8DFB-07B08ECE5590}" dt="2024-02-13T00:04:01.221" v="1818" actId="13926"/>
        <pc:sldMkLst>
          <pc:docMk/>
          <pc:sldMk cId="2108766383" sldId="911"/>
        </pc:sldMkLst>
        <pc:spChg chg="mod">
          <ac:chgData name="Dmytro Rusanovskyy" userId="621f73b1-0084-4349-83c1-86917e0e3bb7" providerId="ADAL" clId="{BC76886F-99F4-43A9-8DFB-07B08ECE5590}" dt="2024-02-13T00:04:01.221" v="1818" actId="13926"/>
          <ac:spMkLst>
            <pc:docMk/>
            <pc:sldMk cId="2108766383" sldId="911"/>
            <ac:spMk id="86" creationId="{36BACACF-A2E7-0C6A-9EC8-614BEE11AED4}"/>
          </ac:spMkLst>
        </pc:spChg>
      </pc:sldChg>
      <pc:sldChg chg="del">
        <pc:chgData name="Dmytro Rusanovskyy" userId="621f73b1-0084-4349-83c1-86917e0e3bb7" providerId="ADAL" clId="{BC76886F-99F4-43A9-8DFB-07B08ECE5590}" dt="2024-02-12T23:38:07.690" v="1197" actId="47"/>
        <pc:sldMkLst>
          <pc:docMk/>
          <pc:sldMk cId="2298699420" sldId="918"/>
        </pc:sldMkLst>
      </pc:sldChg>
      <pc:sldChg chg="del">
        <pc:chgData name="Dmytro Rusanovskyy" userId="621f73b1-0084-4349-83c1-86917e0e3bb7" providerId="ADAL" clId="{BC76886F-99F4-43A9-8DFB-07B08ECE5590}" dt="2024-02-12T23:38:07.690" v="1197" actId="47"/>
        <pc:sldMkLst>
          <pc:docMk/>
          <pc:sldMk cId="3070256933" sldId="919"/>
        </pc:sldMkLst>
      </pc:sldChg>
      <pc:sldChg chg="del">
        <pc:chgData name="Dmytro Rusanovskyy" userId="621f73b1-0084-4349-83c1-86917e0e3bb7" providerId="ADAL" clId="{BC76886F-99F4-43A9-8DFB-07B08ECE5590}" dt="2024-02-12T23:38:07.690" v="1197" actId="47"/>
        <pc:sldMkLst>
          <pc:docMk/>
          <pc:sldMk cId="893468823" sldId="920"/>
        </pc:sldMkLst>
      </pc:sldChg>
      <pc:sldChg chg="del">
        <pc:chgData name="Dmytro Rusanovskyy" userId="621f73b1-0084-4349-83c1-86917e0e3bb7" providerId="ADAL" clId="{BC76886F-99F4-43A9-8DFB-07B08ECE5590}" dt="2024-02-12T23:38:07.690" v="1197" actId="47"/>
        <pc:sldMkLst>
          <pc:docMk/>
          <pc:sldMk cId="2554365978" sldId="921"/>
        </pc:sldMkLst>
      </pc:sldChg>
      <pc:sldChg chg="del">
        <pc:chgData name="Dmytro Rusanovskyy" userId="621f73b1-0084-4349-83c1-86917e0e3bb7" providerId="ADAL" clId="{BC76886F-99F4-43A9-8DFB-07B08ECE5590}" dt="2024-02-12T23:38:07.690" v="1197" actId="47"/>
        <pc:sldMkLst>
          <pc:docMk/>
          <pc:sldMk cId="4132268996" sldId="924"/>
        </pc:sldMkLst>
      </pc:sldChg>
      <pc:sldChg chg="del">
        <pc:chgData name="Dmytro Rusanovskyy" userId="621f73b1-0084-4349-83c1-86917e0e3bb7" providerId="ADAL" clId="{BC76886F-99F4-43A9-8DFB-07B08ECE5590}" dt="2024-02-12T23:38:07.690" v="1197" actId="47"/>
        <pc:sldMkLst>
          <pc:docMk/>
          <pc:sldMk cId="32441093" sldId="925"/>
        </pc:sldMkLst>
      </pc:sldChg>
      <pc:sldChg chg="addSp delSp modSp add mod">
        <pc:chgData name="Dmytro Rusanovskyy" userId="621f73b1-0084-4349-83c1-86917e0e3bb7" providerId="ADAL" clId="{BC76886F-99F4-43A9-8DFB-07B08ECE5590}" dt="2024-02-12T23:53:38.869" v="1500" actId="20577"/>
        <pc:sldMkLst>
          <pc:docMk/>
          <pc:sldMk cId="506087744" sldId="926"/>
        </pc:sldMkLst>
        <pc:spChg chg="mod">
          <ac:chgData name="Dmytro Rusanovskyy" userId="621f73b1-0084-4349-83c1-86917e0e3bb7" providerId="ADAL" clId="{BC76886F-99F4-43A9-8DFB-07B08ECE5590}" dt="2024-02-12T23:08:20.001" v="745" actId="6549"/>
          <ac:spMkLst>
            <pc:docMk/>
            <pc:sldMk cId="506087744" sldId="926"/>
            <ac:spMk id="2" creationId="{00000000-0000-0000-0000-000000000000}"/>
          </ac:spMkLst>
        </pc:spChg>
        <pc:spChg chg="mod">
          <ac:chgData name="Dmytro Rusanovskyy" userId="621f73b1-0084-4349-83c1-86917e0e3bb7" providerId="ADAL" clId="{BC76886F-99F4-43A9-8DFB-07B08ECE5590}" dt="2024-02-12T23:53:38.869" v="1500" actId="20577"/>
          <ac:spMkLst>
            <pc:docMk/>
            <pc:sldMk cId="506087744" sldId="926"/>
            <ac:spMk id="86" creationId="{36BACACF-A2E7-0C6A-9EC8-614BEE11AED4}"/>
          </ac:spMkLst>
        </pc:spChg>
        <pc:graphicFrameChg chg="add mod">
          <ac:chgData name="Dmytro Rusanovskyy" userId="621f73b1-0084-4349-83c1-86917e0e3bb7" providerId="ADAL" clId="{BC76886F-99F4-43A9-8DFB-07B08ECE5590}" dt="2024-02-12T23:13:46.837" v="892"/>
          <ac:graphicFrameMkLst>
            <pc:docMk/>
            <pc:sldMk cId="506087744" sldId="926"/>
            <ac:graphicFrameMk id="3" creationId="{D9E3920A-3A2B-4408-D3D7-C11EAD0C4A99}"/>
          </ac:graphicFrameMkLst>
        </pc:graphicFrameChg>
        <pc:graphicFrameChg chg="del">
          <ac:chgData name="Dmytro Rusanovskyy" userId="621f73b1-0084-4349-83c1-86917e0e3bb7" providerId="ADAL" clId="{BC76886F-99F4-43A9-8DFB-07B08ECE5590}" dt="2024-02-12T23:12:53.634" v="884" actId="478"/>
          <ac:graphicFrameMkLst>
            <pc:docMk/>
            <pc:sldMk cId="506087744" sldId="926"/>
            <ac:graphicFrameMk id="4" creationId="{69C35648-AF49-47CE-92E6-B1F6AF77273D}"/>
          </ac:graphicFrameMkLst>
        </pc:graphicFrameChg>
        <pc:graphicFrameChg chg="del">
          <ac:chgData name="Dmytro Rusanovskyy" userId="621f73b1-0084-4349-83c1-86917e0e3bb7" providerId="ADAL" clId="{BC76886F-99F4-43A9-8DFB-07B08ECE5590}" dt="2024-02-12T23:12:54.745" v="885" actId="478"/>
          <ac:graphicFrameMkLst>
            <pc:docMk/>
            <pc:sldMk cId="506087744" sldId="926"/>
            <ac:graphicFrameMk id="5" creationId="{CC4AF33D-C6CE-4FBD-B6AC-61EE0466ACEB}"/>
          </ac:graphicFrameMkLst>
        </pc:graphicFrameChg>
        <pc:graphicFrameChg chg="add del mod">
          <ac:chgData name="Dmytro Rusanovskyy" userId="621f73b1-0084-4349-83c1-86917e0e3bb7" providerId="ADAL" clId="{BC76886F-99F4-43A9-8DFB-07B08ECE5590}" dt="2024-02-12T23:13:52.071" v="895" actId="478"/>
          <ac:graphicFrameMkLst>
            <pc:docMk/>
            <pc:sldMk cId="506087744" sldId="926"/>
            <ac:graphicFrameMk id="6" creationId="{D9E3920A-3A2B-4408-D3D7-C11EAD0C4A99}"/>
          </ac:graphicFrameMkLst>
        </pc:graphicFrameChg>
        <pc:graphicFrameChg chg="add mod">
          <ac:chgData name="Dmytro Rusanovskyy" userId="621f73b1-0084-4349-83c1-86917e0e3bb7" providerId="ADAL" clId="{BC76886F-99F4-43A9-8DFB-07B08ECE5590}" dt="2024-02-12T23:13:55.717" v="898"/>
          <ac:graphicFrameMkLst>
            <pc:docMk/>
            <pc:sldMk cId="506087744" sldId="926"/>
            <ac:graphicFrameMk id="9" creationId="{D9E3920A-3A2B-4408-D3D7-C11EAD0C4A99}"/>
          </ac:graphicFrameMkLst>
        </pc:graphicFrameChg>
        <pc:graphicFrameChg chg="add mod">
          <ac:chgData name="Dmytro Rusanovskyy" userId="621f73b1-0084-4349-83c1-86917e0e3bb7" providerId="ADAL" clId="{BC76886F-99F4-43A9-8DFB-07B08ECE5590}" dt="2024-02-12T23:14:22.332" v="909"/>
          <ac:graphicFrameMkLst>
            <pc:docMk/>
            <pc:sldMk cId="506087744" sldId="926"/>
            <ac:graphicFrameMk id="11" creationId="{41FC4278-59F9-4AA0-8C5C-6C8262502DB3}"/>
          </ac:graphicFrameMkLst>
        </pc:graphicFrameChg>
        <pc:picChg chg="add mod">
          <ac:chgData name="Dmytro Rusanovskyy" userId="621f73b1-0084-4349-83c1-86917e0e3bb7" providerId="ADAL" clId="{BC76886F-99F4-43A9-8DFB-07B08ECE5590}" dt="2024-02-12T23:53:34.899" v="1498" actId="1076"/>
          <ac:picMkLst>
            <pc:docMk/>
            <pc:sldMk cId="506087744" sldId="926"/>
            <ac:picMk id="10" creationId="{EC42A710-2BAE-564D-FD4B-8B590C6B355A}"/>
          </ac:picMkLst>
        </pc:picChg>
        <pc:picChg chg="add mod">
          <ac:chgData name="Dmytro Rusanovskyy" userId="621f73b1-0084-4349-83c1-86917e0e3bb7" providerId="ADAL" clId="{BC76886F-99F4-43A9-8DFB-07B08ECE5590}" dt="2024-02-12T23:53:36.727" v="1499" actId="1076"/>
          <ac:picMkLst>
            <pc:docMk/>
            <pc:sldMk cId="506087744" sldId="926"/>
            <ac:picMk id="12" creationId="{ACEB0C05-2030-01A3-C95A-E7830BE3A4FB}"/>
          </ac:picMkLst>
        </pc:picChg>
        <pc:cxnChg chg="del">
          <ac:chgData name="Dmytro Rusanovskyy" userId="621f73b1-0084-4349-83c1-86917e0e3bb7" providerId="ADAL" clId="{BC76886F-99F4-43A9-8DFB-07B08ECE5590}" dt="2024-02-12T23:12:57.609" v="887" actId="478"/>
          <ac:cxnSpMkLst>
            <pc:docMk/>
            <pc:sldMk cId="506087744" sldId="926"/>
            <ac:cxnSpMk id="7" creationId="{6F139B50-6B2B-734C-86C9-985B19F58296}"/>
          </ac:cxnSpMkLst>
        </pc:cxnChg>
        <pc:cxnChg chg="del">
          <ac:chgData name="Dmytro Rusanovskyy" userId="621f73b1-0084-4349-83c1-86917e0e3bb7" providerId="ADAL" clId="{BC76886F-99F4-43A9-8DFB-07B08ECE5590}" dt="2024-02-12T23:12:56.783" v="886" actId="478"/>
          <ac:cxnSpMkLst>
            <pc:docMk/>
            <pc:sldMk cId="506087744" sldId="926"/>
            <ac:cxnSpMk id="8" creationId="{C417361A-9190-C58E-DA57-ABF31B796A02}"/>
          </ac:cxnSpMkLst>
        </pc:cxnChg>
      </pc:sldChg>
      <pc:sldChg chg="addSp delSp modSp add del mod">
        <pc:chgData name="Dmytro Rusanovskyy" userId="621f73b1-0084-4349-83c1-86917e0e3bb7" providerId="ADAL" clId="{BC76886F-99F4-43A9-8DFB-07B08ECE5590}" dt="2024-02-12T23:42:05.314" v="1351" actId="47"/>
        <pc:sldMkLst>
          <pc:docMk/>
          <pc:sldMk cId="3368882147" sldId="927"/>
        </pc:sldMkLst>
        <pc:spChg chg="mod">
          <ac:chgData name="Dmytro Rusanovskyy" userId="621f73b1-0084-4349-83c1-86917e0e3bb7" providerId="ADAL" clId="{BC76886F-99F4-43A9-8DFB-07B08ECE5590}" dt="2024-02-12T23:41:17.030" v="1344" actId="20577"/>
          <ac:spMkLst>
            <pc:docMk/>
            <pc:sldMk cId="3368882147" sldId="927"/>
            <ac:spMk id="86" creationId="{36BACACF-A2E7-0C6A-9EC8-614BEE11AED4}"/>
          </ac:spMkLst>
        </pc:spChg>
        <pc:graphicFrameChg chg="add del mod">
          <ac:chgData name="Dmytro Rusanovskyy" userId="621f73b1-0084-4349-83c1-86917e0e3bb7" providerId="ADAL" clId="{BC76886F-99F4-43A9-8DFB-07B08ECE5590}" dt="2024-02-12T23:25:21.510" v="1149"/>
          <ac:graphicFrameMkLst>
            <pc:docMk/>
            <pc:sldMk cId="3368882147" sldId="927"/>
            <ac:graphicFrameMk id="3" creationId="{3B2D1EAC-15DC-B277-8407-4A8841BBD925}"/>
          </ac:graphicFrameMkLst>
        </pc:graphicFrameChg>
        <pc:graphicFrameChg chg="add mod modGraphic">
          <ac:chgData name="Dmytro Rusanovskyy" userId="621f73b1-0084-4349-83c1-86917e0e3bb7" providerId="ADAL" clId="{BC76886F-99F4-43A9-8DFB-07B08ECE5590}" dt="2024-02-12T23:41:53.419" v="1350" actId="1036"/>
          <ac:graphicFrameMkLst>
            <pc:docMk/>
            <pc:sldMk cId="3368882147" sldId="927"/>
            <ac:graphicFrameMk id="4" creationId="{581A0781-6066-E055-9960-BFF057BBA294}"/>
          </ac:graphicFrameMkLst>
        </pc:graphicFrameChg>
        <pc:picChg chg="del">
          <ac:chgData name="Dmytro Rusanovskyy" userId="621f73b1-0084-4349-83c1-86917e0e3bb7" providerId="ADAL" clId="{BC76886F-99F4-43A9-8DFB-07B08ECE5590}" dt="2024-02-12T23:19:36.143" v="1029" actId="478"/>
          <ac:picMkLst>
            <pc:docMk/>
            <pc:sldMk cId="3368882147" sldId="927"/>
            <ac:picMk id="10" creationId="{EC42A710-2BAE-564D-FD4B-8B590C6B355A}"/>
          </ac:picMkLst>
        </pc:picChg>
        <pc:picChg chg="del">
          <ac:chgData name="Dmytro Rusanovskyy" userId="621f73b1-0084-4349-83c1-86917e0e3bb7" providerId="ADAL" clId="{BC76886F-99F4-43A9-8DFB-07B08ECE5590}" dt="2024-02-12T23:19:36.968" v="1030" actId="478"/>
          <ac:picMkLst>
            <pc:docMk/>
            <pc:sldMk cId="3368882147" sldId="927"/>
            <ac:picMk id="12" creationId="{ACEB0C05-2030-01A3-C95A-E7830BE3A4FB}"/>
          </ac:picMkLst>
        </pc:picChg>
      </pc:sldChg>
      <pc:sldChg chg="modSp add mod">
        <pc:chgData name="Dmytro Rusanovskyy" userId="621f73b1-0084-4349-83c1-86917e0e3bb7" providerId="ADAL" clId="{BC76886F-99F4-43A9-8DFB-07B08ECE5590}" dt="2024-02-12T23:41:11.971" v="1343" actId="1076"/>
        <pc:sldMkLst>
          <pc:docMk/>
          <pc:sldMk cId="92020436" sldId="928"/>
        </pc:sldMkLst>
        <pc:spChg chg="mod">
          <ac:chgData name="Dmytro Rusanovskyy" userId="621f73b1-0084-4349-83c1-86917e0e3bb7" providerId="ADAL" clId="{BC76886F-99F4-43A9-8DFB-07B08ECE5590}" dt="2024-02-12T23:41:06.959" v="1342"/>
          <ac:spMkLst>
            <pc:docMk/>
            <pc:sldMk cId="92020436" sldId="928"/>
            <ac:spMk id="86" creationId="{36BACACF-A2E7-0C6A-9EC8-614BEE11AED4}"/>
          </ac:spMkLst>
        </pc:spChg>
        <pc:graphicFrameChg chg="mod">
          <ac:chgData name="Dmytro Rusanovskyy" userId="621f73b1-0084-4349-83c1-86917e0e3bb7" providerId="ADAL" clId="{BC76886F-99F4-43A9-8DFB-07B08ECE5590}" dt="2024-02-12T23:41:11.971" v="1343" actId="1076"/>
          <ac:graphicFrameMkLst>
            <pc:docMk/>
            <pc:sldMk cId="92020436" sldId="928"/>
            <ac:graphicFrameMk id="4" creationId="{581A0781-6066-E055-9960-BFF057BBA294}"/>
          </ac:graphicFrameMkLst>
        </pc:graphicFrameChg>
      </pc:sldChg>
    </pc:docChg>
  </pc:docChgLst>
  <pc:docChgLst>
    <pc:chgData name="Dmytro Rusanovskyy" userId="621f73b1-0084-4349-83c1-86917e0e3bb7" providerId="ADAL" clId="{2F308584-AAF1-40BE-9AC0-6AF1EABBDEE6}"/>
    <pc:docChg chg="undo custSel modSld">
      <pc:chgData name="Dmytro Rusanovskyy" userId="621f73b1-0084-4349-83c1-86917e0e3bb7" providerId="ADAL" clId="{2F308584-AAF1-40BE-9AC0-6AF1EABBDEE6}" dt="2024-02-13T18:53:46.851" v="60" actId="6549"/>
      <pc:docMkLst>
        <pc:docMk/>
      </pc:docMkLst>
      <pc:sldChg chg="modSp mod">
        <pc:chgData name="Dmytro Rusanovskyy" userId="621f73b1-0084-4349-83c1-86917e0e3bb7" providerId="ADAL" clId="{2F308584-AAF1-40BE-9AC0-6AF1EABBDEE6}" dt="2024-02-13T18:53:27.382" v="51" actId="20577"/>
        <pc:sldMkLst>
          <pc:docMk/>
          <pc:sldMk cId="870665549" sldId="898"/>
        </pc:sldMkLst>
        <pc:spChg chg="mod">
          <ac:chgData name="Dmytro Rusanovskyy" userId="621f73b1-0084-4349-83c1-86917e0e3bb7" providerId="ADAL" clId="{2F308584-AAF1-40BE-9AC0-6AF1EABBDEE6}" dt="2024-02-13T18:53:27.382" v="51" actId="20577"/>
          <ac:spMkLst>
            <pc:docMk/>
            <pc:sldMk cId="870665549" sldId="898"/>
            <ac:spMk id="2" creationId="{00000000-0000-0000-0000-000000000000}"/>
          </ac:spMkLst>
        </pc:spChg>
      </pc:sldChg>
      <pc:sldChg chg="modSp mod">
        <pc:chgData name="Dmytro Rusanovskyy" userId="621f73b1-0084-4349-83c1-86917e0e3bb7" providerId="ADAL" clId="{2F308584-AAF1-40BE-9AC0-6AF1EABBDEE6}" dt="2024-02-13T18:53:46.851" v="60" actId="6549"/>
        <pc:sldMkLst>
          <pc:docMk/>
          <pc:sldMk cId="2108766383" sldId="911"/>
        </pc:sldMkLst>
        <pc:spChg chg="mod">
          <ac:chgData name="Dmytro Rusanovskyy" userId="621f73b1-0084-4349-83c1-86917e0e3bb7" providerId="ADAL" clId="{2F308584-AAF1-40BE-9AC0-6AF1EABBDEE6}" dt="2024-02-13T14:25:08.457" v="12" actId="20577"/>
          <ac:spMkLst>
            <pc:docMk/>
            <pc:sldMk cId="2108766383" sldId="911"/>
            <ac:spMk id="2" creationId="{00000000-0000-0000-0000-000000000000}"/>
          </ac:spMkLst>
        </pc:spChg>
        <pc:spChg chg="mod">
          <ac:chgData name="Dmytro Rusanovskyy" userId="621f73b1-0084-4349-83c1-86917e0e3bb7" providerId="ADAL" clId="{2F308584-AAF1-40BE-9AC0-6AF1EABBDEE6}" dt="2024-02-13T18:53:46.851" v="60" actId="6549"/>
          <ac:spMkLst>
            <pc:docMk/>
            <pc:sldMk cId="2108766383" sldId="911"/>
            <ac:spMk id="86" creationId="{36BACACF-A2E7-0C6A-9EC8-614BEE11AED4}"/>
          </ac:spMkLst>
        </pc:spChg>
      </pc:sldChg>
      <pc:sldChg chg="addSp delSp modSp mod">
        <pc:chgData name="Dmytro Rusanovskyy" userId="621f73b1-0084-4349-83c1-86917e0e3bb7" providerId="ADAL" clId="{2F308584-AAF1-40BE-9AC0-6AF1EABBDEE6}" dt="2024-02-13T14:29:50.480" v="31" actId="1076"/>
        <pc:sldMkLst>
          <pc:docMk/>
          <pc:sldMk cId="506087744" sldId="926"/>
        </pc:sldMkLst>
        <pc:spChg chg="mod">
          <ac:chgData name="Dmytro Rusanovskyy" userId="621f73b1-0084-4349-83c1-86917e0e3bb7" providerId="ADAL" clId="{2F308584-AAF1-40BE-9AC0-6AF1EABBDEE6}" dt="2024-02-13T14:29:30.975" v="26" actId="20577"/>
          <ac:spMkLst>
            <pc:docMk/>
            <pc:sldMk cId="506087744" sldId="926"/>
            <ac:spMk id="86" creationId="{36BACACF-A2E7-0C6A-9EC8-614BEE11AED4}"/>
          </ac:spMkLst>
        </pc:spChg>
        <pc:picChg chg="del">
          <ac:chgData name="Dmytro Rusanovskyy" userId="621f73b1-0084-4349-83c1-86917e0e3bb7" providerId="ADAL" clId="{2F308584-AAF1-40BE-9AC0-6AF1EABBDEE6}" dt="2024-02-13T14:28:40.525" v="14" actId="478"/>
          <ac:picMkLst>
            <pc:docMk/>
            <pc:sldMk cId="506087744" sldId="926"/>
            <ac:picMk id="10" creationId="{EC42A710-2BAE-564D-FD4B-8B590C6B355A}"/>
          </ac:picMkLst>
        </pc:picChg>
        <pc:picChg chg="del">
          <ac:chgData name="Dmytro Rusanovskyy" userId="621f73b1-0084-4349-83c1-86917e0e3bb7" providerId="ADAL" clId="{2F308584-AAF1-40BE-9AC0-6AF1EABBDEE6}" dt="2024-02-13T14:29:13.132" v="20" actId="478"/>
          <ac:picMkLst>
            <pc:docMk/>
            <pc:sldMk cId="506087744" sldId="926"/>
            <ac:picMk id="12" creationId="{ACEB0C05-2030-01A3-C95A-E7830BE3A4FB}"/>
          </ac:picMkLst>
        </pc:picChg>
        <pc:picChg chg="add mod">
          <ac:chgData name="Dmytro Rusanovskyy" userId="621f73b1-0084-4349-83c1-86917e0e3bb7" providerId="ADAL" clId="{2F308584-AAF1-40BE-9AC0-6AF1EABBDEE6}" dt="2024-02-13T14:29:38.288" v="28" actId="1076"/>
          <ac:picMkLst>
            <pc:docMk/>
            <pc:sldMk cId="506087744" sldId="926"/>
            <ac:picMk id="1026" creationId="{01BAB6A4-8382-2EAB-5344-64DE1F3DEA0B}"/>
          </ac:picMkLst>
        </pc:picChg>
        <pc:picChg chg="add mod">
          <ac:chgData name="Dmytro Rusanovskyy" userId="621f73b1-0084-4349-83c1-86917e0e3bb7" providerId="ADAL" clId="{2F308584-AAF1-40BE-9AC0-6AF1EABBDEE6}" dt="2024-02-13T14:29:50.480" v="31" actId="1076"/>
          <ac:picMkLst>
            <pc:docMk/>
            <pc:sldMk cId="506087744" sldId="926"/>
            <ac:picMk id="1027" creationId="{C6C73717-AE2F-1F99-9005-D68534596F70}"/>
          </ac:picMkLst>
        </pc:picChg>
      </pc:sldChg>
      <pc:sldChg chg="modSp mod">
        <pc:chgData name="Dmytro Rusanovskyy" userId="621f73b1-0084-4349-83c1-86917e0e3bb7" providerId="ADAL" clId="{2F308584-AAF1-40BE-9AC0-6AF1EABBDEE6}" dt="2024-02-13T14:25:51.192" v="13" actId="13926"/>
        <pc:sldMkLst>
          <pc:docMk/>
          <pc:sldMk cId="92020436" sldId="928"/>
        </pc:sldMkLst>
        <pc:spChg chg="mod">
          <ac:chgData name="Dmytro Rusanovskyy" userId="621f73b1-0084-4349-83c1-86917e0e3bb7" providerId="ADAL" clId="{2F308584-AAF1-40BE-9AC0-6AF1EABBDEE6}" dt="2024-02-13T14:25:51.192" v="13" actId="13926"/>
          <ac:spMkLst>
            <pc:docMk/>
            <pc:sldMk cId="92020436" sldId="928"/>
            <ac:spMk id="86" creationId="{36BACACF-A2E7-0C6A-9EC8-614BEE11AED4}"/>
          </ac:spMkLst>
        </pc:sp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Book4" TargetMode="Externa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chartUserShapes" Target="../drawings/drawing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Book4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1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1100"/>
              <a:t>L1 Validation cost, Y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12355314960629921"/>
          <c:y val="0.17171296296296296"/>
          <c:w val="0.81943241469816275"/>
          <c:h val="0.72088764946048411"/>
        </c:manualLayout>
      </c:layout>
      <c:scatterChart>
        <c:scatterStyle val="lineMarker"/>
        <c:varyColors val="0"/>
        <c:ser>
          <c:idx val="0"/>
          <c:order val="0"/>
          <c:tx>
            <c:strRef>
              <c:f>Sheet2!$G$2:$G$3</c:f>
              <c:strCache>
                <c:ptCount val="2"/>
                <c:pt idx="0">
                  <c:v>LOP2</c:v>
                </c:pt>
                <c:pt idx="1">
                  <c:v>Y</c:v>
                </c:pt>
              </c:strCache>
            </c:strRef>
          </c:tx>
          <c:spPr>
            <a:ln w="19050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xVal>
            <c:numRef>
              <c:f>Sheet2!$C$5:$C$64</c:f>
              <c:numCache>
                <c:formatCode>General</c:formatCode>
                <c:ptCount val="60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  <c:pt idx="6">
                  <c:v>6</c:v>
                </c:pt>
                <c:pt idx="7">
                  <c:v>7</c:v>
                </c:pt>
                <c:pt idx="8">
                  <c:v>8</c:v>
                </c:pt>
                <c:pt idx="9">
                  <c:v>9</c:v>
                </c:pt>
                <c:pt idx="10">
                  <c:v>10</c:v>
                </c:pt>
                <c:pt idx="11">
                  <c:v>11</c:v>
                </c:pt>
                <c:pt idx="12">
                  <c:v>12</c:v>
                </c:pt>
                <c:pt idx="13">
                  <c:v>13</c:v>
                </c:pt>
                <c:pt idx="14">
                  <c:v>14</c:v>
                </c:pt>
                <c:pt idx="15">
                  <c:v>15</c:v>
                </c:pt>
                <c:pt idx="16">
                  <c:v>16</c:v>
                </c:pt>
                <c:pt idx="17">
                  <c:v>17</c:v>
                </c:pt>
                <c:pt idx="18">
                  <c:v>18</c:v>
                </c:pt>
                <c:pt idx="19">
                  <c:v>19</c:v>
                </c:pt>
                <c:pt idx="20">
                  <c:v>20</c:v>
                </c:pt>
                <c:pt idx="21">
                  <c:v>21</c:v>
                </c:pt>
                <c:pt idx="22">
                  <c:v>22</c:v>
                </c:pt>
                <c:pt idx="23">
                  <c:v>23</c:v>
                </c:pt>
                <c:pt idx="24">
                  <c:v>24</c:v>
                </c:pt>
                <c:pt idx="25">
                  <c:v>25</c:v>
                </c:pt>
                <c:pt idx="26">
                  <c:v>26</c:v>
                </c:pt>
                <c:pt idx="27">
                  <c:v>27</c:v>
                </c:pt>
                <c:pt idx="28">
                  <c:v>28</c:v>
                </c:pt>
                <c:pt idx="29">
                  <c:v>29</c:v>
                </c:pt>
                <c:pt idx="30">
                  <c:v>30</c:v>
                </c:pt>
                <c:pt idx="31">
                  <c:v>31</c:v>
                </c:pt>
                <c:pt idx="32">
                  <c:v>32</c:v>
                </c:pt>
                <c:pt idx="33">
                  <c:v>33</c:v>
                </c:pt>
                <c:pt idx="34">
                  <c:v>34</c:v>
                </c:pt>
                <c:pt idx="35">
                  <c:v>35</c:v>
                </c:pt>
                <c:pt idx="36">
                  <c:v>36</c:v>
                </c:pt>
                <c:pt idx="37">
                  <c:v>37</c:v>
                </c:pt>
                <c:pt idx="38">
                  <c:v>38</c:v>
                </c:pt>
                <c:pt idx="39">
                  <c:v>39</c:v>
                </c:pt>
                <c:pt idx="40">
                  <c:v>40</c:v>
                </c:pt>
                <c:pt idx="41">
                  <c:v>41</c:v>
                </c:pt>
                <c:pt idx="42">
                  <c:v>42</c:v>
                </c:pt>
                <c:pt idx="43">
                  <c:v>43</c:v>
                </c:pt>
                <c:pt idx="44">
                  <c:v>44</c:v>
                </c:pt>
                <c:pt idx="45">
                  <c:v>45</c:v>
                </c:pt>
                <c:pt idx="46">
                  <c:v>46</c:v>
                </c:pt>
                <c:pt idx="47">
                  <c:v>47</c:v>
                </c:pt>
                <c:pt idx="48">
                  <c:v>48</c:v>
                </c:pt>
                <c:pt idx="49">
                  <c:v>49</c:v>
                </c:pt>
                <c:pt idx="50">
                  <c:v>50</c:v>
                </c:pt>
                <c:pt idx="51">
                  <c:v>51</c:v>
                </c:pt>
                <c:pt idx="52">
                  <c:v>52</c:v>
                </c:pt>
                <c:pt idx="53">
                  <c:v>53</c:v>
                </c:pt>
                <c:pt idx="54">
                  <c:v>54</c:v>
                </c:pt>
                <c:pt idx="55">
                  <c:v>55</c:v>
                </c:pt>
                <c:pt idx="56">
                  <c:v>56</c:v>
                </c:pt>
                <c:pt idx="57">
                  <c:v>57</c:v>
                </c:pt>
                <c:pt idx="58">
                  <c:v>58</c:v>
                </c:pt>
                <c:pt idx="59">
                  <c:v>59</c:v>
                </c:pt>
              </c:numCache>
            </c:numRef>
          </c:xVal>
          <c:yVal>
            <c:numRef>
              <c:f>Sheet2!$H$5:$H$64</c:f>
              <c:numCache>
                <c:formatCode>General</c:formatCode>
                <c:ptCount val="60"/>
                <c:pt idx="0">
                  <c:v>8.7786931544542295E-3</c:v>
                </c:pt>
                <c:pt idx="1">
                  <c:v>8.7457671761512704E-3</c:v>
                </c:pt>
                <c:pt idx="2">
                  <c:v>8.7359780445694906E-3</c:v>
                </c:pt>
                <c:pt idx="3">
                  <c:v>8.7284743785858102E-3</c:v>
                </c:pt>
                <c:pt idx="4">
                  <c:v>8.7184775620698894E-3</c:v>
                </c:pt>
                <c:pt idx="5">
                  <c:v>8.7239388376474294E-3</c:v>
                </c:pt>
                <c:pt idx="6">
                  <c:v>8.7183071300387296E-3</c:v>
                </c:pt>
                <c:pt idx="7">
                  <c:v>8.71507264673709E-3</c:v>
                </c:pt>
                <c:pt idx="8">
                  <c:v>8.7187709286808898E-3</c:v>
                </c:pt>
                <c:pt idx="9">
                  <c:v>8.7147364392876608E-3</c:v>
                </c:pt>
                <c:pt idx="10">
                  <c:v>8.7066888809204102E-3</c:v>
                </c:pt>
                <c:pt idx="11">
                  <c:v>8.7079387158155407E-3</c:v>
                </c:pt>
                <c:pt idx="12">
                  <c:v>8.7087722495198198E-3</c:v>
                </c:pt>
                <c:pt idx="13">
                  <c:v>8.7066655978560396E-3</c:v>
                </c:pt>
                <c:pt idx="14">
                  <c:v>8.7080970406532201E-3</c:v>
                </c:pt>
                <c:pt idx="15">
                  <c:v>8.7094521149992908E-3</c:v>
                </c:pt>
                <c:pt idx="16">
                  <c:v>8.7027419358491898E-3</c:v>
                </c:pt>
                <c:pt idx="17">
                  <c:v>8.7029617279767903E-3</c:v>
                </c:pt>
                <c:pt idx="18">
                  <c:v>8.7052099406719208E-3</c:v>
                </c:pt>
                <c:pt idx="19">
                  <c:v>8.7035354226827604E-3</c:v>
                </c:pt>
                <c:pt idx="20">
                  <c:v>8.7007228285074199E-3</c:v>
                </c:pt>
                <c:pt idx="21">
                  <c:v>8.7005356326699205E-3</c:v>
                </c:pt>
                <c:pt idx="22">
                  <c:v>8.7007777765393205E-3</c:v>
                </c:pt>
                <c:pt idx="23">
                  <c:v>8.7051363661885192E-3</c:v>
                </c:pt>
                <c:pt idx="24">
                  <c:v>8.6994348093867302E-3</c:v>
                </c:pt>
                <c:pt idx="25">
                  <c:v>8.6997915059327992E-3</c:v>
                </c:pt>
                <c:pt idx="26">
                  <c:v>8.6985165253281593E-3</c:v>
                </c:pt>
                <c:pt idx="27">
                  <c:v>8.6974790319800308E-3</c:v>
                </c:pt>
                <c:pt idx="28">
                  <c:v>8.7033575400710106E-3</c:v>
                </c:pt>
                <c:pt idx="29">
                  <c:v>8.6977379396557808E-3</c:v>
                </c:pt>
                <c:pt idx="30">
                  <c:v>8.7019782513379999E-3</c:v>
                </c:pt>
                <c:pt idx="31">
                  <c:v>8.6983153596520407E-3</c:v>
                </c:pt>
                <c:pt idx="32">
                  <c:v>8.6972182616591402E-3</c:v>
                </c:pt>
                <c:pt idx="33">
                  <c:v>8.6982836946845003E-3</c:v>
                </c:pt>
                <c:pt idx="34">
                  <c:v>8.6966054514050397E-3</c:v>
                </c:pt>
                <c:pt idx="35">
                  <c:v>8.6957607418298704E-3</c:v>
                </c:pt>
                <c:pt idx="36">
                  <c:v>8.6999572813510895E-3</c:v>
                </c:pt>
                <c:pt idx="37">
                  <c:v>8.7047377601265907E-3</c:v>
                </c:pt>
                <c:pt idx="38">
                  <c:v>8.7033305317163398E-3</c:v>
                </c:pt>
                <c:pt idx="39">
                  <c:v>8.6970487609505601E-3</c:v>
                </c:pt>
                <c:pt idx="40">
                  <c:v>8.6980266496539099E-3</c:v>
                </c:pt>
                <c:pt idx="41">
                  <c:v>8.6972033604979498E-3</c:v>
                </c:pt>
                <c:pt idx="42">
                  <c:v>8.6966948583722097E-3</c:v>
                </c:pt>
                <c:pt idx="43">
                  <c:v>8.6996406316757202E-3</c:v>
                </c:pt>
                <c:pt idx="44">
                  <c:v>8.69583804160356E-3</c:v>
                </c:pt>
                <c:pt idx="45">
                  <c:v>8.6971903219819E-3</c:v>
                </c:pt>
                <c:pt idx="46">
                  <c:v>8.69608018547296E-3</c:v>
                </c:pt>
                <c:pt idx="47">
                  <c:v>8.7010310962796194E-3</c:v>
                </c:pt>
                <c:pt idx="48">
                  <c:v>8.6946524679660797E-3</c:v>
                </c:pt>
                <c:pt idx="49">
                  <c:v>8.6950184777379001E-3</c:v>
                </c:pt>
                <c:pt idx="50">
                  <c:v>8.6961146444082208E-3</c:v>
                </c:pt>
                <c:pt idx="51">
                  <c:v>8.7008187547326001E-3</c:v>
                </c:pt>
                <c:pt idx="52">
                  <c:v>8.6946487426757795E-3</c:v>
                </c:pt>
                <c:pt idx="53">
                  <c:v>8.6965346708893707E-3</c:v>
                </c:pt>
                <c:pt idx="54">
                  <c:v>8.6951199918985297E-3</c:v>
                </c:pt>
                <c:pt idx="55">
                  <c:v>8.6871208623051591E-3</c:v>
                </c:pt>
                <c:pt idx="56">
                  <c:v>8.6856530979275703E-3</c:v>
                </c:pt>
                <c:pt idx="57">
                  <c:v>8.6854370310902596E-3</c:v>
                </c:pt>
                <c:pt idx="58">
                  <c:v>2.26201998884789E-4</c:v>
                </c:pt>
                <c:pt idx="59">
                  <c:v>2.26179574383422E-4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491B-482A-AFDB-83F1B3FA0D09}"/>
            </c:ext>
          </c:extLst>
        </c:ser>
        <c:ser>
          <c:idx val="1"/>
          <c:order val="1"/>
          <c:tx>
            <c:strRef>
              <c:f>Sheet2!$S$2:$S$3</c:f>
              <c:strCache>
                <c:ptCount val="2"/>
                <c:pt idx="0">
                  <c:v>LOP2_bs64_lr8</c:v>
                </c:pt>
                <c:pt idx="1">
                  <c:v>Y</c:v>
                </c:pt>
              </c:strCache>
            </c:strRef>
          </c:tx>
          <c:spPr>
            <a:ln w="19050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xVal>
            <c:numRef>
              <c:f>Sheet2!$C$5:$C$64</c:f>
              <c:numCache>
                <c:formatCode>General</c:formatCode>
                <c:ptCount val="60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  <c:pt idx="6">
                  <c:v>6</c:v>
                </c:pt>
                <c:pt idx="7">
                  <c:v>7</c:v>
                </c:pt>
                <c:pt idx="8">
                  <c:v>8</c:v>
                </c:pt>
                <c:pt idx="9">
                  <c:v>9</c:v>
                </c:pt>
                <c:pt idx="10">
                  <c:v>10</c:v>
                </c:pt>
                <c:pt idx="11">
                  <c:v>11</c:v>
                </c:pt>
                <c:pt idx="12">
                  <c:v>12</c:v>
                </c:pt>
                <c:pt idx="13">
                  <c:v>13</c:v>
                </c:pt>
                <c:pt idx="14">
                  <c:v>14</c:v>
                </c:pt>
                <c:pt idx="15">
                  <c:v>15</c:v>
                </c:pt>
                <c:pt idx="16">
                  <c:v>16</c:v>
                </c:pt>
                <c:pt idx="17">
                  <c:v>17</c:v>
                </c:pt>
                <c:pt idx="18">
                  <c:v>18</c:v>
                </c:pt>
                <c:pt idx="19">
                  <c:v>19</c:v>
                </c:pt>
                <c:pt idx="20">
                  <c:v>20</c:v>
                </c:pt>
                <c:pt idx="21">
                  <c:v>21</c:v>
                </c:pt>
                <c:pt idx="22">
                  <c:v>22</c:v>
                </c:pt>
                <c:pt idx="23">
                  <c:v>23</c:v>
                </c:pt>
                <c:pt idx="24">
                  <c:v>24</c:v>
                </c:pt>
                <c:pt idx="25">
                  <c:v>25</c:v>
                </c:pt>
                <c:pt idx="26">
                  <c:v>26</c:v>
                </c:pt>
                <c:pt idx="27">
                  <c:v>27</c:v>
                </c:pt>
                <c:pt idx="28">
                  <c:v>28</c:v>
                </c:pt>
                <c:pt idx="29">
                  <c:v>29</c:v>
                </c:pt>
                <c:pt idx="30">
                  <c:v>30</c:v>
                </c:pt>
                <c:pt idx="31">
                  <c:v>31</c:v>
                </c:pt>
                <c:pt idx="32">
                  <c:v>32</c:v>
                </c:pt>
                <c:pt idx="33">
                  <c:v>33</c:v>
                </c:pt>
                <c:pt idx="34">
                  <c:v>34</c:v>
                </c:pt>
                <c:pt idx="35">
                  <c:v>35</c:v>
                </c:pt>
                <c:pt idx="36">
                  <c:v>36</c:v>
                </c:pt>
                <c:pt idx="37">
                  <c:v>37</c:v>
                </c:pt>
                <c:pt idx="38">
                  <c:v>38</c:v>
                </c:pt>
                <c:pt idx="39">
                  <c:v>39</c:v>
                </c:pt>
                <c:pt idx="40">
                  <c:v>40</c:v>
                </c:pt>
                <c:pt idx="41">
                  <c:v>41</c:v>
                </c:pt>
                <c:pt idx="42">
                  <c:v>42</c:v>
                </c:pt>
                <c:pt idx="43">
                  <c:v>43</c:v>
                </c:pt>
                <c:pt idx="44">
                  <c:v>44</c:v>
                </c:pt>
                <c:pt idx="45">
                  <c:v>45</c:v>
                </c:pt>
                <c:pt idx="46">
                  <c:v>46</c:v>
                </c:pt>
                <c:pt idx="47">
                  <c:v>47</c:v>
                </c:pt>
                <c:pt idx="48">
                  <c:v>48</c:v>
                </c:pt>
                <c:pt idx="49">
                  <c:v>49</c:v>
                </c:pt>
                <c:pt idx="50">
                  <c:v>50</c:v>
                </c:pt>
                <c:pt idx="51">
                  <c:v>51</c:v>
                </c:pt>
                <c:pt idx="52">
                  <c:v>52</c:v>
                </c:pt>
                <c:pt idx="53">
                  <c:v>53</c:v>
                </c:pt>
                <c:pt idx="54">
                  <c:v>54</c:v>
                </c:pt>
                <c:pt idx="55">
                  <c:v>55</c:v>
                </c:pt>
                <c:pt idx="56">
                  <c:v>56</c:v>
                </c:pt>
                <c:pt idx="57">
                  <c:v>57</c:v>
                </c:pt>
                <c:pt idx="58">
                  <c:v>58</c:v>
                </c:pt>
                <c:pt idx="59">
                  <c:v>59</c:v>
                </c:pt>
              </c:numCache>
            </c:numRef>
          </c:xVal>
          <c:yVal>
            <c:numRef>
              <c:f>Sheet2!$U$5:$U$64</c:f>
              <c:numCache>
                <c:formatCode>General</c:formatCode>
                <c:ptCount val="60"/>
                <c:pt idx="0">
                  <c:v>8.7385596707463195E-3</c:v>
                </c:pt>
                <c:pt idx="1">
                  <c:v>8.7226023897528596E-3</c:v>
                </c:pt>
                <c:pt idx="2">
                  <c:v>8.7157525122165593E-3</c:v>
                </c:pt>
                <c:pt idx="3">
                  <c:v>8.7128859013318998E-3</c:v>
                </c:pt>
                <c:pt idx="4">
                  <c:v>8.7098646908998403E-3</c:v>
                </c:pt>
                <c:pt idx="5">
                  <c:v>8.7132509797811508E-3</c:v>
                </c:pt>
                <c:pt idx="6">
                  <c:v>8.7123783305287292E-3</c:v>
                </c:pt>
                <c:pt idx="7">
                  <c:v>8.7078195065259899E-3</c:v>
                </c:pt>
                <c:pt idx="8">
                  <c:v>8.7099066004156997E-3</c:v>
                </c:pt>
                <c:pt idx="9">
                  <c:v>8.7020965293049795E-3</c:v>
                </c:pt>
                <c:pt idx="10">
                  <c:v>8.7078632786870003E-3</c:v>
                </c:pt>
                <c:pt idx="11">
                  <c:v>8.7008103728294303E-3</c:v>
                </c:pt>
                <c:pt idx="12">
                  <c:v>8.7015554308891296E-3</c:v>
                </c:pt>
                <c:pt idx="13">
                  <c:v>8.7101869285106607E-3</c:v>
                </c:pt>
                <c:pt idx="14">
                  <c:v>8.7019791826605797E-3</c:v>
                </c:pt>
                <c:pt idx="15">
                  <c:v>8.7018273770809104E-3</c:v>
                </c:pt>
                <c:pt idx="16">
                  <c:v>8.699850179255E-3</c:v>
                </c:pt>
                <c:pt idx="17">
                  <c:v>8.7002608925104107E-3</c:v>
                </c:pt>
                <c:pt idx="18">
                  <c:v>8.6990473791956902E-3</c:v>
                </c:pt>
                <c:pt idx="19">
                  <c:v>8.7034888565540296E-3</c:v>
                </c:pt>
                <c:pt idx="20">
                  <c:v>8.6983675137162209E-3</c:v>
                </c:pt>
                <c:pt idx="21">
                  <c:v>8.6968885734677297E-3</c:v>
                </c:pt>
                <c:pt idx="22">
                  <c:v>8.6968503892421705E-3</c:v>
                </c:pt>
                <c:pt idx="23">
                  <c:v>8.7009156122803601E-3</c:v>
                </c:pt>
                <c:pt idx="24">
                  <c:v>8.7012387812137604E-3</c:v>
                </c:pt>
                <c:pt idx="25">
                  <c:v>8.6977332830429008E-3</c:v>
                </c:pt>
                <c:pt idx="26">
                  <c:v>8.6968513205647399E-3</c:v>
                </c:pt>
                <c:pt idx="27">
                  <c:v>8.6953835561871494E-3</c:v>
                </c:pt>
                <c:pt idx="28">
                  <c:v>8.7011568248271907E-3</c:v>
                </c:pt>
                <c:pt idx="29">
                  <c:v>8.6934538558125496E-3</c:v>
                </c:pt>
                <c:pt idx="30">
                  <c:v>8.6955567821860296E-3</c:v>
                </c:pt>
                <c:pt idx="31">
                  <c:v>8.6981290951371193E-3</c:v>
                </c:pt>
                <c:pt idx="32">
                  <c:v>8.6953481659293105E-3</c:v>
                </c:pt>
                <c:pt idx="33">
                  <c:v>8.6962068453431095E-3</c:v>
                </c:pt>
                <c:pt idx="34">
                  <c:v>8.6942771449685097E-3</c:v>
                </c:pt>
                <c:pt idx="35">
                  <c:v>8.6943041533231701E-3</c:v>
                </c:pt>
                <c:pt idx="36">
                  <c:v>8.6969230324029905E-3</c:v>
                </c:pt>
                <c:pt idx="37">
                  <c:v>8.7044853717088699E-3</c:v>
                </c:pt>
                <c:pt idx="38">
                  <c:v>8.6990492418408394E-3</c:v>
                </c:pt>
                <c:pt idx="39">
                  <c:v>8.6955884471535596E-3</c:v>
                </c:pt>
                <c:pt idx="40">
                  <c:v>8.6936727166175808E-3</c:v>
                </c:pt>
                <c:pt idx="41">
                  <c:v>8.7000820785760793E-3</c:v>
                </c:pt>
                <c:pt idx="42">
                  <c:v>8.6947213858365995E-3</c:v>
                </c:pt>
                <c:pt idx="43">
                  <c:v>8.6937742307782104E-3</c:v>
                </c:pt>
                <c:pt idx="44">
                  <c:v>8.6949802935123392E-3</c:v>
                </c:pt>
                <c:pt idx="45">
                  <c:v>8.6928717792034097E-3</c:v>
                </c:pt>
                <c:pt idx="46">
                  <c:v>8.6983162909746101E-3</c:v>
                </c:pt>
                <c:pt idx="47">
                  <c:v>8.6998892948031408E-3</c:v>
                </c:pt>
                <c:pt idx="48">
                  <c:v>8.6988406255841203E-3</c:v>
                </c:pt>
                <c:pt idx="49">
                  <c:v>8.6964862421154907E-3</c:v>
                </c:pt>
                <c:pt idx="50">
                  <c:v>8.6934920400381002E-3</c:v>
                </c:pt>
                <c:pt idx="51">
                  <c:v>8.6981244385242393E-3</c:v>
                </c:pt>
                <c:pt idx="52">
                  <c:v>8.6927423253655399E-3</c:v>
                </c:pt>
                <c:pt idx="53">
                  <c:v>8.6935702711343696E-3</c:v>
                </c:pt>
                <c:pt idx="54">
                  <c:v>8.6935115978121705E-3</c:v>
                </c:pt>
                <c:pt idx="55">
                  <c:v>8.6810309439897503E-3</c:v>
                </c:pt>
                <c:pt idx="56">
                  <c:v>8.6800437420606596E-3</c:v>
                </c:pt>
                <c:pt idx="57">
                  <c:v>8.6799329146742803E-3</c:v>
                </c:pt>
                <c:pt idx="58">
                  <c:v>2.2586007253266801E-4</c:v>
                </c:pt>
                <c:pt idx="59">
                  <c:v>2.2585147235076801E-4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1-491B-482A-AFDB-83F1B3FA0D0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75456528"/>
        <c:axId val="740367360"/>
      </c:scatterChart>
      <c:valAx>
        <c:axId val="375456528"/>
        <c:scaling>
          <c:orientation val="minMax"/>
          <c:max val="60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40367360"/>
        <c:crosses val="autoZero"/>
        <c:crossBetween val="midCat"/>
      </c:valAx>
      <c:valAx>
        <c:axId val="740367360"/>
        <c:scaling>
          <c:orientation val="minMax"/>
          <c:min val="8.6700000000000024E-3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75456528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40037770775627984"/>
          <c:y val="0.21837890055409739"/>
          <c:w val="0.49684460898740296"/>
          <c:h val="0.15625109361329834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  <c:userShapes r:id="rId4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1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1100" b="0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</a:rPr>
              <a:t>L1 Validation cost, UV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12355314960629921"/>
          <c:y val="0.17171296296296296"/>
          <c:w val="0.82776574803149605"/>
          <c:h val="0.72088764946048411"/>
        </c:manualLayout>
      </c:layout>
      <c:scatterChart>
        <c:scatterStyle val="lineMarker"/>
        <c:varyColors val="0"/>
        <c:ser>
          <c:idx val="0"/>
          <c:order val="0"/>
          <c:tx>
            <c:strRef>
              <c:f>Sheet2!$C$2:$C$3</c:f>
              <c:strCache>
                <c:ptCount val="2"/>
                <c:pt idx="0">
                  <c:v>LOP2</c:v>
                </c:pt>
                <c:pt idx="1">
                  <c:v>UV</c:v>
                </c:pt>
              </c:strCache>
            </c:strRef>
          </c:tx>
          <c:spPr>
            <a:ln w="19050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xVal>
            <c:numRef>
              <c:f>Sheet2!$C$5:$C$64</c:f>
              <c:numCache>
                <c:formatCode>General</c:formatCode>
                <c:ptCount val="60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  <c:pt idx="6">
                  <c:v>6</c:v>
                </c:pt>
                <c:pt idx="7">
                  <c:v>7</c:v>
                </c:pt>
                <c:pt idx="8">
                  <c:v>8</c:v>
                </c:pt>
                <c:pt idx="9">
                  <c:v>9</c:v>
                </c:pt>
                <c:pt idx="10">
                  <c:v>10</c:v>
                </c:pt>
                <c:pt idx="11">
                  <c:v>11</c:v>
                </c:pt>
                <c:pt idx="12">
                  <c:v>12</c:v>
                </c:pt>
                <c:pt idx="13">
                  <c:v>13</c:v>
                </c:pt>
                <c:pt idx="14">
                  <c:v>14</c:v>
                </c:pt>
                <c:pt idx="15">
                  <c:v>15</c:v>
                </c:pt>
                <c:pt idx="16">
                  <c:v>16</c:v>
                </c:pt>
                <c:pt idx="17">
                  <c:v>17</c:v>
                </c:pt>
                <c:pt idx="18">
                  <c:v>18</c:v>
                </c:pt>
                <c:pt idx="19">
                  <c:v>19</c:v>
                </c:pt>
                <c:pt idx="20">
                  <c:v>20</c:v>
                </c:pt>
                <c:pt idx="21">
                  <c:v>21</c:v>
                </c:pt>
                <c:pt idx="22">
                  <c:v>22</c:v>
                </c:pt>
                <c:pt idx="23">
                  <c:v>23</c:v>
                </c:pt>
                <c:pt idx="24">
                  <c:v>24</c:v>
                </c:pt>
                <c:pt idx="25">
                  <c:v>25</c:v>
                </c:pt>
                <c:pt idx="26">
                  <c:v>26</c:v>
                </c:pt>
                <c:pt idx="27">
                  <c:v>27</c:v>
                </c:pt>
                <c:pt idx="28">
                  <c:v>28</c:v>
                </c:pt>
                <c:pt idx="29">
                  <c:v>29</c:v>
                </c:pt>
                <c:pt idx="30">
                  <c:v>30</c:v>
                </c:pt>
                <c:pt idx="31">
                  <c:v>31</c:v>
                </c:pt>
                <c:pt idx="32">
                  <c:v>32</c:v>
                </c:pt>
                <c:pt idx="33">
                  <c:v>33</c:v>
                </c:pt>
                <c:pt idx="34">
                  <c:v>34</c:v>
                </c:pt>
                <c:pt idx="35">
                  <c:v>35</c:v>
                </c:pt>
                <c:pt idx="36">
                  <c:v>36</c:v>
                </c:pt>
                <c:pt idx="37">
                  <c:v>37</c:v>
                </c:pt>
                <c:pt idx="38">
                  <c:v>38</c:v>
                </c:pt>
                <c:pt idx="39">
                  <c:v>39</c:v>
                </c:pt>
                <c:pt idx="40">
                  <c:v>40</c:v>
                </c:pt>
                <c:pt idx="41">
                  <c:v>41</c:v>
                </c:pt>
                <c:pt idx="42">
                  <c:v>42</c:v>
                </c:pt>
                <c:pt idx="43">
                  <c:v>43</c:v>
                </c:pt>
                <c:pt idx="44">
                  <c:v>44</c:v>
                </c:pt>
                <c:pt idx="45">
                  <c:v>45</c:v>
                </c:pt>
                <c:pt idx="46">
                  <c:v>46</c:v>
                </c:pt>
                <c:pt idx="47">
                  <c:v>47</c:v>
                </c:pt>
                <c:pt idx="48">
                  <c:v>48</c:v>
                </c:pt>
                <c:pt idx="49">
                  <c:v>49</c:v>
                </c:pt>
                <c:pt idx="50">
                  <c:v>50</c:v>
                </c:pt>
                <c:pt idx="51">
                  <c:v>51</c:v>
                </c:pt>
                <c:pt idx="52">
                  <c:v>52</c:v>
                </c:pt>
                <c:pt idx="53">
                  <c:v>53</c:v>
                </c:pt>
                <c:pt idx="54">
                  <c:v>54</c:v>
                </c:pt>
                <c:pt idx="55">
                  <c:v>55</c:v>
                </c:pt>
                <c:pt idx="56">
                  <c:v>56</c:v>
                </c:pt>
                <c:pt idx="57">
                  <c:v>57</c:v>
                </c:pt>
                <c:pt idx="58">
                  <c:v>58</c:v>
                </c:pt>
                <c:pt idx="59">
                  <c:v>59</c:v>
                </c:pt>
              </c:numCache>
            </c:numRef>
          </c:xVal>
          <c:yVal>
            <c:numRef>
              <c:f>Sheet2!$D$5:$D$64</c:f>
              <c:numCache>
                <c:formatCode>General</c:formatCode>
                <c:ptCount val="60"/>
                <c:pt idx="0">
                  <c:v>4.9066981300711597E-3</c:v>
                </c:pt>
                <c:pt idx="1">
                  <c:v>4.8655597493052396E-3</c:v>
                </c:pt>
                <c:pt idx="2">
                  <c:v>4.8541040159761897E-3</c:v>
                </c:pt>
                <c:pt idx="3">
                  <c:v>4.8527801409363703E-3</c:v>
                </c:pt>
                <c:pt idx="4">
                  <c:v>4.8377192579209796E-3</c:v>
                </c:pt>
                <c:pt idx="5">
                  <c:v>4.83767129480838E-3</c:v>
                </c:pt>
                <c:pt idx="6">
                  <c:v>4.8348209820687701E-3</c:v>
                </c:pt>
                <c:pt idx="7">
                  <c:v>4.8346635885536601E-3</c:v>
                </c:pt>
                <c:pt idx="8">
                  <c:v>4.84859058633446E-3</c:v>
                </c:pt>
                <c:pt idx="9">
                  <c:v>4.8362207598984198E-3</c:v>
                </c:pt>
                <c:pt idx="10">
                  <c:v>4.8289494588971103E-3</c:v>
                </c:pt>
                <c:pt idx="11">
                  <c:v>4.8284502699971199E-3</c:v>
                </c:pt>
                <c:pt idx="12">
                  <c:v>4.8307334072887897E-3</c:v>
                </c:pt>
                <c:pt idx="13">
                  <c:v>4.82580391690135E-3</c:v>
                </c:pt>
                <c:pt idx="14">
                  <c:v>4.8237564042210501E-3</c:v>
                </c:pt>
                <c:pt idx="15">
                  <c:v>4.8241601325571502E-3</c:v>
                </c:pt>
                <c:pt idx="16">
                  <c:v>4.8267263919114997E-3</c:v>
                </c:pt>
                <c:pt idx="17">
                  <c:v>4.8229065723717204E-3</c:v>
                </c:pt>
                <c:pt idx="18">
                  <c:v>4.8159183934330897E-3</c:v>
                </c:pt>
                <c:pt idx="19">
                  <c:v>4.8284782096743497E-3</c:v>
                </c:pt>
                <c:pt idx="20">
                  <c:v>4.8189377412199896E-3</c:v>
                </c:pt>
                <c:pt idx="21">
                  <c:v>4.81532048434019E-3</c:v>
                </c:pt>
                <c:pt idx="22">
                  <c:v>4.82253823429346E-3</c:v>
                </c:pt>
                <c:pt idx="23">
                  <c:v>4.8148836940526902E-3</c:v>
                </c:pt>
                <c:pt idx="24">
                  <c:v>4.8183389008045197E-3</c:v>
                </c:pt>
                <c:pt idx="25">
                  <c:v>4.8144003376364699E-3</c:v>
                </c:pt>
                <c:pt idx="26">
                  <c:v>4.8265419900417302E-3</c:v>
                </c:pt>
                <c:pt idx="27">
                  <c:v>4.8187691718339903E-3</c:v>
                </c:pt>
                <c:pt idx="28">
                  <c:v>4.81172511354088E-3</c:v>
                </c:pt>
                <c:pt idx="29">
                  <c:v>4.8128990456461898E-3</c:v>
                </c:pt>
                <c:pt idx="30">
                  <c:v>4.8151933588087498E-3</c:v>
                </c:pt>
                <c:pt idx="31">
                  <c:v>4.8151398077607103E-3</c:v>
                </c:pt>
                <c:pt idx="32">
                  <c:v>4.8167784698307497E-3</c:v>
                </c:pt>
                <c:pt idx="33">
                  <c:v>4.8224758356809599E-3</c:v>
                </c:pt>
                <c:pt idx="34">
                  <c:v>4.8110424540936904E-3</c:v>
                </c:pt>
                <c:pt idx="35">
                  <c:v>4.8119029961526298E-3</c:v>
                </c:pt>
                <c:pt idx="36">
                  <c:v>4.8184590414166398E-3</c:v>
                </c:pt>
                <c:pt idx="37">
                  <c:v>4.8159388825297304E-3</c:v>
                </c:pt>
                <c:pt idx="38">
                  <c:v>4.8112724907696204E-3</c:v>
                </c:pt>
                <c:pt idx="39">
                  <c:v>4.8173661343753303E-3</c:v>
                </c:pt>
                <c:pt idx="40">
                  <c:v>4.8098801635205702E-3</c:v>
                </c:pt>
                <c:pt idx="41">
                  <c:v>4.81944205239415E-3</c:v>
                </c:pt>
                <c:pt idx="42">
                  <c:v>4.8127816990017804E-3</c:v>
                </c:pt>
                <c:pt idx="43">
                  <c:v>4.8098494298756097E-3</c:v>
                </c:pt>
                <c:pt idx="44">
                  <c:v>4.8124939203262303E-3</c:v>
                </c:pt>
                <c:pt idx="45">
                  <c:v>4.8060454428195901E-3</c:v>
                </c:pt>
                <c:pt idx="46">
                  <c:v>4.8153209500014704E-3</c:v>
                </c:pt>
                <c:pt idx="47">
                  <c:v>4.8142098821699602E-3</c:v>
                </c:pt>
                <c:pt idx="48">
                  <c:v>4.8123355954885396E-3</c:v>
                </c:pt>
                <c:pt idx="49">
                  <c:v>4.8118983395397602E-3</c:v>
                </c:pt>
                <c:pt idx="50">
                  <c:v>4.8069898039102502E-3</c:v>
                </c:pt>
                <c:pt idx="51">
                  <c:v>4.8105698078870704E-3</c:v>
                </c:pt>
                <c:pt idx="52">
                  <c:v>4.8123896121978699E-3</c:v>
                </c:pt>
                <c:pt idx="53">
                  <c:v>4.8137013800442201E-3</c:v>
                </c:pt>
                <c:pt idx="54">
                  <c:v>4.8105381429195404E-3</c:v>
                </c:pt>
                <c:pt idx="55">
                  <c:v>4.7967974096536602E-3</c:v>
                </c:pt>
                <c:pt idx="56">
                  <c:v>4.7950693406164603E-3</c:v>
                </c:pt>
                <c:pt idx="57">
                  <c:v>4.7939405776560298E-3</c:v>
                </c:pt>
                <c:pt idx="58">
                  <c:v>0</c:v>
                </c:pt>
                <c:pt idx="59">
                  <c:v>0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199D-4924-BC9C-4A18171586BA}"/>
            </c:ext>
          </c:extLst>
        </c:ser>
        <c:ser>
          <c:idx val="1"/>
          <c:order val="1"/>
          <c:tx>
            <c:strRef>
              <c:f>Sheet2!$O$2:$O$3</c:f>
              <c:strCache>
                <c:ptCount val="2"/>
                <c:pt idx="0">
                  <c:v>LOP2_bs64_lr8</c:v>
                </c:pt>
                <c:pt idx="1">
                  <c:v>UV</c:v>
                </c:pt>
              </c:strCache>
            </c:strRef>
          </c:tx>
          <c:spPr>
            <a:ln w="19050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xVal>
            <c:numRef>
              <c:f>Sheet2!$C$5:$C$64</c:f>
              <c:numCache>
                <c:formatCode>General</c:formatCode>
                <c:ptCount val="60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  <c:pt idx="6">
                  <c:v>6</c:v>
                </c:pt>
                <c:pt idx="7">
                  <c:v>7</c:v>
                </c:pt>
                <c:pt idx="8">
                  <c:v>8</c:v>
                </c:pt>
                <c:pt idx="9">
                  <c:v>9</c:v>
                </c:pt>
                <c:pt idx="10">
                  <c:v>10</c:v>
                </c:pt>
                <c:pt idx="11">
                  <c:v>11</c:v>
                </c:pt>
                <c:pt idx="12">
                  <c:v>12</c:v>
                </c:pt>
                <c:pt idx="13">
                  <c:v>13</c:v>
                </c:pt>
                <c:pt idx="14">
                  <c:v>14</c:v>
                </c:pt>
                <c:pt idx="15">
                  <c:v>15</c:v>
                </c:pt>
                <c:pt idx="16">
                  <c:v>16</c:v>
                </c:pt>
                <c:pt idx="17">
                  <c:v>17</c:v>
                </c:pt>
                <c:pt idx="18">
                  <c:v>18</c:v>
                </c:pt>
                <c:pt idx="19">
                  <c:v>19</c:v>
                </c:pt>
                <c:pt idx="20">
                  <c:v>20</c:v>
                </c:pt>
                <c:pt idx="21">
                  <c:v>21</c:v>
                </c:pt>
                <c:pt idx="22">
                  <c:v>22</c:v>
                </c:pt>
                <c:pt idx="23">
                  <c:v>23</c:v>
                </c:pt>
                <c:pt idx="24">
                  <c:v>24</c:v>
                </c:pt>
                <c:pt idx="25">
                  <c:v>25</c:v>
                </c:pt>
                <c:pt idx="26">
                  <c:v>26</c:v>
                </c:pt>
                <c:pt idx="27">
                  <c:v>27</c:v>
                </c:pt>
                <c:pt idx="28">
                  <c:v>28</c:v>
                </c:pt>
                <c:pt idx="29">
                  <c:v>29</c:v>
                </c:pt>
                <c:pt idx="30">
                  <c:v>30</c:v>
                </c:pt>
                <c:pt idx="31">
                  <c:v>31</c:v>
                </c:pt>
                <c:pt idx="32">
                  <c:v>32</c:v>
                </c:pt>
                <c:pt idx="33">
                  <c:v>33</c:v>
                </c:pt>
                <c:pt idx="34">
                  <c:v>34</c:v>
                </c:pt>
                <c:pt idx="35">
                  <c:v>35</c:v>
                </c:pt>
                <c:pt idx="36">
                  <c:v>36</c:v>
                </c:pt>
                <c:pt idx="37">
                  <c:v>37</c:v>
                </c:pt>
                <c:pt idx="38">
                  <c:v>38</c:v>
                </c:pt>
                <c:pt idx="39">
                  <c:v>39</c:v>
                </c:pt>
                <c:pt idx="40">
                  <c:v>40</c:v>
                </c:pt>
                <c:pt idx="41">
                  <c:v>41</c:v>
                </c:pt>
                <c:pt idx="42">
                  <c:v>42</c:v>
                </c:pt>
                <c:pt idx="43">
                  <c:v>43</c:v>
                </c:pt>
                <c:pt idx="44">
                  <c:v>44</c:v>
                </c:pt>
                <c:pt idx="45">
                  <c:v>45</c:v>
                </c:pt>
                <c:pt idx="46">
                  <c:v>46</c:v>
                </c:pt>
                <c:pt idx="47">
                  <c:v>47</c:v>
                </c:pt>
                <c:pt idx="48">
                  <c:v>48</c:v>
                </c:pt>
                <c:pt idx="49">
                  <c:v>49</c:v>
                </c:pt>
                <c:pt idx="50">
                  <c:v>50</c:v>
                </c:pt>
                <c:pt idx="51">
                  <c:v>51</c:v>
                </c:pt>
                <c:pt idx="52">
                  <c:v>52</c:v>
                </c:pt>
                <c:pt idx="53">
                  <c:v>53</c:v>
                </c:pt>
                <c:pt idx="54">
                  <c:v>54</c:v>
                </c:pt>
                <c:pt idx="55">
                  <c:v>55</c:v>
                </c:pt>
                <c:pt idx="56">
                  <c:v>56</c:v>
                </c:pt>
                <c:pt idx="57">
                  <c:v>57</c:v>
                </c:pt>
                <c:pt idx="58">
                  <c:v>58</c:v>
                </c:pt>
                <c:pt idx="59">
                  <c:v>59</c:v>
                </c:pt>
              </c:numCache>
            </c:numRef>
          </c:xVal>
          <c:yVal>
            <c:numRef>
              <c:f>Sheet2!$Q$5:$Q$64</c:f>
              <c:numCache>
                <c:formatCode>General</c:formatCode>
                <c:ptCount val="60"/>
                <c:pt idx="0">
                  <c:v>4.8736520111560804E-3</c:v>
                </c:pt>
                <c:pt idx="1">
                  <c:v>4.8446455039083897E-3</c:v>
                </c:pt>
                <c:pt idx="2">
                  <c:v>4.8374095931649199E-3</c:v>
                </c:pt>
                <c:pt idx="3">
                  <c:v>4.8247869126498699E-3</c:v>
                </c:pt>
                <c:pt idx="4">
                  <c:v>4.8280097544193198E-3</c:v>
                </c:pt>
                <c:pt idx="5">
                  <c:v>4.8234392888843996E-3</c:v>
                </c:pt>
                <c:pt idx="6">
                  <c:v>4.83650295063853E-3</c:v>
                </c:pt>
                <c:pt idx="7">
                  <c:v>4.8317522741854104E-3</c:v>
                </c:pt>
                <c:pt idx="8">
                  <c:v>4.8244511708617202E-3</c:v>
                </c:pt>
                <c:pt idx="9">
                  <c:v>4.8212008550763104E-3</c:v>
                </c:pt>
                <c:pt idx="10">
                  <c:v>4.8126443289220298E-3</c:v>
                </c:pt>
                <c:pt idx="11">
                  <c:v>4.8148655332624904E-3</c:v>
                </c:pt>
                <c:pt idx="12">
                  <c:v>4.8250630497932399E-3</c:v>
                </c:pt>
                <c:pt idx="13">
                  <c:v>4.81559429317712E-3</c:v>
                </c:pt>
                <c:pt idx="14">
                  <c:v>4.8201326280832204E-3</c:v>
                </c:pt>
                <c:pt idx="15">
                  <c:v>4.8135682009160501E-3</c:v>
                </c:pt>
                <c:pt idx="16">
                  <c:v>4.8181950114667398E-3</c:v>
                </c:pt>
                <c:pt idx="17">
                  <c:v>4.8207864165305996E-3</c:v>
                </c:pt>
                <c:pt idx="18">
                  <c:v>4.8181246966123503E-3</c:v>
                </c:pt>
                <c:pt idx="19">
                  <c:v>4.8160688020288901E-3</c:v>
                </c:pt>
                <c:pt idx="20">
                  <c:v>4.8335772007703703E-3</c:v>
                </c:pt>
                <c:pt idx="21">
                  <c:v>4.8103760927915504E-3</c:v>
                </c:pt>
                <c:pt idx="22">
                  <c:v>4.8106401227414599E-3</c:v>
                </c:pt>
                <c:pt idx="23">
                  <c:v>4.8116361722350103E-3</c:v>
                </c:pt>
                <c:pt idx="24">
                  <c:v>4.8111779615283004E-3</c:v>
                </c:pt>
                <c:pt idx="25">
                  <c:v>4.8079825937747903E-3</c:v>
                </c:pt>
                <c:pt idx="26">
                  <c:v>4.8101539723575098E-3</c:v>
                </c:pt>
                <c:pt idx="27">
                  <c:v>4.8129903152585004E-3</c:v>
                </c:pt>
                <c:pt idx="28">
                  <c:v>4.8102177679538701E-3</c:v>
                </c:pt>
                <c:pt idx="29">
                  <c:v>4.8149153590202297E-3</c:v>
                </c:pt>
                <c:pt idx="30">
                  <c:v>4.8069944605231198E-3</c:v>
                </c:pt>
                <c:pt idx="31">
                  <c:v>4.8049082979559898E-3</c:v>
                </c:pt>
                <c:pt idx="32">
                  <c:v>4.8176106065511703E-3</c:v>
                </c:pt>
                <c:pt idx="33">
                  <c:v>4.8083364963531399E-3</c:v>
                </c:pt>
                <c:pt idx="34">
                  <c:v>4.8109237104654303E-3</c:v>
                </c:pt>
                <c:pt idx="35">
                  <c:v>4.8171919770538798E-3</c:v>
                </c:pt>
                <c:pt idx="36">
                  <c:v>4.8126014880836001E-3</c:v>
                </c:pt>
                <c:pt idx="37">
                  <c:v>4.8202187754213801E-3</c:v>
                </c:pt>
                <c:pt idx="38">
                  <c:v>4.8154331743717098E-3</c:v>
                </c:pt>
                <c:pt idx="39">
                  <c:v>4.8111658543348304E-3</c:v>
                </c:pt>
                <c:pt idx="40">
                  <c:v>4.81559662148356E-3</c:v>
                </c:pt>
                <c:pt idx="41">
                  <c:v>4.8268488608300599E-3</c:v>
                </c:pt>
                <c:pt idx="42">
                  <c:v>4.8161819577217102E-3</c:v>
                </c:pt>
                <c:pt idx="43">
                  <c:v>4.8201628960668997E-3</c:v>
                </c:pt>
                <c:pt idx="44">
                  <c:v>4.80910157784819E-3</c:v>
                </c:pt>
                <c:pt idx="45">
                  <c:v>4.8153218813240502E-3</c:v>
                </c:pt>
                <c:pt idx="46">
                  <c:v>4.81413584202528E-3</c:v>
                </c:pt>
                <c:pt idx="47">
                  <c:v>4.8088445328176004E-3</c:v>
                </c:pt>
                <c:pt idx="48">
                  <c:v>4.8150853253900996E-3</c:v>
                </c:pt>
                <c:pt idx="49">
                  <c:v>4.8236465081572498E-3</c:v>
                </c:pt>
                <c:pt idx="50">
                  <c:v>4.8128403723239899E-3</c:v>
                </c:pt>
                <c:pt idx="51">
                  <c:v>4.81714494526386E-3</c:v>
                </c:pt>
                <c:pt idx="52">
                  <c:v>4.81333630159497E-3</c:v>
                </c:pt>
                <c:pt idx="53">
                  <c:v>4.81251021847128E-3</c:v>
                </c:pt>
                <c:pt idx="54">
                  <c:v>4.8090964555740296E-3</c:v>
                </c:pt>
                <c:pt idx="55">
                  <c:v>4.7933813184499697E-3</c:v>
                </c:pt>
                <c:pt idx="56">
                  <c:v>4.7918162308633301E-3</c:v>
                </c:pt>
                <c:pt idx="57">
                  <c:v>4.78998525068163E-3</c:v>
                </c:pt>
                <c:pt idx="58">
                  <c:v>0</c:v>
                </c:pt>
                <c:pt idx="59">
                  <c:v>0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1-199D-4924-BC9C-4A18171586B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75456528"/>
        <c:axId val="740367360"/>
      </c:scatterChart>
      <c:valAx>
        <c:axId val="375456528"/>
        <c:scaling>
          <c:orientation val="minMax"/>
          <c:max val="60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40367360"/>
        <c:crosses val="autoZero"/>
        <c:crossBetween val="midCat"/>
      </c:valAx>
      <c:valAx>
        <c:axId val="740367360"/>
        <c:scaling>
          <c:orientation val="minMax"/>
          <c:min val="4.7500000000000007E-3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75456528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47552253051136578"/>
          <c:y val="0.26004556722076405"/>
          <c:w val="0.407810624757387"/>
          <c:h val="0.15625109361329836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0.41387</cdr:x>
      <cdr:y>0.74871</cdr:y>
    </cdr:from>
    <cdr:to>
      <cdr:x>0.95709</cdr:x>
      <cdr:y>0.74871</cdr:y>
    </cdr:to>
    <cdr:cxnSp macro="">
      <cdr:nvCxnSpPr>
        <cdr:cNvPr id="6" name="Straight Connector 5">
          <a:extLst xmlns:a="http://schemas.openxmlformats.org/drawingml/2006/main">
            <a:ext uri="{FF2B5EF4-FFF2-40B4-BE49-F238E27FC236}">
              <a16:creationId xmlns:a16="http://schemas.microsoft.com/office/drawing/2014/main" id="{9933FB62-1A97-6F40-1804-EE8D8332ED81}"/>
            </a:ext>
          </a:extLst>
        </cdr:cNvPr>
        <cdr:cNvCxnSpPr/>
      </cdr:nvCxnSpPr>
      <cdr:spPr>
        <a:xfrm xmlns:a="http://schemas.openxmlformats.org/drawingml/2006/main">
          <a:off x="1510251" y="1451683"/>
          <a:ext cx="1982312" cy="0"/>
        </a:xfrm>
        <a:prstGeom xmlns:a="http://schemas.openxmlformats.org/drawingml/2006/main" prst="line">
          <a:avLst/>
        </a:prstGeom>
        <a:ln xmlns:a="http://schemas.openxmlformats.org/drawingml/2006/main" w="12700">
          <a:solidFill>
            <a:srgbClr val="00B050"/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0.41387</cdr:x>
      <cdr:y>0.67166</cdr:y>
    </cdr:from>
    <cdr:to>
      <cdr:x>0.95709</cdr:x>
      <cdr:y>0.67166</cdr:y>
    </cdr:to>
    <cdr:cxnSp macro="">
      <cdr:nvCxnSpPr>
        <cdr:cNvPr id="8" name="Straight Connector 7">
          <a:extLst xmlns:a="http://schemas.openxmlformats.org/drawingml/2006/main">
            <a:ext uri="{FF2B5EF4-FFF2-40B4-BE49-F238E27FC236}">
              <a16:creationId xmlns:a16="http://schemas.microsoft.com/office/drawing/2014/main" id="{4E36AF99-462A-5E6E-588A-887927524D6F}"/>
            </a:ext>
          </a:extLst>
        </cdr:cNvPr>
        <cdr:cNvCxnSpPr/>
      </cdr:nvCxnSpPr>
      <cdr:spPr>
        <a:xfrm xmlns:a="http://schemas.openxmlformats.org/drawingml/2006/main">
          <a:off x="1510251" y="1302285"/>
          <a:ext cx="1982312" cy="0"/>
        </a:xfrm>
        <a:prstGeom xmlns:a="http://schemas.openxmlformats.org/drawingml/2006/main" prst="line">
          <a:avLst/>
        </a:prstGeom>
        <a:ln xmlns:a="http://schemas.openxmlformats.org/drawingml/2006/main" w="12700">
          <a:solidFill>
            <a:srgbClr val="00B050"/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5C69A8-A75E-4686-98DA-7003136DA72F}" type="datetimeFigureOut">
              <a:rPr lang="en-US" smtClean="0"/>
              <a:t>2/13/2024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8CC61A6-60F1-4089-B6DD-991201A71E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47211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7D1BCC-1D95-E511-7BE7-530734A4AD9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094F13D-02FA-5126-F160-30F884A80DC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F0FF17F-69B6-5EBD-7EF2-6CB75D69B9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FE8BC-8239-46EC-9BD9-D484198A5EBA}" type="datetimeFigureOut">
              <a:rPr lang="en-US" smtClean="0"/>
              <a:t>2/13/2024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DA8C561-1697-B39B-C560-365293959E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983F14F-37D0-C9E3-21E2-724A4E7E51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F8737-C461-4B92-BB2F-9CF7620882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16390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E080D9-AD76-D1B2-2700-4BE0B7AEC0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732B962-B566-2A9C-26F1-FCF6612D9EB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844035-6EA3-4BE4-9E36-0840672C8A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FE8BC-8239-46EC-9BD9-D484198A5EBA}" type="datetimeFigureOut">
              <a:rPr lang="en-US" smtClean="0"/>
              <a:t>2/13/2024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17BB960-2007-4C02-2559-E12B362B39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A23843C-E0AC-E8F0-7403-ACD4D05DC3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F8737-C461-4B92-BB2F-9CF7620882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87614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4982887-021B-DB27-0527-61DD3117A86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2F20A66-303B-9036-8DDD-0A493AB2D7A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296BC51-0B7C-EBEF-128F-40F23EF096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FE8BC-8239-46EC-9BD9-D484198A5EBA}" type="datetimeFigureOut">
              <a:rPr lang="en-US" smtClean="0"/>
              <a:t>2/13/2024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D88D9B-A410-6CB4-D357-451B37121E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213E03-8201-7308-AA85-0941FB5918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F8737-C461-4B92-BB2F-9CF7620882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18025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2">
            <a:extLst>
              <a:ext uri="{FF2B5EF4-FFF2-40B4-BE49-F238E27FC236}">
                <a16:creationId xmlns:a16="http://schemas.microsoft.com/office/drawing/2014/main" id="{F36D16B0-3ADE-DD47-83CE-1305D23E9A6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10489691" cy="118174"/>
          </a:xfrm>
        </p:spPr>
        <p:txBody>
          <a:bodyPr/>
          <a:lstStyle>
            <a:lvl1pPr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r>
              <a:rPr lang="en-US"/>
              <a:t>Source sample text</a:t>
            </a:r>
            <a:endParaRPr lang="en-US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56B218C-0241-074D-BD90-27E552E71C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6771"/>
            <a:ext cx="11187112" cy="35783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Content Placeholder 4">
            <a:extLst>
              <a:ext uri="{FF2B5EF4-FFF2-40B4-BE49-F238E27FC236}">
                <a16:creationId xmlns:a16="http://schemas.microsoft.com/office/drawing/2014/main" id="{DB853B50-E269-DF43-AAE9-523798C62499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95300" y="1719072"/>
            <a:ext cx="11187112" cy="468172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Subtitle">
            <a:extLst>
              <a:ext uri="{FF2B5EF4-FFF2-40B4-BE49-F238E27FC236}">
                <a16:creationId xmlns:a16="http://schemas.microsoft.com/office/drawing/2014/main" id="{4A2A4FE0-4282-C34E-A8FD-CAE319C06BC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5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 defTabSz="914400" rtl="0" eaLnBrk="1" latinLnBrk="0" hangingPunct="1">
              <a:lnSpc>
                <a:spcPct val="96000"/>
              </a:lnSpc>
              <a:spcBef>
                <a:spcPts val="900"/>
              </a:spcBef>
              <a:buClr>
                <a:schemeClr val="accent1"/>
              </a:buClr>
              <a:buFont typeface="Arial" panose="020B0604020202020204" pitchFamily="34" charset="0"/>
              <a:buNone/>
              <a:defRPr lang="en-US" sz="16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2330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1596A8-DA63-04F0-20F8-FE0413838B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DBD180A-0C6B-1990-8C3F-114B4ADBDDB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F61CBD2-3AF3-9E75-A9F0-29758A423A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FE8BC-8239-46EC-9BD9-D484198A5EBA}" type="datetimeFigureOut">
              <a:rPr lang="en-US" smtClean="0"/>
              <a:t>2/13/2024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8740196-12D9-9907-E0DA-91C4068B52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11F7ED6-3E9A-6766-D996-5A1A501745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F8737-C461-4B92-BB2F-9CF7620882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02946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26BE8F-2829-5FFF-93FE-5F260B9A91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7190B1B-DE1C-B414-A93A-23E8478D2D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E568695-6016-752D-9470-E09A6CB2F0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FE8BC-8239-46EC-9BD9-D484198A5EBA}" type="datetimeFigureOut">
              <a:rPr lang="en-US" smtClean="0"/>
              <a:t>2/13/2024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8EC665-6BEC-7DF0-74FB-7238EDA4F4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1647058-5E45-563A-87B2-CC9D5A7448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F8737-C461-4B92-BB2F-9CF7620882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38438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682FA9-7AC3-2D12-9558-D35B50483E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2D5C3C-3383-14A4-8644-7C06C1793DA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F4F9B08-4645-BF60-8384-612A09479C9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08C1D99-7A92-97A3-FE63-50FE337454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FE8BC-8239-46EC-9BD9-D484198A5EBA}" type="datetimeFigureOut">
              <a:rPr lang="en-US" smtClean="0"/>
              <a:t>2/13/2024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46C74A0-43C0-737B-5718-A8AC21FA0C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FB4EA56-DDDE-C107-3B86-0F183D49CC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F8737-C461-4B92-BB2F-9CF7620882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46672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46E512-943B-96C9-4B00-B8A59BB325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195E64B-4364-8194-56FD-2594BDE2E92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29014E3-05B7-62A9-8802-AAD319AC8F2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DBF4C5C-85B9-9133-ACEB-B125896E273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9B8699C-3679-F8D0-C9C1-4FA27F185AA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E6EE839-CB04-B761-A969-0835D57B21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FE8BC-8239-46EC-9BD9-D484198A5EBA}" type="datetimeFigureOut">
              <a:rPr lang="en-US" smtClean="0"/>
              <a:t>2/13/2024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FADAF76-B9F5-8E44-4765-CAE0C22175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A2F54C8-FDD2-4687-B7AC-E836633D65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F8737-C461-4B92-BB2F-9CF7620882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25999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CC3D44-0650-E1E9-A83B-9B8659B8B4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87356BA-515B-CCDF-46E8-B32D872EF1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FE8BC-8239-46EC-9BD9-D484198A5EBA}" type="datetimeFigureOut">
              <a:rPr lang="en-US" smtClean="0"/>
              <a:t>2/13/2024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F323284-828C-453E-2E2E-6786BAFA03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8F6A538-EB59-9377-FDAD-F41B995727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F8737-C461-4B92-BB2F-9CF7620882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74507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D771BD3-074B-BFCD-6BCF-D48A7211B1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FE8BC-8239-46EC-9BD9-D484198A5EBA}" type="datetimeFigureOut">
              <a:rPr lang="en-US" smtClean="0"/>
              <a:t>2/13/2024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DB07BE1-C889-E128-1D90-CA1B8CAD5E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4AB6B2A-1809-497D-B032-86E2161B07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F8737-C461-4B92-BB2F-9CF7620882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07114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82BAF7-ADE8-501C-A9E2-29462E7F43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EB912FF-850B-7293-FCFC-C4088A0F47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41EE50D-0535-C8C6-FFDC-425D3BE7926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68F3AD8-B8A2-F0EB-1C4D-D5520AFD1E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FE8BC-8239-46EC-9BD9-D484198A5EBA}" type="datetimeFigureOut">
              <a:rPr lang="en-US" smtClean="0"/>
              <a:t>2/13/2024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FB9F8D1-B57C-F3A1-F89F-DAD21040EB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E20BF97-202A-CB3E-4AC8-C6BCCCCDBE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F8737-C461-4B92-BB2F-9CF7620882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98652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640836-61E9-C926-4466-35628F8DF1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3142F38-D53E-BB43-2F69-3CAAEE6A08A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93942EB-153D-BAC8-27AF-E2B0DB714CB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35EDE95-4A00-92BF-344C-8927EC5390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FE8BC-8239-46EC-9BD9-D484198A5EBA}" type="datetimeFigureOut">
              <a:rPr lang="en-US" smtClean="0"/>
              <a:t>2/13/2024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A76EF54-CA7E-B6AA-0602-C718678F07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65CE25B-C538-52BB-53CB-0E47442546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F8737-C461-4B92-BB2F-9CF7620882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16210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AA72FB6-1DBC-912A-D906-8B0964DEB4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DED0C88-A097-E34A-0193-754DC344DF7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5AEA40D-420A-0513-F8E9-3D0B17EB02E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3FE8BC-8239-46EC-9BD9-D484198A5EBA}" type="datetimeFigureOut">
              <a:rPr lang="en-US" smtClean="0"/>
              <a:t>2/13/2024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F38CBB-E41E-6676-6782-44069A18710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029F97F-B6FE-ED20-8EA1-B8D7AD2CE4F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F8737-C461-4B92-BB2F-9CF7620882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5719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642645"/>
            <a:ext cx="11187112" cy="361959"/>
          </a:xfrm>
        </p:spPr>
        <p:txBody>
          <a:bodyPr>
            <a:normAutofit fontScale="90000"/>
          </a:bodyPr>
          <a:lstStyle/>
          <a:p>
            <a:r>
              <a:rPr lang="en-US" dirty="0"/>
              <a:t>JVET-AH0042: Report on joint LOP2 training (EE1-1.0)</a:t>
            </a: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36BACACF-A2E7-0C6A-9EC8-614BEE11AED4}"/>
              </a:ext>
            </a:extLst>
          </p:cNvPr>
          <p:cNvSpPr txBox="1"/>
          <p:nvPr/>
        </p:nvSpPr>
        <p:spPr>
          <a:xfrm>
            <a:off x="495299" y="1297858"/>
            <a:ext cx="10334625" cy="2659190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marL="285750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2"/>
                </a:solidFill>
              </a:rPr>
              <a:t>Presented during AhG11/14 Telco: 02/13/2024</a:t>
            </a:r>
          </a:p>
          <a:p>
            <a:pPr marL="742950" lvl="1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2"/>
                </a:solidFill>
              </a:rPr>
              <a:t>D. Rusanovskyy, Y. Li, M. Karczewicz (Qualcomm)</a:t>
            </a:r>
          </a:p>
          <a:p>
            <a:pPr marL="742950" lvl="1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2"/>
                </a:solidFill>
              </a:rPr>
              <a:t>T. Shao, P. Yin, S. McCarthy (Dolby)</a:t>
            </a:r>
          </a:p>
          <a:p>
            <a:pPr marL="742950" lvl="1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2"/>
                </a:solidFill>
              </a:rPr>
              <a:t>J. N. Shingala, A. Shyam, A. Suneja, S. P. Badya (</a:t>
            </a:r>
            <a:r>
              <a:rPr lang="en-US" sz="2000" dirty="0" err="1">
                <a:solidFill>
                  <a:schemeClr val="tx2"/>
                </a:solidFill>
              </a:rPr>
              <a:t>Ittiam</a:t>
            </a:r>
            <a:r>
              <a:rPr lang="en-US" sz="2000" dirty="0">
                <a:solidFill>
                  <a:schemeClr val="tx2"/>
                </a:solidFill>
              </a:rPr>
              <a:t>)</a:t>
            </a:r>
          </a:p>
          <a:p>
            <a:pPr marL="742950" lvl="1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endParaRPr lang="en-US" sz="2000" dirty="0">
              <a:solidFill>
                <a:schemeClr val="tx2"/>
              </a:solidFill>
            </a:endParaRPr>
          </a:p>
          <a:p>
            <a:pPr marL="742950" lvl="1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endParaRPr lang="en-US" sz="2000" dirty="0">
              <a:solidFill>
                <a:schemeClr val="tx2"/>
              </a:solidFill>
            </a:endParaRPr>
          </a:p>
          <a:p>
            <a:pPr marL="285750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2"/>
                </a:solidFill>
              </a:rPr>
              <a:t>Scope:</a:t>
            </a:r>
          </a:p>
          <a:p>
            <a:pPr marL="742950" lvl="1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2"/>
                </a:solidFill>
              </a:rPr>
              <a:t>EE1-1.0 Review.</a:t>
            </a:r>
          </a:p>
          <a:p>
            <a:pPr marL="742950" lvl="1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2"/>
                </a:solidFill>
              </a:rPr>
              <a:t>Report on LOP.2 retraining.</a:t>
            </a:r>
          </a:p>
        </p:txBody>
      </p:sp>
    </p:spTree>
    <p:extLst>
      <p:ext uri="{BB962C8B-B14F-4D97-AF65-F5344CB8AC3E}">
        <p14:creationId xmlns:p14="http://schemas.microsoft.com/office/powerpoint/2010/main" val="870665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642645"/>
            <a:ext cx="11187112" cy="361959"/>
          </a:xfrm>
        </p:spPr>
        <p:txBody>
          <a:bodyPr>
            <a:normAutofit fontScale="90000"/>
          </a:bodyPr>
          <a:lstStyle/>
          <a:p>
            <a:r>
              <a:rPr lang="en-US" dirty="0"/>
              <a:t>Review EE1-1.0 LOP2 Retraining</a:t>
            </a: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36BACACF-A2E7-0C6A-9EC8-614BEE11AED4}"/>
              </a:ext>
            </a:extLst>
          </p:cNvPr>
          <p:cNvSpPr txBox="1"/>
          <p:nvPr/>
        </p:nvSpPr>
        <p:spPr>
          <a:xfrm>
            <a:off x="495299" y="1297858"/>
            <a:ext cx="10334625" cy="4668329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marL="285750" marR="0" lvl="1" indent="-285750">
              <a:lnSpc>
                <a:spcPct val="96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sz="2000" dirty="0">
                <a:solidFill>
                  <a:schemeClr val="tx2"/>
                </a:solidFill>
              </a:rPr>
              <a:t>EE1-1.0: LOP re-training training strategy JVET-AG0156 / JVET-AG0163</a:t>
            </a:r>
          </a:p>
          <a:p>
            <a:pPr marL="285750" marR="0" lvl="1" indent="-285750">
              <a:lnSpc>
                <a:spcPct val="96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sz="2000" dirty="0">
                <a:solidFill>
                  <a:schemeClr val="tx2"/>
                </a:solidFill>
              </a:rPr>
              <a:t>JVET-AG0156 test:</a:t>
            </a:r>
          </a:p>
          <a:p>
            <a:pPr marL="742950" lvl="2" indent="-285750">
              <a:lnSpc>
                <a:spcPct val="96000"/>
              </a:lnSpc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sz="2000" dirty="0">
                <a:solidFill>
                  <a:schemeClr val="tx2"/>
                </a:solidFill>
              </a:rPr>
              <a:t>Architecture: LOP2.</a:t>
            </a:r>
          </a:p>
          <a:p>
            <a:pPr marL="742950" lvl="2" indent="-285750">
              <a:lnSpc>
                <a:spcPct val="96000"/>
              </a:lnSpc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sz="2000" dirty="0">
                <a:solidFill>
                  <a:schemeClr val="tx2"/>
                </a:solidFill>
              </a:rPr>
              <a:t>Training:         LOP2, </a:t>
            </a:r>
            <a:r>
              <a:rPr lang="en-US" sz="2000" dirty="0" err="1">
                <a:solidFill>
                  <a:schemeClr val="tx2"/>
                </a:solidFill>
              </a:rPr>
              <a:t>BatchSize</a:t>
            </a:r>
            <a:r>
              <a:rPr lang="en-US" sz="2000" dirty="0">
                <a:solidFill>
                  <a:schemeClr val="tx2"/>
                </a:solidFill>
              </a:rPr>
              <a:t>=64  and LR=0.0008.</a:t>
            </a:r>
          </a:p>
          <a:p>
            <a:pPr marL="742950" lvl="2" indent="-285750">
              <a:lnSpc>
                <a:spcPct val="96000"/>
              </a:lnSpc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sz="2000" dirty="0">
                <a:solidFill>
                  <a:schemeClr val="tx2"/>
                </a:solidFill>
              </a:rPr>
              <a:t>Validation cost analysis:</a:t>
            </a:r>
          </a:p>
          <a:p>
            <a:pPr marL="1200150" lvl="3" indent="-285750">
              <a:lnSpc>
                <a:spcPct val="96000"/>
              </a:lnSpc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dirty="0">
                <a:latin typeface="Times New Roman" panose="02020603050405020304" pitchFamily="18" charset="0"/>
                <a:ea typeface="SimSun" panose="02010600030101010101" pitchFamily="2" charset="-122"/>
              </a:rPr>
              <a:t>Faster training in initial stage: 0..30 epochs.</a:t>
            </a:r>
          </a:p>
          <a:p>
            <a:pPr marL="1200150" lvl="3" indent="-285750">
              <a:lnSpc>
                <a:spcPct val="96000"/>
              </a:lnSpc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dirty="0">
                <a:latin typeface="Times New Roman" panose="02020603050405020304" pitchFamily="18" charset="0"/>
                <a:ea typeface="SimSun" panose="02010600030101010101" pitchFamily="2" charset="-122"/>
              </a:rPr>
              <a:t>Stagnation / degradation for UV after 35 epochs.</a:t>
            </a:r>
          </a:p>
          <a:p>
            <a:pPr marL="742950" lvl="2" indent="-285750">
              <a:lnSpc>
                <a:spcPct val="96000"/>
              </a:lnSpc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sz="2000" dirty="0">
                <a:solidFill>
                  <a:schemeClr val="tx2"/>
                </a:solidFill>
              </a:rPr>
              <a:t>Inference results (int16), BD-rate change:</a:t>
            </a:r>
          </a:p>
          <a:p>
            <a:pPr marL="1200150" lvl="3" indent="-285750">
              <a:lnSpc>
                <a:spcPct val="96000"/>
              </a:lnSpc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CA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RA: {-0.09%, 0.12%, -0.73%}.</a:t>
            </a:r>
          </a:p>
          <a:p>
            <a:pPr marL="1200150" lvl="3" indent="-285750">
              <a:lnSpc>
                <a:spcPct val="96000"/>
              </a:lnSpc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CA" dirty="0">
                <a:latin typeface="Times New Roman" panose="02020603050405020304" pitchFamily="18" charset="0"/>
                <a:ea typeface="SimSun" panose="02010600030101010101" pitchFamily="2" charset="-122"/>
              </a:rPr>
              <a:t>AI</a:t>
            </a:r>
            <a:r>
              <a:rPr lang="en-CA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:  {0.09%, - 0.09%, -0.84%}.</a:t>
            </a:r>
            <a:endParaRPr lang="en-US" sz="2000" dirty="0">
              <a:solidFill>
                <a:schemeClr val="tx2"/>
              </a:solidFill>
            </a:endParaRPr>
          </a:p>
          <a:p>
            <a:pPr marL="742950" lvl="2" indent="-285750">
              <a:lnSpc>
                <a:spcPct val="96000"/>
              </a:lnSpc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endParaRPr lang="en-US" sz="2000" dirty="0">
              <a:solidFill>
                <a:schemeClr val="tx2"/>
              </a:solidFill>
            </a:endParaRPr>
          </a:p>
          <a:p>
            <a:pPr marL="285750" marR="0" lvl="1" indent="-285750">
              <a:lnSpc>
                <a:spcPct val="96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sz="2000" dirty="0">
                <a:solidFill>
                  <a:schemeClr val="tx2"/>
                </a:solidFill>
              </a:rPr>
              <a:t>Purpose of the test:</a:t>
            </a:r>
          </a:p>
          <a:p>
            <a:pPr marL="742950" lvl="2" indent="-285750">
              <a:lnSpc>
                <a:spcPct val="96000"/>
              </a:lnSpc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sz="2000" dirty="0">
                <a:solidFill>
                  <a:schemeClr val="tx2"/>
                </a:solidFill>
              </a:rPr>
              <a:t>Conduct Stage 3 retraining, LOP dataset.</a:t>
            </a:r>
          </a:p>
          <a:p>
            <a:pPr marL="742950" lvl="2" indent="-285750">
              <a:lnSpc>
                <a:spcPct val="96000"/>
              </a:lnSpc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sz="2000" dirty="0">
                <a:solidFill>
                  <a:schemeClr val="tx2"/>
                </a:solidFill>
              </a:rPr>
              <a:t>Verify stability of the new training.</a:t>
            </a:r>
          </a:p>
          <a:p>
            <a:pPr marL="742950" lvl="2" indent="-285750">
              <a:lnSpc>
                <a:spcPct val="96000"/>
              </a:lnSpc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sz="2000" dirty="0">
                <a:solidFill>
                  <a:schemeClr val="tx2"/>
                </a:solidFill>
              </a:rPr>
              <a:t>Changes to number of training epochs, L1/L2 and learning rate points are anticipated.  </a:t>
            </a:r>
          </a:p>
          <a:p>
            <a:pPr marL="457200" lvl="2">
              <a:lnSpc>
                <a:spcPct val="96000"/>
              </a:lnSpc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endParaRPr lang="en-US" sz="2000" dirty="0">
              <a:solidFill>
                <a:schemeClr val="tx2"/>
              </a:solidFill>
            </a:endParaRPr>
          </a:p>
        </p:txBody>
      </p:sp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69C35648-AF49-47CE-92E6-B1F6AF77273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45559906"/>
              </p:ext>
            </p:extLst>
          </p:nvPr>
        </p:nvGraphicFramePr>
        <p:xfrm>
          <a:off x="8047565" y="891050"/>
          <a:ext cx="3649135" cy="19389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CC4AF33D-C6CE-4FBD-B6AC-61EE0466ACE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64446100"/>
              </p:ext>
            </p:extLst>
          </p:nvPr>
        </p:nvGraphicFramePr>
        <p:xfrm>
          <a:off x="8033277" y="2829968"/>
          <a:ext cx="3649135" cy="19389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6F139B50-6B2B-734C-86C9-985B19F58296}"/>
              </a:ext>
            </a:extLst>
          </p:cNvPr>
          <p:cNvCxnSpPr/>
          <p:nvPr/>
        </p:nvCxnSpPr>
        <p:spPr>
          <a:xfrm>
            <a:off x="9557816" y="4151509"/>
            <a:ext cx="1982312" cy="0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C417361A-9190-C58E-DA57-ABF31B796A02}"/>
              </a:ext>
            </a:extLst>
          </p:cNvPr>
          <p:cNvCxnSpPr/>
          <p:nvPr/>
        </p:nvCxnSpPr>
        <p:spPr>
          <a:xfrm>
            <a:off x="9557816" y="3983536"/>
            <a:ext cx="1982312" cy="0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17647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642645"/>
            <a:ext cx="11187112" cy="361959"/>
          </a:xfrm>
        </p:spPr>
        <p:txBody>
          <a:bodyPr>
            <a:normAutofit fontScale="90000"/>
          </a:bodyPr>
          <a:lstStyle/>
          <a:p>
            <a:r>
              <a:rPr lang="en-US" dirty="0"/>
              <a:t>Report on EE1-1.0 LOP2</a:t>
            </a: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36BACACF-A2E7-0C6A-9EC8-614BEE11AED4}"/>
              </a:ext>
            </a:extLst>
          </p:cNvPr>
          <p:cNvSpPr txBox="1"/>
          <p:nvPr/>
        </p:nvSpPr>
        <p:spPr>
          <a:xfrm>
            <a:off x="495299" y="1297858"/>
            <a:ext cx="10334625" cy="2452274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marL="285750" marR="0" lvl="1" indent="-285750">
              <a:lnSpc>
                <a:spcPct val="96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sz="2000" dirty="0">
                <a:solidFill>
                  <a:schemeClr val="tx2"/>
                </a:solidFill>
              </a:rPr>
              <a:t>Tested strategies:</a:t>
            </a:r>
          </a:p>
          <a:p>
            <a:pPr marL="742950" lvl="2" indent="-285750">
              <a:lnSpc>
                <a:spcPct val="96000"/>
              </a:lnSpc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dirty="0">
                <a:solidFill>
                  <a:schemeClr val="tx2"/>
                </a:solidFill>
              </a:rPr>
              <a:t>LOP2 training + bs64/lr0.0008.</a:t>
            </a:r>
          </a:p>
          <a:p>
            <a:pPr marL="742950" lvl="2" indent="-285750">
              <a:lnSpc>
                <a:spcPct val="96000"/>
              </a:lnSpc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dirty="0">
                <a:solidFill>
                  <a:schemeClr val="tx2"/>
                </a:solidFill>
              </a:rPr>
              <a:t>Test0 (JVET-AG0156):    </a:t>
            </a:r>
          </a:p>
          <a:p>
            <a:pPr marL="1200150" lvl="3" indent="-285750">
              <a:lnSpc>
                <a:spcPct val="96000"/>
              </a:lnSpc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"milestones": [55,  57, 58], "</a:t>
            </a:r>
            <a:r>
              <a:rPr lang="en-US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mse_epoch</a:t>
            </a:r>
            <a:r>
              <a:rPr lang="en-US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": 58,  "</a:t>
            </a:r>
            <a:r>
              <a:rPr lang="en-US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max_epochs</a:t>
            </a:r>
            <a:r>
              <a:rPr lang="en-US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": 60.</a:t>
            </a:r>
          </a:p>
          <a:p>
            <a:pPr marL="742950" lvl="2" indent="-285750">
              <a:lnSpc>
                <a:spcPct val="96000"/>
              </a:lnSpc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dirty="0">
                <a:solidFill>
                  <a:schemeClr val="tx2"/>
                </a:solidFill>
              </a:rPr>
              <a:t>Test1:</a:t>
            </a:r>
          </a:p>
          <a:p>
            <a:pPr marL="1200150" lvl="3" indent="-285750">
              <a:lnSpc>
                <a:spcPct val="96000"/>
              </a:lnSpc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"milestones": [37, 39, 40], "</a:t>
            </a:r>
            <a:r>
              <a:rPr lang="en-US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mse_epoch</a:t>
            </a:r>
            <a:r>
              <a:rPr lang="en-US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": 40,  </a:t>
            </a:r>
            <a:r>
              <a:rPr lang="en-US" dirty="0">
                <a:effectLst/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</a:rPr>
              <a:t>"</a:t>
            </a:r>
            <a:r>
              <a:rPr lang="en-US" dirty="0" err="1">
                <a:effectLst/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</a:rPr>
              <a:t>max_epochs</a:t>
            </a:r>
            <a:r>
              <a:rPr lang="en-US" dirty="0">
                <a:effectLst/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</a:rPr>
              <a:t>": 42</a:t>
            </a:r>
            <a:r>
              <a:rPr lang="en-US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.</a:t>
            </a:r>
          </a:p>
          <a:p>
            <a:pPr marL="742950" lvl="2" indent="-285750">
              <a:lnSpc>
                <a:spcPct val="96000"/>
              </a:lnSpc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dirty="0">
                <a:solidFill>
                  <a:schemeClr val="tx2"/>
                </a:solidFill>
              </a:rPr>
              <a:t>Test2:                        </a:t>
            </a:r>
          </a:p>
          <a:p>
            <a:pPr marL="1200150" lvl="3" indent="-285750">
              <a:lnSpc>
                <a:spcPct val="96000"/>
              </a:lnSpc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dirty="0">
                <a:effectLst/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</a:rPr>
              <a:t>"milestones": [41,  51, 55]</a:t>
            </a:r>
            <a:r>
              <a:rPr lang="en-US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, "</a:t>
            </a:r>
            <a:r>
              <a:rPr lang="en-US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mse_epoch</a:t>
            </a:r>
            <a:r>
              <a:rPr lang="en-US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": 58,  "</a:t>
            </a:r>
            <a:r>
              <a:rPr lang="en-US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max_epochs</a:t>
            </a:r>
            <a:r>
              <a:rPr lang="en-US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": 60.</a:t>
            </a:r>
            <a:endParaRPr lang="en-US" sz="2000" dirty="0">
              <a:solidFill>
                <a:schemeClr val="tx2"/>
              </a:solidFill>
            </a:endParaRPr>
          </a:p>
          <a:p>
            <a:pPr marL="285750" marR="0" lvl="1" indent="-285750">
              <a:lnSpc>
                <a:spcPct val="96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sz="2000" dirty="0">
                <a:solidFill>
                  <a:schemeClr val="tx2"/>
                </a:solidFill>
              </a:rPr>
              <a:t>Validation cost:</a:t>
            </a:r>
          </a:p>
        </p:txBody>
      </p:sp>
      <p:pic>
        <p:nvPicPr>
          <p:cNvPr id="1026" name="Chart 2">
            <a:extLst>
              <a:ext uri="{FF2B5EF4-FFF2-40B4-BE49-F238E27FC236}">
                <a16:creationId xmlns:a16="http://schemas.microsoft.com/office/drawing/2014/main" id="{01BAB6A4-8382-2EAB-5344-64DE1F3DEA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299" y="3750132"/>
            <a:ext cx="4471763" cy="27211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Chart 3">
            <a:extLst>
              <a:ext uri="{FF2B5EF4-FFF2-40B4-BE49-F238E27FC236}">
                <a16:creationId xmlns:a16="http://schemas.microsoft.com/office/drawing/2014/main" id="{C6C73717-AE2F-1F99-9005-D68534596F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3747698"/>
            <a:ext cx="4114801" cy="27187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06087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642645"/>
            <a:ext cx="11187112" cy="361959"/>
          </a:xfrm>
        </p:spPr>
        <p:txBody>
          <a:bodyPr>
            <a:normAutofit fontScale="90000"/>
          </a:bodyPr>
          <a:lstStyle/>
          <a:p>
            <a:r>
              <a:rPr lang="en-US" dirty="0"/>
              <a:t>Report on EE1-1.0 LOP2</a:t>
            </a: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36BACACF-A2E7-0C6A-9EC8-614BEE11AED4}"/>
              </a:ext>
            </a:extLst>
          </p:cNvPr>
          <p:cNvSpPr txBox="1"/>
          <p:nvPr/>
        </p:nvSpPr>
        <p:spPr>
          <a:xfrm>
            <a:off x="495299" y="1297858"/>
            <a:ext cx="10334625" cy="3515899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marL="285750" marR="0" lvl="1" indent="-285750">
              <a:lnSpc>
                <a:spcPct val="96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sz="2000" dirty="0">
                <a:solidFill>
                  <a:schemeClr val="tx2"/>
                </a:solidFill>
              </a:rPr>
              <a:t>Tested strategies:</a:t>
            </a:r>
          </a:p>
          <a:p>
            <a:pPr marL="742950" lvl="2" indent="-285750">
              <a:lnSpc>
                <a:spcPct val="96000"/>
              </a:lnSpc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dirty="0">
                <a:solidFill>
                  <a:schemeClr val="tx2"/>
                </a:solidFill>
              </a:rPr>
              <a:t>LOP2 training + bs64/lr0.0008.</a:t>
            </a:r>
          </a:p>
          <a:p>
            <a:pPr marL="742950" lvl="2" indent="-285750">
              <a:lnSpc>
                <a:spcPct val="96000"/>
              </a:lnSpc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dirty="0">
                <a:solidFill>
                  <a:schemeClr val="tx2"/>
                </a:solidFill>
              </a:rPr>
              <a:t>Test0 (JVET-AG0156):    </a:t>
            </a:r>
          </a:p>
          <a:p>
            <a:pPr marL="1200150" lvl="3" indent="-285750">
              <a:lnSpc>
                <a:spcPct val="96000"/>
              </a:lnSpc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"milestones": [55,  57, 58], "</a:t>
            </a:r>
            <a:r>
              <a:rPr lang="en-US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mse_epoch</a:t>
            </a:r>
            <a:r>
              <a:rPr lang="en-US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": 58,  "</a:t>
            </a:r>
            <a:r>
              <a:rPr lang="en-US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max_epochs</a:t>
            </a:r>
            <a:r>
              <a:rPr lang="en-US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": 60.</a:t>
            </a:r>
          </a:p>
          <a:p>
            <a:pPr marL="742950" lvl="2" indent="-285750">
              <a:lnSpc>
                <a:spcPct val="96000"/>
              </a:lnSpc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dirty="0">
                <a:solidFill>
                  <a:schemeClr val="tx2"/>
                </a:solidFill>
              </a:rPr>
              <a:t>Test1:</a:t>
            </a:r>
          </a:p>
          <a:p>
            <a:pPr marL="1200150" lvl="3" indent="-285750">
              <a:lnSpc>
                <a:spcPct val="96000"/>
              </a:lnSpc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"milestones": [37, 39, 40], "</a:t>
            </a:r>
            <a:r>
              <a:rPr lang="en-US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mse_epoch</a:t>
            </a:r>
            <a:r>
              <a:rPr lang="en-US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": 40,  </a:t>
            </a:r>
            <a:r>
              <a:rPr lang="en-US" dirty="0">
                <a:effectLst/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</a:rPr>
              <a:t>"</a:t>
            </a:r>
            <a:r>
              <a:rPr lang="en-US" dirty="0" err="1">
                <a:effectLst/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</a:rPr>
              <a:t>max_epochs</a:t>
            </a:r>
            <a:r>
              <a:rPr lang="en-US" dirty="0">
                <a:effectLst/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</a:rPr>
              <a:t>": 42</a:t>
            </a:r>
            <a:r>
              <a:rPr lang="en-US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.</a:t>
            </a:r>
          </a:p>
          <a:p>
            <a:pPr marL="742950" lvl="2" indent="-285750">
              <a:lnSpc>
                <a:spcPct val="96000"/>
              </a:lnSpc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dirty="0">
                <a:solidFill>
                  <a:schemeClr val="tx2"/>
                </a:solidFill>
              </a:rPr>
              <a:t>Test2:    </a:t>
            </a:r>
            <a:r>
              <a:rPr lang="en-US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                    </a:t>
            </a:r>
          </a:p>
          <a:p>
            <a:pPr marL="1200150" lvl="3" indent="-285750">
              <a:lnSpc>
                <a:spcPct val="96000"/>
              </a:lnSpc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dirty="0">
                <a:effectLst/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</a:rPr>
              <a:t>"milestones": [41,  51, 55]</a:t>
            </a:r>
            <a:r>
              <a:rPr lang="en-US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, "</a:t>
            </a:r>
            <a:r>
              <a:rPr lang="en-US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mse_epoch</a:t>
            </a:r>
            <a:r>
              <a:rPr lang="en-US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": 58,  "</a:t>
            </a:r>
            <a:r>
              <a:rPr lang="en-US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max_epochs</a:t>
            </a:r>
            <a:r>
              <a:rPr lang="en-US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": 60.</a:t>
            </a:r>
            <a:endParaRPr lang="en-US" dirty="0">
              <a:solidFill>
                <a:schemeClr val="tx2"/>
              </a:solidFill>
            </a:endParaRPr>
          </a:p>
          <a:p>
            <a:pPr marL="285750" marR="0" lvl="1" indent="-285750">
              <a:lnSpc>
                <a:spcPct val="96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sz="2000" dirty="0">
                <a:solidFill>
                  <a:schemeClr val="tx2"/>
                </a:solidFill>
              </a:rPr>
              <a:t>Inference test:</a:t>
            </a:r>
          </a:p>
          <a:p>
            <a:pPr marL="742950" lvl="2" indent="-285750">
              <a:lnSpc>
                <a:spcPct val="96000"/>
              </a:lnSpc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dirty="0">
                <a:solidFill>
                  <a:schemeClr val="tx2"/>
                </a:solidFill>
              </a:rPr>
              <a:t>NNVC-7.1, NN Intra OFF.</a:t>
            </a:r>
          </a:p>
          <a:p>
            <a:pPr marL="742950" lvl="2" indent="-285750">
              <a:lnSpc>
                <a:spcPct val="96000"/>
              </a:lnSpc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dirty="0">
                <a:solidFill>
                  <a:schemeClr val="tx2"/>
                </a:solidFill>
              </a:rPr>
              <a:t>Anchor: LOP2 anchor training.</a:t>
            </a:r>
          </a:p>
          <a:p>
            <a:pPr marL="742950" lvl="2" indent="-285750">
              <a:lnSpc>
                <a:spcPct val="96000"/>
              </a:lnSpc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dirty="0">
                <a:solidFill>
                  <a:schemeClr val="tx2"/>
                </a:solidFill>
              </a:rPr>
              <a:t>Inference test by Qualcomm, cross-checked by Dolby/</a:t>
            </a:r>
            <a:r>
              <a:rPr lang="en-US" dirty="0" err="1">
                <a:solidFill>
                  <a:schemeClr val="tx2"/>
                </a:solidFill>
              </a:rPr>
              <a:t>Ittiam</a:t>
            </a:r>
            <a:r>
              <a:rPr lang="en-US" dirty="0">
                <a:solidFill>
                  <a:schemeClr val="tx2"/>
                </a:solidFill>
              </a:rPr>
              <a:t> (partial results). </a:t>
            </a:r>
          </a:p>
          <a:p>
            <a:pPr marL="742950" lvl="2" indent="-285750">
              <a:lnSpc>
                <a:spcPct val="96000"/>
              </a:lnSpc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endParaRPr lang="en-US" dirty="0">
              <a:solidFill>
                <a:schemeClr val="tx2"/>
              </a:solidFill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581A0781-6066-E055-9960-BFF057BBA29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5877314"/>
              </p:ext>
            </p:extLst>
          </p:nvPr>
        </p:nvGraphicFramePr>
        <p:xfrm>
          <a:off x="495299" y="4587440"/>
          <a:ext cx="10515607" cy="1781428"/>
        </p:xfrm>
        <a:graphic>
          <a:graphicData uri="http://schemas.openxmlformats.org/drawingml/2006/table">
            <a:tbl>
              <a:tblPr/>
              <a:tblGrid>
                <a:gridCol w="553453">
                  <a:extLst>
                    <a:ext uri="{9D8B030D-6E8A-4147-A177-3AD203B41FA5}">
                      <a16:colId xmlns:a16="http://schemas.microsoft.com/office/drawing/2014/main" val="759205240"/>
                    </a:ext>
                  </a:extLst>
                </a:gridCol>
                <a:gridCol w="553453">
                  <a:extLst>
                    <a:ext uri="{9D8B030D-6E8A-4147-A177-3AD203B41FA5}">
                      <a16:colId xmlns:a16="http://schemas.microsoft.com/office/drawing/2014/main" val="1397579817"/>
                    </a:ext>
                  </a:extLst>
                </a:gridCol>
                <a:gridCol w="553453">
                  <a:extLst>
                    <a:ext uri="{9D8B030D-6E8A-4147-A177-3AD203B41FA5}">
                      <a16:colId xmlns:a16="http://schemas.microsoft.com/office/drawing/2014/main" val="2157037461"/>
                    </a:ext>
                  </a:extLst>
                </a:gridCol>
                <a:gridCol w="553453">
                  <a:extLst>
                    <a:ext uri="{9D8B030D-6E8A-4147-A177-3AD203B41FA5}">
                      <a16:colId xmlns:a16="http://schemas.microsoft.com/office/drawing/2014/main" val="1222501692"/>
                    </a:ext>
                  </a:extLst>
                </a:gridCol>
                <a:gridCol w="553453">
                  <a:extLst>
                    <a:ext uri="{9D8B030D-6E8A-4147-A177-3AD203B41FA5}">
                      <a16:colId xmlns:a16="http://schemas.microsoft.com/office/drawing/2014/main" val="3210052844"/>
                    </a:ext>
                  </a:extLst>
                </a:gridCol>
                <a:gridCol w="553453">
                  <a:extLst>
                    <a:ext uri="{9D8B030D-6E8A-4147-A177-3AD203B41FA5}">
                      <a16:colId xmlns:a16="http://schemas.microsoft.com/office/drawing/2014/main" val="3889590090"/>
                    </a:ext>
                  </a:extLst>
                </a:gridCol>
                <a:gridCol w="553453">
                  <a:extLst>
                    <a:ext uri="{9D8B030D-6E8A-4147-A177-3AD203B41FA5}">
                      <a16:colId xmlns:a16="http://schemas.microsoft.com/office/drawing/2014/main" val="3617902119"/>
                    </a:ext>
                  </a:extLst>
                </a:gridCol>
                <a:gridCol w="553453">
                  <a:extLst>
                    <a:ext uri="{9D8B030D-6E8A-4147-A177-3AD203B41FA5}">
                      <a16:colId xmlns:a16="http://schemas.microsoft.com/office/drawing/2014/main" val="4153636774"/>
                    </a:ext>
                  </a:extLst>
                </a:gridCol>
                <a:gridCol w="553453">
                  <a:extLst>
                    <a:ext uri="{9D8B030D-6E8A-4147-A177-3AD203B41FA5}">
                      <a16:colId xmlns:a16="http://schemas.microsoft.com/office/drawing/2014/main" val="1014959844"/>
                    </a:ext>
                  </a:extLst>
                </a:gridCol>
                <a:gridCol w="553453">
                  <a:extLst>
                    <a:ext uri="{9D8B030D-6E8A-4147-A177-3AD203B41FA5}">
                      <a16:colId xmlns:a16="http://schemas.microsoft.com/office/drawing/2014/main" val="4214628063"/>
                    </a:ext>
                  </a:extLst>
                </a:gridCol>
                <a:gridCol w="553453">
                  <a:extLst>
                    <a:ext uri="{9D8B030D-6E8A-4147-A177-3AD203B41FA5}">
                      <a16:colId xmlns:a16="http://schemas.microsoft.com/office/drawing/2014/main" val="4248834147"/>
                    </a:ext>
                  </a:extLst>
                </a:gridCol>
                <a:gridCol w="553453">
                  <a:extLst>
                    <a:ext uri="{9D8B030D-6E8A-4147-A177-3AD203B41FA5}">
                      <a16:colId xmlns:a16="http://schemas.microsoft.com/office/drawing/2014/main" val="1659132125"/>
                    </a:ext>
                  </a:extLst>
                </a:gridCol>
                <a:gridCol w="553453">
                  <a:extLst>
                    <a:ext uri="{9D8B030D-6E8A-4147-A177-3AD203B41FA5}">
                      <a16:colId xmlns:a16="http://schemas.microsoft.com/office/drawing/2014/main" val="3276041294"/>
                    </a:ext>
                  </a:extLst>
                </a:gridCol>
                <a:gridCol w="553453">
                  <a:extLst>
                    <a:ext uri="{9D8B030D-6E8A-4147-A177-3AD203B41FA5}">
                      <a16:colId xmlns:a16="http://schemas.microsoft.com/office/drawing/2014/main" val="1930119348"/>
                    </a:ext>
                  </a:extLst>
                </a:gridCol>
                <a:gridCol w="553453">
                  <a:extLst>
                    <a:ext uri="{9D8B030D-6E8A-4147-A177-3AD203B41FA5}">
                      <a16:colId xmlns:a16="http://schemas.microsoft.com/office/drawing/2014/main" val="1914056682"/>
                    </a:ext>
                  </a:extLst>
                </a:gridCol>
                <a:gridCol w="553453">
                  <a:extLst>
                    <a:ext uri="{9D8B030D-6E8A-4147-A177-3AD203B41FA5}">
                      <a16:colId xmlns:a16="http://schemas.microsoft.com/office/drawing/2014/main" val="2575215326"/>
                    </a:ext>
                  </a:extLst>
                </a:gridCol>
                <a:gridCol w="553453">
                  <a:extLst>
                    <a:ext uri="{9D8B030D-6E8A-4147-A177-3AD203B41FA5}">
                      <a16:colId xmlns:a16="http://schemas.microsoft.com/office/drawing/2014/main" val="2482581526"/>
                    </a:ext>
                  </a:extLst>
                </a:gridCol>
                <a:gridCol w="553453">
                  <a:extLst>
                    <a:ext uri="{9D8B030D-6E8A-4147-A177-3AD203B41FA5}">
                      <a16:colId xmlns:a16="http://schemas.microsoft.com/office/drawing/2014/main" val="2874881863"/>
                    </a:ext>
                  </a:extLst>
                </a:gridCol>
                <a:gridCol w="553453">
                  <a:extLst>
                    <a:ext uri="{9D8B030D-6E8A-4147-A177-3AD203B41FA5}">
                      <a16:colId xmlns:a16="http://schemas.microsoft.com/office/drawing/2014/main" val="461479258"/>
                    </a:ext>
                  </a:extLst>
                </a:gridCol>
              </a:tblGrid>
              <a:tr h="181602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648" marR="8648" marT="86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Test0_int vs lop2</a:t>
                      </a:r>
                    </a:p>
                  </a:txBody>
                  <a:tcPr marL="8648" marR="8648" marT="86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Test1_int vs lop2</a:t>
                      </a:r>
                    </a:p>
                  </a:txBody>
                  <a:tcPr marL="8648" marR="8648" marT="86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Test2_int vs lop2</a:t>
                      </a:r>
                    </a:p>
                  </a:txBody>
                  <a:tcPr marL="8648" marR="8648" marT="86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09273039"/>
                  </a:ext>
                </a:extLst>
              </a:tr>
              <a:tr h="18160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</a:t>
                      </a:r>
                    </a:p>
                  </a:txBody>
                  <a:tcPr marL="8648" marR="8648" marT="86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</a:t>
                      </a:r>
                    </a:p>
                  </a:txBody>
                  <a:tcPr marL="8648" marR="8648" marT="86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</a:t>
                      </a:r>
                    </a:p>
                  </a:txBody>
                  <a:tcPr marL="8648" marR="8648" marT="86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</a:t>
                      </a:r>
                    </a:p>
                  </a:txBody>
                  <a:tcPr marL="8648" marR="8648" marT="86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</a:t>
                      </a:r>
                    </a:p>
                  </a:txBody>
                  <a:tcPr marL="8648" marR="8648" marT="86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</a:t>
                      </a:r>
                    </a:p>
                  </a:txBody>
                  <a:tcPr marL="8648" marR="8648" marT="86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14127853"/>
                  </a:ext>
                </a:extLst>
              </a:tr>
              <a:tr h="18160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Y-PSNR</a:t>
                      </a:r>
                    </a:p>
                  </a:txBody>
                  <a:tcPr marL="8648" marR="8648" marT="86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U-PSNR</a:t>
                      </a:r>
                    </a:p>
                  </a:txBody>
                  <a:tcPr marL="8648" marR="8648" marT="8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V-PSNR</a:t>
                      </a:r>
                    </a:p>
                  </a:txBody>
                  <a:tcPr marL="8648" marR="8648" marT="8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Y-PSNR</a:t>
                      </a:r>
                    </a:p>
                  </a:txBody>
                  <a:tcPr marL="8648" marR="8648" marT="86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U-PSNR</a:t>
                      </a:r>
                    </a:p>
                  </a:txBody>
                  <a:tcPr marL="8648" marR="8648" marT="864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V-PSNR</a:t>
                      </a:r>
                    </a:p>
                  </a:txBody>
                  <a:tcPr marL="8648" marR="8648" marT="864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Y-PSNR</a:t>
                      </a:r>
                    </a:p>
                  </a:txBody>
                  <a:tcPr marL="8648" marR="8648" marT="86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U-PSNR</a:t>
                      </a:r>
                    </a:p>
                  </a:txBody>
                  <a:tcPr marL="8648" marR="8648" marT="8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V-PSNR</a:t>
                      </a:r>
                    </a:p>
                  </a:txBody>
                  <a:tcPr marL="8648" marR="8648" marT="8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Y-PSNR</a:t>
                      </a:r>
                    </a:p>
                  </a:txBody>
                  <a:tcPr marL="8648" marR="8648" marT="86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U-PSNR</a:t>
                      </a:r>
                    </a:p>
                  </a:txBody>
                  <a:tcPr marL="8648" marR="8648" marT="864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V-PSNR</a:t>
                      </a:r>
                    </a:p>
                  </a:txBody>
                  <a:tcPr marL="8648" marR="8648" marT="864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Y-PSNR</a:t>
                      </a:r>
                    </a:p>
                  </a:txBody>
                  <a:tcPr marL="8648" marR="8648" marT="86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U-PSNR</a:t>
                      </a:r>
                    </a:p>
                  </a:txBody>
                  <a:tcPr marL="8648" marR="8648" marT="8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V-PSNR</a:t>
                      </a:r>
                    </a:p>
                  </a:txBody>
                  <a:tcPr marL="8648" marR="8648" marT="8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Y-PSNR</a:t>
                      </a:r>
                    </a:p>
                  </a:txBody>
                  <a:tcPr marL="8648" marR="8648" marT="86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U-PSNR</a:t>
                      </a:r>
                    </a:p>
                  </a:txBody>
                  <a:tcPr marL="8648" marR="8648" marT="864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V-PSNR</a:t>
                      </a:r>
                    </a:p>
                  </a:txBody>
                  <a:tcPr marL="8648" marR="8648" marT="864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77550625"/>
                  </a:ext>
                </a:extLst>
              </a:tr>
              <a:tr h="17295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8648" marR="8648" marT="86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8648" marR="8648" marT="86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8648" marR="8648" marT="864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-1.65%</a:t>
                      </a:r>
                    </a:p>
                  </a:txBody>
                  <a:tcPr marL="8648" marR="8648" marT="864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-0.22%</a:t>
                      </a:r>
                    </a:p>
                  </a:txBody>
                  <a:tcPr marL="8648" marR="8648" marT="86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0.16%</a:t>
                      </a:r>
                    </a:p>
                  </a:txBody>
                  <a:tcPr marL="8648" marR="8648" marT="864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-1.86%</a:t>
                      </a:r>
                    </a:p>
                  </a:txBody>
                  <a:tcPr marL="8648" marR="8648" marT="864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8648" marR="8648" marT="86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0.55%</a:t>
                      </a:r>
                    </a:p>
                  </a:txBody>
                  <a:tcPr marL="8648" marR="8648" marT="864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-1.69%</a:t>
                      </a:r>
                    </a:p>
                  </a:txBody>
                  <a:tcPr marL="8648" marR="8648" marT="864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-0.30%</a:t>
                      </a:r>
                    </a:p>
                  </a:txBody>
                  <a:tcPr marL="8648" marR="8648" marT="86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0.37%</a:t>
                      </a:r>
                    </a:p>
                  </a:txBody>
                  <a:tcPr marL="8648" marR="8648" marT="864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-1.92%</a:t>
                      </a:r>
                    </a:p>
                  </a:txBody>
                  <a:tcPr marL="8648" marR="8648" marT="864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8648" marR="8648" marT="86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0.57%</a:t>
                      </a:r>
                    </a:p>
                  </a:txBody>
                  <a:tcPr marL="8648" marR="8648" marT="864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-1.76%</a:t>
                      </a:r>
                    </a:p>
                  </a:txBody>
                  <a:tcPr marL="8648" marR="8648" marT="864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-0.43%</a:t>
                      </a:r>
                    </a:p>
                  </a:txBody>
                  <a:tcPr marL="8648" marR="8648" marT="86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8648" marR="8648" marT="864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-1.51%</a:t>
                      </a:r>
                    </a:p>
                  </a:txBody>
                  <a:tcPr marL="8648" marR="8648" marT="864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67252585"/>
                  </a:ext>
                </a:extLst>
              </a:tr>
              <a:tr h="17295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8648" marR="8648" marT="86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8648" marR="8648" marT="86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8648" marR="8648" marT="864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-0.40%</a:t>
                      </a:r>
                    </a:p>
                  </a:txBody>
                  <a:tcPr marL="8648" marR="8648" marT="864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-0.28%</a:t>
                      </a:r>
                    </a:p>
                  </a:txBody>
                  <a:tcPr marL="8648" marR="8648" marT="86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0.99%</a:t>
                      </a:r>
                    </a:p>
                  </a:txBody>
                  <a:tcPr marL="8648" marR="8648" marT="864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-0.59%</a:t>
                      </a:r>
                    </a:p>
                  </a:txBody>
                  <a:tcPr marL="8648" marR="8648" marT="864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8648" marR="8648" marT="86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8648" marR="8648" marT="864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-0.28%</a:t>
                      </a:r>
                    </a:p>
                  </a:txBody>
                  <a:tcPr marL="8648" marR="8648" marT="864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-0.26%</a:t>
                      </a:r>
                    </a:p>
                  </a:txBody>
                  <a:tcPr marL="8648" marR="8648" marT="86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0.62%</a:t>
                      </a:r>
                    </a:p>
                  </a:txBody>
                  <a:tcPr marL="8648" marR="8648" marT="864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-0.56%</a:t>
                      </a:r>
                    </a:p>
                  </a:txBody>
                  <a:tcPr marL="8648" marR="8648" marT="864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8648" marR="8648" marT="86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0.18%</a:t>
                      </a:r>
                    </a:p>
                  </a:txBody>
                  <a:tcPr marL="8648" marR="8648" marT="864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-0.37%</a:t>
                      </a:r>
                    </a:p>
                  </a:txBody>
                  <a:tcPr marL="8648" marR="8648" marT="864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-0.35%</a:t>
                      </a:r>
                    </a:p>
                  </a:txBody>
                  <a:tcPr marL="8648" marR="8648" marT="86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0.53%</a:t>
                      </a:r>
                    </a:p>
                  </a:txBody>
                  <a:tcPr marL="8648" marR="8648" marT="864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-0.55%</a:t>
                      </a:r>
                    </a:p>
                  </a:txBody>
                  <a:tcPr marL="8648" marR="8648" marT="864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7526795"/>
                  </a:ext>
                </a:extLst>
              </a:tr>
              <a:tr h="17295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8648" marR="8648" marT="86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8648" marR="8648" marT="86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-0.24%</a:t>
                      </a:r>
                    </a:p>
                  </a:txBody>
                  <a:tcPr marL="8648" marR="8648" marT="864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-1.10%</a:t>
                      </a:r>
                    </a:p>
                  </a:txBody>
                  <a:tcPr marL="8648" marR="8648" marT="864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8648" marR="8648" marT="86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-0.23%</a:t>
                      </a:r>
                    </a:p>
                  </a:txBody>
                  <a:tcPr marL="8648" marR="8648" marT="864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-0.39%</a:t>
                      </a:r>
                    </a:p>
                  </a:txBody>
                  <a:tcPr marL="8648" marR="8648" marT="864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8648" marR="8648" marT="86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-0.22%</a:t>
                      </a:r>
                    </a:p>
                  </a:txBody>
                  <a:tcPr marL="8648" marR="8648" marT="864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-1.01%</a:t>
                      </a:r>
                    </a:p>
                  </a:txBody>
                  <a:tcPr marL="8648" marR="8648" marT="864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8648" marR="8648" marT="86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-0.21%</a:t>
                      </a:r>
                    </a:p>
                  </a:txBody>
                  <a:tcPr marL="8648" marR="8648" marT="864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-0.72%</a:t>
                      </a:r>
                    </a:p>
                  </a:txBody>
                  <a:tcPr marL="8648" marR="8648" marT="864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8648" marR="8648" marT="86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-0.22%</a:t>
                      </a:r>
                    </a:p>
                  </a:txBody>
                  <a:tcPr marL="8648" marR="8648" marT="864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-1.03%</a:t>
                      </a:r>
                    </a:p>
                  </a:txBody>
                  <a:tcPr marL="8648" marR="8648" marT="864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8648" marR="8648" marT="86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8648" marR="8648" marT="864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-0.36%</a:t>
                      </a:r>
                    </a:p>
                  </a:txBody>
                  <a:tcPr marL="8648" marR="8648" marT="864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05682385"/>
                  </a:ext>
                </a:extLst>
              </a:tr>
              <a:tr h="17295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8648" marR="8648" marT="86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8648" marR="8648" marT="86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-0.24%</a:t>
                      </a:r>
                    </a:p>
                  </a:txBody>
                  <a:tcPr marL="8648" marR="8648" marT="864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-0.94%</a:t>
                      </a:r>
                    </a:p>
                  </a:txBody>
                  <a:tcPr marL="8648" marR="8648" marT="864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8648" marR="8648" marT="86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8648" marR="8648" marT="864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-0.42%</a:t>
                      </a:r>
                    </a:p>
                  </a:txBody>
                  <a:tcPr marL="8648" marR="8648" marT="864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0.15%</a:t>
                      </a:r>
                    </a:p>
                  </a:txBody>
                  <a:tcPr marL="8648" marR="8648" marT="86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-0.36%</a:t>
                      </a:r>
                    </a:p>
                  </a:txBody>
                  <a:tcPr marL="8648" marR="8648" marT="864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-0.73%</a:t>
                      </a:r>
                    </a:p>
                  </a:txBody>
                  <a:tcPr marL="8648" marR="8648" marT="864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8648" marR="8648" marT="86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-0.20%</a:t>
                      </a:r>
                    </a:p>
                  </a:txBody>
                  <a:tcPr marL="8648" marR="8648" marT="864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-0.32%</a:t>
                      </a:r>
                    </a:p>
                  </a:txBody>
                  <a:tcPr marL="8648" marR="8648" marT="864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8648" marR="8648" marT="86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-0.38%</a:t>
                      </a:r>
                    </a:p>
                  </a:txBody>
                  <a:tcPr marL="8648" marR="8648" marT="864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-0.81%</a:t>
                      </a:r>
                    </a:p>
                  </a:txBody>
                  <a:tcPr marL="8648" marR="8648" marT="864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8648" marR="8648" marT="86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-0.34%</a:t>
                      </a:r>
                    </a:p>
                  </a:txBody>
                  <a:tcPr marL="8648" marR="8648" marT="864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-0.35%</a:t>
                      </a:r>
                    </a:p>
                  </a:txBody>
                  <a:tcPr marL="8648" marR="8648" marT="864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62397421"/>
                  </a:ext>
                </a:extLst>
              </a:tr>
              <a:tr h="18160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8648" marR="8648" marT="86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0.16%</a:t>
                      </a:r>
                    </a:p>
                  </a:txBody>
                  <a:tcPr marL="8648" marR="8648" marT="86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8648" marR="8648" marT="864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8648" marR="8648" marT="864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648" marR="8648" marT="86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648" marR="8648" marT="864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648" marR="8648" marT="864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0.20%</a:t>
                      </a:r>
                    </a:p>
                  </a:txBody>
                  <a:tcPr marL="8648" marR="8648" marT="86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-0.16%</a:t>
                      </a:r>
                    </a:p>
                  </a:txBody>
                  <a:tcPr marL="8648" marR="8648" marT="864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8648" marR="8648" marT="864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648" marR="8648" marT="86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648" marR="8648" marT="864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648" marR="8648" marT="864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8648" marR="8648" marT="86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-0.20%</a:t>
                      </a:r>
                    </a:p>
                  </a:txBody>
                  <a:tcPr marL="8648" marR="8648" marT="864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-0.24%</a:t>
                      </a:r>
                    </a:p>
                  </a:txBody>
                  <a:tcPr marL="8648" marR="8648" marT="864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648" marR="8648" marT="86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648" marR="8648" marT="864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648" marR="8648" marT="864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2115525"/>
                  </a:ext>
                </a:extLst>
              </a:tr>
              <a:tr h="18160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8648" marR="8648" marT="86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8648" marR="8648" marT="86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8648" marR="8648" marT="864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-0.84%</a:t>
                      </a:r>
                    </a:p>
                  </a:txBody>
                  <a:tcPr marL="8648" marR="8648" marT="864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8648" marR="8648" marT="86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8648" marR="8648" marT="864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-0.73%</a:t>
                      </a:r>
                    </a:p>
                  </a:txBody>
                  <a:tcPr marL="8648" marR="8648" marT="864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8648" marR="8648" marT="86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8648" marR="8648" marT="864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-0.79%</a:t>
                      </a:r>
                    </a:p>
                  </a:txBody>
                  <a:tcPr marL="8648" marR="8648" marT="864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8648" marR="8648" marT="86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8648" marR="8648" marT="864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-0.82%</a:t>
                      </a:r>
                    </a:p>
                  </a:txBody>
                  <a:tcPr marL="8648" marR="8648" marT="864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8648" marR="8648" marT="86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8648" marR="8648" marT="864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-0.86%</a:t>
                      </a:r>
                    </a:p>
                  </a:txBody>
                  <a:tcPr marL="8648" marR="8648" marT="864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-0.17%</a:t>
                      </a:r>
                    </a:p>
                  </a:txBody>
                  <a:tcPr marL="8648" marR="8648" marT="86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8648" marR="8648" marT="864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-0.62%</a:t>
                      </a:r>
                    </a:p>
                  </a:txBody>
                  <a:tcPr marL="8648" marR="8648" marT="864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83908669"/>
                  </a:ext>
                </a:extLst>
              </a:tr>
              <a:tr h="18160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8648" marR="8648" marT="86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0.15%</a:t>
                      </a:r>
                    </a:p>
                  </a:txBody>
                  <a:tcPr marL="8648" marR="8648" marT="86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-0.39%</a:t>
                      </a:r>
                    </a:p>
                  </a:txBody>
                  <a:tcPr marL="8648" marR="8648" marT="864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-0.15%</a:t>
                      </a:r>
                    </a:p>
                  </a:txBody>
                  <a:tcPr marL="8648" marR="8648" marT="864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8648" marR="8648" marT="86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-0.38%</a:t>
                      </a:r>
                    </a:p>
                  </a:txBody>
                  <a:tcPr marL="8648" marR="8648" marT="864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-0.58%</a:t>
                      </a:r>
                    </a:p>
                  </a:txBody>
                  <a:tcPr marL="8648" marR="8648" marT="864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0.18%</a:t>
                      </a:r>
                    </a:p>
                  </a:txBody>
                  <a:tcPr marL="8648" marR="8648" marT="86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-0.60%</a:t>
                      </a:r>
                    </a:p>
                  </a:txBody>
                  <a:tcPr marL="8648" marR="8648" marT="864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-0.13%</a:t>
                      </a:r>
                    </a:p>
                  </a:txBody>
                  <a:tcPr marL="8648" marR="8648" marT="864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0.21%</a:t>
                      </a:r>
                    </a:p>
                  </a:txBody>
                  <a:tcPr marL="8648" marR="8648" marT="86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-0.78%</a:t>
                      </a:r>
                    </a:p>
                  </a:txBody>
                  <a:tcPr marL="8648" marR="8648" marT="864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-0.43%</a:t>
                      </a:r>
                    </a:p>
                  </a:txBody>
                  <a:tcPr marL="8648" marR="8648" marT="864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8648" marR="8648" marT="86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-0.67%</a:t>
                      </a:r>
                    </a:p>
                  </a:txBody>
                  <a:tcPr marL="8648" marR="8648" marT="864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-0.16%</a:t>
                      </a:r>
                    </a:p>
                  </a:txBody>
                  <a:tcPr marL="8648" marR="8648" marT="864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8648" marR="8648" marT="86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-0.72%</a:t>
                      </a:r>
                    </a:p>
                  </a:txBody>
                  <a:tcPr marL="8648" marR="8648" marT="864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-0.24%</a:t>
                      </a:r>
                    </a:p>
                  </a:txBody>
                  <a:tcPr marL="8648" marR="8648" marT="864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3623622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2020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642645"/>
            <a:ext cx="11187112" cy="361959"/>
          </a:xfrm>
        </p:spPr>
        <p:txBody>
          <a:bodyPr>
            <a:normAutofit fontScale="90000"/>
          </a:bodyPr>
          <a:lstStyle/>
          <a:p>
            <a:r>
              <a:rPr lang="en-US" dirty="0"/>
              <a:t>Proposal</a:t>
            </a:r>
            <a:endParaRPr lang="en-US" dirty="0">
              <a:highlight>
                <a:srgbClr val="FFFF00"/>
              </a:highlight>
            </a:endParaRP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36BACACF-A2E7-0C6A-9EC8-614BEE11AED4}"/>
              </a:ext>
            </a:extLst>
          </p:cNvPr>
          <p:cNvSpPr txBox="1"/>
          <p:nvPr/>
        </p:nvSpPr>
        <p:spPr>
          <a:xfrm>
            <a:off x="495299" y="1297858"/>
            <a:ext cx="10334625" cy="2068259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marL="285750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sz="2000">
                <a:solidFill>
                  <a:schemeClr val="tx2"/>
                </a:solidFill>
              </a:rPr>
              <a:t>Adopt Test </a:t>
            </a:r>
            <a:r>
              <a:rPr lang="en-US" sz="2000" dirty="0">
                <a:solidFill>
                  <a:schemeClr val="tx2"/>
                </a:solidFill>
              </a:rPr>
              <a:t>2 training strategy for LOP2:</a:t>
            </a:r>
          </a:p>
          <a:p>
            <a:pPr marL="742950" lvl="1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sz="2000" dirty="0" err="1">
                <a:solidFill>
                  <a:schemeClr val="tx2"/>
                </a:solidFill>
              </a:rPr>
              <a:t>BatchSize</a:t>
            </a:r>
            <a:r>
              <a:rPr lang="en-US" sz="2000" dirty="0">
                <a:solidFill>
                  <a:schemeClr val="tx2"/>
                </a:solidFill>
              </a:rPr>
              <a:t>=64  and LR=0.0008.</a:t>
            </a:r>
          </a:p>
          <a:p>
            <a:pPr marL="742950" lvl="1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2"/>
                </a:solidFill>
              </a:rPr>
              <a:t>"milestones": [41,  51, 55], "</a:t>
            </a:r>
            <a:r>
              <a:rPr lang="en-US" sz="2000" dirty="0" err="1">
                <a:solidFill>
                  <a:schemeClr val="tx2"/>
                </a:solidFill>
              </a:rPr>
              <a:t>mse_epoch</a:t>
            </a:r>
            <a:r>
              <a:rPr lang="en-US" sz="2000" dirty="0">
                <a:solidFill>
                  <a:schemeClr val="tx2"/>
                </a:solidFill>
              </a:rPr>
              <a:t>": 58,  "</a:t>
            </a:r>
            <a:r>
              <a:rPr lang="en-US" sz="2000" dirty="0" err="1">
                <a:solidFill>
                  <a:schemeClr val="tx2"/>
                </a:solidFill>
              </a:rPr>
              <a:t>max_epochs</a:t>
            </a:r>
            <a:r>
              <a:rPr lang="en-US" sz="2000" dirty="0">
                <a:solidFill>
                  <a:schemeClr val="tx2"/>
                </a:solidFill>
              </a:rPr>
              <a:t>": 60.</a:t>
            </a:r>
          </a:p>
          <a:p>
            <a:pPr marL="742950" lvl="1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2"/>
                </a:solidFill>
              </a:rPr>
              <a:t>Adoption reduces memory requirements and provides coding gain comparing to Anchor.</a:t>
            </a:r>
          </a:p>
          <a:p>
            <a:pPr marL="742950" lvl="1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endParaRPr lang="en-US" sz="2000" dirty="0">
              <a:solidFill>
                <a:schemeClr val="tx2"/>
              </a:solidFill>
            </a:endParaRPr>
          </a:p>
          <a:p>
            <a:pPr marL="742950" lvl="1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endParaRPr lang="en-US" sz="2000" dirty="0">
              <a:solidFill>
                <a:schemeClr val="tx2"/>
              </a:solidFill>
            </a:endParaRPr>
          </a:p>
          <a:p>
            <a:pPr lvl="1">
              <a:lnSpc>
                <a:spcPct val="96000"/>
              </a:lnSpc>
            </a:pPr>
            <a:endParaRPr lang="en-US" sz="20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8766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871DF0B67EC2B4AAA576E34F7D6BE6D" ma:contentTypeVersion="8" ma:contentTypeDescription="Create a new document." ma:contentTypeScope="" ma:versionID="287cf05ee9d6d4bad1df1a19837bd895">
  <xsd:schema xmlns:xsd="http://www.w3.org/2001/XMLSchema" xmlns:xs="http://www.w3.org/2001/XMLSchema" xmlns:p="http://schemas.microsoft.com/office/2006/metadata/properties" xmlns:ns2="d7330948-28c5-4671-a416-84b5bd92b481" targetNamespace="http://schemas.microsoft.com/office/2006/metadata/properties" ma:root="true" ma:fieldsID="ca2c5c94113ec4dec3a9433195526a82" ns2:_="">
    <xsd:import namespace="d7330948-28c5-4671-a416-84b5bd92b48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7330948-28c5-4671-a416-84b5bd92b48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bjectDetectorVersions" ma:index="15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D6EE3AF-2A95-4B0D-A3F2-49C0AA851EB2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2D56E420-F7A0-49B9-A121-865B82455834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449E2CD5-03E2-49D8-B92A-CF634239516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7330948-28c5-4671-a416-84b5bd92b48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Metadata/LabelInfo.xml><?xml version="1.0" encoding="utf-8"?>
<clbl:labelList xmlns:clbl="http://schemas.microsoft.com/office/2020/mipLabelMetadata">
  <clbl:label id="{98e9ba89-e1a1-4e38-9007-8bdabc25de1d}" enabled="0" method="" siteId="{98e9ba89-e1a1-4e38-9007-8bdabc25de1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1686</TotalTime>
  <Words>856</Words>
  <Application>Microsoft Office PowerPoint</Application>
  <PresentationFormat>Widescreen</PresentationFormat>
  <Paragraphs>215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Calibri</vt:lpstr>
      <vt:lpstr>Calibri Light</vt:lpstr>
      <vt:lpstr>Times New Roman</vt:lpstr>
      <vt:lpstr>Office Theme</vt:lpstr>
      <vt:lpstr>JVET-AH0042: Report on joint LOP2 training (EE1-1.0)</vt:lpstr>
      <vt:lpstr>Review EE1-1.0 LOP2 Retraining</vt:lpstr>
      <vt:lpstr>Report on EE1-1.0 LOP2</vt:lpstr>
      <vt:lpstr>Report on EE1-1.0 LOP2</vt:lpstr>
      <vt:lpstr>Proposal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Yun Li</dc:creator>
  <cp:lastModifiedBy>Dmytro Rusanovskyy</cp:lastModifiedBy>
  <cp:revision>14</cp:revision>
  <dcterms:created xsi:type="dcterms:W3CDTF">2023-07-13T12:25:22Z</dcterms:created>
  <dcterms:modified xsi:type="dcterms:W3CDTF">2024-02-13T18:53:53Z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0x010100D871DF0B67EC2B4AAA576E34F7D6BE6D</vt:lpwstr>
  </property>
</Properties>
</file>