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1" r:id="rId7"/>
    <p:sldId id="259" r:id="rId8"/>
    <p:sldId id="258" r:id="rId9"/>
    <p:sldId id="260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B68F35-3277-4EBF-B3E2-4F6D74E0F54F}" v="31" dt="2024-02-13T13:26:04.8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9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F1B68F35-3277-4EBF-B3E2-4F6D74E0F54F}"/>
    <pc:docChg chg="undo custSel addSld modSld sldOrd">
      <pc:chgData name="Franck Galpin" userId="7b84b973-8f18-4f51-b749-aa8b68ae8c45" providerId="ADAL" clId="{F1B68F35-3277-4EBF-B3E2-4F6D74E0F54F}" dt="2024-02-13T13:29:38.919" v="687" actId="2890"/>
      <pc:docMkLst>
        <pc:docMk/>
      </pc:docMkLst>
      <pc:sldChg chg="modSp new mod">
        <pc:chgData name="Franck Galpin" userId="7b84b973-8f18-4f51-b749-aa8b68ae8c45" providerId="ADAL" clId="{F1B68F35-3277-4EBF-B3E2-4F6D74E0F54F}" dt="2024-02-13T13:27:19.597" v="665" actId="20577"/>
        <pc:sldMkLst>
          <pc:docMk/>
          <pc:sldMk cId="700471359" sldId="256"/>
        </pc:sldMkLst>
        <pc:spChg chg="mod">
          <ac:chgData name="Franck Galpin" userId="7b84b973-8f18-4f51-b749-aa8b68ae8c45" providerId="ADAL" clId="{F1B68F35-3277-4EBF-B3E2-4F6D74E0F54F}" dt="2024-02-13T12:36:52.104" v="12" actId="20577"/>
          <ac:spMkLst>
            <pc:docMk/>
            <pc:sldMk cId="700471359" sldId="256"/>
            <ac:spMk id="2" creationId="{4EDFB729-05D9-40EB-7BC7-849773FFCD3B}"/>
          </ac:spMkLst>
        </pc:spChg>
        <pc:spChg chg="mod">
          <ac:chgData name="Franck Galpin" userId="7b84b973-8f18-4f51-b749-aa8b68ae8c45" providerId="ADAL" clId="{F1B68F35-3277-4EBF-B3E2-4F6D74E0F54F}" dt="2024-02-13T13:27:19.597" v="665" actId="20577"/>
          <ac:spMkLst>
            <pc:docMk/>
            <pc:sldMk cId="700471359" sldId="256"/>
            <ac:spMk id="3" creationId="{0B71381F-1706-6289-2785-B9FBFC24B233}"/>
          </ac:spMkLst>
        </pc:spChg>
      </pc:sldChg>
      <pc:sldChg chg="modSp new mod">
        <pc:chgData name="Franck Galpin" userId="7b84b973-8f18-4f51-b749-aa8b68ae8c45" providerId="ADAL" clId="{F1B68F35-3277-4EBF-B3E2-4F6D74E0F54F}" dt="2024-02-13T13:29:15.662" v="686" actId="20577"/>
        <pc:sldMkLst>
          <pc:docMk/>
          <pc:sldMk cId="200005780" sldId="257"/>
        </pc:sldMkLst>
        <pc:spChg chg="mod">
          <ac:chgData name="Franck Galpin" userId="7b84b973-8f18-4f51-b749-aa8b68ae8c45" providerId="ADAL" clId="{F1B68F35-3277-4EBF-B3E2-4F6D74E0F54F}" dt="2024-02-13T12:37:11.865" v="52" actId="20577"/>
          <ac:spMkLst>
            <pc:docMk/>
            <pc:sldMk cId="200005780" sldId="257"/>
            <ac:spMk id="2" creationId="{B14039B7-3A12-FA09-88DF-70EB9E53639B}"/>
          </ac:spMkLst>
        </pc:spChg>
        <pc:spChg chg="mod">
          <ac:chgData name="Franck Galpin" userId="7b84b973-8f18-4f51-b749-aa8b68ae8c45" providerId="ADAL" clId="{F1B68F35-3277-4EBF-B3E2-4F6D74E0F54F}" dt="2024-02-13T13:29:15.662" v="686" actId="20577"/>
          <ac:spMkLst>
            <pc:docMk/>
            <pc:sldMk cId="200005780" sldId="257"/>
            <ac:spMk id="3" creationId="{C8C07762-2E53-77F1-D77B-428DE040D26B}"/>
          </ac:spMkLst>
        </pc:spChg>
      </pc:sldChg>
      <pc:sldChg chg="addSp delSp modSp new mod">
        <pc:chgData name="Franck Galpin" userId="7b84b973-8f18-4f51-b749-aa8b68ae8c45" providerId="ADAL" clId="{F1B68F35-3277-4EBF-B3E2-4F6D74E0F54F}" dt="2024-02-13T13:26:02.994" v="655" actId="21"/>
        <pc:sldMkLst>
          <pc:docMk/>
          <pc:sldMk cId="4193677842" sldId="258"/>
        </pc:sldMkLst>
        <pc:spChg chg="mod">
          <ac:chgData name="Franck Galpin" userId="7b84b973-8f18-4f51-b749-aa8b68ae8c45" providerId="ADAL" clId="{F1B68F35-3277-4EBF-B3E2-4F6D74E0F54F}" dt="2024-02-13T12:44:49.761" v="466" actId="20577"/>
          <ac:spMkLst>
            <pc:docMk/>
            <pc:sldMk cId="4193677842" sldId="258"/>
            <ac:spMk id="2" creationId="{B31A74B4-F7C8-8BBC-F6AF-1E88FAF81C4F}"/>
          </ac:spMkLst>
        </pc:spChg>
        <pc:spChg chg="del">
          <ac:chgData name="Franck Galpin" userId="7b84b973-8f18-4f51-b749-aa8b68ae8c45" providerId="ADAL" clId="{F1B68F35-3277-4EBF-B3E2-4F6D74E0F54F}" dt="2024-02-13T12:39:13.002" v="285" actId="478"/>
          <ac:spMkLst>
            <pc:docMk/>
            <pc:sldMk cId="4193677842" sldId="258"/>
            <ac:spMk id="3" creationId="{568E7A49-84DF-8AA9-09CD-0EDF35362BB8}"/>
          </ac:spMkLst>
        </pc:spChg>
        <pc:spChg chg="add del mod">
          <ac:chgData name="Franck Galpin" userId="7b84b973-8f18-4f51-b749-aa8b68ae8c45" providerId="ADAL" clId="{F1B68F35-3277-4EBF-B3E2-4F6D74E0F54F}" dt="2024-02-13T12:40:01.222" v="287"/>
          <ac:spMkLst>
            <pc:docMk/>
            <pc:sldMk cId="4193677842" sldId="258"/>
            <ac:spMk id="7" creationId="{29250A70-6A6B-C906-04AD-0B824A8EA689}"/>
          </ac:spMkLst>
        </pc:spChg>
        <pc:spChg chg="add del mod">
          <ac:chgData name="Franck Galpin" userId="7b84b973-8f18-4f51-b749-aa8b68ae8c45" providerId="ADAL" clId="{F1B68F35-3277-4EBF-B3E2-4F6D74E0F54F}" dt="2024-02-13T13:26:02.994" v="655" actId="21"/>
          <ac:spMkLst>
            <pc:docMk/>
            <pc:sldMk cId="4193677842" sldId="258"/>
            <ac:spMk id="15" creationId="{6DB4D360-6AB4-287F-39D7-641F70665448}"/>
          </ac:spMkLst>
        </pc:spChg>
        <pc:spChg chg="add mod">
          <ac:chgData name="Franck Galpin" userId="7b84b973-8f18-4f51-b749-aa8b68ae8c45" providerId="ADAL" clId="{F1B68F35-3277-4EBF-B3E2-4F6D74E0F54F}" dt="2024-02-13T13:17:58.884" v="571" actId="1076"/>
          <ac:spMkLst>
            <pc:docMk/>
            <pc:sldMk cId="4193677842" sldId="258"/>
            <ac:spMk id="16" creationId="{9DD3261A-AB5F-EB50-894E-821A0E9AC31D}"/>
          </ac:spMkLst>
        </pc:spChg>
        <pc:graphicFrameChg chg="add del mod">
          <ac:chgData name="Franck Galpin" userId="7b84b973-8f18-4f51-b749-aa8b68ae8c45" providerId="ADAL" clId="{F1B68F35-3277-4EBF-B3E2-4F6D74E0F54F}" dt="2024-02-13T12:40:01.222" v="287"/>
          <ac:graphicFrameMkLst>
            <pc:docMk/>
            <pc:sldMk cId="4193677842" sldId="258"/>
            <ac:graphicFrameMk id="4" creationId="{029190D2-43D5-8F7B-61E7-B153666EAB03}"/>
          </ac:graphicFrameMkLst>
        </pc:graphicFrameChg>
        <pc:graphicFrameChg chg="add del mod">
          <ac:chgData name="Franck Galpin" userId="7b84b973-8f18-4f51-b749-aa8b68ae8c45" providerId="ADAL" clId="{F1B68F35-3277-4EBF-B3E2-4F6D74E0F54F}" dt="2024-02-13T12:40:01.222" v="287"/>
          <ac:graphicFrameMkLst>
            <pc:docMk/>
            <pc:sldMk cId="4193677842" sldId="258"/>
            <ac:graphicFrameMk id="5" creationId="{CA96A61C-50BC-65FC-A399-364B9C08F270}"/>
          </ac:graphicFrameMkLst>
        </pc:graphicFrameChg>
        <pc:graphicFrameChg chg="add del mod">
          <ac:chgData name="Franck Galpin" userId="7b84b973-8f18-4f51-b749-aa8b68ae8c45" providerId="ADAL" clId="{F1B68F35-3277-4EBF-B3E2-4F6D74E0F54F}" dt="2024-02-13T12:40:01.222" v="287"/>
          <ac:graphicFrameMkLst>
            <pc:docMk/>
            <pc:sldMk cId="4193677842" sldId="258"/>
            <ac:graphicFrameMk id="6" creationId="{47ED2729-752C-E93B-7B0C-86954955D58C}"/>
          </ac:graphicFrameMkLst>
        </pc:graphicFrameChg>
        <pc:graphicFrameChg chg="add del mod">
          <ac:chgData name="Franck Galpin" userId="7b84b973-8f18-4f51-b749-aa8b68ae8c45" providerId="ADAL" clId="{F1B68F35-3277-4EBF-B3E2-4F6D74E0F54F}" dt="2024-02-13T12:40:17.909" v="289"/>
          <ac:graphicFrameMkLst>
            <pc:docMk/>
            <pc:sldMk cId="4193677842" sldId="258"/>
            <ac:graphicFrameMk id="8" creationId="{53F82A5F-CFFB-3B39-7642-45AD0E86A00C}"/>
          </ac:graphicFrameMkLst>
        </pc:graphicFrameChg>
        <pc:graphicFrameChg chg="add del mod">
          <ac:chgData name="Franck Galpin" userId="7b84b973-8f18-4f51-b749-aa8b68ae8c45" providerId="ADAL" clId="{F1B68F35-3277-4EBF-B3E2-4F6D74E0F54F}" dt="2024-02-13T12:40:41.103" v="293"/>
          <ac:graphicFrameMkLst>
            <pc:docMk/>
            <pc:sldMk cId="4193677842" sldId="258"/>
            <ac:graphicFrameMk id="10" creationId="{0931D62E-46D6-D21A-8CFB-52BA0FD783C1}"/>
          </ac:graphicFrameMkLst>
        </pc:graphicFrameChg>
        <pc:graphicFrameChg chg="add mod">
          <ac:chgData name="Franck Galpin" userId="7b84b973-8f18-4f51-b749-aa8b68ae8c45" providerId="ADAL" clId="{F1B68F35-3277-4EBF-B3E2-4F6D74E0F54F}" dt="2024-02-13T12:40:52.148" v="295" actId="1076"/>
          <ac:graphicFrameMkLst>
            <pc:docMk/>
            <pc:sldMk cId="4193677842" sldId="258"/>
            <ac:graphicFrameMk id="11" creationId="{61708B92-920B-FE4B-E953-E80DAADB8E2F}"/>
          </ac:graphicFrameMkLst>
        </pc:graphicFrameChg>
        <pc:graphicFrameChg chg="add mod">
          <ac:chgData name="Franck Galpin" userId="7b84b973-8f18-4f51-b749-aa8b68ae8c45" providerId="ADAL" clId="{F1B68F35-3277-4EBF-B3E2-4F6D74E0F54F}" dt="2024-02-13T12:41:05.259" v="298" actId="1076"/>
          <ac:graphicFrameMkLst>
            <pc:docMk/>
            <pc:sldMk cId="4193677842" sldId="258"/>
            <ac:graphicFrameMk id="12" creationId="{5F154E90-7A3E-66D8-EDF6-F30FFC37D113}"/>
          </ac:graphicFrameMkLst>
        </pc:graphicFrameChg>
        <pc:graphicFrameChg chg="add del mod">
          <ac:chgData name="Franck Galpin" userId="7b84b973-8f18-4f51-b749-aa8b68ae8c45" providerId="ADAL" clId="{F1B68F35-3277-4EBF-B3E2-4F6D74E0F54F}" dt="2024-02-13T12:41:11.978" v="300"/>
          <ac:graphicFrameMkLst>
            <pc:docMk/>
            <pc:sldMk cId="4193677842" sldId="258"/>
            <ac:graphicFrameMk id="13" creationId="{FF87F4BC-C82C-15F8-CF35-DF5D24558B6C}"/>
          </ac:graphicFrameMkLst>
        </pc:graphicFrameChg>
        <pc:graphicFrameChg chg="add mod">
          <ac:chgData name="Franck Galpin" userId="7b84b973-8f18-4f51-b749-aa8b68ae8c45" providerId="ADAL" clId="{F1B68F35-3277-4EBF-B3E2-4F6D74E0F54F}" dt="2024-02-13T12:41:17.184" v="302" actId="1076"/>
          <ac:graphicFrameMkLst>
            <pc:docMk/>
            <pc:sldMk cId="4193677842" sldId="258"/>
            <ac:graphicFrameMk id="14" creationId="{3310C136-6BCB-36EC-D2F8-586A3AEEA7C7}"/>
          </ac:graphicFrameMkLst>
        </pc:graphicFrameChg>
        <pc:picChg chg="add del mod">
          <ac:chgData name="Franck Galpin" userId="7b84b973-8f18-4f51-b749-aa8b68ae8c45" providerId="ADAL" clId="{F1B68F35-3277-4EBF-B3E2-4F6D74E0F54F}" dt="2024-02-13T12:40:53.588" v="296" actId="478"/>
          <ac:picMkLst>
            <pc:docMk/>
            <pc:sldMk cId="4193677842" sldId="258"/>
            <ac:picMk id="9" creationId="{AECF100C-7FFF-7CAD-68A2-E3C037FC34D6}"/>
          </ac:picMkLst>
        </pc:picChg>
      </pc:sldChg>
      <pc:sldChg chg="addSp delSp modSp new mod ord">
        <pc:chgData name="Franck Galpin" userId="7b84b973-8f18-4f51-b749-aa8b68ae8c45" providerId="ADAL" clId="{F1B68F35-3277-4EBF-B3E2-4F6D74E0F54F}" dt="2024-02-13T13:26:04.804" v="656"/>
        <pc:sldMkLst>
          <pc:docMk/>
          <pc:sldMk cId="992654621" sldId="259"/>
        </pc:sldMkLst>
        <pc:spChg chg="mod">
          <ac:chgData name="Franck Galpin" userId="7b84b973-8f18-4f51-b749-aa8b68ae8c45" providerId="ADAL" clId="{F1B68F35-3277-4EBF-B3E2-4F6D74E0F54F}" dt="2024-02-13T13:18:24.416" v="590" actId="1076"/>
          <ac:spMkLst>
            <pc:docMk/>
            <pc:sldMk cId="992654621" sldId="259"/>
            <ac:spMk id="2" creationId="{3824529D-5BB5-50C0-7012-414CC26F7465}"/>
          </ac:spMkLst>
        </pc:spChg>
        <pc:spChg chg="del">
          <ac:chgData name="Franck Galpin" userId="7b84b973-8f18-4f51-b749-aa8b68ae8c45" providerId="ADAL" clId="{F1B68F35-3277-4EBF-B3E2-4F6D74E0F54F}" dt="2024-02-13T12:42:13.876" v="307" actId="478"/>
          <ac:spMkLst>
            <pc:docMk/>
            <pc:sldMk cId="992654621" sldId="259"/>
            <ac:spMk id="3" creationId="{EAD6FAD8-B991-1A76-8B52-EE664333DF65}"/>
          </ac:spMkLst>
        </pc:spChg>
        <pc:spChg chg="add mod">
          <ac:chgData name="Franck Galpin" userId="7b84b973-8f18-4f51-b749-aa8b68ae8c45" providerId="ADAL" clId="{F1B68F35-3277-4EBF-B3E2-4F6D74E0F54F}" dt="2024-02-13T13:26:04.804" v="656"/>
          <ac:spMkLst>
            <pc:docMk/>
            <pc:sldMk cId="992654621" sldId="259"/>
            <ac:spMk id="8" creationId="{773927DB-A754-4341-76D0-015F4753CAC0}"/>
          </ac:spMkLst>
        </pc:spChg>
        <pc:graphicFrameChg chg="add mod">
          <ac:chgData name="Franck Galpin" userId="7b84b973-8f18-4f51-b749-aa8b68ae8c45" providerId="ADAL" clId="{F1B68F35-3277-4EBF-B3E2-4F6D74E0F54F}" dt="2024-02-13T12:42:19.968" v="309" actId="1076"/>
          <ac:graphicFrameMkLst>
            <pc:docMk/>
            <pc:sldMk cId="992654621" sldId="259"/>
            <ac:graphicFrameMk id="4" creationId="{DA3F7F2B-8463-E43F-4995-A53C369631B5}"/>
          </ac:graphicFrameMkLst>
        </pc:graphicFrameChg>
        <pc:graphicFrameChg chg="add del mod">
          <ac:chgData name="Franck Galpin" userId="7b84b973-8f18-4f51-b749-aa8b68ae8c45" providerId="ADAL" clId="{F1B68F35-3277-4EBF-B3E2-4F6D74E0F54F}" dt="2024-02-13T12:42:25.002" v="311"/>
          <ac:graphicFrameMkLst>
            <pc:docMk/>
            <pc:sldMk cId="992654621" sldId="259"/>
            <ac:graphicFrameMk id="5" creationId="{F92C45D3-66EB-7249-0879-16ABA6E99DCC}"/>
          </ac:graphicFrameMkLst>
        </pc:graphicFrameChg>
        <pc:graphicFrameChg chg="add mod">
          <ac:chgData name="Franck Galpin" userId="7b84b973-8f18-4f51-b749-aa8b68ae8c45" providerId="ADAL" clId="{F1B68F35-3277-4EBF-B3E2-4F6D74E0F54F}" dt="2024-02-13T12:42:30.653" v="313" actId="1076"/>
          <ac:graphicFrameMkLst>
            <pc:docMk/>
            <pc:sldMk cId="992654621" sldId="259"/>
            <ac:graphicFrameMk id="6" creationId="{18509832-F8B2-9A34-D95D-FCD50D2E1320}"/>
          </ac:graphicFrameMkLst>
        </pc:graphicFrameChg>
        <pc:graphicFrameChg chg="add mod">
          <ac:chgData name="Franck Galpin" userId="7b84b973-8f18-4f51-b749-aa8b68ae8c45" providerId="ADAL" clId="{F1B68F35-3277-4EBF-B3E2-4F6D74E0F54F}" dt="2024-02-13T12:42:40.471" v="315" actId="1076"/>
          <ac:graphicFrameMkLst>
            <pc:docMk/>
            <pc:sldMk cId="992654621" sldId="259"/>
            <ac:graphicFrameMk id="7" creationId="{5DABA1DE-6DAD-9F8D-DBE5-B96E1EBB3D27}"/>
          </ac:graphicFrameMkLst>
        </pc:graphicFrameChg>
      </pc:sldChg>
      <pc:sldChg chg="addSp delSp modSp new mod">
        <pc:chgData name="Franck Galpin" userId="7b84b973-8f18-4f51-b749-aa8b68ae8c45" providerId="ADAL" clId="{F1B68F35-3277-4EBF-B3E2-4F6D74E0F54F}" dt="2024-02-13T13:25:47.859" v="652" actId="6549"/>
        <pc:sldMkLst>
          <pc:docMk/>
          <pc:sldMk cId="3159110364" sldId="260"/>
        </pc:sldMkLst>
        <pc:spChg chg="del mod">
          <ac:chgData name="Franck Galpin" userId="7b84b973-8f18-4f51-b749-aa8b68ae8c45" providerId="ADAL" clId="{F1B68F35-3277-4EBF-B3E2-4F6D74E0F54F}" dt="2024-02-13T13:18:38.258" v="594" actId="478"/>
          <ac:spMkLst>
            <pc:docMk/>
            <pc:sldMk cId="3159110364" sldId="260"/>
            <ac:spMk id="2" creationId="{BC6BF4C2-9B46-C22D-D572-1000DF861494}"/>
          </ac:spMkLst>
        </pc:spChg>
        <pc:spChg chg="del">
          <ac:chgData name="Franck Galpin" userId="7b84b973-8f18-4f51-b749-aa8b68ae8c45" providerId="ADAL" clId="{F1B68F35-3277-4EBF-B3E2-4F6D74E0F54F}" dt="2024-02-13T12:42:56.602" v="324"/>
          <ac:spMkLst>
            <pc:docMk/>
            <pc:sldMk cId="3159110364" sldId="260"/>
            <ac:spMk id="3" creationId="{DE4234C2-E916-2D9E-46AB-5247FBE049E7}"/>
          </ac:spMkLst>
        </pc:spChg>
        <pc:spChg chg="add mod">
          <ac:chgData name="Franck Galpin" userId="7b84b973-8f18-4f51-b749-aa8b68ae8c45" providerId="ADAL" clId="{F1B68F35-3277-4EBF-B3E2-4F6D74E0F54F}" dt="2024-02-13T13:23:45.931" v="609" actId="14100"/>
          <ac:spMkLst>
            <pc:docMk/>
            <pc:sldMk cId="3159110364" sldId="260"/>
            <ac:spMk id="7" creationId="{66D52286-7EC6-A313-B725-55FECE7F84DA}"/>
          </ac:spMkLst>
        </pc:spChg>
        <pc:spChg chg="add del mod">
          <ac:chgData name="Franck Galpin" userId="7b84b973-8f18-4f51-b749-aa8b68ae8c45" providerId="ADAL" clId="{F1B68F35-3277-4EBF-B3E2-4F6D74E0F54F}" dt="2024-02-13T13:18:44.236" v="596" actId="478"/>
          <ac:spMkLst>
            <pc:docMk/>
            <pc:sldMk cId="3159110364" sldId="260"/>
            <ac:spMk id="9" creationId="{5C9BCF25-6DE7-5ED1-C382-90089B4466A3}"/>
          </ac:spMkLst>
        </pc:spChg>
        <pc:spChg chg="add mod">
          <ac:chgData name="Franck Galpin" userId="7b84b973-8f18-4f51-b749-aa8b68ae8c45" providerId="ADAL" clId="{F1B68F35-3277-4EBF-B3E2-4F6D74E0F54F}" dt="2024-02-13T13:24:17.329" v="641" actId="27636"/>
          <ac:spMkLst>
            <pc:docMk/>
            <pc:sldMk cId="3159110364" sldId="260"/>
            <ac:spMk id="11" creationId="{D308BFBA-7DB2-25EE-813C-91961FEF50E4}"/>
          </ac:spMkLst>
        </pc:spChg>
        <pc:graphicFrameChg chg="add mod">
          <ac:chgData name="Franck Galpin" userId="7b84b973-8f18-4f51-b749-aa8b68ae8c45" providerId="ADAL" clId="{F1B68F35-3277-4EBF-B3E2-4F6D74E0F54F}" dt="2024-02-13T13:23:29.027" v="606" actId="1076"/>
          <ac:graphicFrameMkLst>
            <pc:docMk/>
            <pc:sldMk cId="3159110364" sldId="260"/>
            <ac:graphicFrameMk id="4" creationId="{3D6885F4-3ED6-399B-C951-8AA01C018B61}"/>
          </ac:graphicFrameMkLst>
        </pc:graphicFrameChg>
        <pc:graphicFrameChg chg="add mod modGraphic">
          <ac:chgData name="Franck Galpin" userId="7b84b973-8f18-4f51-b749-aa8b68ae8c45" providerId="ADAL" clId="{F1B68F35-3277-4EBF-B3E2-4F6D74E0F54F}" dt="2024-02-13T13:23:32.491" v="607" actId="1076"/>
          <ac:graphicFrameMkLst>
            <pc:docMk/>
            <pc:sldMk cId="3159110364" sldId="260"/>
            <ac:graphicFrameMk id="5" creationId="{5D0ED563-D011-23D4-FB62-26E9B95615FA}"/>
          </ac:graphicFrameMkLst>
        </pc:graphicFrameChg>
        <pc:graphicFrameChg chg="add mod">
          <ac:chgData name="Franck Galpin" userId="7b84b973-8f18-4f51-b749-aa8b68ae8c45" providerId="ADAL" clId="{F1B68F35-3277-4EBF-B3E2-4F6D74E0F54F}" dt="2024-02-13T13:19:05.380" v="603" actId="1076"/>
          <ac:graphicFrameMkLst>
            <pc:docMk/>
            <pc:sldMk cId="3159110364" sldId="260"/>
            <ac:graphicFrameMk id="6" creationId="{D522D9AA-1382-CB15-FBBE-6DE215E22943}"/>
          </ac:graphicFrameMkLst>
        </pc:graphicFrameChg>
        <pc:graphicFrameChg chg="add mod modGraphic">
          <ac:chgData name="Franck Galpin" userId="7b84b973-8f18-4f51-b749-aa8b68ae8c45" providerId="ADAL" clId="{F1B68F35-3277-4EBF-B3E2-4F6D74E0F54F}" dt="2024-02-13T13:25:00.714" v="646" actId="6549"/>
          <ac:graphicFrameMkLst>
            <pc:docMk/>
            <pc:sldMk cId="3159110364" sldId="260"/>
            <ac:graphicFrameMk id="10" creationId="{2346318E-121A-73DF-138B-3490251E6FAA}"/>
          </ac:graphicFrameMkLst>
        </pc:graphicFrameChg>
        <pc:graphicFrameChg chg="add mod modGraphic">
          <ac:chgData name="Franck Galpin" userId="7b84b973-8f18-4f51-b749-aa8b68ae8c45" providerId="ADAL" clId="{F1B68F35-3277-4EBF-B3E2-4F6D74E0F54F}" dt="2024-02-13T13:25:43.437" v="651" actId="1076"/>
          <ac:graphicFrameMkLst>
            <pc:docMk/>
            <pc:sldMk cId="3159110364" sldId="260"/>
            <ac:graphicFrameMk id="12" creationId="{D99A6187-AD96-F78D-9D3B-75A13D4B39C1}"/>
          </ac:graphicFrameMkLst>
        </pc:graphicFrameChg>
        <pc:graphicFrameChg chg="add mod modGraphic">
          <ac:chgData name="Franck Galpin" userId="7b84b973-8f18-4f51-b749-aa8b68ae8c45" providerId="ADAL" clId="{F1B68F35-3277-4EBF-B3E2-4F6D74E0F54F}" dt="2024-02-13T13:25:47.859" v="652" actId="6549"/>
          <ac:graphicFrameMkLst>
            <pc:docMk/>
            <pc:sldMk cId="3159110364" sldId="260"/>
            <ac:graphicFrameMk id="13" creationId="{368C7310-8044-A85B-9A2A-FA586CDA7712}"/>
          </ac:graphicFrameMkLst>
        </pc:graphicFrameChg>
      </pc:sldChg>
      <pc:sldChg chg="add">
        <pc:chgData name="Franck Galpin" userId="7b84b973-8f18-4f51-b749-aa8b68ae8c45" providerId="ADAL" clId="{F1B68F35-3277-4EBF-B3E2-4F6D74E0F54F}" dt="2024-02-13T13:29:38.919" v="687" actId="2890"/>
        <pc:sldMkLst>
          <pc:docMk/>
          <pc:sldMk cId="3745465325" sldId="26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6DBE1-47BD-5F7D-071A-311AE737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936ED6-05F3-86AC-350A-2925F8CEB4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C6A3BA-3647-E6D8-09EE-D3FB90224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1EB9-5813-4B1A-B938-D60CC6DBBF86}" type="datetimeFigureOut">
              <a:rPr lang="fr-FR" smtClean="0"/>
              <a:t>13/02/2024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30B760-FA6C-9257-E5A4-F41FD2811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8FBAA1-D749-E0B3-643D-15D669D48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F6118-B219-4B3C-A021-1E71B2E5EE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1975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C57A-FF97-47B0-7E43-47C695DD0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4F3BCF-0BB5-A489-4A1D-5EAFE4784F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B28C5-1A7E-9CC9-BD81-C22B88C22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1EB9-5813-4B1A-B938-D60CC6DBBF86}" type="datetimeFigureOut">
              <a:rPr lang="fr-FR" smtClean="0"/>
              <a:t>13/02/2024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5E349D-ACD3-ACB6-AD37-6851407C0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D56158-7FD2-3CBF-A60A-875D46402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F6118-B219-4B3C-A021-1E71B2E5EE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08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47F720-CA2F-6F80-5047-37069BCBAC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32DFE7-2306-0C17-358B-22294C3337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481E5-6878-C059-E533-C8D765535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1EB9-5813-4B1A-B938-D60CC6DBBF86}" type="datetimeFigureOut">
              <a:rPr lang="fr-FR" smtClean="0"/>
              <a:t>13/02/2024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E421B6-3D91-CC97-4449-927811067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2BA48F-4F78-2DB9-EE6E-1B4A907F1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F6118-B219-4B3C-A021-1E71B2E5EE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1837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146DE-09DC-4C03-9A43-AAD92550C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4B06C9-630A-3E41-B076-66D58D4272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7E7B6-75FB-220D-5AD2-84CD1C287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1EB9-5813-4B1A-B938-D60CC6DBBF86}" type="datetimeFigureOut">
              <a:rPr lang="fr-FR" smtClean="0"/>
              <a:t>13/02/2024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2CE5AD-C860-B910-5895-DC7A3A3DC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4CF4D-246F-945A-FCF4-F0481EA98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F6118-B219-4B3C-A021-1E71B2E5EE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8938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9F34C-ECDE-54AD-3DBF-B11DF5E28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F999ED-7622-5FC8-DF46-36E9C34E4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38160-CBE0-1174-386F-4C71A7BD2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1EB9-5813-4B1A-B938-D60CC6DBBF86}" type="datetimeFigureOut">
              <a:rPr lang="fr-FR" smtClean="0"/>
              <a:t>13/02/2024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C6DFD2-8F2B-DFFE-EB0D-C7A530FD9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82B8BB-39F6-B229-496E-F0E6F39E4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F6118-B219-4B3C-A021-1E71B2E5EE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4271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17DC3-ACDD-727D-BA08-BA8CF4766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C581F5-89C5-DDDB-9FDB-65F87B1DE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67E641-A519-1A7E-910A-F4118B3BB8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DDAE8F-7C51-976D-CE6C-DB556A1E0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1EB9-5813-4B1A-B938-D60CC6DBBF86}" type="datetimeFigureOut">
              <a:rPr lang="fr-FR" smtClean="0"/>
              <a:t>13/02/2024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37487B-2B6A-FE7D-F273-24BF0D8FC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6210C3-A7FF-2EDF-DA70-5DE264732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F6118-B219-4B3C-A021-1E71B2E5EE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5100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73244-9D23-F71C-1892-DE2607087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624E6-A2B1-0FA6-369C-EBE621C2B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9C082F-498D-C24D-2E4A-29AB1338EC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D15A04-ED22-968A-1ABD-884BEC6B9C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195A55-6A02-ADBA-7924-5402DAD724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8DC4EA-BF02-A89C-DA37-CAA691D85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1EB9-5813-4B1A-B938-D60CC6DBBF86}" type="datetimeFigureOut">
              <a:rPr lang="fr-FR" smtClean="0"/>
              <a:t>13/02/2024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D35620-6285-57E9-082C-EA89D838C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E17294-54D1-1AA8-0DAF-71A33D561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F6118-B219-4B3C-A021-1E71B2E5EE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8509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251CC-87B2-6B37-8E12-CCD6472E4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116D59-A39B-8093-E9F0-D31642FDE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1EB9-5813-4B1A-B938-D60CC6DBBF86}" type="datetimeFigureOut">
              <a:rPr lang="fr-FR" smtClean="0"/>
              <a:t>13/02/2024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890C4F-9C80-F331-96F4-7405E9B39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2BB69C-1729-4EAD-C3EE-902743731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F6118-B219-4B3C-A021-1E71B2E5EE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6523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946BF0-50E4-AC06-87EF-0C3E91680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1EB9-5813-4B1A-B938-D60CC6DBBF86}" type="datetimeFigureOut">
              <a:rPr lang="fr-FR" smtClean="0"/>
              <a:t>13/02/2024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CB646-97CA-D5B1-8EFA-7D71A0041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0CB64E-9E96-0236-81A7-57E6F2161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F6118-B219-4B3C-A021-1E71B2E5EE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0874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0E83C-30B0-4853-1806-9F7A24FE2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5AC38-E11E-3768-1971-83FCA90C8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7B00A9-4EB5-7B44-0CA5-FE4FA5E50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8AFC57-EB78-8F08-7E0E-C610B3AD1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1EB9-5813-4B1A-B938-D60CC6DBBF86}" type="datetimeFigureOut">
              <a:rPr lang="fr-FR" smtClean="0"/>
              <a:t>13/02/2024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AFD360-5A41-73BB-0278-53134B344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B15295-0858-C8B2-E1DA-0D27C6E01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F6118-B219-4B3C-A021-1E71B2E5EE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8241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B0DF5-2E31-2061-2B00-290150CD1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ACA03E-F68D-C601-26AD-FFC696F467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B2D7DE-4C45-B3E7-110C-341F08F99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B58166-9F7D-1D35-EB7B-2B56C03C6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1EB9-5813-4B1A-B938-D60CC6DBBF86}" type="datetimeFigureOut">
              <a:rPr lang="fr-FR" smtClean="0"/>
              <a:t>13/02/2024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86242C-3487-BACE-0AAA-3AE181066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FBB9F6-44F1-C8B3-6E71-DC55D5397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F6118-B219-4B3C-A021-1E71B2E5EE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4670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1F9EC2-570D-5CDA-A8CC-24D89484C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FC00E2-159D-D6B4-1B57-417ED2057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DF068-1E1C-34EB-A056-0CC0E5CCF0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61EB9-5813-4B1A-B938-D60CC6DBBF86}" type="datetimeFigureOut">
              <a:rPr lang="fr-FR" smtClean="0"/>
              <a:t>13/02/2024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0CB9F3-4ED8-BF9C-D649-F850E1B3E9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5FC8F-91FB-3E50-7AD0-519E4892F8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F6118-B219-4B3C-A021-1E71B2E5EE6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6974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vcgit.hhi.fraunhofer.de/jvet-ahg-nnvc/nnvc-ctc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FB729-05D9-40EB-7BC7-849773FFCD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AhG14 report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71381F-1706-6289-2785-B9FBFC24B2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13/02/2024</a:t>
            </a:r>
          </a:p>
          <a:p>
            <a:r>
              <a:rPr lang="fr-FR" u="sng" dirty="0"/>
              <a:t>F. Galpin</a:t>
            </a:r>
            <a:r>
              <a:rPr lang="fr-FR" dirty="0"/>
              <a:t>, Y. Li, Y. Li, J. N. </a:t>
            </a:r>
            <a:r>
              <a:rPr lang="fr-FR" dirty="0" err="1"/>
              <a:t>Shingala</a:t>
            </a:r>
            <a:r>
              <a:rPr lang="fr-FR" dirty="0"/>
              <a:t>, L. Wang, Z. Xie</a:t>
            </a:r>
          </a:p>
        </p:txBody>
      </p:sp>
    </p:spTree>
    <p:extLst>
      <p:ext uri="{BB962C8B-B14F-4D97-AF65-F5344CB8AC3E}">
        <p14:creationId xmlns:p14="http://schemas.microsoft.com/office/powerpoint/2010/main" val="700471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039B7-3A12-FA09-88DF-70EB9E536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 8.0 software integration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07762-2E53-77F1-D77B-428DE040D2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following changes were integrated: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JVET-AG0109 JVET-AG0219: SADL v8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JVET-AF0172: scaling cleanup – was pending from last </a:t>
            </a:r>
            <a:r>
              <a:rPr lang="en-US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time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JVET-AG0174: HOP3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JVET- AG0130: unified SR filter – training scripts have been modified to reused existing framework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indent="0" algn="just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following fixes and clean-up were performed: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MR185: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simd</a:t>
            </a: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build option clean-up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MR187: HOP2 float version – was pending from last time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MR186: fix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opset</a:t>
            </a: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version of ONNX to 10</a:t>
            </a:r>
            <a:endParaRPr lang="fr-FR" sz="18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lvl="0" indent="0" algn="just" hangingPunct="0"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Final </a:t>
            </a:r>
            <a:r>
              <a:rPr lang="fr-FR" sz="18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cleaning</a:t>
            </a: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 on source to </a:t>
            </a:r>
            <a:r>
              <a:rPr lang="fr-FR" sz="18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be</a:t>
            </a: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fr-FR" sz="18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done</a:t>
            </a: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fr-FR" sz="18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today</a:t>
            </a: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fr-FR" sz="18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before</a:t>
            </a: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fr-FR" sz="18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tagging</a:t>
            </a: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 NNVC-8.0rc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005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039B7-3A12-FA09-88DF-70EB9E536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 8.0 software integration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07762-2E53-77F1-D77B-428DE040D2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following changes were integrated: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JVET-AG0109 JVET-AG0219: SADL v8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JVET-AF0172: scaling cleanup – was pending from last </a:t>
            </a:r>
            <a:r>
              <a:rPr lang="en-US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time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JVET-AG0174: HOP3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JVET- AG0130: unified SR filter – training scripts have been modified to reused existing framework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indent="0" algn="just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following fixes and clean-up were performed: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MR185: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simd</a:t>
            </a: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build option clean-up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MR187: HOP2 float version – was pending from last time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MR186: fix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opset</a:t>
            </a: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version of ONNX to 10</a:t>
            </a:r>
            <a:endParaRPr lang="fr-FR" sz="18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lvl="0" indent="0" algn="just" hangingPunct="0"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Final </a:t>
            </a:r>
            <a:r>
              <a:rPr lang="fr-FR" sz="18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cleaning</a:t>
            </a: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 on source to </a:t>
            </a:r>
            <a:r>
              <a:rPr lang="fr-FR" sz="18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be</a:t>
            </a: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fr-FR" sz="18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done</a:t>
            </a: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fr-FR" sz="18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today</a:t>
            </a: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fr-FR" sz="18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before</a:t>
            </a: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fr-FR" sz="18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tagging</a:t>
            </a:r>
            <a:r>
              <a:rPr lang="fr-FR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 NNVC-8.0rc</a:t>
            </a:r>
            <a:endParaRPr lang="fr-FR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5465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4529D-5BB5-50C0-7012-414CC26F7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774" y="148557"/>
            <a:ext cx="10515600" cy="687638"/>
          </a:xfrm>
        </p:spPr>
        <p:txBody>
          <a:bodyPr>
            <a:normAutofit fontScale="90000"/>
          </a:bodyPr>
          <a:lstStyle/>
          <a:p>
            <a:r>
              <a:rPr lang="en-US" dirty="0"/>
              <a:t>VTM vs NNVC-8</a:t>
            </a:r>
            <a:endParaRPr lang="fr-FR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A3F7F2B-8463-E43F-4995-A53C369631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515668"/>
              </p:ext>
            </p:extLst>
          </p:nvPr>
        </p:nvGraphicFramePr>
        <p:xfrm>
          <a:off x="62865" y="1281906"/>
          <a:ext cx="60331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946750196"/>
                    </a:ext>
                  </a:extLst>
                </a:gridCol>
                <a:gridCol w="633095">
                  <a:extLst>
                    <a:ext uri="{9D8B030D-6E8A-4147-A177-3AD203B41FA5}">
                      <a16:colId xmlns:a16="http://schemas.microsoft.com/office/drawing/2014/main" val="4087655105"/>
                    </a:ext>
                  </a:extLst>
                </a:gridCol>
                <a:gridCol w="641985">
                  <a:extLst>
                    <a:ext uri="{9D8B030D-6E8A-4147-A177-3AD203B41FA5}">
                      <a16:colId xmlns:a16="http://schemas.microsoft.com/office/drawing/2014/main" val="3573806527"/>
                    </a:ext>
                  </a:extLst>
                </a:gridCol>
                <a:gridCol w="633095">
                  <a:extLst>
                    <a:ext uri="{9D8B030D-6E8A-4147-A177-3AD203B41FA5}">
                      <a16:colId xmlns:a16="http://schemas.microsoft.com/office/drawing/2014/main" val="2837485089"/>
                    </a:ext>
                  </a:extLst>
                </a:gridCol>
                <a:gridCol w="605155">
                  <a:extLst>
                    <a:ext uri="{9D8B030D-6E8A-4147-A177-3AD203B41FA5}">
                      <a16:colId xmlns:a16="http://schemas.microsoft.com/office/drawing/2014/main" val="2393360286"/>
                    </a:ext>
                  </a:extLst>
                </a:gridCol>
                <a:gridCol w="624205">
                  <a:extLst>
                    <a:ext uri="{9D8B030D-6E8A-4147-A177-3AD203B41FA5}">
                      <a16:colId xmlns:a16="http://schemas.microsoft.com/office/drawing/2014/main" val="1684647609"/>
                    </a:ext>
                  </a:extLst>
                </a:gridCol>
                <a:gridCol w="624205">
                  <a:extLst>
                    <a:ext uri="{9D8B030D-6E8A-4147-A177-3AD203B41FA5}">
                      <a16:colId xmlns:a16="http://schemas.microsoft.com/office/drawing/2014/main" val="800394139"/>
                    </a:ext>
                  </a:extLst>
                </a:gridCol>
                <a:gridCol w="436880">
                  <a:extLst>
                    <a:ext uri="{9D8B030D-6E8A-4147-A177-3AD203B41FA5}">
                      <a16:colId xmlns:a16="http://schemas.microsoft.com/office/drawing/2014/main" val="4046613179"/>
                    </a:ext>
                  </a:extLst>
                </a:gridCol>
                <a:gridCol w="793115">
                  <a:extLst>
                    <a:ext uri="{9D8B030D-6E8A-4147-A177-3AD203B41FA5}">
                      <a16:colId xmlns:a16="http://schemas.microsoft.com/office/drawing/2014/main" val="407040046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533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VTM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37183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162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-10.56%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249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7025%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371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-12.69%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33105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-6.59%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-14.44%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7162%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7042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77465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7326%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0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-6.54%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7044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-10.49%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3275%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65296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8509832-F8B2-9A34-D95D-FCD50D2E13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514453"/>
              </p:ext>
            </p:extLst>
          </p:nvPr>
        </p:nvGraphicFramePr>
        <p:xfrm>
          <a:off x="0" y="2904332"/>
          <a:ext cx="603377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587180422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3291715547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2591962337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4276231653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1573956219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3688813811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3776078416"/>
                    </a:ext>
                  </a:extLst>
                </a:gridCol>
                <a:gridCol w="512445">
                  <a:extLst>
                    <a:ext uri="{9D8B030D-6E8A-4147-A177-3AD203B41FA5}">
                      <a16:colId xmlns:a16="http://schemas.microsoft.com/office/drawing/2014/main" val="2384791800"/>
                    </a:ext>
                  </a:extLst>
                </a:gridCol>
                <a:gridCol w="723265">
                  <a:extLst>
                    <a:ext uri="{9D8B030D-6E8A-4147-A177-3AD203B41FA5}">
                      <a16:colId xmlns:a16="http://schemas.microsoft.com/office/drawing/2014/main" val="132067120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146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VTM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142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5945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46589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2167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-15.19%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250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7143%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0774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8701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-12.49%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-13.59%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9906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-6.49%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7026%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8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3871%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889820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DABA1DE-6DAD-9F8D-DBE5-B96E1EBB3D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514688"/>
              </p:ext>
            </p:extLst>
          </p:nvPr>
        </p:nvGraphicFramePr>
        <p:xfrm>
          <a:off x="63500" y="4711700"/>
          <a:ext cx="60325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221971145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188449832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774868097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4028472590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3260642421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4213026696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3683410799"/>
                    </a:ext>
                  </a:extLst>
                </a:gridCol>
                <a:gridCol w="435610">
                  <a:extLst>
                    <a:ext uri="{9D8B030D-6E8A-4147-A177-3AD203B41FA5}">
                      <a16:colId xmlns:a16="http://schemas.microsoft.com/office/drawing/2014/main" val="3373709400"/>
                    </a:ext>
                  </a:extLst>
                </a:gridCol>
                <a:gridCol w="789940">
                  <a:extLst>
                    <a:ext uri="{9D8B030D-6E8A-4147-A177-3AD203B41FA5}">
                      <a16:colId xmlns:a16="http://schemas.microsoft.com/office/drawing/2014/main" val="339811406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7657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VTM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63561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607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-8.62%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-12.69%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5248%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56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-12.70%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4409%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767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674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-14.47%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411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5078%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3805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4414%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2809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3460%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306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-11.54%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3832%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38445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73927DB-A754-4341-76D0-015F4753CAC0}"/>
              </a:ext>
            </a:extLst>
          </p:cNvPr>
          <p:cNvSpPr txBox="1"/>
          <p:nvPr/>
        </p:nvSpPr>
        <p:spPr>
          <a:xfrm>
            <a:off x="7008394" y="5022064"/>
            <a:ext cx="49329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Anchor results available today at</a:t>
            </a:r>
          </a:p>
          <a:p>
            <a:r>
              <a:rPr lang="fr-FR" dirty="0" err="1">
                <a:hlinkClick r:id="rId2"/>
              </a:rPr>
              <a:t>jvet-ahg-nnvc</a:t>
            </a:r>
            <a:r>
              <a:rPr lang="fr-FR" dirty="0">
                <a:hlinkClick r:id="rId2"/>
              </a:rPr>
              <a:t> / </a:t>
            </a:r>
            <a:r>
              <a:rPr lang="fr-FR" dirty="0" err="1">
                <a:hlinkClick r:id="rId2"/>
              </a:rPr>
              <a:t>nnvc-ctc</a:t>
            </a:r>
            <a:r>
              <a:rPr lang="fr-FR" dirty="0">
                <a:hlinkClick r:id="rId2"/>
              </a:rPr>
              <a:t> · </a:t>
            </a:r>
            <a:r>
              <a:rPr lang="fr-FR" dirty="0" err="1">
                <a:hlinkClick r:id="rId2"/>
              </a:rPr>
              <a:t>GitLab</a:t>
            </a:r>
            <a:r>
              <a:rPr lang="fr-FR" dirty="0">
                <a:hlinkClick r:id="rId2"/>
              </a:rPr>
              <a:t> (fraunhofer.de)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2654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A74B4-F7C8-8BBC-F6AF-1E88FAF81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42" y="217065"/>
            <a:ext cx="10515600" cy="531520"/>
          </a:xfrm>
        </p:spPr>
        <p:txBody>
          <a:bodyPr>
            <a:normAutofit fontScale="90000"/>
          </a:bodyPr>
          <a:lstStyle/>
          <a:p>
            <a:r>
              <a:rPr lang="en-US" dirty="0"/>
              <a:t>NNVC-7.1 vs NNVC-8.0</a:t>
            </a:r>
            <a:endParaRPr lang="fr-FR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1708B92-920B-FE4B-E953-E80DAADB8E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235278"/>
              </p:ext>
            </p:extLst>
          </p:nvPr>
        </p:nvGraphicFramePr>
        <p:xfrm>
          <a:off x="101219" y="2814144"/>
          <a:ext cx="603377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839615737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2162852877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715332898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3925179179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586719379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1926663939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3408930261"/>
                    </a:ext>
                  </a:extLst>
                </a:gridCol>
                <a:gridCol w="512445">
                  <a:extLst>
                    <a:ext uri="{9D8B030D-6E8A-4147-A177-3AD203B41FA5}">
                      <a16:colId xmlns:a16="http://schemas.microsoft.com/office/drawing/2014/main" val="2917421122"/>
                    </a:ext>
                  </a:extLst>
                </a:gridCol>
                <a:gridCol w="723265">
                  <a:extLst>
                    <a:ext uri="{9D8B030D-6E8A-4147-A177-3AD203B41FA5}">
                      <a16:colId xmlns:a16="http://schemas.microsoft.com/office/drawing/2014/main" val="268433734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94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NNVC-6.0 VTM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6769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3488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914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32055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2384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9472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295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206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6654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66%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68715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F154E90-7A3E-66D8-EDF6-F30FFC37D1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819885"/>
              </p:ext>
            </p:extLst>
          </p:nvPr>
        </p:nvGraphicFramePr>
        <p:xfrm>
          <a:off x="212664" y="896646"/>
          <a:ext cx="60331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733023322"/>
                    </a:ext>
                  </a:extLst>
                </a:gridCol>
                <a:gridCol w="641350">
                  <a:extLst>
                    <a:ext uri="{9D8B030D-6E8A-4147-A177-3AD203B41FA5}">
                      <a16:colId xmlns:a16="http://schemas.microsoft.com/office/drawing/2014/main" val="1878016055"/>
                    </a:ext>
                  </a:extLst>
                </a:gridCol>
                <a:gridCol w="650240">
                  <a:extLst>
                    <a:ext uri="{9D8B030D-6E8A-4147-A177-3AD203B41FA5}">
                      <a16:colId xmlns:a16="http://schemas.microsoft.com/office/drawing/2014/main" val="2948968876"/>
                    </a:ext>
                  </a:extLst>
                </a:gridCol>
                <a:gridCol w="641350">
                  <a:extLst>
                    <a:ext uri="{9D8B030D-6E8A-4147-A177-3AD203B41FA5}">
                      <a16:colId xmlns:a16="http://schemas.microsoft.com/office/drawing/2014/main" val="3398109676"/>
                    </a:ext>
                  </a:extLst>
                </a:gridCol>
                <a:gridCol w="613410">
                  <a:extLst>
                    <a:ext uri="{9D8B030D-6E8A-4147-A177-3AD203B41FA5}">
                      <a16:colId xmlns:a16="http://schemas.microsoft.com/office/drawing/2014/main" val="6129559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887326053"/>
                    </a:ext>
                  </a:extLst>
                </a:gridCol>
                <a:gridCol w="613410">
                  <a:extLst>
                    <a:ext uri="{9D8B030D-6E8A-4147-A177-3AD203B41FA5}">
                      <a16:colId xmlns:a16="http://schemas.microsoft.com/office/drawing/2014/main" val="598085969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036022935"/>
                    </a:ext>
                  </a:extLst>
                </a:gridCol>
                <a:gridCol w="803275">
                  <a:extLst>
                    <a:ext uri="{9D8B030D-6E8A-4147-A177-3AD203B41FA5}">
                      <a16:colId xmlns:a16="http://schemas.microsoft.com/office/drawing/2014/main" val="294139335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6625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NNVC-6.0 VTM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63699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502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111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414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06442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05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2438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4393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3199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62%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154845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3310C136-6BCB-36EC-D2F8-586A3AEEA7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980012"/>
              </p:ext>
            </p:extLst>
          </p:nvPr>
        </p:nvGraphicFramePr>
        <p:xfrm>
          <a:off x="101536" y="4731642"/>
          <a:ext cx="60331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90859264"/>
                    </a:ext>
                  </a:extLst>
                </a:gridCol>
                <a:gridCol w="641350">
                  <a:extLst>
                    <a:ext uri="{9D8B030D-6E8A-4147-A177-3AD203B41FA5}">
                      <a16:colId xmlns:a16="http://schemas.microsoft.com/office/drawing/2014/main" val="852163617"/>
                    </a:ext>
                  </a:extLst>
                </a:gridCol>
                <a:gridCol w="650240">
                  <a:extLst>
                    <a:ext uri="{9D8B030D-6E8A-4147-A177-3AD203B41FA5}">
                      <a16:colId xmlns:a16="http://schemas.microsoft.com/office/drawing/2014/main" val="1984992677"/>
                    </a:ext>
                  </a:extLst>
                </a:gridCol>
                <a:gridCol w="641350">
                  <a:extLst>
                    <a:ext uri="{9D8B030D-6E8A-4147-A177-3AD203B41FA5}">
                      <a16:colId xmlns:a16="http://schemas.microsoft.com/office/drawing/2014/main" val="9685062"/>
                    </a:ext>
                  </a:extLst>
                </a:gridCol>
                <a:gridCol w="613410">
                  <a:extLst>
                    <a:ext uri="{9D8B030D-6E8A-4147-A177-3AD203B41FA5}">
                      <a16:colId xmlns:a16="http://schemas.microsoft.com/office/drawing/2014/main" val="4266071504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448332831"/>
                    </a:ext>
                  </a:extLst>
                </a:gridCol>
                <a:gridCol w="613410">
                  <a:extLst>
                    <a:ext uri="{9D8B030D-6E8A-4147-A177-3AD203B41FA5}">
                      <a16:colId xmlns:a16="http://schemas.microsoft.com/office/drawing/2014/main" val="1634071979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4237234903"/>
                    </a:ext>
                  </a:extLst>
                </a:gridCol>
                <a:gridCol w="803275">
                  <a:extLst>
                    <a:ext uri="{9D8B030D-6E8A-4147-A177-3AD203B41FA5}">
                      <a16:colId xmlns:a16="http://schemas.microsoft.com/office/drawing/2014/main" val="39139184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1433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NNVC-6.0 VTM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714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43687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34259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1496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8275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427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58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437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7462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3197790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9DD3261A-AB5F-EB50-894E-821A0E9AC31D}"/>
              </a:ext>
            </a:extLst>
          </p:cNvPr>
          <p:cNvSpPr txBox="1"/>
          <p:nvPr/>
        </p:nvSpPr>
        <p:spPr>
          <a:xfrm>
            <a:off x="7008394" y="1613815"/>
            <a:ext cx="47464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As expected:</a:t>
            </a:r>
          </a:p>
          <a:p>
            <a:r>
              <a:rPr lang="en-US" dirty="0"/>
              <a:t>- small changes on LOP.2 results (scaling cleanup)</a:t>
            </a:r>
          </a:p>
          <a:p>
            <a:r>
              <a:rPr lang="en-US" dirty="0"/>
              <a:t>- speed-up thanks to </a:t>
            </a:r>
            <a:r>
              <a:rPr lang="en-US" dirty="0" err="1"/>
              <a:t>sadl</a:t>
            </a:r>
            <a:r>
              <a:rPr lang="en-US" dirty="0"/>
              <a:t> v8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3677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D6885F4-3ED6-399B-C951-8AA01C018B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3975088"/>
              </p:ext>
            </p:extLst>
          </p:nvPr>
        </p:nvGraphicFramePr>
        <p:xfrm>
          <a:off x="63500" y="836195"/>
          <a:ext cx="60325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392109695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42667813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3831697577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3491535795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4290818517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2125796789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3918875130"/>
                    </a:ext>
                  </a:extLst>
                </a:gridCol>
                <a:gridCol w="435610">
                  <a:extLst>
                    <a:ext uri="{9D8B030D-6E8A-4147-A177-3AD203B41FA5}">
                      <a16:colId xmlns:a16="http://schemas.microsoft.com/office/drawing/2014/main" val="4042814005"/>
                    </a:ext>
                  </a:extLst>
                </a:gridCol>
                <a:gridCol w="789940">
                  <a:extLst>
                    <a:ext uri="{9D8B030D-6E8A-4147-A177-3AD203B41FA5}">
                      <a16:colId xmlns:a16="http://schemas.microsoft.com/office/drawing/2014/main" val="35490494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5687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VTM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0618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600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-18.82%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-20.86%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110495%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07753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-6.47%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109442%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2223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-12.47%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115443%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0838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100974%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3795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8911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-14.49%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109249%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928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-14.56%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-16.75%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96985%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3369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-8.59%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56200%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06054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D0ED563-D011-23D4-FB62-26E9B95615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421421"/>
              </p:ext>
            </p:extLst>
          </p:nvPr>
        </p:nvGraphicFramePr>
        <p:xfrm>
          <a:off x="62230" y="2617370"/>
          <a:ext cx="603377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401852749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819109847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3395462956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537998107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3333798211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4183923064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895795359"/>
                    </a:ext>
                  </a:extLst>
                </a:gridCol>
                <a:gridCol w="512445">
                  <a:extLst>
                    <a:ext uri="{9D8B030D-6E8A-4147-A177-3AD203B41FA5}">
                      <a16:colId xmlns:a16="http://schemas.microsoft.com/office/drawing/2014/main" val="2297282206"/>
                    </a:ext>
                  </a:extLst>
                </a:gridCol>
                <a:gridCol w="723265">
                  <a:extLst>
                    <a:ext uri="{9D8B030D-6E8A-4147-A177-3AD203B41FA5}">
                      <a16:colId xmlns:a16="http://schemas.microsoft.com/office/drawing/2014/main" val="8085299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096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VTM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2485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307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886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4675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113144%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260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107881%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3821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144336%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49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-11.62%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118351%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7276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-10.44%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-10.84%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93836%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8312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349%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65056%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24012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522D9AA-1382-CB15-FBBE-6DE215E229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288937"/>
              </p:ext>
            </p:extLst>
          </p:nvPr>
        </p:nvGraphicFramePr>
        <p:xfrm>
          <a:off x="63500" y="4398545"/>
          <a:ext cx="60325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686444668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3350827081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1114772307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1126638349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145717873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4280566659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1478606861"/>
                    </a:ext>
                  </a:extLst>
                </a:gridCol>
                <a:gridCol w="435610">
                  <a:extLst>
                    <a:ext uri="{9D8B030D-6E8A-4147-A177-3AD203B41FA5}">
                      <a16:colId xmlns:a16="http://schemas.microsoft.com/office/drawing/2014/main" val="3524512779"/>
                    </a:ext>
                  </a:extLst>
                </a:gridCol>
                <a:gridCol w="789940">
                  <a:extLst>
                    <a:ext uri="{9D8B030D-6E8A-4147-A177-3AD203B41FA5}">
                      <a16:colId xmlns:a16="http://schemas.microsoft.com/office/drawing/2014/main" val="18839123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665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VTM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8590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817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-13.68%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75281%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3014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59516%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747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-10.84%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56660%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8054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37894%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7085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-15.22%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63142%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689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-12.70%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-11.62%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-13.05%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55773%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104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-15.59%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38033%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834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47748%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35520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66D52286-7EC6-A313-B725-55FECE7F84DA}"/>
              </a:ext>
            </a:extLst>
          </p:cNvPr>
          <p:cNvSpPr txBox="1">
            <a:spLocks/>
          </p:cNvSpPr>
          <p:nvPr/>
        </p:nvSpPr>
        <p:spPr>
          <a:xfrm>
            <a:off x="675774" y="148557"/>
            <a:ext cx="4900863" cy="687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VTM vs NNVC-8-HOP</a:t>
            </a:r>
            <a:endParaRPr lang="fr-FR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346318E-121A-73DF-138B-3490251E6F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968778"/>
              </p:ext>
            </p:extLst>
          </p:nvPr>
        </p:nvGraphicFramePr>
        <p:xfrm>
          <a:off x="6159501" y="836195"/>
          <a:ext cx="6032499" cy="1781175"/>
        </p:xfrm>
        <a:graphic>
          <a:graphicData uri="http://schemas.openxmlformats.org/drawingml/2006/table">
            <a:tbl>
              <a:tblPr/>
              <a:tblGrid>
                <a:gridCol w="1433812">
                  <a:extLst>
                    <a:ext uri="{9D8B030D-6E8A-4147-A177-3AD203B41FA5}">
                      <a16:colId xmlns:a16="http://schemas.microsoft.com/office/drawing/2014/main" val="1174238086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20032760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13776020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133112753"/>
                    </a:ext>
                  </a:extLst>
                </a:gridCol>
                <a:gridCol w="550793">
                  <a:extLst>
                    <a:ext uri="{9D8B030D-6E8A-4147-A177-3AD203B41FA5}">
                      <a16:colId xmlns:a16="http://schemas.microsoft.com/office/drawing/2014/main" val="3759500144"/>
                    </a:ext>
                  </a:extLst>
                </a:gridCol>
                <a:gridCol w="533308">
                  <a:extLst>
                    <a:ext uri="{9D8B030D-6E8A-4147-A177-3AD203B41FA5}">
                      <a16:colId xmlns:a16="http://schemas.microsoft.com/office/drawing/2014/main" val="272995664"/>
                    </a:ext>
                  </a:extLst>
                </a:gridCol>
                <a:gridCol w="515822">
                  <a:extLst>
                    <a:ext uri="{9D8B030D-6E8A-4147-A177-3AD203B41FA5}">
                      <a16:colId xmlns:a16="http://schemas.microsoft.com/office/drawing/2014/main" val="1303906411"/>
                    </a:ext>
                  </a:extLst>
                </a:gridCol>
                <a:gridCol w="620736">
                  <a:extLst>
                    <a:ext uri="{9D8B030D-6E8A-4147-A177-3AD203B41FA5}">
                      <a16:colId xmlns:a16="http://schemas.microsoft.com/office/drawing/2014/main" val="3228763643"/>
                    </a:ext>
                  </a:extLst>
                </a:gridCol>
                <a:gridCol w="620736">
                  <a:extLst>
                    <a:ext uri="{9D8B030D-6E8A-4147-A177-3AD203B41FA5}">
                      <a16:colId xmlns:a16="http://schemas.microsoft.com/office/drawing/2014/main" val="46271016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</a:t>
                      </a:r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access</a:t>
                      </a:r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3751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36668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54873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6183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4513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21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4610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114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1004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895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831546"/>
                  </a:ext>
                </a:extLst>
              </a:tr>
            </a:tbl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D308BFBA-7DB2-25EE-813C-91961FEF50E4}"/>
              </a:ext>
            </a:extLst>
          </p:cNvPr>
          <p:cNvSpPr txBox="1">
            <a:spLocks/>
          </p:cNvSpPr>
          <p:nvPr/>
        </p:nvSpPr>
        <p:spPr>
          <a:xfrm>
            <a:off x="6256422" y="148557"/>
            <a:ext cx="5935578" cy="687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NNVC-7.1-HOP vs NNVC-8-HOP</a:t>
            </a:r>
            <a:endParaRPr lang="fr-FR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D99A6187-AD96-F78D-9D3B-75A13D4B39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229830"/>
              </p:ext>
            </p:extLst>
          </p:nvPr>
        </p:nvGraphicFramePr>
        <p:xfrm>
          <a:off x="6159501" y="2617370"/>
          <a:ext cx="6032499" cy="1781175"/>
        </p:xfrm>
        <a:graphic>
          <a:graphicData uri="http://schemas.openxmlformats.org/drawingml/2006/table">
            <a:tbl>
              <a:tblPr/>
              <a:tblGrid>
                <a:gridCol w="1433812">
                  <a:extLst>
                    <a:ext uri="{9D8B030D-6E8A-4147-A177-3AD203B41FA5}">
                      <a16:colId xmlns:a16="http://schemas.microsoft.com/office/drawing/2014/main" val="3896080653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745663477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1803934582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1812912348"/>
                    </a:ext>
                  </a:extLst>
                </a:gridCol>
                <a:gridCol w="550793">
                  <a:extLst>
                    <a:ext uri="{9D8B030D-6E8A-4147-A177-3AD203B41FA5}">
                      <a16:colId xmlns:a16="http://schemas.microsoft.com/office/drawing/2014/main" val="1324693622"/>
                    </a:ext>
                  </a:extLst>
                </a:gridCol>
                <a:gridCol w="533308">
                  <a:extLst>
                    <a:ext uri="{9D8B030D-6E8A-4147-A177-3AD203B41FA5}">
                      <a16:colId xmlns:a16="http://schemas.microsoft.com/office/drawing/2014/main" val="3800443760"/>
                    </a:ext>
                  </a:extLst>
                </a:gridCol>
                <a:gridCol w="515822">
                  <a:extLst>
                    <a:ext uri="{9D8B030D-6E8A-4147-A177-3AD203B41FA5}">
                      <a16:colId xmlns:a16="http://schemas.microsoft.com/office/drawing/2014/main" val="1770848871"/>
                    </a:ext>
                  </a:extLst>
                </a:gridCol>
                <a:gridCol w="620736">
                  <a:extLst>
                    <a:ext uri="{9D8B030D-6E8A-4147-A177-3AD203B41FA5}">
                      <a16:colId xmlns:a16="http://schemas.microsoft.com/office/drawing/2014/main" val="115094149"/>
                    </a:ext>
                  </a:extLst>
                </a:gridCol>
                <a:gridCol w="620736">
                  <a:extLst>
                    <a:ext uri="{9D8B030D-6E8A-4147-A177-3AD203B41FA5}">
                      <a16:colId xmlns:a16="http://schemas.microsoft.com/office/drawing/2014/main" val="21705490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5640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9820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271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351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577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68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2.15%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1.81%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94804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-1.65%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1554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97086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3.44%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405106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68C7310-8044-A85B-9A2A-FA586CDA7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450951"/>
              </p:ext>
            </p:extLst>
          </p:nvPr>
        </p:nvGraphicFramePr>
        <p:xfrm>
          <a:off x="6159501" y="4398545"/>
          <a:ext cx="6032499" cy="1781175"/>
        </p:xfrm>
        <a:graphic>
          <a:graphicData uri="http://schemas.openxmlformats.org/drawingml/2006/table">
            <a:tbl>
              <a:tblPr/>
              <a:tblGrid>
                <a:gridCol w="1433812">
                  <a:extLst>
                    <a:ext uri="{9D8B030D-6E8A-4147-A177-3AD203B41FA5}">
                      <a16:colId xmlns:a16="http://schemas.microsoft.com/office/drawing/2014/main" val="3755930066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3144154616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3323615561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2556284297"/>
                    </a:ext>
                  </a:extLst>
                </a:gridCol>
                <a:gridCol w="550793">
                  <a:extLst>
                    <a:ext uri="{9D8B030D-6E8A-4147-A177-3AD203B41FA5}">
                      <a16:colId xmlns:a16="http://schemas.microsoft.com/office/drawing/2014/main" val="1215587462"/>
                    </a:ext>
                  </a:extLst>
                </a:gridCol>
                <a:gridCol w="533308">
                  <a:extLst>
                    <a:ext uri="{9D8B030D-6E8A-4147-A177-3AD203B41FA5}">
                      <a16:colId xmlns:a16="http://schemas.microsoft.com/office/drawing/2014/main" val="3305563983"/>
                    </a:ext>
                  </a:extLst>
                </a:gridCol>
                <a:gridCol w="515822">
                  <a:extLst>
                    <a:ext uri="{9D8B030D-6E8A-4147-A177-3AD203B41FA5}">
                      <a16:colId xmlns:a16="http://schemas.microsoft.com/office/drawing/2014/main" val="2014062515"/>
                    </a:ext>
                  </a:extLst>
                </a:gridCol>
                <a:gridCol w="620736">
                  <a:extLst>
                    <a:ext uri="{9D8B030D-6E8A-4147-A177-3AD203B41FA5}">
                      <a16:colId xmlns:a16="http://schemas.microsoft.com/office/drawing/2014/main" val="2542234524"/>
                    </a:ext>
                  </a:extLst>
                </a:gridCol>
                <a:gridCol w="620736">
                  <a:extLst>
                    <a:ext uri="{9D8B030D-6E8A-4147-A177-3AD203B41FA5}">
                      <a16:colId xmlns:a16="http://schemas.microsoft.com/office/drawing/2014/main" val="394521131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817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82998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388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82201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2925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6680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9484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5993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9903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438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434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110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6713092-F584-4658-B99E-40E4976F451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A0B56B5-3B70-4D79-8B95-D670FB6E8E0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746A290-E609-4BAC-B2B1-6A0FD1C3DCA8}">
  <ds:schemaRefs>
    <ds:schemaRef ds:uri="http://schemas.microsoft.com/office/2006/metadata/properties"/>
    <ds:schemaRef ds:uri="http://schemas.microsoft.com/office/infopath/2007/PartnerControls"/>
    <ds:schemaRef ds:uri="0f0a07f2-b47a-4f17-ae63-a8acead6400d"/>
    <ds:schemaRef ds:uri="7f9398f8-e012-4b22-ae2f-fed012cfaeb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2408</Words>
  <Application>Microsoft Office PowerPoint</Application>
  <PresentationFormat>Widescreen</PresentationFormat>
  <Paragraphs>945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AhG14 report</vt:lpstr>
      <vt:lpstr>NNVC 8.0 software integration</vt:lpstr>
      <vt:lpstr>NNVC 8.0 software integration</vt:lpstr>
      <vt:lpstr>VTM vs NNVC-8</vt:lpstr>
      <vt:lpstr>NNVC-7.1 vs NNVC-8.0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AhG14 report</dc:title>
  <dc:creator>Franck Galpin</dc:creator>
  <cp:lastModifiedBy>Franck Galpin</cp:lastModifiedBy>
  <cp:revision>1</cp:revision>
  <dcterms:created xsi:type="dcterms:W3CDTF">2024-02-13T12:36:45Z</dcterms:created>
  <dcterms:modified xsi:type="dcterms:W3CDTF">2024-02-13T13:29:50Z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MediaServiceImageTags">
    <vt:lpwstr/>
  </property>
</Properties>
</file>