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48" r:id="rId1"/>
  </p:sldMasterIdLst>
  <p:sldIdLst>
    <p:sldId id="256" r:id="rId2"/>
    <p:sldId id="257" r:id="rId3"/>
    <p:sldId id="258" r:id="rId4"/>
    <p:sldId id="450" r:id="rId5"/>
    <p:sldId id="457" r:id="rId6"/>
    <p:sldId id="268" r:id="rId7"/>
    <p:sldId id="422" r:id="rId8"/>
    <p:sldId id="423" r:id="rId9"/>
    <p:sldId id="424" r:id="rId10"/>
    <p:sldId id="425" r:id="rId11"/>
    <p:sldId id="456" r:id="rId12"/>
    <p:sldId id="427" r:id="rId13"/>
    <p:sldId id="428" r:id="rId14"/>
    <p:sldId id="430" r:id="rId15"/>
    <p:sldId id="260" r:id="rId16"/>
    <p:sldId id="435" r:id="rId17"/>
    <p:sldId id="437" r:id="rId18"/>
    <p:sldId id="454" r:id="rId19"/>
    <p:sldId id="455" r:id="rId20"/>
    <p:sldId id="441" r:id="rId21"/>
    <p:sldId id="431" r:id="rId22"/>
    <p:sldId id="442" r:id="rId23"/>
    <p:sldId id="443" r:id="rId24"/>
    <p:sldId id="444" r:id="rId25"/>
    <p:sldId id="452" r:id="rId26"/>
    <p:sldId id="453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5" autoAdjust="0"/>
    <p:restoredTop sz="94660"/>
  </p:normalViewPr>
  <p:slideViewPr>
    <p:cSldViewPr snapToGrid="0">
      <p:cViewPr varScale="1">
        <p:scale>
          <a:sx n="74" d="100"/>
          <a:sy n="74" d="100"/>
        </p:scale>
        <p:origin x="42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e00443164\AppData\Local\Temp\5ee73159-7fff-4688-9541-50b668a7b636_JVET-AH0099-v3.zip.636\JVET-AH0099\JVET-AH0099_1.5x.xlsm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e00443164\AppData\Local\Temp\a43e2437-1f9d-43fa-83d9-2b73cac03fe5_JVET-AH0104-v1.zip.fe5\JVET-AH0104-NNVC8.0%20anchor_vs_4.2.2(s=1.5).xlsm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075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US"/>
              <a:t>Y PSNR vs Bitrate</a:t>
            </a:r>
          </a:p>
        </c:rich>
      </c:tx>
      <c:layout>
        <c:manualLayout>
          <c:xMode val="edge"/>
          <c:yMode val="edge"/>
          <c:x val="0.42148731408573897"/>
          <c:y val="3.1413643388034401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9338794950852096E-2"/>
          <c:y val="0.115183282880784"/>
          <c:w val="0.874379636020849"/>
          <c:h val="0.76439815002701905"/>
        </c:manualLayout>
      </c:layout>
      <c:scatterChart>
        <c:scatterStyle val="smoothMarker"/>
        <c:varyColors val="0"/>
        <c:ser>
          <c:idx val="0"/>
          <c:order val="0"/>
          <c:tx>
            <c:strRef>
              <c:f>Summary!$O$3</c:f>
              <c:strCache>
                <c:ptCount val="1"/>
                <c:pt idx="0">
                  <c:v>NNVC-8.0 (NN-Intra LOP2)</c:v>
                </c:pt>
              </c:strCache>
            </c:strRef>
          </c:tx>
          <c:spPr>
            <a:ln w="12700">
              <a:solidFill>
                <a:srgbClr val="000000"/>
              </a:solidFill>
              <a:prstDash val="solid"/>
            </a:ln>
          </c:spPr>
          <c:marker>
            <c:symbol val="diamond"/>
            <c:size val="5"/>
            <c:spPr>
              <a:solidFill>
                <a:srgbClr val="000000"/>
              </a:solidFill>
              <a:ln>
                <a:solidFill>
                  <a:srgbClr val="000000"/>
                </a:solidFill>
                <a:prstDash val="solid"/>
              </a:ln>
            </c:spPr>
          </c:marker>
          <c:xVal>
            <c:numRef>
              <c:f>'Plot - PSNR'!$AD$3:$AD$7</c:f>
              <c:numCache>
                <c:formatCode>0.00</c:formatCode>
                <c:ptCount val="5"/>
                <c:pt idx="0">
                  <c:v>15429.655500000001</c:v>
                </c:pt>
                <c:pt idx="1">
                  <c:v>6484.1943000000001</c:v>
                </c:pt>
                <c:pt idx="2">
                  <c:v>3391.8008</c:v>
                </c:pt>
                <c:pt idx="3">
                  <c:v>1930.6384</c:v>
                </c:pt>
                <c:pt idx="4">
                  <c:v>1109.2113999999999</c:v>
                </c:pt>
              </c:numCache>
            </c:numRef>
          </c:xVal>
          <c:yVal>
            <c:numRef>
              <c:f>'Plot - PSNR'!$AE$3:$AE$7</c:f>
              <c:numCache>
                <c:formatCode>0.00</c:formatCode>
                <c:ptCount val="5"/>
                <c:pt idx="0">
                  <c:v>40.258099999999999</c:v>
                </c:pt>
                <c:pt idx="1">
                  <c:v>39.763800000000003</c:v>
                </c:pt>
                <c:pt idx="2">
                  <c:v>38.987699999999997</c:v>
                </c:pt>
                <c:pt idx="3">
                  <c:v>37.8367</c:v>
                </c:pt>
                <c:pt idx="4">
                  <c:v>36.243400000000001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3DE8-44CC-A2C0-23AC45424207}"/>
            </c:ext>
          </c:extLst>
        </c:ser>
        <c:ser>
          <c:idx val="1"/>
          <c:order val="1"/>
          <c:tx>
            <c:strRef>
              <c:f>Summary!$O$4</c:f>
              <c:strCache>
                <c:ptCount val="1"/>
                <c:pt idx="0">
                  <c:v>adaptive resolution with RPR in NNVC-7.1 (NN-Intra LOP2)</c:v>
                </c:pt>
              </c:strCache>
            </c:strRef>
          </c:tx>
          <c:spPr>
            <a:ln w="12700">
              <a:solidFill>
                <a:srgbClr val="DD2D32"/>
              </a:solidFill>
              <a:prstDash val="solid"/>
            </a:ln>
          </c:spPr>
          <c:marker>
            <c:symbol val="square"/>
            <c:size val="5"/>
            <c:spPr>
              <a:solidFill>
                <a:srgbClr val="DD2D32"/>
              </a:solidFill>
              <a:ln>
                <a:solidFill>
                  <a:srgbClr val="DD2D32"/>
                </a:solidFill>
                <a:prstDash val="solid"/>
              </a:ln>
            </c:spPr>
          </c:marker>
          <c:xVal>
            <c:numRef>
              <c:f>'Plot - PSNR'!$AI$3:$AI$7</c:f>
              <c:numCache>
                <c:formatCode>0.00</c:formatCode>
                <c:ptCount val="5"/>
                <c:pt idx="0">
                  <c:v>15429.655500000001</c:v>
                </c:pt>
                <c:pt idx="1">
                  <c:v>6484.1943000000001</c:v>
                </c:pt>
                <c:pt idx="2">
                  <c:v>3535.9151000000002</c:v>
                </c:pt>
                <c:pt idx="3">
                  <c:v>1895.7192</c:v>
                </c:pt>
                <c:pt idx="4">
                  <c:v>1077.6865</c:v>
                </c:pt>
              </c:numCache>
            </c:numRef>
          </c:xVal>
          <c:yVal>
            <c:numRef>
              <c:f>'Plot - PSNR'!$AJ$3:$AJ$7</c:f>
              <c:numCache>
                <c:formatCode>0.00</c:formatCode>
                <c:ptCount val="5"/>
                <c:pt idx="0">
                  <c:v>40.258099999999999</c:v>
                </c:pt>
                <c:pt idx="1">
                  <c:v>39.763800000000003</c:v>
                </c:pt>
                <c:pt idx="2">
                  <c:v>39.0717</c:v>
                </c:pt>
                <c:pt idx="3">
                  <c:v>37.9099</c:v>
                </c:pt>
                <c:pt idx="4">
                  <c:v>36.414000000000001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3DE8-44CC-A2C0-23AC454242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692651008"/>
        <c:axId val="-692656992"/>
      </c:scatterChart>
      <c:valAx>
        <c:axId val="-69265100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9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/>
                  <a:t>bitrate (kbps)</a:t>
                </a:r>
              </a:p>
            </c:rich>
          </c:tx>
          <c:layout>
            <c:manualLayout>
              <c:xMode val="edge"/>
              <c:yMode val="edge"/>
              <c:x val="0.45950383979780302"/>
              <c:y val="0.92931949861407503"/>
            </c:manualLayout>
          </c:layout>
          <c:overlay val="0"/>
          <c:spPr>
            <a:noFill/>
            <a:ln w="25400">
              <a:noFill/>
            </a:ln>
          </c:spPr>
        </c:title>
        <c:numFmt formatCode="0.00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DE"/>
          </a:p>
        </c:txPr>
        <c:crossAx val="-692656992"/>
        <c:crosses val="autoZero"/>
        <c:crossBetween val="midCat"/>
      </c:valAx>
      <c:valAx>
        <c:axId val="-692656992"/>
        <c:scaling>
          <c:orientation val="minMax"/>
          <c:max val="41"/>
          <c:min val="35.5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minorGridlines>
          <c:spPr>
            <a:ln w="3175">
              <a:solidFill>
                <a:srgbClr val="808080"/>
              </a:solidFill>
              <a:prstDash val="solid"/>
            </a:ln>
          </c:spPr>
        </c:minorGridlines>
        <c:title>
          <c:tx>
            <c:rich>
              <a:bodyPr/>
              <a:lstStyle/>
              <a:p>
                <a:pPr>
                  <a:defRPr sz="9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/>
                  <a:t>Y PSNR (dB)</a:t>
                </a:r>
              </a:p>
            </c:rich>
          </c:tx>
          <c:layout>
            <c:manualLayout>
              <c:xMode val="edge"/>
              <c:yMode val="edge"/>
              <c:x val="2.3140533359256001E-2"/>
              <c:y val="0.421466185885643"/>
            </c:manualLayout>
          </c:layout>
          <c:overlay val="0"/>
          <c:spPr>
            <a:noFill/>
            <a:ln w="25400">
              <a:noFill/>
            </a:ln>
          </c:spPr>
        </c:title>
        <c:numFmt formatCode="0.00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DE"/>
          </a:p>
        </c:txPr>
        <c:crossAx val="-692651008"/>
        <c:crosses val="autoZero"/>
        <c:crossBetween val="midCat"/>
        <c:majorUnit val="1"/>
        <c:minorUnit val="0.5"/>
      </c:valAx>
      <c:spPr>
        <a:solidFill>
          <a:srgbClr val="D9D9D9"/>
        </a:solidFill>
        <a:ln w="12700">
          <a:solidFill>
            <a:srgbClr val="80808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66049460484106104"/>
          <c:y val="0.80000078494861004"/>
          <c:w val="0.29305375716924298"/>
          <c:h val="9.6969019059533507E-2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630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n-DE"/>
        </a:p>
      </c:txPr>
    </c:legend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9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DE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075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US"/>
              <a:t>Y PSNR vs Bitrate</a:t>
            </a:r>
          </a:p>
        </c:rich>
      </c:tx>
      <c:layout>
        <c:manualLayout>
          <c:xMode val="edge"/>
          <c:yMode val="edge"/>
          <c:x val="0.42148731408573897"/>
          <c:y val="3.1413643388034401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9338794950852096E-2"/>
          <c:y val="0.115183282880784"/>
          <c:w val="0.874379636020849"/>
          <c:h val="0.76439815002701905"/>
        </c:manualLayout>
      </c:layout>
      <c:scatterChart>
        <c:scatterStyle val="smoothMarker"/>
        <c:varyColors val="0"/>
        <c:ser>
          <c:idx val="0"/>
          <c:order val="0"/>
          <c:tx>
            <c:strRef>
              <c:f>Summary!$O$3</c:f>
              <c:strCache>
                <c:ptCount val="1"/>
                <c:pt idx="0">
                  <c:v>NNVC-8.0</c:v>
                </c:pt>
              </c:strCache>
            </c:strRef>
          </c:tx>
          <c:spPr>
            <a:ln w="12700">
              <a:solidFill>
                <a:srgbClr val="000000"/>
              </a:solidFill>
              <a:prstDash val="solid"/>
            </a:ln>
          </c:spPr>
          <c:marker>
            <c:symbol val="diamond"/>
            <c:size val="5"/>
            <c:spPr>
              <a:solidFill>
                <a:srgbClr val="000000"/>
              </a:solidFill>
              <a:ln>
                <a:solidFill>
                  <a:srgbClr val="000000"/>
                </a:solidFill>
                <a:prstDash val="solid"/>
              </a:ln>
            </c:spPr>
          </c:marker>
          <c:xVal>
            <c:numRef>
              <c:f>'Plot - PSNR'!$AD$3:$AD$7</c:f>
              <c:numCache>
                <c:formatCode>0.00</c:formatCode>
                <c:ptCount val="5"/>
                <c:pt idx="0">
                  <c:v>15429.655500000001</c:v>
                </c:pt>
                <c:pt idx="1">
                  <c:v>6484.1943000000001</c:v>
                </c:pt>
                <c:pt idx="2">
                  <c:v>3391.8008</c:v>
                </c:pt>
                <c:pt idx="3">
                  <c:v>1930.6384</c:v>
                </c:pt>
                <c:pt idx="4">
                  <c:v>1109.2113999999999</c:v>
                </c:pt>
              </c:numCache>
            </c:numRef>
          </c:xVal>
          <c:yVal>
            <c:numRef>
              <c:f>'Plot - PSNR'!$AE$3:$AE$7</c:f>
              <c:numCache>
                <c:formatCode>0.00</c:formatCode>
                <c:ptCount val="5"/>
                <c:pt idx="0">
                  <c:v>40.258099999999999</c:v>
                </c:pt>
                <c:pt idx="1">
                  <c:v>39.763800000000003</c:v>
                </c:pt>
                <c:pt idx="2">
                  <c:v>38.987699999999997</c:v>
                </c:pt>
                <c:pt idx="3">
                  <c:v>37.8367</c:v>
                </c:pt>
                <c:pt idx="4">
                  <c:v>36.243400000000001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82C0-4736-9438-490F3DA2CCB0}"/>
            </c:ext>
          </c:extLst>
        </c:ser>
        <c:ser>
          <c:idx val="1"/>
          <c:order val="1"/>
          <c:tx>
            <c:strRef>
              <c:f>Summary!$O$4</c:f>
              <c:strCache>
                <c:ptCount val="1"/>
                <c:pt idx="0">
                  <c:v>EE1-4.2</c:v>
                </c:pt>
              </c:strCache>
            </c:strRef>
          </c:tx>
          <c:spPr>
            <a:ln w="12700">
              <a:solidFill>
                <a:srgbClr val="DD2D32"/>
              </a:solidFill>
              <a:prstDash val="solid"/>
            </a:ln>
          </c:spPr>
          <c:marker>
            <c:symbol val="square"/>
            <c:size val="5"/>
            <c:spPr>
              <a:solidFill>
                <a:srgbClr val="DD2D32"/>
              </a:solidFill>
              <a:ln>
                <a:solidFill>
                  <a:srgbClr val="DD2D32"/>
                </a:solidFill>
                <a:prstDash val="solid"/>
              </a:ln>
            </c:spPr>
          </c:marker>
          <c:xVal>
            <c:numRef>
              <c:f>'Plot - PSNR'!$AI$3:$AI$7</c:f>
              <c:numCache>
                <c:formatCode>0.00</c:formatCode>
                <c:ptCount val="5"/>
                <c:pt idx="0">
                  <c:v>15429.655500000001</c:v>
                </c:pt>
                <c:pt idx="1">
                  <c:v>6484.1943000000001</c:v>
                </c:pt>
                <c:pt idx="2">
                  <c:v>3535.9151000000002</c:v>
                </c:pt>
                <c:pt idx="3">
                  <c:v>1895.7192</c:v>
                </c:pt>
                <c:pt idx="4">
                  <c:v>1077.6865</c:v>
                </c:pt>
              </c:numCache>
            </c:numRef>
          </c:xVal>
          <c:yVal>
            <c:numRef>
              <c:f>'Plot - PSNR'!$AJ$3:$AJ$7</c:f>
              <c:numCache>
                <c:formatCode>0.00</c:formatCode>
                <c:ptCount val="5"/>
                <c:pt idx="0">
                  <c:v>40.258099999999999</c:v>
                </c:pt>
                <c:pt idx="1">
                  <c:v>39.763800000000003</c:v>
                </c:pt>
                <c:pt idx="2">
                  <c:v>39.081899999999997</c:v>
                </c:pt>
                <c:pt idx="3">
                  <c:v>37.917299999999997</c:v>
                </c:pt>
                <c:pt idx="4">
                  <c:v>36.418900000000001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82C0-4736-9438-490F3DA2CC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692651008"/>
        <c:axId val="-692656992"/>
      </c:scatterChart>
      <c:valAx>
        <c:axId val="-69265100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9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/>
                  <a:t>bitrate (kbps)</a:t>
                </a:r>
              </a:p>
            </c:rich>
          </c:tx>
          <c:layout>
            <c:manualLayout>
              <c:xMode val="edge"/>
              <c:yMode val="edge"/>
              <c:x val="0.45950383979780302"/>
              <c:y val="0.92931949861407503"/>
            </c:manualLayout>
          </c:layout>
          <c:overlay val="0"/>
          <c:spPr>
            <a:noFill/>
            <a:ln w="25400">
              <a:noFill/>
            </a:ln>
          </c:spPr>
        </c:title>
        <c:numFmt formatCode="0.00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DE"/>
          </a:p>
        </c:txPr>
        <c:crossAx val="-692656992"/>
        <c:crosses val="autoZero"/>
        <c:crossBetween val="midCat"/>
      </c:valAx>
      <c:valAx>
        <c:axId val="-692656992"/>
        <c:scaling>
          <c:orientation val="minMax"/>
          <c:max val="41"/>
          <c:min val="35.5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minorGridlines>
          <c:spPr>
            <a:ln w="3175">
              <a:solidFill>
                <a:srgbClr val="808080"/>
              </a:solidFill>
              <a:prstDash val="solid"/>
            </a:ln>
          </c:spPr>
        </c:minorGridlines>
        <c:title>
          <c:tx>
            <c:rich>
              <a:bodyPr/>
              <a:lstStyle/>
              <a:p>
                <a:pPr>
                  <a:defRPr sz="9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/>
                  <a:t>Y PSNR (dB)</a:t>
                </a:r>
              </a:p>
            </c:rich>
          </c:tx>
          <c:layout>
            <c:manualLayout>
              <c:xMode val="edge"/>
              <c:yMode val="edge"/>
              <c:x val="4.2089578368141069E-2"/>
              <c:y val="0.4004743831056804"/>
            </c:manualLayout>
          </c:layout>
          <c:overlay val="0"/>
          <c:spPr>
            <a:noFill/>
            <a:ln w="25400">
              <a:noFill/>
            </a:ln>
          </c:spPr>
        </c:title>
        <c:numFmt formatCode="0.00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DE"/>
          </a:p>
        </c:txPr>
        <c:crossAx val="-692651008"/>
        <c:crosses val="autoZero"/>
        <c:crossBetween val="midCat"/>
        <c:majorUnit val="1"/>
        <c:minorUnit val="0.5"/>
      </c:valAx>
      <c:spPr>
        <a:solidFill>
          <a:srgbClr val="D9D9D9"/>
        </a:solidFill>
        <a:ln w="12700">
          <a:solidFill>
            <a:srgbClr val="80808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66049460484106104"/>
          <c:y val="0.80000078494861004"/>
          <c:w val="0.29305375716924298"/>
          <c:h val="9.6969019059533507E-2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630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n-DE"/>
        </a:p>
      </c:txPr>
    </c:legend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9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DE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0.25922</cdr:x>
      <cdr:y>0.0878</cdr:y>
    </cdr:from>
    <cdr:to>
      <cdr:x>0.77409</cdr:x>
      <cdr:y>0.13407</cdr:y>
    </cdr:to>
    <cdr:sp macro="" textlink="">
      <cdr:nvSpPr>
        <cdr:cNvPr id="542721" name="Text Box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998815" y="388938"/>
          <a:ext cx="3956787" cy="20597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/>
        <a:extLst xmlns:a="http://schemas.openxmlformats.org/drawingml/2006/main">
          <a:ext uri="{909E8E84-426E-40dd-AFC4-6F175D3DCCD1}">
            <a14:hiddenFill xmlns="" xmlns:a14="http://schemas.microsoft.com/office/drawing/2010/main">
              <a:solidFill>
                <a:srgbClr xmlns:mc="http://schemas.openxmlformats.org/markup-compatibility/2006" val="000000" mc:Ignorable="a14" a14:legacySpreadsheetColorIndex="64"/>
              </a:solidFill>
            </a14:hiddenFill>
          </a:ext>
          <a:ext uri="{91240B29-F687-4f45-9708-019B960494DF}">
            <a14:hiddenLine xmlns="" xmlns:a14="http://schemas.microsoft.com/office/drawing/2010/main" w="1">
              <a:solidFill>
                <a:srgbClr xmlns:mc="http://schemas.openxmlformats.org/markup-compatibility/2006" val="FFFFFF" mc:Ignorable="a14" a14:legacySpreadsheetColorIndex="65"/>
              </a:solidFill>
              <a:miter lim="800000"/>
              <a:headEnd/>
              <a:tailEnd/>
            </a14:hiddenLine>
          </a:ex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rgbClr val="000000">
                    <a:alpha val="74997"/>
                  </a:srgbClr>
                </a:outerShdw>
              </a:effectLst>
            </a14:hiddenEffects>
          </a:ext>
        </a:extLst>
      </cdr:spPr>
      <cdr:txBody>
        <a:bodyPr xmlns:a="http://schemas.openxmlformats.org/drawingml/2006/main" vertOverflow="clip" wrap="square" lIns="27432" tIns="22860" rIns="27432" bIns="22860" anchor="ctr" upright="1"/>
        <a:lstStyle xmlns:a="http://schemas.openxmlformats.org/drawingml/2006/main"/>
        <a:p xmlns:a="http://schemas.openxmlformats.org/drawingml/2006/main">
          <a:pPr algn="ctr" rtl="0">
            <a:defRPr sz="1000"/>
          </a:pPr>
          <a:fld id="{D83A1EA8-ACB2-494D-9000-D03D49CEE280}" type="TxLink">
            <a:rPr lang="en-US" sz="1200" b="1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rPr>
            <a:pPr algn="ctr" rtl="0">
              <a:defRPr sz="1000"/>
            </a:pPr>
            <a:t>Sequence: Tango2     Coding Conditions: RA-10</a:t>
          </a:fld>
          <a:endParaRPr lang="en-US" sz="1200" b="1" i="0" u="none" strike="noStrike" baseline="0" dirty="0">
            <a:solidFill>
              <a:srgbClr val="000000"/>
            </a:solidFill>
            <a:latin typeface="Calibri"/>
            <a:ea typeface="Calibri"/>
            <a:cs typeface="Calibri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0.25922</cdr:x>
      <cdr:y>0.0878</cdr:y>
    </cdr:from>
    <cdr:to>
      <cdr:x>0.77409</cdr:x>
      <cdr:y>0.13407</cdr:y>
    </cdr:to>
    <cdr:sp macro="" textlink="">
      <cdr:nvSpPr>
        <cdr:cNvPr id="542721" name="Text Box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998815" y="388938"/>
          <a:ext cx="3956787" cy="20597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/>
        <a:extLst xmlns:a="http://schemas.openxmlformats.org/drawingml/2006/main">
          <a:ext uri="{909E8E84-426E-40dd-AFC4-6F175D3DCCD1}">
            <a14:hiddenFill xmlns:a14="http://schemas.microsoft.com/office/drawing/2010/main" xmlns="">
              <a:solidFill>
                <a:srgbClr xmlns:mc="http://schemas.openxmlformats.org/markup-compatibility/2006" val="000000" mc:Ignorable="a14" a14:legacySpreadsheetColorIndex="64"/>
              </a:solidFill>
            </a14:hiddenFill>
          </a:ext>
          <a:ext uri="{91240B29-F687-4f45-9708-019B960494DF}">
            <a14:hiddenLine xmlns:a14="http://schemas.microsoft.com/office/drawing/2010/main" xmlns="" w="1">
              <a:solidFill>
                <a:srgbClr xmlns:mc="http://schemas.openxmlformats.org/markup-compatibility/2006" val="FFFFFF" mc:Ignorable="a14" a14:legacySpreadsheetColorIndex="65"/>
              </a:solidFill>
              <a:miter lim="800000"/>
              <a:headEnd/>
              <a:tailEnd/>
            </a14:hiddenLine>
          </a:ex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rgbClr val="000000">
                    <a:alpha val="74997"/>
                  </a:srgbClr>
                </a:outerShdw>
              </a:effectLst>
            </a14:hiddenEffects>
          </a:ext>
        </a:extLst>
      </cdr:spPr>
      <cdr:txBody>
        <a:bodyPr xmlns:a="http://schemas.openxmlformats.org/drawingml/2006/main" vertOverflow="clip" wrap="square" lIns="27432" tIns="22860" rIns="27432" bIns="22860" anchor="ctr" upright="1"/>
        <a:lstStyle xmlns:a="http://schemas.openxmlformats.org/drawingml/2006/main"/>
        <a:p xmlns:a="http://schemas.openxmlformats.org/drawingml/2006/main">
          <a:pPr algn="ctr" rtl="0">
            <a:defRPr sz="1000"/>
          </a:pPr>
          <a:fld id="{D83A1EA8-ACB2-494D-9000-D03D49CEE280}" type="TxLink">
            <a:rPr lang="en-US" sz="1200" b="1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rPr>
            <a:pPr algn="ctr" rtl="0">
              <a:defRPr sz="1000"/>
            </a:pPr>
            <a:t>Sequence: Tango2     Coding Conditions: RA-10</a:t>
          </a:fld>
          <a:endParaRPr lang="en-US" sz="1200" b="1" i="0" u="none" strike="noStrike" baseline="0">
            <a:solidFill>
              <a:srgbClr val="000000"/>
            </a:solidFill>
            <a:latin typeface="Calibri"/>
            <a:ea typeface="Calibri"/>
            <a:cs typeface="Calibri"/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32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871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073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478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953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80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953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356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98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735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265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FF921-9474-4F9D-BAE9-5B54DE42DDF8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022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1100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jvet-experts.org/doc_end_user/current_document.php?id=14176" TargetMode="External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1100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jvet-experts.org/doc_end_user/current_document.php?id=14149" TargetMode="Externa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jvet-experts.org/doc_end_user/current_document.php?id=14149" TargetMode="Externa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9.png"/><Relationship Id="rId7" Type="http://schemas.openxmlformats.org/officeDocument/2006/relationships/image" Target="../media/image6.png"/><Relationship Id="rId12" Type="http://schemas.openxmlformats.org/officeDocument/2006/relationships/hyperlink" Target="https://jvet-experts.org/doc_end_user/current_document.php?id=14140" TargetMode="External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10.png"/><Relationship Id="rId5" Type="http://schemas.openxmlformats.org/officeDocument/2006/relationships/image" Target="../media/image3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731" TargetMode="External"/><Relationship Id="rId2" Type="http://schemas.openxmlformats.org/officeDocument/2006/relationships/hyperlink" Target="https://jvet-experts.org/doc_end_user/current_document.php?id=13925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jvet-experts.org/doc_end_user/current_document.php?id=13718" TargetMode="External"/><Relationship Id="rId4" Type="http://schemas.openxmlformats.org/officeDocument/2006/relationships/hyperlink" Target="https://jvet-experts.org/doc_end_user/current_document.php?id=13612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4179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vet-experts.org/doc_end_user/current_document.php?id=14180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jvet-experts.org/doc_end_user/current_document.php?id=13962" TargetMode="External"/><Relationship Id="rId13" Type="http://schemas.openxmlformats.org/officeDocument/2006/relationships/hyperlink" Target="https://jvet-experts.org/doc_end_user/current_document.php?id=14087" TargetMode="External"/><Relationship Id="rId18" Type="http://schemas.openxmlformats.org/officeDocument/2006/relationships/hyperlink" Target="https://jvet-experts.org/doc_end_user/current_document.php?id=13678" TargetMode="External"/><Relationship Id="rId3" Type="http://schemas.openxmlformats.org/officeDocument/2006/relationships/hyperlink" Target="https://jvet-experts.org/doc_end_user/current_document.php?id=13923" TargetMode="External"/><Relationship Id="rId21" Type="http://schemas.openxmlformats.org/officeDocument/2006/relationships/hyperlink" Target="https://jvet-experts.org/doc_end_user/current_document.php?id=13686" TargetMode="External"/><Relationship Id="rId7" Type="http://schemas.openxmlformats.org/officeDocument/2006/relationships/hyperlink" Target="https://jvet-experts.org/doc_end_user/current_document.php?id=13625" TargetMode="External"/><Relationship Id="rId12" Type="http://schemas.openxmlformats.org/officeDocument/2006/relationships/hyperlink" Target="https://jvet-experts.org/doc_end_user/current_document.php?id=13731" TargetMode="External"/><Relationship Id="rId17" Type="http://schemas.openxmlformats.org/officeDocument/2006/relationships/hyperlink" Target="https://jvet-experts.org/doc_end_user/current_document.php?id=14104" TargetMode="External"/><Relationship Id="rId2" Type="http://schemas.openxmlformats.org/officeDocument/2006/relationships/hyperlink" Target="https://jvet-experts.org/doc_end_user/current_document.php?id=13712" TargetMode="External"/><Relationship Id="rId16" Type="http://schemas.openxmlformats.org/officeDocument/2006/relationships/hyperlink" Target="https://jvet-experts.org/doc_end_user/current_document.php?id=13718" TargetMode="External"/><Relationship Id="rId20" Type="http://schemas.openxmlformats.org/officeDocument/2006/relationships/hyperlink" Target="https://jvet-experts.org/doc_end_user/documents/34_Rennes/wg11/JVET-AH0099-v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documents/34_Rennes/wg11/JVET-AH0050-v2.zip" TargetMode="External"/><Relationship Id="rId11" Type="http://schemas.openxmlformats.org/officeDocument/2006/relationships/hyperlink" Target="https://jvet-experts.org/doc_end_user/documents/34_Rennes/wg11/JVET-AH0096-v1.zip" TargetMode="External"/><Relationship Id="rId24" Type="http://schemas.openxmlformats.org/officeDocument/2006/relationships/hyperlink" Target="https://jvet-experts.org/doc_end_user/current_document.php?id=13933" TargetMode="External"/><Relationship Id="rId5" Type="http://schemas.openxmlformats.org/officeDocument/2006/relationships/hyperlink" Target="https://jvet-experts.org/doc_end_user/current_document.php?id=13711" TargetMode="External"/><Relationship Id="rId15" Type="http://schemas.openxmlformats.org/officeDocument/2006/relationships/hyperlink" Target="https://jvet-experts.org/doc_end_user/current_document.php?id=14088" TargetMode="External"/><Relationship Id="rId23" Type="http://schemas.openxmlformats.org/officeDocument/2006/relationships/hyperlink" Target="https://jvet-experts.org/doc_end_user/current_document.php?id=14015" TargetMode="External"/><Relationship Id="rId10" Type="http://schemas.openxmlformats.org/officeDocument/2006/relationships/hyperlink" Target="https://jvet-experts.org/doc_end_user/current_document.php?id=13667" TargetMode="External"/><Relationship Id="rId19" Type="http://schemas.openxmlformats.org/officeDocument/2006/relationships/hyperlink" Target="https://jvet-experts.org/doc_end_user/current_document.php?id=13989" TargetMode="External"/><Relationship Id="rId4" Type="http://schemas.openxmlformats.org/officeDocument/2006/relationships/hyperlink" Target="https://jvet-experts.org/doc_end_user/current_document.php?id=13719" TargetMode="External"/><Relationship Id="rId9" Type="http://schemas.openxmlformats.org/officeDocument/2006/relationships/hyperlink" Target="https://jvet-experts.org/doc_end_user/current_document.php?id=13963" TargetMode="External"/><Relationship Id="rId14" Type="http://schemas.openxmlformats.org/officeDocument/2006/relationships/hyperlink" Target="https://jvet-experts.org/doc_end_user/current_document.php?id=13735" TargetMode="External"/><Relationship Id="rId22" Type="http://schemas.openxmlformats.org/officeDocument/2006/relationships/hyperlink" Target="https://jvet-experts.org/doc_end_user/current_document.php?id=13986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989" TargetMode="External"/><Relationship Id="rId2" Type="http://schemas.openxmlformats.org/officeDocument/2006/relationships/hyperlink" Target="https://jvet-experts.org/doc_end_user/current_document.php?id=13597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jvet-experts.org/doc_end_user/current_document.php?id=13989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vet-experts.org/doc_end_user/current_document.php?id=14179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jvet-experts.org/doc_end_user/current_document.php?id=14164" TargetMode="External"/><Relationship Id="rId3" Type="http://schemas.openxmlformats.org/officeDocument/2006/relationships/hyperlink" Target="https://jvet-experts.org/doc_end_user/documents/34_Rennes/wg11/JVET-AH0099-v3.zip" TargetMode="External"/><Relationship Id="rId7" Type="http://schemas.openxmlformats.org/officeDocument/2006/relationships/hyperlink" Target="https://jvet-experts.org/doc_end_user/current_document.php?id=14165" TargetMode="External"/><Relationship Id="rId2" Type="http://schemas.openxmlformats.org/officeDocument/2006/relationships/hyperlink" Target="https://jvet-experts.org/doc_end_user/current_document.php?id=13597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current_document.php?id=14162" TargetMode="External"/><Relationship Id="rId5" Type="http://schemas.openxmlformats.org/officeDocument/2006/relationships/hyperlink" Target="https://jvet-experts.org/doc_end_user/current_document.php?id=14015" TargetMode="External"/><Relationship Id="rId4" Type="http://schemas.openxmlformats.org/officeDocument/2006/relationships/hyperlink" Target="https://jvet-experts.org/doc_end_user/current_document.php?id=13986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933" TargetMode="External"/><Relationship Id="rId2" Type="http://schemas.openxmlformats.org/officeDocument/2006/relationships/hyperlink" Target="https://jvet-experts.org/doc_end_user/current_document.php?id=13597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933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923" TargetMode="External"/><Relationship Id="rId2" Type="http://schemas.openxmlformats.org/officeDocument/2006/relationships/hyperlink" Target="https://jvet-experts.org/doc_end_user/current_document.php?id=1392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documents/34_Rennes/wg11/JVET-AH0096-v1.zip" TargetMode="External"/><Relationship Id="rId5" Type="http://schemas.openxmlformats.org/officeDocument/2006/relationships/hyperlink" Target="https://jvet-experts.org/doc_end_user/current_document.php?id=13962" TargetMode="External"/><Relationship Id="rId4" Type="http://schemas.openxmlformats.org/officeDocument/2006/relationships/hyperlink" Target="https://jvet-experts.org/doc_end_user/current_document.php?id=13932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110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b="1" dirty="0"/>
              <a:t>JVET-AH2023: Exploration Experiments on Neural Network-based Video Coding (EE1)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E. Alshina, F. Galpin, Y. Li, D. Rusanovskyy, M. Santamaria, J. Ström, R. Chang, Z. Xie (EE coordinators)</a:t>
            </a:r>
          </a:p>
        </p:txBody>
      </p:sp>
    </p:spTree>
    <p:extLst>
      <p:ext uri="{BB962C8B-B14F-4D97-AF65-F5344CB8AC3E}">
        <p14:creationId xmlns:p14="http://schemas.microsoft.com/office/powerpoint/2010/main" val="24506642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1DD631-3387-4A38-87AC-09807EB330CE}"/>
              </a:ext>
            </a:extLst>
          </p:cNvPr>
          <p:cNvCxnSpPr>
            <a:stCxn id="19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[6]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Pred [6]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[6]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7" y="4229142"/>
            <a:ext cx="473770" cy="90827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cxnSpLocks/>
            <a:stCxn id="51" idx="3"/>
            <a:endCxn id="53" idx="2"/>
          </p:cNvCxnSpPr>
          <p:nvPr/>
        </p:nvCxnSpPr>
        <p:spPr>
          <a:xfrm flipV="1">
            <a:off x="10695376" y="3411208"/>
            <a:ext cx="931602" cy="30326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5" y="1638456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3942266" y="2143133"/>
            <a:ext cx="439830" cy="19606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,</a:t>
            </a:r>
            <a:r>
              <a:rPr lang="en-US" sz="1000" dirty="0">
                <a:solidFill>
                  <a:srgbClr val="0070C0"/>
                </a:solidFill>
                <a:sym typeface="Symbol" panose="05050102010706020507" pitchFamily="18" charset="2"/>
              </a:rPr>
              <a:t>2</a:t>
            </a:r>
            <a:endParaRPr lang="en-US" sz="1000" dirty="0">
              <a:solidFill>
                <a:srgbClr val="0070C0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9" y="2084303"/>
            <a:ext cx="0" cy="3862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66" name="Rectangle 65"/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9" name="Rectangle 78"/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[4]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00FFFF"/>
                </a:highlight>
              </a:rPr>
              <a:t>14</a:t>
            </a:r>
            <a:r>
              <a:rPr lang="en-US" sz="1000" dirty="0"/>
              <a:t>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</a:t>
            </a:r>
            <a:r>
              <a:rPr lang="en-US" sz="1000" dirty="0">
                <a:highlight>
                  <a:srgbClr val="00FFFF"/>
                </a:highlight>
              </a:rPr>
              <a:t>32</a:t>
            </a:r>
            <a:r>
              <a:rPr lang="en-US" sz="1000" dirty="0"/>
              <a:t>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00FFFF"/>
                </a:highlight>
              </a:rPr>
              <a:t>144</a:t>
            </a:r>
            <a:r>
              <a:rPr lang="en-US" sz="1000" dirty="0"/>
              <a:t>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</a:t>
            </a:r>
            <a:r>
              <a:rPr lang="en-US" sz="1000" dirty="0">
                <a:highlight>
                  <a:srgbClr val="00FFFF"/>
                </a:highlight>
              </a:rPr>
              <a:t>128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00FFFF"/>
                </a:highlight>
              </a:rPr>
              <a:t>32</a:t>
            </a:r>
            <a:r>
              <a:rPr lang="en-US" sz="1000" dirty="0"/>
              <a:t>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00FFFF"/>
                </a:highlight>
              </a:rPr>
              <a:t>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>
                <a:highlight>
                  <a:srgbClr val="00FFFF"/>
                </a:highlight>
              </a:rPr>
              <a:t>= </a:t>
            </a:r>
            <a:r>
              <a:rPr lang="en-US" sz="1000" dirty="0">
                <a:solidFill>
                  <a:srgbClr val="FF0000"/>
                </a:solidFill>
                <a:highlight>
                  <a:srgbClr val="00FFFF"/>
                </a:highlight>
              </a:rPr>
              <a:t>64</a:t>
            </a:r>
            <a:endParaRPr lang="en-US" sz="1000" dirty="0">
              <a:highlight>
                <a:srgbClr val="00FFFF"/>
              </a:highlight>
            </a:endParaRPr>
          </a:p>
        </p:txBody>
      </p:sp>
      <p:cxnSp>
        <p:nvCxnSpPr>
          <p:cNvPr id="3" name="Elbow Connector 2"/>
          <p:cNvCxnSpPr>
            <a:cxnSpLocks/>
            <a:stCxn id="66" idx="0"/>
            <a:endCxn id="50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385313" y="-1168439"/>
            <a:ext cx="1877362" cy="7630311"/>
          </a:xfrm>
          <a:prstGeom prst="bentConnector3">
            <a:avLst>
              <a:gd name="adj1" fmla="val -62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000" baseline="-250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cxnSpLocks/>
            <a:stCxn id="38" idx="3"/>
            <a:endCxn id="51" idx="1"/>
          </p:cNvCxnSpPr>
          <p:nvPr/>
        </p:nvCxnSpPr>
        <p:spPr>
          <a:xfrm flipV="1">
            <a:off x="6814618" y="3714471"/>
            <a:ext cx="3745126" cy="53569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16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59744" y="3328927"/>
            <a:ext cx="135632" cy="7710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682296" y="3321781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9070156" y="3308582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8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655811" y="4303330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9043672" y="429013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ADBCCB9-6F65-4BE8-AD64-99ABCC0C9CCE}"/>
              </a:ext>
            </a:extLst>
          </p:cNvPr>
          <p:cNvSpPr txBox="1"/>
          <p:nvPr/>
        </p:nvSpPr>
        <p:spPr>
          <a:xfrm>
            <a:off x="5402787" y="1836351"/>
            <a:ext cx="577402" cy="24622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EE1-1.2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52B3D59-C06F-4E61-880B-BD3731A8E45E}"/>
              </a:ext>
            </a:extLst>
          </p:cNvPr>
          <p:cNvSpPr txBox="1"/>
          <p:nvPr/>
        </p:nvSpPr>
        <p:spPr>
          <a:xfrm>
            <a:off x="2846716" y="6183464"/>
            <a:ext cx="15520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n-DE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(F)+8(I)</a:t>
            </a:r>
            <a:endParaRPr lang="en-US" sz="1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Params, M: 0.2 (F)+1.5 (I)</a:t>
            </a: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EE-1.2 –LOP NN-filter wider &amp; DCT transform</a:t>
            </a:r>
            <a:endParaRPr lang="en-DE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9770502-A148-4BF0-817A-423E9FC53B61}"/>
              </a:ext>
            </a:extLst>
          </p:cNvPr>
          <p:cNvSpPr txBox="1"/>
          <p:nvPr/>
        </p:nvSpPr>
        <p:spPr>
          <a:xfrm>
            <a:off x="51690" y="1778637"/>
            <a:ext cx="303279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LOP stage 3 only retrained,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batch size 64,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rate 0.0002,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 </a:t>
            </a:r>
            <a:r>
              <a:rPr lang="en-US" dirty="0"/>
              <a:t>‘milestones’ </a:t>
            </a:r>
            <a:r>
              <a:rPr lang="en-US" dirty="0">
                <a:sym typeface="Symbol" panose="05050102010706020507" pitchFamily="18" charset="2"/>
              </a:rPr>
              <a:t></a:t>
            </a:r>
            <a:r>
              <a:rPr lang="en-US" dirty="0"/>
              <a:t>41, 51, 55</a:t>
            </a:r>
            <a:r>
              <a:rPr lang="en-US" dirty="0">
                <a:sym typeface="Symbol" panose="05050102010706020507" pitchFamily="18" charset="2"/>
              </a:rPr>
              <a:t>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Distortion L:Ch </a:t>
            </a:r>
            <a:r>
              <a:rPr lang="en-CA" dirty="0"/>
              <a:t>12:2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Symbol" panose="05050102010706020507" pitchFamily="18" charset="2"/>
              </a:rPr>
              <a:t>Simplified BBB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Symbol" panose="05050102010706020507" pitchFamily="18" charset="2"/>
              </a:rPr>
              <a:t>BBB with larger number of channels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Symbol" panose="05050102010706020507" pitchFamily="18" charset="2"/>
              </a:rPr>
              <a:t>DCT</a:t>
            </a:r>
          </a:p>
          <a:p>
            <a:endParaRPr lang="en-CA" u="sng" dirty="0"/>
          </a:p>
          <a:p>
            <a:r>
              <a:rPr lang="en-CA" u="sng" dirty="0"/>
              <a:t>Claimed benefits: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0.5% </a:t>
            </a:r>
            <a:r>
              <a:rPr lang="en-US" dirty="0" err="1"/>
              <a:t>luma</a:t>
            </a:r>
            <a:r>
              <a:rPr lang="en-US" dirty="0"/>
              <a:t> BD-rate gain in RA </a:t>
            </a:r>
            <a:r>
              <a:rPr lang="en-US" dirty="0" err="1"/>
              <a:t>cfg</a:t>
            </a:r>
            <a:endParaRPr lang="en-US" dirty="0"/>
          </a:p>
          <a:p>
            <a:endParaRPr lang="en-CA" u="sng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D53A39-07D0-4636-8696-7DF2B244F85A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F051815-9596-44F3-A364-F4C9064C3717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C53C75-C77C-414D-96B7-DD2492F48E8E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ED3D24-8F03-4719-975C-925D9066F239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AC9A659-D873-4A5D-B81B-7E13BF3605EE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Rectangle 93">
            <a:extLst>
              <a:ext uri="{FF2B5EF4-FFF2-40B4-BE49-F238E27FC236}">
                <a16:creationId xmlns:a16="http://schemas.microsoft.com/office/drawing/2014/main" id="{1D400D03-D090-44F5-8AD5-56D67617A609}"/>
              </a:ext>
            </a:extLst>
          </p:cNvPr>
          <p:cNvSpPr/>
          <p:nvPr/>
        </p:nvSpPr>
        <p:spPr>
          <a:xfrm>
            <a:off x="3270036" y="2112218"/>
            <a:ext cx="476168" cy="2190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14D9827-74F8-40F0-948C-E71CA9792B13}"/>
              </a:ext>
            </a:extLst>
          </p:cNvPr>
          <p:cNvSpPr/>
          <p:nvPr/>
        </p:nvSpPr>
        <p:spPr>
          <a:xfrm rot="16200000">
            <a:off x="10603113" y="3636395"/>
            <a:ext cx="476168" cy="18920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3CAF2E7-91CA-40DE-9BCE-343F2D5527E9}"/>
              </a:ext>
            </a:extLst>
          </p:cNvPr>
          <p:cNvSpPr/>
          <p:nvPr/>
        </p:nvSpPr>
        <p:spPr>
          <a:xfrm rot="16200000">
            <a:off x="10447183" y="4596666"/>
            <a:ext cx="476168" cy="18920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D2BB67EA-7E88-417F-B0BA-17E0F1A7110A}"/>
              </a:ext>
            </a:extLst>
          </p:cNvPr>
          <p:cNvSpPr/>
          <p:nvPr/>
        </p:nvSpPr>
        <p:spPr>
          <a:xfrm>
            <a:off x="299904" y="5998798"/>
            <a:ext cx="1419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Crosschecked in</a:t>
            </a:r>
          </a:p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  <a:hlinkClick r:id="rId5"/>
              </a:rPr>
              <a:t>JVET-AH0277</a:t>
            </a:r>
            <a:endParaRPr lang="en-DE" sz="1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8972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1DD631-3387-4A38-87AC-09807EB330CE}"/>
              </a:ext>
            </a:extLst>
          </p:cNvPr>
          <p:cNvCxnSpPr>
            <a:stCxn id="19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[6]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Pred [6]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[6]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7" y="4229142"/>
            <a:ext cx="473770" cy="90827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cxnSpLocks/>
            <a:stCxn id="51" idx="3"/>
            <a:endCxn id="53" idx="2"/>
          </p:cNvCxnSpPr>
          <p:nvPr/>
        </p:nvCxnSpPr>
        <p:spPr>
          <a:xfrm flipV="1">
            <a:off x="10695376" y="3411208"/>
            <a:ext cx="931602" cy="30326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5" y="1638456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9" y="2084303"/>
            <a:ext cx="0" cy="3862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66" name="Rectangle 65"/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9" name="Rectangle 78"/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[4]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00FFFF"/>
                </a:highlight>
              </a:rPr>
              <a:t>14</a:t>
            </a:r>
            <a:r>
              <a:rPr lang="en-US" sz="1000" dirty="0"/>
              <a:t>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</a:t>
            </a:r>
            <a:r>
              <a:rPr lang="en-US" sz="1000" dirty="0">
                <a:highlight>
                  <a:srgbClr val="00FFFF"/>
                </a:highlight>
              </a:rPr>
              <a:t>32</a:t>
            </a:r>
            <a:r>
              <a:rPr lang="en-US" sz="1000" dirty="0"/>
              <a:t>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00FFFF"/>
                </a:highlight>
              </a:rPr>
              <a:t>144</a:t>
            </a:r>
            <a:r>
              <a:rPr lang="en-US" sz="1000" dirty="0"/>
              <a:t>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</a:t>
            </a:r>
            <a:r>
              <a:rPr lang="en-US" sz="1000" dirty="0">
                <a:highlight>
                  <a:srgbClr val="00FFFF"/>
                </a:highlight>
              </a:rPr>
              <a:t>128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00FFFF"/>
                </a:highlight>
              </a:rPr>
              <a:t>32</a:t>
            </a:r>
            <a:r>
              <a:rPr lang="en-US" sz="1000" dirty="0"/>
              <a:t>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00FFFF"/>
                </a:highlight>
              </a:rPr>
              <a:t>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>
                <a:highlight>
                  <a:srgbClr val="00FFFF"/>
                </a:highlight>
              </a:rPr>
              <a:t>= </a:t>
            </a:r>
            <a:r>
              <a:rPr lang="en-US" sz="1000" dirty="0">
                <a:solidFill>
                  <a:srgbClr val="FF0000"/>
                </a:solidFill>
                <a:highlight>
                  <a:srgbClr val="00FFFF"/>
                </a:highlight>
              </a:rPr>
              <a:t>64</a:t>
            </a:r>
            <a:endParaRPr lang="en-US" sz="1000" dirty="0">
              <a:highlight>
                <a:srgbClr val="00FFFF"/>
              </a:highlight>
            </a:endParaRPr>
          </a:p>
        </p:txBody>
      </p:sp>
      <p:cxnSp>
        <p:nvCxnSpPr>
          <p:cNvPr id="3" name="Elbow Connector 2"/>
          <p:cNvCxnSpPr>
            <a:cxnSpLocks/>
            <a:stCxn id="66" idx="0"/>
            <a:endCxn id="50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385313" y="-1168439"/>
            <a:ext cx="1877362" cy="7630311"/>
          </a:xfrm>
          <a:prstGeom prst="bentConnector3">
            <a:avLst>
              <a:gd name="adj1" fmla="val -62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000" baseline="-250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cxnSpLocks/>
            <a:stCxn id="38" idx="3"/>
            <a:endCxn id="51" idx="1"/>
          </p:cNvCxnSpPr>
          <p:nvPr/>
        </p:nvCxnSpPr>
        <p:spPr>
          <a:xfrm flipV="1">
            <a:off x="6814618" y="3714471"/>
            <a:ext cx="3745126" cy="53569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16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59744" y="3328927"/>
            <a:ext cx="135632" cy="7710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682296" y="3321781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9070156" y="3308582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rgbClr val="FF0000"/>
                </a:solidFill>
                <a:sym typeface="Symbol" panose="05050102010706020507" pitchFamily="18" charset="2"/>
              </a:rPr>
              <a:t>8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655811" y="4303330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9043672" y="429013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ADBCCB9-6F65-4BE8-AD64-99ABCC0C9CCE}"/>
              </a:ext>
            </a:extLst>
          </p:cNvPr>
          <p:cNvSpPr txBox="1"/>
          <p:nvPr/>
        </p:nvSpPr>
        <p:spPr>
          <a:xfrm>
            <a:off x="5402787" y="1836351"/>
            <a:ext cx="577402" cy="24622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EE1-1.3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52B3D59-C06F-4E61-880B-BD3731A8E45E}"/>
              </a:ext>
            </a:extLst>
          </p:cNvPr>
          <p:cNvSpPr txBox="1"/>
          <p:nvPr/>
        </p:nvSpPr>
        <p:spPr>
          <a:xfrm>
            <a:off x="2846716" y="6183464"/>
            <a:ext cx="15520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n-DE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(F)+8(I)</a:t>
            </a:r>
            <a:endParaRPr lang="en-US" sz="1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Params, M: 0.2 (F)+1.5 (I)</a:t>
            </a: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EE-1.3 –LOP NN-filter wider &amp; DCT transform</a:t>
            </a:r>
            <a:endParaRPr lang="en-DE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9770502-A148-4BF0-817A-423E9FC53B61}"/>
              </a:ext>
            </a:extLst>
          </p:cNvPr>
          <p:cNvSpPr txBox="1"/>
          <p:nvPr/>
        </p:nvSpPr>
        <p:spPr>
          <a:xfrm>
            <a:off x="77244" y="1697850"/>
            <a:ext cx="303279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All 3 stages are retrained  as in JVET-</a:t>
            </a:r>
            <a:r>
              <a:rPr lang="en-US" dirty="0"/>
              <a:t>AG0069</a:t>
            </a:r>
            <a:endParaRPr lang="en-CA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1"/>
                </a:solidFill>
              </a:rPr>
              <a:t>rate 0.</a:t>
            </a:r>
            <a:r>
              <a:rPr lang="en-US" dirty="0">
                <a:solidFill>
                  <a:schemeClr val="bg1"/>
                </a:solidFill>
              </a:rPr>
              <a:t>milestones’ </a:t>
            </a:r>
            <a:r>
              <a:rPr lang="en-US" dirty="0">
                <a:solidFill>
                  <a:schemeClr val="bg1"/>
                </a:solidFill>
                <a:sym typeface="Symbol" panose="05050102010706020507" pitchFamily="18" charset="2"/>
              </a:rPr>
              <a:t></a:t>
            </a:r>
            <a:r>
              <a:rPr lang="en-US" dirty="0">
                <a:solidFill>
                  <a:schemeClr val="bg1"/>
                </a:solidFill>
              </a:rPr>
              <a:t>41, 51, 55</a:t>
            </a:r>
            <a:r>
              <a:rPr lang="en-US" dirty="0">
                <a:solidFill>
                  <a:schemeClr val="bg1"/>
                </a:solidFill>
                <a:sym typeface="Symbol" panose="05050102010706020507" pitchFamily="18" charset="2"/>
              </a:rPr>
              <a:t>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Distortion L:Ch </a:t>
            </a:r>
            <a:r>
              <a:rPr lang="en-CA" dirty="0">
                <a:solidFill>
                  <a:schemeClr val="bg1"/>
                </a:solidFill>
              </a:rPr>
              <a:t>12:2</a:t>
            </a:r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Symbol" panose="05050102010706020507" pitchFamily="18" charset="2"/>
              </a:rPr>
              <a:t>Simplified BBB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Symbol" panose="05050102010706020507" pitchFamily="18" charset="2"/>
              </a:rPr>
              <a:t>BBB with larger number of channels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Symbol" panose="05050102010706020507" pitchFamily="18" charset="2"/>
              </a:rPr>
              <a:t>DCT</a:t>
            </a:r>
          </a:p>
          <a:p>
            <a:endParaRPr lang="en-CA" u="sng" dirty="0"/>
          </a:p>
          <a:p>
            <a:r>
              <a:rPr lang="en-CA" u="sng" dirty="0"/>
              <a:t>Claimed benefits: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0.7% luma BD-rate gain in RA </a:t>
            </a:r>
            <a:r>
              <a:rPr lang="en-US" dirty="0" err="1"/>
              <a:t>cfg</a:t>
            </a:r>
            <a:endParaRPr lang="en-US" dirty="0"/>
          </a:p>
          <a:p>
            <a:endParaRPr lang="en-CA" u="sng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D53A39-07D0-4636-8696-7DF2B244F85A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F051815-9596-44F3-A364-F4C9064C3717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C53C75-C77C-414D-96B7-DD2492F48E8E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ED3D24-8F03-4719-975C-925D9066F239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AC9A659-D873-4A5D-B81B-7E13BF3605EE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Rectangle 93">
            <a:extLst>
              <a:ext uri="{FF2B5EF4-FFF2-40B4-BE49-F238E27FC236}">
                <a16:creationId xmlns:a16="http://schemas.microsoft.com/office/drawing/2014/main" id="{1D400D03-D090-44F5-8AD5-56D67617A609}"/>
              </a:ext>
            </a:extLst>
          </p:cNvPr>
          <p:cNvSpPr/>
          <p:nvPr/>
        </p:nvSpPr>
        <p:spPr>
          <a:xfrm>
            <a:off x="3270036" y="2112218"/>
            <a:ext cx="476168" cy="2190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14D9827-74F8-40F0-948C-E71CA9792B13}"/>
              </a:ext>
            </a:extLst>
          </p:cNvPr>
          <p:cNvSpPr/>
          <p:nvPr/>
        </p:nvSpPr>
        <p:spPr>
          <a:xfrm rot="16200000">
            <a:off x="10603113" y="3636395"/>
            <a:ext cx="476168" cy="18920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3CAF2E7-91CA-40DE-9BCE-343F2D5527E9}"/>
              </a:ext>
            </a:extLst>
          </p:cNvPr>
          <p:cNvSpPr/>
          <p:nvPr/>
        </p:nvSpPr>
        <p:spPr>
          <a:xfrm rot="16200000">
            <a:off x="10447183" y="4596666"/>
            <a:ext cx="476168" cy="18920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48E9D4EA-AB32-4CB2-9E71-161545600430}"/>
              </a:ext>
            </a:extLst>
          </p:cNvPr>
          <p:cNvSpPr/>
          <p:nvPr/>
        </p:nvSpPr>
        <p:spPr>
          <a:xfrm>
            <a:off x="3942266" y="2143133"/>
            <a:ext cx="439830" cy="19606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,</a:t>
            </a:r>
            <a:r>
              <a:rPr lang="en-US" sz="1000" dirty="0">
                <a:solidFill>
                  <a:srgbClr val="0070C0"/>
                </a:solidFill>
                <a:sym typeface="Symbol" panose="05050102010706020507" pitchFamily="18" charset="2"/>
              </a:rPr>
              <a:t>2</a:t>
            </a:r>
            <a:endParaRPr lang="en-US" sz="1000" dirty="0">
              <a:solidFill>
                <a:srgbClr val="0070C0"/>
              </a:solidFill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E7D8710D-4D20-48CE-8CBD-D60607847E3A}"/>
              </a:ext>
            </a:extLst>
          </p:cNvPr>
          <p:cNvSpPr/>
          <p:nvPr/>
        </p:nvSpPr>
        <p:spPr>
          <a:xfrm>
            <a:off x="176007" y="6008718"/>
            <a:ext cx="20749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Crosschecked in</a:t>
            </a:r>
          </a:p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  <a:hlinkClick r:id="rId5"/>
              </a:rPr>
              <a:t>JVET-AH0250</a:t>
            </a:r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 (Training)</a:t>
            </a:r>
            <a:endParaRPr lang="en-DE" sz="1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24500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1DD631-3387-4A38-87AC-09807EB330CE}"/>
              </a:ext>
            </a:extLst>
          </p:cNvPr>
          <p:cNvCxnSpPr>
            <a:stCxn id="19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</a:t>
            </a:r>
            <a:r>
              <a:rPr lang="en-US" sz="1000" dirty="0">
                <a:solidFill>
                  <a:schemeClr val="tx1"/>
                </a:solidFill>
                <a:highlight>
                  <a:srgbClr val="808080"/>
                </a:highlight>
              </a:rPr>
              <a:t>[6]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Pred </a:t>
            </a:r>
            <a:r>
              <a:rPr lang="en-US" sz="1000" dirty="0">
                <a:solidFill>
                  <a:schemeClr val="tx1"/>
                </a:solidFill>
                <a:highlight>
                  <a:srgbClr val="808080"/>
                </a:highlight>
              </a:rPr>
              <a:t>[6]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</a:t>
            </a:r>
            <a:r>
              <a:rPr lang="en-US" sz="1000" dirty="0">
                <a:solidFill>
                  <a:schemeClr val="tx1"/>
                </a:solidFill>
                <a:highlight>
                  <a:srgbClr val="808080"/>
                </a:highlight>
              </a:rPr>
              <a:t>[6]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7" y="4229142"/>
            <a:ext cx="473770" cy="90827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cxnSpLocks/>
            <a:stCxn id="51" idx="3"/>
            <a:endCxn id="53" idx="2"/>
          </p:cNvCxnSpPr>
          <p:nvPr/>
        </p:nvCxnSpPr>
        <p:spPr>
          <a:xfrm flipV="1">
            <a:off x="10695376" y="3411208"/>
            <a:ext cx="931602" cy="30326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5" y="1638456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9" y="2084303"/>
            <a:ext cx="0" cy="3862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66" name="Rectangle 65"/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 err="1">
                <a:solidFill>
                  <a:srgbClr val="FF0000"/>
                </a:solidFill>
              </a:rPr>
              <a:t>C</a:t>
            </a:r>
            <a:r>
              <a:rPr lang="en-US" sz="1000" dirty="0" err="1">
                <a:solidFill>
                  <a:schemeClr val="tx1"/>
                </a:solidFill>
              </a:rPr>
              <a:t>,h,w</a:t>
            </a:r>
            <a:r>
              <a:rPr lang="en-US" sz="10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9" name="Rectangle 78"/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 err="1">
                <a:solidFill>
                  <a:srgbClr val="FF0000"/>
                </a:solidFill>
              </a:rPr>
              <a:t>C</a:t>
            </a:r>
            <a:r>
              <a:rPr lang="en-US" sz="1000" dirty="0" err="1">
                <a:solidFill>
                  <a:schemeClr val="tx1"/>
                </a:solidFill>
              </a:rPr>
              <a:t>,h,w</a:t>
            </a:r>
            <a:r>
              <a:rPr lang="en-US" sz="10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</a:t>
            </a:r>
            <a:r>
              <a:rPr lang="en-US" sz="1000" dirty="0">
                <a:solidFill>
                  <a:schemeClr val="tx1"/>
                </a:solidFill>
                <a:highlight>
                  <a:srgbClr val="808080"/>
                </a:highlight>
              </a:rPr>
              <a:t>[4]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00FFFF"/>
                </a:highlight>
              </a:rPr>
              <a:t>14</a:t>
            </a:r>
            <a:r>
              <a:rPr lang="en-US" sz="1000" dirty="0"/>
              <a:t>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</a:t>
            </a:r>
            <a:r>
              <a:rPr lang="en-US" sz="1000" dirty="0">
                <a:highlight>
                  <a:srgbClr val="00FFFF"/>
                </a:highlight>
              </a:rPr>
              <a:t>32</a:t>
            </a:r>
            <a:r>
              <a:rPr lang="en-US" sz="1000" dirty="0"/>
              <a:t>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00FFFF"/>
                </a:highlight>
              </a:rPr>
              <a:t>144</a:t>
            </a:r>
            <a:r>
              <a:rPr lang="en-US" sz="1000" dirty="0"/>
              <a:t>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</a:t>
            </a:r>
            <a:r>
              <a:rPr lang="en-US" sz="1000" dirty="0">
                <a:highlight>
                  <a:srgbClr val="00FFFF"/>
                </a:highlight>
              </a:rPr>
              <a:t>128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00FFFF"/>
                </a:highlight>
              </a:rPr>
              <a:t>32</a:t>
            </a:r>
            <a:r>
              <a:rPr lang="en-US" sz="1000" dirty="0"/>
              <a:t>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00FFFF"/>
                </a:highlight>
              </a:rPr>
              <a:t>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>
                <a:highlight>
                  <a:srgbClr val="00FFFF"/>
                </a:highlight>
              </a:rPr>
              <a:t>= </a:t>
            </a:r>
            <a:r>
              <a:rPr lang="en-US" sz="1000" dirty="0">
                <a:solidFill>
                  <a:srgbClr val="FF0000"/>
                </a:solidFill>
                <a:highlight>
                  <a:srgbClr val="00FFFF"/>
                </a:highlight>
              </a:rPr>
              <a:t>64</a:t>
            </a:r>
            <a:endParaRPr lang="en-US" sz="1000" dirty="0">
              <a:highlight>
                <a:srgbClr val="00FFFF"/>
              </a:highlight>
            </a:endParaRPr>
          </a:p>
        </p:txBody>
      </p:sp>
      <p:cxnSp>
        <p:nvCxnSpPr>
          <p:cNvPr id="3" name="Elbow Connector 2"/>
          <p:cNvCxnSpPr>
            <a:cxnSpLocks/>
            <a:stCxn id="66" idx="0"/>
            <a:endCxn id="50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385313" y="-1168439"/>
            <a:ext cx="1877362" cy="7630311"/>
          </a:xfrm>
          <a:prstGeom prst="bentConnector3">
            <a:avLst>
              <a:gd name="adj1" fmla="val -62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cxnSpLocks/>
            <a:stCxn id="38" idx="3"/>
            <a:endCxn id="51" idx="1"/>
          </p:cNvCxnSpPr>
          <p:nvPr/>
        </p:nvCxnSpPr>
        <p:spPr>
          <a:xfrm flipV="1">
            <a:off x="6814618" y="3714471"/>
            <a:ext cx="3745126" cy="53569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4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59744" y="3328927"/>
            <a:ext cx="135632" cy="7710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682296" y="3321781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9070156" y="3308582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2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655811" y="4303330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9043672" y="429013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ADBCCB9-6F65-4BE8-AD64-99ABCC0C9CCE}"/>
              </a:ext>
            </a:extLst>
          </p:cNvPr>
          <p:cNvSpPr txBox="1"/>
          <p:nvPr/>
        </p:nvSpPr>
        <p:spPr>
          <a:xfrm>
            <a:off x="5402787" y="1836351"/>
            <a:ext cx="577402" cy="24622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EE1-1.3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52B3D59-C06F-4E61-880B-BD3731A8E45E}"/>
              </a:ext>
            </a:extLst>
          </p:cNvPr>
          <p:cNvSpPr txBox="1"/>
          <p:nvPr/>
        </p:nvSpPr>
        <p:spPr>
          <a:xfrm>
            <a:off x="2846716" y="6183464"/>
            <a:ext cx="15520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n-DE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(F)+8(I)</a:t>
            </a:r>
            <a:endParaRPr lang="en-US" sz="1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Params, M: 0.2 (F)+1.5 (I)</a:t>
            </a: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EE-1.4 –LOP NN-filter wider &amp; DCT transform</a:t>
            </a:r>
            <a:endParaRPr lang="en-DE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9770502-A148-4BF0-817A-423E9FC53B61}"/>
              </a:ext>
            </a:extLst>
          </p:cNvPr>
          <p:cNvSpPr txBox="1"/>
          <p:nvPr/>
        </p:nvSpPr>
        <p:spPr>
          <a:xfrm>
            <a:off x="51690" y="1719810"/>
            <a:ext cx="303279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All 3 stages retrained as in JVET-</a:t>
            </a:r>
            <a:r>
              <a:rPr lang="en-US" dirty="0"/>
              <a:t>AG0069</a:t>
            </a:r>
            <a:r>
              <a:rPr lang="en-CA" dirty="0">
                <a:solidFill>
                  <a:schemeClr val="bg1"/>
                </a:solidFill>
              </a:rPr>
              <a:t>batch size 64,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1"/>
                </a:solidFill>
              </a:rPr>
              <a:t>rate 0.0002,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‘milestones’ </a:t>
            </a:r>
            <a:r>
              <a:rPr lang="en-US" dirty="0">
                <a:solidFill>
                  <a:schemeClr val="bg1"/>
                </a:solidFill>
                <a:sym typeface="Symbol" panose="05050102010706020507" pitchFamily="18" charset="2"/>
              </a:rPr>
              <a:t></a:t>
            </a:r>
            <a:r>
              <a:rPr lang="en-US" dirty="0">
                <a:solidFill>
                  <a:schemeClr val="bg1"/>
                </a:solidFill>
              </a:rPr>
              <a:t>41, 51, 55</a:t>
            </a:r>
            <a:r>
              <a:rPr lang="en-US" dirty="0">
                <a:solidFill>
                  <a:schemeClr val="bg1"/>
                </a:solidFill>
                <a:sym typeface="Symbol" panose="05050102010706020507" pitchFamily="18" charset="2"/>
              </a:rPr>
              <a:t>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Distortion L:Ch </a:t>
            </a:r>
            <a:r>
              <a:rPr lang="en-CA" dirty="0">
                <a:solidFill>
                  <a:schemeClr val="bg1"/>
                </a:solidFill>
              </a:rPr>
              <a:t>12:2</a:t>
            </a:r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Symbol" panose="05050102010706020507" pitchFamily="18" charset="2"/>
              </a:rPr>
              <a:t>Simplified BBB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Symbol" panose="05050102010706020507" pitchFamily="18" charset="2"/>
              </a:rPr>
              <a:t>BBB with larger number of channels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Symbol" panose="05050102010706020507" pitchFamily="18" charset="2"/>
              </a:rPr>
              <a:t>DCT</a:t>
            </a:r>
          </a:p>
          <a:p>
            <a:endParaRPr lang="en-CA" u="sng" dirty="0"/>
          </a:p>
          <a:p>
            <a:r>
              <a:rPr lang="en-CA" u="sng" dirty="0"/>
              <a:t>Claimed benefits: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0.7% luma BD-rate gain in RA </a:t>
            </a:r>
            <a:r>
              <a:rPr lang="en-US" dirty="0" err="1"/>
              <a:t>cfg</a:t>
            </a:r>
            <a:endParaRPr lang="en-US" dirty="0"/>
          </a:p>
          <a:p>
            <a:endParaRPr lang="en-CA" u="sng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D53A39-07D0-4636-8696-7DF2B244F85A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F051815-9596-44F3-A364-F4C9064C3717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C53C75-C77C-414D-96B7-DD2492F48E8E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ED3D24-8F03-4719-975C-925D9066F239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AC9A659-D873-4A5D-B81B-7E13BF3605EE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Rectangle 93">
            <a:extLst>
              <a:ext uri="{FF2B5EF4-FFF2-40B4-BE49-F238E27FC236}">
                <a16:creationId xmlns:a16="http://schemas.microsoft.com/office/drawing/2014/main" id="{1D400D03-D090-44F5-8AD5-56D67617A609}"/>
              </a:ext>
            </a:extLst>
          </p:cNvPr>
          <p:cNvSpPr/>
          <p:nvPr/>
        </p:nvSpPr>
        <p:spPr>
          <a:xfrm>
            <a:off x="3270036" y="2112218"/>
            <a:ext cx="476168" cy="2190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14D9827-74F8-40F0-948C-E71CA9792B13}"/>
              </a:ext>
            </a:extLst>
          </p:cNvPr>
          <p:cNvSpPr/>
          <p:nvPr/>
        </p:nvSpPr>
        <p:spPr>
          <a:xfrm rot="16200000">
            <a:off x="10603113" y="3636395"/>
            <a:ext cx="476168" cy="18920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3CAF2E7-91CA-40DE-9BCE-343F2D5527E9}"/>
              </a:ext>
            </a:extLst>
          </p:cNvPr>
          <p:cNvSpPr/>
          <p:nvPr/>
        </p:nvSpPr>
        <p:spPr>
          <a:xfrm rot="16200000">
            <a:off x="10447183" y="4596666"/>
            <a:ext cx="476168" cy="18920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48E9D4EA-AB32-4CB2-9E71-161545600430}"/>
              </a:ext>
            </a:extLst>
          </p:cNvPr>
          <p:cNvSpPr/>
          <p:nvPr/>
        </p:nvSpPr>
        <p:spPr>
          <a:xfrm>
            <a:off x="3942266" y="2143133"/>
            <a:ext cx="439830" cy="19606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,</a:t>
            </a:r>
            <a:r>
              <a:rPr lang="en-US" sz="1000" dirty="0">
                <a:solidFill>
                  <a:srgbClr val="0070C0"/>
                </a:solidFill>
                <a:sym typeface="Symbol" panose="05050102010706020507" pitchFamily="18" charset="2"/>
              </a:rPr>
              <a:t>2</a:t>
            </a:r>
            <a:endParaRPr lang="en-US" sz="1000" dirty="0">
              <a:solidFill>
                <a:srgbClr val="0070C0"/>
              </a:solidFill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E7D8710D-4D20-48CE-8CBD-D60607847E3A}"/>
              </a:ext>
            </a:extLst>
          </p:cNvPr>
          <p:cNvSpPr/>
          <p:nvPr/>
        </p:nvSpPr>
        <p:spPr>
          <a:xfrm>
            <a:off x="299905" y="5998798"/>
            <a:ext cx="14196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Crosschecked in</a:t>
            </a:r>
          </a:p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  <a:hlinkClick r:id="rId5"/>
              </a:rPr>
              <a:t>JVET-AH0250</a:t>
            </a:r>
            <a:endParaRPr lang="en-DE" sz="1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60752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Pred</a:t>
            </a:r>
            <a:r>
              <a:rPr lang="en-US" sz="10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79504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d</a:t>
            </a:r>
            <a:r>
              <a:rPr lang="en-US" sz="1000" baseline="-25000" dirty="0">
                <a:solidFill>
                  <a:srgbClr val="FF0000"/>
                </a:solidFill>
              </a:rPr>
              <a:t>6</a:t>
            </a:r>
            <a:r>
              <a:rPr lang="en-US" sz="10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311948" y="3855314"/>
            <a:ext cx="379504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5122197" y="4248315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6" y="2726097"/>
            <a:ext cx="473770" cy="1503044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7" y="3931758"/>
            <a:ext cx="473769" cy="2973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6" y="4229141"/>
            <a:ext cx="473770" cy="30544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6" y="4229141"/>
            <a:ext cx="473770" cy="90827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874472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+C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5010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6245362" y="4242045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5691452" y="4238709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0925808" y="3411208"/>
            <a:ext cx="701169" cy="320377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4" y="1734929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3907963" y="2101650"/>
            <a:ext cx="359642" cy="29541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8" y="2180776"/>
            <a:ext cx="1" cy="28980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554151" y="2895860"/>
            <a:ext cx="285313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570267" y="2909177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1"/>
            <a:ext cx="465874" cy="152165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14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4*</a:t>
            </a:r>
            <a:r>
              <a:rPr lang="en-US" sz="1000" dirty="0"/>
              <a:t>16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UV1 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2*</a:t>
            </a:r>
            <a:r>
              <a:rPr lang="en-US" sz="1000" dirty="0"/>
              <a:t>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24</a:t>
            </a:r>
            <a:endParaRPr lang="en-US" sz="1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433549" y="-1120204"/>
            <a:ext cx="1780889" cy="7630312"/>
          </a:xfrm>
          <a:prstGeom prst="bentConnector3">
            <a:avLst>
              <a:gd name="adj1" fmla="val -1329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Left Brace 145"/>
          <p:cNvSpPr/>
          <p:nvPr/>
        </p:nvSpPr>
        <p:spPr>
          <a:xfrm rot="5400000">
            <a:off x="7505657" y="3909909"/>
            <a:ext cx="285313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484350" y="3931014"/>
            <a:ext cx="298425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stCxn id="38" idx="3"/>
            <a:endCxn id="51" idx="1"/>
          </p:cNvCxnSpPr>
          <p:nvPr/>
        </p:nvCxnSpPr>
        <p:spPr>
          <a:xfrm flipV="1">
            <a:off x="6814617" y="3731585"/>
            <a:ext cx="3731687" cy="497556"/>
          </a:xfrm>
          <a:prstGeom prst="bentConnector3">
            <a:avLst>
              <a:gd name="adj1" fmla="val 15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039185" y="3343640"/>
            <a:ext cx="443499" cy="7570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801728" y="3354820"/>
            <a:ext cx="424272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534288" y="3490620"/>
            <a:ext cx="213401" cy="1823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16024" y="3360928"/>
            <a:ext cx="379504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4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46305" y="3357251"/>
            <a:ext cx="379504" cy="7486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326303" y="3370325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8773283" y="3358247"/>
            <a:ext cx="378640" cy="75248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228932" y="3370324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668561" y="3347855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7" y="4229141"/>
            <a:ext cx="4068274" cy="47437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012700" y="4325190"/>
            <a:ext cx="443499" cy="7570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775244" y="4336370"/>
            <a:ext cx="424272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507803" y="4472169"/>
            <a:ext cx="213401" cy="1823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089540" y="4342477"/>
            <a:ext cx="379504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2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299818" y="4351874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8746799" y="4339796"/>
            <a:ext cx="378640" cy="75248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202447" y="4351874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642077" y="4329404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ADBCCB9-6F65-4BE8-AD64-99ABCC0C9CCE}"/>
              </a:ext>
            </a:extLst>
          </p:cNvPr>
          <p:cNvSpPr txBox="1"/>
          <p:nvPr/>
        </p:nvSpPr>
        <p:spPr>
          <a:xfrm>
            <a:off x="5402787" y="1836351"/>
            <a:ext cx="577402" cy="24622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EE1-1.4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52B3D59-C06F-4E61-880B-BD3731A8E45E}"/>
              </a:ext>
            </a:extLst>
          </p:cNvPr>
          <p:cNvSpPr txBox="1"/>
          <p:nvPr/>
        </p:nvSpPr>
        <p:spPr>
          <a:xfrm>
            <a:off x="2846716" y="6183464"/>
            <a:ext cx="1159452" cy="2963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n-DE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(F)+8(I)</a:t>
            </a:r>
            <a:endParaRPr lang="en-US" sz="1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Params, M: 0.1 (F)+1.5 (I)</a:t>
            </a: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EE-1.4 –LOP </a:t>
            </a:r>
            <a:r>
              <a:rPr lang="en-CA" dirty="0"/>
              <a:t>Content-adaptive </a:t>
            </a:r>
            <a:r>
              <a:rPr lang="en-US" dirty="0"/>
              <a:t>NN-filter</a:t>
            </a:r>
            <a:endParaRPr lang="en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9770502-A148-4BF0-817A-423E9FC53B61}"/>
                  </a:ext>
                </a:extLst>
              </p:cNvPr>
              <p:cNvSpPr txBox="1"/>
              <p:nvPr/>
            </p:nvSpPr>
            <p:spPr>
              <a:xfrm>
                <a:off x="51929" y="2019350"/>
                <a:ext cx="2895549" cy="34519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u="sng" dirty="0"/>
                  <a:t>Key aspects: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𝜎</m:t>
                    </m:r>
                    <m:d>
                      <m:dPr>
                        <m:ctrlPr>
                          <a:rPr lang="en-D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DE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𝑊</m:t>
                            </m:r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∗</m:t>
                            </m:r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d>
                        <m:r>
                          <a:rPr lang="en-GB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∙</m:t>
                        </m:r>
                        <m:r>
                          <a:rPr lang="en-GB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CA" dirty="0"/>
                  <a:t>in some convolutions in </a:t>
                </a:r>
                <a:r>
                  <a:rPr lang="en-CA"/>
                  <a:t>the backbone</a:t>
                </a:r>
                <a:endParaRPr lang="en-CA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Weights up-date are in first B-slice of each RA segment,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MPEG-NNR</a:t>
                </a:r>
                <a:endParaRPr lang="en-CA" u="sng" dirty="0"/>
              </a:p>
              <a:p>
                <a:r>
                  <a:rPr lang="en-CA" u="sng" dirty="0"/>
                  <a:t>Claimed benefits: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1.2% </a:t>
                </a:r>
                <a:r>
                  <a:rPr lang="en-US" dirty="0" err="1"/>
                  <a:t>luma</a:t>
                </a:r>
                <a:r>
                  <a:rPr lang="en-US" dirty="0"/>
                  <a:t> BD-rate gain in RA </a:t>
                </a:r>
                <a:r>
                  <a:rPr lang="en-US" dirty="0" err="1"/>
                  <a:t>cfg</a:t>
                </a:r>
                <a:endParaRPr lang="en-US" dirty="0"/>
              </a:p>
              <a:p>
                <a:endParaRPr lang="en-CA" u="sng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9770502-A148-4BF0-817A-423E9FC53B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29" y="2019350"/>
                <a:ext cx="2895549" cy="3451971"/>
              </a:xfrm>
              <a:prstGeom prst="rect">
                <a:avLst/>
              </a:prstGeom>
              <a:blipFill>
                <a:blip r:embed="rId4"/>
                <a:stretch>
                  <a:fillRect l="-1747" t="-730" r="-2183"/>
                </a:stretch>
              </a:blipFill>
            </p:spPr>
            <p:txBody>
              <a:bodyPr/>
              <a:lstStyle/>
              <a:p>
                <a:r>
                  <a:rPr lang="en-FI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2" name="Rectangle 101">
            <a:extLst>
              <a:ext uri="{FF2B5EF4-FFF2-40B4-BE49-F238E27FC236}">
                <a16:creationId xmlns:a16="http://schemas.microsoft.com/office/drawing/2014/main" id="{394CEEA8-8FA6-4D33-AA44-F0C83BB97224}"/>
              </a:ext>
            </a:extLst>
          </p:cNvPr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 err="1">
                <a:solidFill>
                  <a:srgbClr val="FF0000"/>
                </a:solidFill>
              </a:rPr>
              <a:t>C</a:t>
            </a:r>
            <a:r>
              <a:rPr lang="en-US" sz="1000" dirty="0" err="1">
                <a:solidFill>
                  <a:schemeClr val="tx1"/>
                </a:solidFill>
              </a:rPr>
              <a:t>,h,w</a:t>
            </a:r>
            <a:r>
              <a:rPr lang="en-US" sz="10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E0245118-28DC-44D2-9FCF-8530BE21D930}"/>
              </a:ext>
            </a:extLst>
          </p:cNvPr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4484E088-FF1E-45CE-AEF4-42ABBA54EE95}"/>
              </a:ext>
            </a:extLst>
          </p:cNvPr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5ED993A2-3ECA-45B3-AD0F-308E5E23E8C7}"/>
              </a:ext>
            </a:extLst>
          </p:cNvPr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 err="1">
                <a:solidFill>
                  <a:srgbClr val="FF0000"/>
                </a:solidFill>
              </a:rPr>
              <a:t>C</a:t>
            </a:r>
            <a:r>
              <a:rPr lang="en-US" sz="1000" dirty="0" err="1">
                <a:solidFill>
                  <a:schemeClr val="tx1"/>
                </a:solidFill>
              </a:rPr>
              <a:t>,h,w</a:t>
            </a:r>
            <a:r>
              <a:rPr lang="en-US" sz="1000" dirty="0">
                <a:solidFill>
                  <a:schemeClr val="tx1"/>
                </a:solidFill>
              </a:rPr>
              <a:t>]</a:t>
            </a:r>
          </a:p>
        </p:txBody>
      </p:sp>
      <p:cxnSp>
        <p:nvCxnSpPr>
          <p:cNvPr id="106" name="Elbow Connector 2">
            <a:extLst>
              <a:ext uri="{FF2B5EF4-FFF2-40B4-BE49-F238E27FC236}">
                <a16:creationId xmlns:a16="http://schemas.microsoft.com/office/drawing/2014/main" id="{F1DBB9DE-777A-4E65-A8C2-17D7A135916E}"/>
              </a:ext>
            </a:extLst>
          </p:cNvPr>
          <p:cNvCxnSpPr>
            <a:cxnSpLocks/>
            <a:stCxn id="102" idx="0"/>
            <a:endCxn id="113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Arrow Connector 106">
            <a:extLst>
              <a:ext uri="{FF2B5EF4-FFF2-40B4-BE49-F238E27FC236}">
                <a16:creationId xmlns:a16="http://schemas.microsoft.com/office/drawing/2014/main" id="{A06A1EA5-EB2E-411E-8A8B-AEFF13C150C9}"/>
              </a:ext>
            </a:extLst>
          </p:cNvPr>
          <p:cNvCxnSpPr>
            <a:stCxn id="102" idx="3"/>
            <a:endCxn id="105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Rectangle 107">
            <a:extLst>
              <a:ext uri="{FF2B5EF4-FFF2-40B4-BE49-F238E27FC236}">
                <a16:creationId xmlns:a16="http://schemas.microsoft.com/office/drawing/2014/main" id="{F4A2BBFC-38E0-4FAD-9830-A8C72CA98E9E}"/>
              </a:ext>
            </a:extLst>
          </p:cNvPr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0E481DA7-41D8-4E43-BE32-1A6123D7F237}"/>
              </a:ext>
            </a:extLst>
          </p:cNvPr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234A277A-664F-4D86-8FE6-B81AE76F3939}"/>
              </a:ext>
            </a:extLst>
          </p:cNvPr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E3D66681-C3F3-44D1-ABF4-F80BC07767E7}"/>
              </a:ext>
            </a:extLst>
          </p:cNvPr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8AD16DB4-2810-47CA-B0D1-88C29836AE88}"/>
              </a:ext>
            </a:extLst>
          </p:cNvPr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FC0EA57C-4DA2-4080-9A27-95945B1EC23C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FC0EA57C-4DA2-4080-9A27-95945B1EC2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5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" name="Rectangle 113">
            <a:extLst>
              <a:ext uri="{FF2B5EF4-FFF2-40B4-BE49-F238E27FC236}">
                <a16:creationId xmlns:a16="http://schemas.microsoft.com/office/drawing/2014/main" id="{465A59EE-94E9-4A6B-9806-4BD95C896E52}"/>
              </a:ext>
            </a:extLst>
          </p:cNvPr>
          <p:cNvSpPr/>
          <p:nvPr/>
        </p:nvSpPr>
        <p:spPr>
          <a:xfrm>
            <a:off x="5124480" y="5598032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64C0160F-ABAB-41CB-A2E7-5F9EC849A31F}"/>
                  </a:ext>
                </a:extLst>
              </p:cNvPr>
              <p:cNvSpPr/>
              <p:nvPr/>
            </p:nvSpPr>
            <p:spPr>
              <a:xfrm>
                <a:off x="5163799" y="5368169"/>
                <a:ext cx="55252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⋅</m:t>
                      </m:r>
                      <m:r>
                        <a:rPr lang="en-GB" i="1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64C0160F-ABAB-41CB-A2E7-5F9EC849A31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3799" y="5368169"/>
                <a:ext cx="552524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78521A0D-E7CF-46A7-8598-AEE066CE0071}"/>
                  </a:ext>
                </a:extLst>
              </p:cNvPr>
              <p:cNvSpPr/>
              <p:nvPr/>
            </p:nvSpPr>
            <p:spPr>
              <a:xfrm>
                <a:off x="6046248" y="5345108"/>
                <a:ext cx="55252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⋅</m:t>
                      </m:r>
                      <m:r>
                        <a:rPr lang="en-GB" i="1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78521A0D-E7CF-46A7-8598-AEE066CE00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6248" y="5345108"/>
                <a:ext cx="552524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D3309718-13F5-493D-9242-3FBF0E8884CA}"/>
                  </a:ext>
                </a:extLst>
              </p:cNvPr>
              <p:cNvSpPr/>
              <p:nvPr/>
            </p:nvSpPr>
            <p:spPr>
              <a:xfrm>
                <a:off x="6531750" y="5345107"/>
                <a:ext cx="55252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⋅</m:t>
                      </m:r>
                      <m:r>
                        <a:rPr lang="en-GB" i="1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D3309718-13F5-493D-9242-3FBF0E8884C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1750" y="5345107"/>
                <a:ext cx="552524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5C1BA8D3-36B1-4E3C-B31D-55114CB54D4F}"/>
                  </a:ext>
                </a:extLst>
              </p:cNvPr>
              <p:cNvSpPr/>
              <p:nvPr/>
            </p:nvSpPr>
            <p:spPr>
              <a:xfrm>
                <a:off x="7031510" y="5349829"/>
                <a:ext cx="55252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⋅</m:t>
                      </m:r>
                      <m:r>
                        <a:rPr lang="en-GB" i="1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5C1BA8D3-36B1-4E3C-B31D-55114CB54D4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1510" y="5349829"/>
                <a:ext cx="552524" cy="36933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id="{C1B94D19-A20B-4D59-8ADE-C38E06A14B6A}"/>
                  </a:ext>
                </a:extLst>
              </p:cNvPr>
              <p:cNvSpPr/>
              <p:nvPr/>
            </p:nvSpPr>
            <p:spPr>
              <a:xfrm>
                <a:off x="7411317" y="5344316"/>
                <a:ext cx="55252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⋅</m:t>
                      </m:r>
                      <m:r>
                        <a:rPr lang="en-GB" i="1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id="{C1B94D19-A20B-4D59-8ADE-C38E06A14B6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11317" y="5344316"/>
                <a:ext cx="552524" cy="36933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ED9B5B04-16D3-4934-B0C7-C938D46350E2}"/>
              </a:ext>
            </a:extLst>
          </p:cNvPr>
          <p:cNvSpPr txBox="1"/>
          <p:nvPr/>
        </p:nvSpPr>
        <p:spPr>
          <a:xfrm>
            <a:off x="9312311" y="5335684"/>
            <a:ext cx="17597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rgbClr val="7030A0"/>
                </a:solidFill>
              </a:rPr>
              <a:t>Dec time includes NNFU APS parsing and NN reconstruction</a:t>
            </a:r>
          </a:p>
          <a:p>
            <a:r>
              <a:rPr lang="en-US" sz="1200" i="1" dirty="0">
                <a:solidFill>
                  <a:srgbClr val="7030A0"/>
                </a:solidFill>
              </a:rPr>
              <a:t>Enc. time includes pass 1 and pass 2 encoding, but not overfitting time</a:t>
            </a:r>
            <a:endParaRPr lang="en-DE" sz="1200" i="1" dirty="0">
              <a:solidFill>
                <a:srgbClr val="7030A0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3DC21E9-FD47-472F-8706-FD3A294BD9C7}"/>
              </a:ext>
            </a:extLst>
          </p:cNvPr>
          <p:cNvSpPr/>
          <p:nvPr/>
        </p:nvSpPr>
        <p:spPr>
          <a:xfrm>
            <a:off x="299905" y="5998798"/>
            <a:ext cx="14196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Crosschecked in</a:t>
            </a:r>
          </a:p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  <a:hlinkClick r:id="rId12"/>
              </a:rPr>
              <a:t>JVET-AH0241</a:t>
            </a:r>
            <a:endParaRPr lang="en-DE" sz="1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5479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646A5-4484-43C7-8A02-B09415375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Tests in HOP category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8FCF5F-ADF7-409E-808B-1D86753C5756}"/>
              </a:ext>
            </a:extLst>
          </p:cNvPr>
          <p:cNvSpPr txBox="1"/>
          <p:nvPr/>
        </p:nvSpPr>
        <p:spPr>
          <a:xfrm>
            <a:off x="1317926" y="4232096"/>
            <a:ext cx="4713085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ctr"/>
            <a:r>
              <a:rPr lang="en-US" sz="1400" u="sng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Legend</a:t>
            </a:r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NNVC-8.0- HOP current solution  in NNVC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EE1-2.1 Separate models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EE1-2.2 Shallowed (less layers) but wider (more channels) 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EE1-2.3 Transformers (integer)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686E5610-A2EB-9873-7E0B-728F9A0FA4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5259862"/>
              </p:ext>
            </p:extLst>
          </p:nvPr>
        </p:nvGraphicFramePr>
        <p:xfrm>
          <a:off x="229245" y="1753818"/>
          <a:ext cx="11733510" cy="1207574"/>
        </p:xfrm>
        <a:graphic>
          <a:graphicData uri="http://schemas.openxmlformats.org/drawingml/2006/table">
            <a:tbl>
              <a:tblPr/>
              <a:tblGrid>
                <a:gridCol w="889259">
                  <a:extLst>
                    <a:ext uri="{9D8B030D-6E8A-4147-A177-3AD203B41FA5}">
                      <a16:colId xmlns:a16="http://schemas.microsoft.com/office/drawing/2014/main" val="1041869367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122426638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1691391366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253973216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4293787102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2394483739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1567185243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1994342414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3361666181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1793427683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1762924979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920939859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4229037809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4160414869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2225951856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37802634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3066678867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1865012319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2425167963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1742720186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710854053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3773465904"/>
                    </a:ext>
                  </a:extLst>
                </a:gridCol>
                <a:gridCol w="868201">
                  <a:extLst>
                    <a:ext uri="{9D8B030D-6E8A-4147-A177-3AD203B41FA5}">
                      <a16:colId xmlns:a16="http://schemas.microsoft.com/office/drawing/2014/main" val="2599692655"/>
                    </a:ext>
                  </a:extLst>
                </a:gridCol>
              </a:tblGrid>
              <a:tr h="11186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Low Delay B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kMAC/pxl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</a:p>
                  </a:txBody>
                  <a:tcPr marL="3858" marR="3858" marT="38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4216059"/>
                  </a:ext>
                </a:extLst>
              </a:tr>
              <a:tr h="27002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2486166"/>
                  </a:ext>
                </a:extLst>
              </a:tr>
              <a:tr h="111868"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NNVC-8.0+HOP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474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466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2"/>
                        </a:rPr>
                        <a:t>JVET-AH0014</a:t>
                      </a:r>
                      <a:endParaRPr lang="fr-FR" sz="10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858" marR="3858" marT="385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0263221"/>
                  </a:ext>
                </a:extLst>
              </a:tr>
              <a:tr h="111868"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EE1-2.1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-2.2%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-2.8%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99%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102%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-3.1%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-3.0%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105%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0.1%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8.7%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6.4%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467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459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sng" strike="noStrike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3"/>
                        </a:rPr>
                        <a:t>JVET-AH0188</a:t>
                      </a:r>
                      <a:endParaRPr lang="fr-FR" sz="1000" b="0" i="0" u="sng" strike="noStrike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858" marR="3858" marT="385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1403248"/>
                  </a:ext>
                </a:extLst>
              </a:tr>
              <a:tr h="111868"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EE1-2.2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-0.2%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-0.6%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-0.4%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96%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96%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-0.4%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0.1%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98%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97%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-0.4%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0.2%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-0.3%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95%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469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461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sng" strike="noStrike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4"/>
                        </a:rPr>
                        <a:t>JVET-AH0189</a:t>
                      </a:r>
                      <a:endParaRPr lang="fr-FR" sz="1000" b="0" i="0" u="sng" strike="noStrike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858" marR="3858" marT="385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45491"/>
                  </a:ext>
                </a:extLst>
              </a:tr>
              <a:tr h="111868"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EE1-2.3 att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-0.3%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-5.9%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-4.8%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-0.8%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-4.7%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-4.3%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00" b="1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473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465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sng" strike="noStrike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5"/>
                        </a:rPr>
                        <a:t>JVET-AH0205</a:t>
                      </a:r>
                      <a:endParaRPr lang="fr-FR" sz="1000" b="0" i="0" u="sng" strike="noStrike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858" marR="3858" marT="385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0433447"/>
                  </a:ext>
                </a:extLst>
              </a:tr>
              <a:tr h="111868"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EE1-2.3 transf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-0.9%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-11.3%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-10.5%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-9.2%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-8.7%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00" b="1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473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465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5"/>
                        </a:rPr>
                        <a:t>JVET-AH0205</a:t>
                      </a:r>
                      <a:endParaRPr lang="fr-FR" sz="10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858" marR="3858" marT="385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04440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82243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NNVC-8.0 HOP filter architecture</a:t>
            </a:r>
            <a:endParaRPr lang="en-DE" dirty="0"/>
          </a:p>
        </p:txBody>
      </p:sp>
      <p:grpSp>
        <p:nvGrpSpPr>
          <p:cNvPr id="739" name="Group 738">
            <a:extLst>
              <a:ext uri="{FF2B5EF4-FFF2-40B4-BE49-F238E27FC236}">
                <a16:creationId xmlns:a16="http://schemas.microsoft.com/office/drawing/2014/main" id="{6FF9DD41-1376-4D1E-9222-BA22C25CB0AE}"/>
              </a:ext>
            </a:extLst>
          </p:cNvPr>
          <p:cNvGrpSpPr/>
          <p:nvPr/>
        </p:nvGrpSpPr>
        <p:grpSpPr>
          <a:xfrm>
            <a:off x="3886200" y="1901952"/>
            <a:ext cx="8064565" cy="4389311"/>
            <a:chOff x="4006850" y="1949450"/>
            <a:chExt cx="7945438" cy="4341813"/>
          </a:xfrm>
        </p:grpSpPr>
        <p:grpSp>
          <p:nvGrpSpPr>
            <p:cNvPr id="3" name="Group 4">
              <a:extLst>
                <a:ext uri="{FF2B5EF4-FFF2-40B4-BE49-F238E27FC236}">
                  <a16:creationId xmlns:a16="http://schemas.microsoft.com/office/drawing/2014/main" id="{B818F160-542E-4C31-A654-C688E9ED956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006850" y="1949450"/>
              <a:ext cx="7945438" cy="4341813"/>
              <a:chOff x="2524" y="1228"/>
              <a:chExt cx="5005" cy="2735"/>
            </a:xfrm>
          </p:grpSpPr>
          <p:grpSp>
            <p:nvGrpSpPr>
              <p:cNvPr id="7" name="Group 205">
                <a:extLst>
                  <a:ext uri="{FF2B5EF4-FFF2-40B4-BE49-F238E27FC236}">
                    <a16:creationId xmlns:a16="http://schemas.microsoft.com/office/drawing/2014/main" id="{5CD3D2E8-066F-480D-A381-D835EBFA55F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64" y="1692"/>
                <a:ext cx="1833" cy="1662"/>
                <a:chOff x="2564" y="1692"/>
                <a:chExt cx="1833" cy="1662"/>
              </a:xfrm>
            </p:grpSpPr>
            <p:sp>
              <p:nvSpPr>
                <p:cNvPr id="537" name="Freeform 5">
                  <a:extLst>
                    <a:ext uri="{FF2B5EF4-FFF2-40B4-BE49-F238E27FC236}">
                      <a16:creationId xmlns:a16="http://schemas.microsoft.com/office/drawing/2014/main" id="{FF2C7B5C-C064-4632-B94C-E5646A1AB5D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4" y="1693"/>
                  <a:ext cx="214" cy="292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38" name="Freeform 6">
                  <a:extLst>
                    <a:ext uri="{FF2B5EF4-FFF2-40B4-BE49-F238E27FC236}">
                      <a16:creationId xmlns:a16="http://schemas.microsoft.com/office/drawing/2014/main" id="{489F9D6E-7F97-4756-B299-61D72F277A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4" y="1693"/>
                  <a:ext cx="214" cy="292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39" name="Rectangle 7">
                  <a:extLst>
                    <a:ext uri="{FF2B5EF4-FFF2-40B4-BE49-F238E27FC236}">
                      <a16:creationId xmlns:a16="http://schemas.microsoft.com/office/drawing/2014/main" id="{F18D101C-B0ED-4718-BFE2-8968A6DB93A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57" y="1859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40" name="Rectangle 8">
                  <a:extLst>
                    <a:ext uri="{FF2B5EF4-FFF2-40B4-BE49-F238E27FC236}">
                      <a16:creationId xmlns:a16="http://schemas.microsoft.com/office/drawing/2014/main" id="{2D062EC1-5BAF-4C77-960F-3274B15662C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59" y="1816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41" name="Rectangle 9">
                  <a:extLst>
                    <a:ext uri="{FF2B5EF4-FFF2-40B4-BE49-F238E27FC236}">
                      <a16:creationId xmlns:a16="http://schemas.microsoft.com/office/drawing/2014/main" id="{4FC0AFA1-4AF2-4C14-A22E-A5BF0179D2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62" y="1776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42" name="Rectangle 10">
                  <a:extLst>
                    <a:ext uri="{FF2B5EF4-FFF2-40B4-BE49-F238E27FC236}">
                      <a16:creationId xmlns:a16="http://schemas.microsoft.com/office/drawing/2014/main" id="{DC5A91C6-FAFE-4507-9EA6-5FC4BB24D9D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71" y="1749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43" name="Rectangle 11">
                  <a:extLst>
                    <a:ext uri="{FF2B5EF4-FFF2-40B4-BE49-F238E27FC236}">
                      <a16:creationId xmlns:a16="http://schemas.microsoft.com/office/drawing/2014/main" id="{36E2239D-9C64-4C9A-8C4C-E6328720FA9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67" y="1726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[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44" name="Rectangle 12">
                  <a:extLst>
                    <a:ext uri="{FF2B5EF4-FFF2-40B4-BE49-F238E27FC236}">
                      <a16:creationId xmlns:a16="http://schemas.microsoft.com/office/drawing/2014/main" id="{41365BCD-DD9D-4CC3-8F97-002A8480AFD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58" y="1691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45" name="Rectangle 13">
                  <a:extLst>
                    <a:ext uri="{FF2B5EF4-FFF2-40B4-BE49-F238E27FC236}">
                      <a16:creationId xmlns:a16="http://schemas.microsoft.com/office/drawing/2014/main" id="{63D0ADDF-D372-4EBF-877A-3D905B58000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67" y="1657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]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46" name="Freeform 14">
                  <a:extLst>
                    <a:ext uri="{FF2B5EF4-FFF2-40B4-BE49-F238E27FC236}">
                      <a16:creationId xmlns:a16="http://schemas.microsoft.com/office/drawing/2014/main" id="{BFA25B62-EDD9-4698-8197-E5AFB3EB59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4" y="2038"/>
                  <a:ext cx="214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47" name="Freeform 15">
                  <a:extLst>
                    <a:ext uri="{FF2B5EF4-FFF2-40B4-BE49-F238E27FC236}">
                      <a16:creationId xmlns:a16="http://schemas.microsoft.com/office/drawing/2014/main" id="{E194B7B0-40AD-45C5-99B4-E14613C5E5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4" y="2038"/>
                  <a:ext cx="214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48" name="Rectangle 16">
                  <a:extLst>
                    <a:ext uri="{FF2B5EF4-FFF2-40B4-BE49-F238E27FC236}">
                      <a16:creationId xmlns:a16="http://schemas.microsoft.com/office/drawing/2014/main" id="{25A9D080-2B8E-47F9-B41F-480F581E808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06" y="2162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49" name="Rectangle 17">
                  <a:extLst>
                    <a:ext uri="{FF2B5EF4-FFF2-40B4-BE49-F238E27FC236}">
                      <a16:creationId xmlns:a16="http://schemas.microsoft.com/office/drawing/2014/main" id="{60998252-415D-43E4-8C72-E2DD32A7E2E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13" y="2125"/>
                  <a:ext cx="31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50" name="Rectangle 18">
                  <a:extLst>
                    <a:ext uri="{FF2B5EF4-FFF2-40B4-BE49-F238E27FC236}">
                      <a16:creationId xmlns:a16="http://schemas.microsoft.com/office/drawing/2014/main" id="{0BD92AD5-20C2-456C-8461-BA6C4C5512A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07" y="2090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51" name="Rectangle 19">
                  <a:extLst>
                    <a:ext uri="{FF2B5EF4-FFF2-40B4-BE49-F238E27FC236}">
                      <a16:creationId xmlns:a16="http://schemas.microsoft.com/office/drawing/2014/main" id="{91B64D3D-3C8A-4843-9FB6-C30AC812E3B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07" y="2047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d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52" name="Rectangle 20">
                  <a:extLst>
                    <a:ext uri="{FF2B5EF4-FFF2-40B4-BE49-F238E27FC236}">
                      <a16:creationId xmlns:a16="http://schemas.microsoft.com/office/drawing/2014/main" id="{01A853EC-F51E-444A-9996-C4B35BE608E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717" y="2139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[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53" name="Rectangle 21">
                  <a:extLst>
                    <a:ext uri="{FF2B5EF4-FFF2-40B4-BE49-F238E27FC236}">
                      <a16:creationId xmlns:a16="http://schemas.microsoft.com/office/drawing/2014/main" id="{8425289F-5E64-43F5-A009-D9DF9A49281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708" y="2104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54" name="Rectangle 22">
                  <a:extLst>
                    <a:ext uri="{FF2B5EF4-FFF2-40B4-BE49-F238E27FC236}">
                      <a16:creationId xmlns:a16="http://schemas.microsoft.com/office/drawing/2014/main" id="{F1543229-423A-42D2-8283-9A79CC1BFEF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717" y="2070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]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55" name="Freeform 23">
                  <a:extLst>
                    <a:ext uri="{FF2B5EF4-FFF2-40B4-BE49-F238E27FC236}">
                      <a16:creationId xmlns:a16="http://schemas.microsoft.com/office/drawing/2014/main" id="{65982234-D838-4833-9350-7776D4F515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4" y="2380"/>
                  <a:ext cx="214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56" name="Freeform 24">
                  <a:extLst>
                    <a:ext uri="{FF2B5EF4-FFF2-40B4-BE49-F238E27FC236}">
                      <a16:creationId xmlns:a16="http://schemas.microsoft.com/office/drawing/2014/main" id="{6D977293-A1E7-40F5-8457-3FA9982202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4" y="2380"/>
                  <a:ext cx="214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57" name="Rectangle 25">
                  <a:extLst>
                    <a:ext uri="{FF2B5EF4-FFF2-40B4-BE49-F238E27FC236}">
                      <a16:creationId xmlns:a16="http://schemas.microsoft.com/office/drawing/2014/main" id="{C5BC7481-5F23-436C-9C3B-43D47B31B82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57" y="2524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58" name="Rectangle 26">
                  <a:extLst>
                    <a:ext uri="{FF2B5EF4-FFF2-40B4-BE49-F238E27FC236}">
                      <a16:creationId xmlns:a16="http://schemas.microsoft.com/office/drawing/2014/main" id="{B3609AA6-8CFE-4C64-BEB7-CAC8FB166A4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60" y="2481"/>
                  <a:ext cx="4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S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59" name="Rectangle 27">
                  <a:extLst>
                    <a:ext uri="{FF2B5EF4-FFF2-40B4-BE49-F238E27FC236}">
                      <a16:creationId xmlns:a16="http://schemas.microsoft.com/office/drawing/2014/main" id="{72DD83C4-0763-4309-9436-293EA1C137C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71" y="2452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60" name="Rectangle 28">
                  <a:extLst>
                    <a:ext uri="{FF2B5EF4-FFF2-40B4-BE49-F238E27FC236}">
                      <a16:creationId xmlns:a16="http://schemas.microsoft.com/office/drawing/2014/main" id="{9C3D77BC-CF03-43DF-9095-F086E3F9D67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67" y="2429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[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61" name="Rectangle 29">
                  <a:extLst>
                    <a:ext uri="{FF2B5EF4-FFF2-40B4-BE49-F238E27FC236}">
                      <a16:creationId xmlns:a16="http://schemas.microsoft.com/office/drawing/2014/main" id="{C7F768BB-650D-4C8E-B66C-C851B4FFF5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58" y="2394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62" name="Rectangle 30">
                  <a:extLst>
                    <a:ext uri="{FF2B5EF4-FFF2-40B4-BE49-F238E27FC236}">
                      <a16:creationId xmlns:a16="http://schemas.microsoft.com/office/drawing/2014/main" id="{6B379605-F41D-4BB2-B40A-BEEA93456EE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67" y="2359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]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63" name="Freeform 31">
                  <a:extLst>
                    <a:ext uri="{FF2B5EF4-FFF2-40B4-BE49-F238E27FC236}">
                      <a16:creationId xmlns:a16="http://schemas.microsoft.com/office/drawing/2014/main" id="{1F135150-44D1-4D09-A241-491060161F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4" y="2716"/>
                  <a:ext cx="214" cy="302"/>
                </a:xfrm>
                <a:custGeom>
                  <a:avLst/>
                  <a:gdLst>
                    <a:gd name="T0" fmla="*/ 0 w 533"/>
                    <a:gd name="T1" fmla="*/ 0 h 753"/>
                    <a:gd name="T2" fmla="*/ 0 w 533"/>
                    <a:gd name="T3" fmla="*/ 0 h 753"/>
                    <a:gd name="T4" fmla="*/ 533 w 533"/>
                    <a:gd name="T5" fmla="*/ 0 h 753"/>
                    <a:gd name="T6" fmla="*/ 533 w 533"/>
                    <a:gd name="T7" fmla="*/ 753 h 753"/>
                    <a:gd name="T8" fmla="*/ 0 w 533"/>
                    <a:gd name="T9" fmla="*/ 753 h 753"/>
                    <a:gd name="T10" fmla="*/ 0 w 533"/>
                    <a:gd name="T11" fmla="*/ 0 h 7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5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53"/>
                      </a:lnTo>
                      <a:lnTo>
                        <a:pt x="0" y="7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64" name="Freeform 32">
                  <a:extLst>
                    <a:ext uri="{FF2B5EF4-FFF2-40B4-BE49-F238E27FC236}">
                      <a16:creationId xmlns:a16="http://schemas.microsoft.com/office/drawing/2014/main" id="{3E0B14E1-3170-4A67-ABFE-CF9AEBD3B1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4" y="2716"/>
                  <a:ext cx="214" cy="302"/>
                </a:xfrm>
                <a:custGeom>
                  <a:avLst/>
                  <a:gdLst>
                    <a:gd name="T0" fmla="*/ 0 w 533"/>
                    <a:gd name="T1" fmla="*/ 0 h 753"/>
                    <a:gd name="T2" fmla="*/ 0 w 533"/>
                    <a:gd name="T3" fmla="*/ 0 h 753"/>
                    <a:gd name="T4" fmla="*/ 533 w 533"/>
                    <a:gd name="T5" fmla="*/ 0 h 753"/>
                    <a:gd name="T6" fmla="*/ 533 w 533"/>
                    <a:gd name="T7" fmla="*/ 753 h 753"/>
                    <a:gd name="T8" fmla="*/ 0 w 533"/>
                    <a:gd name="T9" fmla="*/ 753 h 753"/>
                    <a:gd name="T10" fmla="*/ 0 w 533"/>
                    <a:gd name="T11" fmla="*/ 0 h 7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5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53"/>
                      </a:lnTo>
                      <a:lnTo>
                        <a:pt x="0" y="7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65" name="Rectangle 33">
                  <a:extLst>
                    <a:ext uri="{FF2B5EF4-FFF2-40B4-BE49-F238E27FC236}">
                      <a16:creationId xmlns:a16="http://schemas.microsoft.com/office/drawing/2014/main" id="{2BABD987-C670-4DE8-85FA-5E7FD091BEF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599" y="2892"/>
                  <a:ext cx="59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Q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66" name="Rectangle 34">
                  <a:extLst>
                    <a:ext uri="{FF2B5EF4-FFF2-40B4-BE49-F238E27FC236}">
                      <a16:creationId xmlns:a16="http://schemas.microsoft.com/office/drawing/2014/main" id="{F1C2BF63-3EED-4F2E-9CCD-720FDC4CD5C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06" y="2842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67" name="Rectangle 35">
                  <a:extLst>
                    <a:ext uri="{FF2B5EF4-FFF2-40B4-BE49-F238E27FC236}">
                      <a16:creationId xmlns:a16="http://schemas.microsoft.com/office/drawing/2014/main" id="{75371A8B-5EE9-4EDC-AA56-B4C0B9F18CF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07" y="2798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68" name="Rectangle 36">
                  <a:extLst>
                    <a:ext uri="{FF2B5EF4-FFF2-40B4-BE49-F238E27FC236}">
                      <a16:creationId xmlns:a16="http://schemas.microsoft.com/office/drawing/2014/main" id="{751C125B-30E8-4689-A43C-D5D3D801F6C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08" y="2755"/>
                  <a:ext cx="4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a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69" name="Rectangle 37">
                  <a:extLst>
                    <a:ext uri="{FF2B5EF4-FFF2-40B4-BE49-F238E27FC236}">
                      <a16:creationId xmlns:a16="http://schemas.microsoft.com/office/drawing/2014/main" id="{90851964-0E26-4911-9D61-5D19267C03C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12" y="2718"/>
                  <a:ext cx="3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s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70" name="Rectangle 38">
                  <a:extLst>
                    <a:ext uri="{FF2B5EF4-FFF2-40B4-BE49-F238E27FC236}">
                      <a16:creationId xmlns:a16="http://schemas.microsoft.com/office/drawing/2014/main" id="{AF29FEC2-01DF-4CC6-BDAA-37E66AD6966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07" y="2680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71" name="Rectangle 39">
                  <a:extLst>
                    <a:ext uri="{FF2B5EF4-FFF2-40B4-BE49-F238E27FC236}">
                      <a16:creationId xmlns:a16="http://schemas.microsoft.com/office/drawing/2014/main" id="{D850901A-5262-4648-9B4F-54B82A352D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717" y="2823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[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72" name="Rectangle 40">
                  <a:extLst>
                    <a:ext uri="{FF2B5EF4-FFF2-40B4-BE49-F238E27FC236}">
                      <a16:creationId xmlns:a16="http://schemas.microsoft.com/office/drawing/2014/main" id="{10D32E31-FA2A-4C83-9AEE-26AE82B932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708" y="2788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73" name="Rectangle 41">
                  <a:extLst>
                    <a:ext uri="{FF2B5EF4-FFF2-40B4-BE49-F238E27FC236}">
                      <a16:creationId xmlns:a16="http://schemas.microsoft.com/office/drawing/2014/main" id="{090C1A8D-6EFC-4D60-8212-647451CFAEA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717" y="2753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]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74" name="Freeform 42">
                  <a:extLst>
                    <a:ext uri="{FF2B5EF4-FFF2-40B4-BE49-F238E27FC236}">
                      <a16:creationId xmlns:a16="http://schemas.microsoft.com/office/drawing/2014/main" id="{72180FED-8110-411C-917F-104E57069C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4" y="3063"/>
                  <a:ext cx="214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75" name="Freeform 43">
                  <a:extLst>
                    <a:ext uri="{FF2B5EF4-FFF2-40B4-BE49-F238E27FC236}">
                      <a16:creationId xmlns:a16="http://schemas.microsoft.com/office/drawing/2014/main" id="{5D67574E-FB77-4DF0-A22F-DCB4B6FC8A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4" y="3063"/>
                  <a:ext cx="214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76" name="Rectangle 44">
                  <a:extLst>
                    <a:ext uri="{FF2B5EF4-FFF2-40B4-BE49-F238E27FC236}">
                      <a16:creationId xmlns:a16="http://schemas.microsoft.com/office/drawing/2014/main" id="{4F45D6F3-E795-4E5A-A317-8005AB41A18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599" y="3226"/>
                  <a:ext cx="59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Q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77" name="Rectangle 45">
                  <a:extLst>
                    <a:ext uri="{FF2B5EF4-FFF2-40B4-BE49-F238E27FC236}">
                      <a16:creationId xmlns:a16="http://schemas.microsoft.com/office/drawing/2014/main" id="{9DEB614E-CC0E-4C0B-9AC8-742D1F04E87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06" y="3175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78" name="Rectangle 46">
                  <a:extLst>
                    <a:ext uri="{FF2B5EF4-FFF2-40B4-BE49-F238E27FC236}">
                      <a16:creationId xmlns:a16="http://schemas.microsoft.com/office/drawing/2014/main" id="{6D653AE4-A979-4192-8E6A-FFF4022D08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12" y="3139"/>
                  <a:ext cx="3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s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79" name="Rectangle 47">
                  <a:extLst>
                    <a:ext uri="{FF2B5EF4-FFF2-40B4-BE49-F238E27FC236}">
                      <a16:creationId xmlns:a16="http://schemas.microsoft.com/office/drawing/2014/main" id="{141DDBAA-6A9A-4A4E-AD2F-B9A182130EB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19" y="3112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80" name="Rectangle 48">
                  <a:extLst>
                    <a:ext uri="{FF2B5EF4-FFF2-40B4-BE49-F238E27FC236}">
                      <a16:creationId xmlns:a16="http://schemas.microsoft.com/office/drawing/2014/main" id="{15F418EF-13A9-4E17-B46F-026AA4C1693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19" y="3093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i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81" name="Rectangle 49">
                  <a:extLst>
                    <a:ext uri="{FF2B5EF4-FFF2-40B4-BE49-F238E27FC236}">
                      <a16:creationId xmlns:a16="http://schemas.microsoft.com/office/drawing/2014/main" id="{AC173B38-6716-4521-8504-C71FC65CC5B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10" y="3064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82" name="Rectangle 50">
                  <a:extLst>
                    <a:ext uri="{FF2B5EF4-FFF2-40B4-BE49-F238E27FC236}">
                      <a16:creationId xmlns:a16="http://schemas.microsoft.com/office/drawing/2014/main" id="{44EEAEFB-DDB0-4652-A9B6-605CFECB8FA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07" y="3025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83" name="Rectangle 51">
                  <a:extLst>
                    <a:ext uri="{FF2B5EF4-FFF2-40B4-BE49-F238E27FC236}">
                      <a16:creationId xmlns:a16="http://schemas.microsoft.com/office/drawing/2014/main" id="{D7AA363D-49C2-441C-AF7F-9A246504234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717" y="3164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[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84" name="Rectangle 52">
                  <a:extLst>
                    <a:ext uri="{FF2B5EF4-FFF2-40B4-BE49-F238E27FC236}">
                      <a16:creationId xmlns:a16="http://schemas.microsoft.com/office/drawing/2014/main" id="{DB7565A1-B68C-40B0-928B-491D1BD79E3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708" y="312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85" name="Rectangle 53">
                  <a:extLst>
                    <a:ext uri="{FF2B5EF4-FFF2-40B4-BE49-F238E27FC236}">
                      <a16:creationId xmlns:a16="http://schemas.microsoft.com/office/drawing/2014/main" id="{82438564-66D0-449F-918F-111D10966E1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717" y="3095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]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86" name="Freeform 54">
                  <a:extLst>
                    <a:ext uri="{FF2B5EF4-FFF2-40B4-BE49-F238E27FC236}">
                      <a16:creationId xmlns:a16="http://schemas.microsoft.com/office/drawing/2014/main" id="{69B39A53-72AD-48ED-86A4-6DF7AB8225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0" y="1693"/>
                  <a:ext cx="213" cy="292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87" name="Freeform 55">
                  <a:extLst>
                    <a:ext uri="{FF2B5EF4-FFF2-40B4-BE49-F238E27FC236}">
                      <a16:creationId xmlns:a16="http://schemas.microsoft.com/office/drawing/2014/main" id="{6FFAEF72-75DC-4958-86EC-8833ABDFAB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0" y="1693"/>
                  <a:ext cx="213" cy="292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88" name="Rectangle 56">
                  <a:extLst>
                    <a:ext uri="{FF2B5EF4-FFF2-40B4-BE49-F238E27FC236}">
                      <a16:creationId xmlns:a16="http://schemas.microsoft.com/office/drawing/2014/main" id="{6B9DDA64-38AF-4D11-BD8A-73D2DF71B8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31" y="1840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89" name="Rectangle 57">
                  <a:extLst>
                    <a:ext uri="{FF2B5EF4-FFF2-40B4-BE49-F238E27FC236}">
                      <a16:creationId xmlns:a16="http://schemas.microsoft.com/office/drawing/2014/main" id="{1DA90717-5695-4479-BE61-8A4DD002851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26" y="1791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90" name="Rectangle 58">
                  <a:extLst>
                    <a:ext uri="{FF2B5EF4-FFF2-40B4-BE49-F238E27FC236}">
                      <a16:creationId xmlns:a16="http://schemas.microsoft.com/office/drawing/2014/main" id="{A4F7D7F9-1E29-4399-908C-50320DF7641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26" y="1734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91" name="Rectangle 59">
                  <a:extLst>
                    <a:ext uri="{FF2B5EF4-FFF2-40B4-BE49-F238E27FC236}">
                      <a16:creationId xmlns:a16="http://schemas.microsoft.com/office/drawing/2014/main" id="{E5EF7756-566E-4B29-855D-82BCD03F13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30" y="1683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92" name="Rectangle 60">
                  <a:extLst>
                    <a:ext uri="{FF2B5EF4-FFF2-40B4-BE49-F238E27FC236}">
                      <a16:creationId xmlns:a16="http://schemas.microsoft.com/office/drawing/2014/main" id="{2CC652F5-371F-4C64-8617-06DAF8DB17E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45" y="1649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93" name="Rectangle 61">
                  <a:extLst>
                    <a:ext uri="{FF2B5EF4-FFF2-40B4-BE49-F238E27FC236}">
                      <a16:creationId xmlns:a16="http://schemas.microsoft.com/office/drawing/2014/main" id="{CC4F2990-E66E-4726-84E4-0ADB7C80E71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3" y="1855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94" name="Rectangle 62">
                  <a:extLst>
                    <a:ext uri="{FF2B5EF4-FFF2-40B4-BE49-F238E27FC236}">
                      <a16:creationId xmlns:a16="http://schemas.microsoft.com/office/drawing/2014/main" id="{B67F9953-0AFE-403A-9E28-214C8D3983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25" y="1803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95" name="Rectangle 63">
                  <a:extLst>
                    <a:ext uri="{FF2B5EF4-FFF2-40B4-BE49-F238E27FC236}">
                      <a16:creationId xmlns:a16="http://schemas.microsoft.com/office/drawing/2014/main" id="{B02A8ABD-72D4-48EB-A9A4-8FC9086F169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3" y="1764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96" name="Rectangle 64">
                  <a:extLst>
                    <a:ext uri="{FF2B5EF4-FFF2-40B4-BE49-F238E27FC236}">
                      <a16:creationId xmlns:a16="http://schemas.microsoft.com/office/drawing/2014/main" id="{34902CAF-8F3D-41DD-B25C-C51756097BB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45" y="1733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97" name="Rectangle 65">
                  <a:extLst>
                    <a:ext uri="{FF2B5EF4-FFF2-40B4-BE49-F238E27FC236}">
                      <a16:creationId xmlns:a16="http://schemas.microsoft.com/office/drawing/2014/main" id="{E89F02EC-2463-446C-9C0D-1DCABF3431E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4" y="1700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d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98" name="Rectangle 66">
                  <a:extLst>
                    <a:ext uri="{FF2B5EF4-FFF2-40B4-BE49-F238E27FC236}">
                      <a16:creationId xmlns:a16="http://schemas.microsoft.com/office/drawing/2014/main" id="{24DA7CE1-6410-4880-8AA0-C01FFDB08D8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57" y="1667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99" name="Freeform 67">
                  <a:extLst>
                    <a:ext uri="{FF2B5EF4-FFF2-40B4-BE49-F238E27FC236}">
                      <a16:creationId xmlns:a16="http://schemas.microsoft.com/office/drawing/2014/main" id="{D9A70C91-A8B0-44F3-900F-04949744E1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0" y="2038"/>
                  <a:ext cx="213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00" name="Freeform 68">
                  <a:extLst>
                    <a:ext uri="{FF2B5EF4-FFF2-40B4-BE49-F238E27FC236}">
                      <a16:creationId xmlns:a16="http://schemas.microsoft.com/office/drawing/2014/main" id="{7AFF2245-8543-455C-BBCB-3B229942D8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0" y="2038"/>
                  <a:ext cx="213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01" name="Rectangle 69">
                  <a:extLst>
                    <a:ext uri="{FF2B5EF4-FFF2-40B4-BE49-F238E27FC236}">
                      <a16:creationId xmlns:a16="http://schemas.microsoft.com/office/drawing/2014/main" id="{34680754-55E8-4EE7-9792-FB1E4CDEEB3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31" y="2183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02" name="Rectangle 70">
                  <a:extLst>
                    <a:ext uri="{FF2B5EF4-FFF2-40B4-BE49-F238E27FC236}">
                      <a16:creationId xmlns:a16="http://schemas.microsoft.com/office/drawing/2014/main" id="{0AD1BA54-738D-4EA4-AB9D-7387131FE5B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26" y="2133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03" name="Rectangle 71">
                  <a:extLst>
                    <a:ext uri="{FF2B5EF4-FFF2-40B4-BE49-F238E27FC236}">
                      <a16:creationId xmlns:a16="http://schemas.microsoft.com/office/drawing/2014/main" id="{BA8FC46C-31E0-4E84-B423-6EFB138C611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26" y="2076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04" name="Rectangle 72">
                  <a:extLst>
                    <a:ext uri="{FF2B5EF4-FFF2-40B4-BE49-F238E27FC236}">
                      <a16:creationId xmlns:a16="http://schemas.microsoft.com/office/drawing/2014/main" id="{30588C46-DC4D-44FF-A773-7133CF99E3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30" y="2025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05" name="Rectangle 73">
                  <a:extLst>
                    <a:ext uri="{FF2B5EF4-FFF2-40B4-BE49-F238E27FC236}">
                      <a16:creationId xmlns:a16="http://schemas.microsoft.com/office/drawing/2014/main" id="{3C08953A-6264-4015-8DC5-A93A82A9576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45" y="1991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06" name="Rectangle 74">
                  <a:extLst>
                    <a:ext uri="{FF2B5EF4-FFF2-40B4-BE49-F238E27FC236}">
                      <a16:creationId xmlns:a16="http://schemas.microsoft.com/office/drawing/2014/main" id="{48A83B27-189A-476B-912A-719C9FCA943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45" y="1971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07" name="Rectangle 75">
                  <a:extLst>
                    <a:ext uri="{FF2B5EF4-FFF2-40B4-BE49-F238E27FC236}">
                      <a16:creationId xmlns:a16="http://schemas.microsoft.com/office/drawing/2014/main" id="{653A414D-88B6-4E65-BD08-AAC09ECB76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3" y="2197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08" name="Rectangle 76">
                  <a:extLst>
                    <a:ext uri="{FF2B5EF4-FFF2-40B4-BE49-F238E27FC236}">
                      <a16:creationId xmlns:a16="http://schemas.microsoft.com/office/drawing/2014/main" id="{40C1DE5C-DD51-4032-A95D-27D3FF41761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25" y="2146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09" name="Rectangle 77">
                  <a:extLst>
                    <a:ext uri="{FF2B5EF4-FFF2-40B4-BE49-F238E27FC236}">
                      <a16:creationId xmlns:a16="http://schemas.microsoft.com/office/drawing/2014/main" id="{170A5494-6952-411E-8C9A-546DD3CF8BE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3" y="2106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10" name="Rectangle 78">
                  <a:extLst>
                    <a:ext uri="{FF2B5EF4-FFF2-40B4-BE49-F238E27FC236}">
                      <a16:creationId xmlns:a16="http://schemas.microsoft.com/office/drawing/2014/main" id="{A5E2B9EB-DC65-4BE3-859A-FC58C7A4CCB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45" y="2075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11" name="Rectangle 79">
                  <a:extLst>
                    <a:ext uri="{FF2B5EF4-FFF2-40B4-BE49-F238E27FC236}">
                      <a16:creationId xmlns:a16="http://schemas.microsoft.com/office/drawing/2014/main" id="{ACB631CE-5488-4A93-8A41-61187E11A65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4" y="2042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d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12" name="Rectangle 80">
                  <a:extLst>
                    <a:ext uri="{FF2B5EF4-FFF2-40B4-BE49-F238E27FC236}">
                      <a16:creationId xmlns:a16="http://schemas.microsoft.com/office/drawing/2014/main" id="{623A9055-ACA8-4E39-8C51-D0904B8F16E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57" y="2008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2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13" name="Freeform 81">
                  <a:extLst>
                    <a:ext uri="{FF2B5EF4-FFF2-40B4-BE49-F238E27FC236}">
                      <a16:creationId xmlns:a16="http://schemas.microsoft.com/office/drawing/2014/main" id="{FC28B32F-A565-4733-A30B-35C0A978E0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0" y="2380"/>
                  <a:ext cx="213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14" name="Freeform 82">
                  <a:extLst>
                    <a:ext uri="{FF2B5EF4-FFF2-40B4-BE49-F238E27FC236}">
                      <a16:creationId xmlns:a16="http://schemas.microsoft.com/office/drawing/2014/main" id="{46BD7060-2BAB-4AA7-9F3C-D3F817A4904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0" y="2380"/>
                  <a:ext cx="213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18" name="Rectangle 86">
                  <a:extLst>
                    <a:ext uri="{FF2B5EF4-FFF2-40B4-BE49-F238E27FC236}">
                      <a16:creationId xmlns:a16="http://schemas.microsoft.com/office/drawing/2014/main" id="{121112CC-0278-432D-AC2E-D27743966E5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31" y="2527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19" name="Rectangle 87">
                  <a:extLst>
                    <a:ext uri="{FF2B5EF4-FFF2-40B4-BE49-F238E27FC236}">
                      <a16:creationId xmlns:a16="http://schemas.microsoft.com/office/drawing/2014/main" id="{9B51F151-0F5C-4DF5-B304-5E20ECF3873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26" y="2477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20" name="Rectangle 88">
                  <a:extLst>
                    <a:ext uri="{FF2B5EF4-FFF2-40B4-BE49-F238E27FC236}">
                      <a16:creationId xmlns:a16="http://schemas.microsoft.com/office/drawing/2014/main" id="{6F7CAEB2-55BD-443D-93B2-B11CF727A6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26" y="2420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21" name="Rectangle 89">
                  <a:extLst>
                    <a:ext uri="{FF2B5EF4-FFF2-40B4-BE49-F238E27FC236}">
                      <a16:creationId xmlns:a16="http://schemas.microsoft.com/office/drawing/2014/main" id="{7AF425C0-25B7-474A-9735-DB0A27D150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30" y="2369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22" name="Rectangle 90">
                  <a:extLst>
                    <a:ext uri="{FF2B5EF4-FFF2-40B4-BE49-F238E27FC236}">
                      <a16:creationId xmlns:a16="http://schemas.microsoft.com/office/drawing/2014/main" id="{8D247AE3-9C6E-48B1-A0FE-2A7CE74618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45" y="233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23" name="Rectangle 91">
                  <a:extLst>
                    <a:ext uri="{FF2B5EF4-FFF2-40B4-BE49-F238E27FC236}">
                      <a16:creationId xmlns:a16="http://schemas.microsoft.com/office/drawing/2014/main" id="{6B6AA42E-3B9F-4420-8EDB-710DDA6AC4C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45" y="2316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24" name="Rectangle 92">
                  <a:extLst>
                    <a:ext uri="{FF2B5EF4-FFF2-40B4-BE49-F238E27FC236}">
                      <a16:creationId xmlns:a16="http://schemas.microsoft.com/office/drawing/2014/main" id="{4AEB9B68-D499-4F0A-A57E-230D265C16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09" y="2538"/>
                  <a:ext cx="93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r>
                    <a:rPr kumimoji="0" lang="en-DE" altLang="en-DE" sz="1100" b="0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sym typeface="Symbol" panose="05050102010706020507" pitchFamily="18" charset="2"/>
                    </a:rPr>
                    <a:t></a:t>
                  </a: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26" name="Rectangle 94">
                  <a:extLst>
                    <a:ext uri="{FF2B5EF4-FFF2-40B4-BE49-F238E27FC236}">
                      <a16:creationId xmlns:a16="http://schemas.microsoft.com/office/drawing/2014/main" id="{946988FB-F344-4E1B-A0F0-1081E7697B6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3" y="2448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27" name="Rectangle 95">
                  <a:extLst>
                    <a:ext uri="{FF2B5EF4-FFF2-40B4-BE49-F238E27FC236}">
                      <a16:creationId xmlns:a16="http://schemas.microsoft.com/office/drawing/2014/main" id="{A06ADDC3-2231-4F18-B300-FBD4889D600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45" y="2417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28" name="Rectangle 96">
                  <a:extLst>
                    <a:ext uri="{FF2B5EF4-FFF2-40B4-BE49-F238E27FC236}">
                      <a16:creationId xmlns:a16="http://schemas.microsoft.com/office/drawing/2014/main" id="{8EF112C3-FDAF-4330-985F-585455B009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4" y="2384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d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29" name="Rectangle 97">
                  <a:extLst>
                    <a:ext uri="{FF2B5EF4-FFF2-40B4-BE49-F238E27FC236}">
                      <a16:creationId xmlns:a16="http://schemas.microsoft.com/office/drawing/2014/main" id="{50AE3AA4-1E41-4D12-A15D-3C510298A6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57" y="2350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30" name="Freeform 98">
                  <a:extLst>
                    <a:ext uri="{FF2B5EF4-FFF2-40B4-BE49-F238E27FC236}">
                      <a16:creationId xmlns:a16="http://schemas.microsoft.com/office/drawing/2014/main" id="{B2240FE1-21D5-40B3-9DFC-F7C7E4BB1C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0" y="2722"/>
                  <a:ext cx="213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31" name="Freeform 99">
                  <a:extLst>
                    <a:ext uri="{FF2B5EF4-FFF2-40B4-BE49-F238E27FC236}">
                      <a16:creationId xmlns:a16="http://schemas.microsoft.com/office/drawing/2014/main" id="{128E8CAF-DB0F-4A4C-8DB4-FF2176A7A5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0" y="2722"/>
                  <a:ext cx="213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32" name="Rectangle 100">
                  <a:extLst>
                    <a:ext uri="{FF2B5EF4-FFF2-40B4-BE49-F238E27FC236}">
                      <a16:creationId xmlns:a16="http://schemas.microsoft.com/office/drawing/2014/main" id="{AA875B15-0EA2-48C3-9ADC-3C98AC555D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31" y="2869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33" name="Rectangle 101">
                  <a:extLst>
                    <a:ext uri="{FF2B5EF4-FFF2-40B4-BE49-F238E27FC236}">
                      <a16:creationId xmlns:a16="http://schemas.microsoft.com/office/drawing/2014/main" id="{633C5230-5266-417B-A1B0-4860A83395E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26" y="2819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34" name="Rectangle 102">
                  <a:extLst>
                    <a:ext uri="{FF2B5EF4-FFF2-40B4-BE49-F238E27FC236}">
                      <a16:creationId xmlns:a16="http://schemas.microsoft.com/office/drawing/2014/main" id="{C4FB609C-6CF6-4EC2-A745-0A622AD64E2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26" y="2762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35" name="Rectangle 103">
                  <a:extLst>
                    <a:ext uri="{FF2B5EF4-FFF2-40B4-BE49-F238E27FC236}">
                      <a16:creationId xmlns:a16="http://schemas.microsoft.com/office/drawing/2014/main" id="{B90B76DD-570E-45C6-A214-709CF2EA703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30" y="2711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36" name="Rectangle 104">
                  <a:extLst>
                    <a:ext uri="{FF2B5EF4-FFF2-40B4-BE49-F238E27FC236}">
                      <a16:creationId xmlns:a16="http://schemas.microsoft.com/office/drawing/2014/main" id="{B34AAF2E-C566-4AB3-87A1-B26AA226D38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45" y="2677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37" name="Rectangle 105">
                  <a:extLst>
                    <a:ext uri="{FF2B5EF4-FFF2-40B4-BE49-F238E27FC236}">
                      <a16:creationId xmlns:a16="http://schemas.microsoft.com/office/drawing/2014/main" id="{991E3FF5-DA75-429C-AFA6-FA794DA16B9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45" y="2658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38" name="Rectangle 106">
                  <a:extLst>
                    <a:ext uri="{FF2B5EF4-FFF2-40B4-BE49-F238E27FC236}">
                      <a16:creationId xmlns:a16="http://schemas.microsoft.com/office/drawing/2014/main" id="{D5EFD97A-6300-4FDF-8D2A-301CC7B30F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3" y="2881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39" name="Rectangle 107">
                  <a:extLst>
                    <a:ext uri="{FF2B5EF4-FFF2-40B4-BE49-F238E27FC236}">
                      <a16:creationId xmlns:a16="http://schemas.microsoft.com/office/drawing/2014/main" id="{6676A07A-55A1-40AE-A2E7-5EC4EB3E067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25" y="2832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40" name="Rectangle 108">
                  <a:extLst>
                    <a:ext uri="{FF2B5EF4-FFF2-40B4-BE49-F238E27FC236}">
                      <a16:creationId xmlns:a16="http://schemas.microsoft.com/office/drawing/2014/main" id="{F4334E4E-B4E7-4B9D-B5E7-EA93757B906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3" y="2790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41" name="Rectangle 109">
                  <a:extLst>
                    <a:ext uri="{FF2B5EF4-FFF2-40B4-BE49-F238E27FC236}">
                      <a16:creationId xmlns:a16="http://schemas.microsoft.com/office/drawing/2014/main" id="{74A98C89-9E19-4CCA-B4A5-B90FE67ADD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45" y="2758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42" name="Rectangle 110">
                  <a:extLst>
                    <a:ext uri="{FF2B5EF4-FFF2-40B4-BE49-F238E27FC236}">
                      <a16:creationId xmlns:a16="http://schemas.microsoft.com/office/drawing/2014/main" id="{753E69C1-869E-4B70-A80E-730568148B0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4" y="2726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d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43" name="Rectangle 111">
                  <a:extLst>
                    <a:ext uri="{FF2B5EF4-FFF2-40B4-BE49-F238E27FC236}">
                      <a16:creationId xmlns:a16="http://schemas.microsoft.com/office/drawing/2014/main" id="{B4EF9775-63DA-4310-9903-362DC7D0FAC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57" y="2692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4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44" name="Freeform 112">
                  <a:extLst>
                    <a:ext uri="{FF2B5EF4-FFF2-40B4-BE49-F238E27FC236}">
                      <a16:creationId xmlns:a16="http://schemas.microsoft.com/office/drawing/2014/main" id="{CD25E676-DFAC-443F-A2E8-1785FC0651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0" y="3063"/>
                  <a:ext cx="213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45" name="Freeform 113">
                  <a:extLst>
                    <a:ext uri="{FF2B5EF4-FFF2-40B4-BE49-F238E27FC236}">
                      <a16:creationId xmlns:a16="http://schemas.microsoft.com/office/drawing/2014/main" id="{6BA295D6-F0B8-4D56-AE30-29C8C4CA1B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0" y="3063"/>
                  <a:ext cx="213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46" name="Rectangle 114">
                  <a:extLst>
                    <a:ext uri="{FF2B5EF4-FFF2-40B4-BE49-F238E27FC236}">
                      <a16:creationId xmlns:a16="http://schemas.microsoft.com/office/drawing/2014/main" id="{2D60B746-6A32-4F47-848F-BE1C48CFD97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31" y="3210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47" name="Rectangle 115">
                  <a:extLst>
                    <a:ext uri="{FF2B5EF4-FFF2-40B4-BE49-F238E27FC236}">
                      <a16:creationId xmlns:a16="http://schemas.microsoft.com/office/drawing/2014/main" id="{79E85AF7-CCFA-48C6-BF90-E8E272DDBBC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26" y="3161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48" name="Rectangle 116">
                  <a:extLst>
                    <a:ext uri="{FF2B5EF4-FFF2-40B4-BE49-F238E27FC236}">
                      <a16:creationId xmlns:a16="http://schemas.microsoft.com/office/drawing/2014/main" id="{69F20E83-9DD5-4E79-9011-370284B4596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26" y="3104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49" name="Rectangle 117">
                  <a:extLst>
                    <a:ext uri="{FF2B5EF4-FFF2-40B4-BE49-F238E27FC236}">
                      <a16:creationId xmlns:a16="http://schemas.microsoft.com/office/drawing/2014/main" id="{3A0D3EDB-4E3D-4F4F-BADE-5597473035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30" y="3053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50" name="Rectangle 118">
                  <a:extLst>
                    <a:ext uri="{FF2B5EF4-FFF2-40B4-BE49-F238E27FC236}">
                      <a16:creationId xmlns:a16="http://schemas.microsoft.com/office/drawing/2014/main" id="{B0A0D60D-BC47-400C-ACA7-A1117F41EC4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45" y="3019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51" name="Rectangle 119">
                  <a:extLst>
                    <a:ext uri="{FF2B5EF4-FFF2-40B4-BE49-F238E27FC236}">
                      <a16:creationId xmlns:a16="http://schemas.microsoft.com/office/drawing/2014/main" id="{835D3EB4-3DF4-4DEE-8D82-7D35FF971F1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45" y="3000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52" name="Rectangle 120">
                  <a:extLst>
                    <a:ext uri="{FF2B5EF4-FFF2-40B4-BE49-F238E27FC236}">
                      <a16:creationId xmlns:a16="http://schemas.microsoft.com/office/drawing/2014/main" id="{19CFCD11-FE49-450A-A7E5-0E39B026102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3" y="3222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53" name="Rectangle 121">
                  <a:extLst>
                    <a:ext uri="{FF2B5EF4-FFF2-40B4-BE49-F238E27FC236}">
                      <a16:creationId xmlns:a16="http://schemas.microsoft.com/office/drawing/2014/main" id="{56C8BAA5-6CE4-4B50-9D1B-64E73841F5D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25" y="3173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54" name="Rectangle 122">
                  <a:extLst>
                    <a:ext uri="{FF2B5EF4-FFF2-40B4-BE49-F238E27FC236}">
                      <a16:creationId xmlns:a16="http://schemas.microsoft.com/office/drawing/2014/main" id="{EAA0298D-AD83-4217-A302-6C983472008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3" y="3131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55" name="Rectangle 123">
                  <a:extLst>
                    <a:ext uri="{FF2B5EF4-FFF2-40B4-BE49-F238E27FC236}">
                      <a16:creationId xmlns:a16="http://schemas.microsoft.com/office/drawing/2014/main" id="{81D34BFD-302E-4519-98F5-A6D1694109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45" y="3100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56" name="Rectangle 124">
                  <a:extLst>
                    <a:ext uri="{FF2B5EF4-FFF2-40B4-BE49-F238E27FC236}">
                      <a16:creationId xmlns:a16="http://schemas.microsoft.com/office/drawing/2014/main" id="{D7262DEC-1055-4402-8359-B6C28221450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4" y="3067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d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57" name="Rectangle 125">
                  <a:extLst>
                    <a:ext uri="{FF2B5EF4-FFF2-40B4-BE49-F238E27FC236}">
                      <a16:creationId xmlns:a16="http://schemas.microsoft.com/office/drawing/2014/main" id="{4594A579-3DB6-4E13-92DC-E6C0F92D502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57" y="3034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4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58" name="Freeform 126">
                  <a:extLst>
                    <a:ext uri="{FF2B5EF4-FFF2-40B4-BE49-F238E27FC236}">
                      <a16:creationId xmlns:a16="http://schemas.microsoft.com/office/drawing/2014/main" id="{0FAEEC3D-DA28-4BD2-BBA1-FFD29406BA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1" y="1693"/>
                  <a:ext cx="213" cy="292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59" name="Freeform 127">
                  <a:extLst>
                    <a:ext uri="{FF2B5EF4-FFF2-40B4-BE49-F238E27FC236}">
                      <a16:creationId xmlns:a16="http://schemas.microsoft.com/office/drawing/2014/main" id="{AD817763-E13B-4A19-AEFD-569AA932A7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1" y="1693"/>
                  <a:ext cx="213" cy="292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60" name="Rectangle 128">
                  <a:extLst>
                    <a:ext uri="{FF2B5EF4-FFF2-40B4-BE49-F238E27FC236}">
                      <a16:creationId xmlns:a16="http://schemas.microsoft.com/office/drawing/2014/main" id="{D92B53CA-B140-4C8B-A1B1-CD80C3BCD55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5" y="184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61" name="Rectangle 129">
                  <a:extLst>
                    <a:ext uri="{FF2B5EF4-FFF2-40B4-BE49-F238E27FC236}">
                      <a16:creationId xmlns:a16="http://schemas.microsoft.com/office/drawing/2014/main" id="{ED2FC901-F812-4EEA-88C4-53C6DA3FC54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4" y="1804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62" name="Rectangle 130">
                  <a:extLst>
                    <a:ext uri="{FF2B5EF4-FFF2-40B4-BE49-F238E27FC236}">
                      <a16:creationId xmlns:a16="http://schemas.microsoft.com/office/drawing/2014/main" id="{8668B6F6-C1D2-4F74-9CAE-5519B6121F6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6" y="1761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63" name="Rectangle 131">
                  <a:extLst>
                    <a:ext uri="{FF2B5EF4-FFF2-40B4-BE49-F238E27FC236}">
                      <a16:creationId xmlns:a16="http://schemas.microsoft.com/office/drawing/2014/main" id="{D0E38FDE-0F2F-4306-823B-F59A43E243F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9" y="1722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64" name="Rectangle 132">
                  <a:extLst>
                    <a:ext uri="{FF2B5EF4-FFF2-40B4-BE49-F238E27FC236}">
                      <a16:creationId xmlns:a16="http://schemas.microsoft.com/office/drawing/2014/main" id="{0DDD01F1-B548-4842-A784-D32F2B3F16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0" y="1677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65" name="Freeform 133">
                  <a:extLst>
                    <a:ext uri="{FF2B5EF4-FFF2-40B4-BE49-F238E27FC236}">
                      <a16:creationId xmlns:a16="http://schemas.microsoft.com/office/drawing/2014/main" id="{31AF16C7-95EA-4F48-8070-538C03FF8E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1" y="2038"/>
                  <a:ext cx="213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66" name="Freeform 134">
                  <a:extLst>
                    <a:ext uri="{FF2B5EF4-FFF2-40B4-BE49-F238E27FC236}">
                      <a16:creationId xmlns:a16="http://schemas.microsoft.com/office/drawing/2014/main" id="{17799E71-DA9F-4738-8C0A-ECB6DE1E39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1" y="2038"/>
                  <a:ext cx="213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67" name="Rectangle 135">
                  <a:extLst>
                    <a:ext uri="{FF2B5EF4-FFF2-40B4-BE49-F238E27FC236}">
                      <a16:creationId xmlns:a16="http://schemas.microsoft.com/office/drawing/2014/main" id="{AACD9B7E-A46C-4747-B26E-5A293EFBFB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5" y="2192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68" name="Rectangle 136">
                  <a:extLst>
                    <a:ext uri="{FF2B5EF4-FFF2-40B4-BE49-F238E27FC236}">
                      <a16:creationId xmlns:a16="http://schemas.microsoft.com/office/drawing/2014/main" id="{063DF1CC-DD90-4F5D-AF8A-166FD8F5583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4" y="2146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69" name="Rectangle 137">
                  <a:extLst>
                    <a:ext uri="{FF2B5EF4-FFF2-40B4-BE49-F238E27FC236}">
                      <a16:creationId xmlns:a16="http://schemas.microsoft.com/office/drawing/2014/main" id="{BC5ED32B-EEFA-45BD-B560-CBA78C8AA13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6" y="2103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70" name="Rectangle 138">
                  <a:extLst>
                    <a:ext uri="{FF2B5EF4-FFF2-40B4-BE49-F238E27FC236}">
                      <a16:creationId xmlns:a16="http://schemas.microsoft.com/office/drawing/2014/main" id="{82135B95-AFBA-4AB8-8EF9-E5C9FF4E54D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9" y="2063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71" name="Rectangle 139">
                  <a:extLst>
                    <a:ext uri="{FF2B5EF4-FFF2-40B4-BE49-F238E27FC236}">
                      <a16:creationId xmlns:a16="http://schemas.microsoft.com/office/drawing/2014/main" id="{A1113143-433C-414E-8009-C1468464AD8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0" y="2019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72" name="Freeform 140">
                  <a:extLst>
                    <a:ext uri="{FF2B5EF4-FFF2-40B4-BE49-F238E27FC236}">
                      <a16:creationId xmlns:a16="http://schemas.microsoft.com/office/drawing/2014/main" id="{EB6E9A52-796E-4DAA-A376-44EE4557C3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1" y="2380"/>
                  <a:ext cx="213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73" name="Freeform 141">
                  <a:extLst>
                    <a:ext uri="{FF2B5EF4-FFF2-40B4-BE49-F238E27FC236}">
                      <a16:creationId xmlns:a16="http://schemas.microsoft.com/office/drawing/2014/main" id="{79DB5CDC-CAE1-410B-8A87-241C33AAB1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1" y="2380"/>
                  <a:ext cx="213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74" name="Rectangle 142">
                  <a:extLst>
                    <a:ext uri="{FF2B5EF4-FFF2-40B4-BE49-F238E27FC236}">
                      <a16:creationId xmlns:a16="http://schemas.microsoft.com/office/drawing/2014/main" id="{370B4718-B81F-48E7-976F-4658B5AA111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5" y="2536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75" name="Rectangle 143">
                  <a:extLst>
                    <a:ext uri="{FF2B5EF4-FFF2-40B4-BE49-F238E27FC236}">
                      <a16:creationId xmlns:a16="http://schemas.microsoft.com/office/drawing/2014/main" id="{04D2BF95-8A03-4F20-A0DB-835729B77ED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4" y="2491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76" name="Rectangle 144">
                  <a:extLst>
                    <a:ext uri="{FF2B5EF4-FFF2-40B4-BE49-F238E27FC236}">
                      <a16:creationId xmlns:a16="http://schemas.microsoft.com/office/drawing/2014/main" id="{360AB3CB-6DCE-4A48-BB07-89C379DD6DD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6" y="2448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77" name="Rectangle 145">
                  <a:extLst>
                    <a:ext uri="{FF2B5EF4-FFF2-40B4-BE49-F238E27FC236}">
                      <a16:creationId xmlns:a16="http://schemas.microsoft.com/office/drawing/2014/main" id="{D61BEDB4-ECDD-455D-B1D4-88D33686EDD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9" y="2408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78" name="Rectangle 146">
                  <a:extLst>
                    <a:ext uri="{FF2B5EF4-FFF2-40B4-BE49-F238E27FC236}">
                      <a16:creationId xmlns:a16="http://schemas.microsoft.com/office/drawing/2014/main" id="{F4394496-4F61-4A24-8B5B-3610002CAD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0" y="2364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79" name="Freeform 147">
                  <a:extLst>
                    <a:ext uri="{FF2B5EF4-FFF2-40B4-BE49-F238E27FC236}">
                      <a16:creationId xmlns:a16="http://schemas.microsoft.com/office/drawing/2014/main" id="{0B67E206-3702-428B-9431-2268F37291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1" y="2722"/>
                  <a:ext cx="213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80" name="Freeform 148">
                  <a:extLst>
                    <a:ext uri="{FF2B5EF4-FFF2-40B4-BE49-F238E27FC236}">
                      <a16:creationId xmlns:a16="http://schemas.microsoft.com/office/drawing/2014/main" id="{FCA44929-04F5-4AFB-BBF7-E490362A6F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1" y="2722"/>
                  <a:ext cx="213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81" name="Rectangle 149">
                  <a:extLst>
                    <a:ext uri="{FF2B5EF4-FFF2-40B4-BE49-F238E27FC236}">
                      <a16:creationId xmlns:a16="http://schemas.microsoft.com/office/drawing/2014/main" id="{F435E0AA-30C8-4983-953A-0DE6424B92E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5" y="2878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82" name="Rectangle 150">
                  <a:extLst>
                    <a:ext uri="{FF2B5EF4-FFF2-40B4-BE49-F238E27FC236}">
                      <a16:creationId xmlns:a16="http://schemas.microsoft.com/office/drawing/2014/main" id="{E1B4839E-5777-4E0D-9118-7C77CE5E21B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4" y="2833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83" name="Rectangle 151">
                  <a:extLst>
                    <a:ext uri="{FF2B5EF4-FFF2-40B4-BE49-F238E27FC236}">
                      <a16:creationId xmlns:a16="http://schemas.microsoft.com/office/drawing/2014/main" id="{712679D8-2367-48AC-97B4-5305EF0338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6" y="2789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84" name="Rectangle 152">
                  <a:extLst>
                    <a:ext uri="{FF2B5EF4-FFF2-40B4-BE49-F238E27FC236}">
                      <a16:creationId xmlns:a16="http://schemas.microsoft.com/office/drawing/2014/main" id="{DD0F9BA0-D6ED-4A48-B831-7B4C7477EF1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9" y="2750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85" name="Rectangle 153">
                  <a:extLst>
                    <a:ext uri="{FF2B5EF4-FFF2-40B4-BE49-F238E27FC236}">
                      <a16:creationId xmlns:a16="http://schemas.microsoft.com/office/drawing/2014/main" id="{B59DBC79-EF75-4A45-B339-9CBBAD80CDC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0" y="2706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86" name="Freeform 154">
                  <a:extLst>
                    <a:ext uri="{FF2B5EF4-FFF2-40B4-BE49-F238E27FC236}">
                      <a16:creationId xmlns:a16="http://schemas.microsoft.com/office/drawing/2014/main" id="{C85BE950-B6C2-4919-A318-F081FED49B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1" y="3063"/>
                  <a:ext cx="213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87" name="Freeform 155">
                  <a:extLst>
                    <a:ext uri="{FF2B5EF4-FFF2-40B4-BE49-F238E27FC236}">
                      <a16:creationId xmlns:a16="http://schemas.microsoft.com/office/drawing/2014/main" id="{F0D1F0CF-0D5C-4073-BEEF-321B9B5948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1" y="3063"/>
                  <a:ext cx="213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88" name="Rectangle 156">
                  <a:extLst>
                    <a:ext uri="{FF2B5EF4-FFF2-40B4-BE49-F238E27FC236}">
                      <a16:creationId xmlns:a16="http://schemas.microsoft.com/office/drawing/2014/main" id="{5C83902C-B821-430E-83B6-3F9080BAF53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5" y="321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89" name="Rectangle 157">
                  <a:extLst>
                    <a:ext uri="{FF2B5EF4-FFF2-40B4-BE49-F238E27FC236}">
                      <a16:creationId xmlns:a16="http://schemas.microsoft.com/office/drawing/2014/main" id="{CF458220-A40E-4B4F-AFB8-ABC3DB86EF0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4" y="3174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90" name="Rectangle 158">
                  <a:extLst>
                    <a:ext uri="{FF2B5EF4-FFF2-40B4-BE49-F238E27FC236}">
                      <a16:creationId xmlns:a16="http://schemas.microsoft.com/office/drawing/2014/main" id="{56ADE550-B947-4DEC-A173-47202E7840B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6" y="3131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91" name="Rectangle 159">
                  <a:extLst>
                    <a:ext uri="{FF2B5EF4-FFF2-40B4-BE49-F238E27FC236}">
                      <a16:creationId xmlns:a16="http://schemas.microsoft.com/office/drawing/2014/main" id="{B371FF97-67C3-48BE-ACDA-27D553AD41B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9" y="3092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92" name="Rectangle 160">
                  <a:extLst>
                    <a:ext uri="{FF2B5EF4-FFF2-40B4-BE49-F238E27FC236}">
                      <a16:creationId xmlns:a16="http://schemas.microsoft.com/office/drawing/2014/main" id="{3801F3AC-0523-4887-B3A2-F6F1D09FD21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0" y="3047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93" name="Freeform 161">
                  <a:extLst>
                    <a:ext uri="{FF2B5EF4-FFF2-40B4-BE49-F238E27FC236}">
                      <a16:creationId xmlns:a16="http://schemas.microsoft.com/office/drawing/2014/main" id="{5BCA8EAC-20FF-41C3-8521-1C2371CC5C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51" y="2324"/>
                  <a:ext cx="214" cy="398"/>
                </a:xfrm>
                <a:custGeom>
                  <a:avLst/>
                  <a:gdLst>
                    <a:gd name="T0" fmla="*/ 0 w 534"/>
                    <a:gd name="T1" fmla="*/ 0 h 993"/>
                    <a:gd name="T2" fmla="*/ 0 w 534"/>
                    <a:gd name="T3" fmla="*/ 0 h 993"/>
                    <a:gd name="T4" fmla="*/ 534 w 534"/>
                    <a:gd name="T5" fmla="*/ 0 h 993"/>
                    <a:gd name="T6" fmla="*/ 534 w 534"/>
                    <a:gd name="T7" fmla="*/ 993 h 993"/>
                    <a:gd name="T8" fmla="*/ 0 w 534"/>
                    <a:gd name="T9" fmla="*/ 993 h 993"/>
                    <a:gd name="T10" fmla="*/ 0 w 534"/>
                    <a:gd name="T11" fmla="*/ 0 h 9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4" h="9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4" y="0"/>
                      </a:lnTo>
                      <a:lnTo>
                        <a:pt x="534" y="993"/>
                      </a:lnTo>
                      <a:lnTo>
                        <a:pt x="0" y="9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94" name="Freeform 162">
                  <a:extLst>
                    <a:ext uri="{FF2B5EF4-FFF2-40B4-BE49-F238E27FC236}">
                      <a16:creationId xmlns:a16="http://schemas.microsoft.com/office/drawing/2014/main" id="{F181E8FA-0578-429D-BE08-1A1BC70B22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51" y="2324"/>
                  <a:ext cx="214" cy="398"/>
                </a:xfrm>
                <a:custGeom>
                  <a:avLst/>
                  <a:gdLst>
                    <a:gd name="T0" fmla="*/ 0 w 534"/>
                    <a:gd name="T1" fmla="*/ 0 h 993"/>
                    <a:gd name="T2" fmla="*/ 0 w 534"/>
                    <a:gd name="T3" fmla="*/ 0 h 993"/>
                    <a:gd name="T4" fmla="*/ 534 w 534"/>
                    <a:gd name="T5" fmla="*/ 0 h 993"/>
                    <a:gd name="T6" fmla="*/ 534 w 534"/>
                    <a:gd name="T7" fmla="*/ 993 h 993"/>
                    <a:gd name="T8" fmla="*/ 0 w 534"/>
                    <a:gd name="T9" fmla="*/ 993 h 993"/>
                    <a:gd name="T10" fmla="*/ 0 w 534"/>
                    <a:gd name="T11" fmla="*/ 0 h 9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4" h="9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4" y="0"/>
                      </a:lnTo>
                      <a:lnTo>
                        <a:pt x="534" y="993"/>
                      </a:lnTo>
                      <a:lnTo>
                        <a:pt x="0" y="9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95" name="Rectangle 163">
                  <a:extLst>
                    <a:ext uri="{FF2B5EF4-FFF2-40B4-BE49-F238E27FC236}">
                      <a16:creationId xmlns:a16="http://schemas.microsoft.com/office/drawing/2014/main" id="{D865C6FF-0236-4517-8AB1-10BD8D8E70C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595" y="2524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96" name="Rectangle 164">
                  <a:extLst>
                    <a:ext uri="{FF2B5EF4-FFF2-40B4-BE49-F238E27FC236}">
                      <a16:creationId xmlns:a16="http://schemas.microsoft.com/office/drawing/2014/main" id="{0A69BC83-397E-47AB-B6E0-6AF71AA4B97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590" y="2475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97" name="Rectangle 165">
                  <a:extLst>
                    <a:ext uri="{FF2B5EF4-FFF2-40B4-BE49-F238E27FC236}">
                      <a16:creationId xmlns:a16="http://schemas.microsoft.com/office/drawing/2014/main" id="{44586991-B53A-4B06-BB57-B76DEA0A7DE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590" y="2418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98" name="Rectangle 166">
                  <a:extLst>
                    <a:ext uri="{FF2B5EF4-FFF2-40B4-BE49-F238E27FC236}">
                      <a16:creationId xmlns:a16="http://schemas.microsoft.com/office/drawing/2014/main" id="{856F5C3E-A834-4A2C-8F8D-EB4D29F1899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594" y="2366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99" name="Rectangle 167">
                  <a:extLst>
                    <a:ext uri="{FF2B5EF4-FFF2-40B4-BE49-F238E27FC236}">
                      <a16:creationId xmlns:a16="http://schemas.microsoft.com/office/drawing/2014/main" id="{8EC85826-4992-49EA-9828-1B30A4C1E8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609" y="2333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00" name="Rectangle 168">
                  <a:extLst>
                    <a:ext uri="{FF2B5EF4-FFF2-40B4-BE49-F238E27FC236}">
                      <a16:creationId xmlns:a16="http://schemas.microsoft.com/office/drawing/2014/main" id="{B6F3154E-6EB8-46A5-993E-FF537E050EC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697" y="2565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01" name="Rectangle 169">
                  <a:extLst>
                    <a:ext uri="{FF2B5EF4-FFF2-40B4-BE49-F238E27FC236}">
                      <a16:creationId xmlns:a16="http://schemas.microsoft.com/office/drawing/2014/main" id="{2DB3AC7D-B145-4B1C-9F22-51F43EF280C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689" y="2498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02" name="Rectangle 170">
                  <a:extLst>
                    <a:ext uri="{FF2B5EF4-FFF2-40B4-BE49-F238E27FC236}">
                      <a16:creationId xmlns:a16="http://schemas.microsoft.com/office/drawing/2014/main" id="{2B5FE609-871F-43FE-B609-29BAD4A99EF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697" y="2437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03" name="Rectangle 171">
                  <a:extLst>
                    <a:ext uri="{FF2B5EF4-FFF2-40B4-BE49-F238E27FC236}">
                      <a16:creationId xmlns:a16="http://schemas.microsoft.com/office/drawing/2014/main" id="{58A67C60-45C0-417C-900E-B24FB456D55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709" y="2406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04" name="Rectangle 172">
                  <a:extLst>
                    <a:ext uri="{FF2B5EF4-FFF2-40B4-BE49-F238E27FC236}">
                      <a16:creationId xmlns:a16="http://schemas.microsoft.com/office/drawing/2014/main" id="{19FA6646-CA8F-4384-B1D1-6CE484965D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698" y="2354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d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05" name="Rectangle 173">
                  <a:extLst>
                    <a:ext uri="{FF2B5EF4-FFF2-40B4-BE49-F238E27FC236}">
                      <a16:creationId xmlns:a16="http://schemas.microsoft.com/office/drawing/2014/main" id="{C5FC7191-0C6D-4890-A7AF-904375192E5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721" y="2321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6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06" name="Freeform 174">
                  <a:extLst>
                    <a:ext uri="{FF2B5EF4-FFF2-40B4-BE49-F238E27FC236}">
                      <a16:creationId xmlns:a16="http://schemas.microsoft.com/office/drawing/2014/main" id="{2E19A364-E8AF-4126-9944-F4C07CF1C4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69" y="2326"/>
                  <a:ext cx="213" cy="396"/>
                </a:xfrm>
                <a:custGeom>
                  <a:avLst/>
                  <a:gdLst>
                    <a:gd name="T0" fmla="*/ 0 w 533"/>
                    <a:gd name="T1" fmla="*/ 0 h 987"/>
                    <a:gd name="T2" fmla="*/ 0 w 533"/>
                    <a:gd name="T3" fmla="*/ 0 h 987"/>
                    <a:gd name="T4" fmla="*/ 533 w 533"/>
                    <a:gd name="T5" fmla="*/ 0 h 987"/>
                    <a:gd name="T6" fmla="*/ 533 w 533"/>
                    <a:gd name="T7" fmla="*/ 987 h 987"/>
                    <a:gd name="T8" fmla="*/ 0 w 533"/>
                    <a:gd name="T9" fmla="*/ 987 h 987"/>
                    <a:gd name="T10" fmla="*/ 0 w 533"/>
                    <a:gd name="T11" fmla="*/ 0 h 9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98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987"/>
                      </a:lnTo>
                      <a:lnTo>
                        <a:pt x="0" y="98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07" name="Freeform 175">
                  <a:extLst>
                    <a:ext uri="{FF2B5EF4-FFF2-40B4-BE49-F238E27FC236}">
                      <a16:creationId xmlns:a16="http://schemas.microsoft.com/office/drawing/2014/main" id="{B5CFF91C-9849-47BC-BD35-BAB3B1F7D1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69" y="2326"/>
                  <a:ext cx="213" cy="396"/>
                </a:xfrm>
                <a:custGeom>
                  <a:avLst/>
                  <a:gdLst>
                    <a:gd name="T0" fmla="*/ 0 w 533"/>
                    <a:gd name="T1" fmla="*/ 0 h 987"/>
                    <a:gd name="T2" fmla="*/ 0 w 533"/>
                    <a:gd name="T3" fmla="*/ 0 h 987"/>
                    <a:gd name="T4" fmla="*/ 533 w 533"/>
                    <a:gd name="T5" fmla="*/ 0 h 987"/>
                    <a:gd name="T6" fmla="*/ 533 w 533"/>
                    <a:gd name="T7" fmla="*/ 987 h 987"/>
                    <a:gd name="T8" fmla="*/ 0 w 533"/>
                    <a:gd name="T9" fmla="*/ 987 h 987"/>
                    <a:gd name="T10" fmla="*/ 0 w 533"/>
                    <a:gd name="T11" fmla="*/ 0 h 9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98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987"/>
                      </a:lnTo>
                      <a:lnTo>
                        <a:pt x="0" y="98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08" name="Rectangle 176">
                  <a:extLst>
                    <a:ext uri="{FF2B5EF4-FFF2-40B4-BE49-F238E27FC236}">
                      <a16:creationId xmlns:a16="http://schemas.microsoft.com/office/drawing/2014/main" id="{A18D44E7-86ED-40AD-85FE-8CF88E0411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62" y="2536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09" name="Rectangle 177">
                  <a:extLst>
                    <a:ext uri="{FF2B5EF4-FFF2-40B4-BE49-F238E27FC236}">
                      <a16:creationId xmlns:a16="http://schemas.microsoft.com/office/drawing/2014/main" id="{B00F7251-D576-4535-8707-32D7DD0BF74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61" y="2491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10" name="Rectangle 178">
                  <a:extLst>
                    <a:ext uri="{FF2B5EF4-FFF2-40B4-BE49-F238E27FC236}">
                      <a16:creationId xmlns:a16="http://schemas.microsoft.com/office/drawing/2014/main" id="{CBFFF954-0502-4475-BB77-CEDB745AAE4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63" y="2448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11" name="Rectangle 179">
                  <a:extLst>
                    <a:ext uri="{FF2B5EF4-FFF2-40B4-BE49-F238E27FC236}">
                      <a16:creationId xmlns:a16="http://schemas.microsoft.com/office/drawing/2014/main" id="{581CE7D7-2F67-496A-B4C6-C8C16F24B68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66" y="2408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12" name="Rectangle 180">
                  <a:extLst>
                    <a:ext uri="{FF2B5EF4-FFF2-40B4-BE49-F238E27FC236}">
                      <a16:creationId xmlns:a16="http://schemas.microsoft.com/office/drawing/2014/main" id="{EFD33AE3-5279-4CA5-9954-ACFE05A99D7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57" y="2364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13" name="Freeform 181">
                  <a:extLst>
                    <a:ext uri="{FF2B5EF4-FFF2-40B4-BE49-F238E27FC236}">
                      <a16:creationId xmlns:a16="http://schemas.microsoft.com/office/drawing/2014/main" id="{B5BFB74F-4E4B-4370-8379-98C22387597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778" y="1824"/>
                  <a:ext cx="112" cy="32"/>
                </a:xfrm>
                <a:custGeom>
                  <a:avLst/>
                  <a:gdLst>
                    <a:gd name="T0" fmla="*/ 0 w 280"/>
                    <a:gd name="T1" fmla="*/ 37 h 80"/>
                    <a:gd name="T2" fmla="*/ 0 w 280"/>
                    <a:gd name="T3" fmla="*/ 37 h 80"/>
                    <a:gd name="T4" fmla="*/ 214 w 280"/>
                    <a:gd name="T5" fmla="*/ 37 h 80"/>
                    <a:gd name="T6" fmla="*/ 214 w 280"/>
                    <a:gd name="T7" fmla="*/ 43 h 80"/>
                    <a:gd name="T8" fmla="*/ 0 w 280"/>
                    <a:gd name="T9" fmla="*/ 43 h 80"/>
                    <a:gd name="T10" fmla="*/ 0 w 280"/>
                    <a:gd name="T11" fmla="*/ 37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7"/>
                      </a:moveTo>
                      <a:lnTo>
                        <a:pt x="0" y="37"/>
                      </a:lnTo>
                      <a:lnTo>
                        <a:pt x="214" y="37"/>
                      </a:lnTo>
                      <a:lnTo>
                        <a:pt x="214" y="43"/>
                      </a:lnTo>
                      <a:lnTo>
                        <a:pt x="0" y="43"/>
                      </a:lnTo>
                      <a:lnTo>
                        <a:pt x="0" y="37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14" name="Freeform 182">
                  <a:extLst>
                    <a:ext uri="{FF2B5EF4-FFF2-40B4-BE49-F238E27FC236}">
                      <a16:creationId xmlns:a16="http://schemas.microsoft.com/office/drawing/2014/main" id="{70C2E6DE-2A49-4B2D-8C19-377B556E7B4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778" y="2180"/>
                  <a:ext cx="112" cy="32"/>
                </a:xfrm>
                <a:custGeom>
                  <a:avLst/>
                  <a:gdLst>
                    <a:gd name="T0" fmla="*/ 0 w 280"/>
                    <a:gd name="T1" fmla="*/ 36 h 80"/>
                    <a:gd name="T2" fmla="*/ 0 w 280"/>
                    <a:gd name="T3" fmla="*/ 36 h 80"/>
                    <a:gd name="T4" fmla="*/ 214 w 280"/>
                    <a:gd name="T5" fmla="*/ 36 h 80"/>
                    <a:gd name="T6" fmla="*/ 214 w 280"/>
                    <a:gd name="T7" fmla="*/ 43 h 80"/>
                    <a:gd name="T8" fmla="*/ 0 w 280"/>
                    <a:gd name="T9" fmla="*/ 43 h 80"/>
                    <a:gd name="T10" fmla="*/ 0 w 280"/>
                    <a:gd name="T11" fmla="*/ 36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6"/>
                      </a:moveTo>
                      <a:lnTo>
                        <a:pt x="0" y="36"/>
                      </a:lnTo>
                      <a:lnTo>
                        <a:pt x="214" y="36"/>
                      </a:lnTo>
                      <a:lnTo>
                        <a:pt x="214" y="43"/>
                      </a:lnTo>
                      <a:lnTo>
                        <a:pt x="0" y="43"/>
                      </a:lnTo>
                      <a:lnTo>
                        <a:pt x="0" y="36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15" name="Freeform 183">
                  <a:extLst>
                    <a:ext uri="{FF2B5EF4-FFF2-40B4-BE49-F238E27FC236}">
                      <a16:creationId xmlns:a16="http://schemas.microsoft.com/office/drawing/2014/main" id="{63AD3124-9232-4578-8BBB-76B377975F1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778" y="2518"/>
                  <a:ext cx="112" cy="33"/>
                </a:xfrm>
                <a:custGeom>
                  <a:avLst/>
                  <a:gdLst>
                    <a:gd name="T0" fmla="*/ 0 w 280"/>
                    <a:gd name="T1" fmla="*/ 37 h 80"/>
                    <a:gd name="T2" fmla="*/ 0 w 280"/>
                    <a:gd name="T3" fmla="*/ 37 h 80"/>
                    <a:gd name="T4" fmla="*/ 214 w 280"/>
                    <a:gd name="T5" fmla="*/ 37 h 80"/>
                    <a:gd name="T6" fmla="*/ 214 w 280"/>
                    <a:gd name="T7" fmla="*/ 44 h 80"/>
                    <a:gd name="T8" fmla="*/ 0 w 280"/>
                    <a:gd name="T9" fmla="*/ 44 h 80"/>
                    <a:gd name="T10" fmla="*/ 0 w 280"/>
                    <a:gd name="T11" fmla="*/ 37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7"/>
                      </a:moveTo>
                      <a:lnTo>
                        <a:pt x="0" y="37"/>
                      </a:lnTo>
                      <a:lnTo>
                        <a:pt x="214" y="37"/>
                      </a:lnTo>
                      <a:lnTo>
                        <a:pt x="214" y="44"/>
                      </a:lnTo>
                      <a:lnTo>
                        <a:pt x="0" y="44"/>
                      </a:lnTo>
                      <a:lnTo>
                        <a:pt x="0" y="37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16" name="Freeform 184">
                  <a:extLst>
                    <a:ext uri="{FF2B5EF4-FFF2-40B4-BE49-F238E27FC236}">
                      <a16:creationId xmlns:a16="http://schemas.microsoft.com/office/drawing/2014/main" id="{FC0987B2-225C-4F72-B7B7-E5FE0B7589D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778" y="2866"/>
                  <a:ext cx="112" cy="32"/>
                </a:xfrm>
                <a:custGeom>
                  <a:avLst/>
                  <a:gdLst>
                    <a:gd name="T0" fmla="*/ 0 w 280"/>
                    <a:gd name="T1" fmla="*/ 37 h 80"/>
                    <a:gd name="T2" fmla="*/ 0 w 280"/>
                    <a:gd name="T3" fmla="*/ 37 h 80"/>
                    <a:gd name="T4" fmla="*/ 214 w 280"/>
                    <a:gd name="T5" fmla="*/ 37 h 80"/>
                    <a:gd name="T6" fmla="*/ 214 w 280"/>
                    <a:gd name="T7" fmla="*/ 43 h 80"/>
                    <a:gd name="T8" fmla="*/ 0 w 280"/>
                    <a:gd name="T9" fmla="*/ 43 h 80"/>
                    <a:gd name="T10" fmla="*/ 0 w 280"/>
                    <a:gd name="T11" fmla="*/ 37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7"/>
                      </a:moveTo>
                      <a:lnTo>
                        <a:pt x="0" y="37"/>
                      </a:lnTo>
                      <a:lnTo>
                        <a:pt x="214" y="37"/>
                      </a:lnTo>
                      <a:lnTo>
                        <a:pt x="214" y="43"/>
                      </a:lnTo>
                      <a:lnTo>
                        <a:pt x="0" y="43"/>
                      </a:lnTo>
                      <a:lnTo>
                        <a:pt x="0" y="37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17" name="Freeform 185">
                  <a:extLst>
                    <a:ext uri="{FF2B5EF4-FFF2-40B4-BE49-F238E27FC236}">
                      <a16:creationId xmlns:a16="http://schemas.microsoft.com/office/drawing/2014/main" id="{A314E575-12CD-42D5-8414-C8B71870C3E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778" y="3191"/>
                  <a:ext cx="112" cy="32"/>
                </a:xfrm>
                <a:custGeom>
                  <a:avLst/>
                  <a:gdLst>
                    <a:gd name="T0" fmla="*/ 0 w 280"/>
                    <a:gd name="T1" fmla="*/ 44 h 80"/>
                    <a:gd name="T2" fmla="*/ 0 w 280"/>
                    <a:gd name="T3" fmla="*/ 44 h 80"/>
                    <a:gd name="T4" fmla="*/ 214 w 280"/>
                    <a:gd name="T5" fmla="*/ 44 h 80"/>
                    <a:gd name="T6" fmla="*/ 214 w 280"/>
                    <a:gd name="T7" fmla="*/ 37 h 80"/>
                    <a:gd name="T8" fmla="*/ 0 w 280"/>
                    <a:gd name="T9" fmla="*/ 37 h 80"/>
                    <a:gd name="T10" fmla="*/ 0 w 280"/>
                    <a:gd name="T11" fmla="*/ 44 h 80"/>
                    <a:gd name="T12" fmla="*/ 200 w 280"/>
                    <a:gd name="T13" fmla="*/ 80 h 80"/>
                    <a:gd name="T14" fmla="*/ 200 w 280"/>
                    <a:gd name="T15" fmla="*/ 80 h 80"/>
                    <a:gd name="T16" fmla="*/ 280 w 280"/>
                    <a:gd name="T17" fmla="*/ 40 h 80"/>
                    <a:gd name="T18" fmla="*/ 200 w 280"/>
                    <a:gd name="T19" fmla="*/ 0 h 80"/>
                    <a:gd name="T20" fmla="*/ 200 w 280"/>
                    <a:gd name="T21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44"/>
                      </a:moveTo>
                      <a:lnTo>
                        <a:pt x="0" y="44"/>
                      </a:lnTo>
                      <a:lnTo>
                        <a:pt x="214" y="44"/>
                      </a:lnTo>
                      <a:lnTo>
                        <a:pt x="214" y="37"/>
                      </a:lnTo>
                      <a:lnTo>
                        <a:pt x="0" y="37"/>
                      </a:lnTo>
                      <a:lnTo>
                        <a:pt x="0" y="44"/>
                      </a:lnTo>
                      <a:close/>
                      <a:moveTo>
                        <a:pt x="200" y="80"/>
                      </a:moveTo>
                      <a:lnTo>
                        <a:pt x="200" y="80"/>
                      </a:lnTo>
                      <a:lnTo>
                        <a:pt x="280" y="40"/>
                      </a:lnTo>
                      <a:lnTo>
                        <a:pt x="200" y="0"/>
                      </a:lnTo>
                      <a:lnTo>
                        <a:pt x="200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18" name="Freeform 186">
                  <a:extLst>
                    <a:ext uri="{FF2B5EF4-FFF2-40B4-BE49-F238E27FC236}">
                      <a16:creationId xmlns:a16="http://schemas.microsoft.com/office/drawing/2014/main" id="{5BC0B262-AA56-4A25-BBD3-1CB29F0E1B2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109" y="1824"/>
                  <a:ext cx="112" cy="32"/>
                </a:xfrm>
                <a:custGeom>
                  <a:avLst/>
                  <a:gdLst>
                    <a:gd name="T0" fmla="*/ 0 w 280"/>
                    <a:gd name="T1" fmla="*/ 37 h 80"/>
                    <a:gd name="T2" fmla="*/ 0 w 280"/>
                    <a:gd name="T3" fmla="*/ 37 h 80"/>
                    <a:gd name="T4" fmla="*/ 213 w 280"/>
                    <a:gd name="T5" fmla="*/ 37 h 80"/>
                    <a:gd name="T6" fmla="*/ 213 w 280"/>
                    <a:gd name="T7" fmla="*/ 43 h 80"/>
                    <a:gd name="T8" fmla="*/ 0 w 280"/>
                    <a:gd name="T9" fmla="*/ 43 h 80"/>
                    <a:gd name="T10" fmla="*/ 0 w 280"/>
                    <a:gd name="T11" fmla="*/ 37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7"/>
                      </a:moveTo>
                      <a:lnTo>
                        <a:pt x="0" y="37"/>
                      </a:lnTo>
                      <a:lnTo>
                        <a:pt x="213" y="37"/>
                      </a:lnTo>
                      <a:lnTo>
                        <a:pt x="213" y="43"/>
                      </a:lnTo>
                      <a:lnTo>
                        <a:pt x="0" y="43"/>
                      </a:lnTo>
                      <a:lnTo>
                        <a:pt x="0" y="37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19" name="Freeform 187">
                  <a:extLst>
                    <a:ext uri="{FF2B5EF4-FFF2-40B4-BE49-F238E27FC236}">
                      <a16:creationId xmlns:a16="http://schemas.microsoft.com/office/drawing/2014/main" id="{FECCEA76-4491-4A8C-94C2-A6B26D5AF72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109" y="2180"/>
                  <a:ext cx="112" cy="32"/>
                </a:xfrm>
                <a:custGeom>
                  <a:avLst/>
                  <a:gdLst>
                    <a:gd name="T0" fmla="*/ 0 w 280"/>
                    <a:gd name="T1" fmla="*/ 36 h 80"/>
                    <a:gd name="T2" fmla="*/ 0 w 280"/>
                    <a:gd name="T3" fmla="*/ 36 h 80"/>
                    <a:gd name="T4" fmla="*/ 213 w 280"/>
                    <a:gd name="T5" fmla="*/ 36 h 80"/>
                    <a:gd name="T6" fmla="*/ 213 w 280"/>
                    <a:gd name="T7" fmla="*/ 43 h 80"/>
                    <a:gd name="T8" fmla="*/ 0 w 280"/>
                    <a:gd name="T9" fmla="*/ 43 h 80"/>
                    <a:gd name="T10" fmla="*/ 0 w 280"/>
                    <a:gd name="T11" fmla="*/ 36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6"/>
                      </a:moveTo>
                      <a:lnTo>
                        <a:pt x="0" y="36"/>
                      </a:lnTo>
                      <a:lnTo>
                        <a:pt x="213" y="36"/>
                      </a:lnTo>
                      <a:lnTo>
                        <a:pt x="213" y="43"/>
                      </a:lnTo>
                      <a:lnTo>
                        <a:pt x="0" y="43"/>
                      </a:lnTo>
                      <a:lnTo>
                        <a:pt x="0" y="36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20" name="Freeform 188">
                  <a:extLst>
                    <a:ext uri="{FF2B5EF4-FFF2-40B4-BE49-F238E27FC236}">
                      <a16:creationId xmlns:a16="http://schemas.microsoft.com/office/drawing/2014/main" id="{A0DEB834-A41C-493A-BED2-FBDF9A9B465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109" y="2518"/>
                  <a:ext cx="112" cy="33"/>
                </a:xfrm>
                <a:custGeom>
                  <a:avLst/>
                  <a:gdLst>
                    <a:gd name="T0" fmla="*/ 0 w 280"/>
                    <a:gd name="T1" fmla="*/ 37 h 80"/>
                    <a:gd name="T2" fmla="*/ 0 w 280"/>
                    <a:gd name="T3" fmla="*/ 37 h 80"/>
                    <a:gd name="T4" fmla="*/ 213 w 280"/>
                    <a:gd name="T5" fmla="*/ 37 h 80"/>
                    <a:gd name="T6" fmla="*/ 213 w 280"/>
                    <a:gd name="T7" fmla="*/ 44 h 80"/>
                    <a:gd name="T8" fmla="*/ 0 w 280"/>
                    <a:gd name="T9" fmla="*/ 44 h 80"/>
                    <a:gd name="T10" fmla="*/ 0 w 280"/>
                    <a:gd name="T11" fmla="*/ 37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7"/>
                      </a:moveTo>
                      <a:lnTo>
                        <a:pt x="0" y="37"/>
                      </a:lnTo>
                      <a:lnTo>
                        <a:pt x="213" y="37"/>
                      </a:lnTo>
                      <a:lnTo>
                        <a:pt x="213" y="44"/>
                      </a:lnTo>
                      <a:lnTo>
                        <a:pt x="0" y="44"/>
                      </a:lnTo>
                      <a:lnTo>
                        <a:pt x="0" y="37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21" name="Freeform 189">
                  <a:extLst>
                    <a:ext uri="{FF2B5EF4-FFF2-40B4-BE49-F238E27FC236}">
                      <a16:creationId xmlns:a16="http://schemas.microsoft.com/office/drawing/2014/main" id="{816FA989-29EF-4CA3-B50E-6E7AAE360FB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109" y="2866"/>
                  <a:ext cx="112" cy="32"/>
                </a:xfrm>
                <a:custGeom>
                  <a:avLst/>
                  <a:gdLst>
                    <a:gd name="T0" fmla="*/ 0 w 280"/>
                    <a:gd name="T1" fmla="*/ 37 h 80"/>
                    <a:gd name="T2" fmla="*/ 0 w 280"/>
                    <a:gd name="T3" fmla="*/ 37 h 80"/>
                    <a:gd name="T4" fmla="*/ 213 w 280"/>
                    <a:gd name="T5" fmla="*/ 37 h 80"/>
                    <a:gd name="T6" fmla="*/ 213 w 280"/>
                    <a:gd name="T7" fmla="*/ 43 h 80"/>
                    <a:gd name="T8" fmla="*/ 0 w 280"/>
                    <a:gd name="T9" fmla="*/ 43 h 80"/>
                    <a:gd name="T10" fmla="*/ 0 w 280"/>
                    <a:gd name="T11" fmla="*/ 37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7"/>
                      </a:moveTo>
                      <a:lnTo>
                        <a:pt x="0" y="37"/>
                      </a:lnTo>
                      <a:lnTo>
                        <a:pt x="213" y="37"/>
                      </a:lnTo>
                      <a:lnTo>
                        <a:pt x="213" y="43"/>
                      </a:lnTo>
                      <a:lnTo>
                        <a:pt x="0" y="43"/>
                      </a:lnTo>
                      <a:lnTo>
                        <a:pt x="0" y="37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22" name="Freeform 190">
                  <a:extLst>
                    <a:ext uri="{FF2B5EF4-FFF2-40B4-BE49-F238E27FC236}">
                      <a16:creationId xmlns:a16="http://schemas.microsoft.com/office/drawing/2014/main" id="{87CEA877-E46E-448B-A459-10FD1273E02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109" y="3191"/>
                  <a:ext cx="112" cy="32"/>
                </a:xfrm>
                <a:custGeom>
                  <a:avLst/>
                  <a:gdLst>
                    <a:gd name="T0" fmla="*/ 0 w 280"/>
                    <a:gd name="T1" fmla="*/ 44 h 80"/>
                    <a:gd name="T2" fmla="*/ 0 w 280"/>
                    <a:gd name="T3" fmla="*/ 44 h 80"/>
                    <a:gd name="T4" fmla="*/ 213 w 280"/>
                    <a:gd name="T5" fmla="*/ 44 h 80"/>
                    <a:gd name="T6" fmla="*/ 213 w 280"/>
                    <a:gd name="T7" fmla="*/ 37 h 80"/>
                    <a:gd name="T8" fmla="*/ 0 w 280"/>
                    <a:gd name="T9" fmla="*/ 37 h 80"/>
                    <a:gd name="T10" fmla="*/ 0 w 280"/>
                    <a:gd name="T11" fmla="*/ 44 h 80"/>
                    <a:gd name="T12" fmla="*/ 200 w 280"/>
                    <a:gd name="T13" fmla="*/ 80 h 80"/>
                    <a:gd name="T14" fmla="*/ 200 w 280"/>
                    <a:gd name="T15" fmla="*/ 80 h 80"/>
                    <a:gd name="T16" fmla="*/ 280 w 280"/>
                    <a:gd name="T17" fmla="*/ 40 h 80"/>
                    <a:gd name="T18" fmla="*/ 200 w 280"/>
                    <a:gd name="T19" fmla="*/ 0 h 80"/>
                    <a:gd name="T20" fmla="*/ 200 w 280"/>
                    <a:gd name="T21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44"/>
                      </a:moveTo>
                      <a:lnTo>
                        <a:pt x="0" y="44"/>
                      </a:lnTo>
                      <a:lnTo>
                        <a:pt x="213" y="44"/>
                      </a:lnTo>
                      <a:lnTo>
                        <a:pt x="213" y="37"/>
                      </a:lnTo>
                      <a:lnTo>
                        <a:pt x="0" y="37"/>
                      </a:lnTo>
                      <a:lnTo>
                        <a:pt x="0" y="44"/>
                      </a:lnTo>
                      <a:close/>
                      <a:moveTo>
                        <a:pt x="200" y="80"/>
                      </a:moveTo>
                      <a:lnTo>
                        <a:pt x="200" y="80"/>
                      </a:lnTo>
                      <a:lnTo>
                        <a:pt x="280" y="40"/>
                      </a:lnTo>
                      <a:lnTo>
                        <a:pt x="200" y="0"/>
                      </a:lnTo>
                      <a:lnTo>
                        <a:pt x="200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23" name="Freeform 191">
                  <a:extLst>
                    <a:ext uri="{FF2B5EF4-FFF2-40B4-BE49-F238E27FC236}">
                      <a16:creationId xmlns:a16="http://schemas.microsoft.com/office/drawing/2014/main" id="{81CD18D6-DA8F-4BC1-86C7-70E842AC573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762" y="2500"/>
                  <a:ext cx="112" cy="32"/>
                </a:xfrm>
                <a:custGeom>
                  <a:avLst/>
                  <a:gdLst>
                    <a:gd name="T0" fmla="*/ 0 w 280"/>
                    <a:gd name="T1" fmla="*/ 36 h 80"/>
                    <a:gd name="T2" fmla="*/ 0 w 280"/>
                    <a:gd name="T3" fmla="*/ 36 h 80"/>
                    <a:gd name="T4" fmla="*/ 214 w 280"/>
                    <a:gd name="T5" fmla="*/ 36 h 80"/>
                    <a:gd name="T6" fmla="*/ 214 w 280"/>
                    <a:gd name="T7" fmla="*/ 43 h 80"/>
                    <a:gd name="T8" fmla="*/ 0 w 280"/>
                    <a:gd name="T9" fmla="*/ 43 h 80"/>
                    <a:gd name="T10" fmla="*/ 0 w 280"/>
                    <a:gd name="T11" fmla="*/ 36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6"/>
                      </a:moveTo>
                      <a:lnTo>
                        <a:pt x="0" y="36"/>
                      </a:lnTo>
                      <a:lnTo>
                        <a:pt x="214" y="36"/>
                      </a:lnTo>
                      <a:lnTo>
                        <a:pt x="214" y="43"/>
                      </a:lnTo>
                      <a:lnTo>
                        <a:pt x="0" y="43"/>
                      </a:lnTo>
                      <a:lnTo>
                        <a:pt x="0" y="36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24" name="Freeform 192">
                  <a:extLst>
                    <a:ext uri="{FF2B5EF4-FFF2-40B4-BE49-F238E27FC236}">
                      <a16:creationId xmlns:a16="http://schemas.microsoft.com/office/drawing/2014/main" id="{78C8C65F-5FEC-4A5D-956B-1CA151972E1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434" y="1839"/>
                  <a:ext cx="118" cy="700"/>
                </a:xfrm>
                <a:custGeom>
                  <a:avLst/>
                  <a:gdLst>
                    <a:gd name="T0" fmla="*/ 0 w 296"/>
                    <a:gd name="T1" fmla="*/ 0 h 1748"/>
                    <a:gd name="T2" fmla="*/ 0 w 296"/>
                    <a:gd name="T3" fmla="*/ 0 h 1748"/>
                    <a:gd name="T4" fmla="*/ 151 w 296"/>
                    <a:gd name="T5" fmla="*/ 0 h 1748"/>
                    <a:gd name="T6" fmla="*/ 151 w 296"/>
                    <a:gd name="T7" fmla="*/ 1708 h 1748"/>
                    <a:gd name="T8" fmla="*/ 148 w 296"/>
                    <a:gd name="T9" fmla="*/ 1705 h 1748"/>
                    <a:gd name="T10" fmla="*/ 229 w 296"/>
                    <a:gd name="T11" fmla="*/ 1705 h 1748"/>
                    <a:gd name="T12" fmla="*/ 229 w 296"/>
                    <a:gd name="T13" fmla="*/ 1712 h 1748"/>
                    <a:gd name="T14" fmla="*/ 145 w 296"/>
                    <a:gd name="T15" fmla="*/ 1712 h 1748"/>
                    <a:gd name="T16" fmla="*/ 145 w 296"/>
                    <a:gd name="T17" fmla="*/ 3 h 1748"/>
                    <a:gd name="T18" fmla="*/ 148 w 296"/>
                    <a:gd name="T19" fmla="*/ 6 h 1748"/>
                    <a:gd name="T20" fmla="*/ 0 w 296"/>
                    <a:gd name="T21" fmla="*/ 6 h 1748"/>
                    <a:gd name="T22" fmla="*/ 0 w 296"/>
                    <a:gd name="T23" fmla="*/ 0 h 1748"/>
                    <a:gd name="T24" fmla="*/ 216 w 296"/>
                    <a:gd name="T25" fmla="*/ 1668 h 1748"/>
                    <a:gd name="T26" fmla="*/ 216 w 296"/>
                    <a:gd name="T27" fmla="*/ 1668 h 1748"/>
                    <a:gd name="T28" fmla="*/ 296 w 296"/>
                    <a:gd name="T29" fmla="*/ 1708 h 1748"/>
                    <a:gd name="T30" fmla="*/ 216 w 296"/>
                    <a:gd name="T31" fmla="*/ 1748 h 1748"/>
                    <a:gd name="T32" fmla="*/ 216 w 296"/>
                    <a:gd name="T33" fmla="*/ 1668 h 1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96" h="174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51" y="0"/>
                      </a:lnTo>
                      <a:lnTo>
                        <a:pt x="151" y="1708"/>
                      </a:lnTo>
                      <a:lnTo>
                        <a:pt x="148" y="1705"/>
                      </a:lnTo>
                      <a:lnTo>
                        <a:pt x="229" y="1705"/>
                      </a:lnTo>
                      <a:lnTo>
                        <a:pt x="229" y="1712"/>
                      </a:lnTo>
                      <a:lnTo>
                        <a:pt x="145" y="1712"/>
                      </a:lnTo>
                      <a:lnTo>
                        <a:pt x="145" y="3"/>
                      </a:lnTo>
                      <a:lnTo>
                        <a:pt x="148" y="6"/>
                      </a:lnTo>
                      <a:lnTo>
                        <a:pt x="0" y="6"/>
                      </a:lnTo>
                      <a:lnTo>
                        <a:pt x="0" y="0"/>
                      </a:lnTo>
                      <a:close/>
                      <a:moveTo>
                        <a:pt x="216" y="1668"/>
                      </a:moveTo>
                      <a:lnTo>
                        <a:pt x="216" y="1668"/>
                      </a:lnTo>
                      <a:lnTo>
                        <a:pt x="296" y="1708"/>
                      </a:lnTo>
                      <a:lnTo>
                        <a:pt x="216" y="1748"/>
                      </a:lnTo>
                      <a:lnTo>
                        <a:pt x="216" y="166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25" name="Freeform 193">
                  <a:extLst>
                    <a:ext uri="{FF2B5EF4-FFF2-40B4-BE49-F238E27FC236}">
                      <a16:creationId xmlns:a16="http://schemas.microsoft.com/office/drawing/2014/main" id="{539CF2FD-8A2D-4DFB-A148-94FB50C0252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434" y="2181"/>
                  <a:ext cx="118" cy="358"/>
                </a:xfrm>
                <a:custGeom>
                  <a:avLst/>
                  <a:gdLst>
                    <a:gd name="T0" fmla="*/ 0 w 296"/>
                    <a:gd name="T1" fmla="*/ 0 h 894"/>
                    <a:gd name="T2" fmla="*/ 0 w 296"/>
                    <a:gd name="T3" fmla="*/ 0 h 894"/>
                    <a:gd name="T4" fmla="*/ 151 w 296"/>
                    <a:gd name="T5" fmla="*/ 0 h 894"/>
                    <a:gd name="T6" fmla="*/ 151 w 296"/>
                    <a:gd name="T7" fmla="*/ 854 h 894"/>
                    <a:gd name="T8" fmla="*/ 148 w 296"/>
                    <a:gd name="T9" fmla="*/ 851 h 894"/>
                    <a:gd name="T10" fmla="*/ 229 w 296"/>
                    <a:gd name="T11" fmla="*/ 851 h 894"/>
                    <a:gd name="T12" fmla="*/ 229 w 296"/>
                    <a:gd name="T13" fmla="*/ 858 h 894"/>
                    <a:gd name="T14" fmla="*/ 145 w 296"/>
                    <a:gd name="T15" fmla="*/ 858 h 894"/>
                    <a:gd name="T16" fmla="*/ 145 w 296"/>
                    <a:gd name="T17" fmla="*/ 3 h 894"/>
                    <a:gd name="T18" fmla="*/ 148 w 296"/>
                    <a:gd name="T19" fmla="*/ 7 h 894"/>
                    <a:gd name="T20" fmla="*/ 0 w 296"/>
                    <a:gd name="T21" fmla="*/ 7 h 894"/>
                    <a:gd name="T22" fmla="*/ 0 w 296"/>
                    <a:gd name="T23" fmla="*/ 0 h 894"/>
                    <a:gd name="T24" fmla="*/ 216 w 296"/>
                    <a:gd name="T25" fmla="*/ 814 h 894"/>
                    <a:gd name="T26" fmla="*/ 216 w 296"/>
                    <a:gd name="T27" fmla="*/ 814 h 894"/>
                    <a:gd name="T28" fmla="*/ 296 w 296"/>
                    <a:gd name="T29" fmla="*/ 854 h 894"/>
                    <a:gd name="T30" fmla="*/ 216 w 296"/>
                    <a:gd name="T31" fmla="*/ 894 h 894"/>
                    <a:gd name="T32" fmla="*/ 216 w 296"/>
                    <a:gd name="T33" fmla="*/ 814 h 8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96" h="89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51" y="0"/>
                      </a:lnTo>
                      <a:lnTo>
                        <a:pt x="151" y="854"/>
                      </a:lnTo>
                      <a:lnTo>
                        <a:pt x="148" y="851"/>
                      </a:lnTo>
                      <a:lnTo>
                        <a:pt x="229" y="851"/>
                      </a:lnTo>
                      <a:lnTo>
                        <a:pt x="229" y="858"/>
                      </a:lnTo>
                      <a:lnTo>
                        <a:pt x="145" y="858"/>
                      </a:lnTo>
                      <a:lnTo>
                        <a:pt x="145" y="3"/>
                      </a:lnTo>
                      <a:lnTo>
                        <a:pt x="148" y="7"/>
                      </a:lnTo>
                      <a:lnTo>
                        <a:pt x="0" y="7"/>
                      </a:lnTo>
                      <a:lnTo>
                        <a:pt x="0" y="0"/>
                      </a:lnTo>
                      <a:close/>
                      <a:moveTo>
                        <a:pt x="216" y="814"/>
                      </a:moveTo>
                      <a:lnTo>
                        <a:pt x="216" y="814"/>
                      </a:lnTo>
                      <a:lnTo>
                        <a:pt x="296" y="854"/>
                      </a:lnTo>
                      <a:lnTo>
                        <a:pt x="216" y="894"/>
                      </a:lnTo>
                      <a:lnTo>
                        <a:pt x="216" y="81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26" name="Freeform 194">
                  <a:extLst>
                    <a:ext uri="{FF2B5EF4-FFF2-40B4-BE49-F238E27FC236}">
                      <a16:creationId xmlns:a16="http://schemas.microsoft.com/office/drawing/2014/main" id="{4577DC8F-BA0E-4747-86CC-262DF585C2E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434" y="2508"/>
                  <a:ext cx="118" cy="32"/>
                </a:xfrm>
                <a:custGeom>
                  <a:avLst/>
                  <a:gdLst>
                    <a:gd name="T0" fmla="*/ 0 w 296"/>
                    <a:gd name="T1" fmla="*/ 46 h 80"/>
                    <a:gd name="T2" fmla="*/ 0 w 296"/>
                    <a:gd name="T3" fmla="*/ 46 h 80"/>
                    <a:gd name="T4" fmla="*/ 151 w 296"/>
                    <a:gd name="T5" fmla="*/ 46 h 80"/>
                    <a:gd name="T6" fmla="*/ 151 w 296"/>
                    <a:gd name="T7" fmla="*/ 40 h 80"/>
                    <a:gd name="T8" fmla="*/ 148 w 296"/>
                    <a:gd name="T9" fmla="*/ 43 h 80"/>
                    <a:gd name="T10" fmla="*/ 229 w 296"/>
                    <a:gd name="T11" fmla="*/ 43 h 80"/>
                    <a:gd name="T12" fmla="*/ 229 w 296"/>
                    <a:gd name="T13" fmla="*/ 36 h 80"/>
                    <a:gd name="T14" fmla="*/ 145 w 296"/>
                    <a:gd name="T15" fmla="*/ 36 h 80"/>
                    <a:gd name="T16" fmla="*/ 145 w 296"/>
                    <a:gd name="T17" fmla="*/ 43 h 80"/>
                    <a:gd name="T18" fmla="*/ 148 w 296"/>
                    <a:gd name="T19" fmla="*/ 40 h 80"/>
                    <a:gd name="T20" fmla="*/ 0 w 296"/>
                    <a:gd name="T21" fmla="*/ 40 h 80"/>
                    <a:gd name="T22" fmla="*/ 0 w 296"/>
                    <a:gd name="T23" fmla="*/ 46 h 80"/>
                    <a:gd name="T24" fmla="*/ 216 w 296"/>
                    <a:gd name="T25" fmla="*/ 80 h 80"/>
                    <a:gd name="T26" fmla="*/ 216 w 296"/>
                    <a:gd name="T27" fmla="*/ 80 h 80"/>
                    <a:gd name="T28" fmla="*/ 296 w 296"/>
                    <a:gd name="T29" fmla="*/ 40 h 80"/>
                    <a:gd name="T30" fmla="*/ 216 w 296"/>
                    <a:gd name="T31" fmla="*/ 0 h 80"/>
                    <a:gd name="T32" fmla="*/ 216 w 296"/>
                    <a:gd name="T33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96" h="80">
                      <a:moveTo>
                        <a:pt x="0" y="46"/>
                      </a:moveTo>
                      <a:lnTo>
                        <a:pt x="0" y="46"/>
                      </a:lnTo>
                      <a:lnTo>
                        <a:pt x="151" y="46"/>
                      </a:lnTo>
                      <a:lnTo>
                        <a:pt x="151" y="40"/>
                      </a:lnTo>
                      <a:lnTo>
                        <a:pt x="148" y="43"/>
                      </a:lnTo>
                      <a:lnTo>
                        <a:pt x="229" y="43"/>
                      </a:lnTo>
                      <a:lnTo>
                        <a:pt x="229" y="36"/>
                      </a:lnTo>
                      <a:lnTo>
                        <a:pt x="145" y="36"/>
                      </a:lnTo>
                      <a:lnTo>
                        <a:pt x="145" y="43"/>
                      </a:lnTo>
                      <a:lnTo>
                        <a:pt x="148" y="40"/>
                      </a:lnTo>
                      <a:lnTo>
                        <a:pt x="0" y="40"/>
                      </a:lnTo>
                      <a:lnTo>
                        <a:pt x="0" y="46"/>
                      </a:lnTo>
                      <a:close/>
                      <a:moveTo>
                        <a:pt x="216" y="80"/>
                      </a:moveTo>
                      <a:lnTo>
                        <a:pt x="216" y="80"/>
                      </a:lnTo>
                      <a:lnTo>
                        <a:pt x="296" y="40"/>
                      </a:lnTo>
                      <a:lnTo>
                        <a:pt x="216" y="0"/>
                      </a:lnTo>
                      <a:lnTo>
                        <a:pt x="216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27" name="Freeform 195">
                  <a:extLst>
                    <a:ext uri="{FF2B5EF4-FFF2-40B4-BE49-F238E27FC236}">
                      <a16:creationId xmlns:a16="http://schemas.microsoft.com/office/drawing/2014/main" id="{0BFC334B-A6FF-4309-9491-06A6A2814D6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434" y="2508"/>
                  <a:ext cx="118" cy="361"/>
                </a:xfrm>
                <a:custGeom>
                  <a:avLst/>
                  <a:gdLst>
                    <a:gd name="T0" fmla="*/ 0 w 296"/>
                    <a:gd name="T1" fmla="*/ 901 h 901"/>
                    <a:gd name="T2" fmla="*/ 0 w 296"/>
                    <a:gd name="T3" fmla="*/ 901 h 901"/>
                    <a:gd name="T4" fmla="*/ 151 w 296"/>
                    <a:gd name="T5" fmla="*/ 901 h 901"/>
                    <a:gd name="T6" fmla="*/ 151 w 296"/>
                    <a:gd name="T7" fmla="*/ 40 h 901"/>
                    <a:gd name="T8" fmla="*/ 148 w 296"/>
                    <a:gd name="T9" fmla="*/ 43 h 901"/>
                    <a:gd name="T10" fmla="*/ 229 w 296"/>
                    <a:gd name="T11" fmla="*/ 43 h 901"/>
                    <a:gd name="T12" fmla="*/ 229 w 296"/>
                    <a:gd name="T13" fmla="*/ 36 h 901"/>
                    <a:gd name="T14" fmla="*/ 145 w 296"/>
                    <a:gd name="T15" fmla="*/ 36 h 901"/>
                    <a:gd name="T16" fmla="*/ 145 w 296"/>
                    <a:gd name="T17" fmla="*/ 897 h 901"/>
                    <a:gd name="T18" fmla="*/ 148 w 296"/>
                    <a:gd name="T19" fmla="*/ 894 h 901"/>
                    <a:gd name="T20" fmla="*/ 0 w 296"/>
                    <a:gd name="T21" fmla="*/ 894 h 901"/>
                    <a:gd name="T22" fmla="*/ 0 w 296"/>
                    <a:gd name="T23" fmla="*/ 901 h 901"/>
                    <a:gd name="T24" fmla="*/ 216 w 296"/>
                    <a:gd name="T25" fmla="*/ 80 h 901"/>
                    <a:gd name="T26" fmla="*/ 216 w 296"/>
                    <a:gd name="T27" fmla="*/ 80 h 901"/>
                    <a:gd name="T28" fmla="*/ 296 w 296"/>
                    <a:gd name="T29" fmla="*/ 40 h 901"/>
                    <a:gd name="T30" fmla="*/ 216 w 296"/>
                    <a:gd name="T31" fmla="*/ 0 h 901"/>
                    <a:gd name="T32" fmla="*/ 216 w 296"/>
                    <a:gd name="T33" fmla="*/ 80 h 9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96" h="901">
                      <a:moveTo>
                        <a:pt x="0" y="901"/>
                      </a:moveTo>
                      <a:lnTo>
                        <a:pt x="0" y="901"/>
                      </a:lnTo>
                      <a:lnTo>
                        <a:pt x="151" y="901"/>
                      </a:lnTo>
                      <a:lnTo>
                        <a:pt x="151" y="40"/>
                      </a:lnTo>
                      <a:lnTo>
                        <a:pt x="148" y="43"/>
                      </a:lnTo>
                      <a:lnTo>
                        <a:pt x="229" y="43"/>
                      </a:lnTo>
                      <a:lnTo>
                        <a:pt x="229" y="36"/>
                      </a:lnTo>
                      <a:lnTo>
                        <a:pt x="145" y="36"/>
                      </a:lnTo>
                      <a:lnTo>
                        <a:pt x="145" y="897"/>
                      </a:lnTo>
                      <a:lnTo>
                        <a:pt x="148" y="894"/>
                      </a:lnTo>
                      <a:lnTo>
                        <a:pt x="0" y="894"/>
                      </a:lnTo>
                      <a:lnTo>
                        <a:pt x="0" y="901"/>
                      </a:lnTo>
                      <a:close/>
                      <a:moveTo>
                        <a:pt x="216" y="80"/>
                      </a:moveTo>
                      <a:lnTo>
                        <a:pt x="216" y="80"/>
                      </a:lnTo>
                      <a:lnTo>
                        <a:pt x="296" y="40"/>
                      </a:lnTo>
                      <a:lnTo>
                        <a:pt x="216" y="0"/>
                      </a:lnTo>
                      <a:lnTo>
                        <a:pt x="216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28" name="Freeform 196">
                  <a:extLst>
                    <a:ext uri="{FF2B5EF4-FFF2-40B4-BE49-F238E27FC236}">
                      <a16:creationId xmlns:a16="http://schemas.microsoft.com/office/drawing/2014/main" id="{BE73C953-F465-4E13-9043-4993DE53323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434" y="2508"/>
                  <a:ext cx="118" cy="703"/>
                </a:xfrm>
                <a:custGeom>
                  <a:avLst/>
                  <a:gdLst>
                    <a:gd name="T0" fmla="*/ 0 w 296"/>
                    <a:gd name="T1" fmla="*/ 1755 h 1755"/>
                    <a:gd name="T2" fmla="*/ 0 w 296"/>
                    <a:gd name="T3" fmla="*/ 1755 h 1755"/>
                    <a:gd name="T4" fmla="*/ 151 w 296"/>
                    <a:gd name="T5" fmla="*/ 1755 h 1755"/>
                    <a:gd name="T6" fmla="*/ 151 w 296"/>
                    <a:gd name="T7" fmla="*/ 40 h 1755"/>
                    <a:gd name="T8" fmla="*/ 148 w 296"/>
                    <a:gd name="T9" fmla="*/ 43 h 1755"/>
                    <a:gd name="T10" fmla="*/ 229 w 296"/>
                    <a:gd name="T11" fmla="*/ 43 h 1755"/>
                    <a:gd name="T12" fmla="*/ 229 w 296"/>
                    <a:gd name="T13" fmla="*/ 36 h 1755"/>
                    <a:gd name="T14" fmla="*/ 145 w 296"/>
                    <a:gd name="T15" fmla="*/ 36 h 1755"/>
                    <a:gd name="T16" fmla="*/ 145 w 296"/>
                    <a:gd name="T17" fmla="*/ 1752 h 1755"/>
                    <a:gd name="T18" fmla="*/ 148 w 296"/>
                    <a:gd name="T19" fmla="*/ 1749 h 1755"/>
                    <a:gd name="T20" fmla="*/ 0 w 296"/>
                    <a:gd name="T21" fmla="*/ 1749 h 1755"/>
                    <a:gd name="T22" fmla="*/ 0 w 296"/>
                    <a:gd name="T23" fmla="*/ 1755 h 1755"/>
                    <a:gd name="T24" fmla="*/ 216 w 296"/>
                    <a:gd name="T25" fmla="*/ 80 h 1755"/>
                    <a:gd name="T26" fmla="*/ 216 w 296"/>
                    <a:gd name="T27" fmla="*/ 80 h 1755"/>
                    <a:gd name="T28" fmla="*/ 296 w 296"/>
                    <a:gd name="T29" fmla="*/ 40 h 1755"/>
                    <a:gd name="T30" fmla="*/ 216 w 296"/>
                    <a:gd name="T31" fmla="*/ 0 h 1755"/>
                    <a:gd name="T32" fmla="*/ 216 w 296"/>
                    <a:gd name="T33" fmla="*/ 80 h 17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96" h="1755">
                      <a:moveTo>
                        <a:pt x="0" y="1755"/>
                      </a:moveTo>
                      <a:lnTo>
                        <a:pt x="0" y="1755"/>
                      </a:lnTo>
                      <a:lnTo>
                        <a:pt x="151" y="1755"/>
                      </a:lnTo>
                      <a:lnTo>
                        <a:pt x="151" y="40"/>
                      </a:lnTo>
                      <a:lnTo>
                        <a:pt x="148" y="43"/>
                      </a:lnTo>
                      <a:lnTo>
                        <a:pt x="229" y="43"/>
                      </a:lnTo>
                      <a:lnTo>
                        <a:pt x="229" y="36"/>
                      </a:lnTo>
                      <a:lnTo>
                        <a:pt x="145" y="36"/>
                      </a:lnTo>
                      <a:lnTo>
                        <a:pt x="145" y="1752"/>
                      </a:lnTo>
                      <a:lnTo>
                        <a:pt x="148" y="1749"/>
                      </a:lnTo>
                      <a:lnTo>
                        <a:pt x="0" y="1749"/>
                      </a:lnTo>
                      <a:lnTo>
                        <a:pt x="0" y="1755"/>
                      </a:lnTo>
                      <a:close/>
                      <a:moveTo>
                        <a:pt x="216" y="80"/>
                      </a:moveTo>
                      <a:lnTo>
                        <a:pt x="216" y="80"/>
                      </a:lnTo>
                      <a:lnTo>
                        <a:pt x="296" y="40"/>
                      </a:lnTo>
                      <a:lnTo>
                        <a:pt x="216" y="0"/>
                      </a:lnTo>
                      <a:lnTo>
                        <a:pt x="216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29" name="Freeform 197">
                  <a:extLst>
                    <a:ext uri="{FF2B5EF4-FFF2-40B4-BE49-F238E27FC236}">
                      <a16:creationId xmlns:a16="http://schemas.microsoft.com/office/drawing/2014/main" id="{B498B668-C996-49AE-ADCC-D806EAA8DF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84" y="2326"/>
                  <a:ext cx="213" cy="396"/>
                </a:xfrm>
                <a:custGeom>
                  <a:avLst/>
                  <a:gdLst>
                    <a:gd name="T0" fmla="*/ 0 w 534"/>
                    <a:gd name="T1" fmla="*/ 0 h 987"/>
                    <a:gd name="T2" fmla="*/ 0 w 534"/>
                    <a:gd name="T3" fmla="*/ 0 h 987"/>
                    <a:gd name="T4" fmla="*/ 534 w 534"/>
                    <a:gd name="T5" fmla="*/ 0 h 987"/>
                    <a:gd name="T6" fmla="*/ 534 w 534"/>
                    <a:gd name="T7" fmla="*/ 987 h 987"/>
                    <a:gd name="T8" fmla="*/ 0 w 534"/>
                    <a:gd name="T9" fmla="*/ 987 h 987"/>
                    <a:gd name="T10" fmla="*/ 0 w 534"/>
                    <a:gd name="T11" fmla="*/ 0 h 9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4" h="98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4" y="0"/>
                      </a:lnTo>
                      <a:lnTo>
                        <a:pt x="534" y="987"/>
                      </a:lnTo>
                      <a:lnTo>
                        <a:pt x="0" y="98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30" name="Freeform 198">
                  <a:extLst>
                    <a:ext uri="{FF2B5EF4-FFF2-40B4-BE49-F238E27FC236}">
                      <a16:creationId xmlns:a16="http://schemas.microsoft.com/office/drawing/2014/main" id="{E6DE4C24-7D10-4F2E-8DFD-9978E6EDB7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84" y="2326"/>
                  <a:ext cx="213" cy="396"/>
                </a:xfrm>
                <a:custGeom>
                  <a:avLst/>
                  <a:gdLst>
                    <a:gd name="T0" fmla="*/ 0 w 534"/>
                    <a:gd name="T1" fmla="*/ 0 h 987"/>
                    <a:gd name="T2" fmla="*/ 0 w 534"/>
                    <a:gd name="T3" fmla="*/ 0 h 987"/>
                    <a:gd name="T4" fmla="*/ 534 w 534"/>
                    <a:gd name="T5" fmla="*/ 0 h 987"/>
                    <a:gd name="T6" fmla="*/ 534 w 534"/>
                    <a:gd name="T7" fmla="*/ 987 h 987"/>
                    <a:gd name="T8" fmla="*/ 0 w 534"/>
                    <a:gd name="T9" fmla="*/ 987 h 987"/>
                    <a:gd name="T10" fmla="*/ 0 w 534"/>
                    <a:gd name="T11" fmla="*/ 0 h 9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4" h="98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4" y="0"/>
                      </a:lnTo>
                      <a:lnTo>
                        <a:pt x="534" y="987"/>
                      </a:lnTo>
                      <a:lnTo>
                        <a:pt x="0" y="98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31" name="Rectangle 199">
                  <a:extLst>
                    <a:ext uri="{FF2B5EF4-FFF2-40B4-BE49-F238E27FC236}">
                      <a16:creationId xmlns:a16="http://schemas.microsoft.com/office/drawing/2014/main" id="{370FB609-8CC5-43E4-8761-1FC28455635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227" y="2573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32" name="Rectangle 200">
                  <a:extLst>
                    <a:ext uri="{FF2B5EF4-FFF2-40B4-BE49-F238E27FC236}">
                      <a16:creationId xmlns:a16="http://schemas.microsoft.com/office/drawing/2014/main" id="{407D3A5F-892D-4388-AE15-94AF86B535A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222" y="2524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33" name="Rectangle 201">
                  <a:extLst>
                    <a:ext uri="{FF2B5EF4-FFF2-40B4-BE49-F238E27FC236}">
                      <a16:creationId xmlns:a16="http://schemas.microsoft.com/office/drawing/2014/main" id="{DCC77617-9334-4161-9F48-FBEA774AE4A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222" y="2467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34" name="Rectangle 202">
                  <a:extLst>
                    <a:ext uri="{FF2B5EF4-FFF2-40B4-BE49-F238E27FC236}">
                      <a16:creationId xmlns:a16="http://schemas.microsoft.com/office/drawing/2014/main" id="{4CB0E95D-7218-4E2E-9A56-3E5F33ABE83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226" y="2415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35" name="Rectangle 203">
                  <a:extLst>
                    <a:ext uri="{FF2B5EF4-FFF2-40B4-BE49-F238E27FC236}">
                      <a16:creationId xmlns:a16="http://schemas.microsoft.com/office/drawing/2014/main" id="{EC3DA24E-BE91-4F0D-8769-28ECE951348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217" y="2361"/>
                  <a:ext cx="53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¯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36" name="Rectangle 204">
                  <a:extLst>
                    <a:ext uri="{FF2B5EF4-FFF2-40B4-BE49-F238E27FC236}">
                      <a16:creationId xmlns:a16="http://schemas.microsoft.com/office/drawing/2014/main" id="{7B458978-FCE2-4404-A7BA-28D352B445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228" y="2318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2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</p:grpSp>
          <p:grpSp>
            <p:nvGrpSpPr>
              <p:cNvPr id="8" name="Group 406">
                <a:extLst>
                  <a:ext uri="{FF2B5EF4-FFF2-40B4-BE49-F238E27FC236}">
                    <a16:creationId xmlns:a16="http://schemas.microsoft.com/office/drawing/2014/main" id="{39571906-84BE-4D10-9043-5AAEB3683BD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24" y="1309"/>
                <a:ext cx="5005" cy="2518"/>
                <a:chOff x="2524" y="1309"/>
                <a:chExt cx="5005" cy="2518"/>
              </a:xfrm>
            </p:grpSpPr>
            <p:sp>
              <p:nvSpPr>
                <p:cNvPr id="337" name="Rectangle 206">
                  <a:extLst>
                    <a:ext uri="{FF2B5EF4-FFF2-40B4-BE49-F238E27FC236}">
                      <a16:creationId xmlns:a16="http://schemas.microsoft.com/office/drawing/2014/main" id="{FE2B6777-7B43-4259-B8CC-E40E2667F22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29" y="2555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38" name="Rectangle 207">
                  <a:extLst>
                    <a:ext uri="{FF2B5EF4-FFF2-40B4-BE49-F238E27FC236}">
                      <a16:creationId xmlns:a16="http://schemas.microsoft.com/office/drawing/2014/main" id="{6456AFBE-6627-4F06-9DED-CFCC168EDE6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21" y="2485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39" name="Rectangle 208">
                  <a:extLst>
                    <a:ext uri="{FF2B5EF4-FFF2-40B4-BE49-F238E27FC236}">
                      <a16:creationId xmlns:a16="http://schemas.microsoft.com/office/drawing/2014/main" id="{4EACED55-97FC-4D8F-8CA3-5A1F51E547F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29" y="2425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40" name="Rectangle 209">
                  <a:extLst>
                    <a:ext uri="{FF2B5EF4-FFF2-40B4-BE49-F238E27FC236}">
                      <a16:creationId xmlns:a16="http://schemas.microsoft.com/office/drawing/2014/main" id="{128D8549-FA6F-47FB-A935-39616168052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41" y="2393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41" name="Rectangle 210">
                  <a:extLst>
                    <a:ext uri="{FF2B5EF4-FFF2-40B4-BE49-F238E27FC236}">
                      <a16:creationId xmlns:a16="http://schemas.microsoft.com/office/drawing/2014/main" id="{7489F0FA-A925-4840-8622-7D9A925176F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42" y="2373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42" name="Rectangle 211">
                  <a:extLst>
                    <a:ext uri="{FF2B5EF4-FFF2-40B4-BE49-F238E27FC236}">
                      <a16:creationId xmlns:a16="http://schemas.microsoft.com/office/drawing/2014/main" id="{9BCE91EA-15E1-4457-8317-D39B2157C3A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28" y="2341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43" name="Freeform 212">
                  <a:extLst>
                    <a:ext uri="{FF2B5EF4-FFF2-40B4-BE49-F238E27FC236}">
                      <a16:creationId xmlns:a16="http://schemas.microsoft.com/office/drawing/2014/main" id="{AF88A5E6-2FBC-420C-803B-F9273F20DA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9" y="2324"/>
                  <a:ext cx="213" cy="398"/>
                </a:xfrm>
                <a:custGeom>
                  <a:avLst/>
                  <a:gdLst>
                    <a:gd name="T0" fmla="*/ 0 w 533"/>
                    <a:gd name="T1" fmla="*/ 0 h 993"/>
                    <a:gd name="T2" fmla="*/ 0 w 533"/>
                    <a:gd name="T3" fmla="*/ 0 h 993"/>
                    <a:gd name="T4" fmla="*/ 533 w 533"/>
                    <a:gd name="T5" fmla="*/ 0 h 993"/>
                    <a:gd name="T6" fmla="*/ 533 w 533"/>
                    <a:gd name="T7" fmla="*/ 993 h 993"/>
                    <a:gd name="T8" fmla="*/ 0 w 533"/>
                    <a:gd name="T9" fmla="*/ 993 h 993"/>
                    <a:gd name="T10" fmla="*/ 0 w 533"/>
                    <a:gd name="T11" fmla="*/ 0 h 9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9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993"/>
                      </a:lnTo>
                      <a:lnTo>
                        <a:pt x="0" y="9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44" name="Freeform 213">
                  <a:extLst>
                    <a:ext uri="{FF2B5EF4-FFF2-40B4-BE49-F238E27FC236}">
                      <a16:creationId xmlns:a16="http://schemas.microsoft.com/office/drawing/2014/main" id="{D0269F41-2AB5-4DC8-9071-6F49BA39C7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9" y="2324"/>
                  <a:ext cx="213" cy="398"/>
                </a:xfrm>
                <a:custGeom>
                  <a:avLst/>
                  <a:gdLst>
                    <a:gd name="T0" fmla="*/ 0 w 533"/>
                    <a:gd name="T1" fmla="*/ 0 h 993"/>
                    <a:gd name="T2" fmla="*/ 0 w 533"/>
                    <a:gd name="T3" fmla="*/ 0 h 993"/>
                    <a:gd name="T4" fmla="*/ 533 w 533"/>
                    <a:gd name="T5" fmla="*/ 0 h 993"/>
                    <a:gd name="T6" fmla="*/ 533 w 533"/>
                    <a:gd name="T7" fmla="*/ 993 h 993"/>
                    <a:gd name="T8" fmla="*/ 0 w 533"/>
                    <a:gd name="T9" fmla="*/ 993 h 993"/>
                    <a:gd name="T10" fmla="*/ 0 w 533"/>
                    <a:gd name="T11" fmla="*/ 0 h 9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9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993"/>
                      </a:lnTo>
                      <a:lnTo>
                        <a:pt x="0" y="9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45" name="Rectangle 214">
                  <a:extLst>
                    <a:ext uri="{FF2B5EF4-FFF2-40B4-BE49-F238E27FC236}">
                      <a16:creationId xmlns:a16="http://schemas.microsoft.com/office/drawing/2014/main" id="{50D8C26C-6237-4BCB-A56C-3D35BF62BA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594" y="2534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46" name="Rectangle 215">
                  <a:extLst>
                    <a:ext uri="{FF2B5EF4-FFF2-40B4-BE49-F238E27FC236}">
                      <a16:creationId xmlns:a16="http://schemas.microsoft.com/office/drawing/2014/main" id="{AFE0FE35-160E-4960-8C5C-6D6A3E5BE3C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593" y="2489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47" name="Rectangle 216">
                  <a:extLst>
                    <a:ext uri="{FF2B5EF4-FFF2-40B4-BE49-F238E27FC236}">
                      <a16:creationId xmlns:a16="http://schemas.microsoft.com/office/drawing/2014/main" id="{E5CA4252-95F6-4089-A1AF-F77D17C4250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595" y="2446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48" name="Rectangle 217">
                  <a:extLst>
                    <a:ext uri="{FF2B5EF4-FFF2-40B4-BE49-F238E27FC236}">
                      <a16:creationId xmlns:a16="http://schemas.microsoft.com/office/drawing/2014/main" id="{FBA52745-BDB8-427F-A235-A54EC789FD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598" y="2406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49" name="Rectangle 218">
                  <a:extLst>
                    <a:ext uri="{FF2B5EF4-FFF2-40B4-BE49-F238E27FC236}">
                      <a16:creationId xmlns:a16="http://schemas.microsoft.com/office/drawing/2014/main" id="{79CA09E5-9744-469F-AA07-E60782B098B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589" y="2362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50" name="Freeform 219">
                  <a:extLst>
                    <a:ext uri="{FF2B5EF4-FFF2-40B4-BE49-F238E27FC236}">
                      <a16:creationId xmlns:a16="http://schemas.microsoft.com/office/drawing/2014/main" id="{68D851DD-CBAB-4E36-A031-B6D8EACD32F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92" y="2497"/>
                  <a:ext cx="112" cy="32"/>
                </a:xfrm>
                <a:custGeom>
                  <a:avLst/>
                  <a:gdLst>
                    <a:gd name="T0" fmla="*/ 0 w 281"/>
                    <a:gd name="T1" fmla="*/ 37 h 80"/>
                    <a:gd name="T2" fmla="*/ 0 w 281"/>
                    <a:gd name="T3" fmla="*/ 37 h 80"/>
                    <a:gd name="T4" fmla="*/ 214 w 281"/>
                    <a:gd name="T5" fmla="*/ 37 h 80"/>
                    <a:gd name="T6" fmla="*/ 214 w 281"/>
                    <a:gd name="T7" fmla="*/ 43 h 80"/>
                    <a:gd name="T8" fmla="*/ 0 w 281"/>
                    <a:gd name="T9" fmla="*/ 43 h 80"/>
                    <a:gd name="T10" fmla="*/ 0 w 281"/>
                    <a:gd name="T11" fmla="*/ 37 h 80"/>
                    <a:gd name="T12" fmla="*/ 201 w 281"/>
                    <a:gd name="T13" fmla="*/ 0 h 80"/>
                    <a:gd name="T14" fmla="*/ 201 w 281"/>
                    <a:gd name="T15" fmla="*/ 0 h 80"/>
                    <a:gd name="T16" fmla="*/ 281 w 281"/>
                    <a:gd name="T17" fmla="*/ 40 h 80"/>
                    <a:gd name="T18" fmla="*/ 201 w 281"/>
                    <a:gd name="T19" fmla="*/ 80 h 80"/>
                    <a:gd name="T20" fmla="*/ 201 w 281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1" h="80">
                      <a:moveTo>
                        <a:pt x="0" y="37"/>
                      </a:moveTo>
                      <a:lnTo>
                        <a:pt x="0" y="37"/>
                      </a:lnTo>
                      <a:lnTo>
                        <a:pt x="214" y="37"/>
                      </a:lnTo>
                      <a:lnTo>
                        <a:pt x="214" y="43"/>
                      </a:lnTo>
                      <a:lnTo>
                        <a:pt x="0" y="43"/>
                      </a:lnTo>
                      <a:lnTo>
                        <a:pt x="0" y="37"/>
                      </a:lnTo>
                      <a:close/>
                      <a:moveTo>
                        <a:pt x="201" y="0"/>
                      </a:moveTo>
                      <a:lnTo>
                        <a:pt x="201" y="0"/>
                      </a:lnTo>
                      <a:lnTo>
                        <a:pt x="281" y="40"/>
                      </a:lnTo>
                      <a:lnTo>
                        <a:pt x="201" y="80"/>
                      </a:lnTo>
                      <a:lnTo>
                        <a:pt x="20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51" name="Freeform 220">
                  <a:extLst>
                    <a:ext uri="{FF2B5EF4-FFF2-40B4-BE49-F238E27FC236}">
                      <a16:creationId xmlns:a16="http://schemas.microsoft.com/office/drawing/2014/main" id="{BDB8ECDD-DAD8-48FD-BD79-0B028DDF13E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082" y="2494"/>
                  <a:ext cx="112" cy="32"/>
                </a:xfrm>
                <a:custGeom>
                  <a:avLst/>
                  <a:gdLst>
                    <a:gd name="T0" fmla="*/ 0 w 280"/>
                    <a:gd name="T1" fmla="*/ 37 h 80"/>
                    <a:gd name="T2" fmla="*/ 0 w 280"/>
                    <a:gd name="T3" fmla="*/ 37 h 80"/>
                    <a:gd name="T4" fmla="*/ 214 w 280"/>
                    <a:gd name="T5" fmla="*/ 37 h 80"/>
                    <a:gd name="T6" fmla="*/ 214 w 280"/>
                    <a:gd name="T7" fmla="*/ 44 h 80"/>
                    <a:gd name="T8" fmla="*/ 0 w 280"/>
                    <a:gd name="T9" fmla="*/ 44 h 80"/>
                    <a:gd name="T10" fmla="*/ 0 w 280"/>
                    <a:gd name="T11" fmla="*/ 37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7"/>
                      </a:moveTo>
                      <a:lnTo>
                        <a:pt x="0" y="37"/>
                      </a:lnTo>
                      <a:lnTo>
                        <a:pt x="214" y="37"/>
                      </a:lnTo>
                      <a:lnTo>
                        <a:pt x="214" y="44"/>
                      </a:lnTo>
                      <a:lnTo>
                        <a:pt x="0" y="44"/>
                      </a:lnTo>
                      <a:lnTo>
                        <a:pt x="0" y="37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52" name="Freeform 221">
                  <a:extLst>
                    <a:ext uri="{FF2B5EF4-FFF2-40B4-BE49-F238E27FC236}">
                      <a16:creationId xmlns:a16="http://schemas.microsoft.com/office/drawing/2014/main" id="{9D927132-4727-4E8A-8B28-1A4F03AA366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712" y="2508"/>
                  <a:ext cx="112" cy="32"/>
                </a:xfrm>
                <a:custGeom>
                  <a:avLst/>
                  <a:gdLst>
                    <a:gd name="T0" fmla="*/ 0 w 281"/>
                    <a:gd name="T1" fmla="*/ 36 h 80"/>
                    <a:gd name="T2" fmla="*/ 0 w 281"/>
                    <a:gd name="T3" fmla="*/ 36 h 80"/>
                    <a:gd name="T4" fmla="*/ 214 w 281"/>
                    <a:gd name="T5" fmla="*/ 36 h 80"/>
                    <a:gd name="T6" fmla="*/ 214 w 281"/>
                    <a:gd name="T7" fmla="*/ 43 h 80"/>
                    <a:gd name="T8" fmla="*/ 0 w 281"/>
                    <a:gd name="T9" fmla="*/ 43 h 80"/>
                    <a:gd name="T10" fmla="*/ 0 w 281"/>
                    <a:gd name="T11" fmla="*/ 36 h 80"/>
                    <a:gd name="T12" fmla="*/ 201 w 281"/>
                    <a:gd name="T13" fmla="*/ 0 h 80"/>
                    <a:gd name="T14" fmla="*/ 201 w 281"/>
                    <a:gd name="T15" fmla="*/ 0 h 80"/>
                    <a:gd name="T16" fmla="*/ 281 w 281"/>
                    <a:gd name="T17" fmla="*/ 40 h 80"/>
                    <a:gd name="T18" fmla="*/ 201 w 281"/>
                    <a:gd name="T19" fmla="*/ 80 h 80"/>
                    <a:gd name="T20" fmla="*/ 201 w 281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1" h="80">
                      <a:moveTo>
                        <a:pt x="0" y="36"/>
                      </a:moveTo>
                      <a:lnTo>
                        <a:pt x="0" y="36"/>
                      </a:lnTo>
                      <a:lnTo>
                        <a:pt x="214" y="36"/>
                      </a:lnTo>
                      <a:lnTo>
                        <a:pt x="214" y="43"/>
                      </a:lnTo>
                      <a:lnTo>
                        <a:pt x="0" y="43"/>
                      </a:lnTo>
                      <a:lnTo>
                        <a:pt x="0" y="36"/>
                      </a:lnTo>
                      <a:close/>
                      <a:moveTo>
                        <a:pt x="201" y="0"/>
                      </a:moveTo>
                      <a:lnTo>
                        <a:pt x="201" y="0"/>
                      </a:lnTo>
                      <a:lnTo>
                        <a:pt x="281" y="40"/>
                      </a:lnTo>
                      <a:lnTo>
                        <a:pt x="201" y="80"/>
                      </a:lnTo>
                      <a:lnTo>
                        <a:pt x="20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53" name="Freeform 222">
                  <a:extLst>
                    <a:ext uri="{FF2B5EF4-FFF2-40B4-BE49-F238E27FC236}">
                      <a16:creationId xmlns:a16="http://schemas.microsoft.com/office/drawing/2014/main" id="{DBB2AD8A-C52A-4818-A8AB-E5D01C84E69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24" y="2292"/>
                  <a:ext cx="408" cy="539"/>
                </a:xfrm>
                <a:custGeom>
                  <a:avLst/>
                  <a:gdLst>
                    <a:gd name="T0" fmla="*/ 0 w 1020"/>
                    <a:gd name="T1" fmla="*/ 0 h 1346"/>
                    <a:gd name="T2" fmla="*/ 0 w 1020"/>
                    <a:gd name="T3" fmla="*/ 0 h 1346"/>
                    <a:gd name="T4" fmla="*/ 1020 w 1020"/>
                    <a:gd name="T5" fmla="*/ 0 h 1346"/>
                    <a:gd name="T6" fmla="*/ 1020 w 1020"/>
                    <a:gd name="T7" fmla="*/ 1346 h 1346"/>
                    <a:gd name="T8" fmla="*/ 0 w 1020"/>
                    <a:gd name="T9" fmla="*/ 1346 h 1346"/>
                    <a:gd name="T10" fmla="*/ 0 w 1020"/>
                    <a:gd name="T11" fmla="*/ 0 h 1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20" h="134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020" y="0"/>
                      </a:lnTo>
                      <a:lnTo>
                        <a:pt x="1020" y="1346"/>
                      </a:lnTo>
                      <a:lnTo>
                        <a:pt x="0" y="13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54" name="Freeform 223">
                  <a:extLst>
                    <a:ext uri="{FF2B5EF4-FFF2-40B4-BE49-F238E27FC236}">
                      <a16:creationId xmlns:a16="http://schemas.microsoft.com/office/drawing/2014/main" id="{10D25149-C725-4693-89FD-2C9001ACDE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24" y="2292"/>
                  <a:ext cx="408" cy="539"/>
                </a:xfrm>
                <a:custGeom>
                  <a:avLst/>
                  <a:gdLst>
                    <a:gd name="T0" fmla="*/ 0 w 1020"/>
                    <a:gd name="T1" fmla="*/ 0 h 1346"/>
                    <a:gd name="T2" fmla="*/ 0 w 1020"/>
                    <a:gd name="T3" fmla="*/ 0 h 1346"/>
                    <a:gd name="T4" fmla="*/ 1020 w 1020"/>
                    <a:gd name="T5" fmla="*/ 0 h 1346"/>
                    <a:gd name="T6" fmla="*/ 1020 w 1020"/>
                    <a:gd name="T7" fmla="*/ 1346 h 1346"/>
                    <a:gd name="T8" fmla="*/ 0 w 1020"/>
                    <a:gd name="T9" fmla="*/ 1346 h 1346"/>
                    <a:gd name="T10" fmla="*/ 0 w 1020"/>
                    <a:gd name="T11" fmla="*/ 0 h 1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20" h="134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020" y="0"/>
                      </a:lnTo>
                      <a:lnTo>
                        <a:pt x="1020" y="1346"/>
                      </a:lnTo>
                      <a:lnTo>
                        <a:pt x="0" y="13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55" name="Rectangle 224">
                  <a:extLst>
                    <a:ext uri="{FF2B5EF4-FFF2-40B4-BE49-F238E27FC236}">
                      <a16:creationId xmlns:a16="http://schemas.microsoft.com/office/drawing/2014/main" id="{43BF4BC6-4863-476E-A151-38169F6EB1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964" y="2643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56" name="Rectangle 225">
                  <a:extLst>
                    <a:ext uri="{FF2B5EF4-FFF2-40B4-BE49-F238E27FC236}">
                      <a16:creationId xmlns:a16="http://schemas.microsoft.com/office/drawing/2014/main" id="{D17476DE-8DDA-4B44-8AFB-7B75AAAE818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967" y="2599"/>
                  <a:ext cx="4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a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57" name="Rectangle 226">
                  <a:extLst>
                    <a:ext uri="{FF2B5EF4-FFF2-40B4-BE49-F238E27FC236}">
                      <a16:creationId xmlns:a16="http://schemas.microsoft.com/office/drawing/2014/main" id="{4BFB00B0-046D-4333-8AE7-23E28C0CB1D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969" y="2560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58" name="Rectangle 227">
                  <a:extLst>
                    <a:ext uri="{FF2B5EF4-FFF2-40B4-BE49-F238E27FC236}">
                      <a16:creationId xmlns:a16="http://schemas.microsoft.com/office/drawing/2014/main" id="{4AB4271C-B5C4-49F8-A20D-10408D86747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967" y="2523"/>
                  <a:ext cx="4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k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59" name="Rectangle 228">
                  <a:extLst>
                    <a:ext uri="{FF2B5EF4-FFF2-40B4-BE49-F238E27FC236}">
                      <a16:creationId xmlns:a16="http://schemas.microsoft.com/office/drawing/2014/main" id="{D4403708-20B9-46F3-9838-39394E3CF1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978" y="2494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60" name="Rectangle 229">
                  <a:extLst>
                    <a:ext uri="{FF2B5EF4-FFF2-40B4-BE49-F238E27FC236}">
                      <a16:creationId xmlns:a16="http://schemas.microsoft.com/office/drawing/2014/main" id="{420DF6DF-5543-47E4-86D0-BFAB470B437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964" y="2461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61" name="Rectangle 230">
                  <a:extLst>
                    <a:ext uri="{FF2B5EF4-FFF2-40B4-BE49-F238E27FC236}">
                      <a16:creationId xmlns:a16="http://schemas.microsoft.com/office/drawing/2014/main" id="{B47FBAFC-12EA-40FA-A727-37B1E5D2167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966" y="2415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62" name="Rectangle 231">
                  <a:extLst>
                    <a:ext uri="{FF2B5EF4-FFF2-40B4-BE49-F238E27FC236}">
                      <a16:creationId xmlns:a16="http://schemas.microsoft.com/office/drawing/2014/main" id="{0FA4DFDA-1649-4E30-A012-2FC4609BD1F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966" y="2370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63" name="Rectangle 232">
                  <a:extLst>
                    <a:ext uri="{FF2B5EF4-FFF2-40B4-BE49-F238E27FC236}">
                      <a16:creationId xmlns:a16="http://schemas.microsoft.com/office/drawing/2014/main" id="{EDA9A26F-BE47-4285-9716-B590F8219A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966" y="2326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64" name="Rectangle 233">
                  <a:extLst>
                    <a:ext uri="{FF2B5EF4-FFF2-40B4-BE49-F238E27FC236}">
                      <a16:creationId xmlns:a16="http://schemas.microsoft.com/office/drawing/2014/main" id="{0F418345-B2EB-4370-8255-23AFFE01398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978" y="2296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65" name="Rectangle 234">
                  <a:extLst>
                    <a:ext uri="{FF2B5EF4-FFF2-40B4-BE49-F238E27FC236}">
                      <a16:creationId xmlns:a16="http://schemas.microsoft.com/office/drawing/2014/main" id="{BDE516E7-DE61-4A22-B6F5-F13F9C4D23E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065" y="2597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66" name="Rectangle 235">
                  <a:extLst>
                    <a:ext uri="{FF2B5EF4-FFF2-40B4-BE49-F238E27FC236}">
                      <a16:creationId xmlns:a16="http://schemas.microsoft.com/office/drawing/2014/main" id="{4E8F7617-AFEA-4632-87D4-9F9ED72D42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079" y="2564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67" name="Rectangle 236">
                  <a:extLst>
                    <a:ext uri="{FF2B5EF4-FFF2-40B4-BE49-F238E27FC236}">
                      <a16:creationId xmlns:a16="http://schemas.microsoft.com/office/drawing/2014/main" id="{2613257C-E4FB-48CE-BE37-67CD1229ABB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067" y="2532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68" name="Rectangle 237">
                  <a:extLst>
                    <a:ext uri="{FF2B5EF4-FFF2-40B4-BE49-F238E27FC236}">
                      <a16:creationId xmlns:a16="http://schemas.microsoft.com/office/drawing/2014/main" id="{5D245308-858C-45A9-8029-DC8276B492E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070" y="2491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69" name="Rectangle 238">
                  <a:extLst>
                    <a:ext uri="{FF2B5EF4-FFF2-40B4-BE49-F238E27FC236}">
                      <a16:creationId xmlns:a16="http://schemas.microsoft.com/office/drawing/2014/main" id="{2C93E312-171D-47BE-92E0-A478ABDBAFA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068" y="2454"/>
                  <a:ext cx="4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k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70" name="Rectangle 239">
                  <a:extLst>
                    <a:ext uri="{FF2B5EF4-FFF2-40B4-BE49-F238E27FC236}">
                      <a16:creationId xmlns:a16="http://schemas.microsoft.com/office/drawing/2014/main" id="{440176F7-CEAF-4F41-A651-22C0C3FC229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078" y="2424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71" name="Rectangle 240">
                  <a:extLst>
                    <a:ext uri="{FF2B5EF4-FFF2-40B4-BE49-F238E27FC236}">
                      <a16:creationId xmlns:a16="http://schemas.microsoft.com/office/drawing/2014/main" id="{BD3F6812-28BA-4E79-AF58-2544E73597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079" y="2404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72" name="Rectangle 241">
                  <a:extLst>
                    <a:ext uri="{FF2B5EF4-FFF2-40B4-BE49-F238E27FC236}">
                      <a16:creationId xmlns:a16="http://schemas.microsoft.com/office/drawing/2014/main" id="{7938277A-529C-40BB-8E86-EC444B80103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065" y="2370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73" name="Freeform 242">
                  <a:extLst>
                    <a:ext uri="{FF2B5EF4-FFF2-40B4-BE49-F238E27FC236}">
                      <a16:creationId xmlns:a16="http://schemas.microsoft.com/office/drawing/2014/main" id="{9107B8F5-BD70-4990-8AE1-69D9BBEBF3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75" y="2292"/>
                  <a:ext cx="409" cy="539"/>
                </a:xfrm>
                <a:custGeom>
                  <a:avLst/>
                  <a:gdLst>
                    <a:gd name="T0" fmla="*/ 0 w 1020"/>
                    <a:gd name="T1" fmla="*/ 0 h 1346"/>
                    <a:gd name="T2" fmla="*/ 0 w 1020"/>
                    <a:gd name="T3" fmla="*/ 0 h 1346"/>
                    <a:gd name="T4" fmla="*/ 1020 w 1020"/>
                    <a:gd name="T5" fmla="*/ 0 h 1346"/>
                    <a:gd name="T6" fmla="*/ 1020 w 1020"/>
                    <a:gd name="T7" fmla="*/ 1346 h 1346"/>
                    <a:gd name="T8" fmla="*/ 0 w 1020"/>
                    <a:gd name="T9" fmla="*/ 1346 h 1346"/>
                    <a:gd name="T10" fmla="*/ 0 w 1020"/>
                    <a:gd name="T11" fmla="*/ 0 h 1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20" h="134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020" y="0"/>
                      </a:lnTo>
                      <a:lnTo>
                        <a:pt x="1020" y="1346"/>
                      </a:lnTo>
                      <a:lnTo>
                        <a:pt x="0" y="13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74" name="Freeform 243">
                  <a:extLst>
                    <a:ext uri="{FF2B5EF4-FFF2-40B4-BE49-F238E27FC236}">
                      <a16:creationId xmlns:a16="http://schemas.microsoft.com/office/drawing/2014/main" id="{DA4A628D-179B-4902-AB1D-A35B7AE53F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75" y="2292"/>
                  <a:ext cx="409" cy="539"/>
                </a:xfrm>
                <a:custGeom>
                  <a:avLst/>
                  <a:gdLst>
                    <a:gd name="T0" fmla="*/ 0 w 1020"/>
                    <a:gd name="T1" fmla="*/ 0 h 1346"/>
                    <a:gd name="T2" fmla="*/ 0 w 1020"/>
                    <a:gd name="T3" fmla="*/ 0 h 1346"/>
                    <a:gd name="T4" fmla="*/ 1020 w 1020"/>
                    <a:gd name="T5" fmla="*/ 0 h 1346"/>
                    <a:gd name="T6" fmla="*/ 1020 w 1020"/>
                    <a:gd name="T7" fmla="*/ 1346 h 1346"/>
                    <a:gd name="T8" fmla="*/ 0 w 1020"/>
                    <a:gd name="T9" fmla="*/ 1346 h 1346"/>
                    <a:gd name="T10" fmla="*/ 0 w 1020"/>
                    <a:gd name="T11" fmla="*/ 0 h 1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20" h="134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020" y="0"/>
                      </a:lnTo>
                      <a:lnTo>
                        <a:pt x="1020" y="1346"/>
                      </a:lnTo>
                      <a:lnTo>
                        <a:pt x="0" y="13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75" name="Rectangle 244">
                  <a:extLst>
                    <a:ext uri="{FF2B5EF4-FFF2-40B4-BE49-F238E27FC236}">
                      <a16:creationId xmlns:a16="http://schemas.microsoft.com/office/drawing/2014/main" id="{B7A9426A-B7F7-4172-9A04-2F1FB4E0587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15" y="2642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76" name="Rectangle 245">
                  <a:extLst>
                    <a:ext uri="{FF2B5EF4-FFF2-40B4-BE49-F238E27FC236}">
                      <a16:creationId xmlns:a16="http://schemas.microsoft.com/office/drawing/2014/main" id="{7EA6F9C7-F09E-4BEC-B8EE-4685D167365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18" y="2598"/>
                  <a:ext cx="4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a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77" name="Rectangle 246">
                  <a:extLst>
                    <a:ext uri="{FF2B5EF4-FFF2-40B4-BE49-F238E27FC236}">
                      <a16:creationId xmlns:a16="http://schemas.microsoft.com/office/drawing/2014/main" id="{71624668-A726-4F63-A611-28253B13B18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20" y="2559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78" name="Rectangle 247">
                  <a:extLst>
                    <a:ext uri="{FF2B5EF4-FFF2-40B4-BE49-F238E27FC236}">
                      <a16:creationId xmlns:a16="http://schemas.microsoft.com/office/drawing/2014/main" id="{B5776FF3-79E6-47DC-83ED-73D244E237C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18" y="2522"/>
                  <a:ext cx="4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k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79" name="Rectangle 248">
                  <a:extLst>
                    <a:ext uri="{FF2B5EF4-FFF2-40B4-BE49-F238E27FC236}">
                      <a16:creationId xmlns:a16="http://schemas.microsoft.com/office/drawing/2014/main" id="{03ACAEA4-7247-4696-8E2E-E7839630C0C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29" y="2493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80" name="Rectangle 249">
                  <a:extLst>
                    <a:ext uri="{FF2B5EF4-FFF2-40B4-BE49-F238E27FC236}">
                      <a16:creationId xmlns:a16="http://schemas.microsoft.com/office/drawing/2014/main" id="{C3D43AB1-5F77-4327-9CF4-8FAF5BB2C17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15" y="2460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81" name="Rectangle 250">
                  <a:extLst>
                    <a:ext uri="{FF2B5EF4-FFF2-40B4-BE49-F238E27FC236}">
                      <a16:creationId xmlns:a16="http://schemas.microsoft.com/office/drawing/2014/main" id="{5584B9D3-4854-45A2-B522-BCC72698B78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17" y="2415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82" name="Rectangle 251">
                  <a:extLst>
                    <a:ext uri="{FF2B5EF4-FFF2-40B4-BE49-F238E27FC236}">
                      <a16:creationId xmlns:a16="http://schemas.microsoft.com/office/drawing/2014/main" id="{3D8CFECC-6ED5-4831-93A8-50DABCE28B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17" y="2370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83" name="Rectangle 252">
                  <a:extLst>
                    <a:ext uri="{FF2B5EF4-FFF2-40B4-BE49-F238E27FC236}">
                      <a16:creationId xmlns:a16="http://schemas.microsoft.com/office/drawing/2014/main" id="{3934B9DC-9038-41A9-9809-80ECFD6E80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17" y="2326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84" name="Rectangle 253">
                  <a:extLst>
                    <a:ext uri="{FF2B5EF4-FFF2-40B4-BE49-F238E27FC236}">
                      <a16:creationId xmlns:a16="http://schemas.microsoft.com/office/drawing/2014/main" id="{36FE90EB-1356-4CA7-9829-FDE3C459771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29" y="2296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85" name="Rectangle 254">
                  <a:extLst>
                    <a:ext uri="{FF2B5EF4-FFF2-40B4-BE49-F238E27FC236}">
                      <a16:creationId xmlns:a16="http://schemas.microsoft.com/office/drawing/2014/main" id="{7FC9FD51-C972-4E6D-81C1-95ADE82E046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716" y="2596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86" name="Rectangle 255">
                  <a:extLst>
                    <a:ext uri="{FF2B5EF4-FFF2-40B4-BE49-F238E27FC236}">
                      <a16:creationId xmlns:a16="http://schemas.microsoft.com/office/drawing/2014/main" id="{39A9DD02-FE26-42B0-9851-510115F044F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730" y="2563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87" name="Rectangle 256">
                  <a:extLst>
                    <a:ext uri="{FF2B5EF4-FFF2-40B4-BE49-F238E27FC236}">
                      <a16:creationId xmlns:a16="http://schemas.microsoft.com/office/drawing/2014/main" id="{BD26D297-EA88-4A1C-8153-AF7B881B35D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718" y="2531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88" name="Rectangle 257">
                  <a:extLst>
                    <a:ext uri="{FF2B5EF4-FFF2-40B4-BE49-F238E27FC236}">
                      <a16:creationId xmlns:a16="http://schemas.microsoft.com/office/drawing/2014/main" id="{DF5F9155-73C4-4762-9964-C4F54DDA915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721" y="2490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89" name="Rectangle 258">
                  <a:extLst>
                    <a:ext uri="{FF2B5EF4-FFF2-40B4-BE49-F238E27FC236}">
                      <a16:creationId xmlns:a16="http://schemas.microsoft.com/office/drawing/2014/main" id="{27FEE5C7-9FD7-4B70-9DD0-05CFD12BF01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719" y="2453"/>
                  <a:ext cx="4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k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90" name="Rectangle 259">
                  <a:extLst>
                    <a:ext uri="{FF2B5EF4-FFF2-40B4-BE49-F238E27FC236}">
                      <a16:creationId xmlns:a16="http://schemas.microsoft.com/office/drawing/2014/main" id="{A32DA493-5E09-461B-B08A-C72DE23DD6A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729" y="2423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91" name="Rectangle 260">
                  <a:extLst>
                    <a:ext uri="{FF2B5EF4-FFF2-40B4-BE49-F238E27FC236}">
                      <a16:creationId xmlns:a16="http://schemas.microsoft.com/office/drawing/2014/main" id="{A730C6D9-EDB2-4C59-B7A3-A5E7A697117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730" y="2404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92" name="Rectangle 261">
                  <a:extLst>
                    <a:ext uri="{FF2B5EF4-FFF2-40B4-BE49-F238E27FC236}">
                      <a16:creationId xmlns:a16="http://schemas.microsoft.com/office/drawing/2014/main" id="{642A9EF3-1839-45F2-B8F8-39455D62EF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716" y="2370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93" name="Freeform 262">
                  <a:extLst>
                    <a:ext uri="{FF2B5EF4-FFF2-40B4-BE49-F238E27FC236}">
                      <a16:creationId xmlns:a16="http://schemas.microsoft.com/office/drawing/2014/main" id="{B22D3ABB-508A-4325-BF9D-D119B470ECA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300" y="2472"/>
                  <a:ext cx="58" cy="13"/>
                </a:xfrm>
                <a:custGeom>
                  <a:avLst/>
                  <a:gdLst>
                    <a:gd name="T0" fmla="*/ 129 w 145"/>
                    <a:gd name="T1" fmla="*/ 0 h 32"/>
                    <a:gd name="T2" fmla="*/ 129 w 145"/>
                    <a:gd name="T3" fmla="*/ 0 h 32"/>
                    <a:gd name="T4" fmla="*/ 141 w 145"/>
                    <a:gd name="T5" fmla="*/ 4 h 32"/>
                    <a:gd name="T6" fmla="*/ 145 w 145"/>
                    <a:gd name="T7" fmla="*/ 16 h 32"/>
                    <a:gd name="T8" fmla="*/ 141 w 145"/>
                    <a:gd name="T9" fmla="*/ 29 h 32"/>
                    <a:gd name="T10" fmla="*/ 129 w 145"/>
                    <a:gd name="T11" fmla="*/ 32 h 32"/>
                    <a:gd name="T12" fmla="*/ 117 w 145"/>
                    <a:gd name="T13" fmla="*/ 29 h 32"/>
                    <a:gd name="T14" fmla="*/ 114 w 145"/>
                    <a:gd name="T15" fmla="*/ 17 h 32"/>
                    <a:gd name="T16" fmla="*/ 117 w 145"/>
                    <a:gd name="T17" fmla="*/ 4 h 32"/>
                    <a:gd name="T18" fmla="*/ 129 w 145"/>
                    <a:gd name="T19" fmla="*/ 0 h 32"/>
                    <a:gd name="T20" fmla="*/ 129 w 145"/>
                    <a:gd name="T21" fmla="*/ 0 h 32"/>
                    <a:gd name="T22" fmla="*/ 73 w 145"/>
                    <a:gd name="T23" fmla="*/ 0 h 32"/>
                    <a:gd name="T24" fmla="*/ 73 w 145"/>
                    <a:gd name="T25" fmla="*/ 0 h 32"/>
                    <a:gd name="T26" fmla="*/ 85 w 145"/>
                    <a:gd name="T27" fmla="*/ 4 h 32"/>
                    <a:gd name="T28" fmla="*/ 88 w 145"/>
                    <a:gd name="T29" fmla="*/ 16 h 32"/>
                    <a:gd name="T30" fmla="*/ 85 w 145"/>
                    <a:gd name="T31" fmla="*/ 29 h 32"/>
                    <a:gd name="T32" fmla="*/ 73 w 145"/>
                    <a:gd name="T33" fmla="*/ 32 h 32"/>
                    <a:gd name="T34" fmla="*/ 60 w 145"/>
                    <a:gd name="T35" fmla="*/ 29 h 32"/>
                    <a:gd name="T36" fmla="*/ 57 w 145"/>
                    <a:gd name="T37" fmla="*/ 17 h 32"/>
                    <a:gd name="T38" fmla="*/ 61 w 145"/>
                    <a:gd name="T39" fmla="*/ 4 h 32"/>
                    <a:gd name="T40" fmla="*/ 73 w 145"/>
                    <a:gd name="T41" fmla="*/ 0 h 32"/>
                    <a:gd name="T42" fmla="*/ 73 w 145"/>
                    <a:gd name="T43" fmla="*/ 0 h 32"/>
                    <a:gd name="T44" fmla="*/ 16 w 145"/>
                    <a:gd name="T45" fmla="*/ 0 h 32"/>
                    <a:gd name="T46" fmla="*/ 16 w 145"/>
                    <a:gd name="T47" fmla="*/ 0 h 32"/>
                    <a:gd name="T48" fmla="*/ 28 w 145"/>
                    <a:gd name="T49" fmla="*/ 4 h 32"/>
                    <a:gd name="T50" fmla="*/ 31 w 145"/>
                    <a:gd name="T51" fmla="*/ 16 h 32"/>
                    <a:gd name="T52" fmla="*/ 28 w 145"/>
                    <a:gd name="T53" fmla="*/ 29 h 32"/>
                    <a:gd name="T54" fmla="*/ 16 w 145"/>
                    <a:gd name="T55" fmla="*/ 32 h 32"/>
                    <a:gd name="T56" fmla="*/ 4 w 145"/>
                    <a:gd name="T57" fmla="*/ 29 h 32"/>
                    <a:gd name="T58" fmla="*/ 0 w 145"/>
                    <a:gd name="T59" fmla="*/ 17 h 32"/>
                    <a:gd name="T60" fmla="*/ 4 w 145"/>
                    <a:gd name="T61" fmla="*/ 4 h 32"/>
                    <a:gd name="T62" fmla="*/ 16 w 145"/>
                    <a:gd name="T63" fmla="*/ 0 h 32"/>
                    <a:gd name="T64" fmla="*/ 16 w 145"/>
                    <a:gd name="T65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45" h="32">
                      <a:moveTo>
                        <a:pt x="129" y="0"/>
                      </a:moveTo>
                      <a:lnTo>
                        <a:pt x="129" y="0"/>
                      </a:lnTo>
                      <a:cubicBezTo>
                        <a:pt x="135" y="0"/>
                        <a:pt x="139" y="1"/>
                        <a:pt x="141" y="4"/>
                      </a:cubicBezTo>
                      <a:cubicBezTo>
                        <a:pt x="144" y="6"/>
                        <a:pt x="145" y="10"/>
                        <a:pt x="145" y="16"/>
                      </a:cubicBezTo>
                      <a:cubicBezTo>
                        <a:pt x="145" y="23"/>
                        <a:pt x="144" y="27"/>
                        <a:pt x="141" y="29"/>
                      </a:cubicBezTo>
                      <a:cubicBezTo>
                        <a:pt x="139" y="31"/>
                        <a:pt x="135" y="32"/>
                        <a:pt x="129" y="32"/>
                      </a:cubicBezTo>
                      <a:cubicBezTo>
                        <a:pt x="123" y="32"/>
                        <a:pt x="119" y="31"/>
                        <a:pt x="117" y="29"/>
                      </a:cubicBezTo>
                      <a:cubicBezTo>
                        <a:pt x="115" y="27"/>
                        <a:pt x="114" y="23"/>
                        <a:pt x="114" y="17"/>
                      </a:cubicBezTo>
                      <a:cubicBezTo>
                        <a:pt x="114" y="10"/>
                        <a:pt x="115" y="6"/>
                        <a:pt x="117" y="4"/>
                      </a:cubicBezTo>
                      <a:cubicBezTo>
                        <a:pt x="119" y="1"/>
                        <a:pt x="124" y="0"/>
                        <a:pt x="129" y="0"/>
                      </a:cubicBezTo>
                      <a:lnTo>
                        <a:pt x="129" y="0"/>
                      </a:lnTo>
                      <a:close/>
                      <a:moveTo>
                        <a:pt x="73" y="0"/>
                      </a:moveTo>
                      <a:lnTo>
                        <a:pt x="73" y="0"/>
                      </a:lnTo>
                      <a:cubicBezTo>
                        <a:pt x="79" y="0"/>
                        <a:pt x="83" y="1"/>
                        <a:pt x="85" y="4"/>
                      </a:cubicBezTo>
                      <a:cubicBezTo>
                        <a:pt x="87" y="6"/>
                        <a:pt x="88" y="10"/>
                        <a:pt x="88" y="16"/>
                      </a:cubicBezTo>
                      <a:cubicBezTo>
                        <a:pt x="88" y="23"/>
                        <a:pt x="87" y="27"/>
                        <a:pt x="85" y="29"/>
                      </a:cubicBezTo>
                      <a:cubicBezTo>
                        <a:pt x="82" y="31"/>
                        <a:pt x="78" y="32"/>
                        <a:pt x="73" y="32"/>
                      </a:cubicBezTo>
                      <a:cubicBezTo>
                        <a:pt x="67" y="32"/>
                        <a:pt x="63" y="31"/>
                        <a:pt x="60" y="29"/>
                      </a:cubicBezTo>
                      <a:cubicBezTo>
                        <a:pt x="58" y="27"/>
                        <a:pt x="57" y="23"/>
                        <a:pt x="57" y="17"/>
                      </a:cubicBezTo>
                      <a:cubicBezTo>
                        <a:pt x="57" y="10"/>
                        <a:pt x="58" y="6"/>
                        <a:pt x="61" y="4"/>
                      </a:cubicBezTo>
                      <a:cubicBezTo>
                        <a:pt x="63" y="1"/>
                        <a:pt x="67" y="0"/>
                        <a:pt x="73" y="0"/>
                      </a:cubicBezTo>
                      <a:lnTo>
                        <a:pt x="73" y="0"/>
                      </a:lnTo>
                      <a:close/>
                      <a:moveTo>
                        <a:pt x="16" y="0"/>
                      </a:moveTo>
                      <a:lnTo>
                        <a:pt x="16" y="0"/>
                      </a:lnTo>
                      <a:cubicBezTo>
                        <a:pt x="22" y="0"/>
                        <a:pt x="26" y="1"/>
                        <a:pt x="28" y="4"/>
                      </a:cubicBezTo>
                      <a:cubicBezTo>
                        <a:pt x="30" y="6"/>
                        <a:pt x="31" y="10"/>
                        <a:pt x="31" y="16"/>
                      </a:cubicBezTo>
                      <a:cubicBezTo>
                        <a:pt x="31" y="23"/>
                        <a:pt x="30" y="27"/>
                        <a:pt x="28" y="29"/>
                      </a:cubicBezTo>
                      <a:cubicBezTo>
                        <a:pt x="26" y="31"/>
                        <a:pt x="22" y="32"/>
                        <a:pt x="16" y="32"/>
                      </a:cubicBezTo>
                      <a:cubicBezTo>
                        <a:pt x="10" y="32"/>
                        <a:pt x="6" y="31"/>
                        <a:pt x="4" y="29"/>
                      </a:cubicBezTo>
                      <a:cubicBezTo>
                        <a:pt x="2" y="27"/>
                        <a:pt x="0" y="23"/>
                        <a:pt x="0" y="17"/>
                      </a:cubicBezTo>
                      <a:cubicBezTo>
                        <a:pt x="0" y="10"/>
                        <a:pt x="2" y="6"/>
                        <a:pt x="4" y="4"/>
                      </a:cubicBezTo>
                      <a:cubicBezTo>
                        <a:pt x="6" y="1"/>
                        <a:pt x="10" y="0"/>
                        <a:pt x="16" y="0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94" name="Freeform 263">
                  <a:extLst>
                    <a:ext uri="{FF2B5EF4-FFF2-40B4-BE49-F238E27FC236}">
                      <a16:creationId xmlns:a16="http://schemas.microsoft.com/office/drawing/2014/main" id="{2729CEC9-D34F-44DB-B1D0-345E0D4A0FF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300" y="2472"/>
                  <a:ext cx="58" cy="13"/>
                </a:xfrm>
                <a:custGeom>
                  <a:avLst/>
                  <a:gdLst>
                    <a:gd name="T0" fmla="*/ 129 w 145"/>
                    <a:gd name="T1" fmla="*/ 0 h 32"/>
                    <a:gd name="T2" fmla="*/ 129 w 145"/>
                    <a:gd name="T3" fmla="*/ 0 h 32"/>
                    <a:gd name="T4" fmla="*/ 141 w 145"/>
                    <a:gd name="T5" fmla="*/ 4 h 32"/>
                    <a:gd name="T6" fmla="*/ 145 w 145"/>
                    <a:gd name="T7" fmla="*/ 16 h 32"/>
                    <a:gd name="T8" fmla="*/ 141 w 145"/>
                    <a:gd name="T9" fmla="*/ 29 h 32"/>
                    <a:gd name="T10" fmla="*/ 129 w 145"/>
                    <a:gd name="T11" fmla="*/ 32 h 32"/>
                    <a:gd name="T12" fmla="*/ 117 w 145"/>
                    <a:gd name="T13" fmla="*/ 29 h 32"/>
                    <a:gd name="T14" fmla="*/ 114 w 145"/>
                    <a:gd name="T15" fmla="*/ 17 h 32"/>
                    <a:gd name="T16" fmla="*/ 117 w 145"/>
                    <a:gd name="T17" fmla="*/ 4 h 32"/>
                    <a:gd name="T18" fmla="*/ 129 w 145"/>
                    <a:gd name="T19" fmla="*/ 0 h 32"/>
                    <a:gd name="T20" fmla="*/ 129 w 145"/>
                    <a:gd name="T21" fmla="*/ 0 h 32"/>
                    <a:gd name="T22" fmla="*/ 73 w 145"/>
                    <a:gd name="T23" fmla="*/ 0 h 32"/>
                    <a:gd name="T24" fmla="*/ 73 w 145"/>
                    <a:gd name="T25" fmla="*/ 0 h 32"/>
                    <a:gd name="T26" fmla="*/ 85 w 145"/>
                    <a:gd name="T27" fmla="*/ 4 h 32"/>
                    <a:gd name="T28" fmla="*/ 88 w 145"/>
                    <a:gd name="T29" fmla="*/ 16 h 32"/>
                    <a:gd name="T30" fmla="*/ 85 w 145"/>
                    <a:gd name="T31" fmla="*/ 29 h 32"/>
                    <a:gd name="T32" fmla="*/ 73 w 145"/>
                    <a:gd name="T33" fmla="*/ 32 h 32"/>
                    <a:gd name="T34" fmla="*/ 60 w 145"/>
                    <a:gd name="T35" fmla="*/ 29 h 32"/>
                    <a:gd name="T36" fmla="*/ 57 w 145"/>
                    <a:gd name="T37" fmla="*/ 17 h 32"/>
                    <a:gd name="T38" fmla="*/ 61 w 145"/>
                    <a:gd name="T39" fmla="*/ 4 h 32"/>
                    <a:gd name="T40" fmla="*/ 73 w 145"/>
                    <a:gd name="T41" fmla="*/ 0 h 32"/>
                    <a:gd name="T42" fmla="*/ 73 w 145"/>
                    <a:gd name="T43" fmla="*/ 0 h 32"/>
                    <a:gd name="T44" fmla="*/ 16 w 145"/>
                    <a:gd name="T45" fmla="*/ 0 h 32"/>
                    <a:gd name="T46" fmla="*/ 16 w 145"/>
                    <a:gd name="T47" fmla="*/ 0 h 32"/>
                    <a:gd name="T48" fmla="*/ 28 w 145"/>
                    <a:gd name="T49" fmla="*/ 4 h 32"/>
                    <a:gd name="T50" fmla="*/ 31 w 145"/>
                    <a:gd name="T51" fmla="*/ 16 h 32"/>
                    <a:gd name="T52" fmla="*/ 28 w 145"/>
                    <a:gd name="T53" fmla="*/ 29 h 32"/>
                    <a:gd name="T54" fmla="*/ 16 w 145"/>
                    <a:gd name="T55" fmla="*/ 32 h 32"/>
                    <a:gd name="T56" fmla="*/ 4 w 145"/>
                    <a:gd name="T57" fmla="*/ 29 h 32"/>
                    <a:gd name="T58" fmla="*/ 0 w 145"/>
                    <a:gd name="T59" fmla="*/ 17 h 32"/>
                    <a:gd name="T60" fmla="*/ 4 w 145"/>
                    <a:gd name="T61" fmla="*/ 4 h 32"/>
                    <a:gd name="T62" fmla="*/ 16 w 145"/>
                    <a:gd name="T63" fmla="*/ 0 h 32"/>
                    <a:gd name="T64" fmla="*/ 16 w 145"/>
                    <a:gd name="T65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45" h="32">
                      <a:moveTo>
                        <a:pt x="129" y="0"/>
                      </a:moveTo>
                      <a:lnTo>
                        <a:pt x="129" y="0"/>
                      </a:lnTo>
                      <a:cubicBezTo>
                        <a:pt x="135" y="0"/>
                        <a:pt x="139" y="1"/>
                        <a:pt x="141" y="4"/>
                      </a:cubicBezTo>
                      <a:cubicBezTo>
                        <a:pt x="144" y="6"/>
                        <a:pt x="145" y="10"/>
                        <a:pt x="145" y="16"/>
                      </a:cubicBezTo>
                      <a:cubicBezTo>
                        <a:pt x="145" y="23"/>
                        <a:pt x="144" y="27"/>
                        <a:pt x="141" y="29"/>
                      </a:cubicBezTo>
                      <a:cubicBezTo>
                        <a:pt x="139" y="31"/>
                        <a:pt x="135" y="32"/>
                        <a:pt x="129" y="32"/>
                      </a:cubicBezTo>
                      <a:cubicBezTo>
                        <a:pt x="123" y="32"/>
                        <a:pt x="119" y="31"/>
                        <a:pt x="117" y="29"/>
                      </a:cubicBezTo>
                      <a:cubicBezTo>
                        <a:pt x="115" y="27"/>
                        <a:pt x="114" y="23"/>
                        <a:pt x="114" y="17"/>
                      </a:cubicBezTo>
                      <a:cubicBezTo>
                        <a:pt x="114" y="10"/>
                        <a:pt x="115" y="6"/>
                        <a:pt x="117" y="4"/>
                      </a:cubicBezTo>
                      <a:cubicBezTo>
                        <a:pt x="119" y="1"/>
                        <a:pt x="124" y="0"/>
                        <a:pt x="129" y="0"/>
                      </a:cubicBezTo>
                      <a:lnTo>
                        <a:pt x="129" y="0"/>
                      </a:lnTo>
                      <a:close/>
                      <a:moveTo>
                        <a:pt x="73" y="0"/>
                      </a:moveTo>
                      <a:lnTo>
                        <a:pt x="73" y="0"/>
                      </a:lnTo>
                      <a:cubicBezTo>
                        <a:pt x="79" y="0"/>
                        <a:pt x="83" y="1"/>
                        <a:pt x="85" y="4"/>
                      </a:cubicBezTo>
                      <a:cubicBezTo>
                        <a:pt x="87" y="6"/>
                        <a:pt x="88" y="10"/>
                        <a:pt x="88" y="16"/>
                      </a:cubicBezTo>
                      <a:cubicBezTo>
                        <a:pt x="88" y="23"/>
                        <a:pt x="87" y="27"/>
                        <a:pt x="85" y="29"/>
                      </a:cubicBezTo>
                      <a:cubicBezTo>
                        <a:pt x="82" y="31"/>
                        <a:pt x="78" y="32"/>
                        <a:pt x="73" y="32"/>
                      </a:cubicBezTo>
                      <a:cubicBezTo>
                        <a:pt x="67" y="32"/>
                        <a:pt x="63" y="31"/>
                        <a:pt x="60" y="29"/>
                      </a:cubicBezTo>
                      <a:cubicBezTo>
                        <a:pt x="58" y="27"/>
                        <a:pt x="57" y="23"/>
                        <a:pt x="57" y="17"/>
                      </a:cubicBezTo>
                      <a:cubicBezTo>
                        <a:pt x="57" y="10"/>
                        <a:pt x="58" y="6"/>
                        <a:pt x="61" y="4"/>
                      </a:cubicBezTo>
                      <a:cubicBezTo>
                        <a:pt x="63" y="1"/>
                        <a:pt x="67" y="0"/>
                        <a:pt x="73" y="0"/>
                      </a:cubicBezTo>
                      <a:lnTo>
                        <a:pt x="73" y="0"/>
                      </a:lnTo>
                      <a:close/>
                      <a:moveTo>
                        <a:pt x="16" y="0"/>
                      </a:moveTo>
                      <a:lnTo>
                        <a:pt x="16" y="0"/>
                      </a:lnTo>
                      <a:cubicBezTo>
                        <a:pt x="22" y="0"/>
                        <a:pt x="26" y="1"/>
                        <a:pt x="28" y="4"/>
                      </a:cubicBezTo>
                      <a:cubicBezTo>
                        <a:pt x="30" y="6"/>
                        <a:pt x="31" y="10"/>
                        <a:pt x="31" y="16"/>
                      </a:cubicBezTo>
                      <a:cubicBezTo>
                        <a:pt x="31" y="23"/>
                        <a:pt x="30" y="27"/>
                        <a:pt x="28" y="29"/>
                      </a:cubicBezTo>
                      <a:cubicBezTo>
                        <a:pt x="26" y="31"/>
                        <a:pt x="22" y="32"/>
                        <a:pt x="16" y="32"/>
                      </a:cubicBezTo>
                      <a:cubicBezTo>
                        <a:pt x="10" y="32"/>
                        <a:pt x="6" y="31"/>
                        <a:pt x="4" y="29"/>
                      </a:cubicBezTo>
                      <a:cubicBezTo>
                        <a:pt x="2" y="27"/>
                        <a:pt x="0" y="23"/>
                        <a:pt x="0" y="17"/>
                      </a:cubicBezTo>
                      <a:cubicBezTo>
                        <a:pt x="0" y="10"/>
                        <a:pt x="2" y="6"/>
                        <a:pt x="4" y="4"/>
                      </a:cubicBezTo>
                      <a:cubicBezTo>
                        <a:pt x="6" y="1"/>
                        <a:pt x="10" y="0"/>
                        <a:pt x="16" y="0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7938" cap="flat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95" name="Freeform 264">
                  <a:extLst>
                    <a:ext uri="{FF2B5EF4-FFF2-40B4-BE49-F238E27FC236}">
                      <a16:creationId xmlns:a16="http://schemas.microsoft.com/office/drawing/2014/main" id="{57D31F3C-2DB6-4E24-9155-D9E3816BF0F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884" y="2535"/>
                  <a:ext cx="112" cy="32"/>
                </a:xfrm>
                <a:custGeom>
                  <a:avLst/>
                  <a:gdLst>
                    <a:gd name="T0" fmla="*/ 0 w 280"/>
                    <a:gd name="T1" fmla="*/ 37 h 80"/>
                    <a:gd name="T2" fmla="*/ 0 w 280"/>
                    <a:gd name="T3" fmla="*/ 37 h 80"/>
                    <a:gd name="T4" fmla="*/ 214 w 280"/>
                    <a:gd name="T5" fmla="*/ 37 h 80"/>
                    <a:gd name="T6" fmla="*/ 214 w 280"/>
                    <a:gd name="T7" fmla="*/ 44 h 80"/>
                    <a:gd name="T8" fmla="*/ 0 w 280"/>
                    <a:gd name="T9" fmla="*/ 44 h 80"/>
                    <a:gd name="T10" fmla="*/ 0 w 280"/>
                    <a:gd name="T11" fmla="*/ 37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7"/>
                      </a:moveTo>
                      <a:lnTo>
                        <a:pt x="0" y="37"/>
                      </a:lnTo>
                      <a:lnTo>
                        <a:pt x="214" y="37"/>
                      </a:lnTo>
                      <a:lnTo>
                        <a:pt x="214" y="44"/>
                      </a:lnTo>
                      <a:lnTo>
                        <a:pt x="0" y="44"/>
                      </a:lnTo>
                      <a:lnTo>
                        <a:pt x="0" y="37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96" name="Freeform 265">
                  <a:extLst>
                    <a:ext uri="{FF2B5EF4-FFF2-40B4-BE49-F238E27FC236}">
                      <a16:creationId xmlns:a16="http://schemas.microsoft.com/office/drawing/2014/main" id="{90C5CD6F-49EF-4503-B941-862370E12D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96" y="2345"/>
                  <a:ext cx="213" cy="398"/>
                </a:xfrm>
                <a:custGeom>
                  <a:avLst/>
                  <a:gdLst>
                    <a:gd name="T0" fmla="*/ 0 w 533"/>
                    <a:gd name="T1" fmla="*/ 0 h 993"/>
                    <a:gd name="T2" fmla="*/ 0 w 533"/>
                    <a:gd name="T3" fmla="*/ 0 h 993"/>
                    <a:gd name="T4" fmla="*/ 533 w 533"/>
                    <a:gd name="T5" fmla="*/ 0 h 993"/>
                    <a:gd name="T6" fmla="*/ 533 w 533"/>
                    <a:gd name="T7" fmla="*/ 993 h 993"/>
                    <a:gd name="T8" fmla="*/ 0 w 533"/>
                    <a:gd name="T9" fmla="*/ 993 h 993"/>
                    <a:gd name="T10" fmla="*/ 0 w 533"/>
                    <a:gd name="T11" fmla="*/ 0 h 9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9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993"/>
                      </a:lnTo>
                      <a:lnTo>
                        <a:pt x="0" y="9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97" name="Freeform 266">
                  <a:extLst>
                    <a:ext uri="{FF2B5EF4-FFF2-40B4-BE49-F238E27FC236}">
                      <a16:creationId xmlns:a16="http://schemas.microsoft.com/office/drawing/2014/main" id="{E8B063E5-49FF-40C0-BE4B-90CD236A72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96" y="2345"/>
                  <a:ext cx="213" cy="398"/>
                </a:xfrm>
                <a:custGeom>
                  <a:avLst/>
                  <a:gdLst>
                    <a:gd name="T0" fmla="*/ 0 w 533"/>
                    <a:gd name="T1" fmla="*/ 0 h 993"/>
                    <a:gd name="T2" fmla="*/ 0 w 533"/>
                    <a:gd name="T3" fmla="*/ 0 h 993"/>
                    <a:gd name="T4" fmla="*/ 533 w 533"/>
                    <a:gd name="T5" fmla="*/ 0 h 993"/>
                    <a:gd name="T6" fmla="*/ 533 w 533"/>
                    <a:gd name="T7" fmla="*/ 993 h 993"/>
                    <a:gd name="T8" fmla="*/ 0 w 533"/>
                    <a:gd name="T9" fmla="*/ 993 h 993"/>
                    <a:gd name="T10" fmla="*/ 0 w 533"/>
                    <a:gd name="T11" fmla="*/ 0 h 9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9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993"/>
                      </a:lnTo>
                      <a:lnTo>
                        <a:pt x="0" y="9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98" name="Rectangle 267">
                  <a:extLst>
                    <a:ext uri="{FF2B5EF4-FFF2-40B4-BE49-F238E27FC236}">
                      <a16:creationId xmlns:a16="http://schemas.microsoft.com/office/drawing/2014/main" id="{E169CAE0-8AC4-4968-8562-A06E89C0113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038" y="2545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99" name="Rectangle 268">
                  <a:extLst>
                    <a:ext uri="{FF2B5EF4-FFF2-40B4-BE49-F238E27FC236}">
                      <a16:creationId xmlns:a16="http://schemas.microsoft.com/office/drawing/2014/main" id="{C4B36938-E198-48DF-B3F2-2DAC5609DA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033" y="2496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00" name="Rectangle 269">
                  <a:extLst>
                    <a:ext uri="{FF2B5EF4-FFF2-40B4-BE49-F238E27FC236}">
                      <a16:creationId xmlns:a16="http://schemas.microsoft.com/office/drawing/2014/main" id="{0EA8480F-2F01-429E-8D36-4F39BCC3425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033" y="2439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01" name="Rectangle 270">
                  <a:extLst>
                    <a:ext uri="{FF2B5EF4-FFF2-40B4-BE49-F238E27FC236}">
                      <a16:creationId xmlns:a16="http://schemas.microsoft.com/office/drawing/2014/main" id="{4AF58DE1-860B-43E5-AF44-B12BB21A970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037" y="2389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02" name="Rectangle 271">
                  <a:extLst>
                    <a:ext uri="{FF2B5EF4-FFF2-40B4-BE49-F238E27FC236}">
                      <a16:creationId xmlns:a16="http://schemas.microsoft.com/office/drawing/2014/main" id="{54B7E11D-B820-433F-958D-2544DE9650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052" y="235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03" name="Rectangle 272">
                  <a:extLst>
                    <a:ext uri="{FF2B5EF4-FFF2-40B4-BE49-F238E27FC236}">
                      <a16:creationId xmlns:a16="http://schemas.microsoft.com/office/drawing/2014/main" id="{3A6CC11A-E01C-49CC-B41A-4899AEF647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40" y="2530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04" name="Rectangle 273">
                  <a:extLst>
                    <a:ext uri="{FF2B5EF4-FFF2-40B4-BE49-F238E27FC236}">
                      <a16:creationId xmlns:a16="http://schemas.microsoft.com/office/drawing/2014/main" id="{A56B8142-8D2D-4EB3-B0E3-010FEF08328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32" y="2460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05" name="Rectangle 274">
                  <a:extLst>
                    <a:ext uri="{FF2B5EF4-FFF2-40B4-BE49-F238E27FC236}">
                      <a16:creationId xmlns:a16="http://schemas.microsoft.com/office/drawing/2014/main" id="{2973F1ED-6146-45C6-9262-8343CEAB7AA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40" y="2400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06" name="Freeform 275">
                  <a:extLst>
                    <a:ext uri="{FF2B5EF4-FFF2-40B4-BE49-F238E27FC236}">
                      <a16:creationId xmlns:a16="http://schemas.microsoft.com/office/drawing/2014/main" id="{AEC3CB8E-65AF-44C4-9EAA-F4D434EF15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1" y="2356"/>
                  <a:ext cx="214" cy="398"/>
                </a:xfrm>
                <a:custGeom>
                  <a:avLst/>
                  <a:gdLst>
                    <a:gd name="T0" fmla="*/ 0 w 534"/>
                    <a:gd name="T1" fmla="*/ 0 h 993"/>
                    <a:gd name="T2" fmla="*/ 0 w 534"/>
                    <a:gd name="T3" fmla="*/ 0 h 993"/>
                    <a:gd name="T4" fmla="*/ 534 w 534"/>
                    <a:gd name="T5" fmla="*/ 0 h 993"/>
                    <a:gd name="T6" fmla="*/ 534 w 534"/>
                    <a:gd name="T7" fmla="*/ 993 h 993"/>
                    <a:gd name="T8" fmla="*/ 0 w 534"/>
                    <a:gd name="T9" fmla="*/ 993 h 993"/>
                    <a:gd name="T10" fmla="*/ 0 w 534"/>
                    <a:gd name="T11" fmla="*/ 0 h 9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4" h="9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4" y="0"/>
                      </a:lnTo>
                      <a:lnTo>
                        <a:pt x="534" y="993"/>
                      </a:lnTo>
                      <a:lnTo>
                        <a:pt x="0" y="9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07" name="Freeform 276">
                  <a:extLst>
                    <a:ext uri="{FF2B5EF4-FFF2-40B4-BE49-F238E27FC236}">
                      <a16:creationId xmlns:a16="http://schemas.microsoft.com/office/drawing/2014/main" id="{E6803D7F-84E3-4750-8171-4265C56B0A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1" y="2356"/>
                  <a:ext cx="214" cy="398"/>
                </a:xfrm>
                <a:custGeom>
                  <a:avLst/>
                  <a:gdLst>
                    <a:gd name="T0" fmla="*/ 0 w 534"/>
                    <a:gd name="T1" fmla="*/ 0 h 993"/>
                    <a:gd name="T2" fmla="*/ 0 w 534"/>
                    <a:gd name="T3" fmla="*/ 0 h 993"/>
                    <a:gd name="T4" fmla="*/ 534 w 534"/>
                    <a:gd name="T5" fmla="*/ 0 h 993"/>
                    <a:gd name="T6" fmla="*/ 534 w 534"/>
                    <a:gd name="T7" fmla="*/ 993 h 993"/>
                    <a:gd name="T8" fmla="*/ 0 w 534"/>
                    <a:gd name="T9" fmla="*/ 993 h 993"/>
                    <a:gd name="T10" fmla="*/ 0 w 534"/>
                    <a:gd name="T11" fmla="*/ 0 h 9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4" h="9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4" y="0"/>
                      </a:lnTo>
                      <a:lnTo>
                        <a:pt x="534" y="993"/>
                      </a:lnTo>
                      <a:lnTo>
                        <a:pt x="0" y="9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08" name="Rectangle 277">
                  <a:extLst>
                    <a:ext uri="{FF2B5EF4-FFF2-40B4-BE49-F238E27FC236}">
                      <a16:creationId xmlns:a16="http://schemas.microsoft.com/office/drawing/2014/main" id="{518E9C2B-53ED-45D1-8318-A87C5FB05C1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416" y="2565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09" name="Rectangle 278">
                  <a:extLst>
                    <a:ext uri="{FF2B5EF4-FFF2-40B4-BE49-F238E27FC236}">
                      <a16:creationId xmlns:a16="http://schemas.microsoft.com/office/drawing/2014/main" id="{DC2DDCF4-FD01-4DF3-8D72-04A5A4BBE7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415" y="2520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10" name="Rectangle 279">
                  <a:extLst>
                    <a:ext uri="{FF2B5EF4-FFF2-40B4-BE49-F238E27FC236}">
                      <a16:creationId xmlns:a16="http://schemas.microsoft.com/office/drawing/2014/main" id="{BE76650D-4896-442C-84FE-D99A216DA03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417" y="2477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11" name="Rectangle 280">
                  <a:extLst>
                    <a:ext uri="{FF2B5EF4-FFF2-40B4-BE49-F238E27FC236}">
                      <a16:creationId xmlns:a16="http://schemas.microsoft.com/office/drawing/2014/main" id="{B6079E75-F31A-43A9-80E8-BB94BD5386F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420" y="2437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12" name="Rectangle 281">
                  <a:extLst>
                    <a:ext uri="{FF2B5EF4-FFF2-40B4-BE49-F238E27FC236}">
                      <a16:creationId xmlns:a16="http://schemas.microsoft.com/office/drawing/2014/main" id="{573B64EE-FA83-4C3B-AAEB-64D52A64783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411" y="2393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13" name="Freeform 282">
                  <a:extLst>
                    <a:ext uri="{FF2B5EF4-FFF2-40B4-BE49-F238E27FC236}">
                      <a16:creationId xmlns:a16="http://schemas.microsoft.com/office/drawing/2014/main" id="{2ED73AF0-87B7-4D06-8ADD-00B49C22D6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52" y="2345"/>
                  <a:ext cx="213" cy="398"/>
                </a:xfrm>
                <a:custGeom>
                  <a:avLst/>
                  <a:gdLst>
                    <a:gd name="T0" fmla="*/ 0 w 533"/>
                    <a:gd name="T1" fmla="*/ 0 h 993"/>
                    <a:gd name="T2" fmla="*/ 0 w 533"/>
                    <a:gd name="T3" fmla="*/ 0 h 993"/>
                    <a:gd name="T4" fmla="*/ 533 w 533"/>
                    <a:gd name="T5" fmla="*/ 0 h 993"/>
                    <a:gd name="T6" fmla="*/ 533 w 533"/>
                    <a:gd name="T7" fmla="*/ 993 h 993"/>
                    <a:gd name="T8" fmla="*/ 0 w 533"/>
                    <a:gd name="T9" fmla="*/ 993 h 993"/>
                    <a:gd name="T10" fmla="*/ 0 w 533"/>
                    <a:gd name="T11" fmla="*/ 0 h 9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9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993"/>
                      </a:lnTo>
                      <a:lnTo>
                        <a:pt x="0" y="9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14" name="Freeform 283">
                  <a:extLst>
                    <a:ext uri="{FF2B5EF4-FFF2-40B4-BE49-F238E27FC236}">
                      <a16:creationId xmlns:a16="http://schemas.microsoft.com/office/drawing/2014/main" id="{50733FA5-8D85-4442-A7E4-5C9BFC814F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52" y="2345"/>
                  <a:ext cx="213" cy="398"/>
                </a:xfrm>
                <a:custGeom>
                  <a:avLst/>
                  <a:gdLst>
                    <a:gd name="T0" fmla="*/ 0 w 533"/>
                    <a:gd name="T1" fmla="*/ 0 h 993"/>
                    <a:gd name="T2" fmla="*/ 0 w 533"/>
                    <a:gd name="T3" fmla="*/ 0 h 993"/>
                    <a:gd name="T4" fmla="*/ 533 w 533"/>
                    <a:gd name="T5" fmla="*/ 0 h 993"/>
                    <a:gd name="T6" fmla="*/ 533 w 533"/>
                    <a:gd name="T7" fmla="*/ 993 h 993"/>
                    <a:gd name="T8" fmla="*/ 0 w 533"/>
                    <a:gd name="T9" fmla="*/ 993 h 993"/>
                    <a:gd name="T10" fmla="*/ 0 w 533"/>
                    <a:gd name="T11" fmla="*/ 0 h 9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9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993"/>
                      </a:lnTo>
                      <a:lnTo>
                        <a:pt x="0" y="9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15" name="Rectangle 284">
                  <a:extLst>
                    <a:ext uri="{FF2B5EF4-FFF2-40B4-BE49-F238E27FC236}">
                      <a16:creationId xmlns:a16="http://schemas.microsoft.com/office/drawing/2014/main" id="{21D9563F-B07C-49A6-BB03-C38F6FAD050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695" y="2545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16" name="Rectangle 285">
                  <a:extLst>
                    <a:ext uri="{FF2B5EF4-FFF2-40B4-BE49-F238E27FC236}">
                      <a16:creationId xmlns:a16="http://schemas.microsoft.com/office/drawing/2014/main" id="{BD5DE7C4-1B76-4F7C-9E4F-62A911B33A7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690" y="2496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17" name="Rectangle 286">
                  <a:extLst>
                    <a:ext uri="{FF2B5EF4-FFF2-40B4-BE49-F238E27FC236}">
                      <a16:creationId xmlns:a16="http://schemas.microsoft.com/office/drawing/2014/main" id="{8C885026-79EF-4235-AF1C-3D06DC0E26D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690" y="2439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18" name="Rectangle 287">
                  <a:extLst>
                    <a:ext uri="{FF2B5EF4-FFF2-40B4-BE49-F238E27FC236}">
                      <a16:creationId xmlns:a16="http://schemas.microsoft.com/office/drawing/2014/main" id="{0C12D614-3779-4208-BC8E-8EE4B9D76AA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694" y="2389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19" name="Rectangle 288">
                  <a:extLst>
                    <a:ext uri="{FF2B5EF4-FFF2-40B4-BE49-F238E27FC236}">
                      <a16:creationId xmlns:a16="http://schemas.microsoft.com/office/drawing/2014/main" id="{A1C1853E-0E3B-47F2-B8DF-4FD93624E87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709" y="235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20" name="Rectangle 289">
                  <a:extLst>
                    <a:ext uri="{FF2B5EF4-FFF2-40B4-BE49-F238E27FC236}">
                      <a16:creationId xmlns:a16="http://schemas.microsoft.com/office/drawing/2014/main" id="{0DE96822-0723-4CC3-89BC-2B18BE9B95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797" y="2571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21" name="Rectangle 290">
                  <a:extLst>
                    <a:ext uri="{FF2B5EF4-FFF2-40B4-BE49-F238E27FC236}">
                      <a16:creationId xmlns:a16="http://schemas.microsoft.com/office/drawing/2014/main" id="{498043F3-9D47-4460-A7FB-6025253F88B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789" y="2503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22" name="Rectangle 291">
                  <a:extLst>
                    <a:ext uri="{FF2B5EF4-FFF2-40B4-BE49-F238E27FC236}">
                      <a16:creationId xmlns:a16="http://schemas.microsoft.com/office/drawing/2014/main" id="{C7028C91-0225-494C-89D8-7198FF53DB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797" y="2442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23" name="Rectangle 292">
                  <a:extLst>
                    <a:ext uri="{FF2B5EF4-FFF2-40B4-BE49-F238E27FC236}">
                      <a16:creationId xmlns:a16="http://schemas.microsoft.com/office/drawing/2014/main" id="{9871F0A7-8187-455C-BE36-47B8A719FA6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809" y="2411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24" name="Rectangle 293">
                  <a:extLst>
                    <a:ext uri="{FF2B5EF4-FFF2-40B4-BE49-F238E27FC236}">
                      <a16:creationId xmlns:a16="http://schemas.microsoft.com/office/drawing/2014/main" id="{E96E9CC5-3DF8-4600-8CB2-8D56E3868E7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810" y="2392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25" name="Rectangle 294">
                  <a:extLst>
                    <a:ext uri="{FF2B5EF4-FFF2-40B4-BE49-F238E27FC236}">
                      <a16:creationId xmlns:a16="http://schemas.microsoft.com/office/drawing/2014/main" id="{EB33FCD5-7D5E-4B39-8B0D-9F3C1066888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797" y="235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6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26" name="Freeform 295">
                  <a:extLst>
                    <a:ext uri="{FF2B5EF4-FFF2-40B4-BE49-F238E27FC236}">
                      <a16:creationId xmlns:a16="http://schemas.microsoft.com/office/drawing/2014/main" id="{4E5B04DB-4937-4A6D-BE3F-C4939EA20BD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209" y="2535"/>
                  <a:ext cx="112" cy="32"/>
                </a:xfrm>
                <a:custGeom>
                  <a:avLst/>
                  <a:gdLst>
                    <a:gd name="T0" fmla="*/ 0 w 281"/>
                    <a:gd name="T1" fmla="*/ 37 h 80"/>
                    <a:gd name="T2" fmla="*/ 0 w 281"/>
                    <a:gd name="T3" fmla="*/ 37 h 80"/>
                    <a:gd name="T4" fmla="*/ 214 w 281"/>
                    <a:gd name="T5" fmla="*/ 37 h 80"/>
                    <a:gd name="T6" fmla="*/ 214 w 281"/>
                    <a:gd name="T7" fmla="*/ 44 h 80"/>
                    <a:gd name="T8" fmla="*/ 0 w 281"/>
                    <a:gd name="T9" fmla="*/ 44 h 80"/>
                    <a:gd name="T10" fmla="*/ 0 w 281"/>
                    <a:gd name="T11" fmla="*/ 37 h 80"/>
                    <a:gd name="T12" fmla="*/ 201 w 281"/>
                    <a:gd name="T13" fmla="*/ 0 h 80"/>
                    <a:gd name="T14" fmla="*/ 201 w 281"/>
                    <a:gd name="T15" fmla="*/ 0 h 80"/>
                    <a:gd name="T16" fmla="*/ 281 w 281"/>
                    <a:gd name="T17" fmla="*/ 40 h 80"/>
                    <a:gd name="T18" fmla="*/ 201 w 281"/>
                    <a:gd name="T19" fmla="*/ 80 h 80"/>
                    <a:gd name="T20" fmla="*/ 201 w 281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1" h="80">
                      <a:moveTo>
                        <a:pt x="0" y="37"/>
                      </a:moveTo>
                      <a:lnTo>
                        <a:pt x="0" y="37"/>
                      </a:lnTo>
                      <a:lnTo>
                        <a:pt x="214" y="37"/>
                      </a:lnTo>
                      <a:lnTo>
                        <a:pt x="214" y="44"/>
                      </a:lnTo>
                      <a:lnTo>
                        <a:pt x="0" y="44"/>
                      </a:lnTo>
                      <a:lnTo>
                        <a:pt x="0" y="37"/>
                      </a:lnTo>
                      <a:close/>
                      <a:moveTo>
                        <a:pt x="201" y="0"/>
                      </a:moveTo>
                      <a:lnTo>
                        <a:pt x="201" y="0"/>
                      </a:lnTo>
                      <a:lnTo>
                        <a:pt x="281" y="40"/>
                      </a:lnTo>
                      <a:lnTo>
                        <a:pt x="201" y="80"/>
                      </a:lnTo>
                      <a:lnTo>
                        <a:pt x="20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27" name="Freeform 296">
                  <a:extLst>
                    <a:ext uri="{FF2B5EF4-FFF2-40B4-BE49-F238E27FC236}">
                      <a16:creationId xmlns:a16="http://schemas.microsoft.com/office/drawing/2014/main" id="{B38C217F-4525-4FBD-B64E-174A6BC238F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535" y="2537"/>
                  <a:ext cx="112" cy="32"/>
                </a:xfrm>
                <a:custGeom>
                  <a:avLst/>
                  <a:gdLst>
                    <a:gd name="T0" fmla="*/ 0 w 280"/>
                    <a:gd name="T1" fmla="*/ 37 h 80"/>
                    <a:gd name="T2" fmla="*/ 0 w 280"/>
                    <a:gd name="T3" fmla="*/ 37 h 80"/>
                    <a:gd name="T4" fmla="*/ 213 w 280"/>
                    <a:gd name="T5" fmla="*/ 37 h 80"/>
                    <a:gd name="T6" fmla="*/ 213 w 280"/>
                    <a:gd name="T7" fmla="*/ 43 h 80"/>
                    <a:gd name="T8" fmla="*/ 0 w 280"/>
                    <a:gd name="T9" fmla="*/ 43 h 80"/>
                    <a:gd name="T10" fmla="*/ 0 w 280"/>
                    <a:gd name="T11" fmla="*/ 37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7"/>
                      </a:moveTo>
                      <a:lnTo>
                        <a:pt x="0" y="37"/>
                      </a:lnTo>
                      <a:lnTo>
                        <a:pt x="213" y="37"/>
                      </a:lnTo>
                      <a:lnTo>
                        <a:pt x="213" y="43"/>
                      </a:lnTo>
                      <a:lnTo>
                        <a:pt x="0" y="43"/>
                      </a:lnTo>
                      <a:lnTo>
                        <a:pt x="0" y="37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28" name="Freeform 297">
                  <a:extLst>
                    <a:ext uri="{FF2B5EF4-FFF2-40B4-BE49-F238E27FC236}">
                      <a16:creationId xmlns:a16="http://schemas.microsoft.com/office/drawing/2014/main" id="{CF1FEEBD-1D13-4E47-AEA1-D089BC1C7A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83" y="2334"/>
                  <a:ext cx="213" cy="398"/>
                </a:xfrm>
                <a:custGeom>
                  <a:avLst/>
                  <a:gdLst>
                    <a:gd name="T0" fmla="*/ 0 w 533"/>
                    <a:gd name="T1" fmla="*/ 0 h 994"/>
                    <a:gd name="T2" fmla="*/ 0 w 533"/>
                    <a:gd name="T3" fmla="*/ 0 h 994"/>
                    <a:gd name="T4" fmla="*/ 533 w 533"/>
                    <a:gd name="T5" fmla="*/ 0 h 994"/>
                    <a:gd name="T6" fmla="*/ 533 w 533"/>
                    <a:gd name="T7" fmla="*/ 994 h 994"/>
                    <a:gd name="T8" fmla="*/ 0 w 533"/>
                    <a:gd name="T9" fmla="*/ 994 h 994"/>
                    <a:gd name="T10" fmla="*/ 0 w 533"/>
                    <a:gd name="T11" fmla="*/ 0 h 9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99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994"/>
                      </a:lnTo>
                      <a:lnTo>
                        <a:pt x="0" y="99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29" name="Freeform 298">
                  <a:extLst>
                    <a:ext uri="{FF2B5EF4-FFF2-40B4-BE49-F238E27FC236}">
                      <a16:creationId xmlns:a16="http://schemas.microsoft.com/office/drawing/2014/main" id="{97701FFE-A5B4-413F-9AA3-9CCA9C64D1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83" y="2334"/>
                  <a:ext cx="213" cy="398"/>
                </a:xfrm>
                <a:custGeom>
                  <a:avLst/>
                  <a:gdLst>
                    <a:gd name="T0" fmla="*/ 0 w 533"/>
                    <a:gd name="T1" fmla="*/ 0 h 994"/>
                    <a:gd name="T2" fmla="*/ 0 w 533"/>
                    <a:gd name="T3" fmla="*/ 0 h 994"/>
                    <a:gd name="T4" fmla="*/ 533 w 533"/>
                    <a:gd name="T5" fmla="*/ 0 h 994"/>
                    <a:gd name="T6" fmla="*/ 533 w 533"/>
                    <a:gd name="T7" fmla="*/ 994 h 994"/>
                    <a:gd name="T8" fmla="*/ 0 w 533"/>
                    <a:gd name="T9" fmla="*/ 994 h 994"/>
                    <a:gd name="T10" fmla="*/ 0 w 533"/>
                    <a:gd name="T11" fmla="*/ 0 h 9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99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994"/>
                      </a:lnTo>
                      <a:lnTo>
                        <a:pt x="0" y="99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30" name="Rectangle 299">
                  <a:extLst>
                    <a:ext uri="{FF2B5EF4-FFF2-40B4-BE49-F238E27FC236}">
                      <a16:creationId xmlns:a16="http://schemas.microsoft.com/office/drawing/2014/main" id="{CE1FA0E9-5179-4DD3-9D49-2D08B6A6E9E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027" y="2512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31" name="Rectangle 300">
                  <a:extLst>
                    <a:ext uri="{FF2B5EF4-FFF2-40B4-BE49-F238E27FC236}">
                      <a16:creationId xmlns:a16="http://schemas.microsoft.com/office/drawing/2014/main" id="{0125E5FD-0BC2-4784-83CD-6FE0C858971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040" y="2481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i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32" name="Rectangle 301">
                  <a:extLst>
                    <a:ext uri="{FF2B5EF4-FFF2-40B4-BE49-F238E27FC236}">
                      <a16:creationId xmlns:a16="http://schemas.microsoft.com/office/drawing/2014/main" id="{2A029E96-9B0F-422C-B7DC-4761CC287F2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031" y="2452"/>
                  <a:ext cx="3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x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33" name="Rectangle 302">
                  <a:extLst>
                    <a:ext uri="{FF2B5EF4-FFF2-40B4-BE49-F238E27FC236}">
                      <a16:creationId xmlns:a16="http://schemas.microsoft.com/office/drawing/2014/main" id="{6EBF60E7-1B19-4D94-AA67-DFB030F4A1C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028" y="2415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34" name="Rectangle 303">
                  <a:extLst>
                    <a:ext uri="{FF2B5EF4-FFF2-40B4-BE49-F238E27FC236}">
                      <a16:creationId xmlns:a16="http://schemas.microsoft.com/office/drawing/2014/main" id="{407FC84B-82B5-46A2-8A9C-EABDFBC21E2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040" y="238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35" name="Rectangle 304">
                  <a:extLst>
                    <a:ext uri="{FF2B5EF4-FFF2-40B4-BE49-F238E27FC236}">
                      <a16:creationId xmlns:a16="http://schemas.microsoft.com/office/drawing/2014/main" id="{E63E4AE0-3AAB-4193-A4CF-EE4452E89EC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040" y="2366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36" name="Rectangle 305">
                  <a:extLst>
                    <a:ext uri="{FF2B5EF4-FFF2-40B4-BE49-F238E27FC236}">
                      <a16:creationId xmlns:a16="http://schemas.microsoft.com/office/drawing/2014/main" id="{5EBE0F5E-C208-4C0B-A889-7F2A70716FA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130" y="2557"/>
                  <a:ext cx="4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S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37" name="Rectangle 306">
                  <a:extLst>
                    <a:ext uri="{FF2B5EF4-FFF2-40B4-BE49-F238E27FC236}">
                      <a16:creationId xmlns:a16="http://schemas.microsoft.com/office/drawing/2014/main" id="{B965B80B-E3E7-412B-9730-EB40E027FD3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129" y="2515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h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38" name="Rectangle 307">
                  <a:extLst>
                    <a:ext uri="{FF2B5EF4-FFF2-40B4-BE49-F238E27FC236}">
                      <a16:creationId xmlns:a16="http://schemas.microsoft.com/office/drawing/2014/main" id="{BBA85720-917E-449D-BDE5-674ABB48441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129" y="2470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39" name="Rectangle 308">
                  <a:extLst>
                    <a:ext uri="{FF2B5EF4-FFF2-40B4-BE49-F238E27FC236}">
                      <a16:creationId xmlns:a16="http://schemas.microsoft.com/office/drawing/2014/main" id="{C151D371-3BC1-4941-BCC0-32C09307AB6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137" y="2435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f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40" name="Rectangle 309">
                  <a:extLst>
                    <a:ext uri="{FF2B5EF4-FFF2-40B4-BE49-F238E27FC236}">
                      <a16:creationId xmlns:a16="http://schemas.microsoft.com/office/drawing/2014/main" id="{4ED4BD12-B607-45F5-82B5-8FA700AE26C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137" y="2410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f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41" name="Rectangle 310">
                  <a:extLst>
                    <a:ext uri="{FF2B5EF4-FFF2-40B4-BE49-F238E27FC236}">
                      <a16:creationId xmlns:a16="http://schemas.microsoft.com/office/drawing/2014/main" id="{08E77F8C-4170-4069-9783-9CDA90B5CF0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141" y="2389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42" name="Rectangle 311">
                  <a:extLst>
                    <a:ext uri="{FF2B5EF4-FFF2-40B4-BE49-F238E27FC236}">
                      <a16:creationId xmlns:a16="http://schemas.microsoft.com/office/drawing/2014/main" id="{DE57C2AB-2639-403F-A98E-A16E2D13736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129" y="2357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43" name="Freeform 312">
                  <a:extLst>
                    <a:ext uri="{FF2B5EF4-FFF2-40B4-BE49-F238E27FC236}">
                      <a16:creationId xmlns:a16="http://schemas.microsoft.com/office/drawing/2014/main" id="{668D3493-EB44-42F5-BE3F-2F34EBE50DE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865" y="2524"/>
                  <a:ext cx="113" cy="32"/>
                </a:xfrm>
                <a:custGeom>
                  <a:avLst/>
                  <a:gdLst>
                    <a:gd name="T0" fmla="*/ 0 w 281"/>
                    <a:gd name="T1" fmla="*/ 36 h 80"/>
                    <a:gd name="T2" fmla="*/ 0 w 281"/>
                    <a:gd name="T3" fmla="*/ 36 h 80"/>
                    <a:gd name="T4" fmla="*/ 214 w 281"/>
                    <a:gd name="T5" fmla="*/ 36 h 80"/>
                    <a:gd name="T6" fmla="*/ 214 w 281"/>
                    <a:gd name="T7" fmla="*/ 43 h 80"/>
                    <a:gd name="T8" fmla="*/ 0 w 281"/>
                    <a:gd name="T9" fmla="*/ 43 h 80"/>
                    <a:gd name="T10" fmla="*/ 0 w 281"/>
                    <a:gd name="T11" fmla="*/ 36 h 80"/>
                    <a:gd name="T12" fmla="*/ 201 w 281"/>
                    <a:gd name="T13" fmla="*/ 0 h 80"/>
                    <a:gd name="T14" fmla="*/ 201 w 281"/>
                    <a:gd name="T15" fmla="*/ 0 h 80"/>
                    <a:gd name="T16" fmla="*/ 281 w 281"/>
                    <a:gd name="T17" fmla="*/ 40 h 80"/>
                    <a:gd name="T18" fmla="*/ 201 w 281"/>
                    <a:gd name="T19" fmla="*/ 80 h 80"/>
                    <a:gd name="T20" fmla="*/ 201 w 281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1" h="80">
                      <a:moveTo>
                        <a:pt x="0" y="36"/>
                      </a:moveTo>
                      <a:lnTo>
                        <a:pt x="0" y="36"/>
                      </a:lnTo>
                      <a:lnTo>
                        <a:pt x="214" y="36"/>
                      </a:lnTo>
                      <a:lnTo>
                        <a:pt x="214" y="43"/>
                      </a:lnTo>
                      <a:lnTo>
                        <a:pt x="0" y="43"/>
                      </a:lnTo>
                      <a:lnTo>
                        <a:pt x="0" y="36"/>
                      </a:lnTo>
                      <a:close/>
                      <a:moveTo>
                        <a:pt x="201" y="0"/>
                      </a:moveTo>
                      <a:lnTo>
                        <a:pt x="201" y="0"/>
                      </a:lnTo>
                      <a:lnTo>
                        <a:pt x="281" y="40"/>
                      </a:lnTo>
                      <a:lnTo>
                        <a:pt x="201" y="80"/>
                      </a:lnTo>
                      <a:lnTo>
                        <a:pt x="20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44" name="Freeform 313">
                  <a:extLst>
                    <a:ext uri="{FF2B5EF4-FFF2-40B4-BE49-F238E27FC236}">
                      <a16:creationId xmlns:a16="http://schemas.microsoft.com/office/drawing/2014/main" id="{35C3D41D-9F50-4B06-BD07-DF3233DBB39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08" y="1950"/>
                  <a:ext cx="214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45" name="Freeform 314">
                  <a:extLst>
                    <a:ext uri="{FF2B5EF4-FFF2-40B4-BE49-F238E27FC236}">
                      <a16:creationId xmlns:a16="http://schemas.microsoft.com/office/drawing/2014/main" id="{CF491D90-10DC-4E68-B5D0-7DA2B62FD5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08" y="1950"/>
                  <a:ext cx="214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46" name="Rectangle 315">
                  <a:extLst>
                    <a:ext uri="{FF2B5EF4-FFF2-40B4-BE49-F238E27FC236}">
                      <a16:creationId xmlns:a16="http://schemas.microsoft.com/office/drawing/2014/main" id="{129AFDF5-83B1-4122-818D-9045B2ABF57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03" y="2087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47" name="Rectangle 316">
                  <a:extLst>
                    <a:ext uri="{FF2B5EF4-FFF2-40B4-BE49-F238E27FC236}">
                      <a16:creationId xmlns:a16="http://schemas.microsoft.com/office/drawing/2014/main" id="{C1B6F1B0-6ECD-42C8-A2BD-96D7FC950AE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05" y="2044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48" name="Rectangle 317">
                  <a:extLst>
                    <a:ext uri="{FF2B5EF4-FFF2-40B4-BE49-F238E27FC236}">
                      <a16:creationId xmlns:a16="http://schemas.microsoft.com/office/drawing/2014/main" id="{B6852AB5-4B6D-4A01-B8F1-02A6F5C358E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08" y="2004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49" name="Rectangle 318">
                  <a:extLst>
                    <a:ext uri="{FF2B5EF4-FFF2-40B4-BE49-F238E27FC236}">
                      <a16:creationId xmlns:a16="http://schemas.microsoft.com/office/drawing/2014/main" id="{7F39555A-DA62-4424-B256-BBFAB81F009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17" y="1977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50" name="Rectangle 319">
                  <a:extLst>
                    <a:ext uri="{FF2B5EF4-FFF2-40B4-BE49-F238E27FC236}">
                      <a16:creationId xmlns:a16="http://schemas.microsoft.com/office/drawing/2014/main" id="{FF40DFEA-5B83-4855-B697-DE12A1BB990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05" y="1946"/>
                  <a:ext cx="43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Y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51" name="Freeform 320">
                  <a:extLst>
                    <a:ext uri="{FF2B5EF4-FFF2-40B4-BE49-F238E27FC236}">
                      <a16:creationId xmlns:a16="http://schemas.microsoft.com/office/drawing/2014/main" id="{9F3D30CA-4023-43C9-B5CE-3CCC6E2E41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08" y="3018"/>
                  <a:ext cx="214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52" name="Freeform 321">
                  <a:extLst>
                    <a:ext uri="{FF2B5EF4-FFF2-40B4-BE49-F238E27FC236}">
                      <a16:creationId xmlns:a16="http://schemas.microsoft.com/office/drawing/2014/main" id="{566A6218-7F87-4191-A373-2607C6830C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08" y="3018"/>
                  <a:ext cx="214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53" name="Rectangle 322">
                  <a:extLst>
                    <a:ext uri="{FF2B5EF4-FFF2-40B4-BE49-F238E27FC236}">
                      <a16:creationId xmlns:a16="http://schemas.microsoft.com/office/drawing/2014/main" id="{707918E8-CCA4-497F-8080-5E2CFB6D5FA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351" y="3186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54" name="Rectangle 323">
                  <a:extLst>
                    <a:ext uri="{FF2B5EF4-FFF2-40B4-BE49-F238E27FC236}">
                      <a16:creationId xmlns:a16="http://schemas.microsoft.com/office/drawing/2014/main" id="{7E77C55C-3F28-4738-AC8D-7F2E67D6B48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353" y="3143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55" name="Rectangle 324">
                  <a:extLst>
                    <a:ext uri="{FF2B5EF4-FFF2-40B4-BE49-F238E27FC236}">
                      <a16:creationId xmlns:a16="http://schemas.microsoft.com/office/drawing/2014/main" id="{7EF1D050-7B05-40DB-925D-452EC993AEC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356" y="3104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56" name="Rectangle 325">
                  <a:extLst>
                    <a:ext uri="{FF2B5EF4-FFF2-40B4-BE49-F238E27FC236}">
                      <a16:creationId xmlns:a16="http://schemas.microsoft.com/office/drawing/2014/main" id="{4C999C48-352C-4C4A-87B1-332B5298CD4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365" y="3077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57" name="Rectangle 326">
                  <a:extLst>
                    <a:ext uri="{FF2B5EF4-FFF2-40B4-BE49-F238E27FC236}">
                      <a16:creationId xmlns:a16="http://schemas.microsoft.com/office/drawing/2014/main" id="{4E9F599F-F62D-4987-8AE3-1C21940FC85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347" y="3038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58" name="Rectangle 327">
                  <a:extLst>
                    <a:ext uri="{FF2B5EF4-FFF2-40B4-BE49-F238E27FC236}">
                      <a16:creationId xmlns:a16="http://schemas.microsoft.com/office/drawing/2014/main" id="{A75CED13-CD3A-4FF8-8D9B-D350528A77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350" y="2988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59" name="Rectangle 328">
                  <a:extLst>
                    <a:ext uri="{FF2B5EF4-FFF2-40B4-BE49-F238E27FC236}">
                      <a16:creationId xmlns:a16="http://schemas.microsoft.com/office/drawing/2014/main" id="{9CF976BF-772D-4A81-93BA-87A9225C2EE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365" y="2954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60" name="Rectangle 329">
                  <a:extLst>
                    <a:ext uri="{FF2B5EF4-FFF2-40B4-BE49-F238E27FC236}">
                      <a16:creationId xmlns:a16="http://schemas.microsoft.com/office/drawing/2014/main" id="{8FAFED81-5A58-4BD4-9469-08EAD3EDF42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63" y="3122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[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61" name="Rectangle 330">
                  <a:extLst>
                    <a:ext uri="{FF2B5EF4-FFF2-40B4-BE49-F238E27FC236}">
                      <a16:creationId xmlns:a16="http://schemas.microsoft.com/office/drawing/2014/main" id="{ECBA06E0-C5C4-4F6D-A6A8-99D0A586B94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54" y="3087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2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62" name="Rectangle 331">
                  <a:extLst>
                    <a:ext uri="{FF2B5EF4-FFF2-40B4-BE49-F238E27FC236}">
                      <a16:creationId xmlns:a16="http://schemas.microsoft.com/office/drawing/2014/main" id="{35AAA328-2D74-42AC-98EF-206E99FF287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63" y="3052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]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63" name="Freeform 332">
                  <a:extLst>
                    <a:ext uri="{FF2B5EF4-FFF2-40B4-BE49-F238E27FC236}">
                      <a16:creationId xmlns:a16="http://schemas.microsoft.com/office/drawing/2014/main" id="{B8E4E354-7C21-455D-8333-9F2D314A23C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196" y="2241"/>
                  <a:ext cx="235" cy="295"/>
                </a:xfrm>
                <a:custGeom>
                  <a:avLst/>
                  <a:gdLst>
                    <a:gd name="T0" fmla="*/ 0 w 587"/>
                    <a:gd name="T1" fmla="*/ 737 h 737"/>
                    <a:gd name="T2" fmla="*/ 0 w 587"/>
                    <a:gd name="T3" fmla="*/ 737 h 737"/>
                    <a:gd name="T4" fmla="*/ 550 w 587"/>
                    <a:gd name="T5" fmla="*/ 737 h 737"/>
                    <a:gd name="T6" fmla="*/ 550 w 587"/>
                    <a:gd name="T7" fmla="*/ 67 h 737"/>
                    <a:gd name="T8" fmla="*/ 544 w 587"/>
                    <a:gd name="T9" fmla="*/ 67 h 737"/>
                    <a:gd name="T10" fmla="*/ 544 w 587"/>
                    <a:gd name="T11" fmla="*/ 733 h 737"/>
                    <a:gd name="T12" fmla="*/ 547 w 587"/>
                    <a:gd name="T13" fmla="*/ 730 h 737"/>
                    <a:gd name="T14" fmla="*/ 0 w 587"/>
                    <a:gd name="T15" fmla="*/ 730 h 737"/>
                    <a:gd name="T16" fmla="*/ 0 w 587"/>
                    <a:gd name="T17" fmla="*/ 737 h 737"/>
                    <a:gd name="T18" fmla="*/ 587 w 587"/>
                    <a:gd name="T19" fmla="*/ 80 h 737"/>
                    <a:gd name="T20" fmla="*/ 587 w 587"/>
                    <a:gd name="T21" fmla="*/ 80 h 737"/>
                    <a:gd name="T22" fmla="*/ 547 w 587"/>
                    <a:gd name="T23" fmla="*/ 0 h 737"/>
                    <a:gd name="T24" fmla="*/ 507 w 587"/>
                    <a:gd name="T25" fmla="*/ 80 h 737"/>
                    <a:gd name="T26" fmla="*/ 587 w 587"/>
                    <a:gd name="T27" fmla="*/ 80 h 7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87" h="737">
                      <a:moveTo>
                        <a:pt x="0" y="737"/>
                      </a:moveTo>
                      <a:lnTo>
                        <a:pt x="0" y="737"/>
                      </a:lnTo>
                      <a:lnTo>
                        <a:pt x="550" y="737"/>
                      </a:lnTo>
                      <a:lnTo>
                        <a:pt x="550" y="67"/>
                      </a:lnTo>
                      <a:lnTo>
                        <a:pt x="544" y="67"/>
                      </a:lnTo>
                      <a:lnTo>
                        <a:pt x="544" y="733"/>
                      </a:lnTo>
                      <a:lnTo>
                        <a:pt x="547" y="730"/>
                      </a:lnTo>
                      <a:lnTo>
                        <a:pt x="0" y="730"/>
                      </a:lnTo>
                      <a:lnTo>
                        <a:pt x="0" y="737"/>
                      </a:lnTo>
                      <a:close/>
                      <a:moveTo>
                        <a:pt x="587" y="80"/>
                      </a:moveTo>
                      <a:lnTo>
                        <a:pt x="587" y="80"/>
                      </a:lnTo>
                      <a:lnTo>
                        <a:pt x="547" y="0"/>
                      </a:lnTo>
                      <a:lnTo>
                        <a:pt x="507" y="80"/>
                      </a:lnTo>
                      <a:lnTo>
                        <a:pt x="587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64" name="Freeform 333">
                  <a:extLst>
                    <a:ext uri="{FF2B5EF4-FFF2-40B4-BE49-F238E27FC236}">
                      <a16:creationId xmlns:a16="http://schemas.microsoft.com/office/drawing/2014/main" id="{64B49084-5A07-4248-A29C-99304883375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865" y="2541"/>
                  <a:ext cx="444" cy="638"/>
                </a:xfrm>
                <a:custGeom>
                  <a:avLst/>
                  <a:gdLst>
                    <a:gd name="T0" fmla="*/ 0 w 1108"/>
                    <a:gd name="T1" fmla="*/ 0 h 1593"/>
                    <a:gd name="T2" fmla="*/ 0 w 1108"/>
                    <a:gd name="T3" fmla="*/ 0 h 1593"/>
                    <a:gd name="T4" fmla="*/ 78 w 1108"/>
                    <a:gd name="T5" fmla="*/ 0 h 1593"/>
                    <a:gd name="T6" fmla="*/ 78 w 1108"/>
                    <a:gd name="T7" fmla="*/ 1553 h 1593"/>
                    <a:gd name="T8" fmla="*/ 74 w 1108"/>
                    <a:gd name="T9" fmla="*/ 1549 h 1593"/>
                    <a:gd name="T10" fmla="*/ 1041 w 1108"/>
                    <a:gd name="T11" fmla="*/ 1549 h 1593"/>
                    <a:gd name="T12" fmla="*/ 1041 w 1108"/>
                    <a:gd name="T13" fmla="*/ 1556 h 1593"/>
                    <a:gd name="T14" fmla="*/ 71 w 1108"/>
                    <a:gd name="T15" fmla="*/ 1556 h 1593"/>
                    <a:gd name="T16" fmla="*/ 71 w 1108"/>
                    <a:gd name="T17" fmla="*/ 3 h 1593"/>
                    <a:gd name="T18" fmla="*/ 74 w 1108"/>
                    <a:gd name="T19" fmla="*/ 7 h 1593"/>
                    <a:gd name="T20" fmla="*/ 0 w 1108"/>
                    <a:gd name="T21" fmla="*/ 7 h 1593"/>
                    <a:gd name="T22" fmla="*/ 0 w 1108"/>
                    <a:gd name="T23" fmla="*/ 0 h 1593"/>
                    <a:gd name="T24" fmla="*/ 1028 w 1108"/>
                    <a:gd name="T25" fmla="*/ 1513 h 1593"/>
                    <a:gd name="T26" fmla="*/ 1028 w 1108"/>
                    <a:gd name="T27" fmla="*/ 1513 h 1593"/>
                    <a:gd name="T28" fmla="*/ 1108 w 1108"/>
                    <a:gd name="T29" fmla="*/ 1553 h 1593"/>
                    <a:gd name="T30" fmla="*/ 1028 w 1108"/>
                    <a:gd name="T31" fmla="*/ 1593 h 1593"/>
                    <a:gd name="T32" fmla="*/ 1028 w 1108"/>
                    <a:gd name="T33" fmla="*/ 1513 h 15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108" h="15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78" y="0"/>
                      </a:lnTo>
                      <a:lnTo>
                        <a:pt x="78" y="1553"/>
                      </a:lnTo>
                      <a:lnTo>
                        <a:pt x="74" y="1549"/>
                      </a:lnTo>
                      <a:lnTo>
                        <a:pt x="1041" y="1549"/>
                      </a:lnTo>
                      <a:lnTo>
                        <a:pt x="1041" y="1556"/>
                      </a:lnTo>
                      <a:lnTo>
                        <a:pt x="71" y="1556"/>
                      </a:lnTo>
                      <a:lnTo>
                        <a:pt x="71" y="3"/>
                      </a:lnTo>
                      <a:lnTo>
                        <a:pt x="74" y="7"/>
                      </a:lnTo>
                      <a:lnTo>
                        <a:pt x="0" y="7"/>
                      </a:lnTo>
                      <a:lnTo>
                        <a:pt x="0" y="0"/>
                      </a:lnTo>
                      <a:close/>
                      <a:moveTo>
                        <a:pt x="1028" y="1513"/>
                      </a:moveTo>
                      <a:lnTo>
                        <a:pt x="1028" y="1513"/>
                      </a:lnTo>
                      <a:lnTo>
                        <a:pt x="1108" y="1553"/>
                      </a:lnTo>
                      <a:lnTo>
                        <a:pt x="1028" y="1593"/>
                      </a:lnTo>
                      <a:lnTo>
                        <a:pt x="1028" y="151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65" name="Freeform 334">
                  <a:extLst>
                    <a:ext uri="{FF2B5EF4-FFF2-40B4-BE49-F238E27FC236}">
                      <a16:creationId xmlns:a16="http://schemas.microsoft.com/office/drawing/2014/main" id="{17CEBD03-26DD-43A3-84FB-C85063029A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38" y="1309"/>
                  <a:ext cx="296" cy="214"/>
                </a:xfrm>
                <a:custGeom>
                  <a:avLst/>
                  <a:gdLst>
                    <a:gd name="T0" fmla="*/ 740 w 740"/>
                    <a:gd name="T1" fmla="*/ 0 h 534"/>
                    <a:gd name="T2" fmla="*/ 740 w 740"/>
                    <a:gd name="T3" fmla="*/ 0 h 534"/>
                    <a:gd name="T4" fmla="*/ 740 w 740"/>
                    <a:gd name="T5" fmla="*/ 534 h 534"/>
                    <a:gd name="T6" fmla="*/ 0 w 740"/>
                    <a:gd name="T7" fmla="*/ 534 h 534"/>
                    <a:gd name="T8" fmla="*/ 0 w 740"/>
                    <a:gd name="T9" fmla="*/ 0 h 534"/>
                    <a:gd name="T10" fmla="*/ 740 w 740"/>
                    <a:gd name="T11" fmla="*/ 0 h 5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0" h="534">
                      <a:moveTo>
                        <a:pt x="740" y="0"/>
                      </a:moveTo>
                      <a:lnTo>
                        <a:pt x="740" y="0"/>
                      </a:lnTo>
                      <a:lnTo>
                        <a:pt x="740" y="534"/>
                      </a:lnTo>
                      <a:lnTo>
                        <a:pt x="0" y="534"/>
                      </a:lnTo>
                      <a:lnTo>
                        <a:pt x="0" y="0"/>
                      </a:lnTo>
                      <a:lnTo>
                        <a:pt x="740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66" name="Freeform 335">
                  <a:extLst>
                    <a:ext uri="{FF2B5EF4-FFF2-40B4-BE49-F238E27FC236}">
                      <a16:creationId xmlns:a16="http://schemas.microsoft.com/office/drawing/2014/main" id="{F18FF749-2A53-49DD-969F-673CDEB377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38" y="1309"/>
                  <a:ext cx="296" cy="214"/>
                </a:xfrm>
                <a:custGeom>
                  <a:avLst/>
                  <a:gdLst>
                    <a:gd name="T0" fmla="*/ 740 w 740"/>
                    <a:gd name="T1" fmla="*/ 0 h 534"/>
                    <a:gd name="T2" fmla="*/ 740 w 740"/>
                    <a:gd name="T3" fmla="*/ 0 h 534"/>
                    <a:gd name="T4" fmla="*/ 740 w 740"/>
                    <a:gd name="T5" fmla="*/ 534 h 534"/>
                    <a:gd name="T6" fmla="*/ 0 w 740"/>
                    <a:gd name="T7" fmla="*/ 534 h 534"/>
                    <a:gd name="T8" fmla="*/ 0 w 740"/>
                    <a:gd name="T9" fmla="*/ 0 h 534"/>
                    <a:gd name="T10" fmla="*/ 740 w 740"/>
                    <a:gd name="T11" fmla="*/ 0 h 5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0" h="534">
                      <a:moveTo>
                        <a:pt x="740" y="0"/>
                      </a:moveTo>
                      <a:lnTo>
                        <a:pt x="740" y="0"/>
                      </a:lnTo>
                      <a:lnTo>
                        <a:pt x="740" y="534"/>
                      </a:lnTo>
                      <a:lnTo>
                        <a:pt x="0" y="534"/>
                      </a:lnTo>
                      <a:lnTo>
                        <a:pt x="0" y="0"/>
                      </a:lnTo>
                      <a:lnTo>
                        <a:pt x="74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67" name="Rectangle 336">
                  <a:extLst>
                    <a:ext uri="{FF2B5EF4-FFF2-40B4-BE49-F238E27FC236}">
                      <a16:creationId xmlns:a16="http://schemas.microsoft.com/office/drawing/2014/main" id="{494F31EF-5C83-4B00-A55B-2B2073E1FA2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80" y="1312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68" name="Rectangle 337">
                  <a:extLst>
                    <a:ext uri="{FF2B5EF4-FFF2-40B4-BE49-F238E27FC236}">
                      <a16:creationId xmlns:a16="http://schemas.microsoft.com/office/drawing/2014/main" id="{B60DD731-6B5E-4A6A-B438-E560962F550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25" y="1312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69" name="Rectangle 338">
                  <a:extLst>
                    <a:ext uri="{FF2B5EF4-FFF2-40B4-BE49-F238E27FC236}">
                      <a16:creationId xmlns:a16="http://schemas.microsoft.com/office/drawing/2014/main" id="{DA76F54D-C713-41AA-990D-43E2CB0BE0C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68" y="1312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70" name="Rectangle 339">
                  <a:extLst>
                    <a:ext uri="{FF2B5EF4-FFF2-40B4-BE49-F238E27FC236}">
                      <a16:creationId xmlns:a16="http://schemas.microsoft.com/office/drawing/2014/main" id="{004A8317-985F-419F-BB69-396C24F8F67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04" y="1353"/>
                  <a:ext cx="43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71" name="Rectangle 340">
                  <a:extLst>
                    <a:ext uri="{FF2B5EF4-FFF2-40B4-BE49-F238E27FC236}">
                      <a16:creationId xmlns:a16="http://schemas.microsoft.com/office/drawing/2014/main" id="{96660E82-FFAE-40B6-8BFA-4920AFE10F6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32" y="1353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X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72" name="Rectangle 341">
                  <a:extLst>
                    <a:ext uri="{FF2B5EF4-FFF2-40B4-BE49-F238E27FC236}">
                      <a16:creationId xmlns:a16="http://schemas.microsoft.com/office/drawing/2014/main" id="{A57BFBA6-F9E4-4D19-8BD7-9CD869DE7F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62" y="1353"/>
                  <a:ext cx="43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T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73" name="Rectangle 342">
                  <a:extLst>
                    <a:ext uri="{FF2B5EF4-FFF2-40B4-BE49-F238E27FC236}">
                      <a16:creationId xmlns:a16="http://schemas.microsoft.com/office/drawing/2014/main" id="{DBD4DF37-F1FC-4D53-899C-F4C1649CB6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76" y="1414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74" name="Rectangle 343">
                  <a:extLst>
                    <a:ext uri="{FF2B5EF4-FFF2-40B4-BE49-F238E27FC236}">
                      <a16:creationId xmlns:a16="http://schemas.microsoft.com/office/drawing/2014/main" id="{85FDA1A7-4EB7-47DD-8DD5-C8A56F3AB02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30" y="1414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75" name="Rectangle 344">
                  <a:extLst>
                    <a:ext uri="{FF2B5EF4-FFF2-40B4-BE49-F238E27FC236}">
                      <a16:creationId xmlns:a16="http://schemas.microsoft.com/office/drawing/2014/main" id="{EFA091EA-2882-4C66-B9FF-1CBAA00D9F2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79" y="1414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76" name="Rectangle 345">
                  <a:extLst>
                    <a:ext uri="{FF2B5EF4-FFF2-40B4-BE49-F238E27FC236}">
                      <a16:creationId xmlns:a16="http://schemas.microsoft.com/office/drawing/2014/main" id="{07F0A0DD-0DA3-4D34-AF0D-D6BDC4470A1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98" y="1414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[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77" name="Rectangle 346">
                  <a:extLst>
                    <a:ext uri="{FF2B5EF4-FFF2-40B4-BE49-F238E27FC236}">
                      <a16:creationId xmlns:a16="http://schemas.microsoft.com/office/drawing/2014/main" id="{7DBF31BF-EBFB-4089-9C6E-887EA1A5609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24" y="1414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2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78" name="Rectangle 347">
                  <a:extLst>
                    <a:ext uri="{FF2B5EF4-FFF2-40B4-BE49-F238E27FC236}">
                      <a16:creationId xmlns:a16="http://schemas.microsoft.com/office/drawing/2014/main" id="{08BA3B34-4DE0-474C-BCA9-94A34C3E9C5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68" y="1414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]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79" name="Freeform 348">
                  <a:extLst>
                    <a:ext uri="{FF2B5EF4-FFF2-40B4-BE49-F238E27FC236}">
                      <a16:creationId xmlns:a16="http://schemas.microsoft.com/office/drawing/2014/main" id="{9142DA87-8F1C-4139-B905-394CF39F82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24" y="1317"/>
                  <a:ext cx="291" cy="214"/>
                </a:xfrm>
                <a:custGeom>
                  <a:avLst/>
                  <a:gdLst>
                    <a:gd name="T0" fmla="*/ 726 w 726"/>
                    <a:gd name="T1" fmla="*/ 0 h 534"/>
                    <a:gd name="T2" fmla="*/ 726 w 726"/>
                    <a:gd name="T3" fmla="*/ 0 h 534"/>
                    <a:gd name="T4" fmla="*/ 726 w 726"/>
                    <a:gd name="T5" fmla="*/ 534 h 534"/>
                    <a:gd name="T6" fmla="*/ 0 w 726"/>
                    <a:gd name="T7" fmla="*/ 534 h 534"/>
                    <a:gd name="T8" fmla="*/ 0 w 726"/>
                    <a:gd name="T9" fmla="*/ 0 h 534"/>
                    <a:gd name="T10" fmla="*/ 726 w 726"/>
                    <a:gd name="T11" fmla="*/ 0 h 5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26" h="534">
                      <a:moveTo>
                        <a:pt x="726" y="0"/>
                      </a:moveTo>
                      <a:lnTo>
                        <a:pt x="726" y="0"/>
                      </a:lnTo>
                      <a:lnTo>
                        <a:pt x="726" y="534"/>
                      </a:lnTo>
                      <a:lnTo>
                        <a:pt x="0" y="534"/>
                      </a:lnTo>
                      <a:lnTo>
                        <a:pt x="0" y="0"/>
                      </a:lnTo>
                      <a:lnTo>
                        <a:pt x="726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80" name="Freeform 349">
                  <a:extLst>
                    <a:ext uri="{FF2B5EF4-FFF2-40B4-BE49-F238E27FC236}">
                      <a16:creationId xmlns:a16="http://schemas.microsoft.com/office/drawing/2014/main" id="{87C67042-B1A2-43F6-851C-0E781702EC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24" y="1317"/>
                  <a:ext cx="291" cy="214"/>
                </a:xfrm>
                <a:custGeom>
                  <a:avLst/>
                  <a:gdLst>
                    <a:gd name="T0" fmla="*/ 726 w 726"/>
                    <a:gd name="T1" fmla="*/ 0 h 534"/>
                    <a:gd name="T2" fmla="*/ 726 w 726"/>
                    <a:gd name="T3" fmla="*/ 0 h 534"/>
                    <a:gd name="T4" fmla="*/ 726 w 726"/>
                    <a:gd name="T5" fmla="*/ 534 h 534"/>
                    <a:gd name="T6" fmla="*/ 0 w 726"/>
                    <a:gd name="T7" fmla="*/ 534 h 534"/>
                    <a:gd name="T8" fmla="*/ 0 w 726"/>
                    <a:gd name="T9" fmla="*/ 0 h 534"/>
                    <a:gd name="T10" fmla="*/ 726 w 726"/>
                    <a:gd name="T11" fmla="*/ 0 h 5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26" h="534">
                      <a:moveTo>
                        <a:pt x="726" y="0"/>
                      </a:moveTo>
                      <a:lnTo>
                        <a:pt x="726" y="0"/>
                      </a:lnTo>
                      <a:lnTo>
                        <a:pt x="726" y="534"/>
                      </a:lnTo>
                      <a:lnTo>
                        <a:pt x="0" y="534"/>
                      </a:lnTo>
                      <a:lnTo>
                        <a:pt x="0" y="0"/>
                      </a:lnTo>
                      <a:lnTo>
                        <a:pt x="726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81" name="Rectangle 350">
                  <a:extLst>
                    <a:ext uri="{FF2B5EF4-FFF2-40B4-BE49-F238E27FC236}">
                      <a16:creationId xmlns:a16="http://schemas.microsoft.com/office/drawing/2014/main" id="{2AD633CE-AEBD-4E0A-B0BF-9C5FFDD55C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43" y="1371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82" name="Rectangle 351">
                  <a:extLst>
                    <a:ext uri="{FF2B5EF4-FFF2-40B4-BE49-F238E27FC236}">
                      <a16:creationId xmlns:a16="http://schemas.microsoft.com/office/drawing/2014/main" id="{8CFC6CD2-247F-43E8-A70F-BEBE7169C2F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89" y="1371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83" name="Rectangle 352">
                  <a:extLst>
                    <a:ext uri="{FF2B5EF4-FFF2-40B4-BE49-F238E27FC236}">
                      <a16:creationId xmlns:a16="http://schemas.microsoft.com/office/drawing/2014/main" id="{22BDB155-6084-4CB8-A990-4D20EBE9DDB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632" y="1371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84" name="Rectangle 353">
                  <a:extLst>
                    <a:ext uri="{FF2B5EF4-FFF2-40B4-BE49-F238E27FC236}">
                      <a16:creationId xmlns:a16="http://schemas.microsoft.com/office/drawing/2014/main" id="{3152F2AC-C5D8-4CDE-9628-B3AFE8C6898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668" y="1412"/>
                  <a:ext cx="43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85" name="Rectangle 354">
                  <a:extLst>
                    <a:ext uri="{FF2B5EF4-FFF2-40B4-BE49-F238E27FC236}">
                      <a16:creationId xmlns:a16="http://schemas.microsoft.com/office/drawing/2014/main" id="{D5D4112E-75EC-4F37-8C31-D8848DDADC8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696" y="1412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X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86" name="Rectangle 355">
                  <a:extLst>
                    <a:ext uri="{FF2B5EF4-FFF2-40B4-BE49-F238E27FC236}">
                      <a16:creationId xmlns:a16="http://schemas.microsoft.com/office/drawing/2014/main" id="{2D304D48-7F2B-4E8B-8F39-2ADA35D818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725" y="1412"/>
                  <a:ext cx="43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T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87" name="Rectangle 356">
                  <a:extLst>
                    <a:ext uri="{FF2B5EF4-FFF2-40B4-BE49-F238E27FC236}">
                      <a16:creationId xmlns:a16="http://schemas.microsoft.com/office/drawing/2014/main" id="{2E688A8B-BFB2-434F-834B-38E037933B3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753" y="1371"/>
                  <a:ext cx="43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Y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88" name="Freeform 357">
                  <a:extLst>
                    <a:ext uri="{FF2B5EF4-FFF2-40B4-BE49-F238E27FC236}">
                      <a16:creationId xmlns:a16="http://schemas.microsoft.com/office/drawing/2014/main" id="{3207FCBC-CA2C-4B37-ABAF-238CF1AB846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655" y="1523"/>
                  <a:ext cx="633" cy="171"/>
                </a:xfrm>
                <a:custGeom>
                  <a:avLst/>
                  <a:gdLst>
                    <a:gd name="T0" fmla="*/ 1583 w 1583"/>
                    <a:gd name="T1" fmla="*/ 0 h 427"/>
                    <a:gd name="T2" fmla="*/ 1583 w 1583"/>
                    <a:gd name="T3" fmla="*/ 0 h 427"/>
                    <a:gd name="T4" fmla="*/ 1583 w 1583"/>
                    <a:gd name="T5" fmla="*/ 216 h 427"/>
                    <a:gd name="T6" fmla="*/ 40 w 1583"/>
                    <a:gd name="T7" fmla="*/ 216 h 427"/>
                    <a:gd name="T8" fmla="*/ 44 w 1583"/>
                    <a:gd name="T9" fmla="*/ 213 h 427"/>
                    <a:gd name="T10" fmla="*/ 44 w 1583"/>
                    <a:gd name="T11" fmla="*/ 360 h 427"/>
                    <a:gd name="T12" fmla="*/ 37 w 1583"/>
                    <a:gd name="T13" fmla="*/ 360 h 427"/>
                    <a:gd name="T14" fmla="*/ 37 w 1583"/>
                    <a:gd name="T15" fmla="*/ 210 h 427"/>
                    <a:gd name="T16" fmla="*/ 1579 w 1583"/>
                    <a:gd name="T17" fmla="*/ 210 h 427"/>
                    <a:gd name="T18" fmla="*/ 1576 w 1583"/>
                    <a:gd name="T19" fmla="*/ 213 h 427"/>
                    <a:gd name="T20" fmla="*/ 1576 w 1583"/>
                    <a:gd name="T21" fmla="*/ 0 h 427"/>
                    <a:gd name="T22" fmla="*/ 1583 w 1583"/>
                    <a:gd name="T23" fmla="*/ 0 h 427"/>
                    <a:gd name="T24" fmla="*/ 80 w 1583"/>
                    <a:gd name="T25" fmla="*/ 347 h 427"/>
                    <a:gd name="T26" fmla="*/ 80 w 1583"/>
                    <a:gd name="T27" fmla="*/ 347 h 427"/>
                    <a:gd name="T28" fmla="*/ 40 w 1583"/>
                    <a:gd name="T29" fmla="*/ 427 h 427"/>
                    <a:gd name="T30" fmla="*/ 0 w 1583"/>
                    <a:gd name="T31" fmla="*/ 347 h 427"/>
                    <a:gd name="T32" fmla="*/ 80 w 1583"/>
                    <a:gd name="T33" fmla="*/ 347 h 4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83" h="427">
                      <a:moveTo>
                        <a:pt x="1583" y="0"/>
                      </a:moveTo>
                      <a:lnTo>
                        <a:pt x="1583" y="0"/>
                      </a:lnTo>
                      <a:lnTo>
                        <a:pt x="1583" y="216"/>
                      </a:lnTo>
                      <a:lnTo>
                        <a:pt x="40" y="216"/>
                      </a:lnTo>
                      <a:lnTo>
                        <a:pt x="44" y="213"/>
                      </a:lnTo>
                      <a:lnTo>
                        <a:pt x="44" y="360"/>
                      </a:lnTo>
                      <a:lnTo>
                        <a:pt x="37" y="360"/>
                      </a:lnTo>
                      <a:lnTo>
                        <a:pt x="37" y="210"/>
                      </a:lnTo>
                      <a:lnTo>
                        <a:pt x="1579" y="210"/>
                      </a:lnTo>
                      <a:lnTo>
                        <a:pt x="1576" y="213"/>
                      </a:lnTo>
                      <a:lnTo>
                        <a:pt x="1576" y="0"/>
                      </a:lnTo>
                      <a:lnTo>
                        <a:pt x="1583" y="0"/>
                      </a:lnTo>
                      <a:close/>
                      <a:moveTo>
                        <a:pt x="80" y="347"/>
                      </a:moveTo>
                      <a:lnTo>
                        <a:pt x="80" y="347"/>
                      </a:lnTo>
                      <a:lnTo>
                        <a:pt x="40" y="427"/>
                      </a:lnTo>
                      <a:lnTo>
                        <a:pt x="0" y="347"/>
                      </a:lnTo>
                      <a:lnTo>
                        <a:pt x="80" y="34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89" name="Freeform 358">
                  <a:extLst>
                    <a:ext uri="{FF2B5EF4-FFF2-40B4-BE49-F238E27FC236}">
                      <a16:creationId xmlns:a16="http://schemas.microsoft.com/office/drawing/2014/main" id="{7E386232-EC74-4021-8FCE-235A3C8350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5" y="1485"/>
                  <a:ext cx="203" cy="168"/>
                </a:xfrm>
                <a:custGeom>
                  <a:avLst/>
                  <a:gdLst>
                    <a:gd name="T0" fmla="*/ 0 w 507"/>
                    <a:gd name="T1" fmla="*/ 0 h 420"/>
                    <a:gd name="T2" fmla="*/ 0 w 507"/>
                    <a:gd name="T3" fmla="*/ 0 h 420"/>
                    <a:gd name="T4" fmla="*/ 507 w 507"/>
                    <a:gd name="T5" fmla="*/ 0 h 420"/>
                    <a:gd name="T6" fmla="*/ 507 w 507"/>
                    <a:gd name="T7" fmla="*/ 420 h 420"/>
                    <a:gd name="T8" fmla="*/ 0 w 507"/>
                    <a:gd name="T9" fmla="*/ 420 h 420"/>
                    <a:gd name="T10" fmla="*/ 0 w 507"/>
                    <a:gd name="T11" fmla="*/ 0 h 4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07" h="4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07" y="0"/>
                      </a:lnTo>
                      <a:lnTo>
                        <a:pt x="507" y="420"/>
                      </a:lnTo>
                      <a:lnTo>
                        <a:pt x="0" y="4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90" name="Freeform 359">
                  <a:extLst>
                    <a:ext uri="{FF2B5EF4-FFF2-40B4-BE49-F238E27FC236}">
                      <a16:creationId xmlns:a16="http://schemas.microsoft.com/office/drawing/2014/main" id="{B4762FAB-9F1B-4524-9122-3BE6DE849B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5" y="1485"/>
                  <a:ext cx="203" cy="168"/>
                </a:xfrm>
                <a:custGeom>
                  <a:avLst/>
                  <a:gdLst>
                    <a:gd name="T0" fmla="*/ 0 w 507"/>
                    <a:gd name="T1" fmla="*/ 0 h 420"/>
                    <a:gd name="T2" fmla="*/ 0 w 507"/>
                    <a:gd name="T3" fmla="*/ 0 h 420"/>
                    <a:gd name="T4" fmla="*/ 507 w 507"/>
                    <a:gd name="T5" fmla="*/ 0 h 420"/>
                    <a:gd name="T6" fmla="*/ 507 w 507"/>
                    <a:gd name="T7" fmla="*/ 420 h 420"/>
                    <a:gd name="T8" fmla="*/ 0 w 507"/>
                    <a:gd name="T9" fmla="*/ 420 h 420"/>
                    <a:gd name="T10" fmla="*/ 0 w 507"/>
                    <a:gd name="T11" fmla="*/ 0 h 4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07" h="4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07" y="0"/>
                      </a:lnTo>
                      <a:lnTo>
                        <a:pt x="507" y="420"/>
                      </a:lnTo>
                      <a:lnTo>
                        <a:pt x="0" y="4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91" name="Rectangle 360">
                  <a:extLst>
                    <a:ext uri="{FF2B5EF4-FFF2-40B4-BE49-F238E27FC236}">
                      <a16:creationId xmlns:a16="http://schemas.microsoft.com/office/drawing/2014/main" id="{98B2E84B-4A71-4B7E-B601-B1591EE7BE6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47" y="1515"/>
                  <a:ext cx="9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2</a:t>
                  </a:r>
                  <a:r>
                    <a:rPr kumimoji="0" lang="en-DE" altLang="en-DE" sz="1100" b="0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sym typeface="Symbol" panose="05050102010706020507" pitchFamily="18" charset="2"/>
                    </a:rPr>
                    <a:t></a:t>
                  </a: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92" name="Rectangle 361">
                  <a:extLst>
                    <a:ext uri="{FF2B5EF4-FFF2-40B4-BE49-F238E27FC236}">
                      <a16:creationId xmlns:a16="http://schemas.microsoft.com/office/drawing/2014/main" id="{E8107771-B86F-4FE0-8F04-934D33C0793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91" y="1510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­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93" name="Freeform 362">
                  <a:extLst>
                    <a:ext uri="{FF2B5EF4-FFF2-40B4-BE49-F238E27FC236}">
                      <a16:creationId xmlns:a16="http://schemas.microsoft.com/office/drawing/2014/main" id="{76FFB9D3-9AD6-48DA-84E8-6908EDB6241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655" y="1531"/>
                  <a:ext cx="32" cy="164"/>
                </a:xfrm>
                <a:custGeom>
                  <a:avLst/>
                  <a:gdLst>
                    <a:gd name="T0" fmla="*/ 43 w 80"/>
                    <a:gd name="T1" fmla="*/ 0 h 410"/>
                    <a:gd name="T2" fmla="*/ 43 w 80"/>
                    <a:gd name="T3" fmla="*/ 0 h 410"/>
                    <a:gd name="T4" fmla="*/ 43 w 80"/>
                    <a:gd name="T5" fmla="*/ 344 h 410"/>
                    <a:gd name="T6" fmla="*/ 36 w 80"/>
                    <a:gd name="T7" fmla="*/ 344 h 410"/>
                    <a:gd name="T8" fmla="*/ 36 w 80"/>
                    <a:gd name="T9" fmla="*/ 0 h 410"/>
                    <a:gd name="T10" fmla="*/ 43 w 80"/>
                    <a:gd name="T11" fmla="*/ 0 h 410"/>
                    <a:gd name="T12" fmla="*/ 80 w 80"/>
                    <a:gd name="T13" fmla="*/ 330 h 410"/>
                    <a:gd name="T14" fmla="*/ 80 w 80"/>
                    <a:gd name="T15" fmla="*/ 330 h 410"/>
                    <a:gd name="T16" fmla="*/ 40 w 80"/>
                    <a:gd name="T17" fmla="*/ 410 h 410"/>
                    <a:gd name="T18" fmla="*/ 0 w 80"/>
                    <a:gd name="T19" fmla="*/ 330 h 410"/>
                    <a:gd name="T20" fmla="*/ 80 w 80"/>
                    <a:gd name="T21" fmla="*/ 330 h 4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0" h="410">
                      <a:moveTo>
                        <a:pt x="43" y="0"/>
                      </a:moveTo>
                      <a:lnTo>
                        <a:pt x="43" y="0"/>
                      </a:lnTo>
                      <a:lnTo>
                        <a:pt x="43" y="344"/>
                      </a:lnTo>
                      <a:lnTo>
                        <a:pt x="36" y="344"/>
                      </a:lnTo>
                      <a:lnTo>
                        <a:pt x="36" y="0"/>
                      </a:lnTo>
                      <a:lnTo>
                        <a:pt x="43" y="0"/>
                      </a:lnTo>
                      <a:close/>
                      <a:moveTo>
                        <a:pt x="80" y="330"/>
                      </a:moveTo>
                      <a:lnTo>
                        <a:pt x="80" y="330"/>
                      </a:lnTo>
                      <a:lnTo>
                        <a:pt x="40" y="410"/>
                      </a:lnTo>
                      <a:lnTo>
                        <a:pt x="0" y="330"/>
                      </a:lnTo>
                      <a:lnTo>
                        <a:pt x="80" y="33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94" name="Freeform 363">
                  <a:extLst>
                    <a:ext uri="{FF2B5EF4-FFF2-40B4-BE49-F238E27FC236}">
                      <a16:creationId xmlns:a16="http://schemas.microsoft.com/office/drawing/2014/main" id="{47E07CEE-1E51-460A-8CDF-1A0A56D0F4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2" y="2329"/>
                  <a:ext cx="169" cy="377"/>
                </a:xfrm>
                <a:custGeom>
                  <a:avLst/>
                  <a:gdLst>
                    <a:gd name="T0" fmla="*/ 0 w 420"/>
                    <a:gd name="T1" fmla="*/ 940 h 940"/>
                    <a:gd name="T2" fmla="*/ 0 w 420"/>
                    <a:gd name="T3" fmla="*/ 940 h 940"/>
                    <a:gd name="T4" fmla="*/ 0 w 420"/>
                    <a:gd name="T5" fmla="*/ 0 h 940"/>
                    <a:gd name="T6" fmla="*/ 420 w 420"/>
                    <a:gd name="T7" fmla="*/ 0 h 940"/>
                    <a:gd name="T8" fmla="*/ 420 w 420"/>
                    <a:gd name="T9" fmla="*/ 940 h 940"/>
                    <a:gd name="T10" fmla="*/ 0 w 420"/>
                    <a:gd name="T11" fmla="*/ 940 h 9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0" h="940">
                      <a:moveTo>
                        <a:pt x="0" y="940"/>
                      </a:moveTo>
                      <a:lnTo>
                        <a:pt x="0" y="940"/>
                      </a:lnTo>
                      <a:lnTo>
                        <a:pt x="0" y="0"/>
                      </a:lnTo>
                      <a:lnTo>
                        <a:pt x="420" y="0"/>
                      </a:lnTo>
                      <a:lnTo>
                        <a:pt x="420" y="940"/>
                      </a:lnTo>
                      <a:lnTo>
                        <a:pt x="0" y="94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95" name="Freeform 364">
                  <a:extLst>
                    <a:ext uri="{FF2B5EF4-FFF2-40B4-BE49-F238E27FC236}">
                      <a16:creationId xmlns:a16="http://schemas.microsoft.com/office/drawing/2014/main" id="{0A5054B0-FBD5-4CA6-AC7B-B84CE0F487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2" y="2329"/>
                  <a:ext cx="169" cy="377"/>
                </a:xfrm>
                <a:custGeom>
                  <a:avLst/>
                  <a:gdLst>
                    <a:gd name="T0" fmla="*/ 0 w 420"/>
                    <a:gd name="T1" fmla="*/ 940 h 940"/>
                    <a:gd name="T2" fmla="*/ 0 w 420"/>
                    <a:gd name="T3" fmla="*/ 940 h 940"/>
                    <a:gd name="T4" fmla="*/ 0 w 420"/>
                    <a:gd name="T5" fmla="*/ 0 h 940"/>
                    <a:gd name="T6" fmla="*/ 420 w 420"/>
                    <a:gd name="T7" fmla="*/ 0 h 940"/>
                    <a:gd name="T8" fmla="*/ 420 w 420"/>
                    <a:gd name="T9" fmla="*/ 940 h 940"/>
                    <a:gd name="T10" fmla="*/ 0 w 420"/>
                    <a:gd name="T11" fmla="*/ 940 h 9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0" h="940">
                      <a:moveTo>
                        <a:pt x="0" y="940"/>
                      </a:moveTo>
                      <a:lnTo>
                        <a:pt x="0" y="940"/>
                      </a:lnTo>
                      <a:lnTo>
                        <a:pt x="0" y="0"/>
                      </a:lnTo>
                      <a:lnTo>
                        <a:pt x="420" y="0"/>
                      </a:lnTo>
                      <a:lnTo>
                        <a:pt x="420" y="940"/>
                      </a:lnTo>
                      <a:lnTo>
                        <a:pt x="0" y="940"/>
                      </a:lnTo>
                      <a:close/>
                    </a:path>
                  </a:pathLst>
                </a:custGeom>
                <a:noFill/>
                <a:ln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96" name="Rectangle 365">
                  <a:extLst>
                    <a:ext uri="{FF2B5EF4-FFF2-40B4-BE49-F238E27FC236}">
                      <a16:creationId xmlns:a16="http://schemas.microsoft.com/office/drawing/2014/main" id="{66A6FCB7-9B83-45BF-B91A-BAA4C18B74F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03" y="2500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97" name="Rectangle 366">
                  <a:extLst>
                    <a:ext uri="{FF2B5EF4-FFF2-40B4-BE49-F238E27FC236}">
                      <a16:creationId xmlns:a16="http://schemas.microsoft.com/office/drawing/2014/main" id="{41AAE7BD-2DE3-4D0C-8988-21962C8167C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11" y="2463"/>
                  <a:ext cx="31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98" name="Rectangle 367">
                  <a:extLst>
                    <a:ext uri="{FF2B5EF4-FFF2-40B4-BE49-F238E27FC236}">
                      <a16:creationId xmlns:a16="http://schemas.microsoft.com/office/drawing/2014/main" id="{3FE007FA-72EC-4E2B-BFE3-08934C58BC1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05" y="2427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99" name="Rectangle 368">
                  <a:extLst>
                    <a:ext uri="{FF2B5EF4-FFF2-40B4-BE49-F238E27FC236}">
                      <a16:creationId xmlns:a16="http://schemas.microsoft.com/office/drawing/2014/main" id="{6810AFB7-F089-45CC-9B1B-B9FA8533239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05" y="2383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00" name="Freeform 369">
                  <a:extLst>
                    <a:ext uri="{FF2B5EF4-FFF2-40B4-BE49-F238E27FC236}">
                      <a16:creationId xmlns:a16="http://schemas.microsoft.com/office/drawing/2014/main" id="{3DE8A2D1-AA7E-445F-B38A-36A6027EF0C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67" y="2097"/>
                  <a:ext cx="648" cy="163"/>
                </a:xfrm>
                <a:custGeom>
                  <a:avLst/>
                  <a:gdLst>
                    <a:gd name="T0" fmla="*/ 0 w 1620"/>
                    <a:gd name="T1" fmla="*/ 407 h 407"/>
                    <a:gd name="T2" fmla="*/ 0 w 1620"/>
                    <a:gd name="T3" fmla="*/ 407 h 407"/>
                    <a:gd name="T4" fmla="*/ 34 w 1620"/>
                    <a:gd name="T5" fmla="*/ 203 h 407"/>
                    <a:gd name="T6" fmla="*/ 776 w 1620"/>
                    <a:gd name="T7" fmla="*/ 203 h 407"/>
                    <a:gd name="T8" fmla="*/ 810 w 1620"/>
                    <a:gd name="T9" fmla="*/ 0 h 407"/>
                    <a:gd name="T10" fmla="*/ 844 w 1620"/>
                    <a:gd name="T11" fmla="*/ 203 h 407"/>
                    <a:gd name="T12" fmla="*/ 1586 w 1620"/>
                    <a:gd name="T13" fmla="*/ 203 h 407"/>
                    <a:gd name="T14" fmla="*/ 1620 w 1620"/>
                    <a:gd name="T15" fmla="*/ 407 h 4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20" h="407">
                      <a:moveTo>
                        <a:pt x="0" y="407"/>
                      </a:moveTo>
                      <a:lnTo>
                        <a:pt x="0" y="407"/>
                      </a:lnTo>
                      <a:cubicBezTo>
                        <a:pt x="0" y="294"/>
                        <a:pt x="15" y="203"/>
                        <a:pt x="34" y="203"/>
                      </a:cubicBezTo>
                      <a:lnTo>
                        <a:pt x="776" y="203"/>
                      </a:lnTo>
                      <a:cubicBezTo>
                        <a:pt x="795" y="203"/>
                        <a:pt x="810" y="112"/>
                        <a:pt x="810" y="0"/>
                      </a:cubicBezTo>
                      <a:cubicBezTo>
                        <a:pt x="810" y="112"/>
                        <a:pt x="825" y="203"/>
                        <a:pt x="844" y="203"/>
                      </a:cubicBezTo>
                      <a:lnTo>
                        <a:pt x="1586" y="203"/>
                      </a:lnTo>
                      <a:cubicBezTo>
                        <a:pt x="1605" y="203"/>
                        <a:pt x="1620" y="294"/>
                        <a:pt x="1620" y="407"/>
                      </a:cubicBezTo>
                    </a:path>
                  </a:pathLst>
                </a:custGeom>
                <a:noFill/>
                <a:ln w="317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01" name="Rectangle 370">
                  <a:extLst>
                    <a:ext uri="{FF2B5EF4-FFF2-40B4-BE49-F238E27FC236}">
                      <a16:creationId xmlns:a16="http://schemas.microsoft.com/office/drawing/2014/main" id="{06E639D8-94BD-4B62-A885-EE3DDB618C4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368" y="1980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02" name="Rectangle 371">
                  <a:extLst>
                    <a:ext uri="{FF2B5EF4-FFF2-40B4-BE49-F238E27FC236}">
                      <a16:creationId xmlns:a16="http://schemas.microsoft.com/office/drawing/2014/main" id="{D7B63085-4B70-4E5D-B5FF-8120AAD0165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23" y="1980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03" name="Freeform 372">
                  <a:extLst>
                    <a:ext uri="{FF2B5EF4-FFF2-40B4-BE49-F238E27FC236}">
                      <a16:creationId xmlns:a16="http://schemas.microsoft.com/office/drawing/2014/main" id="{56B2610A-9A61-44CD-AB43-984B7153AF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17" y="2882"/>
                  <a:ext cx="211" cy="518"/>
                </a:xfrm>
                <a:custGeom>
                  <a:avLst/>
                  <a:gdLst>
                    <a:gd name="T0" fmla="*/ 0 w 526"/>
                    <a:gd name="T1" fmla="*/ 0 h 1293"/>
                    <a:gd name="T2" fmla="*/ 0 w 526"/>
                    <a:gd name="T3" fmla="*/ 0 h 1293"/>
                    <a:gd name="T4" fmla="*/ 526 w 526"/>
                    <a:gd name="T5" fmla="*/ 0 h 1293"/>
                    <a:gd name="T6" fmla="*/ 526 w 526"/>
                    <a:gd name="T7" fmla="*/ 1293 h 1293"/>
                    <a:gd name="T8" fmla="*/ 0 w 526"/>
                    <a:gd name="T9" fmla="*/ 1293 h 1293"/>
                    <a:gd name="T10" fmla="*/ 0 w 526"/>
                    <a:gd name="T11" fmla="*/ 0 h 12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26" h="12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26" y="0"/>
                      </a:lnTo>
                      <a:lnTo>
                        <a:pt x="526" y="1293"/>
                      </a:lnTo>
                      <a:lnTo>
                        <a:pt x="0" y="12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04" name="Freeform 373">
                  <a:extLst>
                    <a:ext uri="{FF2B5EF4-FFF2-40B4-BE49-F238E27FC236}">
                      <a16:creationId xmlns:a16="http://schemas.microsoft.com/office/drawing/2014/main" id="{DE4499D7-5886-4F0D-A08F-514D7CC799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17" y="2882"/>
                  <a:ext cx="211" cy="518"/>
                </a:xfrm>
                <a:custGeom>
                  <a:avLst/>
                  <a:gdLst>
                    <a:gd name="T0" fmla="*/ 0 w 526"/>
                    <a:gd name="T1" fmla="*/ 0 h 1293"/>
                    <a:gd name="T2" fmla="*/ 0 w 526"/>
                    <a:gd name="T3" fmla="*/ 0 h 1293"/>
                    <a:gd name="T4" fmla="*/ 526 w 526"/>
                    <a:gd name="T5" fmla="*/ 0 h 1293"/>
                    <a:gd name="T6" fmla="*/ 526 w 526"/>
                    <a:gd name="T7" fmla="*/ 1293 h 1293"/>
                    <a:gd name="T8" fmla="*/ 0 w 526"/>
                    <a:gd name="T9" fmla="*/ 1293 h 1293"/>
                    <a:gd name="T10" fmla="*/ 0 w 526"/>
                    <a:gd name="T11" fmla="*/ 0 h 12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26" h="12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26" y="0"/>
                      </a:lnTo>
                      <a:lnTo>
                        <a:pt x="526" y="1293"/>
                      </a:lnTo>
                      <a:lnTo>
                        <a:pt x="0" y="12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05" name="Rectangle 374">
                  <a:extLst>
                    <a:ext uri="{FF2B5EF4-FFF2-40B4-BE49-F238E27FC236}">
                      <a16:creationId xmlns:a16="http://schemas.microsoft.com/office/drawing/2014/main" id="{CE93A30D-B7DB-4A54-8449-6A0CE743012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58" y="3241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06" name="Rectangle 375">
                  <a:extLst>
                    <a:ext uri="{FF2B5EF4-FFF2-40B4-BE49-F238E27FC236}">
                      <a16:creationId xmlns:a16="http://schemas.microsoft.com/office/drawing/2014/main" id="{7972A34E-22D1-46DD-A658-750D0B11668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53" y="3191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07" name="Rectangle 376">
                  <a:extLst>
                    <a:ext uri="{FF2B5EF4-FFF2-40B4-BE49-F238E27FC236}">
                      <a16:creationId xmlns:a16="http://schemas.microsoft.com/office/drawing/2014/main" id="{73DE7154-2D2C-402C-A22B-9C8F4909DA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53" y="3134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08" name="Rectangle 377">
                  <a:extLst>
                    <a:ext uri="{FF2B5EF4-FFF2-40B4-BE49-F238E27FC236}">
                      <a16:creationId xmlns:a16="http://schemas.microsoft.com/office/drawing/2014/main" id="{27AFBDD4-8A88-4D1D-9CB5-8096CF6333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57" y="3083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09" name="Rectangle 378">
                  <a:extLst>
                    <a:ext uri="{FF2B5EF4-FFF2-40B4-BE49-F238E27FC236}">
                      <a16:creationId xmlns:a16="http://schemas.microsoft.com/office/drawing/2014/main" id="{A7B0A0DC-B5C1-4893-95E4-97D4A785792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72" y="3049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10" name="Rectangle 379">
                  <a:extLst>
                    <a:ext uri="{FF2B5EF4-FFF2-40B4-BE49-F238E27FC236}">
                      <a16:creationId xmlns:a16="http://schemas.microsoft.com/office/drawing/2014/main" id="{BFC63928-8CAB-4AE4-90D1-0CB72A886EF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59" y="3017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11" name="Rectangle 380">
                  <a:extLst>
                    <a:ext uri="{FF2B5EF4-FFF2-40B4-BE49-F238E27FC236}">
                      <a16:creationId xmlns:a16="http://schemas.microsoft.com/office/drawing/2014/main" id="{D5FCF6D7-5A0C-41F3-859E-5F2CB4AACAD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51" y="2948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12" name="Rectangle 381">
                  <a:extLst>
                    <a:ext uri="{FF2B5EF4-FFF2-40B4-BE49-F238E27FC236}">
                      <a16:creationId xmlns:a16="http://schemas.microsoft.com/office/drawing/2014/main" id="{8D1C8ACA-967A-4677-BA51-A93C3CFE09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59" y="2887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13" name="Rectangle 382">
                  <a:extLst>
                    <a:ext uri="{FF2B5EF4-FFF2-40B4-BE49-F238E27FC236}">
                      <a16:creationId xmlns:a16="http://schemas.microsoft.com/office/drawing/2014/main" id="{071DADC8-4D16-40F9-B5C2-654A20771D1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72" y="2856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14" name="Rectangle 383">
                  <a:extLst>
                    <a:ext uri="{FF2B5EF4-FFF2-40B4-BE49-F238E27FC236}">
                      <a16:creationId xmlns:a16="http://schemas.microsoft.com/office/drawing/2014/main" id="{86150C8A-924C-4446-9718-3AA59EC8C08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460" y="3139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15" name="Rectangle 384">
                  <a:extLst>
                    <a:ext uri="{FF2B5EF4-FFF2-40B4-BE49-F238E27FC236}">
                      <a16:creationId xmlns:a16="http://schemas.microsoft.com/office/drawing/2014/main" id="{CDB86C55-BE4A-4545-8BD3-215F7B71271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453" y="3089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16" name="Rectangle 385">
                  <a:extLst>
                    <a:ext uri="{FF2B5EF4-FFF2-40B4-BE49-F238E27FC236}">
                      <a16:creationId xmlns:a16="http://schemas.microsoft.com/office/drawing/2014/main" id="{69BFB679-6CCA-4706-8B35-635DECB9C2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460" y="3046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17" name="Rectangle 386">
                  <a:extLst>
                    <a:ext uri="{FF2B5EF4-FFF2-40B4-BE49-F238E27FC236}">
                      <a16:creationId xmlns:a16="http://schemas.microsoft.com/office/drawing/2014/main" id="{73C72565-3AF5-413A-81A4-3A95B5E5D0E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485" y="3014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2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18" name="Rectangle 387">
                  <a:extLst>
                    <a:ext uri="{FF2B5EF4-FFF2-40B4-BE49-F238E27FC236}">
                      <a16:creationId xmlns:a16="http://schemas.microsoft.com/office/drawing/2014/main" id="{6BB87CA9-944C-4992-99A7-38992A700DE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485" y="2985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19" name="Freeform 388">
                  <a:extLst>
                    <a:ext uri="{FF2B5EF4-FFF2-40B4-BE49-F238E27FC236}">
                      <a16:creationId xmlns:a16="http://schemas.microsoft.com/office/drawing/2014/main" id="{8C0DD76B-A8D1-460A-A406-10DFE571B9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14" y="3178"/>
                  <a:ext cx="160" cy="390"/>
                </a:xfrm>
                <a:custGeom>
                  <a:avLst/>
                  <a:gdLst>
                    <a:gd name="T0" fmla="*/ 0 w 400"/>
                    <a:gd name="T1" fmla="*/ 0 h 973"/>
                    <a:gd name="T2" fmla="*/ 0 w 400"/>
                    <a:gd name="T3" fmla="*/ 0 h 973"/>
                    <a:gd name="T4" fmla="*/ 400 w 400"/>
                    <a:gd name="T5" fmla="*/ 0 h 973"/>
                    <a:gd name="T6" fmla="*/ 400 w 400"/>
                    <a:gd name="T7" fmla="*/ 973 h 973"/>
                    <a:gd name="T8" fmla="*/ 0 w 400"/>
                    <a:gd name="T9" fmla="*/ 973 h 973"/>
                    <a:gd name="T10" fmla="*/ 0 w 400"/>
                    <a:gd name="T11" fmla="*/ 0 h 9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0" h="9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00" y="0"/>
                      </a:lnTo>
                      <a:lnTo>
                        <a:pt x="400" y="973"/>
                      </a:lnTo>
                      <a:lnTo>
                        <a:pt x="0" y="9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20" name="Freeform 389">
                  <a:extLst>
                    <a:ext uri="{FF2B5EF4-FFF2-40B4-BE49-F238E27FC236}">
                      <a16:creationId xmlns:a16="http://schemas.microsoft.com/office/drawing/2014/main" id="{398FCCE6-F3B2-48DE-9E5F-5FE0DB98F7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14" y="3178"/>
                  <a:ext cx="160" cy="390"/>
                </a:xfrm>
                <a:custGeom>
                  <a:avLst/>
                  <a:gdLst>
                    <a:gd name="T0" fmla="*/ 0 w 400"/>
                    <a:gd name="T1" fmla="*/ 0 h 973"/>
                    <a:gd name="T2" fmla="*/ 0 w 400"/>
                    <a:gd name="T3" fmla="*/ 0 h 973"/>
                    <a:gd name="T4" fmla="*/ 400 w 400"/>
                    <a:gd name="T5" fmla="*/ 0 h 973"/>
                    <a:gd name="T6" fmla="*/ 400 w 400"/>
                    <a:gd name="T7" fmla="*/ 973 h 973"/>
                    <a:gd name="T8" fmla="*/ 0 w 400"/>
                    <a:gd name="T9" fmla="*/ 973 h 973"/>
                    <a:gd name="T10" fmla="*/ 0 w 400"/>
                    <a:gd name="T11" fmla="*/ 0 h 9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0" h="9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00" y="0"/>
                      </a:lnTo>
                      <a:lnTo>
                        <a:pt x="400" y="973"/>
                      </a:lnTo>
                      <a:lnTo>
                        <a:pt x="0" y="9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21" name="Rectangle 390">
                  <a:extLst>
                    <a:ext uri="{FF2B5EF4-FFF2-40B4-BE49-F238E27FC236}">
                      <a16:creationId xmlns:a16="http://schemas.microsoft.com/office/drawing/2014/main" id="{315FF546-0F03-4236-B48B-9B14FA4988E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92" y="3405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[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22" name="Rectangle 391">
                  <a:extLst>
                    <a:ext uri="{FF2B5EF4-FFF2-40B4-BE49-F238E27FC236}">
                      <a16:creationId xmlns:a16="http://schemas.microsoft.com/office/drawing/2014/main" id="{8B9FD551-01B6-4B7A-8750-7BAA5F8AB2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82" y="3368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23" name="Rectangle 392">
                  <a:extLst>
                    <a:ext uri="{FF2B5EF4-FFF2-40B4-BE49-F238E27FC236}">
                      <a16:creationId xmlns:a16="http://schemas.microsoft.com/office/drawing/2014/main" id="{F542EA36-A317-4352-A054-2818124CD26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95" y="3338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24" name="Rectangle 393">
                  <a:extLst>
                    <a:ext uri="{FF2B5EF4-FFF2-40B4-BE49-F238E27FC236}">
                      <a16:creationId xmlns:a16="http://schemas.microsoft.com/office/drawing/2014/main" id="{23989AE1-EDB7-4FD2-BE5A-1766D3212EF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84" y="3305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h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25" name="Rectangle 394">
                  <a:extLst>
                    <a:ext uri="{FF2B5EF4-FFF2-40B4-BE49-F238E27FC236}">
                      <a16:creationId xmlns:a16="http://schemas.microsoft.com/office/drawing/2014/main" id="{153A3CD2-A435-49AD-9091-5D2A3CDC4B4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95" y="3272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26" name="Rectangle 395">
                  <a:extLst>
                    <a:ext uri="{FF2B5EF4-FFF2-40B4-BE49-F238E27FC236}">
                      <a16:creationId xmlns:a16="http://schemas.microsoft.com/office/drawing/2014/main" id="{47420BD0-2553-493A-9310-4033B7F50DC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74" y="3230"/>
                  <a:ext cx="63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w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27" name="Rectangle 396">
                  <a:extLst>
                    <a:ext uri="{FF2B5EF4-FFF2-40B4-BE49-F238E27FC236}">
                      <a16:creationId xmlns:a16="http://schemas.microsoft.com/office/drawing/2014/main" id="{12F58956-9FF8-4155-90A4-13CE66C4202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92" y="3186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]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28" name="Freeform 397">
                  <a:extLst>
                    <a:ext uri="{FF2B5EF4-FFF2-40B4-BE49-F238E27FC236}">
                      <a16:creationId xmlns:a16="http://schemas.microsoft.com/office/drawing/2014/main" id="{68D746B8-4CE9-4705-81C9-0C90B706A0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46" y="3277"/>
                  <a:ext cx="213" cy="550"/>
                </a:xfrm>
                <a:custGeom>
                  <a:avLst/>
                  <a:gdLst>
                    <a:gd name="T0" fmla="*/ 0 w 533"/>
                    <a:gd name="T1" fmla="*/ 0 h 1373"/>
                    <a:gd name="T2" fmla="*/ 0 w 533"/>
                    <a:gd name="T3" fmla="*/ 0 h 1373"/>
                    <a:gd name="T4" fmla="*/ 533 w 533"/>
                    <a:gd name="T5" fmla="*/ 0 h 1373"/>
                    <a:gd name="T6" fmla="*/ 533 w 533"/>
                    <a:gd name="T7" fmla="*/ 1373 h 1373"/>
                    <a:gd name="T8" fmla="*/ 0 w 533"/>
                    <a:gd name="T9" fmla="*/ 1373 h 1373"/>
                    <a:gd name="T10" fmla="*/ 0 w 533"/>
                    <a:gd name="T11" fmla="*/ 0 h 13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13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1373"/>
                      </a:lnTo>
                      <a:lnTo>
                        <a:pt x="0" y="13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29" name="Freeform 398">
                  <a:extLst>
                    <a:ext uri="{FF2B5EF4-FFF2-40B4-BE49-F238E27FC236}">
                      <a16:creationId xmlns:a16="http://schemas.microsoft.com/office/drawing/2014/main" id="{03E8CC9E-0932-4D48-AF3A-8625250EB0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46" y="3277"/>
                  <a:ext cx="213" cy="550"/>
                </a:xfrm>
                <a:custGeom>
                  <a:avLst/>
                  <a:gdLst>
                    <a:gd name="T0" fmla="*/ 0 w 533"/>
                    <a:gd name="T1" fmla="*/ 0 h 1373"/>
                    <a:gd name="T2" fmla="*/ 0 w 533"/>
                    <a:gd name="T3" fmla="*/ 0 h 1373"/>
                    <a:gd name="T4" fmla="*/ 533 w 533"/>
                    <a:gd name="T5" fmla="*/ 0 h 1373"/>
                    <a:gd name="T6" fmla="*/ 533 w 533"/>
                    <a:gd name="T7" fmla="*/ 1373 h 1373"/>
                    <a:gd name="T8" fmla="*/ 0 w 533"/>
                    <a:gd name="T9" fmla="*/ 1373 h 1373"/>
                    <a:gd name="T10" fmla="*/ 0 w 533"/>
                    <a:gd name="T11" fmla="*/ 0 h 13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13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1373"/>
                      </a:lnTo>
                      <a:lnTo>
                        <a:pt x="0" y="13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30" name="Rectangle 399">
                  <a:extLst>
                    <a:ext uri="{FF2B5EF4-FFF2-40B4-BE49-F238E27FC236}">
                      <a16:creationId xmlns:a16="http://schemas.microsoft.com/office/drawing/2014/main" id="{5D14C746-E20F-446F-8551-FEFBC4571AC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488" y="3651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31" name="Rectangle 400">
                  <a:extLst>
                    <a:ext uri="{FF2B5EF4-FFF2-40B4-BE49-F238E27FC236}">
                      <a16:creationId xmlns:a16="http://schemas.microsoft.com/office/drawing/2014/main" id="{209347C1-9E5D-4AA7-BE43-CE3CDE49B25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483" y="3602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32" name="Rectangle 401">
                  <a:extLst>
                    <a:ext uri="{FF2B5EF4-FFF2-40B4-BE49-F238E27FC236}">
                      <a16:creationId xmlns:a16="http://schemas.microsoft.com/office/drawing/2014/main" id="{18093A05-EF6D-4271-8DFF-FDD14CBD15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483" y="3545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33" name="Rectangle 402">
                  <a:extLst>
                    <a:ext uri="{FF2B5EF4-FFF2-40B4-BE49-F238E27FC236}">
                      <a16:creationId xmlns:a16="http://schemas.microsoft.com/office/drawing/2014/main" id="{515F2FF1-9514-4FCC-82B7-58C322A4D74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487" y="3493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34" name="Rectangle 403">
                  <a:extLst>
                    <a:ext uri="{FF2B5EF4-FFF2-40B4-BE49-F238E27FC236}">
                      <a16:creationId xmlns:a16="http://schemas.microsoft.com/office/drawing/2014/main" id="{D03EACC9-DFD2-4497-BF51-A4C3B912357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502" y="3460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35" name="Rectangle 404">
                  <a:extLst>
                    <a:ext uri="{FF2B5EF4-FFF2-40B4-BE49-F238E27FC236}">
                      <a16:creationId xmlns:a16="http://schemas.microsoft.com/office/drawing/2014/main" id="{8BBD52E7-A837-4E53-9E8A-5D2D836B862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489" y="3427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36" name="Rectangle 405">
                  <a:extLst>
                    <a:ext uri="{FF2B5EF4-FFF2-40B4-BE49-F238E27FC236}">
                      <a16:creationId xmlns:a16="http://schemas.microsoft.com/office/drawing/2014/main" id="{5E37EE1A-262F-4E3B-88C1-EEE5AA574F5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481" y="3358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</p:grpSp>
          <p:grpSp>
            <p:nvGrpSpPr>
              <p:cNvPr id="9" name="Group 607">
                <a:extLst>
                  <a:ext uri="{FF2B5EF4-FFF2-40B4-BE49-F238E27FC236}">
                    <a16:creationId xmlns:a16="http://schemas.microsoft.com/office/drawing/2014/main" id="{A4886836-F9EF-4A56-987A-FAA2379D9A6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67" y="1297"/>
                <a:ext cx="4685" cy="2666"/>
                <a:chOff x="2567" y="1297"/>
                <a:chExt cx="4685" cy="2666"/>
              </a:xfrm>
            </p:grpSpPr>
            <p:sp>
              <p:nvSpPr>
                <p:cNvPr id="137" name="Rectangle 407">
                  <a:extLst>
                    <a:ext uri="{FF2B5EF4-FFF2-40B4-BE49-F238E27FC236}">
                      <a16:creationId xmlns:a16="http://schemas.microsoft.com/office/drawing/2014/main" id="{50275FD7-EE96-4CAA-A2B7-CFAB97F34F2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489" y="3297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38" name="Rectangle 408">
                  <a:extLst>
                    <a:ext uri="{FF2B5EF4-FFF2-40B4-BE49-F238E27FC236}">
                      <a16:creationId xmlns:a16="http://schemas.microsoft.com/office/drawing/2014/main" id="{A03BBFCB-C6D3-417E-9D80-089FB27A5D6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502" y="3266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39" name="Rectangle 409">
                  <a:extLst>
                    <a:ext uri="{FF2B5EF4-FFF2-40B4-BE49-F238E27FC236}">
                      <a16:creationId xmlns:a16="http://schemas.microsoft.com/office/drawing/2014/main" id="{506AD3B3-722E-4900-A133-8D8FFBE94F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00" y="3643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(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40" name="Rectangle 410">
                  <a:extLst>
                    <a:ext uri="{FF2B5EF4-FFF2-40B4-BE49-F238E27FC236}">
                      <a16:creationId xmlns:a16="http://schemas.microsoft.com/office/drawing/2014/main" id="{56D6AF8F-0EB0-45E7-9262-0824994B825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590" y="3609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41" name="Rectangle 411">
                  <a:extLst>
                    <a:ext uri="{FF2B5EF4-FFF2-40B4-BE49-F238E27FC236}">
                      <a16:creationId xmlns:a16="http://schemas.microsoft.com/office/drawing/2014/main" id="{1A485207-D5BB-4AEB-A719-5091126D874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15" y="3576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42" name="Rectangle 412">
                  <a:extLst>
                    <a:ext uri="{FF2B5EF4-FFF2-40B4-BE49-F238E27FC236}">
                      <a16:creationId xmlns:a16="http://schemas.microsoft.com/office/drawing/2014/main" id="{A872746F-BC68-4511-9970-AE891475D79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592" y="3536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+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43" name="Rectangle 413">
                  <a:extLst>
                    <a:ext uri="{FF2B5EF4-FFF2-40B4-BE49-F238E27FC236}">
                      <a16:creationId xmlns:a16="http://schemas.microsoft.com/office/drawing/2014/main" id="{FF8BCDAA-361C-43AC-B7AF-589B2BA488B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590" y="3491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44" name="Rectangle 414">
                  <a:extLst>
                    <a:ext uri="{FF2B5EF4-FFF2-40B4-BE49-F238E27FC236}">
                      <a16:creationId xmlns:a16="http://schemas.microsoft.com/office/drawing/2014/main" id="{7408845E-E5FA-4AFF-B74F-E4516595BE1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15" y="345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2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45" name="Rectangle 415">
                  <a:extLst>
                    <a:ext uri="{FF2B5EF4-FFF2-40B4-BE49-F238E27FC236}">
                      <a16:creationId xmlns:a16="http://schemas.microsoft.com/office/drawing/2014/main" id="{8118C059-3134-4451-B607-64120F2DE26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15" y="3430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2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46" name="Rectangle 416">
                  <a:extLst>
                    <a:ext uri="{FF2B5EF4-FFF2-40B4-BE49-F238E27FC236}">
                      <a16:creationId xmlns:a16="http://schemas.microsoft.com/office/drawing/2014/main" id="{2D4BA2AC-387C-4DFE-A0A5-865D9E5B91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00" y="3397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)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47" name="Rectangle 417">
                  <a:extLst>
                    <a:ext uri="{FF2B5EF4-FFF2-40B4-BE49-F238E27FC236}">
                      <a16:creationId xmlns:a16="http://schemas.microsoft.com/office/drawing/2014/main" id="{F9317E4C-ECE5-4F9A-AD20-D15EA32906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583" y="3358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48" name="Rectangle 418">
                  <a:extLst>
                    <a:ext uri="{FF2B5EF4-FFF2-40B4-BE49-F238E27FC236}">
                      <a16:creationId xmlns:a16="http://schemas.microsoft.com/office/drawing/2014/main" id="{80306EE5-27DE-4709-B360-465670AE72B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590" y="3315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49" name="Freeform 419">
                  <a:extLst>
                    <a:ext uri="{FF2B5EF4-FFF2-40B4-BE49-F238E27FC236}">
                      <a16:creationId xmlns:a16="http://schemas.microsoft.com/office/drawing/2014/main" id="{581AA385-54CD-4A6A-8106-764ADECAEB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33" y="3461"/>
                  <a:ext cx="214" cy="502"/>
                </a:xfrm>
                <a:custGeom>
                  <a:avLst/>
                  <a:gdLst>
                    <a:gd name="T0" fmla="*/ 0 w 533"/>
                    <a:gd name="T1" fmla="*/ 0 h 1253"/>
                    <a:gd name="T2" fmla="*/ 0 w 533"/>
                    <a:gd name="T3" fmla="*/ 0 h 1253"/>
                    <a:gd name="T4" fmla="*/ 533 w 533"/>
                    <a:gd name="T5" fmla="*/ 0 h 1253"/>
                    <a:gd name="T6" fmla="*/ 533 w 533"/>
                    <a:gd name="T7" fmla="*/ 1253 h 1253"/>
                    <a:gd name="T8" fmla="*/ 0 w 533"/>
                    <a:gd name="T9" fmla="*/ 1253 h 1253"/>
                    <a:gd name="T10" fmla="*/ 0 w 533"/>
                    <a:gd name="T11" fmla="*/ 0 h 12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125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1253"/>
                      </a:lnTo>
                      <a:lnTo>
                        <a:pt x="0" y="12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150" name="Freeform 420">
                  <a:extLst>
                    <a:ext uri="{FF2B5EF4-FFF2-40B4-BE49-F238E27FC236}">
                      <a16:creationId xmlns:a16="http://schemas.microsoft.com/office/drawing/2014/main" id="{0C9D12E1-A75C-4C00-9613-F44176358B5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33" y="3461"/>
                  <a:ext cx="214" cy="502"/>
                </a:xfrm>
                <a:custGeom>
                  <a:avLst/>
                  <a:gdLst>
                    <a:gd name="T0" fmla="*/ 0 w 533"/>
                    <a:gd name="T1" fmla="*/ 0 h 1253"/>
                    <a:gd name="T2" fmla="*/ 0 w 533"/>
                    <a:gd name="T3" fmla="*/ 0 h 1253"/>
                    <a:gd name="T4" fmla="*/ 533 w 533"/>
                    <a:gd name="T5" fmla="*/ 0 h 1253"/>
                    <a:gd name="T6" fmla="*/ 533 w 533"/>
                    <a:gd name="T7" fmla="*/ 1253 h 1253"/>
                    <a:gd name="T8" fmla="*/ 0 w 533"/>
                    <a:gd name="T9" fmla="*/ 1253 h 1253"/>
                    <a:gd name="T10" fmla="*/ 0 w 533"/>
                    <a:gd name="T11" fmla="*/ 0 h 12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125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1253"/>
                      </a:lnTo>
                      <a:lnTo>
                        <a:pt x="0" y="12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151" name="Rectangle 421">
                  <a:extLst>
                    <a:ext uri="{FF2B5EF4-FFF2-40B4-BE49-F238E27FC236}">
                      <a16:creationId xmlns:a16="http://schemas.microsoft.com/office/drawing/2014/main" id="{5D769FFA-FEC1-4216-8B53-DF02F711ED2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76" y="3809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52" name="Rectangle 422">
                  <a:extLst>
                    <a:ext uri="{FF2B5EF4-FFF2-40B4-BE49-F238E27FC236}">
                      <a16:creationId xmlns:a16="http://schemas.microsoft.com/office/drawing/2014/main" id="{765240B0-78A0-4DBB-B733-033AFC4D0F0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71" y="3759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53" name="Rectangle 423">
                  <a:extLst>
                    <a:ext uri="{FF2B5EF4-FFF2-40B4-BE49-F238E27FC236}">
                      <a16:creationId xmlns:a16="http://schemas.microsoft.com/office/drawing/2014/main" id="{EA7B3B30-437E-4D52-9BB3-210AC1BA89D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71" y="3702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54" name="Rectangle 424">
                  <a:extLst>
                    <a:ext uri="{FF2B5EF4-FFF2-40B4-BE49-F238E27FC236}">
                      <a16:creationId xmlns:a16="http://schemas.microsoft.com/office/drawing/2014/main" id="{966BD43C-3BCF-4ABA-9E61-4823AB130E9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75" y="3652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55" name="Rectangle 425">
                  <a:extLst>
                    <a:ext uri="{FF2B5EF4-FFF2-40B4-BE49-F238E27FC236}">
                      <a16:creationId xmlns:a16="http://schemas.microsoft.com/office/drawing/2014/main" id="{C76498AC-B43D-4BB6-AF7A-5BC3CE3B4B5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90" y="3618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56" name="Rectangle 426">
                  <a:extLst>
                    <a:ext uri="{FF2B5EF4-FFF2-40B4-BE49-F238E27FC236}">
                      <a16:creationId xmlns:a16="http://schemas.microsoft.com/office/drawing/2014/main" id="{D71EFB74-CC81-4EFC-B428-8ECC586629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77" y="3586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57" name="Rectangle 427">
                  <a:extLst>
                    <a:ext uri="{FF2B5EF4-FFF2-40B4-BE49-F238E27FC236}">
                      <a16:creationId xmlns:a16="http://schemas.microsoft.com/office/drawing/2014/main" id="{0921BD67-5210-4300-8B3E-BCD49A83CDB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69" y="3519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58" name="Rectangle 428">
                  <a:extLst>
                    <a:ext uri="{FF2B5EF4-FFF2-40B4-BE49-F238E27FC236}">
                      <a16:creationId xmlns:a16="http://schemas.microsoft.com/office/drawing/2014/main" id="{BE29F193-15AB-486B-9298-19FA6DB0399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77" y="3458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59" name="Rectangle 429">
                  <a:extLst>
                    <a:ext uri="{FF2B5EF4-FFF2-40B4-BE49-F238E27FC236}">
                      <a16:creationId xmlns:a16="http://schemas.microsoft.com/office/drawing/2014/main" id="{8FB7C0DB-2FF0-4C01-A268-27A69096414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90" y="3428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60" name="Rectangle 430">
                  <a:extLst>
                    <a:ext uri="{FF2B5EF4-FFF2-40B4-BE49-F238E27FC236}">
                      <a16:creationId xmlns:a16="http://schemas.microsoft.com/office/drawing/2014/main" id="{EF2212A1-4461-4CF5-AF4E-259391F4253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478" y="3694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61" name="Rectangle 431">
                  <a:extLst>
                    <a:ext uri="{FF2B5EF4-FFF2-40B4-BE49-F238E27FC236}">
                      <a16:creationId xmlns:a16="http://schemas.microsoft.com/office/drawing/2014/main" id="{E5A419C9-955C-4EE1-BAE4-B12F1EFF5A3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471" y="3644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62" name="Rectangle 432">
                  <a:extLst>
                    <a:ext uri="{FF2B5EF4-FFF2-40B4-BE49-F238E27FC236}">
                      <a16:creationId xmlns:a16="http://schemas.microsoft.com/office/drawing/2014/main" id="{356189C0-61EE-4D1D-A108-ADE53AA9F4C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478" y="3603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63" name="Rectangle 433">
                  <a:extLst>
                    <a:ext uri="{FF2B5EF4-FFF2-40B4-BE49-F238E27FC236}">
                      <a16:creationId xmlns:a16="http://schemas.microsoft.com/office/drawing/2014/main" id="{0424F52B-404E-44C1-85C2-66DF43E1EBE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503" y="3571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64" name="Freeform 434">
                  <a:extLst>
                    <a:ext uri="{FF2B5EF4-FFF2-40B4-BE49-F238E27FC236}">
                      <a16:creationId xmlns:a16="http://schemas.microsoft.com/office/drawing/2014/main" id="{ADB84E85-2999-49CE-AD1B-AD48A7A41CB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074" y="3372"/>
                  <a:ext cx="260" cy="356"/>
                </a:xfrm>
                <a:custGeom>
                  <a:avLst/>
                  <a:gdLst>
                    <a:gd name="T0" fmla="*/ 0 w 648"/>
                    <a:gd name="T1" fmla="*/ 0 h 889"/>
                    <a:gd name="T2" fmla="*/ 0 w 648"/>
                    <a:gd name="T3" fmla="*/ 0 h 889"/>
                    <a:gd name="T4" fmla="*/ 297 w 648"/>
                    <a:gd name="T5" fmla="*/ 0 h 889"/>
                    <a:gd name="T6" fmla="*/ 297 w 648"/>
                    <a:gd name="T7" fmla="*/ 849 h 889"/>
                    <a:gd name="T8" fmla="*/ 293 w 648"/>
                    <a:gd name="T9" fmla="*/ 846 h 889"/>
                    <a:gd name="T10" fmla="*/ 581 w 648"/>
                    <a:gd name="T11" fmla="*/ 846 h 889"/>
                    <a:gd name="T12" fmla="*/ 581 w 648"/>
                    <a:gd name="T13" fmla="*/ 853 h 889"/>
                    <a:gd name="T14" fmla="*/ 290 w 648"/>
                    <a:gd name="T15" fmla="*/ 853 h 889"/>
                    <a:gd name="T16" fmla="*/ 290 w 648"/>
                    <a:gd name="T17" fmla="*/ 4 h 889"/>
                    <a:gd name="T18" fmla="*/ 293 w 648"/>
                    <a:gd name="T19" fmla="*/ 7 h 889"/>
                    <a:gd name="T20" fmla="*/ 0 w 648"/>
                    <a:gd name="T21" fmla="*/ 7 h 889"/>
                    <a:gd name="T22" fmla="*/ 0 w 648"/>
                    <a:gd name="T23" fmla="*/ 0 h 889"/>
                    <a:gd name="T24" fmla="*/ 568 w 648"/>
                    <a:gd name="T25" fmla="*/ 809 h 889"/>
                    <a:gd name="T26" fmla="*/ 568 w 648"/>
                    <a:gd name="T27" fmla="*/ 809 h 889"/>
                    <a:gd name="T28" fmla="*/ 648 w 648"/>
                    <a:gd name="T29" fmla="*/ 849 h 889"/>
                    <a:gd name="T30" fmla="*/ 568 w 648"/>
                    <a:gd name="T31" fmla="*/ 889 h 889"/>
                    <a:gd name="T32" fmla="*/ 568 w 648"/>
                    <a:gd name="T33" fmla="*/ 809 h 8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48" h="88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97" y="0"/>
                      </a:lnTo>
                      <a:lnTo>
                        <a:pt x="297" y="849"/>
                      </a:lnTo>
                      <a:lnTo>
                        <a:pt x="293" y="846"/>
                      </a:lnTo>
                      <a:lnTo>
                        <a:pt x="581" y="846"/>
                      </a:lnTo>
                      <a:lnTo>
                        <a:pt x="581" y="853"/>
                      </a:lnTo>
                      <a:lnTo>
                        <a:pt x="290" y="853"/>
                      </a:lnTo>
                      <a:lnTo>
                        <a:pt x="290" y="4"/>
                      </a:lnTo>
                      <a:lnTo>
                        <a:pt x="293" y="7"/>
                      </a:lnTo>
                      <a:lnTo>
                        <a:pt x="0" y="7"/>
                      </a:lnTo>
                      <a:lnTo>
                        <a:pt x="0" y="0"/>
                      </a:lnTo>
                      <a:close/>
                      <a:moveTo>
                        <a:pt x="568" y="809"/>
                      </a:moveTo>
                      <a:lnTo>
                        <a:pt x="568" y="809"/>
                      </a:lnTo>
                      <a:lnTo>
                        <a:pt x="648" y="849"/>
                      </a:lnTo>
                      <a:lnTo>
                        <a:pt x="568" y="889"/>
                      </a:lnTo>
                      <a:lnTo>
                        <a:pt x="568" y="80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165" name="Freeform 435">
                  <a:extLst>
                    <a:ext uri="{FF2B5EF4-FFF2-40B4-BE49-F238E27FC236}">
                      <a16:creationId xmlns:a16="http://schemas.microsoft.com/office/drawing/2014/main" id="{599D23B3-3104-4044-B540-56505F1E06F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547" y="3536"/>
                  <a:ext cx="899" cy="177"/>
                </a:xfrm>
                <a:custGeom>
                  <a:avLst/>
                  <a:gdLst>
                    <a:gd name="T0" fmla="*/ 0 w 2246"/>
                    <a:gd name="T1" fmla="*/ 442 h 442"/>
                    <a:gd name="T2" fmla="*/ 0 w 2246"/>
                    <a:gd name="T3" fmla="*/ 442 h 442"/>
                    <a:gd name="T4" fmla="*/ 1097 w 2246"/>
                    <a:gd name="T5" fmla="*/ 442 h 442"/>
                    <a:gd name="T6" fmla="*/ 1097 w 2246"/>
                    <a:gd name="T7" fmla="*/ 40 h 442"/>
                    <a:gd name="T8" fmla="*/ 1093 w 2246"/>
                    <a:gd name="T9" fmla="*/ 43 h 442"/>
                    <a:gd name="T10" fmla="*/ 2179 w 2246"/>
                    <a:gd name="T11" fmla="*/ 43 h 442"/>
                    <a:gd name="T12" fmla="*/ 2179 w 2246"/>
                    <a:gd name="T13" fmla="*/ 37 h 442"/>
                    <a:gd name="T14" fmla="*/ 1090 w 2246"/>
                    <a:gd name="T15" fmla="*/ 37 h 442"/>
                    <a:gd name="T16" fmla="*/ 1090 w 2246"/>
                    <a:gd name="T17" fmla="*/ 439 h 442"/>
                    <a:gd name="T18" fmla="*/ 1093 w 2246"/>
                    <a:gd name="T19" fmla="*/ 435 h 442"/>
                    <a:gd name="T20" fmla="*/ 0 w 2246"/>
                    <a:gd name="T21" fmla="*/ 435 h 442"/>
                    <a:gd name="T22" fmla="*/ 0 w 2246"/>
                    <a:gd name="T23" fmla="*/ 442 h 442"/>
                    <a:gd name="T24" fmla="*/ 2166 w 2246"/>
                    <a:gd name="T25" fmla="*/ 80 h 442"/>
                    <a:gd name="T26" fmla="*/ 2166 w 2246"/>
                    <a:gd name="T27" fmla="*/ 80 h 442"/>
                    <a:gd name="T28" fmla="*/ 2246 w 2246"/>
                    <a:gd name="T29" fmla="*/ 40 h 442"/>
                    <a:gd name="T30" fmla="*/ 2166 w 2246"/>
                    <a:gd name="T31" fmla="*/ 0 h 442"/>
                    <a:gd name="T32" fmla="*/ 2166 w 2246"/>
                    <a:gd name="T33" fmla="*/ 80 h 4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246" h="442">
                      <a:moveTo>
                        <a:pt x="0" y="442"/>
                      </a:moveTo>
                      <a:lnTo>
                        <a:pt x="0" y="442"/>
                      </a:lnTo>
                      <a:lnTo>
                        <a:pt x="1097" y="442"/>
                      </a:lnTo>
                      <a:lnTo>
                        <a:pt x="1097" y="40"/>
                      </a:lnTo>
                      <a:lnTo>
                        <a:pt x="1093" y="43"/>
                      </a:lnTo>
                      <a:lnTo>
                        <a:pt x="2179" y="43"/>
                      </a:lnTo>
                      <a:lnTo>
                        <a:pt x="2179" y="37"/>
                      </a:lnTo>
                      <a:lnTo>
                        <a:pt x="1090" y="37"/>
                      </a:lnTo>
                      <a:lnTo>
                        <a:pt x="1090" y="439"/>
                      </a:lnTo>
                      <a:lnTo>
                        <a:pt x="1093" y="435"/>
                      </a:lnTo>
                      <a:lnTo>
                        <a:pt x="0" y="435"/>
                      </a:lnTo>
                      <a:lnTo>
                        <a:pt x="0" y="442"/>
                      </a:lnTo>
                      <a:close/>
                      <a:moveTo>
                        <a:pt x="2166" y="80"/>
                      </a:moveTo>
                      <a:lnTo>
                        <a:pt x="2166" y="80"/>
                      </a:lnTo>
                      <a:lnTo>
                        <a:pt x="2246" y="40"/>
                      </a:lnTo>
                      <a:lnTo>
                        <a:pt x="2166" y="0"/>
                      </a:lnTo>
                      <a:lnTo>
                        <a:pt x="2166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166" name="Freeform 436">
                  <a:extLst>
                    <a:ext uri="{FF2B5EF4-FFF2-40B4-BE49-F238E27FC236}">
                      <a16:creationId xmlns:a16="http://schemas.microsoft.com/office/drawing/2014/main" id="{2CAAD4B4-743E-4172-8B4F-FA147EDD83E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074" y="3125"/>
                  <a:ext cx="241" cy="249"/>
                </a:xfrm>
                <a:custGeom>
                  <a:avLst/>
                  <a:gdLst>
                    <a:gd name="T0" fmla="*/ 0 w 602"/>
                    <a:gd name="T1" fmla="*/ 622 h 622"/>
                    <a:gd name="T2" fmla="*/ 0 w 602"/>
                    <a:gd name="T3" fmla="*/ 622 h 622"/>
                    <a:gd name="T4" fmla="*/ 305 w 602"/>
                    <a:gd name="T5" fmla="*/ 622 h 622"/>
                    <a:gd name="T6" fmla="*/ 305 w 602"/>
                    <a:gd name="T7" fmla="*/ 40 h 622"/>
                    <a:gd name="T8" fmla="*/ 301 w 602"/>
                    <a:gd name="T9" fmla="*/ 43 h 622"/>
                    <a:gd name="T10" fmla="*/ 536 w 602"/>
                    <a:gd name="T11" fmla="*/ 43 h 622"/>
                    <a:gd name="T12" fmla="*/ 536 w 602"/>
                    <a:gd name="T13" fmla="*/ 36 h 622"/>
                    <a:gd name="T14" fmla="*/ 298 w 602"/>
                    <a:gd name="T15" fmla="*/ 36 h 622"/>
                    <a:gd name="T16" fmla="*/ 298 w 602"/>
                    <a:gd name="T17" fmla="*/ 619 h 622"/>
                    <a:gd name="T18" fmla="*/ 301 w 602"/>
                    <a:gd name="T19" fmla="*/ 615 h 622"/>
                    <a:gd name="T20" fmla="*/ 0 w 602"/>
                    <a:gd name="T21" fmla="*/ 615 h 622"/>
                    <a:gd name="T22" fmla="*/ 0 w 602"/>
                    <a:gd name="T23" fmla="*/ 622 h 622"/>
                    <a:gd name="T24" fmla="*/ 522 w 602"/>
                    <a:gd name="T25" fmla="*/ 80 h 622"/>
                    <a:gd name="T26" fmla="*/ 522 w 602"/>
                    <a:gd name="T27" fmla="*/ 80 h 622"/>
                    <a:gd name="T28" fmla="*/ 602 w 602"/>
                    <a:gd name="T29" fmla="*/ 40 h 622"/>
                    <a:gd name="T30" fmla="*/ 522 w 602"/>
                    <a:gd name="T31" fmla="*/ 0 h 622"/>
                    <a:gd name="T32" fmla="*/ 522 w 602"/>
                    <a:gd name="T33" fmla="*/ 80 h 6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02" h="622">
                      <a:moveTo>
                        <a:pt x="0" y="622"/>
                      </a:moveTo>
                      <a:lnTo>
                        <a:pt x="0" y="622"/>
                      </a:lnTo>
                      <a:lnTo>
                        <a:pt x="305" y="622"/>
                      </a:lnTo>
                      <a:lnTo>
                        <a:pt x="305" y="40"/>
                      </a:lnTo>
                      <a:lnTo>
                        <a:pt x="301" y="43"/>
                      </a:lnTo>
                      <a:lnTo>
                        <a:pt x="536" y="43"/>
                      </a:lnTo>
                      <a:lnTo>
                        <a:pt x="536" y="36"/>
                      </a:lnTo>
                      <a:lnTo>
                        <a:pt x="298" y="36"/>
                      </a:lnTo>
                      <a:lnTo>
                        <a:pt x="298" y="619"/>
                      </a:lnTo>
                      <a:lnTo>
                        <a:pt x="301" y="615"/>
                      </a:lnTo>
                      <a:lnTo>
                        <a:pt x="0" y="615"/>
                      </a:lnTo>
                      <a:lnTo>
                        <a:pt x="0" y="622"/>
                      </a:lnTo>
                      <a:close/>
                      <a:moveTo>
                        <a:pt x="522" y="80"/>
                      </a:moveTo>
                      <a:lnTo>
                        <a:pt x="522" y="80"/>
                      </a:lnTo>
                      <a:lnTo>
                        <a:pt x="602" y="40"/>
                      </a:lnTo>
                      <a:lnTo>
                        <a:pt x="522" y="0"/>
                      </a:lnTo>
                      <a:lnTo>
                        <a:pt x="522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167" name="Freeform 437">
                  <a:extLst>
                    <a:ext uri="{FF2B5EF4-FFF2-40B4-BE49-F238E27FC236}">
                      <a16:creationId xmlns:a16="http://schemas.microsoft.com/office/drawing/2014/main" id="{504D60D7-A397-4986-BF44-A3863EB70BB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528" y="3139"/>
                  <a:ext cx="917" cy="429"/>
                </a:xfrm>
                <a:custGeom>
                  <a:avLst/>
                  <a:gdLst>
                    <a:gd name="T0" fmla="*/ 0 w 2291"/>
                    <a:gd name="T1" fmla="*/ 0 h 1070"/>
                    <a:gd name="T2" fmla="*/ 0 w 2291"/>
                    <a:gd name="T3" fmla="*/ 0 h 1070"/>
                    <a:gd name="T4" fmla="*/ 1149 w 2291"/>
                    <a:gd name="T5" fmla="*/ 0 h 1070"/>
                    <a:gd name="T6" fmla="*/ 1149 w 2291"/>
                    <a:gd name="T7" fmla="*/ 1030 h 1070"/>
                    <a:gd name="T8" fmla="*/ 1146 w 2291"/>
                    <a:gd name="T9" fmla="*/ 1027 h 1070"/>
                    <a:gd name="T10" fmla="*/ 2225 w 2291"/>
                    <a:gd name="T11" fmla="*/ 1027 h 1070"/>
                    <a:gd name="T12" fmla="*/ 2225 w 2291"/>
                    <a:gd name="T13" fmla="*/ 1033 h 1070"/>
                    <a:gd name="T14" fmla="*/ 1143 w 2291"/>
                    <a:gd name="T15" fmla="*/ 1033 h 1070"/>
                    <a:gd name="T16" fmla="*/ 1143 w 2291"/>
                    <a:gd name="T17" fmla="*/ 4 h 1070"/>
                    <a:gd name="T18" fmla="*/ 1146 w 2291"/>
                    <a:gd name="T19" fmla="*/ 7 h 1070"/>
                    <a:gd name="T20" fmla="*/ 0 w 2291"/>
                    <a:gd name="T21" fmla="*/ 7 h 1070"/>
                    <a:gd name="T22" fmla="*/ 0 w 2291"/>
                    <a:gd name="T23" fmla="*/ 0 h 1070"/>
                    <a:gd name="T24" fmla="*/ 2211 w 2291"/>
                    <a:gd name="T25" fmla="*/ 990 h 1070"/>
                    <a:gd name="T26" fmla="*/ 2211 w 2291"/>
                    <a:gd name="T27" fmla="*/ 990 h 1070"/>
                    <a:gd name="T28" fmla="*/ 2291 w 2291"/>
                    <a:gd name="T29" fmla="*/ 1030 h 1070"/>
                    <a:gd name="T30" fmla="*/ 2211 w 2291"/>
                    <a:gd name="T31" fmla="*/ 1070 h 1070"/>
                    <a:gd name="T32" fmla="*/ 2211 w 2291"/>
                    <a:gd name="T33" fmla="*/ 990 h 10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291" h="107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149" y="0"/>
                      </a:lnTo>
                      <a:lnTo>
                        <a:pt x="1149" y="1030"/>
                      </a:lnTo>
                      <a:lnTo>
                        <a:pt x="1146" y="1027"/>
                      </a:lnTo>
                      <a:lnTo>
                        <a:pt x="2225" y="1027"/>
                      </a:lnTo>
                      <a:lnTo>
                        <a:pt x="2225" y="1033"/>
                      </a:lnTo>
                      <a:lnTo>
                        <a:pt x="1143" y="1033"/>
                      </a:lnTo>
                      <a:lnTo>
                        <a:pt x="1143" y="4"/>
                      </a:lnTo>
                      <a:lnTo>
                        <a:pt x="1146" y="7"/>
                      </a:lnTo>
                      <a:lnTo>
                        <a:pt x="0" y="7"/>
                      </a:lnTo>
                      <a:lnTo>
                        <a:pt x="0" y="0"/>
                      </a:lnTo>
                      <a:close/>
                      <a:moveTo>
                        <a:pt x="2211" y="990"/>
                      </a:moveTo>
                      <a:lnTo>
                        <a:pt x="2211" y="990"/>
                      </a:lnTo>
                      <a:lnTo>
                        <a:pt x="2291" y="1030"/>
                      </a:lnTo>
                      <a:lnTo>
                        <a:pt x="2211" y="1070"/>
                      </a:lnTo>
                      <a:lnTo>
                        <a:pt x="2211" y="99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168" name="Freeform 438">
                  <a:extLst>
                    <a:ext uri="{FF2B5EF4-FFF2-40B4-BE49-F238E27FC236}">
                      <a16:creationId xmlns:a16="http://schemas.microsoft.com/office/drawing/2014/main" id="{44255404-5143-46AA-8765-982EC5B476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38" y="2898"/>
                  <a:ext cx="210" cy="497"/>
                </a:xfrm>
                <a:custGeom>
                  <a:avLst/>
                  <a:gdLst>
                    <a:gd name="T0" fmla="*/ 0 w 526"/>
                    <a:gd name="T1" fmla="*/ 0 h 1240"/>
                    <a:gd name="T2" fmla="*/ 0 w 526"/>
                    <a:gd name="T3" fmla="*/ 0 h 1240"/>
                    <a:gd name="T4" fmla="*/ 526 w 526"/>
                    <a:gd name="T5" fmla="*/ 0 h 1240"/>
                    <a:gd name="T6" fmla="*/ 526 w 526"/>
                    <a:gd name="T7" fmla="*/ 1240 h 1240"/>
                    <a:gd name="T8" fmla="*/ 0 w 526"/>
                    <a:gd name="T9" fmla="*/ 1240 h 1240"/>
                    <a:gd name="T10" fmla="*/ 0 w 526"/>
                    <a:gd name="T11" fmla="*/ 0 h 1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26" h="124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26" y="0"/>
                      </a:lnTo>
                      <a:lnTo>
                        <a:pt x="526" y="1240"/>
                      </a:lnTo>
                      <a:lnTo>
                        <a:pt x="0" y="124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169" name="Freeform 439">
                  <a:extLst>
                    <a:ext uri="{FF2B5EF4-FFF2-40B4-BE49-F238E27FC236}">
                      <a16:creationId xmlns:a16="http://schemas.microsoft.com/office/drawing/2014/main" id="{4292B25B-A16E-4F45-B7F7-45E11490DE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38" y="2898"/>
                  <a:ext cx="210" cy="497"/>
                </a:xfrm>
                <a:custGeom>
                  <a:avLst/>
                  <a:gdLst>
                    <a:gd name="T0" fmla="*/ 0 w 526"/>
                    <a:gd name="T1" fmla="*/ 0 h 1240"/>
                    <a:gd name="T2" fmla="*/ 0 w 526"/>
                    <a:gd name="T3" fmla="*/ 0 h 1240"/>
                    <a:gd name="T4" fmla="*/ 526 w 526"/>
                    <a:gd name="T5" fmla="*/ 0 h 1240"/>
                    <a:gd name="T6" fmla="*/ 526 w 526"/>
                    <a:gd name="T7" fmla="*/ 1240 h 1240"/>
                    <a:gd name="T8" fmla="*/ 0 w 526"/>
                    <a:gd name="T9" fmla="*/ 1240 h 1240"/>
                    <a:gd name="T10" fmla="*/ 0 w 526"/>
                    <a:gd name="T11" fmla="*/ 0 h 1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26" h="124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26" y="0"/>
                      </a:lnTo>
                      <a:lnTo>
                        <a:pt x="526" y="1240"/>
                      </a:lnTo>
                      <a:lnTo>
                        <a:pt x="0" y="124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170" name="Rectangle 440">
                  <a:extLst>
                    <a:ext uri="{FF2B5EF4-FFF2-40B4-BE49-F238E27FC236}">
                      <a16:creationId xmlns:a16="http://schemas.microsoft.com/office/drawing/2014/main" id="{2221FF40-A80D-455A-979A-1F9CAB08A79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678" y="3243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71" name="Rectangle 441">
                  <a:extLst>
                    <a:ext uri="{FF2B5EF4-FFF2-40B4-BE49-F238E27FC236}">
                      <a16:creationId xmlns:a16="http://schemas.microsoft.com/office/drawing/2014/main" id="{6BDEB3EE-3D90-4FBA-B374-36E86036448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673" y="3194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72" name="Rectangle 442">
                  <a:extLst>
                    <a:ext uri="{FF2B5EF4-FFF2-40B4-BE49-F238E27FC236}">
                      <a16:creationId xmlns:a16="http://schemas.microsoft.com/office/drawing/2014/main" id="{7BFCA8BD-D6F2-4667-9F84-569BCA83C6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673" y="3137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73" name="Rectangle 443">
                  <a:extLst>
                    <a:ext uri="{FF2B5EF4-FFF2-40B4-BE49-F238E27FC236}">
                      <a16:creationId xmlns:a16="http://schemas.microsoft.com/office/drawing/2014/main" id="{A9421E08-BAE6-4641-BC88-5CFBF16984F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677" y="3086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74" name="Rectangle 444">
                  <a:extLst>
                    <a:ext uri="{FF2B5EF4-FFF2-40B4-BE49-F238E27FC236}">
                      <a16:creationId xmlns:a16="http://schemas.microsoft.com/office/drawing/2014/main" id="{DC467816-284D-4FC9-A8CE-D3255D155F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692" y="3052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75" name="Rectangle 445">
                  <a:extLst>
                    <a:ext uri="{FF2B5EF4-FFF2-40B4-BE49-F238E27FC236}">
                      <a16:creationId xmlns:a16="http://schemas.microsoft.com/office/drawing/2014/main" id="{90D5DAB6-B6D6-4791-A26C-BB22ACFB38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679" y="3020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76" name="Rectangle 446">
                  <a:extLst>
                    <a:ext uri="{FF2B5EF4-FFF2-40B4-BE49-F238E27FC236}">
                      <a16:creationId xmlns:a16="http://schemas.microsoft.com/office/drawing/2014/main" id="{F2252ACD-ECBB-4449-A798-C9C98D06D2D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671" y="2953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77" name="Rectangle 447">
                  <a:extLst>
                    <a:ext uri="{FF2B5EF4-FFF2-40B4-BE49-F238E27FC236}">
                      <a16:creationId xmlns:a16="http://schemas.microsoft.com/office/drawing/2014/main" id="{E5B7F8EE-5518-471A-B0B6-2BBF02FD45A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679" y="2892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78" name="Rectangle 448">
                  <a:extLst>
                    <a:ext uri="{FF2B5EF4-FFF2-40B4-BE49-F238E27FC236}">
                      <a16:creationId xmlns:a16="http://schemas.microsoft.com/office/drawing/2014/main" id="{0797C197-C0AB-4143-8B6D-E67771B6457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692" y="2862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79" name="Rectangle 449">
                  <a:extLst>
                    <a:ext uri="{FF2B5EF4-FFF2-40B4-BE49-F238E27FC236}">
                      <a16:creationId xmlns:a16="http://schemas.microsoft.com/office/drawing/2014/main" id="{2D190783-F875-4747-A958-84AEA71AD0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779" y="3171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80" name="Rectangle 450">
                  <a:extLst>
                    <a:ext uri="{FF2B5EF4-FFF2-40B4-BE49-F238E27FC236}">
                      <a16:creationId xmlns:a16="http://schemas.microsoft.com/office/drawing/2014/main" id="{FCF9B81D-84BF-4E39-8841-D92E0C6EBB1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804" y="313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2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81" name="Rectangle 451">
                  <a:extLst>
                    <a:ext uri="{FF2B5EF4-FFF2-40B4-BE49-F238E27FC236}">
                      <a16:creationId xmlns:a16="http://schemas.microsoft.com/office/drawing/2014/main" id="{AEFD113A-F76C-4869-9E02-3BD5AAF092B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804" y="3110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82" name="Rectangle 452">
                  <a:extLst>
                    <a:ext uri="{FF2B5EF4-FFF2-40B4-BE49-F238E27FC236}">
                      <a16:creationId xmlns:a16="http://schemas.microsoft.com/office/drawing/2014/main" id="{7122BEFF-3702-40F6-8663-A1F41A5590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772" y="3065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83" name="Rectangle 453">
                  <a:extLst>
                    <a:ext uri="{FF2B5EF4-FFF2-40B4-BE49-F238E27FC236}">
                      <a16:creationId xmlns:a16="http://schemas.microsoft.com/office/drawing/2014/main" id="{C47BBC75-4E2B-416A-86FC-9C63DF21406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779" y="3022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84" name="Rectangle 454">
                  <a:extLst>
                    <a:ext uri="{FF2B5EF4-FFF2-40B4-BE49-F238E27FC236}">
                      <a16:creationId xmlns:a16="http://schemas.microsoft.com/office/drawing/2014/main" id="{34398B20-F40B-4B5B-8977-F1D5884E8F1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804" y="2990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2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85" name="Rectangle 455">
                  <a:extLst>
                    <a:ext uri="{FF2B5EF4-FFF2-40B4-BE49-F238E27FC236}">
                      <a16:creationId xmlns:a16="http://schemas.microsoft.com/office/drawing/2014/main" id="{0C4B41AC-D63C-4D41-8BD9-923C52CB232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804" y="2961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2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86" name="Freeform 456">
                  <a:extLst>
                    <a:ext uri="{FF2B5EF4-FFF2-40B4-BE49-F238E27FC236}">
                      <a16:creationId xmlns:a16="http://schemas.microsoft.com/office/drawing/2014/main" id="{B9F21A40-BC77-4508-BABB-FD0F1B7393D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659" y="3531"/>
                  <a:ext cx="939" cy="32"/>
                </a:xfrm>
                <a:custGeom>
                  <a:avLst/>
                  <a:gdLst>
                    <a:gd name="T0" fmla="*/ 0 w 2345"/>
                    <a:gd name="T1" fmla="*/ 58 h 80"/>
                    <a:gd name="T2" fmla="*/ 0 w 2345"/>
                    <a:gd name="T3" fmla="*/ 58 h 80"/>
                    <a:gd name="T4" fmla="*/ 2279 w 2345"/>
                    <a:gd name="T5" fmla="*/ 44 h 80"/>
                    <a:gd name="T6" fmla="*/ 2279 w 2345"/>
                    <a:gd name="T7" fmla="*/ 37 h 80"/>
                    <a:gd name="T8" fmla="*/ 0 w 2345"/>
                    <a:gd name="T9" fmla="*/ 51 h 80"/>
                    <a:gd name="T10" fmla="*/ 0 w 2345"/>
                    <a:gd name="T11" fmla="*/ 58 h 80"/>
                    <a:gd name="T12" fmla="*/ 2266 w 2345"/>
                    <a:gd name="T13" fmla="*/ 80 h 80"/>
                    <a:gd name="T14" fmla="*/ 2266 w 2345"/>
                    <a:gd name="T15" fmla="*/ 80 h 80"/>
                    <a:gd name="T16" fmla="*/ 2345 w 2345"/>
                    <a:gd name="T17" fmla="*/ 40 h 80"/>
                    <a:gd name="T18" fmla="*/ 2265 w 2345"/>
                    <a:gd name="T19" fmla="*/ 0 h 80"/>
                    <a:gd name="T20" fmla="*/ 2266 w 2345"/>
                    <a:gd name="T21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345" h="80">
                      <a:moveTo>
                        <a:pt x="0" y="58"/>
                      </a:moveTo>
                      <a:lnTo>
                        <a:pt x="0" y="58"/>
                      </a:lnTo>
                      <a:lnTo>
                        <a:pt x="2279" y="44"/>
                      </a:lnTo>
                      <a:lnTo>
                        <a:pt x="2279" y="37"/>
                      </a:lnTo>
                      <a:lnTo>
                        <a:pt x="0" y="51"/>
                      </a:lnTo>
                      <a:lnTo>
                        <a:pt x="0" y="58"/>
                      </a:lnTo>
                      <a:close/>
                      <a:moveTo>
                        <a:pt x="2266" y="80"/>
                      </a:moveTo>
                      <a:lnTo>
                        <a:pt x="2266" y="80"/>
                      </a:lnTo>
                      <a:lnTo>
                        <a:pt x="2345" y="40"/>
                      </a:lnTo>
                      <a:lnTo>
                        <a:pt x="2265" y="0"/>
                      </a:lnTo>
                      <a:lnTo>
                        <a:pt x="2266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187" name="Freeform 457">
                  <a:extLst>
                    <a:ext uri="{FF2B5EF4-FFF2-40B4-BE49-F238E27FC236}">
                      <a16:creationId xmlns:a16="http://schemas.microsoft.com/office/drawing/2014/main" id="{1575C625-5E19-411C-9AAE-7001576FE8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03" y="3269"/>
                  <a:ext cx="214" cy="553"/>
                </a:xfrm>
                <a:custGeom>
                  <a:avLst/>
                  <a:gdLst>
                    <a:gd name="T0" fmla="*/ 0 w 533"/>
                    <a:gd name="T1" fmla="*/ 0 h 1380"/>
                    <a:gd name="T2" fmla="*/ 0 w 533"/>
                    <a:gd name="T3" fmla="*/ 0 h 1380"/>
                    <a:gd name="T4" fmla="*/ 533 w 533"/>
                    <a:gd name="T5" fmla="*/ 0 h 1380"/>
                    <a:gd name="T6" fmla="*/ 533 w 533"/>
                    <a:gd name="T7" fmla="*/ 1380 h 1380"/>
                    <a:gd name="T8" fmla="*/ 0 w 533"/>
                    <a:gd name="T9" fmla="*/ 1380 h 1380"/>
                    <a:gd name="T10" fmla="*/ 0 w 533"/>
                    <a:gd name="T11" fmla="*/ 0 h 13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138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1380"/>
                      </a:lnTo>
                      <a:lnTo>
                        <a:pt x="0" y="138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188" name="Freeform 458">
                  <a:extLst>
                    <a:ext uri="{FF2B5EF4-FFF2-40B4-BE49-F238E27FC236}">
                      <a16:creationId xmlns:a16="http://schemas.microsoft.com/office/drawing/2014/main" id="{C417DC51-8B0A-41AF-8030-9683760BE2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03" y="3269"/>
                  <a:ext cx="214" cy="553"/>
                </a:xfrm>
                <a:custGeom>
                  <a:avLst/>
                  <a:gdLst>
                    <a:gd name="T0" fmla="*/ 0 w 533"/>
                    <a:gd name="T1" fmla="*/ 0 h 1380"/>
                    <a:gd name="T2" fmla="*/ 0 w 533"/>
                    <a:gd name="T3" fmla="*/ 0 h 1380"/>
                    <a:gd name="T4" fmla="*/ 533 w 533"/>
                    <a:gd name="T5" fmla="*/ 0 h 1380"/>
                    <a:gd name="T6" fmla="*/ 533 w 533"/>
                    <a:gd name="T7" fmla="*/ 1380 h 1380"/>
                    <a:gd name="T8" fmla="*/ 0 w 533"/>
                    <a:gd name="T9" fmla="*/ 1380 h 1380"/>
                    <a:gd name="T10" fmla="*/ 0 w 533"/>
                    <a:gd name="T11" fmla="*/ 0 h 13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138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1380"/>
                      </a:lnTo>
                      <a:lnTo>
                        <a:pt x="0" y="138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189" name="Rectangle 459">
                  <a:extLst>
                    <a:ext uri="{FF2B5EF4-FFF2-40B4-BE49-F238E27FC236}">
                      <a16:creationId xmlns:a16="http://schemas.microsoft.com/office/drawing/2014/main" id="{C454E3D5-A4A5-4E4F-92D4-34B8C740307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846" y="3643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90" name="Rectangle 460">
                  <a:extLst>
                    <a:ext uri="{FF2B5EF4-FFF2-40B4-BE49-F238E27FC236}">
                      <a16:creationId xmlns:a16="http://schemas.microsoft.com/office/drawing/2014/main" id="{6B03C346-5200-437B-AF36-B6F1694E618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841" y="3594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91" name="Rectangle 461">
                  <a:extLst>
                    <a:ext uri="{FF2B5EF4-FFF2-40B4-BE49-F238E27FC236}">
                      <a16:creationId xmlns:a16="http://schemas.microsoft.com/office/drawing/2014/main" id="{B7715989-67C5-4C53-89B4-768E8FC3F37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841" y="3537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92" name="Rectangle 462">
                  <a:extLst>
                    <a:ext uri="{FF2B5EF4-FFF2-40B4-BE49-F238E27FC236}">
                      <a16:creationId xmlns:a16="http://schemas.microsoft.com/office/drawing/2014/main" id="{19C06D1F-DD43-46D6-A822-41D87198C4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845" y="3485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93" name="Rectangle 463">
                  <a:extLst>
                    <a:ext uri="{FF2B5EF4-FFF2-40B4-BE49-F238E27FC236}">
                      <a16:creationId xmlns:a16="http://schemas.microsoft.com/office/drawing/2014/main" id="{097BC9B2-6B37-4F15-B0F0-3BF3F2E45F9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860" y="3452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94" name="Rectangle 464">
                  <a:extLst>
                    <a:ext uri="{FF2B5EF4-FFF2-40B4-BE49-F238E27FC236}">
                      <a16:creationId xmlns:a16="http://schemas.microsoft.com/office/drawing/2014/main" id="{FF4DE084-D410-40A9-A615-BE19A0DFC0E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847" y="341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95" name="Rectangle 465">
                  <a:extLst>
                    <a:ext uri="{FF2B5EF4-FFF2-40B4-BE49-F238E27FC236}">
                      <a16:creationId xmlns:a16="http://schemas.microsoft.com/office/drawing/2014/main" id="{38EBE1DC-56D0-435D-B568-83D876B892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839" y="3350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96" name="Rectangle 466">
                  <a:extLst>
                    <a:ext uri="{FF2B5EF4-FFF2-40B4-BE49-F238E27FC236}">
                      <a16:creationId xmlns:a16="http://schemas.microsoft.com/office/drawing/2014/main" id="{CBC9EA43-982D-459E-B941-5A038D03C15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847" y="328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97" name="Rectangle 467">
                  <a:extLst>
                    <a:ext uri="{FF2B5EF4-FFF2-40B4-BE49-F238E27FC236}">
                      <a16:creationId xmlns:a16="http://schemas.microsoft.com/office/drawing/2014/main" id="{B7DD4833-8B33-4CA6-A2F3-BE1B6883A42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860" y="3258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98" name="Rectangle 468">
                  <a:extLst>
                    <a:ext uri="{FF2B5EF4-FFF2-40B4-BE49-F238E27FC236}">
                      <a16:creationId xmlns:a16="http://schemas.microsoft.com/office/drawing/2014/main" id="{8743F92E-77F6-4C12-A236-4D9621ADD9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947" y="3542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99" name="Rectangle 469">
                  <a:extLst>
                    <a:ext uri="{FF2B5EF4-FFF2-40B4-BE49-F238E27FC236}">
                      <a16:creationId xmlns:a16="http://schemas.microsoft.com/office/drawing/2014/main" id="{4E516D25-4769-4D7B-ABBF-C3A39B692E0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940" y="3491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00" name="Rectangle 470">
                  <a:extLst>
                    <a:ext uri="{FF2B5EF4-FFF2-40B4-BE49-F238E27FC236}">
                      <a16:creationId xmlns:a16="http://schemas.microsoft.com/office/drawing/2014/main" id="{E5F6B028-13D2-4F9D-9662-9A5DDD13E82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947" y="3451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01" name="Rectangle 471">
                  <a:extLst>
                    <a:ext uri="{FF2B5EF4-FFF2-40B4-BE49-F238E27FC236}">
                      <a16:creationId xmlns:a16="http://schemas.microsoft.com/office/drawing/2014/main" id="{1ECE3724-386E-419C-BB3B-7B526231B4C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972" y="341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02" name="Rectangle 472">
                  <a:extLst>
                    <a:ext uri="{FF2B5EF4-FFF2-40B4-BE49-F238E27FC236}">
                      <a16:creationId xmlns:a16="http://schemas.microsoft.com/office/drawing/2014/main" id="{E5E2C413-C06B-4259-AE65-D0B29E5938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972" y="3390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03" name="Freeform 473">
                  <a:extLst>
                    <a:ext uri="{FF2B5EF4-FFF2-40B4-BE49-F238E27FC236}">
                      <a16:creationId xmlns:a16="http://schemas.microsoft.com/office/drawing/2014/main" id="{822068ED-729B-4019-9C83-6545819598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86" y="3269"/>
                  <a:ext cx="214" cy="553"/>
                </a:xfrm>
                <a:custGeom>
                  <a:avLst/>
                  <a:gdLst>
                    <a:gd name="T0" fmla="*/ 0 w 533"/>
                    <a:gd name="T1" fmla="*/ 0 h 1380"/>
                    <a:gd name="T2" fmla="*/ 0 w 533"/>
                    <a:gd name="T3" fmla="*/ 0 h 1380"/>
                    <a:gd name="T4" fmla="*/ 533 w 533"/>
                    <a:gd name="T5" fmla="*/ 0 h 1380"/>
                    <a:gd name="T6" fmla="*/ 533 w 533"/>
                    <a:gd name="T7" fmla="*/ 1380 h 1380"/>
                    <a:gd name="T8" fmla="*/ 0 w 533"/>
                    <a:gd name="T9" fmla="*/ 1380 h 1380"/>
                    <a:gd name="T10" fmla="*/ 0 w 533"/>
                    <a:gd name="T11" fmla="*/ 0 h 13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138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1380"/>
                      </a:lnTo>
                      <a:lnTo>
                        <a:pt x="0" y="138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04" name="Freeform 474">
                  <a:extLst>
                    <a:ext uri="{FF2B5EF4-FFF2-40B4-BE49-F238E27FC236}">
                      <a16:creationId xmlns:a16="http://schemas.microsoft.com/office/drawing/2014/main" id="{BD3014FD-974D-476E-8E76-5ED8523D11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86" y="3269"/>
                  <a:ext cx="214" cy="553"/>
                </a:xfrm>
                <a:custGeom>
                  <a:avLst/>
                  <a:gdLst>
                    <a:gd name="T0" fmla="*/ 0 w 533"/>
                    <a:gd name="T1" fmla="*/ 0 h 1380"/>
                    <a:gd name="T2" fmla="*/ 0 w 533"/>
                    <a:gd name="T3" fmla="*/ 0 h 1380"/>
                    <a:gd name="T4" fmla="*/ 533 w 533"/>
                    <a:gd name="T5" fmla="*/ 0 h 1380"/>
                    <a:gd name="T6" fmla="*/ 533 w 533"/>
                    <a:gd name="T7" fmla="*/ 1380 h 1380"/>
                    <a:gd name="T8" fmla="*/ 0 w 533"/>
                    <a:gd name="T9" fmla="*/ 1380 h 1380"/>
                    <a:gd name="T10" fmla="*/ 0 w 533"/>
                    <a:gd name="T11" fmla="*/ 0 h 13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138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1380"/>
                      </a:lnTo>
                      <a:lnTo>
                        <a:pt x="0" y="138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05" name="Rectangle 475">
                  <a:extLst>
                    <a:ext uri="{FF2B5EF4-FFF2-40B4-BE49-F238E27FC236}">
                      <a16:creationId xmlns:a16="http://schemas.microsoft.com/office/drawing/2014/main" id="{495DD99E-5C32-4758-A930-E177D694E48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29" y="3643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06" name="Rectangle 476">
                  <a:extLst>
                    <a:ext uri="{FF2B5EF4-FFF2-40B4-BE49-F238E27FC236}">
                      <a16:creationId xmlns:a16="http://schemas.microsoft.com/office/drawing/2014/main" id="{A6A6F7EA-09D9-4026-A84C-996AA984DB3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24" y="3594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07" name="Rectangle 477">
                  <a:extLst>
                    <a:ext uri="{FF2B5EF4-FFF2-40B4-BE49-F238E27FC236}">
                      <a16:creationId xmlns:a16="http://schemas.microsoft.com/office/drawing/2014/main" id="{BBC4C954-DCFF-4DAA-8F87-4C14A24328B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24" y="3537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08" name="Rectangle 478">
                  <a:extLst>
                    <a:ext uri="{FF2B5EF4-FFF2-40B4-BE49-F238E27FC236}">
                      <a16:creationId xmlns:a16="http://schemas.microsoft.com/office/drawing/2014/main" id="{8DBA21D9-0EDE-471D-A4A9-B21A17505E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28" y="3485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09" name="Rectangle 479">
                  <a:extLst>
                    <a:ext uri="{FF2B5EF4-FFF2-40B4-BE49-F238E27FC236}">
                      <a16:creationId xmlns:a16="http://schemas.microsoft.com/office/drawing/2014/main" id="{D4832B44-B377-43C4-A85B-B7A1556045C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43" y="3452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10" name="Rectangle 480">
                  <a:extLst>
                    <a:ext uri="{FF2B5EF4-FFF2-40B4-BE49-F238E27FC236}">
                      <a16:creationId xmlns:a16="http://schemas.microsoft.com/office/drawing/2014/main" id="{38A567EB-2A90-4425-A189-FE73598643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30" y="341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11" name="Rectangle 481">
                  <a:extLst>
                    <a:ext uri="{FF2B5EF4-FFF2-40B4-BE49-F238E27FC236}">
                      <a16:creationId xmlns:a16="http://schemas.microsoft.com/office/drawing/2014/main" id="{0A401D36-CD92-4A57-9B68-0F3F1E2206C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22" y="3350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12" name="Rectangle 482">
                  <a:extLst>
                    <a:ext uri="{FF2B5EF4-FFF2-40B4-BE49-F238E27FC236}">
                      <a16:creationId xmlns:a16="http://schemas.microsoft.com/office/drawing/2014/main" id="{C2B724D3-291C-47B5-AF71-E03CB533A7D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30" y="328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13" name="Rectangle 483">
                  <a:extLst>
                    <a:ext uri="{FF2B5EF4-FFF2-40B4-BE49-F238E27FC236}">
                      <a16:creationId xmlns:a16="http://schemas.microsoft.com/office/drawing/2014/main" id="{9E414D5A-C51B-455A-ADFB-832189395BF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43" y="3258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14" name="Rectangle 484">
                  <a:extLst>
                    <a:ext uri="{FF2B5EF4-FFF2-40B4-BE49-F238E27FC236}">
                      <a16:creationId xmlns:a16="http://schemas.microsoft.com/office/drawing/2014/main" id="{3FDB2C9E-B9B8-4580-B8A0-02F388465BE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231" y="3542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15" name="Rectangle 485">
                  <a:extLst>
                    <a:ext uri="{FF2B5EF4-FFF2-40B4-BE49-F238E27FC236}">
                      <a16:creationId xmlns:a16="http://schemas.microsoft.com/office/drawing/2014/main" id="{94238E28-3BA4-489C-8B7F-F3215A66BF7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256" y="350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16" name="Rectangle 486">
                  <a:extLst>
                    <a:ext uri="{FF2B5EF4-FFF2-40B4-BE49-F238E27FC236}">
                      <a16:creationId xmlns:a16="http://schemas.microsoft.com/office/drawing/2014/main" id="{6F9CB465-97E5-4461-9EED-B509D9B4C24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256" y="3481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17" name="Rectangle 487">
                  <a:extLst>
                    <a:ext uri="{FF2B5EF4-FFF2-40B4-BE49-F238E27FC236}">
                      <a16:creationId xmlns:a16="http://schemas.microsoft.com/office/drawing/2014/main" id="{686B74A5-1F62-4430-98BE-C9FCAA6A0E2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224" y="3435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18" name="Rectangle 488">
                  <a:extLst>
                    <a:ext uri="{FF2B5EF4-FFF2-40B4-BE49-F238E27FC236}">
                      <a16:creationId xmlns:a16="http://schemas.microsoft.com/office/drawing/2014/main" id="{B335961C-6332-45CA-AD74-6205376413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231" y="3392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19" name="Freeform 489">
                  <a:extLst>
                    <a:ext uri="{FF2B5EF4-FFF2-40B4-BE49-F238E27FC236}">
                      <a16:creationId xmlns:a16="http://schemas.microsoft.com/office/drawing/2014/main" id="{BDBAA182-4EFC-4CA8-B7AF-44393B7929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54" y="3298"/>
                  <a:ext cx="213" cy="481"/>
                </a:xfrm>
                <a:custGeom>
                  <a:avLst/>
                  <a:gdLst>
                    <a:gd name="T0" fmla="*/ 0 w 533"/>
                    <a:gd name="T1" fmla="*/ 0 h 1200"/>
                    <a:gd name="T2" fmla="*/ 0 w 533"/>
                    <a:gd name="T3" fmla="*/ 0 h 1200"/>
                    <a:gd name="T4" fmla="*/ 533 w 533"/>
                    <a:gd name="T5" fmla="*/ 0 h 1200"/>
                    <a:gd name="T6" fmla="*/ 533 w 533"/>
                    <a:gd name="T7" fmla="*/ 1200 h 1200"/>
                    <a:gd name="T8" fmla="*/ 0 w 533"/>
                    <a:gd name="T9" fmla="*/ 1200 h 1200"/>
                    <a:gd name="T10" fmla="*/ 0 w 533"/>
                    <a:gd name="T11" fmla="*/ 0 h 1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120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1200"/>
                      </a:lnTo>
                      <a:lnTo>
                        <a:pt x="0" y="12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20" name="Freeform 490">
                  <a:extLst>
                    <a:ext uri="{FF2B5EF4-FFF2-40B4-BE49-F238E27FC236}">
                      <a16:creationId xmlns:a16="http://schemas.microsoft.com/office/drawing/2014/main" id="{5795B7AF-FDBC-4BFC-B9A7-A692334AC9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54" y="3298"/>
                  <a:ext cx="213" cy="481"/>
                </a:xfrm>
                <a:custGeom>
                  <a:avLst/>
                  <a:gdLst>
                    <a:gd name="T0" fmla="*/ 0 w 533"/>
                    <a:gd name="T1" fmla="*/ 0 h 1200"/>
                    <a:gd name="T2" fmla="*/ 0 w 533"/>
                    <a:gd name="T3" fmla="*/ 0 h 1200"/>
                    <a:gd name="T4" fmla="*/ 533 w 533"/>
                    <a:gd name="T5" fmla="*/ 0 h 1200"/>
                    <a:gd name="T6" fmla="*/ 533 w 533"/>
                    <a:gd name="T7" fmla="*/ 1200 h 1200"/>
                    <a:gd name="T8" fmla="*/ 0 w 533"/>
                    <a:gd name="T9" fmla="*/ 1200 h 1200"/>
                    <a:gd name="T10" fmla="*/ 0 w 533"/>
                    <a:gd name="T11" fmla="*/ 0 h 1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120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1200"/>
                      </a:lnTo>
                      <a:lnTo>
                        <a:pt x="0" y="12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21" name="Rectangle 491">
                  <a:extLst>
                    <a:ext uri="{FF2B5EF4-FFF2-40B4-BE49-F238E27FC236}">
                      <a16:creationId xmlns:a16="http://schemas.microsoft.com/office/drawing/2014/main" id="{659F5B3E-9D0E-4AF6-87C5-12EBF2DED1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148" y="3548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22" name="Rectangle 492">
                  <a:extLst>
                    <a:ext uri="{FF2B5EF4-FFF2-40B4-BE49-F238E27FC236}">
                      <a16:creationId xmlns:a16="http://schemas.microsoft.com/office/drawing/2014/main" id="{1D237122-7BC7-40DA-AD6B-24EEC240E0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147" y="3503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23" name="Rectangle 493">
                  <a:extLst>
                    <a:ext uri="{FF2B5EF4-FFF2-40B4-BE49-F238E27FC236}">
                      <a16:creationId xmlns:a16="http://schemas.microsoft.com/office/drawing/2014/main" id="{8A2CB953-4D47-4E99-9402-FEF5FF921F8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149" y="3460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24" name="Rectangle 494">
                  <a:extLst>
                    <a:ext uri="{FF2B5EF4-FFF2-40B4-BE49-F238E27FC236}">
                      <a16:creationId xmlns:a16="http://schemas.microsoft.com/office/drawing/2014/main" id="{A7A2D0A3-55A5-4652-A5B2-F8C0DF41C29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152" y="3420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25" name="Rectangle 495">
                  <a:extLst>
                    <a:ext uri="{FF2B5EF4-FFF2-40B4-BE49-F238E27FC236}">
                      <a16:creationId xmlns:a16="http://schemas.microsoft.com/office/drawing/2014/main" id="{A43CC436-73D3-4D53-8E0B-4062F3395DC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143" y="3376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26" name="Freeform 496">
                  <a:extLst>
                    <a:ext uri="{FF2B5EF4-FFF2-40B4-BE49-F238E27FC236}">
                      <a16:creationId xmlns:a16="http://schemas.microsoft.com/office/drawing/2014/main" id="{75055D85-10C8-459C-802B-7F629BBE2F8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48" y="2859"/>
                  <a:ext cx="2207" cy="1103"/>
                </a:xfrm>
                <a:custGeom>
                  <a:avLst/>
                  <a:gdLst>
                    <a:gd name="T0" fmla="*/ 187 w 5514"/>
                    <a:gd name="T1" fmla="*/ 0 h 2754"/>
                    <a:gd name="T2" fmla="*/ 560 w 5514"/>
                    <a:gd name="T3" fmla="*/ 0 h 2754"/>
                    <a:gd name="T4" fmla="*/ 854 w 5514"/>
                    <a:gd name="T5" fmla="*/ 0 h 2754"/>
                    <a:gd name="T6" fmla="*/ 1120 w 5514"/>
                    <a:gd name="T7" fmla="*/ 0 h 2754"/>
                    <a:gd name="T8" fmla="*/ 1494 w 5514"/>
                    <a:gd name="T9" fmla="*/ 0 h 2754"/>
                    <a:gd name="T10" fmla="*/ 1787 w 5514"/>
                    <a:gd name="T11" fmla="*/ 0 h 2754"/>
                    <a:gd name="T12" fmla="*/ 2054 w 5514"/>
                    <a:gd name="T13" fmla="*/ 0 h 2754"/>
                    <a:gd name="T14" fmla="*/ 2427 w 5514"/>
                    <a:gd name="T15" fmla="*/ 0 h 2754"/>
                    <a:gd name="T16" fmla="*/ 2720 w 5514"/>
                    <a:gd name="T17" fmla="*/ 0 h 2754"/>
                    <a:gd name="T18" fmla="*/ 2987 w 5514"/>
                    <a:gd name="T19" fmla="*/ 0 h 2754"/>
                    <a:gd name="T20" fmla="*/ 3360 w 5514"/>
                    <a:gd name="T21" fmla="*/ 0 h 2754"/>
                    <a:gd name="T22" fmla="*/ 3654 w 5514"/>
                    <a:gd name="T23" fmla="*/ 0 h 2754"/>
                    <a:gd name="T24" fmla="*/ 3920 w 5514"/>
                    <a:gd name="T25" fmla="*/ 0 h 2754"/>
                    <a:gd name="T26" fmla="*/ 4294 w 5514"/>
                    <a:gd name="T27" fmla="*/ 0 h 2754"/>
                    <a:gd name="T28" fmla="*/ 4587 w 5514"/>
                    <a:gd name="T29" fmla="*/ 0 h 2754"/>
                    <a:gd name="T30" fmla="*/ 4854 w 5514"/>
                    <a:gd name="T31" fmla="*/ 0 h 2754"/>
                    <a:gd name="T32" fmla="*/ 5227 w 5514"/>
                    <a:gd name="T33" fmla="*/ 0 h 2754"/>
                    <a:gd name="T34" fmla="*/ 5514 w 5514"/>
                    <a:gd name="T35" fmla="*/ 0 h 2754"/>
                    <a:gd name="T36" fmla="*/ 5514 w 5514"/>
                    <a:gd name="T37" fmla="*/ 274 h 2754"/>
                    <a:gd name="T38" fmla="*/ 5514 w 5514"/>
                    <a:gd name="T39" fmla="*/ 567 h 2754"/>
                    <a:gd name="T40" fmla="*/ 5514 w 5514"/>
                    <a:gd name="T41" fmla="*/ 834 h 2754"/>
                    <a:gd name="T42" fmla="*/ 5514 w 5514"/>
                    <a:gd name="T43" fmla="*/ 1207 h 2754"/>
                    <a:gd name="T44" fmla="*/ 5514 w 5514"/>
                    <a:gd name="T45" fmla="*/ 1500 h 2754"/>
                    <a:gd name="T46" fmla="*/ 5514 w 5514"/>
                    <a:gd name="T47" fmla="*/ 1767 h 2754"/>
                    <a:gd name="T48" fmla="*/ 5514 w 5514"/>
                    <a:gd name="T49" fmla="*/ 2140 h 2754"/>
                    <a:gd name="T50" fmla="*/ 5514 w 5514"/>
                    <a:gd name="T51" fmla="*/ 2434 h 2754"/>
                    <a:gd name="T52" fmla="*/ 5514 w 5514"/>
                    <a:gd name="T53" fmla="*/ 2700 h 2754"/>
                    <a:gd name="T54" fmla="*/ 5274 w 5514"/>
                    <a:gd name="T55" fmla="*/ 2754 h 2754"/>
                    <a:gd name="T56" fmla="*/ 5007 w 5514"/>
                    <a:gd name="T57" fmla="*/ 2754 h 2754"/>
                    <a:gd name="T58" fmla="*/ 4634 w 5514"/>
                    <a:gd name="T59" fmla="*/ 2754 h 2754"/>
                    <a:gd name="T60" fmla="*/ 4340 w 5514"/>
                    <a:gd name="T61" fmla="*/ 2754 h 2754"/>
                    <a:gd name="T62" fmla="*/ 4074 w 5514"/>
                    <a:gd name="T63" fmla="*/ 2754 h 2754"/>
                    <a:gd name="T64" fmla="*/ 3700 w 5514"/>
                    <a:gd name="T65" fmla="*/ 2754 h 2754"/>
                    <a:gd name="T66" fmla="*/ 3407 w 5514"/>
                    <a:gd name="T67" fmla="*/ 2754 h 2754"/>
                    <a:gd name="T68" fmla="*/ 3140 w 5514"/>
                    <a:gd name="T69" fmla="*/ 2754 h 2754"/>
                    <a:gd name="T70" fmla="*/ 2767 w 5514"/>
                    <a:gd name="T71" fmla="*/ 2754 h 2754"/>
                    <a:gd name="T72" fmla="*/ 2474 w 5514"/>
                    <a:gd name="T73" fmla="*/ 2754 h 2754"/>
                    <a:gd name="T74" fmla="*/ 2207 w 5514"/>
                    <a:gd name="T75" fmla="*/ 2754 h 2754"/>
                    <a:gd name="T76" fmla="*/ 1834 w 5514"/>
                    <a:gd name="T77" fmla="*/ 2754 h 2754"/>
                    <a:gd name="T78" fmla="*/ 1540 w 5514"/>
                    <a:gd name="T79" fmla="*/ 2754 h 2754"/>
                    <a:gd name="T80" fmla="*/ 1274 w 5514"/>
                    <a:gd name="T81" fmla="*/ 2754 h 2754"/>
                    <a:gd name="T82" fmla="*/ 900 w 5514"/>
                    <a:gd name="T83" fmla="*/ 2754 h 2754"/>
                    <a:gd name="T84" fmla="*/ 607 w 5514"/>
                    <a:gd name="T85" fmla="*/ 2754 h 2754"/>
                    <a:gd name="T86" fmla="*/ 340 w 5514"/>
                    <a:gd name="T87" fmla="*/ 2754 h 2754"/>
                    <a:gd name="T88" fmla="*/ 0 w 5514"/>
                    <a:gd name="T89" fmla="*/ 2720 h 2754"/>
                    <a:gd name="T90" fmla="*/ 0 w 5514"/>
                    <a:gd name="T91" fmla="*/ 2427 h 2754"/>
                    <a:gd name="T92" fmla="*/ 0 w 5514"/>
                    <a:gd name="T93" fmla="*/ 2160 h 2754"/>
                    <a:gd name="T94" fmla="*/ 0 w 5514"/>
                    <a:gd name="T95" fmla="*/ 1787 h 2754"/>
                    <a:gd name="T96" fmla="*/ 0 w 5514"/>
                    <a:gd name="T97" fmla="*/ 1494 h 2754"/>
                    <a:gd name="T98" fmla="*/ 0 w 5514"/>
                    <a:gd name="T99" fmla="*/ 1227 h 2754"/>
                    <a:gd name="T100" fmla="*/ 0 w 5514"/>
                    <a:gd name="T101" fmla="*/ 854 h 2754"/>
                    <a:gd name="T102" fmla="*/ 0 w 5514"/>
                    <a:gd name="T103" fmla="*/ 560 h 2754"/>
                    <a:gd name="T104" fmla="*/ 0 w 5514"/>
                    <a:gd name="T105" fmla="*/ 294 h 27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5514" h="275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07" y="0"/>
                      </a:lnTo>
                      <a:moveTo>
                        <a:pt x="187" y="0"/>
                      </a:moveTo>
                      <a:lnTo>
                        <a:pt x="187" y="0"/>
                      </a:lnTo>
                      <a:lnTo>
                        <a:pt x="294" y="0"/>
                      </a:lnTo>
                      <a:moveTo>
                        <a:pt x="374" y="0"/>
                      </a:moveTo>
                      <a:lnTo>
                        <a:pt x="374" y="0"/>
                      </a:lnTo>
                      <a:lnTo>
                        <a:pt x="480" y="0"/>
                      </a:lnTo>
                      <a:moveTo>
                        <a:pt x="560" y="0"/>
                      </a:moveTo>
                      <a:lnTo>
                        <a:pt x="560" y="0"/>
                      </a:lnTo>
                      <a:lnTo>
                        <a:pt x="667" y="0"/>
                      </a:lnTo>
                      <a:moveTo>
                        <a:pt x="747" y="0"/>
                      </a:moveTo>
                      <a:lnTo>
                        <a:pt x="747" y="0"/>
                      </a:lnTo>
                      <a:lnTo>
                        <a:pt x="854" y="0"/>
                      </a:lnTo>
                      <a:moveTo>
                        <a:pt x="934" y="0"/>
                      </a:moveTo>
                      <a:lnTo>
                        <a:pt x="934" y="0"/>
                      </a:lnTo>
                      <a:lnTo>
                        <a:pt x="1040" y="0"/>
                      </a:lnTo>
                      <a:moveTo>
                        <a:pt x="1120" y="0"/>
                      </a:moveTo>
                      <a:lnTo>
                        <a:pt x="1120" y="0"/>
                      </a:lnTo>
                      <a:lnTo>
                        <a:pt x="1227" y="0"/>
                      </a:lnTo>
                      <a:moveTo>
                        <a:pt x="1307" y="0"/>
                      </a:moveTo>
                      <a:lnTo>
                        <a:pt x="1307" y="0"/>
                      </a:lnTo>
                      <a:lnTo>
                        <a:pt x="1414" y="0"/>
                      </a:lnTo>
                      <a:moveTo>
                        <a:pt x="1494" y="0"/>
                      </a:moveTo>
                      <a:lnTo>
                        <a:pt x="1494" y="0"/>
                      </a:lnTo>
                      <a:lnTo>
                        <a:pt x="1600" y="0"/>
                      </a:lnTo>
                      <a:moveTo>
                        <a:pt x="1680" y="0"/>
                      </a:moveTo>
                      <a:lnTo>
                        <a:pt x="1680" y="0"/>
                      </a:lnTo>
                      <a:lnTo>
                        <a:pt x="1787" y="0"/>
                      </a:lnTo>
                      <a:moveTo>
                        <a:pt x="1867" y="0"/>
                      </a:moveTo>
                      <a:lnTo>
                        <a:pt x="1867" y="0"/>
                      </a:lnTo>
                      <a:lnTo>
                        <a:pt x="1974" y="0"/>
                      </a:lnTo>
                      <a:moveTo>
                        <a:pt x="2054" y="0"/>
                      </a:moveTo>
                      <a:lnTo>
                        <a:pt x="2054" y="0"/>
                      </a:lnTo>
                      <a:lnTo>
                        <a:pt x="2160" y="0"/>
                      </a:lnTo>
                      <a:moveTo>
                        <a:pt x="2240" y="0"/>
                      </a:moveTo>
                      <a:lnTo>
                        <a:pt x="2240" y="0"/>
                      </a:lnTo>
                      <a:lnTo>
                        <a:pt x="2347" y="0"/>
                      </a:lnTo>
                      <a:moveTo>
                        <a:pt x="2427" y="0"/>
                      </a:moveTo>
                      <a:lnTo>
                        <a:pt x="2427" y="0"/>
                      </a:lnTo>
                      <a:lnTo>
                        <a:pt x="2534" y="0"/>
                      </a:lnTo>
                      <a:moveTo>
                        <a:pt x="2614" y="0"/>
                      </a:moveTo>
                      <a:lnTo>
                        <a:pt x="2614" y="0"/>
                      </a:lnTo>
                      <a:lnTo>
                        <a:pt x="2720" y="0"/>
                      </a:lnTo>
                      <a:moveTo>
                        <a:pt x="2800" y="0"/>
                      </a:moveTo>
                      <a:lnTo>
                        <a:pt x="2800" y="0"/>
                      </a:lnTo>
                      <a:lnTo>
                        <a:pt x="2907" y="0"/>
                      </a:lnTo>
                      <a:moveTo>
                        <a:pt x="2987" y="0"/>
                      </a:moveTo>
                      <a:lnTo>
                        <a:pt x="2987" y="0"/>
                      </a:lnTo>
                      <a:lnTo>
                        <a:pt x="3094" y="0"/>
                      </a:lnTo>
                      <a:moveTo>
                        <a:pt x="3174" y="0"/>
                      </a:moveTo>
                      <a:lnTo>
                        <a:pt x="3174" y="0"/>
                      </a:lnTo>
                      <a:lnTo>
                        <a:pt x="3280" y="0"/>
                      </a:lnTo>
                      <a:moveTo>
                        <a:pt x="3360" y="0"/>
                      </a:moveTo>
                      <a:lnTo>
                        <a:pt x="3360" y="0"/>
                      </a:lnTo>
                      <a:lnTo>
                        <a:pt x="3467" y="0"/>
                      </a:lnTo>
                      <a:moveTo>
                        <a:pt x="3547" y="0"/>
                      </a:moveTo>
                      <a:lnTo>
                        <a:pt x="3547" y="0"/>
                      </a:lnTo>
                      <a:lnTo>
                        <a:pt x="3654" y="0"/>
                      </a:lnTo>
                      <a:moveTo>
                        <a:pt x="3734" y="0"/>
                      </a:moveTo>
                      <a:lnTo>
                        <a:pt x="3734" y="0"/>
                      </a:lnTo>
                      <a:lnTo>
                        <a:pt x="3840" y="0"/>
                      </a:lnTo>
                      <a:moveTo>
                        <a:pt x="3920" y="0"/>
                      </a:moveTo>
                      <a:lnTo>
                        <a:pt x="3920" y="0"/>
                      </a:lnTo>
                      <a:lnTo>
                        <a:pt x="4027" y="0"/>
                      </a:lnTo>
                      <a:moveTo>
                        <a:pt x="4107" y="0"/>
                      </a:moveTo>
                      <a:lnTo>
                        <a:pt x="4107" y="0"/>
                      </a:lnTo>
                      <a:lnTo>
                        <a:pt x="4214" y="0"/>
                      </a:lnTo>
                      <a:moveTo>
                        <a:pt x="4294" y="0"/>
                      </a:moveTo>
                      <a:lnTo>
                        <a:pt x="4294" y="0"/>
                      </a:lnTo>
                      <a:lnTo>
                        <a:pt x="4400" y="0"/>
                      </a:lnTo>
                      <a:moveTo>
                        <a:pt x="4480" y="0"/>
                      </a:moveTo>
                      <a:lnTo>
                        <a:pt x="4480" y="0"/>
                      </a:lnTo>
                      <a:lnTo>
                        <a:pt x="4587" y="0"/>
                      </a:lnTo>
                      <a:moveTo>
                        <a:pt x="4667" y="0"/>
                      </a:moveTo>
                      <a:lnTo>
                        <a:pt x="4667" y="0"/>
                      </a:lnTo>
                      <a:lnTo>
                        <a:pt x="4774" y="0"/>
                      </a:lnTo>
                      <a:moveTo>
                        <a:pt x="4854" y="0"/>
                      </a:moveTo>
                      <a:lnTo>
                        <a:pt x="4854" y="0"/>
                      </a:lnTo>
                      <a:lnTo>
                        <a:pt x="4960" y="0"/>
                      </a:lnTo>
                      <a:moveTo>
                        <a:pt x="5040" y="0"/>
                      </a:moveTo>
                      <a:lnTo>
                        <a:pt x="5040" y="0"/>
                      </a:lnTo>
                      <a:lnTo>
                        <a:pt x="5147" y="0"/>
                      </a:lnTo>
                      <a:moveTo>
                        <a:pt x="5227" y="0"/>
                      </a:moveTo>
                      <a:lnTo>
                        <a:pt x="5227" y="0"/>
                      </a:lnTo>
                      <a:lnTo>
                        <a:pt x="5334" y="0"/>
                      </a:lnTo>
                      <a:moveTo>
                        <a:pt x="5414" y="0"/>
                      </a:moveTo>
                      <a:lnTo>
                        <a:pt x="5414" y="0"/>
                      </a:lnTo>
                      <a:lnTo>
                        <a:pt x="5514" y="0"/>
                      </a:lnTo>
                      <a:lnTo>
                        <a:pt x="5514" y="7"/>
                      </a:lnTo>
                      <a:moveTo>
                        <a:pt x="5514" y="87"/>
                      </a:moveTo>
                      <a:lnTo>
                        <a:pt x="5514" y="87"/>
                      </a:lnTo>
                      <a:lnTo>
                        <a:pt x="5514" y="194"/>
                      </a:lnTo>
                      <a:moveTo>
                        <a:pt x="5514" y="274"/>
                      </a:moveTo>
                      <a:lnTo>
                        <a:pt x="5514" y="274"/>
                      </a:lnTo>
                      <a:lnTo>
                        <a:pt x="5514" y="380"/>
                      </a:lnTo>
                      <a:moveTo>
                        <a:pt x="5514" y="460"/>
                      </a:moveTo>
                      <a:lnTo>
                        <a:pt x="5514" y="460"/>
                      </a:lnTo>
                      <a:lnTo>
                        <a:pt x="5514" y="567"/>
                      </a:lnTo>
                      <a:moveTo>
                        <a:pt x="5514" y="647"/>
                      </a:moveTo>
                      <a:lnTo>
                        <a:pt x="5514" y="647"/>
                      </a:lnTo>
                      <a:lnTo>
                        <a:pt x="5514" y="754"/>
                      </a:lnTo>
                      <a:moveTo>
                        <a:pt x="5514" y="834"/>
                      </a:moveTo>
                      <a:lnTo>
                        <a:pt x="5514" y="834"/>
                      </a:lnTo>
                      <a:lnTo>
                        <a:pt x="5514" y="940"/>
                      </a:lnTo>
                      <a:moveTo>
                        <a:pt x="5514" y="1020"/>
                      </a:moveTo>
                      <a:lnTo>
                        <a:pt x="5514" y="1020"/>
                      </a:lnTo>
                      <a:lnTo>
                        <a:pt x="5514" y="1127"/>
                      </a:lnTo>
                      <a:moveTo>
                        <a:pt x="5514" y="1207"/>
                      </a:moveTo>
                      <a:lnTo>
                        <a:pt x="5514" y="1207"/>
                      </a:lnTo>
                      <a:lnTo>
                        <a:pt x="5514" y="1314"/>
                      </a:lnTo>
                      <a:moveTo>
                        <a:pt x="5514" y="1394"/>
                      </a:moveTo>
                      <a:lnTo>
                        <a:pt x="5514" y="1394"/>
                      </a:lnTo>
                      <a:lnTo>
                        <a:pt x="5514" y="1500"/>
                      </a:lnTo>
                      <a:moveTo>
                        <a:pt x="5514" y="1580"/>
                      </a:moveTo>
                      <a:lnTo>
                        <a:pt x="5514" y="1580"/>
                      </a:lnTo>
                      <a:lnTo>
                        <a:pt x="5514" y="1687"/>
                      </a:lnTo>
                      <a:moveTo>
                        <a:pt x="5514" y="1767"/>
                      </a:moveTo>
                      <a:lnTo>
                        <a:pt x="5514" y="1767"/>
                      </a:lnTo>
                      <a:lnTo>
                        <a:pt x="5514" y="1874"/>
                      </a:lnTo>
                      <a:moveTo>
                        <a:pt x="5514" y="1954"/>
                      </a:moveTo>
                      <a:lnTo>
                        <a:pt x="5514" y="1954"/>
                      </a:lnTo>
                      <a:lnTo>
                        <a:pt x="5514" y="2060"/>
                      </a:lnTo>
                      <a:moveTo>
                        <a:pt x="5514" y="2140"/>
                      </a:moveTo>
                      <a:lnTo>
                        <a:pt x="5514" y="2140"/>
                      </a:lnTo>
                      <a:lnTo>
                        <a:pt x="5514" y="2247"/>
                      </a:lnTo>
                      <a:moveTo>
                        <a:pt x="5514" y="2327"/>
                      </a:moveTo>
                      <a:lnTo>
                        <a:pt x="5514" y="2327"/>
                      </a:lnTo>
                      <a:lnTo>
                        <a:pt x="5514" y="2434"/>
                      </a:lnTo>
                      <a:moveTo>
                        <a:pt x="5514" y="2514"/>
                      </a:moveTo>
                      <a:lnTo>
                        <a:pt x="5514" y="2514"/>
                      </a:lnTo>
                      <a:lnTo>
                        <a:pt x="5514" y="2620"/>
                      </a:lnTo>
                      <a:moveTo>
                        <a:pt x="5514" y="2700"/>
                      </a:moveTo>
                      <a:lnTo>
                        <a:pt x="5514" y="2700"/>
                      </a:lnTo>
                      <a:lnTo>
                        <a:pt x="5514" y="2754"/>
                      </a:lnTo>
                      <a:lnTo>
                        <a:pt x="5460" y="2754"/>
                      </a:lnTo>
                      <a:moveTo>
                        <a:pt x="5380" y="2754"/>
                      </a:moveTo>
                      <a:lnTo>
                        <a:pt x="5380" y="2754"/>
                      </a:lnTo>
                      <a:lnTo>
                        <a:pt x="5274" y="2754"/>
                      </a:lnTo>
                      <a:moveTo>
                        <a:pt x="5194" y="2754"/>
                      </a:moveTo>
                      <a:lnTo>
                        <a:pt x="5194" y="2754"/>
                      </a:lnTo>
                      <a:lnTo>
                        <a:pt x="5087" y="2754"/>
                      </a:lnTo>
                      <a:moveTo>
                        <a:pt x="5007" y="2754"/>
                      </a:moveTo>
                      <a:lnTo>
                        <a:pt x="5007" y="2754"/>
                      </a:lnTo>
                      <a:lnTo>
                        <a:pt x="4900" y="2754"/>
                      </a:lnTo>
                      <a:moveTo>
                        <a:pt x="4820" y="2754"/>
                      </a:moveTo>
                      <a:lnTo>
                        <a:pt x="4820" y="2754"/>
                      </a:lnTo>
                      <a:lnTo>
                        <a:pt x="4714" y="2754"/>
                      </a:lnTo>
                      <a:moveTo>
                        <a:pt x="4634" y="2754"/>
                      </a:moveTo>
                      <a:lnTo>
                        <a:pt x="4634" y="2754"/>
                      </a:lnTo>
                      <a:lnTo>
                        <a:pt x="4527" y="2754"/>
                      </a:lnTo>
                      <a:moveTo>
                        <a:pt x="4447" y="2754"/>
                      </a:moveTo>
                      <a:lnTo>
                        <a:pt x="4447" y="2754"/>
                      </a:lnTo>
                      <a:lnTo>
                        <a:pt x="4340" y="2754"/>
                      </a:lnTo>
                      <a:moveTo>
                        <a:pt x="4260" y="2754"/>
                      </a:moveTo>
                      <a:lnTo>
                        <a:pt x="4260" y="2754"/>
                      </a:lnTo>
                      <a:lnTo>
                        <a:pt x="4154" y="2754"/>
                      </a:lnTo>
                      <a:moveTo>
                        <a:pt x="4074" y="2754"/>
                      </a:moveTo>
                      <a:lnTo>
                        <a:pt x="4074" y="2754"/>
                      </a:lnTo>
                      <a:lnTo>
                        <a:pt x="3967" y="2754"/>
                      </a:lnTo>
                      <a:moveTo>
                        <a:pt x="3887" y="2754"/>
                      </a:moveTo>
                      <a:lnTo>
                        <a:pt x="3887" y="2754"/>
                      </a:lnTo>
                      <a:lnTo>
                        <a:pt x="3780" y="2754"/>
                      </a:lnTo>
                      <a:moveTo>
                        <a:pt x="3700" y="2754"/>
                      </a:moveTo>
                      <a:lnTo>
                        <a:pt x="3700" y="2754"/>
                      </a:lnTo>
                      <a:lnTo>
                        <a:pt x="3594" y="2754"/>
                      </a:lnTo>
                      <a:moveTo>
                        <a:pt x="3514" y="2754"/>
                      </a:moveTo>
                      <a:lnTo>
                        <a:pt x="3514" y="2754"/>
                      </a:lnTo>
                      <a:lnTo>
                        <a:pt x="3407" y="2754"/>
                      </a:lnTo>
                      <a:moveTo>
                        <a:pt x="3327" y="2754"/>
                      </a:moveTo>
                      <a:lnTo>
                        <a:pt x="3327" y="2754"/>
                      </a:lnTo>
                      <a:lnTo>
                        <a:pt x="3220" y="2754"/>
                      </a:lnTo>
                      <a:moveTo>
                        <a:pt x="3140" y="2754"/>
                      </a:moveTo>
                      <a:lnTo>
                        <a:pt x="3140" y="2754"/>
                      </a:lnTo>
                      <a:lnTo>
                        <a:pt x="3034" y="2754"/>
                      </a:lnTo>
                      <a:moveTo>
                        <a:pt x="2954" y="2754"/>
                      </a:moveTo>
                      <a:lnTo>
                        <a:pt x="2954" y="2754"/>
                      </a:lnTo>
                      <a:lnTo>
                        <a:pt x="2847" y="2754"/>
                      </a:lnTo>
                      <a:moveTo>
                        <a:pt x="2767" y="2754"/>
                      </a:moveTo>
                      <a:lnTo>
                        <a:pt x="2767" y="2754"/>
                      </a:lnTo>
                      <a:lnTo>
                        <a:pt x="2660" y="2754"/>
                      </a:lnTo>
                      <a:moveTo>
                        <a:pt x="2580" y="2754"/>
                      </a:moveTo>
                      <a:lnTo>
                        <a:pt x="2580" y="2754"/>
                      </a:lnTo>
                      <a:lnTo>
                        <a:pt x="2474" y="2754"/>
                      </a:lnTo>
                      <a:moveTo>
                        <a:pt x="2394" y="2754"/>
                      </a:moveTo>
                      <a:lnTo>
                        <a:pt x="2394" y="2754"/>
                      </a:lnTo>
                      <a:lnTo>
                        <a:pt x="2287" y="2754"/>
                      </a:lnTo>
                      <a:moveTo>
                        <a:pt x="2207" y="2754"/>
                      </a:moveTo>
                      <a:lnTo>
                        <a:pt x="2207" y="2754"/>
                      </a:lnTo>
                      <a:lnTo>
                        <a:pt x="2100" y="2754"/>
                      </a:lnTo>
                      <a:moveTo>
                        <a:pt x="2020" y="2754"/>
                      </a:moveTo>
                      <a:lnTo>
                        <a:pt x="2020" y="2754"/>
                      </a:lnTo>
                      <a:lnTo>
                        <a:pt x="1914" y="2754"/>
                      </a:lnTo>
                      <a:moveTo>
                        <a:pt x="1834" y="2754"/>
                      </a:moveTo>
                      <a:lnTo>
                        <a:pt x="1834" y="2754"/>
                      </a:lnTo>
                      <a:lnTo>
                        <a:pt x="1727" y="2754"/>
                      </a:lnTo>
                      <a:moveTo>
                        <a:pt x="1647" y="2754"/>
                      </a:moveTo>
                      <a:lnTo>
                        <a:pt x="1647" y="2754"/>
                      </a:lnTo>
                      <a:lnTo>
                        <a:pt x="1540" y="2754"/>
                      </a:lnTo>
                      <a:moveTo>
                        <a:pt x="1460" y="2754"/>
                      </a:moveTo>
                      <a:lnTo>
                        <a:pt x="1460" y="2754"/>
                      </a:lnTo>
                      <a:lnTo>
                        <a:pt x="1354" y="2754"/>
                      </a:lnTo>
                      <a:moveTo>
                        <a:pt x="1274" y="2754"/>
                      </a:moveTo>
                      <a:lnTo>
                        <a:pt x="1274" y="2754"/>
                      </a:lnTo>
                      <a:lnTo>
                        <a:pt x="1167" y="2754"/>
                      </a:lnTo>
                      <a:moveTo>
                        <a:pt x="1087" y="2754"/>
                      </a:moveTo>
                      <a:lnTo>
                        <a:pt x="1087" y="2754"/>
                      </a:lnTo>
                      <a:lnTo>
                        <a:pt x="980" y="2754"/>
                      </a:lnTo>
                      <a:moveTo>
                        <a:pt x="900" y="2754"/>
                      </a:moveTo>
                      <a:lnTo>
                        <a:pt x="900" y="2754"/>
                      </a:lnTo>
                      <a:lnTo>
                        <a:pt x="794" y="2754"/>
                      </a:lnTo>
                      <a:moveTo>
                        <a:pt x="714" y="2754"/>
                      </a:moveTo>
                      <a:lnTo>
                        <a:pt x="714" y="2754"/>
                      </a:lnTo>
                      <a:lnTo>
                        <a:pt x="607" y="2754"/>
                      </a:lnTo>
                      <a:moveTo>
                        <a:pt x="527" y="2754"/>
                      </a:moveTo>
                      <a:lnTo>
                        <a:pt x="527" y="2754"/>
                      </a:lnTo>
                      <a:lnTo>
                        <a:pt x="420" y="2754"/>
                      </a:lnTo>
                      <a:moveTo>
                        <a:pt x="340" y="2754"/>
                      </a:moveTo>
                      <a:lnTo>
                        <a:pt x="340" y="2754"/>
                      </a:lnTo>
                      <a:lnTo>
                        <a:pt x="234" y="2754"/>
                      </a:lnTo>
                      <a:moveTo>
                        <a:pt x="154" y="2754"/>
                      </a:moveTo>
                      <a:lnTo>
                        <a:pt x="154" y="2754"/>
                      </a:lnTo>
                      <a:lnTo>
                        <a:pt x="47" y="2754"/>
                      </a:lnTo>
                      <a:moveTo>
                        <a:pt x="0" y="2720"/>
                      </a:moveTo>
                      <a:lnTo>
                        <a:pt x="0" y="2720"/>
                      </a:lnTo>
                      <a:lnTo>
                        <a:pt x="0" y="2614"/>
                      </a:lnTo>
                      <a:moveTo>
                        <a:pt x="0" y="2534"/>
                      </a:moveTo>
                      <a:lnTo>
                        <a:pt x="0" y="2534"/>
                      </a:lnTo>
                      <a:lnTo>
                        <a:pt x="0" y="2427"/>
                      </a:lnTo>
                      <a:moveTo>
                        <a:pt x="0" y="2347"/>
                      </a:moveTo>
                      <a:lnTo>
                        <a:pt x="0" y="2347"/>
                      </a:lnTo>
                      <a:lnTo>
                        <a:pt x="0" y="2240"/>
                      </a:lnTo>
                      <a:moveTo>
                        <a:pt x="0" y="2160"/>
                      </a:moveTo>
                      <a:lnTo>
                        <a:pt x="0" y="2160"/>
                      </a:lnTo>
                      <a:lnTo>
                        <a:pt x="0" y="2054"/>
                      </a:lnTo>
                      <a:moveTo>
                        <a:pt x="0" y="1974"/>
                      </a:moveTo>
                      <a:lnTo>
                        <a:pt x="0" y="1974"/>
                      </a:lnTo>
                      <a:lnTo>
                        <a:pt x="0" y="1867"/>
                      </a:lnTo>
                      <a:moveTo>
                        <a:pt x="0" y="1787"/>
                      </a:moveTo>
                      <a:lnTo>
                        <a:pt x="0" y="1787"/>
                      </a:lnTo>
                      <a:lnTo>
                        <a:pt x="0" y="1680"/>
                      </a:lnTo>
                      <a:moveTo>
                        <a:pt x="0" y="1600"/>
                      </a:moveTo>
                      <a:lnTo>
                        <a:pt x="0" y="1600"/>
                      </a:lnTo>
                      <a:lnTo>
                        <a:pt x="0" y="1494"/>
                      </a:lnTo>
                      <a:moveTo>
                        <a:pt x="0" y="1414"/>
                      </a:moveTo>
                      <a:lnTo>
                        <a:pt x="0" y="1414"/>
                      </a:lnTo>
                      <a:lnTo>
                        <a:pt x="0" y="1307"/>
                      </a:lnTo>
                      <a:moveTo>
                        <a:pt x="0" y="1227"/>
                      </a:moveTo>
                      <a:lnTo>
                        <a:pt x="0" y="1227"/>
                      </a:lnTo>
                      <a:lnTo>
                        <a:pt x="0" y="1120"/>
                      </a:lnTo>
                      <a:moveTo>
                        <a:pt x="0" y="1040"/>
                      </a:moveTo>
                      <a:lnTo>
                        <a:pt x="0" y="1040"/>
                      </a:lnTo>
                      <a:lnTo>
                        <a:pt x="0" y="934"/>
                      </a:lnTo>
                      <a:moveTo>
                        <a:pt x="0" y="854"/>
                      </a:moveTo>
                      <a:lnTo>
                        <a:pt x="0" y="854"/>
                      </a:lnTo>
                      <a:lnTo>
                        <a:pt x="0" y="747"/>
                      </a:lnTo>
                      <a:moveTo>
                        <a:pt x="0" y="667"/>
                      </a:moveTo>
                      <a:lnTo>
                        <a:pt x="0" y="667"/>
                      </a:lnTo>
                      <a:lnTo>
                        <a:pt x="0" y="560"/>
                      </a:lnTo>
                      <a:moveTo>
                        <a:pt x="0" y="480"/>
                      </a:moveTo>
                      <a:lnTo>
                        <a:pt x="0" y="480"/>
                      </a:lnTo>
                      <a:lnTo>
                        <a:pt x="0" y="374"/>
                      </a:lnTo>
                      <a:moveTo>
                        <a:pt x="0" y="294"/>
                      </a:moveTo>
                      <a:lnTo>
                        <a:pt x="0" y="294"/>
                      </a:lnTo>
                      <a:lnTo>
                        <a:pt x="0" y="187"/>
                      </a:lnTo>
                      <a:moveTo>
                        <a:pt x="0" y="107"/>
                      </a:moveTo>
                      <a:lnTo>
                        <a:pt x="0" y="10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587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27" name="Rectangle 497">
                  <a:extLst>
                    <a:ext uri="{FF2B5EF4-FFF2-40B4-BE49-F238E27FC236}">
                      <a16:creationId xmlns:a16="http://schemas.microsoft.com/office/drawing/2014/main" id="{9D512C71-7108-486E-91B4-51C139DC51A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340" y="2955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28" name="Rectangle 498">
                  <a:extLst>
                    <a:ext uri="{FF2B5EF4-FFF2-40B4-BE49-F238E27FC236}">
                      <a16:creationId xmlns:a16="http://schemas.microsoft.com/office/drawing/2014/main" id="{61A580D3-3A13-4741-8D64-1DBC989CE93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387" y="2955"/>
                  <a:ext cx="4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a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29" name="Rectangle 499">
                  <a:extLst>
                    <a:ext uri="{FF2B5EF4-FFF2-40B4-BE49-F238E27FC236}">
                      <a16:creationId xmlns:a16="http://schemas.microsoft.com/office/drawing/2014/main" id="{A88DD4F1-5E76-462A-9766-0603DD2E72E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28" y="2955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30" name="Rectangle 500">
                  <a:extLst>
                    <a:ext uri="{FF2B5EF4-FFF2-40B4-BE49-F238E27FC236}">
                      <a16:creationId xmlns:a16="http://schemas.microsoft.com/office/drawing/2014/main" id="{604FB8FC-ACD4-4080-B02B-DF36E6A00E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64" y="2955"/>
                  <a:ext cx="4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k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31" name="Rectangle 501">
                  <a:extLst>
                    <a:ext uri="{FF2B5EF4-FFF2-40B4-BE49-F238E27FC236}">
                      <a16:creationId xmlns:a16="http://schemas.microsoft.com/office/drawing/2014/main" id="{5FF7583A-A28B-42F2-8378-C80C0A17C10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02" y="295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32" name="Rectangle 502">
                  <a:extLst>
                    <a:ext uri="{FF2B5EF4-FFF2-40B4-BE49-F238E27FC236}">
                      <a16:creationId xmlns:a16="http://schemas.microsoft.com/office/drawing/2014/main" id="{52CD7D2D-FC90-4DA2-A8BC-F5AFF621EA6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22" y="2955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33" name="Rectangle 503">
                  <a:extLst>
                    <a:ext uri="{FF2B5EF4-FFF2-40B4-BE49-F238E27FC236}">
                      <a16:creationId xmlns:a16="http://schemas.microsoft.com/office/drawing/2014/main" id="{C91891FB-5CE7-49B4-9396-B4166E9016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69" y="2955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34" name="Rectangle 504">
                  <a:extLst>
                    <a:ext uri="{FF2B5EF4-FFF2-40B4-BE49-F238E27FC236}">
                      <a16:creationId xmlns:a16="http://schemas.microsoft.com/office/drawing/2014/main" id="{1E744620-B125-4C85-97E3-C3A823EF8DB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14" y="2955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35" name="Rectangle 505">
                  <a:extLst>
                    <a:ext uri="{FF2B5EF4-FFF2-40B4-BE49-F238E27FC236}">
                      <a16:creationId xmlns:a16="http://schemas.microsoft.com/office/drawing/2014/main" id="{63702A7D-E3E5-41BF-82AD-3D3F82FD531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59" y="2955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36" name="Rectangle 506">
                  <a:extLst>
                    <a:ext uri="{FF2B5EF4-FFF2-40B4-BE49-F238E27FC236}">
                      <a16:creationId xmlns:a16="http://schemas.microsoft.com/office/drawing/2014/main" id="{DA8EA686-56D5-496E-83C9-994D801FEF3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01" y="295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37" name="Rectangle 507">
                  <a:extLst>
                    <a:ext uri="{FF2B5EF4-FFF2-40B4-BE49-F238E27FC236}">
                      <a16:creationId xmlns:a16="http://schemas.microsoft.com/office/drawing/2014/main" id="{0E823829-2C6D-412D-A2E8-78BD806395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21" y="2955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38" name="Rectangle 508">
                  <a:extLst>
                    <a:ext uri="{FF2B5EF4-FFF2-40B4-BE49-F238E27FC236}">
                      <a16:creationId xmlns:a16="http://schemas.microsoft.com/office/drawing/2014/main" id="{FE8ABAC9-DA2F-4236-AA39-1734686E3EB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67" y="295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39" name="Rectangle 509">
                  <a:extLst>
                    <a:ext uri="{FF2B5EF4-FFF2-40B4-BE49-F238E27FC236}">
                      <a16:creationId xmlns:a16="http://schemas.microsoft.com/office/drawing/2014/main" id="{CA38267B-7F1D-413C-A2EC-9C57C7F7341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87" y="2955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40" name="Rectangle 510">
                  <a:extLst>
                    <a:ext uri="{FF2B5EF4-FFF2-40B4-BE49-F238E27FC236}">
                      <a16:creationId xmlns:a16="http://schemas.microsoft.com/office/drawing/2014/main" id="{97CAFC8F-CE8C-441A-8AA3-5A65477CB39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32" y="2955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41" name="Rectangle 511">
                  <a:extLst>
                    <a:ext uri="{FF2B5EF4-FFF2-40B4-BE49-F238E27FC236}">
                      <a16:creationId xmlns:a16="http://schemas.microsoft.com/office/drawing/2014/main" id="{44C85D7C-118B-47F7-AC30-BAE26279BF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68" y="2955"/>
                  <a:ext cx="4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k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42" name="Rectangle 512">
                  <a:extLst>
                    <a:ext uri="{FF2B5EF4-FFF2-40B4-BE49-F238E27FC236}">
                      <a16:creationId xmlns:a16="http://schemas.microsoft.com/office/drawing/2014/main" id="{35424777-C31A-4AF3-83A8-CF45C2F77DE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07" y="295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43" name="Rectangle 513">
                  <a:extLst>
                    <a:ext uri="{FF2B5EF4-FFF2-40B4-BE49-F238E27FC236}">
                      <a16:creationId xmlns:a16="http://schemas.microsoft.com/office/drawing/2014/main" id="{C6DA91C2-1230-400B-84A3-FBE20C3C396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26" y="2955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44" name="Freeform 514">
                  <a:extLst>
                    <a:ext uri="{FF2B5EF4-FFF2-40B4-BE49-F238E27FC236}">
                      <a16:creationId xmlns:a16="http://schemas.microsoft.com/office/drawing/2014/main" id="{88491217-6C05-4A4D-B9F1-842AA40C1E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44" y="3389"/>
                  <a:ext cx="160" cy="390"/>
                </a:xfrm>
                <a:custGeom>
                  <a:avLst/>
                  <a:gdLst>
                    <a:gd name="T0" fmla="*/ 0 w 400"/>
                    <a:gd name="T1" fmla="*/ 0 h 973"/>
                    <a:gd name="T2" fmla="*/ 0 w 400"/>
                    <a:gd name="T3" fmla="*/ 0 h 973"/>
                    <a:gd name="T4" fmla="*/ 400 w 400"/>
                    <a:gd name="T5" fmla="*/ 0 h 973"/>
                    <a:gd name="T6" fmla="*/ 400 w 400"/>
                    <a:gd name="T7" fmla="*/ 973 h 973"/>
                    <a:gd name="T8" fmla="*/ 0 w 400"/>
                    <a:gd name="T9" fmla="*/ 973 h 973"/>
                    <a:gd name="T10" fmla="*/ 0 w 400"/>
                    <a:gd name="T11" fmla="*/ 0 h 9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0" h="9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00" y="0"/>
                      </a:lnTo>
                      <a:lnTo>
                        <a:pt x="400" y="973"/>
                      </a:lnTo>
                      <a:lnTo>
                        <a:pt x="0" y="9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45" name="Freeform 515">
                  <a:extLst>
                    <a:ext uri="{FF2B5EF4-FFF2-40B4-BE49-F238E27FC236}">
                      <a16:creationId xmlns:a16="http://schemas.microsoft.com/office/drawing/2014/main" id="{FF11AF56-39C2-44E7-BB50-5565EDED6F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44" y="3389"/>
                  <a:ext cx="160" cy="390"/>
                </a:xfrm>
                <a:custGeom>
                  <a:avLst/>
                  <a:gdLst>
                    <a:gd name="T0" fmla="*/ 0 w 400"/>
                    <a:gd name="T1" fmla="*/ 0 h 973"/>
                    <a:gd name="T2" fmla="*/ 0 w 400"/>
                    <a:gd name="T3" fmla="*/ 0 h 973"/>
                    <a:gd name="T4" fmla="*/ 400 w 400"/>
                    <a:gd name="T5" fmla="*/ 0 h 973"/>
                    <a:gd name="T6" fmla="*/ 400 w 400"/>
                    <a:gd name="T7" fmla="*/ 973 h 973"/>
                    <a:gd name="T8" fmla="*/ 0 w 400"/>
                    <a:gd name="T9" fmla="*/ 973 h 973"/>
                    <a:gd name="T10" fmla="*/ 0 w 400"/>
                    <a:gd name="T11" fmla="*/ 0 h 9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0" h="9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00" y="0"/>
                      </a:lnTo>
                      <a:lnTo>
                        <a:pt x="400" y="973"/>
                      </a:lnTo>
                      <a:lnTo>
                        <a:pt x="0" y="9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46" name="Rectangle 516">
                  <a:extLst>
                    <a:ext uri="{FF2B5EF4-FFF2-40B4-BE49-F238E27FC236}">
                      <a16:creationId xmlns:a16="http://schemas.microsoft.com/office/drawing/2014/main" id="{6F11FA29-9635-43C1-B93D-90344BEB3C0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521" y="3616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[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47" name="Rectangle 517">
                  <a:extLst>
                    <a:ext uri="{FF2B5EF4-FFF2-40B4-BE49-F238E27FC236}">
                      <a16:creationId xmlns:a16="http://schemas.microsoft.com/office/drawing/2014/main" id="{102BE147-8B46-4AB0-9359-6D47A1F657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511" y="3582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48" name="Rectangle 518">
                  <a:extLst>
                    <a:ext uri="{FF2B5EF4-FFF2-40B4-BE49-F238E27FC236}">
                      <a16:creationId xmlns:a16="http://schemas.microsoft.com/office/drawing/2014/main" id="{4902D240-1FB8-4AD5-AB14-E165055FFE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524" y="3549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49" name="Rectangle 519">
                  <a:extLst>
                    <a:ext uri="{FF2B5EF4-FFF2-40B4-BE49-F238E27FC236}">
                      <a16:creationId xmlns:a16="http://schemas.microsoft.com/office/drawing/2014/main" id="{C550703B-1E7D-4A34-A891-97FF6B3B769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513" y="3516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h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50" name="Rectangle 520">
                  <a:extLst>
                    <a:ext uri="{FF2B5EF4-FFF2-40B4-BE49-F238E27FC236}">
                      <a16:creationId xmlns:a16="http://schemas.microsoft.com/office/drawing/2014/main" id="{6BFFC849-BCAD-4F9A-ABC6-6D99D54FE71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524" y="3483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51" name="Rectangle 521">
                  <a:extLst>
                    <a:ext uri="{FF2B5EF4-FFF2-40B4-BE49-F238E27FC236}">
                      <a16:creationId xmlns:a16="http://schemas.microsoft.com/office/drawing/2014/main" id="{6D093145-5C96-411E-AAA8-AD848B7D08E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503" y="3441"/>
                  <a:ext cx="63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w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52" name="Rectangle 522">
                  <a:extLst>
                    <a:ext uri="{FF2B5EF4-FFF2-40B4-BE49-F238E27FC236}">
                      <a16:creationId xmlns:a16="http://schemas.microsoft.com/office/drawing/2014/main" id="{1EAFE4DC-E57C-4741-BEA5-6BD542C083C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521" y="3397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]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53" name="Freeform 523">
                  <a:extLst>
                    <a:ext uri="{FF2B5EF4-FFF2-40B4-BE49-F238E27FC236}">
                      <a16:creationId xmlns:a16="http://schemas.microsoft.com/office/drawing/2014/main" id="{1CA988FA-DCFC-4EE3-B947-A114FEF8F7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84" y="2970"/>
                  <a:ext cx="168" cy="376"/>
                </a:xfrm>
                <a:custGeom>
                  <a:avLst/>
                  <a:gdLst>
                    <a:gd name="T0" fmla="*/ 0 w 420"/>
                    <a:gd name="T1" fmla="*/ 940 h 940"/>
                    <a:gd name="T2" fmla="*/ 0 w 420"/>
                    <a:gd name="T3" fmla="*/ 940 h 940"/>
                    <a:gd name="T4" fmla="*/ 0 w 420"/>
                    <a:gd name="T5" fmla="*/ 0 h 940"/>
                    <a:gd name="T6" fmla="*/ 420 w 420"/>
                    <a:gd name="T7" fmla="*/ 0 h 940"/>
                    <a:gd name="T8" fmla="*/ 420 w 420"/>
                    <a:gd name="T9" fmla="*/ 940 h 940"/>
                    <a:gd name="T10" fmla="*/ 0 w 420"/>
                    <a:gd name="T11" fmla="*/ 940 h 9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0" h="940">
                      <a:moveTo>
                        <a:pt x="0" y="940"/>
                      </a:moveTo>
                      <a:lnTo>
                        <a:pt x="0" y="940"/>
                      </a:lnTo>
                      <a:lnTo>
                        <a:pt x="0" y="0"/>
                      </a:lnTo>
                      <a:lnTo>
                        <a:pt x="420" y="0"/>
                      </a:lnTo>
                      <a:lnTo>
                        <a:pt x="420" y="940"/>
                      </a:lnTo>
                      <a:lnTo>
                        <a:pt x="0" y="94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54" name="Freeform 524">
                  <a:extLst>
                    <a:ext uri="{FF2B5EF4-FFF2-40B4-BE49-F238E27FC236}">
                      <a16:creationId xmlns:a16="http://schemas.microsoft.com/office/drawing/2014/main" id="{D2FCD05F-7827-41C8-A1D9-37874B9BB6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84" y="2970"/>
                  <a:ext cx="168" cy="376"/>
                </a:xfrm>
                <a:custGeom>
                  <a:avLst/>
                  <a:gdLst>
                    <a:gd name="T0" fmla="*/ 0 w 420"/>
                    <a:gd name="T1" fmla="*/ 940 h 940"/>
                    <a:gd name="T2" fmla="*/ 0 w 420"/>
                    <a:gd name="T3" fmla="*/ 940 h 940"/>
                    <a:gd name="T4" fmla="*/ 0 w 420"/>
                    <a:gd name="T5" fmla="*/ 0 h 940"/>
                    <a:gd name="T6" fmla="*/ 420 w 420"/>
                    <a:gd name="T7" fmla="*/ 0 h 940"/>
                    <a:gd name="T8" fmla="*/ 420 w 420"/>
                    <a:gd name="T9" fmla="*/ 940 h 940"/>
                    <a:gd name="T10" fmla="*/ 0 w 420"/>
                    <a:gd name="T11" fmla="*/ 940 h 9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0" h="940">
                      <a:moveTo>
                        <a:pt x="0" y="940"/>
                      </a:moveTo>
                      <a:lnTo>
                        <a:pt x="0" y="940"/>
                      </a:lnTo>
                      <a:lnTo>
                        <a:pt x="0" y="0"/>
                      </a:lnTo>
                      <a:lnTo>
                        <a:pt x="420" y="0"/>
                      </a:lnTo>
                      <a:lnTo>
                        <a:pt x="420" y="940"/>
                      </a:lnTo>
                      <a:lnTo>
                        <a:pt x="0" y="940"/>
                      </a:lnTo>
                      <a:close/>
                    </a:path>
                  </a:pathLst>
                </a:custGeom>
                <a:noFill/>
                <a:ln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55" name="Rectangle 525">
                  <a:extLst>
                    <a:ext uri="{FF2B5EF4-FFF2-40B4-BE49-F238E27FC236}">
                      <a16:creationId xmlns:a16="http://schemas.microsoft.com/office/drawing/2014/main" id="{239D0076-FC00-4915-A743-8EA8F14F006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155" y="3138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56" name="Rectangle 526">
                  <a:extLst>
                    <a:ext uri="{FF2B5EF4-FFF2-40B4-BE49-F238E27FC236}">
                      <a16:creationId xmlns:a16="http://schemas.microsoft.com/office/drawing/2014/main" id="{393B9859-09A0-44BE-977E-97EF7C72E4B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163" y="3101"/>
                  <a:ext cx="31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57" name="Rectangle 527">
                  <a:extLst>
                    <a:ext uri="{FF2B5EF4-FFF2-40B4-BE49-F238E27FC236}">
                      <a16:creationId xmlns:a16="http://schemas.microsoft.com/office/drawing/2014/main" id="{62112ED8-5CD6-461A-BD5E-434332BA4DB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157" y="3066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58" name="Rectangle 528">
                  <a:extLst>
                    <a:ext uri="{FF2B5EF4-FFF2-40B4-BE49-F238E27FC236}">
                      <a16:creationId xmlns:a16="http://schemas.microsoft.com/office/drawing/2014/main" id="{20F64729-815D-4043-912F-09378816D29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157" y="3020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59" name="Freeform 529">
                  <a:extLst>
                    <a:ext uri="{FF2B5EF4-FFF2-40B4-BE49-F238E27FC236}">
                      <a16:creationId xmlns:a16="http://schemas.microsoft.com/office/drawing/2014/main" id="{B60F2613-4F6E-43ED-94D7-D4E68B1BAF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7" y="3413"/>
                  <a:ext cx="213" cy="289"/>
                </a:xfrm>
                <a:custGeom>
                  <a:avLst/>
                  <a:gdLst>
                    <a:gd name="T0" fmla="*/ 0 w 534"/>
                    <a:gd name="T1" fmla="*/ 0 h 720"/>
                    <a:gd name="T2" fmla="*/ 0 w 534"/>
                    <a:gd name="T3" fmla="*/ 0 h 720"/>
                    <a:gd name="T4" fmla="*/ 534 w 534"/>
                    <a:gd name="T5" fmla="*/ 0 h 720"/>
                    <a:gd name="T6" fmla="*/ 534 w 534"/>
                    <a:gd name="T7" fmla="*/ 720 h 720"/>
                    <a:gd name="T8" fmla="*/ 0 w 534"/>
                    <a:gd name="T9" fmla="*/ 720 h 720"/>
                    <a:gd name="T10" fmla="*/ 0 w 534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4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4" y="0"/>
                      </a:lnTo>
                      <a:lnTo>
                        <a:pt x="534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60" name="Freeform 530">
                  <a:extLst>
                    <a:ext uri="{FF2B5EF4-FFF2-40B4-BE49-F238E27FC236}">
                      <a16:creationId xmlns:a16="http://schemas.microsoft.com/office/drawing/2014/main" id="{3063B9D4-E6CA-4A96-A5C2-11D1E42071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7" y="3413"/>
                  <a:ext cx="213" cy="289"/>
                </a:xfrm>
                <a:custGeom>
                  <a:avLst/>
                  <a:gdLst>
                    <a:gd name="T0" fmla="*/ 0 w 534"/>
                    <a:gd name="T1" fmla="*/ 0 h 720"/>
                    <a:gd name="T2" fmla="*/ 0 w 534"/>
                    <a:gd name="T3" fmla="*/ 0 h 720"/>
                    <a:gd name="T4" fmla="*/ 534 w 534"/>
                    <a:gd name="T5" fmla="*/ 0 h 720"/>
                    <a:gd name="T6" fmla="*/ 534 w 534"/>
                    <a:gd name="T7" fmla="*/ 720 h 720"/>
                    <a:gd name="T8" fmla="*/ 0 w 534"/>
                    <a:gd name="T9" fmla="*/ 720 h 720"/>
                    <a:gd name="T10" fmla="*/ 0 w 534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4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4" y="0"/>
                      </a:lnTo>
                      <a:lnTo>
                        <a:pt x="534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61" name="Rectangle 531">
                  <a:extLst>
                    <a:ext uri="{FF2B5EF4-FFF2-40B4-BE49-F238E27FC236}">
                      <a16:creationId xmlns:a16="http://schemas.microsoft.com/office/drawing/2014/main" id="{02B70944-5290-4B60-8631-5BF39AAE830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74" y="3582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I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62" name="Rectangle 532">
                  <a:extLst>
                    <a:ext uri="{FF2B5EF4-FFF2-40B4-BE49-F238E27FC236}">
                      <a16:creationId xmlns:a16="http://schemas.microsoft.com/office/drawing/2014/main" id="{1DE7DF2F-6B4B-4957-86EA-4D2FDFFE46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62" y="3548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63" name="Rectangle 533">
                  <a:extLst>
                    <a:ext uri="{FF2B5EF4-FFF2-40B4-BE49-F238E27FC236}">
                      <a16:creationId xmlns:a16="http://schemas.microsoft.com/office/drawing/2014/main" id="{419BBCEE-9EDA-45DB-8EDB-B971391EDD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61" y="3503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64" name="Rectangle 534">
                  <a:extLst>
                    <a:ext uri="{FF2B5EF4-FFF2-40B4-BE49-F238E27FC236}">
                      <a16:creationId xmlns:a16="http://schemas.microsoft.com/office/drawing/2014/main" id="{1C1A3BA0-C57A-4B01-B52C-394666D6136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75" y="3470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65" name="Rectangle 535">
                  <a:extLst>
                    <a:ext uri="{FF2B5EF4-FFF2-40B4-BE49-F238E27FC236}">
                      <a16:creationId xmlns:a16="http://schemas.microsoft.com/office/drawing/2014/main" id="{41B88D1A-B309-4B08-A085-5A5276F0CEA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71" y="3447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[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66" name="Rectangle 536">
                  <a:extLst>
                    <a:ext uri="{FF2B5EF4-FFF2-40B4-BE49-F238E27FC236}">
                      <a16:creationId xmlns:a16="http://schemas.microsoft.com/office/drawing/2014/main" id="{93DA5771-D625-496B-B360-5A5F6CCA35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62" y="3412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67" name="Rectangle 537">
                  <a:extLst>
                    <a:ext uri="{FF2B5EF4-FFF2-40B4-BE49-F238E27FC236}">
                      <a16:creationId xmlns:a16="http://schemas.microsoft.com/office/drawing/2014/main" id="{2EAD0050-8065-4873-BA5C-CEC6151E7DE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71" y="3377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]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68" name="Freeform 538">
                  <a:extLst>
                    <a:ext uri="{FF2B5EF4-FFF2-40B4-BE49-F238E27FC236}">
                      <a16:creationId xmlns:a16="http://schemas.microsoft.com/office/drawing/2014/main" id="{2E71315A-EA11-4AA2-9882-17DC55F361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2" y="3413"/>
                  <a:ext cx="214" cy="289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vert270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 dirty="0"/>
                </a:p>
              </p:txBody>
            </p:sp>
            <p:sp>
              <p:nvSpPr>
                <p:cNvPr id="269" name="Freeform 539">
                  <a:extLst>
                    <a:ext uri="{FF2B5EF4-FFF2-40B4-BE49-F238E27FC236}">
                      <a16:creationId xmlns:a16="http://schemas.microsoft.com/office/drawing/2014/main" id="{00B0978A-A1C4-48CF-BA94-6C5D0CBEE0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2" y="3413"/>
                  <a:ext cx="214" cy="289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73" name="Rectangle 543">
                  <a:extLst>
                    <a:ext uri="{FF2B5EF4-FFF2-40B4-BE49-F238E27FC236}">
                      <a16:creationId xmlns:a16="http://schemas.microsoft.com/office/drawing/2014/main" id="{34C527E4-F2E1-44F8-995E-A09E0D0213B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871" y="3454"/>
                  <a:ext cx="236" cy="2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r>
                    <a:rPr kumimoji="0" lang="en-US" altLang="en-DE" sz="1100" b="0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ONV</a:t>
                  </a:r>
                </a:p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lang="en-US" altLang="en-DE" sz="1100" dirty="0">
                      <a:solidFill>
                        <a:srgbClr val="000000"/>
                      </a:solidFill>
                      <a:latin typeface="Calibri" panose="020F0502020204030204" pitchFamily="34" charset="0"/>
                    </a:rPr>
                    <a:t>1</a:t>
                  </a:r>
                  <a:r>
                    <a:rPr lang="en-US" altLang="en-DE" sz="1100" dirty="0">
                      <a:solidFill>
                        <a:srgbClr val="000000"/>
                      </a:solidFill>
                      <a:latin typeface="Calibri" panose="020F0502020204030204" pitchFamily="34" charset="0"/>
                      <a:sym typeface="Symbol" panose="05050102010706020507" pitchFamily="18" charset="2"/>
                    </a:rPr>
                    <a:t>1,</a:t>
                  </a:r>
                  <a:r>
                    <a:rPr lang="en-US" altLang="en-DE" sz="1100" dirty="0">
                      <a:solidFill>
                        <a:srgbClr val="FF0000"/>
                      </a:solidFill>
                      <a:latin typeface="Calibri" panose="020F0502020204030204" pitchFamily="34" charset="0"/>
                      <a:sym typeface="Symbol" panose="05050102010706020507" pitchFamily="18" charset="2"/>
                    </a:rPr>
                    <a:t>d</a:t>
                  </a:r>
                  <a:r>
                    <a:rPr lang="en-US" altLang="en-DE" sz="1100" baseline="-25000" dirty="0">
                      <a:solidFill>
                        <a:srgbClr val="FF0000"/>
                      </a:solidFill>
                      <a:latin typeface="Calibri" panose="020F0502020204030204" pitchFamily="34" charset="0"/>
                      <a:sym typeface="Symbol" panose="05050102010706020507" pitchFamily="18" charset="2"/>
                    </a:rPr>
                    <a:t>5</a:t>
                  </a:r>
                  <a:endParaRPr kumimoji="0" lang="en-DE" altLang="en-DE" sz="1100" b="0" i="0" u="none" strike="noStrike" cap="none" normalizeH="0" baseline="-25000" dirty="0">
                    <a:ln>
                      <a:noFill/>
                    </a:ln>
                    <a:solidFill>
                      <a:srgbClr val="FF0000"/>
                    </a:solidFill>
                    <a:effectLst/>
                  </a:endParaRPr>
                </a:p>
              </p:txBody>
            </p:sp>
            <p:sp>
              <p:nvSpPr>
                <p:cNvPr id="276" name="Rectangle 546">
                  <a:extLst>
                    <a:ext uri="{FF2B5EF4-FFF2-40B4-BE49-F238E27FC236}">
                      <a16:creationId xmlns:a16="http://schemas.microsoft.com/office/drawing/2014/main" id="{9470172C-60AF-4998-8ACA-24F8A82B69B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60" y="3399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7" name="Rectangle 547">
                  <a:extLst>
                    <a:ext uri="{FF2B5EF4-FFF2-40B4-BE49-F238E27FC236}">
                      <a16:creationId xmlns:a16="http://schemas.microsoft.com/office/drawing/2014/main" id="{5652AA6B-2F55-4D15-BE40-6D1B7D44160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50" y="3366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78" name="Rectangle 548">
                  <a:extLst>
                    <a:ext uri="{FF2B5EF4-FFF2-40B4-BE49-F238E27FC236}">
                      <a16:creationId xmlns:a16="http://schemas.microsoft.com/office/drawing/2014/main" id="{446268A5-BA16-49FB-8814-8647802940B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50" y="3347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81" name="Rectangle 551">
                  <a:extLst>
                    <a:ext uri="{FF2B5EF4-FFF2-40B4-BE49-F238E27FC236}">
                      <a16:creationId xmlns:a16="http://schemas.microsoft.com/office/drawing/2014/main" id="{44F5CE30-8917-4F3A-A600-14969B25DA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60" y="3480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3" name="Rectangle 553">
                  <a:extLst>
                    <a:ext uri="{FF2B5EF4-FFF2-40B4-BE49-F238E27FC236}">
                      <a16:creationId xmlns:a16="http://schemas.microsoft.com/office/drawing/2014/main" id="{027F4203-A12C-4686-9FC8-B9EC23A134D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61" y="3416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4" name="Rectangle 554">
                  <a:extLst>
                    <a:ext uri="{FF2B5EF4-FFF2-40B4-BE49-F238E27FC236}">
                      <a16:creationId xmlns:a16="http://schemas.microsoft.com/office/drawing/2014/main" id="{82D067DE-867A-45DF-A1E0-8D8EC18B33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84" y="3384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5" name="Freeform 555">
                  <a:extLst>
                    <a:ext uri="{FF2B5EF4-FFF2-40B4-BE49-F238E27FC236}">
                      <a16:creationId xmlns:a16="http://schemas.microsoft.com/office/drawing/2014/main" id="{A7544155-447A-42BC-BC85-81F80051BA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6" y="3413"/>
                  <a:ext cx="213" cy="289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86" name="Freeform 556">
                  <a:extLst>
                    <a:ext uri="{FF2B5EF4-FFF2-40B4-BE49-F238E27FC236}">
                      <a16:creationId xmlns:a16="http://schemas.microsoft.com/office/drawing/2014/main" id="{0E1D261D-914E-4DA9-9B0B-1F048AD4A9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6" y="3413"/>
                  <a:ext cx="213" cy="289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 dirty="0"/>
                </a:p>
              </p:txBody>
            </p:sp>
            <p:sp>
              <p:nvSpPr>
                <p:cNvPr id="287" name="Rectangle 557">
                  <a:extLst>
                    <a:ext uri="{FF2B5EF4-FFF2-40B4-BE49-F238E27FC236}">
                      <a16:creationId xmlns:a16="http://schemas.microsoft.com/office/drawing/2014/main" id="{266B5680-690A-4EAB-BAB0-FFB4B5AB09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20" y="3567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88" name="Rectangle 558">
                  <a:extLst>
                    <a:ext uri="{FF2B5EF4-FFF2-40B4-BE49-F238E27FC236}">
                      <a16:creationId xmlns:a16="http://schemas.microsoft.com/office/drawing/2014/main" id="{EF0C6874-AF45-4965-8B17-A1D07916DD5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9" y="3522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89" name="Rectangle 559">
                  <a:extLst>
                    <a:ext uri="{FF2B5EF4-FFF2-40B4-BE49-F238E27FC236}">
                      <a16:creationId xmlns:a16="http://schemas.microsoft.com/office/drawing/2014/main" id="{3203CF15-05BA-4561-9C3E-C67DD1DF730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21" y="3478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90" name="Rectangle 560">
                  <a:extLst>
                    <a:ext uri="{FF2B5EF4-FFF2-40B4-BE49-F238E27FC236}">
                      <a16:creationId xmlns:a16="http://schemas.microsoft.com/office/drawing/2014/main" id="{65604F5C-0163-410C-9FF1-C892C4E66CE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24" y="3439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91" name="Rectangle 561">
                  <a:extLst>
                    <a:ext uri="{FF2B5EF4-FFF2-40B4-BE49-F238E27FC236}">
                      <a16:creationId xmlns:a16="http://schemas.microsoft.com/office/drawing/2014/main" id="{4308382F-DE87-4418-9894-C879FFB893B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5" y="3394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92" name="Freeform 562">
                  <a:extLst>
                    <a:ext uri="{FF2B5EF4-FFF2-40B4-BE49-F238E27FC236}">
                      <a16:creationId xmlns:a16="http://schemas.microsoft.com/office/drawing/2014/main" id="{1F2B6BD0-A227-405E-A8BD-9F5D227F9FC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780" y="3542"/>
                  <a:ext cx="112" cy="32"/>
                </a:xfrm>
                <a:custGeom>
                  <a:avLst/>
                  <a:gdLst>
                    <a:gd name="T0" fmla="*/ 0 w 280"/>
                    <a:gd name="T1" fmla="*/ 43 h 80"/>
                    <a:gd name="T2" fmla="*/ 0 w 280"/>
                    <a:gd name="T3" fmla="*/ 43 h 80"/>
                    <a:gd name="T4" fmla="*/ 213 w 280"/>
                    <a:gd name="T5" fmla="*/ 43 h 80"/>
                    <a:gd name="T6" fmla="*/ 213 w 280"/>
                    <a:gd name="T7" fmla="*/ 36 h 80"/>
                    <a:gd name="T8" fmla="*/ 0 w 280"/>
                    <a:gd name="T9" fmla="*/ 36 h 80"/>
                    <a:gd name="T10" fmla="*/ 0 w 280"/>
                    <a:gd name="T11" fmla="*/ 43 h 80"/>
                    <a:gd name="T12" fmla="*/ 200 w 280"/>
                    <a:gd name="T13" fmla="*/ 80 h 80"/>
                    <a:gd name="T14" fmla="*/ 200 w 280"/>
                    <a:gd name="T15" fmla="*/ 80 h 80"/>
                    <a:gd name="T16" fmla="*/ 280 w 280"/>
                    <a:gd name="T17" fmla="*/ 40 h 80"/>
                    <a:gd name="T18" fmla="*/ 200 w 280"/>
                    <a:gd name="T19" fmla="*/ 0 h 80"/>
                    <a:gd name="T20" fmla="*/ 200 w 280"/>
                    <a:gd name="T21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43"/>
                      </a:moveTo>
                      <a:lnTo>
                        <a:pt x="0" y="43"/>
                      </a:lnTo>
                      <a:lnTo>
                        <a:pt x="213" y="43"/>
                      </a:lnTo>
                      <a:lnTo>
                        <a:pt x="213" y="36"/>
                      </a:lnTo>
                      <a:lnTo>
                        <a:pt x="0" y="36"/>
                      </a:lnTo>
                      <a:lnTo>
                        <a:pt x="0" y="43"/>
                      </a:lnTo>
                      <a:close/>
                      <a:moveTo>
                        <a:pt x="200" y="80"/>
                      </a:moveTo>
                      <a:lnTo>
                        <a:pt x="200" y="80"/>
                      </a:lnTo>
                      <a:lnTo>
                        <a:pt x="280" y="40"/>
                      </a:lnTo>
                      <a:lnTo>
                        <a:pt x="200" y="0"/>
                      </a:lnTo>
                      <a:lnTo>
                        <a:pt x="200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93" name="Freeform 563">
                  <a:extLst>
                    <a:ext uri="{FF2B5EF4-FFF2-40B4-BE49-F238E27FC236}">
                      <a16:creationId xmlns:a16="http://schemas.microsoft.com/office/drawing/2014/main" id="{36789DFB-A7C9-49E6-9D8E-D5829F90D7B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114" y="3542"/>
                  <a:ext cx="112" cy="32"/>
                </a:xfrm>
                <a:custGeom>
                  <a:avLst/>
                  <a:gdLst>
                    <a:gd name="T0" fmla="*/ 0 w 280"/>
                    <a:gd name="T1" fmla="*/ 43 h 80"/>
                    <a:gd name="T2" fmla="*/ 0 w 280"/>
                    <a:gd name="T3" fmla="*/ 43 h 80"/>
                    <a:gd name="T4" fmla="*/ 214 w 280"/>
                    <a:gd name="T5" fmla="*/ 43 h 80"/>
                    <a:gd name="T6" fmla="*/ 214 w 280"/>
                    <a:gd name="T7" fmla="*/ 36 h 80"/>
                    <a:gd name="T8" fmla="*/ 0 w 280"/>
                    <a:gd name="T9" fmla="*/ 36 h 80"/>
                    <a:gd name="T10" fmla="*/ 0 w 280"/>
                    <a:gd name="T11" fmla="*/ 43 h 80"/>
                    <a:gd name="T12" fmla="*/ 200 w 280"/>
                    <a:gd name="T13" fmla="*/ 80 h 80"/>
                    <a:gd name="T14" fmla="*/ 200 w 280"/>
                    <a:gd name="T15" fmla="*/ 80 h 80"/>
                    <a:gd name="T16" fmla="*/ 280 w 280"/>
                    <a:gd name="T17" fmla="*/ 40 h 80"/>
                    <a:gd name="T18" fmla="*/ 200 w 280"/>
                    <a:gd name="T19" fmla="*/ 0 h 80"/>
                    <a:gd name="T20" fmla="*/ 200 w 280"/>
                    <a:gd name="T21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43"/>
                      </a:moveTo>
                      <a:lnTo>
                        <a:pt x="0" y="43"/>
                      </a:lnTo>
                      <a:lnTo>
                        <a:pt x="214" y="43"/>
                      </a:lnTo>
                      <a:lnTo>
                        <a:pt x="214" y="36"/>
                      </a:lnTo>
                      <a:lnTo>
                        <a:pt x="0" y="36"/>
                      </a:lnTo>
                      <a:lnTo>
                        <a:pt x="0" y="43"/>
                      </a:lnTo>
                      <a:close/>
                      <a:moveTo>
                        <a:pt x="200" y="80"/>
                      </a:moveTo>
                      <a:lnTo>
                        <a:pt x="200" y="80"/>
                      </a:lnTo>
                      <a:lnTo>
                        <a:pt x="280" y="40"/>
                      </a:lnTo>
                      <a:lnTo>
                        <a:pt x="200" y="0"/>
                      </a:lnTo>
                      <a:lnTo>
                        <a:pt x="200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94" name="Freeform 564">
                  <a:extLst>
                    <a:ext uri="{FF2B5EF4-FFF2-40B4-BE49-F238E27FC236}">
                      <a16:creationId xmlns:a16="http://schemas.microsoft.com/office/drawing/2014/main" id="{BCC4FBFA-DDA2-49CB-84D7-B9F1585FE95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439" y="2508"/>
                  <a:ext cx="114" cy="1052"/>
                </a:xfrm>
                <a:custGeom>
                  <a:avLst/>
                  <a:gdLst>
                    <a:gd name="T0" fmla="*/ 0 w 285"/>
                    <a:gd name="T1" fmla="*/ 2625 h 2625"/>
                    <a:gd name="T2" fmla="*/ 0 w 285"/>
                    <a:gd name="T3" fmla="*/ 2625 h 2625"/>
                    <a:gd name="T4" fmla="*/ 146 w 285"/>
                    <a:gd name="T5" fmla="*/ 2625 h 2625"/>
                    <a:gd name="T6" fmla="*/ 146 w 285"/>
                    <a:gd name="T7" fmla="*/ 40 h 2625"/>
                    <a:gd name="T8" fmla="*/ 143 w 285"/>
                    <a:gd name="T9" fmla="*/ 43 h 2625"/>
                    <a:gd name="T10" fmla="*/ 219 w 285"/>
                    <a:gd name="T11" fmla="*/ 43 h 2625"/>
                    <a:gd name="T12" fmla="*/ 219 w 285"/>
                    <a:gd name="T13" fmla="*/ 36 h 2625"/>
                    <a:gd name="T14" fmla="*/ 140 w 285"/>
                    <a:gd name="T15" fmla="*/ 36 h 2625"/>
                    <a:gd name="T16" fmla="*/ 140 w 285"/>
                    <a:gd name="T17" fmla="*/ 2621 h 2625"/>
                    <a:gd name="T18" fmla="*/ 143 w 285"/>
                    <a:gd name="T19" fmla="*/ 2618 h 2625"/>
                    <a:gd name="T20" fmla="*/ 0 w 285"/>
                    <a:gd name="T21" fmla="*/ 2618 h 2625"/>
                    <a:gd name="T22" fmla="*/ 0 w 285"/>
                    <a:gd name="T23" fmla="*/ 2625 h 2625"/>
                    <a:gd name="T24" fmla="*/ 205 w 285"/>
                    <a:gd name="T25" fmla="*/ 80 h 2625"/>
                    <a:gd name="T26" fmla="*/ 205 w 285"/>
                    <a:gd name="T27" fmla="*/ 80 h 2625"/>
                    <a:gd name="T28" fmla="*/ 285 w 285"/>
                    <a:gd name="T29" fmla="*/ 40 h 2625"/>
                    <a:gd name="T30" fmla="*/ 205 w 285"/>
                    <a:gd name="T31" fmla="*/ 0 h 2625"/>
                    <a:gd name="T32" fmla="*/ 205 w 285"/>
                    <a:gd name="T33" fmla="*/ 80 h 26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85" h="2625">
                      <a:moveTo>
                        <a:pt x="0" y="2625"/>
                      </a:moveTo>
                      <a:lnTo>
                        <a:pt x="0" y="2625"/>
                      </a:lnTo>
                      <a:lnTo>
                        <a:pt x="146" y="2625"/>
                      </a:lnTo>
                      <a:lnTo>
                        <a:pt x="146" y="40"/>
                      </a:lnTo>
                      <a:lnTo>
                        <a:pt x="143" y="43"/>
                      </a:lnTo>
                      <a:lnTo>
                        <a:pt x="219" y="43"/>
                      </a:lnTo>
                      <a:lnTo>
                        <a:pt x="219" y="36"/>
                      </a:lnTo>
                      <a:lnTo>
                        <a:pt x="140" y="36"/>
                      </a:lnTo>
                      <a:lnTo>
                        <a:pt x="140" y="2621"/>
                      </a:lnTo>
                      <a:lnTo>
                        <a:pt x="143" y="2618"/>
                      </a:lnTo>
                      <a:lnTo>
                        <a:pt x="0" y="2618"/>
                      </a:lnTo>
                      <a:lnTo>
                        <a:pt x="0" y="2625"/>
                      </a:lnTo>
                      <a:close/>
                      <a:moveTo>
                        <a:pt x="205" y="80"/>
                      </a:moveTo>
                      <a:lnTo>
                        <a:pt x="205" y="80"/>
                      </a:lnTo>
                      <a:lnTo>
                        <a:pt x="285" y="40"/>
                      </a:lnTo>
                      <a:lnTo>
                        <a:pt x="205" y="0"/>
                      </a:lnTo>
                      <a:lnTo>
                        <a:pt x="205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97" name="Rectangle 567">
                  <a:extLst>
                    <a:ext uri="{FF2B5EF4-FFF2-40B4-BE49-F238E27FC236}">
                      <a16:creationId xmlns:a16="http://schemas.microsoft.com/office/drawing/2014/main" id="{6E987459-12E4-4876-9A33-3DE8BE834F2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22" y="1875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8" name="Rectangle 568">
                  <a:extLst>
                    <a:ext uri="{FF2B5EF4-FFF2-40B4-BE49-F238E27FC236}">
                      <a16:creationId xmlns:a16="http://schemas.microsoft.com/office/drawing/2014/main" id="{B2BE90FB-C152-4D9D-AC79-35E92946F7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53" y="1875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9" name="Rectangle 569">
                  <a:extLst>
                    <a:ext uri="{FF2B5EF4-FFF2-40B4-BE49-F238E27FC236}">
                      <a16:creationId xmlns:a16="http://schemas.microsoft.com/office/drawing/2014/main" id="{8F9D89F2-34EA-4740-BD58-12FDCA95944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04" y="1875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1" name="Rectangle 571">
                  <a:extLst>
                    <a:ext uri="{FF2B5EF4-FFF2-40B4-BE49-F238E27FC236}">
                      <a16:creationId xmlns:a16="http://schemas.microsoft.com/office/drawing/2014/main" id="{136211E3-013E-4E49-80EA-EEF4DA06A3B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06" y="187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70C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03" name="Rectangle 573">
                  <a:extLst>
                    <a:ext uri="{FF2B5EF4-FFF2-40B4-BE49-F238E27FC236}">
                      <a16:creationId xmlns:a16="http://schemas.microsoft.com/office/drawing/2014/main" id="{AD1E26F2-D9B2-4874-BBC6-F75A7A0FBF9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65" y="1875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4" name="Rectangle 574">
                  <a:extLst>
                    <a:ext uri="{FF2B5EF4-FFF2-40B4-BE49-F238E27FC236}">
                      <a16:creationId xmlns:a16="http://schemas.microsoft.com/office/drawing/2014/main" id="{BAFCB5D5-BB56-4007-B655-28CB840423D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87" y="1875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5" name="Rectangle 575">
                  <a:extLst>
                    <a:ext uri="{FF2B5EF4-FFF2-40B4-BE49-F238E27FC236}">
                      <a16:creationId xmlns:a16="http://schemas.microsoft.com/office/drawing/2014/main" id="{72B0344D-8444-4E5B-A114-3F406FC25AE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23" y="1875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6" name="Rectangle 576">
                  <a:extLst>
                    <a:ext uri="{FF2B5EF4-FFF2-40B4-BE49-F238E27FC236}">
                      <a16:creationId xmlns:a16="http://schemas.microsoft.com/office/drawing/2014/main" id="{0F93459A-AB2F-45EE-B42C-9B3A83E342C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71" y="187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70C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07" name="Rectangle 577">
                  <a:extLst>
                    <a:ext uri="{FF2B5EF4-FFF2-40B4-BE49-F238E27FC236}">
                      <a16:creationId xmlns:a16="http://schemas.microsoft.com/office/drawing/2014/main" id="{21C30FBA-36ED-4672-A56E-8BA2AEA3E15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93" y="1875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8" name="Rectangle 578">
                  <a:extLst>
                    <a:ext uri="{FF2B5EF4-FFF2-40B4-BE49-F238E27FC236}">
                      <a16:creationId xmlns:a16="http://schemas.microsoft.com/office/drawing/2014/main" id="{BBCE9D7A-CA56-4595-99F9-683AE40D743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441" y="187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70C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09" name="Rectangle 579">
                  <a:extLst>
                    <a:ext uri="{FF2B5EF4-FFF2-40B4-BE49-F238E27FC236}">
                      <a16:creationId xmlns:a16="http://schemas.microsoft.com/office/drawing/2014/main" id="{C438AE27-CD30-4AD4-A3AC-8238542B7EA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463" y="1875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0" name="Freeform 580">
                  <a:extLst>
                    <a:ext uri="{FF2B5EF4-FFF2-40B4-BE49-F238E27FC236}">
                      <a16:creationId xmlns:a16="http://schemas.microsoft.com/office/drawing/2014/main" id="{6D1E2FD2-ED82-42FC-B184-831F283E77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54" y="1297"/>
                  <a:ext cx="1275" cy="659"/>
                </a:xfrm>
                <a:custGeom>
                  <a:avLst/>
                  <a:gdLst>
                    <a:gd name="T0" fmla="*/ 0 w 3186"/>
                    <a:gd name="T1" fmla="*/ 0 h 1647"/>
                    <a:gd name="T2" fmla="*/ 0 w 3186"/>
                    <a:gd name="T3" fmla="*/ 0 h 1647"/>
                    <a:gd name="T4" fmla="*/ 3186 w 3186"/>
                    <a:gd name="T5" fmla="*/ 0 h 1647"/>
                    <a:gd name="T6" fmla="*/ 3186 w 3186"/>
                    <a:gd name="T7" fmla="*/ 1647 h 1647"/>
                    <a:gd name="T8" fmla="*/ 0 w 3186"/>
                    <a:gd name="T9" fmla="*/ 1647 h 1647"/>
                    <a:gd name="T10" fmla="*/ 0 w 3186"/>
                    <a:gd name="T11" fmla="*/ 0 h 16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186" h="164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186" y="0"/>
                      </a:lnTo>
                      <a:lnTo>
                        <a:pt x="3186" y="1647"/>
                      </a:lnTo>
                      <a:lnTo>
                        <a:pt x="0" y="16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11" name="Rectangle 581">
                  <a:extLst>
                    <a:ext uri="{FF2B5EF4-FFF2-40B4-BE49-F238E27FC236}">
                      <a16:creationId xmlns:a16="http://schemas.microsoft.com/office/drawing/2014/main" id="{A13096FA-CF8C-4A57-908C-A06914D0548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18" y="1315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12" name="Rectangle 582">
                  <a:extLst>
                    <a:ext uri="{FF2B5EF4-FFF2-40B4-BE49-F238E27FC236}">
                      <a16:creationId xmlns:a16="http://schemas.microsoft.com/office/drawing/2014/main" id="{FD8D9B38-A687-424A-BF1B-5F020DFFB77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61" y="1315"/>
                  <a:ext cx="4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a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13" name="Rectangle 583">
                  <a:extLst>
                    <a:ext uri="{FF2B5EF4-FFF2-40B4-BE49-F238E27FC236}">
                      <a16:creationId xmlns:a16="http://schemas.microsoft.com/office/drawing/2014/main" id="{BF7699B4-0BC3-414C-9862-4E3C35D7D8E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01" y="1315"/>
                  <a:ext cx="31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14" name="Rectangle 584">
                  <a:extLst>
                    <a:ext uri="{FF2B5EF4-FFF2-40B4-BE49-F238E27FC236}">
                      <a16:creationId xmlns:a16="http://schemas.microsoft.com/office/drawing/2014/main" id="{354F715E-08D6-4692-8806-22F974CF887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30" y="1315"/>
                  <a:ext cx="4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a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15" name="Rectangle 585">
                  <a:extLst>
                    <a:ext uri="{FF2B5EF4-FFF2-40B4-BE49-F238E27FC236}">
                      <a16:creationId xmlns:a16="http://schemas.microsoft.com/office/drawing/2014/main" id="{6ABC4007-4239-4E7D-A9C1-CA6B471655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70" y="1315"/>
                  <a:ext cx="7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m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16" name="Rectangle 586">
                  <a:extLst>
                    <a:ext uri="{FF2B5EF4-FFF2-40B4-BE49-F238E27FC236}">
                      <a16:creationId xmlns:a16="http://schemas.microsoft.com/office/drawing/2014/main" id="{35D5FA73-6BEB-40C4-942B-75F0F1E14E3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38" y="1315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17" name="Rectangle 587">
                  <a:extLst>
                    <a:ext uri="{FF2B5EF4-FFF2-40B4-BE49-F238E27FC236}">
                      <a16:creationId xmlns:a16="http://schemas.microsoft.com/office/drawing/2014/main" id="{0BAD980A-F6E9-4C77-8AA6-761B2A05B5D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81" y="1315"/>
                  <a:ext cx="29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t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18" name="Rectangle 588">
                  <a:extLst>
                    <a:ext uri="{FF2B5EF4-FFF2-40B4-BE49-F238E27FC236}">
                      <a16:creationId xmlns:a16="http://schemas.microsoft.com/office/drawing/2014/main" id="{841F5B4C-F60B-4645-9118-5EE11C2A1BF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08" y="1315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19" name="Rectangle 589">
                  <a:extLst>
                    <a:ext uri="{FF2B5EF4-FFF2-40B4-BE49-F238E27FC236}">
                      <a16:creationId xmlns:a16="http://schemas.microsoft.com/office/drawing/2014/main" id="{6B6A7417-79A3-4C4E-8BF5-E2FB42939B3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51" y="1315"/>
                  <a:ext cx="31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20" name="Rectangle 590">
                  <a:extLst>
                    <a:ext uri="{FF2B5EF4-FFF2-40B4-BE49-F238E27FC236}">
                      <a16:creationId xmlns:a16="http://schemas.microsoft.com/office/drawing/2014/main" id="{AEE4E90E-348C-4E6C-8ADF-7F898321F8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80" y="1315"/>
                  <a:ext cx="3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s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21" name="Rectangle 591">
                  <a:extLst>
                    <a:ext uri="{FF2B5EF4-FFF2-40B4-BE49-F238E27FC236}">
                      <a16:creationId xmlns:a16="http://schemas.microsoft.com/office/drawing/2014/main" id="{ADCCFEBA-7287-4E5F-8C0E-A81074C4F46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13" y="131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22" name="Rectangle 592">
                  <a:extLst>
                    <a:ext uri="{FF2B5EF4-FFF2-40B4-BE49-F238E27FC236}">
                      <a16:creationId xmlns:a16="http://schemas.microsoft.com/office/drawing/2014/main" id="{AFB298B9-7B40-4B8F-9585-46D3F641B78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33" y="1315"/>
                  <a:ext cx="3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s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23" name="Rectangle 593">
                  <a:extLst>
                    <a:ext uri="{FF2B5EF4-FFF2-40B4-BE49-F238E27FC236}">
                      <a16:creationId xmlns:a16="http://schemas.microsoft.com/office/drawing/2014/main" id="{B9E280A0-7165-4514-A7DD-7199D30DD30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66" y="1315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24" name="Rectangle 594">
                  <a:extLst>
                    <a:ext uri="{FF2B5EF4-FFF2-40B4-BE49-F238E27FC236}">
                      <a16:creationId xmlns:a16="http://schemas.microsoft.com/office/drawing/2014/main" id="{0BF9254D-681A-4C97-93C5-AB7D8362D48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09" y="131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25" name="Rectangle 595">
                  <a:extLst>
                    <a:ext uri="{FF2B5EF4-FFF2-40B4-BE49-F238E27FC236}">
                      <a16:creationId xmlns:a16="http://schemas.microsoft.com/office/drawing/2014/main" id="{1D0F7664-D947-4E38-945D-3BE9D887BA8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28" y="1315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26" name="Rectangle 596">
                  <a:extLst>
                    <a:ext uri="{FF2B5EF4-FFF2-40B4-BE49-F238E27FC236}">
                      <a16:creationId xmlns:a16="http://schemas.microsoft.com/office/drawing/2014/main" id="{C0B550D4-66AD-4BA7-8E79-296F2A54516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71" y="1315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27" name="Rectangle 597">
                  <a:extLst>
                    <a:ext uri="{FF2B5EF4-FFF2-40B4-BE49-F238E27FC236}">
                      <a16:creationId xmlns:a16="http://schemas.microsoft.com/office/drawing/2014/main" id="{9D5C2CA8-F3CF-4114-84F5-2CD94DE8AAD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07" y="1315"/>
                  <a:ext cx="29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t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28" name="Rectangle 598">
                  <a:extLst>
                    <a:ext uri="{FF2B5EF4-FFF2-40B4-BE49-F238E27FC236}">
                      <a16:creationId xmlns:a16="http://schemas.microsoft.com/office/drawing/2014/main" id="{BFF6350A-100D-4FA1-9718-5B699CBF372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35" y="131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i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29" name="Rectangle 599">
                  <a:extLst>
                    <a:ext uri="{FF2B5EF4-FFF2-40B4-BE49-F238E27FC236}">
                      <a16:creationId xmlns:a16="http://schemas.microsoft.com/office/drawing/2014/main" id="{E6A17E94-64D1-406A-8633-446A164A50D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55" y="1315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30" name="Rectangle 600">
                  <a:extLst>
                    <a:ext uri="{FF2B5EF4-FFF2-40B4-BE49-F238E27FC236}">
                      <a16:creationId xmlns:a16="http://schemas.microsoft.com/office/drawing/2014/main" id="{9F22CEB2-3D4A-49EA-B790-0A9280B576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00" y="1315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31" name="Rectangle 601">
                  <a:extLst>
                    <a:ext uri="{FF2B5EF4-FFF2-40B4-BE49-F238E27FC236}">
                      <a16:creationId xmlns:a16="http://schemas.microsoft.com/office/drawing/2014/main" id="{1BC5180C-CADA-4A6F-ACBD-BF5E365CC93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44" y="1315"/>
                  <a:ext cx="2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: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32" name="Freeform 602">
                  <a:extLst>
                    <a:ext uri="{FF2B5EF4-FFF2-40B4-BE49-F238E27FC236}">
                      <a16:creationId xmlns:a16="http://schemas.microsoft.com/office/drawing/2014/main" id="{E5988763-49AD-4D23-B26A-7C40E378A7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17" y="1406"/>
                  <a:ext cx="726" cy="5"/>
                </a:xfrm>
                <a:custGeom>
                  <a:avLst/>
                  <a:gdLst>
                    <a:gd name="T0" fmla="*/ 0 w 1813"/>
                    <a:gd name="T1" fmla="*/ 0 h 13"/>
                    <a:gd name="T2" fmla="*/ 0 w 1813"/>
                    <a:gd name="T3" fmla="*/ 0 h 13"/>
                    <a:gd name="T4" fmla="*/ 604 w 1813"/>
                    <a:gd name="T5" fmla="*/ 0 h 13"/>
                    <a:gd name="T6" fmla="*/ 1208 w 1813"/>
                    <a:gd name="T7" fmla="*/ 0 h 13"/>
                    <a:gd name="T8" fmla="*/ 1813 w 1813"/>
                    <a:gd name="T9" fmla="*/ 0 h 13"/>
                    <a:gd name="T10" fmla="*/ 1813 w 1813"/>
                    <a:gd name="T11" fmla="*/ 13 h 13"/>
                    <a:gd name="T12" fmla="*/ 1208 w 1813"/>
                    <a:gd name="T13" fmla="*/ 13 h 13"/>
                    <a:gd name="T14" fmla="*/ 604 w 1813"/>
                    <a:gd name="T15" fmla="*/ 13 h 13"/>
                    <a:gd name="T16" fmla="*/ 0 w 1813"/>
                    <a:gd name="T17" fmla="*/ 13 h 13"/>
                    <a:gd name="T18" fmla="*/ 0 w 1813"/>
                    <a:gd name="T1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13" h="1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604" y="0"/>
                      </a:lnTo>
                      <a:lnTo>
                        <a:pt x="1208" y="0"/>
                      </a:lnTo>
                      <a:lnTo>
                        <a:pt x="1813" y="0"/>
                      </a:lnTo>
                      <a:lnTo>
                        <a:pt x="1813" y="13"/>
                      </a:lnTo>
                      <a:lnTo>
                        <a:pt x="1208" y="13"/>
                      </a:lnTo>
                      <a:lnTo>
                        <a:pt x="604" y="13"/>
                      </a:lnTo>
                      <a:lnTo>
                        <a:pt x="0" y="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33" name="Rectangle 603">
                  <a:extLst>
                    <a:ext uri="{FF2B5EF4-FFF2-40B4-BE49-F238E27FC236}">
                      <a16:creationId xmlns:a16="http://schemas.microsoft.com/office/drawing/2014/main" id="{65F7510C-595B-4450-B280-CC4E5441F16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93" y="1416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d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34" name="Rectangle 604">
                  <a:extLst>
                    <a:ext uri="{FF2B5EF4-FFF2-40B4-BE49-F238E27FC236}">
                      <a16:creationId xmlns:a16="http://schemas.microsoft.com/office/drawing/2014/main" id="{14377E86-B4DE-47F1-961A-30D404152F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38" y="1457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35" name="Rectangle 605">
                  <a:extLst>
                    <a:ext uri="{FF2B5EF4-FFF2-40B4-BE49-F238E27FC236}">
                      <a16:creationId xmlns:a16="http://schemas.microsoft.com/office/drawing/2014/main" id="{298E4F6C-FFD3-4639-A79A-231725EB99E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67" y="1457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36" name="Rectangle 606">
                  <a:extLst>
                    <a:ext uri="{FF2B5EF4-FFF2-40B4-BE49-F238E27FC236}">
                      <a16:creationId xmlns:a16="http://schemas.microsoft.com/office/drawing/2014/main" id="{38BA42D7-6B4C-4E8D-A5B2-17BC451B310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79" y="1416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=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</p:grpSp>
          <p:sp>
            <p:nvSpPr>
              <p:cNvPr id="10" name="Rectangle 608">
                <a:extLst>
                  <a:ext uri="{FF2B5EF4-FFF2-40B4-BE49-F238E27FC236}">
                    <a16:creationId xmlns:a16="http://schemas.microsoft.com/office/drawing/2014/main" id="{9BFB4E5D-80D2-4201-9BE0-224E5DBF8B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22" y="141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1" name="Rectangle 609">
                <a:extLst>
                  <a:ext uri="{FF2B5EF4-FFF2-40B4-BE49-F238E27FC236}">
                    <a16:creationId xmlns:a16="http://schemas.microsoft.com/office/drawing/2014/main" id="{A54DB8A5-3027-4A64-B60F-AAC63FD46D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5" y="141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2" name="Rectangle 610">
                <a:extLst>
                  <a:ext uri="{FF2B5EF4-FFF2-40B4-BE49-F238E27FC236}">
                    <a16:creationId xmlns:a16="http://schemas.microsoft.com/office/drawing/2014/main" id="{4E8DD809-1CF5-47D0-B031-9F555F109B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09" y="141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*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3" name="Rectangle 611">
                <a:extLst>
                  <a:ext uri="{FF2B5EF4-FFF2-40B4-BE49-F238E27FC236}">
                    <a16:creationId xmlns:a16="http://schemas.microsoft.com/office/drawing/2014/main" id="{4385BB68-E2C3-41B7-9BFE-18CB4556D1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2" y="141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" name="Rectangle 612">
                <a:extLst>
                  <a:ext uri="{FF2B5EF4-FFF2-40B4-BE49-F238E27FC236}">
                    <a16:creationId xmlns:a16="http://schemas.microsoft.com/office/drawing/2014/main" id="{097DA862-1F08-4708-B7AD-7F7FDA08C0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95" y="141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" name="Rectangle 613">
                <a:extLst>
                  <a:ext uri="{FF2B5EF4-FFF2-40B4-BE49-F238E27FC236}">
                    <a16:creationId xmlns:a16="http://schemas.microsoft.com/office/drawing/2014/main" id="{5934E9FD-3C16-47EE-A300-1A9D3D1BF9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78" y="1416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" name="Rectangle 614">
                <a:extLst>
                  <a:ext uri="{FF2B5EF4-FFF2-40B4-BE49-F238E27FC236}">
                    <a16:creationId xmlns:a16="http://schemas.microsoft.com/office/drawing/2014/main" id="{1055B239-4785-4BFB-8615-3930FE1123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3" y="14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" name="Rectangle 615">
                <a:extLst>
                  <a:ext uri="{FF2B5EF4-FFF2-40B4-BE49-F238E27FC236}">
                    <a16:creationId xmlns:a16="http://schemas.microsoft.com/office/drawing/2014/main" id="{33834A5B-147B-460F-85CA-781BF659EF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42" y="14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" name="Rectangle 616">
                <a:extLst>
                  <a:ext uri="{FF2B5EF4-FFF2-40B4-BE49-F238E27FC236}">
                    <a16:creationId xmlns:a16="http://schemas.microsoft.com/office/drawing/2014/main" id="{74DF36A8-B1FC-41F8-9361-4B9AACC18F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62" y="14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" name="Rectangle 617">
                <a:extLst>
                  <a:ext uri="{FF2B5EF4-FFF2-40B4-BE49-F238E27FC236}">
                    <a16:creationId xmlns:a16="http://schemas.microsoft.com/office/drawing/2014/main" id="{64E8492C-B961-4624-8047-16895FAC83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81" y="141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" name="Rectangle 618">
                <a:extLst>
                  <a:ext uri="{FF2B5EF4-FFF2-40B4-BE49-F238E27FC236}">
                    <a16:creationId xmlns:a16="http://schemas.microsoft.com/office/drawing/2014/main" id="{E4AD7B44-CC20-4065-913C-A3CBFE2EC7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4" y="14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" name="Rectangle 619">
                <a:extLst>
                  <a:ext uri="{FF2B5EF4-FFF2-40B4-BE49-F238E27FC236}">
                    <a16:creationId xmlns:a16="http://schemas.microsoft.com/office/drawing/2014/main" id="{1AFE93E4-26EF-4F3C-A2B7-7097A03C36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43" y="141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4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" name="Rectangle 620">
                <a:extLst>
                  <a:ext uri="{FF2B5EF4-FFF2-40B4-BE49-F238E27FC236}">
                    <a16:creationId xmlns:a16="http://schemas.microsoft.com/office/drawing/2014/main" id="{9786EF6D-4B3B-4250-8939-8781E0BA4C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7" y="141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*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" name="Rectangle 621">
                <a:extLst>
                  <a:ext uri="{FF2B5EF4-FFF2-40B4-BE49-F238E27FC236}">
                    <a16:creationId xmlns:a16="http://schemas.microsoft.com/office/drawing/2014/main" id="{69375FC5-D2E1-4D2A-8F64-74071EC8CA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9" y="141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" name="Rectangle 622">
                <a:extLst>
                  <a:ext uri="{FF2B5EF4-FFF2-40B4-BE49-F238E27FC236}">
                    <a16:creationId xmlns:a16="http://schemas.microsoft.com/office/drawing/2014/main" id="{C791E279-5EDC-49F1-817F-2833824578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73" y="141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" name="Rectangle 623">
                <a:extLst>
                  <a:ext uri="{FF2B5EF4-FFF2-40B4-BE49-F238E27FC236}">
                    <a16:creationId xmlns:a16="http://schemas.microsoft.com/office/drawing/2014/main" id="{6F36448A-577B-4883-90AD-48639505E7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16" y="14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" name="Rectangle 624">
                <a:extLst>
                  <a:ext uri="{FF2B5EF4-FFF2-40B4-BE49-F238E27FC236}">
                    <a16:creationId xmlns:a16="http://schemas.microsoft.com/office/drawing/2014/main" id="{ED68073A-CD44-46D2-913E-38908719B4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35" y="14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7" name="Rectangle 625">
                <a:extLst>
                  <a:ext uri="{FF2B5EF4-FFF2-40B4-BE49-F238E27FC236}">
                    <a16:creationId xmlns:a16="http://schemas.microsoft.com/office/drawing/2014/main" id="{0EA46EA8-4995-4146-A665-623761CEDE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55" y="14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8" name="Rectangle 626">
                <a:extLst>
                  <a:ext uri="{FF2B5EF4-FFF2-40B4-BE49-F238E27FC236}">
                    <a16:creationId xmlns:a16="http://schemas.microsoft.com/office/drawing/2014/main" id="{7ED67418-6C4E-4336-B803-AC218C463B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74" y="14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9" name="Rectangle 627">
                <a:extLst>
                  <a:ext uri="{FF2B5EF4-FFF2-40B4-BE49-F238E27FC236}">
                    <a16:creationId xmlns:a16="http://schemas.microsoft.com/office/drawing/2014/main" id="{9964CED6-471A-4EFB-A855-8F355720B0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93" y="14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0" name="Rectangle 628">
                <a:extLst>
                  <a:ext uri="{FF2B5EF4-FFF2-40B4-BE49-F238E27FC236}">
                    <a16:creationId xmlns:a16="http://schemas.microsoft.com/office/drawing/2014/main" id="{9AF401EF-C26B-4139-A6FE-FCBAB87BF5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3" y="1416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" name="Rectangle 629">
                <a:extLst>
                  <a:ext uri="{FF2B5EF4-FFF2-40B4-BE49-F238E27FC236}">
                    <a16:creationId xmlns:a16="http://schemas.microsoft.com/office/drawing/2014/main" id="{440B8E54-C8D8-4C8E-8BD7-1398377BA0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68" y="14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" name="Rectangle 630">
                <a:extLst>
                  <a:ext uri="{FF2B5EF4-FFF2-40B4-BE49-F238E27FC236}">
                    <a16:creationId xmlns:a16="http://schemas.microsoft.com/office/drawing/2014/main" id="{E17643F1-1856-4CE0-8D93-7D74309E27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7" y="141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" name="Rectangle 631">
                <a:extLst>
                  <a:ext uri="{FF2B5EF4-FFF2-40B4-BE49-F238E27FC236}">
                    <a16:creationId xmlns:a16="http://schemas.microsoft.com/office/drawing/2014/main" id="{273947D2-A1B0-4D21-853B-6B573D98FC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30" y="14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" name="Rectangle 632">
                <a:extLst>
                  <a:ext uri="{FF2B5EF4-FFF2-40B4-BE49-F238E27FC236}">
                    <a16:creationId xmlns:a16="http://schemas.microsoft.com/office/drawing/2014/main" id="{436D2EE0-93B9-42F8-AA4D-5DFDF8E6CF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9" y="141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" name="Rectangle 633">
                <a:extLst>
                  <a:ext uri="{FF2B5EF4-FFF2-40B4-BE49-F238E27FC236}">
                    <a16:creationId xmlns:a16="http://schemas.microsoft.com/office/drawing/2014/main" id="{026A326E-C51C-4E40-94CE-34DA16E619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93" y="141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" name="Rectangle 634">
                <a:extLst>
                  <a:ext uri="{FF2B5EF4-FFF2-40B4-BE49-F238E27FC236}">
                    <a16:creationId xmlns:a16="http://schemas.microsoft.com/office/drawing/2014/main" id="{565378D3-85BD-4234-8C3B-F43AD10072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93" y="1518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" name="Rectangle 635">
                <a:extLst>
                  <a:ext uri="{FF2B5EF4-FFF2-40B4-BE49-F238E27FC236}">
                    <a16:creationId xmlns:a16="http://schemas.microsoft.com/office/drawing/2014/main" id="{0DA59B82-B839-45DB-A765-E6AC2BC86A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38" y="155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" name="Rectangle 636">
                <a:extLst>
                  <a:ext uri="{FF2B5EF4-FFF2-40B4-BE49-F238E27FC236}">
                    <a16:creationId xmlns:a16="http://schemas.microsoft.com/office/drawing/2014/main" id="{6BD21227-E4E3-4753-AE40-0D6C746CE9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67" y="155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" name="Rectangle 637">
                <a:extLst>
                  <a:ext uri="{FF2B5EF4-FFF2-40B4-BE49-F238E27FC236}">
                    <a16:creationId xmlns:a16="http://schemas.microsoft.com/office/drawing/2014/main" id="{B76C7508-5403-4035-A742-F6896BC6AD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9" y="151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" name="Rectangle 638">
                <a:extLst>
                  <a:ext uri="{FF2B5EF4-FFF2-40B4-BE49-F238E27FC236}">
                    <a16:creationId xmlns:a16="http://schemas.microsoft.com/office/drawing/2014/main" id="{745BC534-C953-4F2A-A7C0-13C4F437BB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22" y="151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" name="Rectangle 639">
                <a:extLst>
                  <a:ext uri="{FF2B5EF4-FFF2-40B4-BE49-F238E27FC236}">
                    <a16:creationId xmlns:a16="http://schemas.microsoft.com/office/drawing/2014/main" id="{9EB4C80A-BE45-48F4-A905-5821F7C26D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41" y="15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" name="Rectangle 640">
                <a:extLst>
                  <a:ext uri="{FF2B5EF4-FFF2-40B4-BE49-F238E27FC236}">
                    <a16:creationId xmlns:a16="http://schemas.microsoft.com/office/drawing/2014/main" id="{555AFECC-80E7-42CC-B128-8C115CA70A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5" y="151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*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" name="Rectangle 641">
                <a:extLst>
                  <a:ext uri="{FF2B5EF4-FFF2-40B4-BE49-F238E27FC236}">
                    <a16:creationId xmlns:a16="http://schemas.microsoft.com/office/drawing/2014/main" id="{E14F0226-7F09-42F4-9464-6C82BB5F40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27" y="15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" name="Rectangle 642">
                <a:extLst>
                  <a:ext uri="{FF2B5EF4-FFF2-40B4-BE49-F238E27FC236}">
                    <a16:creationId xmlns:a16="http://schemas.microsoft.com/office/drawing/2014/main" id="{06F088EE-7A75-413A-B066-38BD2A0073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71" y="15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" name="Rectangle 643">
                <a:extLst>
                  <a:ext uri="{FF2B5EF4-FFF2-40B4-BE49-F238E27FC236}">
                    <a16:creationId xmlns:a16="http://schemas.microsoft.com/office/drawing/2014/main" id="{2C9C396D-1715-4354-8126-1C32FABEC8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78" y="1518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" name="Rectangle 644">
                <a:extLst>
                  <a:ext uri="{FF2B5EF4-FFF2-40B4-BE49-F238E27FC236}">
                    <a16:creationId xmlns:a16="http://schemas.microsoft.com/office/drawing/2014/main" id="{0A125E90-1D17-4100-951C-C4FEE2F354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3" y="155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" name="Rectangle 645">
                <a:extLst>
                  <a:ext uri="{FF2B5EF4-FFF2-40B4-BE49-F238E27FC236}">
                    <a16:creationId xmlns:a16="http://schemas.microsoft.com/office/drawing/2014/main" id="{A7D28A9F-AF0A-4E47-ACEA-667DDFE4C4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52" y="155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" name="Rectangle 646">
                <a:extLst>
                  <a:ext uri="{FF2B5EF4-FFF2-40B4-BE49-F238E27FC236}">
                    <a16:creationId xmlns:a16="http://schemas.microsoft.com/office/drawing/2014/main" id="{44578C14-D102-4FF4-BC90-DE7EB22FAD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64" y="155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" name="Rectangle 647">
                <a:extLst>
                  <a:ext uri="{FF2B5EF4-FFF2-40B4-BE49-F238E27FC236}">
                    <a16:creationId xmlns:a16="http://schemas.microsoft.com/office/drawing/2014/main" id="{86383864-A7F3-48F2-BB3D-582CEF787E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77" y="151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" name="Rectangle 648">
                <a:extLst>
                  <a:ext uri="{FF2B5EF4-FFF2-40B4-BE49-F238E27FC236}">
                    <a16:creationId xmlns:a16="http://schemas.microsoft.com/office/drawing/2014/main" id="{AA1519B8-E340-4141-B8BC-17F09287B5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0" y="15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" name="Rectangle 649">
                <a:extLst>
                  <a:ext uri="{FF2B5EF4-FFF2-40B4-BE49-F238E27FC236}">
                    <a16:creationId xmlns:a16="http://schemas.microsoft.com/office/drawing/2014/main" id="{DE1DA7C5-3CD4-49A4-A507-14F5074015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63" y="15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0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" name="Rectangle 650">
                <a:extLst>
                  <a:ext uri="{FF2B5EF4-FFF2-40B4-BE49-F238E27FC236}">
                    <a16:creationId xmlns:a16="http://schemas.microsoft.com/office/drawing/2014/main" id="{4E41C96D-F2FF-4A42-935D-D2D36552E2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07" y="151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*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" name="Rectangle 651">
                <a:extLst>
                  <a:ext uri="{FF2B5EF4-FFF2-40B4-BE49-F238E27FC236}">
                    <a16:creationId xmlns:a16="http://schemas.microsoft.com/office/drawing/2014/main" id="{9E5DD4D4-903B-42EC-A85F-671EED940D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49" y="15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" name="Rectangle 652">
                <a:extLst>
                  <a:ext uri="{FF2B5EF4-FFF2-40B4-BE49-F238E27FC236}">
                    <a16:creationId xmlns:a16="http://schemas.microsoft.com/office/drawing/2014/main" id="{789C85C5-0441-4662-8FE6-2755EE804A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3" y="15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" name="Rectangle 653">
                <a:extLst>
                  <a:ext uri="{FF2B5EF4-FFF2-40B4-BE49-F238E27FC236}">
                    <a16:creationId xmlns:a16="http://schemas.microsoft.com/office/drawing/2014/main" id="{84BC9803-616C-458C-BD60-AC81FDA58B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36" y="151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" name="Rectangle 654">
                <a:extLst>
                  <a:ext uri="{FF2B5EF4-FFF2-40B4-BE49-F238E27FC236}">
                    <a16:creationId xmlns:a16="http://schemas.microsoft.com/office/drawing/2014/main" id="{2556511B-EB70-41B4-AFB3-96372CCE21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55" y="151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" name="Rectangle 655">
                <a:extLst>
                  <a:ext uri="{FF2B5EF4-FFF2-40B4-BE49-F238E27FC236}">
                    <a16:creationId xmlns:a16="http://schemas.microsoft.com/office/drawing/2014/main" id="{F5D4E9B3-DF7C-4916-A521-0846FC2638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75" y="151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" name="Rectangle 656">
                <a:extLst>
                  <a:ext uri="{FF2B5EF4-FFF2-40B4-BE49-F238E27FC236}">
                    <a16:creationId xmlns:a16="http://schemas.microsoft.com/office/drawing/2014/main" id="{0C2E4B0A-1198-4740-90D4-E4B374EF20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94" y="151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" name="Rectangle 657">
                <a:extLst>
                  <a:ext uri="{FF2B5EF4-FFF2-40B4-BE49-F238E27FC236}">
                    <a16:creationId xmlns:a16="http://schemas.microsoft.com/office/drawing/2014/main" id="{5158C835-05BE-422A-B3B8-7CEBF5B5D6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3" y="1518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" name="Rectangle 658">
                <a:extLst>
                  <a:ext uri="{FF2B5EF4-FFF2-40B4-BE49-F238E27FC236}">
                    <a16:creationId xmlns:a16="http://schemas.microsoft.com/office/drawing/2014/main" id="{65EB8788-9716-4A05-A71C-388399A5A2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58" y="155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" name="Rectangle 659">
                <a:extLst>
                  <a:ext uri="{FF2B5EF4-FFF2-40B4-BE49-F238E27FC236}">
                    <a16:creationId xmlns:a16="http://schemas.microsoft.com/office/drawing/2014/main" id="{B265B345-DD24-47EA-8022-37D4CFAAF7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7" y="155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" name="Rectangle 660">
                <a:extLst>
                  <a:ext uri="{FF2B5EF4-FFF2-40B4-BE49-F238E27FC236}">
                    <a16:creationId xmlns:a16="http://schemas.microsoft.com/office/drawing/2014/main" id="{34969265-0BF5-44CD-975A-C81A3191E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9" y="151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" name="Rectangle 661">
                <a:extLst>
                  <a:ext uri="{FF2B5EF4-FFF2-40B4-BE49-F238E27FC236}">
                    <a16:creationId xmlns:a16="http://schemas.microsoft.com/office/drawing/2014/main" id="{718868D7-0F58-422A-97A0-CCF900193D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2" y="151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" name="Rectangle 662">
                <a:extLst>
                  <a:ext uri="{FF2B5EF4-FFF2-40B4-BE49-F238E27FC236}">
                    <a16:creationId xmlns:a16="http://schemas.microsoft.com/office/drawing/2014/main" id="{51DB2C2F-C894-4430-8A7F-9563E31B37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61" y="15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" name="Rectangle 663">
                <a:extLst>
                  <a:ext uri="{FF2B5EF4-FFF2-40B4-BE49-F238E27FC236}">
                    <a16:creationId xmlns:a16="http://schemas.microsoft.com/office/drawing/2014/main" id="{3CEAC164-AE73-4066-86F0-3C9DA6957A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05" y="151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*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" name="Rectangle 664">
                <a:extLst>
                  <a:ext uri="{FF2B5EF4-FFF2-40B4-BE49-F238E27FC236}">
                    <a16:creationId xmlns:a16="http://schemas.microsoft.com/office/drawing/2014/main" id="{F1E65DF3-0764-4BF2-894F-0951BA60E2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47" y="15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" name="Rectangle 665">
                <a:extLst>
                  <a:ext uri="{FF2B5EF4-FFF2-40B4-BE49-F238E27FC236}">
                    <a16:creationId xmlns:a16="http://schemas.microsoft.com/office/drawing/2014/main" id="{85268079-8BAB-4384-B984-DF86FF52D7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91" y="15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" name="Rectangle 666">
                <a:extLst>
                  <a:ext uri="{FF2B5EF4-FFF2-40B4-BE49-F238E27FC236}">
                    <a16:creationId xmlns:a16="http://schemas.microsoft.com/office/drawing/2014/main" id="{E3CEBE69-D433-4CCF-AAB1-DF7B71812E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93" y="162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" name="Rectangle 667">
                <a:extLst>
                  <a:ext uri="{FF2B5EF4-FFF2-40B4-BE49-F238E27FC236}">
                    <a16:creationId xmlns:a16="http://schemas.microsoft.com/office/drawing/2014/main" id="{1AA3E152-6C36-4468-A17D-D704DFB511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38" y="166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" name="Rectangle 668">
                <a:extLst>
                  <a:ext uri="{FF2B5EF4-FFF2-40B4-BE49-F238E27FC236}">
                    <a16:creationId xmlns:a16="http://schemas.microsoft.com/office/drawing/2014/main" id="{EA2CC449-AEE1-4220-82C5-27A4E5F6EB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67" y="166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1" name="Rectangle 669">
                <a:extLst>
                  <a:ext uri="{FF2B5EF4-FFF2-40B4-BE49-F238E27FC236}">
                    <a16:creationId xmlns:a16="http://schemas.microsoft.com/office/drawing/2014/main" id="{60017121-DCD5-4AD3-8A75-B2E3D8B0B5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9" y="162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2" name="Rectangle 670">
                <a:extLst>
                  <a:ext uri="{FF2B5EF4-FFF2-40B4-BE49-F238E27FC236}">
                    <a16:creationId xmlns:a16="http://schemas.microsoft.com/office/drawing/2014/main" id="{72A52D98-022E-4FE3-8D6F-E7BF9B4202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22" y="162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" name="Rectangle 671">
                <a:extLst>
                  <a:ext uri="{FF2B5EF4-FFF2-40B4-BE49-F238E27FC236}">
                    <a16:creationId xmlns:a16="http://schemas.microsoft.com/office/drawing/2014/main" id="{56C2B1D0-839C-4DBA-BB3D-0FB7DBA24A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41" y="162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4" name="Rectangle 672">
                <a:extLst>
                  <a:ext uri="{FF2B5EF4-FFF2-40B4-BE49-F238E27FC236}">
                    <a16:creationId xmlns:a16="http://schemas.microsoft.com/office/drawing/2014/main" id="{A25DC162-4F3F-4D30-B2E2-DD4ED24254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5" y="162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*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5" name="Rectangle 673">
                <a:extLst>
                  <a:ext uri="{FF2B5EF4-FFF2-40B4-BE49-F238E27FC236}">
                    <a16:creationId xmlns:a16="http://schemas.microsoft.com/office/drawing/2014/main" id="{9CAC12CE-D4F4-4C56-B8F7-FCA3072E38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27" y="162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6" name="Rectangle 674">
                <a:extLst>
                  <a:ext uri="{FF2B5EF4-FFF2-40B4-BE49-F238E27FC236}">
                    <a16:creationId xmlns:a16="http://schemas.microsoft.com/office/drawing/2014/main" id="{7BD27A96-A8B7-4C6F-8E1F-4CF0534391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71" y="162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7" name="Rectangle 675">
                <a:extLst>
                  <a:ext uri="{FF2B5EF4-FFF2-40B4-BE49-F238E27FC236}">
                    <a16:creationId xmlns:a16="http://schemas.microsoft.com/office/drawing/2014/main" id="{ACEFC76F-2C51-4B12-A40B-FC5A82F081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78" y="1625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8" name="Rectangle 676">
                <a:extLst>
                  <a:ext uri="{FF2B5EF4-FFF2-40B4-BE49-F238E27FC236}">
                    <a16:creationId xmlns:a16="http://schemas.microsoft.com/office/drawing/2014/main" id="{2AD373B5-B072-4D8A-80E1-27F5450E8C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3" y="166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9" name="Rectangle 677">
                <a:extLst>
                  <a:ext uri="{FF2B5EF4-FFF2-40B4-BE49-F238E27FC236}">
                    <a16:creationId xmlns:a16="http://schemas.microsoft.com/office/drawing/2014/main" id="{A845D411-10B0-4AEA-91B4-F83019552B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52" y="166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80" name="Rectangle 678">
                <a:extLst>
                  <a:ext uri="{FF2B5EF4-FFF2-40B4-BE49-F238E27FC236}">
                    <a16:creationId xmlns:a16="http://schemas.microsoft.com/office/drawing/2014/main" id="{84DC7F41-F47C-45C7-A5C2-677D4E5A5C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80" y="162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81" name="Rectangle 679">
                <a:extLst>
                  <a:ext uri="{FF2B5EF4-FFF2-40B4-BE49-F238E27FC236}">
                    <a16:creationId xmlns:a16="http://schemas.microsoft.com/office/drawing/2014/main" id="{86786F64-DD76-4D8B-B39A-506C6B7193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3" y="162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82" name="Rectangle 680">
                <a:extLst>
                  <a:ext uri="{FF2B5EF4-FFF2-40B4-BE49-F238E27FC236}">
                    <a16:creationId xmlns:a16="http://schemas.microsoft.com/office/drawing/2014/main" id="{54C60CE1-8B35-4CBD-AA25-3FAEF0B501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42" y="162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83" name="Rectangle 681">
                <a:extLst>
                  <a:ext uri="{FF2B5EF4-FFF2-40B4-BE49-F238E27FC236}">
                    <a16:creationId xmlns:a16="http://schemas.microsoft.com/office/drawing/2014/main" id="{6651925F-35CC-479E-AE2B-7DA8A2C2FF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6" y="162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*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84" name="Rectangle 682">
                <a:extLst>
                  <a:ext uri="{FF2B5EF4-FFF2-40B4-BE49-F238E27FC236}">
                    <a16:creationId xmlns:a16="http://schemas.microsoft.com/office/drawing/2014/main" id="{E1007EC5-E29F-4F29-B353-2965E3895A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9" y="162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85" name="Rectangle 683">
                <a:extLst>
                  <a:ext uri="{FF2B5EF4-FFF2-40B4-BE49-F238E27FC236}">
                    <a16:creationId xmlns:a16="http://schemas.microsoft.com/office/drawing/2014/main" id="{54DFB711-8117-4694-A3C3-553FF42980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72" y="162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86" name="Rectangle 684">
                <a:extLst>
                  <a:ext uri="{FF2B5EF4-FFF2-40B4-BE49-F238E27FC236}">
                    <a16:creationId xmlns:a16="http://schemas.microsoft.com/office/drawing/2014/main" id="{EBE29E76-4BFD-4300-9879-FED6FA6C0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93" y="1726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87" name="Rectangle 685">
                <a:extLst>
                  <a:ext uri="{FF2B5EF4-FFF2-40B4-BE49-F238E27FC236}">
                    <a16:creationId xmlns:a16="http://schemas.microsoft.com/office/drawing/2014/main" id="{E77A0DD9-1E8E-415E-A994-8D74DF2EDA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38" y="176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4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88" name="Rectangle 686">
                <a:extLst>
                  <a:ext uri="{FF2B5EF4-FFF2-40B4-BE49-F238E27FC236}">
                    <a16:creationId xmlns:a16="http://schemas.microsoft.com/office/drawing/2014/main" id="{E75DC2AF-7B4C-4A98-9E97-E23031B1F5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67" y="176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89" name="Rectangle 687">
                <a:extLst>
                  <a:ext uri="{FF2B5EF4-FFF2-40B4-BE49-F238E27FC236}">
                    <a16:creationId xmlns:a16="http://schemas.microsoft.com/office/drawing/2014/main" id="{14C5F759-0695-4FFC-AE3D-713C45FB71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9" y="172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90" name="Rectangle 688">
                <a:extLst>
                  <a:ext uri="{FF2B5EF4-FFF2-40B4-BE49-F238E27FC236}">
                    <a16:creationId xmlns:a16="http://schemas.microsoft.com/office/drawing/2014/main" id="{F7EF108D-5944-43D2-8ADB-42D38AA24D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22" y="172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91" name="Rectangle 689">
                <a:extLst>
                  <a:ext uri="{FF2B5EF4-FFF2-40B4-BE49-F238E27FC236}">
                    <a16:creationId xmlns:a16="http://schemas.microsoft.com/office/drawing/2014/main" id="{E1DE86F2-62C9-424F-9B8A-92321BF16C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41" y="172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92" name="Rectangle 690">
                <a:extLst>
                  <a:ext uri="{FF2B5EF4-FFF2-40B4-BE49-F238E27FC236}">
                    <a16:creationId xmlns:a16="http://schemas.microsoft.com/office/drawing/2014/main" id="{EAB7614E-FD92-4E13-A571-5AE56E05C0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5" y="172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*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93" name="Rectangle 691">
                <a:extLst>
                  <a:ext uri="{FF2B5EF4-FFF2-40B4-BE49-F238E27FC236}">
                    <a16:creationId xmlns:a16="http://schemas.microsoft.com/office/drawing/2014/main" id="{7A0EC728-FD1B-4020-902B-B584BF21D6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27" y="172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94" name="Rectangle 692">
                <a:extLst>
                  <a:ext uri="{FF2B5EF4-FFF2-40B4-BE49-F238E27FC236}">
                    <a16:creationId xmlns:a16="http://schemas.microsoft.com/office/drawing/2014/main" id="{5599752C-F255-4F50-8F7C-2D8D431A2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71" y="172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95" name="Rectangle 693">
                <a:extLst>
                  <a:ext uri="{FF2B5EF4-FFF2-40B4-BE49-F238E27FC236}">
                    <a16:creationId xmlns:a16="http://schemas.microsoft.com/office/drawing/2014/main" id="{411FAB24-A9CF-4CFE-9819-AEBA0067FC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78" y="1726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96" name="Rectangle 694">
                <a:extLst>
                  <a:ext uri="{FF2B5EF4-FFF2-40B4-BE49-F238E27FC236}">
                    <a16:creationId xmlns:a16="http://schemas.microsoft.com/office/drawing/2014/main" id="{FB24D1C4-D4ED-42E9-AD87-816F66A8FD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3" y="176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97" name="Rectangle 695">
                <a:extLst>
                  <a:ext uri="{FF2B5EF4-FFF2-40B4-BE49-F238E27FC236}">
                    <a16:creationId xmlns:a16="http://schemas.microsoft.com/office/drawing/2014/main" id="{74230F46-ECF6-4D4B-A901-D6C6461D82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52" y="176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98" name="Rectangle 696">
                <a:extLst>
                  <a:ext uri="{FF2B5EF4-FFF2-40B4-BE49-F238E27FC236}">
                    <a16:creationId xmlns:a16="http://schemas.microsoft.com/office/drawing/2014/main" id="{98D16AE3-6427-42E5-9162-F20647C9A0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80" y="172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99" name="Rectangle 697">
                <a:extLst>
                  <a:ext uri="{FF2B5EF4-FFF2-40B4-BE49-F238E27FC236}">
                    <a16:creationId xmlns:a16="http://schemas.microsoft.com/office/drawing/2014/main" id="{11C7ED97-A0A2-47A8-903F-DD3D60DE6A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3" y="172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00" name="Rectangle 698">
                <a:extLst>
                  <a:ext uri="{FF2B5EF4-FFF2-40B4-BE49-F238E27FC236}">
                    <a16:creationId xmlns:a16="http://schemas.microsoft.com/office/drawing/2014/main" id="{4CEB0036-00EF-4780-89E4-2BE14B9669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42" y="172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01" name="Rectangle 699">
                <a:extLst>
                  <a:ext uri="{FF2B5EF4-FFF2-40B4-BE49-F238E27FC236}">
                    <a16:creationId xmlns:a16="http://schemas.microsoft.com/office/drawing/2014/main" id="{3731175D-8D39-4F17-A535-F9F833D74C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6" y="172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*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02" name="Rectangle 700">
                <a:extLst>
                  <a:ext uri="{FF2B5EF4-FFF2-40B4-BE49-F238E27FC236}">
                    <a16:creationId xmlns:a16="http://schemas.microsoft.com/office/drawing/2014/main" id="{19F9502A-AFBC-4874-9B5D-7A95AAA213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9" y="172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03" name="Rectangle 701">
                <a:extLst>
                  <a:ext uri="{FF2B5EF4-FFF2-40B4-BE49-F238E27FC236}">
                    <a16:creationId xmlns:a16="http://schemas.microsoft.com/office/drawing/2014/main" id="{A40F0F20-BB46-4657-B274-24C553F005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72" y="172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04" name="Rectangle 702">
                <a:extLst>
                  <a:ext uri="{FF2B5EF4-FFF2-40B4-BE49-F238E27FC236}">
                    <a16:creationId xmlns:a16="http://schemas.microsoft.com/office/drawing/2014/main" id="{328174CD-2987-48CC-B46B-D68503A39E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93" y="1827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05" name="Rectangle 703">
                <a:extLst>
                  <a:ext uri="{FF2B5EF4-FFF2-40B4-BE49-F238E27FC236}">
                    <a16:creationId xmlns:a16="http://schemas.microsoft.com/office/drawing/2014/main" id="{1B190077-DADF-4974-A02E-340F84FC6C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38" y="186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5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06" name="Rectangle 704">
                <a:extLst>
                  <a:ext uri="{FF2B5EF4-FFF2-40B4-BE49-F238E27FC236}">
                    <a16:creationId xmlns:a16="http://schemas.microsoft.com/office/drawing/2014/main" id="{DA33ADEF-6782-465C-B06D-E423963D91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67" y="186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07" name="Rectangle 705">
                <a:extLst>
                  <a:ext uri="{FF2B5EF4-FFF2-40B4-BE49-F238E27FC236}">
                    <a16:creationId xmlns:a16="http://schemas.microsoft.com/office/drawing/2014/main" id="{1D40D8AB-28EF-4A97-AE36-471335202B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9" y="1827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08" name="Rectangle 706">
                <a:extLst>
                  <a:ext uri="{FF2B5EF4-FFF2-40B4-BE49-F238E27FC236}">
                    <a16:creationId xmlns:a16="http://schemas.microsoft.com/office/drawing/2014/main" id="{4DE3428E-2EA5-422C-81D7-A077FCFA6E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22" y="182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09" name="Rectangle 707">
                <a:extLst>
                  <a:ext uri="{FF2B5EF4-FFF2-40B4-BE49-F238E27FC236}">
                    <a16:creationId xmlns:a16="http://schemas.microsoft.com/office/drawing/2014/main" id="{C19AD5D9-08F5-431A-915D-80338EE6EA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41" y="182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10" name="Rectangle 708">
                <a:extLst>
                  <a:ext uri="{FF2B5EF4-FFF2-40B4-BE49-F238E27FC236}">
                    <a16:creationId xmlns:a16="http://schemas.microsoft.com/office/drawing/2014/main" id="{A84173CF-8B14-4618-B63C-61FB09D7A5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5" y="1827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*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11" name="Rectangle 709">
                <a:extLst>
                  <a:ext uri="{FF2B5EF4-FFF2-40B4-BE49-F238E27FC236}">
                    <a16:creationId xmlns:a16="http://schemas.microsoft.com/office/drawing/2014/main" id="{213CE7EE-B3BB-4642-9814-A204005BA8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27" y="182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12" name="Rectangle 710">
                <a:extLst>
                  <a:ext uri="{FF2B5EF4-FFF2-40B4-BE49-F238E27FC236}">
                    <a16:creationId xmlns:a16="http://schemas.microsoft.com/office/drawing/2014/main" id="{2C30051B-5C7E-4ED5-8150-CE9B60FE08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71" y="182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13" name="Rectangle 711">
                <a:extLst>
                  <a:ext uri="{FF2B5EF4-FFF2-40B4-BE49-F238E27FC236}">
                    <a16:creationId xmlns:a16="http://schemas.microsoft.com/office/drawing/2014/main" id="{F9EBC756-3F4F-4B9A-A5F0-F5965EDF77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78" y="1827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14" name="Rectangle 712">
                <a:extLst>
                  <a:ext uri="{FF2B5EF4-FFF2-40B4-BE49-F238E27FC236}">
                    <a16:creationId xmlns:a16="http://schemas.microsoft.com/office/drawing/2014/main" id="{2242CC6E-C43A-4CB2-93D8-2D9FBFA306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3" y="186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15" name="Rectangle 713">
                <a:extLst>
                  <a:ext uri="{FF2B5EF4-FFF2-40B4-BE49-F238E27FC236}">
                    <a16:creationId xmlns:a16="http://schemas.microsoft.com/office/drawing/2014/main" id="{022C423F-CE84-4AFF-B47A-B661D42DAA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52" y="186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16" name="Rectangle 714">
                <a:extLst>
                  <a:ext uri="{FF2B5EF4-FFF2-40B4-BE49-F238E27FC236}">
                    <a16:creationId xmlns:a16="http://schemas.microsoft.com/office/drawing/2014/main" id="{1C8EA41D-2912-4E20-AA91-0205E08618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80" y="1827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17" name="Rectangle 715">
                <a:extLst>
                  <a:ext uri="{FF2B5EF4-FFF2-40B4-BE49-F238E27FC236}">
                    <a16:creationId xmlns:a16="http://schemas.microsoft.com/office/drawing/2014/main" id="{5C9360F6-DFC9-4FC6-B6CB-B5609BA9E6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3" y="182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18" name="Rectangle 716">
                <a:extLst>
                  <a:ext uri="{FF2B5EF4-FFF2-40B4-BE49-F238E27FC236}">
                    <a16:creationId xmlns:a16="http://schemas.microsoft.com/office/drawing/2014/main" id="{A8D11816-436B-4567-AD7C-00EEC32A7B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42" y="182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19" name="Rectangle 717">
                <a:extLst>
                  <a:ext uri="{FF2B5EF4-FFF2-40B4-BE49-F238E27FC236}">
                    <a16:creationId xmlns:a16="http://schemas.microsoft.com/office/drawing/2014/main" id="{BBC32FB3-210D-46B0-BE25-FFB37BB505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6" y="1827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*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20" name="Rectangle 718">
                <a:extLst>
                  <a:ext uri="{FF2B5EF4-FFF2-40B4-BE49-F238E27FC236}">
                    <a16:creationId xmlns:a16="http://schemas.microsoft.com/office/drawing/2014/main" id="{9C669EDA-62A7-422B-9A3C-6BE1E22307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9" y="182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21" name="Rectangle 719">
                <a:extLst>
                  <a:ext uri="{FF2B5EF4-FFF2-40B4-BE49-F238E27FC236}">
                    <a16:creationId xmlns:a16="http://schemas.microsoft.com/office/drawing/2014/main" id="{ACD52B91-9746-4B97-A8C0-D105211661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72" y="182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22" name="Freeform 720">
                <a:extLst>
                  <a:ext uri="{FF2B5EF4-FFF2-40B4-BE49-F238E27FC236}">
                    <a16:creationId xmlns:a16="http://schemas.microsoft.com/office/drawing/2014/main" id="{04A4A29D-9C60-42D0-9EA0-C95CDB51C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93" y="2889"/>
                <a:ext cx="2547" cy="501"/>
              </a:xfrm>
              <a:custGeom>
                <a:avLst/>
                <a:gdLst>
                  <a:gd name="T0" fmla="*/ 6 w 6363"/>
                  <a:gd name="T1" fmla="*/ 723 h 1251"/>
                  <a:gd name="T2" fmla="*/ 6 w 6363"/>
                  <a:gd name="T3" fmla="*/ 723 h 1251"/>
                  <a:gd name="T4" fmla="*/ 6 w 6363"/>
                  <a:gd name="T5" fmla="*/ 3 h 1251"/>
                  <a:gd name="T6" fmla="*/ 3 w 6363"/>
                  <a:gd name="T7" fmla="*/ 6 h 1251"/>
                  <a:gd name="T8" fmla="*/ 6323 w 6363"/>
                  <a:gd name="T9" fmla="*/ 6 h 1251"/>
                  <a:gd name="T10" fmla="*/ 6320 w 6363"/>
                  <a:gd name="T11" fmla="*/ 3 h 1251"/>
                  <a:gd name="T12" fmla="*/ 6320 w 6363"/>
                  <a:gd name="T13" fmla="*/ 1184 h 1251"/>
                  <a:gd name="T14" fmla="*/ 6327 w 6363"/>
                  <a:gd name="T15" fmla="*/ 1184 h 1251"/>
                  <a:gd name="T16" fmla="*/ 6327 w 6363"/>
                  <a:gd name="T17" fmla="*/ 0 h 1251"/>
                  <a:gd name="T18" fmla="*/ 0 w 6363"/>
                  <a:gd name="T19" fmla="*/ 0 h 1251"/>
                  <a:gd name="T20" fmla="*/ 0 w 6363"/>
                  <a:gd name="T21" fmla="*/ 723 h 1251"/>
                  <a:gd name="T22" fmla="*/ 6 w 6363"/>
                  <a:gd name="T23" fmla="*/ 723 h 1251"/>
                  <a:gd name="T24" fmla="*/ 6283 w 6363"/>
                  <a:gd name="T25" fmla="*/ 1171 h 1251"/>
                  <a:gd name="T26" fmla="*/ 6283 w 6363"/>
                  <a:gd name="T27" fmla="*/ 1171 h 1251"/>
                  <a:gd name="T28" fmla="*/ 6323 w 6363"/>
                  <a:gd name="T29" fmla="*/ 1251 h 1251"/>
                  <a:gd name="T30" fmla="*/ 6363 w 6363"/>
                  <a:gd name="T31" fmla="*/ 1171 h 1251"/>
                  <a:gd name="T32" fmla="*/ 6283 w 6363"/>
                  <a:gd name="T33" fmla="*/ 1171 h 1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63" h="1251">
                    <a:moveTo>
                      <a:pt x="6" y="723"/>
                    </a:moveTo>
                    <a:lnTo>
                      <a:pt x="6" y="723"/>
                    </a:lnTo>
                    <a:lnTo>
                      <a:pt x="6" y="3"/>
                    </a:lnTo>
                    <a:lnTo>
                      <a:pt x="3" y="6"/>
                    </a:lnTo>
                    <a:lnTo>
                      <a:pt x="6323" y="6"/>
                    </a:lnTo>
                    <a:lnTo>
                      <a:pt x="6320" y="3"/>
                    </a:lnTo>
                    <a:lnTo>
                      <a:pt x="6320" y="1184"/>
                    </a:lnTo>
                    <a:lnTo>
                      <a:pt x="6327" y="1184"/>
                    </a:lnTo>
                    <a:lnTo>
                      <a:pt x="6327" y="0"/>
                    </a:lnTo>
                    <a:lnTo>
                      <a:pt x="0" y="0"/>
                    </a:lnTo>
                    <a:lnTo>
                      <a:pt x="0" y="723"/>
                    </a:lnTo>
                    <a:lnTo>
                      <a:pt x="6" y="723"/>
                    </a:lnTo>
                    <a:close/>
                    <a:moveTo>
                      <a:pt x="6283" y="1171"/>
                    </a:moveTo>
                    <a:lnTo>
                      <a:pt x="6283" y="1171"/>
                    </a:lnTo>
                    <a:lnTo>
                      <a:pt x="6323" y="1251"/>
                    </a:lnTo>
                    <a:lnTo>
                      <a:pt x="6363" y="1171"/>
                    </a:lnTo>
                    <a:lnTo>
                      <a:pt x="6283" y="1171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27" name="Freeform 725">
                <a:extLst>
                  <a:ext uri="{FF2B5EF4-FFF2-40B4-BE49-F238E27FC236}">
                    <a16:creationId xmlns:a16="http://schemas.microsoft.com/office/drawing/2014/main" id="{673D0912-61D7-43E5-AA7C-B5DE1146517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83" y="1228"/>
                <a:ext cx="3680" cy="1851"/>
              </a:xfrm>
              <a:custGeom>
                <a:avLst/>
                <a:gdLst>
                  <a:gd name="T0" fmla="*/ 7 w 9195"/>
                  <a:gd name="T1" fmla="*/ 201 h 4620"/>
                  <a:gd name="T2" fmla="*/ 7 w 9195"/>
                  <a:gd name="T3" fmla="*/ 201 h 4620"/>
                  <a:gd name="T4" fmla="*/ 7 w 9195"/>
                  <a:gd name="T5" fmla="*/ 3 h 4620"/>
                  <a:gd name="T6" fmla="*/ 4 w 9195"/>
                  <a:gd name="T7" fmla="*/ 6 h 4620"/>
                  <a:gd name="T8" fmla="*/ 9155 w 9195"/>
                  <a:gd name="T9" fmla="*/ 6 h 4620"/>
                  <a:gd name="T10" fmla="*/ 9152 w 9195"/>
                  <a:gd name="T11" fmla="*/ 3 h 4620"/>
                  <a:gd name="T12" fmla="*/ 9152 w 9195"/>
                  <a:gd name="T13" fmla="*/ 4554 h 4620"/>
                  <a:gd name="T14" fmla="*/ 9159 w 9195"/>
                  <a:gd name="T15" fmla="*/ 4554 h 4620"/>
                  <a:gd name="T16" fmla="*/ 9159 w 9195"/>
                  <a:gd name="T17" fmla="*/ 0 h 4620"/>
                  <a:gd name="T18" fmla="*/ 0 w 9195"/>
                  <a:gd name="T19" fmla="*/ 0 h 4620"/>
                  <a:gd name="T20" fmla="*/ 0 w 9195"/>
                  <a:gd name="T21" fmla="*/ 201 h 4620"/>
                  <a:gd name="T22" fmla="*/ 7 w 9195"/>
                  <a:gd name="T23" fmla="*/ 201 h 4620"/>
                  <a:gd name="T24" fmla="*/ 9115 w 9195"/>
                  <a:gd name="T25" fmla="*/ 4540 h 4620"/>
                  <a:gd name="T26" fmla="*/ 9115 w 9195"/>
                  <a:gd name="T27" fmla="*/ 4540 h 4620"/>
                  <a:gd name="T28" fmla="*/ 9155 w 9195"/>
                  <a:gd name="T29" fmla="*/ 4620 h 4620"/>
                  <a:gd name="T30" fmla="*/ 9195 w 9195"/>
                  <a:gd name="T31" fmla="*/ 4540 h 4620"/>
                  <a:gd name="T32" fmla="*/ 9115 w 9195"/>
                  <a:gd name="T33" fmla="*/ 4540 h 4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195" h="4620">
                    <a:moveTo>
                      <a:pt x="7" y="201"/>
                    </a:moveTo>
                    <a:lnTo>
                      <a:pt x="7" y="201"/>
                    </a:lnTo>
                    <a:lnTo>
                      <a:pt x="7" y="3"/>
                    </a:lnTo>
                    <a:lnTo>
                      <a:pt x="4" y="6"/>
                    </a:lnTo>
                    <a:lnTo>
                      <a:pt x="9155" y="6"/>
                    </a:lnTo>
                    <a:lnTo>
                      <a:pt x="9152" y="3"/>
                    </a:lnTo>
                    <a:lnTo>
                      <a:pt x="9152" y="4554"/>
                    </a:lnTo>
                    <a:lnTo>
                      <a:pt x="9159" y="4554"/>
                    </a:lnTo>
                    <a:lnTo>
                      <a:pt x="9159" y="0"/>
                    </a:lnTo>
                    <a:lnTo>
                      <a:pt x="0" y="0"/>
                    </a:lnTo>
                    <a:lnTo>
                      <a:pt x="0" y="201"/>
                    </a:lnTo>
                    <a:lnTo>
                      <a:pt x="7" y="201"/>
                    </a:lnTo>
                    <a:close/>
                    <a:moveTo>
                      <a:pt x="9115" y="4540"/>
                    </a:moveTo>
                    <a:lnTo>
                      <a:pt x="9115" y="4540"/>
                    </a:lnTo>
                    <a:lnTo>
                      <a:pt x="9155" y="4620"/>
                    </a:lnTo>
                    <a:lnTo>
                      <a:pt x="9195" y="4540"/>
                    </a:lnTo>
                    <a:lnTo>
                      <a:pt x="9115" y="454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28" name="Freeform 726">
                <a:extLst>
                  <a:ext uri="{FF2B5EF4-FFF2-40B4-BE49-F238E27FC236}">
                    <a16:creationId xmlns:a16="http://schemas.microsoft.com/office/drawing/2014/main" id="{4477DAE2-A5EA-4B1A-9CC8-C824531F89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70" y="1255"/>
                <a:ext cx="4620" cy="1201"/>
              </a:xfrm>
              <a:custGeom>
                <a:avLst/>
                <a:gdLst>
                  <a:gd name="T0" fmla="*/ 7 w 11544"/>
                  <a:gd name="T1" fmla="*/ 154 h 2998"/>
                  <a:gd name="T2" fmla="*/ 7 w 11544"/>
                  <a:gd name="T3" fmla="*/ 154 h 2998"/>
                  <a:gd name="T4" fmla="*/ 7 w 11544"/>
                  <a:gd name="T5" fmla="*/ 3 h 2998"/>
                  <a:gd name="T6" fmla="*/ 3 w 11544"/>
                  <a:gd name="T7" fmla="*/ 6 h 2998"/>
                  <a:gd name="T8" fmla="*/ 11504 w 11544"/>
                  <a:gd name="T9" fmla="*/ 6 h 2998"/>
                  <a:gd name="T10" fmla="*/ 11501 w 11544"/>
                  <a:gd name="T11" fmla="*/ 3 h 2998"/>
                  <a:gd name="T12" fmla="*/ 11501 w 11544"/>
                  <a:gd name="T13" fmla="*/ 2931 h 2998"/>
                  <a:gd name="T14" fmla="*/ 11508 w 11544"/>
                  <a:gd name="T15" fmla="*/ 2931 h 2998"/>
                  <a:gd name="T16" fmla="*/ 11508 w 11544"/>
                  <a:gd name="T17" fmla="*/ 0 h 2998"/>
                  <a:gd name="T18" fmla="*/ 0 w 11544"/>
                  <a:gd name="T19" fmla="*/ 0 h 2998"/>
                  <a:gd name="T20" fmla="*/ 0 w 11544"/>
                  <a:gd name="T21" fmla="*/ 154 h 2998"/>
                  <a:gd name="T22" fmla="*/ 7 w 11544"/>
                  <a:gd name="T23" fmla="*/ 154 h 2998"/>
                  <a:gd name="T24" fmla="*/ 11464 w 11544"/>
                  <a:gd name="T25" fmla="*/ 2918 h 2998"/>
                  <a:gd name="T26" fmla="*/ 11464 w 11544"/>
                  <a:gd name="T27" fmla="*/ 2918 h 2998"/>
                  <a:gd name="T28" fmla="*/ 11504 w 11544"/>
                  <a:gd name="T29" fmla="*/ 2998 h 2998"/>
                  <a:gd name="T30" fmla="*/ 11544 w 11544"/>
                  <a:gd name="T31" fmla="*/ 2918 h 2998"/>
                  <a:gd name="T32" fmla="*/ 11464 w 11544"/>
                  <a:gd name="T33" fmla="*/ 2918 h 2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544" h="2998">
                    <a:moveTo>
                      <a:pt x="7" y="154"/>
                    </a:moveTo>
                    <a:lnTo>
                      <a:pt x="7" y="154"/>
                    </a:lnTo>
                    <a:lnTo>
                      <a:pt x="7" y="3"/>
                    </a:lnTo>
                    <a:lnTo>
                      <a:pt x="3" y="6"/>
                    </a:lnTo>
                    <a:lnTo>
                      <a:pt x="11504" y="6"/>
                    </a:lnTo>
                    <a:lnTo>
                      <a:pt x="11501" y="3"/>
                    </a:lnTo>
                    <a:lnTo>
                      <a:pt x="11501" y="2931"/>
                    </a:lnTo>
                    <a:lnTo>
                      <a:pt x="11508" y="2931"/>
                    </a:lnTo>
                    <a:lnTo>
                      <a:pt x="11508" y="0"/>
                    </a:lnTo>
                    <a:lnTo>
                      <a:pt x="0" y="0"/>
                    </a:lnTo>
                    <a:lnTo>
                      <a:pt x="0" y="154"/>
                    </a:lnTo>
                    <a:lnTo>
                      <a:pt x="7" y="154"/>
                    </a:lnTo>
                    <a:close/>
                    <a:moveTo>
                      <a:pt x="11464" y="2918"/>
                    </a:moveTo>
                    <a:lnTo>
                      <a:pt x="11464" y="2918"/>
                    </a:lnTo>
                    <a:lnTo>
                      <a:pt x="11504" y="2998"/>
                    </a:lnTo>
                    <a:lnTo>
                      <a:pt x="11544" y="2918"/>
                    </a:lnTo>
                    <a:lnTo>
                      <a:pt x="11464" y="291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29" name="Freeform 727">
                <a:extLst>
                  <a:ext uri="{FF2B5EF4-FFF2-40B4-BE49-F238E27FC236}">
                    <a16:creationId xmlns:a16="http://schemas.microsoft.com/office/drawing/2014/main" id="{C92E62AF-C0F4-474F-BF5B-9AA8EC063C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0" y="3318"/>
                <a:ext cx="292" cy="105"/>
              </a:xfrm>
              <a:custGeom>
                <a:avLst/>
                <a:gdLst>
                  <a:gd name="T0" fmla="*/ 354 w 730"/>
                  <a:gd name="T1" fmla="*/ 258 h 260"/>
                  <a:gd name="T2" fmla="*/ 354 w 730"/>
                  <a:gd name="T3" fmla="*/ 258 h 260"/>
                  <a:gd name="T4" fmla="*/ 633 w 730"/>
                  <a:gd name="T5" fmla="*/ 65 h 260"/>
                  <a:gd name="T6" fmla="*/ 600 w 730"/>
                  <a:gd name="T7" fmla="*/ 65 h 260"/>
                  <a:gd name="T8" fmla="*/ 675 w 730"/>
                  <a:gd name="T9" fmla="*/ 0 h 260"/>
                  <a:gd name="T10" fmla="*/ 730 w 730"/>
                  <a:gd name="T11" fmla="*/ 65 h 260"/>
                  <a:gd name="T12" fmla="*/ 698 w 730"/>
                  <a:gd name="T13" fmla="*/ 65 h 260"/>
                  <a:gd name="T14" fmla="*/ 387 w 730"/>
                  <a:gd name="T15" fmla="*/ 260 h 260"/>
                  <a:gd name="T16" fmla="*/ 322 w 730"/>
                  <a:gd name="T17" fmla="*/ 260 h 260"/>
                  <a:gd name="T18" fmla="*/ 0 w 730"/>
                  <a:gd name="T19" fmla="*/ 0 h 260"/>
                  <a:gd name="T20" fmla="*/ 65 w 730"/>
                  <a:gd name="T21" fmla="*/ 0 h 260"/>
                  <a:gd name="T22" fmla="*/ 387 w 730"/>
                  <a:gd name="T23" fmla="*/ 26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30" h="260">
                    <a:moveTo>
                      <a:pt x="354" y="258"/>
                    </a:moveTo>
                    <a:lnTo>
                      <a:pt x="354" y="258"/>
                    </a:lnTo>
                    <a:cubicBezTo>
                      <a:pt x="488" y="247"/>
                      <a:pt x="599" y="170"/>
                      <a:pt x="633" y="65"/>
                    </a:cubicBezTo>
                    <a:lnTo>
                      <a:pt x="600" y="65"/>
                    </a:lnTo>
                    <a:lnTo>
                      <a:pt x="675" y="0"/>
                    </a:lnTo>
                    <a:lnTo>
                      <a:pt x="730" y="65"/>
                    </a:lnTo>
                    <a:lnTo>
                      <a:pt x="698" y="65"/>
                    </a:lnTo>
                    <a:cubicBezTo>
                      <a:pt x="661" y="180"/>
                      <a:pt x="533" y="260"/>
                      <a:pt x="387" y="260"/>
                    </a:cubicBezTo>
                    <a:lnTo>
                      <a:pt x="322" y="260"/>
                    </a:lnTo>
                    <a:cubicBezTo>
                      <a:pt x="144" y="260"/>
                      <a:pt x="0" y="143"/>
                      <a:pt x="0" y="0"/>
                    </a:cubicBezTo>
                    <a:lnTo>
                      <a:pt x="65" y="0"/>
                    </a:lnTo>
                    <a:cubicBezTo>
                      <a:pt x="65" y="143"/>
                      <a:pt x="209" y="260"/>
                      <a:pt x="387" y="260"/>
                    </a:cubicBezTo>
                  </a:path>
                </a:pathLst>
              </a:custGeom>
              <a:noFill/>
              <a:ln w="7938" cap="flat">
                <a:solidFill>
                  <a:srgbClr val="41719C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30" name="Freeform 728">
                <a:extLst>
                  <a:ext uri="{FF2B5EF4-FFF2-40B4-BE49-F238E27FC236}">
                    <a16:creationId xmlns:a16="http://schemas.microsoft.com/office/drawing/2014/main" id="{22CF9A86-0A30-4BE8-A63C-1805DB7EF5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6" y="2779"/>
                <a:ext cx="295" cy="102"/>
              </a:xfrm>
              <a:custGeom>
                <a:avLst/>
                <a:gdLst>
                  <a:gd name="T0" fmla="*/ 379 w 736"/>
                  <a:gd name="T1" fmla="*/ 1 h 254"/>
                  <a:gd name="T2" fmla="*/ 379 w 736"/>
                  <a:gd name="T3" fmla="*/ 1 h 254"/>
                  <a:gd name="T4" fmla="*/ 95 w 736"/>
                  <a:gd name="T5" fmla="*/ 190 h 254"/>
                  <a:gd name="T6" fmla="*/ 127 w 736"/>
                  <a:gd name="T7" fmla="*/ 190 h 254"/>
                  <a:gd name="T8" fmla="*/ 53 w 736"/>
                  <a:gd name="T9" fmla="*/ 254 h 254"/>
                  <a:gd name="T10" fmla="*/ 0 w 736"/>
                  <a:gd name="T11" fmla="*/ 190 h 254"/>
                  <a:gd name="T12" fmla="*/ 32 w 736"/>
                  <a:gd name="T13" fmla="*/ 190 h 254"/>
                  <a:gd name="T14" fmla="*/ 347 w 736"/>
                  <a:gd name="T15" fmla="*/ 0 h 254"/>
                  <a:gd name="T16" fmla="*/ 410 w 736"/>
                  <a:gd name="T17" fmla="*/ 0 h 254"/>
                  <a:gd name="T18" fmla="*/ 736 w 736"/>
                  <a:gd name="T19" fmla="*/ 254 h 254"/>
                  <a:gd name="T20" fmla="*/ 673 w 736"/>
                  <a:gd name="T21" fmla="*/ 254 h 254"/>
                  <a:gd name="T22" fmla="*/ 347 w 736"/>
                  <a:gd name="T23" fmla="*/ 0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36" h="254">
                    <a:moveTo>
                      <a:pt x="379" y="1"/>
                    </a:moveTo>
                    <a:lnTo>
                      <a:pt x="379" y="1"/>
                    </a:lnTo>
                    <a:cubicBezTo>
                      <a:pt x="242" y="12"/>
                      <a:pt x="129" y="87"/>
                      <a:pt x="95" y="190"/>
                    </a:cubicBezTo>
                    <a:lnTo>
                      <a:pt x="127" y="190"/>
                    </a:lnTo>
                    <a:lnTo>
                      <a:pt x="53" y="254"/>
                    </a:lnTo>
                    <a:lnTo>
                      <a:pt x="0" y="190"/>
                    </a:lnTo>
                    <a:lnTo>
                      <a:pt x="32" y="190"/>
                    </a:lnTo>
                    <a:cubicBezTo>
                      <a:pt x="69" y="78"/>
                      <a:pt x="198" y="0"/>
                      <a:pt x="347" y="0"/>
                    </a:cubicBezTo>
                    <a:lnTo>
                      <a:pt x="410" y="0"/>
                    </a:lnTo>
                    <a:cubicBezTo>
                      <a:pt x="590" y="0"/>
                      <a:pt x="736" y="114"/>
                      <a:pt x="736" y="254"/>
                    </a:cubicBezTo>
                    <a:lnTo>
                      <a:pt x="673" y="254"/>
                    </a:lnTo>
                    <a:cubicBezTo>
                      <a:pt x="673" y="114"/>
                      <a:pt x="527" y="0"/>
                      <a:pt x="347" y="0"/>
                    </a:cubicBezTo>
                  </a:path>
                </a:pathLst>
              </a:custGeom>
              <a:noFill/>
              <a:ln w="7938" cap="flat">
                <a:solidFill>
                  <a:srgbClr val="41719C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31" name="Freeform 729">
                <a:extLst>
                  <a:ext uri="{FF2B5EF4-FFF2-40B4-BE49-F238E27FC236}">
                    <a16:creationId xmlns:a16="http://schemas.microsoft.com/office/drawing/2014/main" id="{D41DC315-7F3E-4033-A5C9-3842D7546E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9" y="3783"/>
                <a:ext cx="295" cy="101"/>
              </a:xfrm>
              <a:custGeom>
                <a:avLst/>
                <a:gdLst>
                  <a:gd name="T0" fmla="*/ 358 w 737"/>
                  <a:gd name="T1" fmla="*/ 252 h 253"/>
                  <a:gd name="T2" fmla="*/ 358 w 737"/>
                  <a:gd name="T3" fmla="*/ 252 h 253"/>
                  <a:gd name="T4" fmla="*/ 642 w 737"/>
                  <a:gd name="T5" fmla="*/ 63 h 253"/>
                  <a:gd name="T6" fmla="*/ 610 w 737"/>
                  <a:gd name="T7" fmla="*/ 63 h 253"/>
                  <a:gd name="T8" fmla="*/ 684 w 737"/>
                  <a:gd name="T9" fmla="*/ 0 h 253"/>
                  <a:gd name="T10" fmla="*/ 737 w 737"/>
                  <a:gd name="T11" fmla="*/ 63 h 253"/>
                  <a:gd name="T12" fmla="*/ 705 w 737"/>
                  <a:gd name="T13" fmla="*/ 63 h 253"/>
                  <a:gd name="T14" fmla="*/ 390 w 737"/>
                  <a:gd name="T15" fmla="*/ 253 h 253"/>
                  <a:gd name="T16" fmla="*/ 326 w 737"/>
                  <a:gd name="T17" fmla="*/ 253 h 253"/>
                  <a:gd name="T18" fmla="*/ 0 w 737"/>
                  <a:gd name="T19" fmla="*/ 0 h 253"/>
                  <a:gd name="T20" fmla="*/ 64 w 737"/>
                  <a:gd name="T21" fmla="*/ 0 h 253"/>
                  <a:gd name="T22" fmla="*/ 390 w 737"/>
                  <a:gd name="T23" fmla="*/ 253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37" h="253">
                    <a:moveTo>
                      <a:pt x="358" y="252"/>
                    </a:moveTo>
                    <a:lnTo>
                      <a:pt x="358" y="252"/>
                    </a:lnTo>
                    <a:cubicBezTo>
                      <a:pt x="494" y="242"/>
                      <a:pt x="608" y="166"/>
                      <a:pt x="642" y="63"/>
                    </a:cubicBezTo>
                    <a:lnTo>
                      <a:pt x="610" y="63"/>
                    </a:lnTo>
                    <a:lnTo>
                      <a:pt x="684" y="0"/>
                    </a:lnTo>
                    <a:lnTo>
                      <a:pt x="737" y="63"/>
                    </a:lnTo>
                    <a:lnTo>
                      <a:pt x="705" y="63"/>
                    </a:lnTo>
                    <a:cubicBezTo>
                      <a:pt x="668" y="175"/>
                      <a:pt x="538" y="253"/>
                      <a:pt x="390" y="253"/>
                    </a:cubicBezTo>
                    <a:lnTo>
                      <a:pt x="326" y="253"/>
                    </a:lnTo>
                    <a:cubicBezTo>
                      <a:pt x="146" y="253"/>
                      <a:pt x="0" y="140"/>
                      <a:pt x="0" y="0"/>
                    </a:cubicBezTo>
                    <a:lnTo>
                      <a:pt x="64" y="0"/>
                    </a:lnTo>
                    <a:cubicBezTo>
                      <a:pt x="64" y="140"/>
                      <a:pt x="210" y="253"/>
                      <a:pt x="390" y="253"/>
                    </a:cubicBezTo>
                  </a:path>
                </a:pathLst>
              </a:custGeom>
              <a:noFill/>
              <a:ln w="7938" cap="flat">
                <a:solidFill>
                  <a:srgbClr val="41719C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32" name="Freeform 730">
                <a:extLst>
                  <a:ext uri="{FF2B5EF4-FFF2-40B4-BE49-F238E27FC236}">
                    <a16:creationId xmlns:a16="http://schemas.microsoft.com/office/drawing/2014/main" id="{1CA82CAA-33EA-4DEA-8172-043DB80B41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8" y="3193"/>
                <a:ext cx="292" cy="101"/>
              </a:xfrm>
              <a:custGeom>
                <a:avLst/>
                <a:gdLst>
                  <a:gd name="T0" fmla="*/ 376 w 730"/>
                  <a:gd name="T1" fmla="*/ 1 h 253"/>
                  <a:gd name="T2" fmla="*/ 376 w 730"/>
                  <a:gd name="T3" fmla="*/ 1 h 253"/>
                  <a:gd name="T4" fmla="*/ 95 w 730"/>
                  <a:gd name="T5" fmla="*/ 190 h 253"/>
                  <a:gd name="T6" fmla="*/ 127 w 730"/>
                  <a:gd name="T7" fmla="*/ 190 h 253"/>
                  <a:gd name="T8" fmla="*/ 53 w 730"/>
                  <a:gd name="T9" fmla="*/ 253 h 253"/>
                  <a:gd name="T10" fmla="*/ 0 w 730"/>
                  <a:gd name="T11" fmla="*/ 190 h 253"/>
                  <a:gd name="T12" fmla="*/ 32 w 730"/>
                  <a:gd name="T13" fmla="*/ 190 h 253"/>
                  <a:gd name="T14" fmla="*/ 344 w 730"/>
                  <a:gd name="T15" fmla="*/ 0 h 253"/>
                  <a:gd name="T16" fmla="*/ 408 w 730"/>
                  <a:gd name="T17" fmla="*/ 0 h 253"/>
                  <a:gd name="T18" fmla="*/ 730 w 730"/>
                  <a:gd name="T19" fmla="*/ 253 h 253"/>
                  <a:gd name="T20" fmla="*/ 667 w 730"/>
                  <a:gd name="T21" fmla="*/ 253 h 253"/>
                  <a:gd name="T22" fmla="*/ 344 w 730"/>
                  <a:gd name="T23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30" h="253">
                    <a:moveTo>
                      <a:pt x="376" y="1"/>
                    </a:moveTo>
                    <a:lnTo>
                      <a:pt x="376" y="1"/>
                    </a:lnTo>
                    <a:cubicBezTo>
                      <a:pt x="241" y="11"/>
                      <a:pt x="129" y="87"/>
                      <a:pt x="95" y="190"/>
                    </a:cubicBezTo>
                    <a:lnTo>
                      <a:pt x="127" y="190"/>
                    </a:lnTo>
                    <a:lnTo>
                      <a:pt x="53" y="253"/>
                    </a:lnTo>
                    <a:lnTo>
                      <a:pt x="0" y="190"/>
                    </a:lnTo>
                    <a:lnTo>
                      <a:pt x="32" y="190"/>
                    </a:lnTo>
                    <a:cubicBezTo>
                      <a:pt x="69" y="78"/>
                      <a:pt x="197" y="0"/>
                      <a:pt x="344" y="0"/>
                    </a:cubicBezTo>
                    <a:lnTo>
                      <a:pt x="408" y="0"/>
                    </a:lnTo>
                    <a:cubicBezTo>
                      <a:pt x="586" y="0"/>
                      <a:pt x="730" y="113"/>
                      <a:pt x="730" y="253"/>
                    </a:cubicBezTo>
                    <a:lnTo>
                      <a:pt x="667" y="253"/>
                    </a:lnTo>
                    <a:cubicBezTo>
                      <a:pt x="667" y="113"/>
                      <a:pt x="522" y="0"/>
                      <a:pt x="344" y="0"/>
                    </a:cubicBezTo>
                  </a:path>
                </a:pathLst>
              </a:custGeom>
              <a:noFill/>
              <a:ln w="7938" cap="flat">
                <a:solidFill>
                  <a:srgbClr val="41719C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34" name="Rectangle 732">
                <a:extLst>
                  <a:ext uri="{FF2B5EF4-FFF2-40B4-BE49-F238E27FC236}">
                    <a16:creationId xmlns:a16="http://schemas.microsoft.com/office/drawing/2014/main" id="{CE9B73EA-32E3-4F46-856B-536B8246DB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43" y="3277"/>
                <a:ext cx="4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g</a:t>
                </a: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36" name="Rectangle 734">
                <a:extLst>
                  <a:ext uri="{FF2B5EF4-FFF2-40B4-BE49-F238E27FC236}">
                    <a16:creationId xmlns:a16="http://schemas.microsoft.com/office/drawing/2014/main" id="{F7EDA9EF-660B-45D6-B73C-B20EF6996F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13" y="3681"/>
                <a:ext cx="4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g</a:t>
                </a: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37" name="TextBox 736">
                  <a:extLst>
                    <a:ext uri="{FF2B5EF4-FFF2-40B4-BE49-F238E27FC236}">
                      <a16:creationId xmlns:a16="http://schemas.microsoft.com/office/drawing/2014/main" id="{9F57533C-C8B3-47DA-A93C-00A1FA296B0A}"/>
                    </a:ext>
                  </a:extLst>
                </p:cNvPr>
                <p:cNvSpPr txBox="1"/>
                <p:nvPr/>
              </p:nvSpPr>
              <p:spPr>
                <a:xfrm>
                  <a:off x="11471433" y="3923299"/>
                  <a:ext cx="170567" cy="167445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DE" sz="11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⊕</m:t>
                        </m:r>
                      </m:oMath>
                    </m:oMathPara>
                  </a14:m>
                  <a:endParaRPr lang="en-DE" sz="1100" dirty="0"/>
                </a:p>
              </p:txBody>
            </p:sp>
          </mc:Choice>
          <mc:Fallback xmlns="">
            <p:sp>
              <p:nvSpPr>
                <p:cNvPr id="737" name="TextBox 736">
                  <a:extLst>
                    <a:ext uri="{FF2B5EF4-FFF2-40B4-BE49-F238E27FC236}">
                      <a16:creationId xmlns:a16="http://schemas.microsoft.com/office/drawing/2014/main" id="{9F57533C-C8B3-47DA-A93C-00A1FA296B0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471433" y="3923299"/>
                  <a:ext cx="170567" cy="167445"/>
                </a:xfrm>
                <a:prstGeom prst="rect">
                  <a:avLst/>
                </a:prstGeom>
                <a:blipFill>
                  <a:blip r:embed="rId2"/>
                  <a:stretch>
                    <a:fillRect l="-24138" r="-24138" b="-25000"/>
                  </a:stretch>
                </a:blipFill>
              </p:spPr>
              <p:txBody>
                <a:bodyPr/>
                <a:lstStyle/>
                <a:p>
                  <a:r>
                    <a:rPr lang="en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38" name="TextBox 737">
                  <a:extLst>
                    <a:ext uri="{FF2B5EF4-FFF2-40B4-BE49-F238E27FC236}">
                      <a16:creationId xmlns:a16="http://schemas.microsoft.com/office/drawing/2014/main" id="{E5AD2CCE-7B1E-4121-B5F2-E43CF4C24864}"/>
                    </a:ext>
                  </a:extLst>
                </p:cNvPr>
                <p:cNvSpPr txBox="1"/>
                <p:nvPr/>
              </p:nvSpPr>
              <p:spPr>
                <a:xfrm>
                  <a:off x="10952164" y="4928394"/>
                  <a:ext cx="173123" cy="167445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DE" sz="11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⊕</m:t>
                        </m:r>
                      </m:oMath>
                    </m:oMathPara>
                  </a14:m>
                  <a:endParaRPr lang="en-DE" sz="1100" dirty="0"/>
                </a:p>
              </p:txBody>
            </p:sp>
          </mc:Choice>
          <mc:Fallback xmlns="">
            <p:sp>
              <p:nvSpPr>
                <p:cNvPr id="738" name="TextBox 737">
                  <a:extLst>
                    <a:ext uri="{FF2B5EF4-FFF2-40B4-BE49-F238E27FC236}">
                      <a16:creationId xmlns:a16="http://schemas.microsoft.com/office/drawing/2014/main" id="{E5AD2CCE-7B1E-4121-B5F2-E43CF4C2486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952164" y="4928394"/>
                  <a:ext cx="173123" cy="167445"/>
                </a:xfrm>
                <a:prstGeom prst="rect">
                  <a:avLst/>
                </a:prstGeom>
                <a:blipFill>
                  <a:blip r:embed="rId2"/>
                  <a:stretch>
                    <a:fillRect l="-24138" r="-24138" b="-25000"/>
                  </a:stretch>
                </a:blipFill>
              </p:spPr>
              <p:txBody>
                <a:bodyPr/>
                <a:lstStyle/>
                <a:p>
                  <a:r>
                    <a:rPr lang="en-DE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452" name="TextBox 1451">
            <a:extLst>
              <a:ext uri="{FF2B5EF4-FFF2-40B4-BE49-F238E27FC236}">
                <a16:creationId xmlns:a16="http://schemas.microsoft.com/office/drawing/2014/main" id="{7798C419-8781-4A61-B44A-2F32AB1D14D6}"/>
              </a:ext>
            </a:extLst>
          </p:cNvPr>
          <p:cNvSpPr txBox="1"/>
          <p:nvPr/>
        </p:nvSpPr>
        <p:spPr>
          <a:xfrm>
            <a:off x="51929" y="2019350"/>
            <a:ext cx="31510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/>
              <a:t>NNVC-8.0 &amp; HOP</a:t>
            </a:r>
          </a:p>
          <a:p>
            <a:r>
              <a:rPr lang="en-CA" u="sng" dirty="0"/>
              <a:t>performance vs VTM:</a:t>
            </a:r>
          </a:p>
          <a:p>
            <a:endParaRPr lang="en-CA" u="sng" dirty="0"/>
          </a:p>
        </p:txBody>
      </p:sp>
      <p:graphicFrame>
        <p:nvGraphicFramePr>
          <p:cNvPr id="1454" name="Table 1453">
            <a:extLst>
              <a:ext uri="{FF2B5EF4-FFF2-40B4-BE49-F238E27FC236}">
                <a16:creationId xmlns:a16="http://schemas.microsoft.com/office/drawing/2014/main" id="{3138A078-3565-4E61-A91D-F16F3C8D97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3759641"/>
              </p:ext>
            </p:extLst>
          </p:nvPr>
        </p:nvGraphicFramePr>
        <p:xfrm>
          <a:off x="305649" y="2983296"/>
          <a:ext cx="3337165" cy="16586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7433">
                  <a:extLst>
                    <a:ext uri="{9D8B030D-6E8A-4147-A177-3AD203B41FA5}">
                      <a16:colId xmlns:a16="http://schemas.microsoft.com/office/drawing/2014/main" val="3027512026"/>
                    </a:ext>
                  </a:extLst>
                </a:gridCol>
                <a:gridCol w="667433">
                  <a:extLst>
                    <a:ext uri="{9D8B030D-6E8A-4147-A177-3AD203B41FA5}">
                      <a16:colId xmlns:a16="http://schemas.microsoft.com/office/drawing/2014/main" val="393133034"/>
                    </a:ext>
                  </a:extLst>
                </a:gridCol>
                <a:gridCol w="667433">
                  <a:extLst>
                    <a:ext uri="{9D8B030D-6E8A-4147-A177-3AD203B41FA5}">
                      <a16:colId xmlns:a16="http://schemas.microsoft.com/office/drawing/2014/main" val="3573312544"/>
                    </a:ext>
                  </a:extLst>
                </a:gridCol>
                <a:gridCol w="667433">
                  <a:extLst>
                    <a:ext uri="{9D8B030D-6E8A-4147-A177-3AD203B41FA5}">
                      <a16:colId xmlns:a16="http://schemas.microsoft.com/office/drawing/2014/main" val="1326737961"/>
                    </a:ext>
                  </a:extLst>
                </a:gridCol>
                <a:gridCol w="667433">
                  <a:extLst>
                    <a:ext uri="{9D8B030D-6E8A-4147-A177-3AD203B41FA5}">
                      <a16:colId xmlns:a16="http://schemas.microsoft.com/office/drawing/2014/main" val="1527894981"/>
                    </a:ext>
                  </a:extLst>
                </a:gridCol>
              </a:tblGrid>
              <a:tr h="141910"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BD-rate</a:t>
                      </a:r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DE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DE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time</a:t>
                      </a:r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DE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2169020"/>
                  </a:ext>
                </a:extLst>
              </a:tr>
              <a:tr h="141910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3746872"/>
                  </a:ext>
                </a:extLst>
              </a:tr>
              <a:tr h="141910">
                <a:tc gridSpan="5"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 </a:t>
                      </a:r>
                      <a:r>
                        <a:rPr lang="en-US" sz="1400" b="0" dirty="0" err="1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cfg</a:t>
                      </a:r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610043"/>
                  </a:ext>
                </a:extLst>
              </a:tr>
              <a:tr h="124302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4649676"/>
                  </a:ext>
                </a:extLst>
              </a:tr>
              <a:tr h="141910">
                <a:tc gridSpan="5"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 </a:t>
                      </a:r>
                      <a:r>
                        <a:rPr lang="en-US" sz="1400" b="0" dirty="0" err="1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cfg</a:t>
                      </a:r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2038089"/>
                  </a:ext>
                </a:extLst>
              </a:tr>
              <a:tr h="201630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0281576"/>
                  </a:ext>
                </a:extLst>
              </a:tr>
            </a:tbl>
          </a:graphicData>
        </a:graphic>
      </p:graphicFrame>
      <p:sp>
        <p:nvSpPr>
          <p:cNvPr id="1455" name="TextBox 1454">
            <a:extLst>
              <a:ext uri="{FF2B5EF4-FFF2-40B4-BE49-F238E27FC236}">
                <a16:creationId xmlns:a16="http://schemas.microsoft.com/office/drawing/2014/main" id="{57D1156E-0C8D-4843-A237-17F0A1E19AC9}"/>
              </a:ext>
            </a:extLst>
          </p:cNvPr>
          <p:cNvSpPr txBox="1"/>
          <p:nvPr/>
        </p:nvSpPr>
        <p:spPr>
          <a:xfrm>
            <a:off x="446567" y="5240075"/>
            <a:ext cx="27839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kMAC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/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pxl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466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+ 8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Total Param, M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1.4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+ 1.5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en-DE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6783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EE1-2.1 Separate </a:t>
            </a:r>
            <a:r>
              <a:rPr lang="en-US" dirty="0" err="1"/>
              <a:t>Luma</a:t>
            </a:r>
            <a:r>
              <a:rPr lang="en-US" dirty="0"/>
              <a:t>/Chroma models</a:t>
            </a:r>
            <a:endParaRPr lang="en-DE" dirty="0"/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B818F160-542E-4C31-A654-C688E9ED956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886200" y="1901952"/>
            <a:ext cx="8064565" cy="4389311"/>
            <a:chOff x="2524" y="1228"/>
            <a:chExt cx="5005" cy="2735"/>
          </a:xfrm>
        </p:grpSpPr>
        <p:grpSp>
          <p:nvGrpSpPr>
            <p:cNvPr id="7" name="Group 205">
              <a:extLst>
                <a:ext uri="{FF2B5EF4-FFF2-40B4-BE49-F238E27FC236}">
                  <a16:creationId xmlns:a16="http://schemas.microsoft.com/office/drawing/2014/main" id="{5CD3D2E8-066F-480D-A381-D835EBFA55F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64" y="1692"/>
              <a:ext cx="1833" cy="1662"/>
              <a:chOff x="2564" y="1692"/>
              <a:chExt cx="1833" cy="1662"/>
            </a:xfrm>
          </p:grpSpPr>
          <p:sp>
            <p:nvSpPr>
              <p:cNvPr id="537" name="Freeform 5">
                <a:extLst>
                  <a:ext uri="{FF2B5EF4-FFF2-40B4-BE49-F238E27FC236}">
                    <a16:creationId xmlns:a16="http://schemas.microsoft.com/office/drawing/2014/main" id="{FF2C7B5C-C064-4632-B94C-E5646A1AB5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1693"/>
                <a:ext cx="214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38" name="Freeform 6">
                <a:extLst>
                  <a:ext uri="{FF2B5EF4-FFF2-40B4-BE49-F238E27FC236}">
                    <a16:creationId xmlns:a16="http://schemas.microsoft.com/office/drawing/2014/main" id="{489F9D6E-7F97-4756-B299-61D72F277A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1693"/>
                <a:ext cx="214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39" name="Rectangle 7">
                <a:extLst>
                  <a:ext uri="{FF2B5EF4-FFF2-40B4-BE49-F238E27FC236}">
                    <a16:creationId xmlns:a16="http://schemas.microsoft.com/office/drawing/2014/main" id="{F18D101C-B0ED-4718-BFE2-8968A6DB93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7" y="1859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0" name="Rectangle 8">
                <a:extLst>
                  <a:ext uri="{FF2B5EF4-FFF2-40B4-BE49-F238E27FC236}">
                    <a16:creationId xmlns:a16="http://schemas.microsoft.com/office/drawing/2014/main" id="{2D062EC1-5BAF-4C77-960F-3274B15662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9" y="181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1" name="Rectangle 9">
                <a:extLst>
                  <a:ext uri="{FF2B5EF4-FFF2-40B4-BE49-F238E27FC236}">
                    <a16:creationId xmlns:a16="http://schemas.microsoft.com/office/drawing/2014/main" id="{4FC0AFA1-4AF2-4C14-A22E-A5BF0179D2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2" y="1776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2" name="Rectangle 10">
                <a:extLst>
                  <a:ext uri="{FF2B5EF4-FFF2-40B4-BE49-F238E27FC236}">
                    <a16:creationId xmlns:a16="http://schemas.microsoft.com/office/drawing/2014/main" id="{DC5A91C6-FAFE-4507-9EA6-5FC4BB24D9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1" y="174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3" name="Rectangle 11">
                <a:extLst>
                  <a:ext uri="{FF2B5EF4-FFF2-40B4-BE49-F238E27FC236}">
                    <a16:creationId xmlns:a16="http://schemas.microsoft.com/office/drawing/2014/main" id="{36E2239D-9C64-4C9A-8C4C-E6328720FA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7" y="1726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4" name="Rectangle 12">
                <a:extLst>
                  <a:ext uri="{FF2B5EF4-FFF2-40B4-BE49-F238E27FC236}">
                    <a16:creationId xmlns:a16="http://schemas.microsoft.com/office/drawing/2014/main" id="{41365BCD-DD9D-4CC3-8F97-002A8480AF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8" y="169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5" name="Rectangle 13">
                <a:extLst>
                  <a:ext uri="{FF2B5EF4-FFF2-40B4-BE49-F238E27FC236}">
                    <a16:creationId xmlns:a16="http://schemas.microsoft.com/office/drawing/2014/main" id="{63D0ADDF-D372-4EBF-877A-3D905B5800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7" y="165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6" name="Freeform 14">
                <a:extLst>
                  <a:ext uri="{FF2B5EF4-FFF2-40B4-BE49-F238E27FC236}">
                    <a16:creationId xmlns:a16="http://schemas.microsoft.com/office/drawing/2014/main" id="{BFA25B62-EDD9-4698-8197-E5AFB3EB59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038"/>
                <a:ext cx="214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47" name="Freeform 15">
                <a:extLst>
                  <a:ext uri="{FF2B5EF4-FFF2-40B4-BE49-F238E27FC236}">
                    <a16:creationId xmlns:a16="http://schemas.microsoft.com/office/drawing/2014/main" id="{E194B7B0-40AD-45C5-99B4-E14613C5E5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038"/>
                <a:ext cx="214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48" name="Rectangle 16">
                <a:extLst>
                  <a:ext uri="{FF2B5EF4-FFF2-40B4-BE49-F238E27FC236}">
                    <a16:creationId xmlns:a16="http://schemas.microsoft.com/office/drawing/2014/main" id="{25A9D080-2B8E-47F9-B41F-480F581E80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6" y="216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9" name="Rectangle 17">
                <a:extLst>
                  <a:ext uri="{FF2B5EF4-FFF2-40B4-BE49-F238E27FC236}">
                    <a16:creationId xmlns:a16="http://schemas.microsoft.com/office/drawing/2014/main" id="{60998252-415D-43E4-8C72-E2DD32A7E2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3" y="2125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0" name="Rectangle 18">
                <a:extLst>
                  <a:ext uri="{FF2B5EF4-FFF2-40B4-BE49-F238E27FC236}">
                    <a16:creationId xmlns:a16="http://schemas.microsoft.com/office/drawing/2014/main" id="{0BD92AD5-20C2-456C-8461-BA6C4C5512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2090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1" name="Rectangle 19">
                <a:extLst>
                  <a:ext uri="{FF2B5EF4-FFF2-40B4-BE49-F238E27FC236}">
                    <a16:creationId xmlns:a16="http://schemas.microsoft.com/office/drawing/2014/main" id="{91B64D3D-3C8A-4843-9FB6-C30AC812E3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2047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2" name="Rectangle 20">
                <a:extLst>
                  <a:ext uri="{FF2B5EF4-FFF2-40B4-BE49-F238E27FC236}">
                    <a16:creationId xmlns:a16="http://schemas.microsoft.com/office/drawing/2014/main" id="{01A853EC-F51E-444A-9996-C4B35BE608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2139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3" name="Rectangle 21">
                <a:extLst>
                  <a:ext uri="{FF2B5EF4-FFF2-40B4-BE49-F238E27FC236}">
                    <a16:creationId xmlns:a16="http://schemas.microsoft.com/office/drawing/2014/main" id="{8425289F-5E64-43F5-A009-D9DF9A4928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08" y="210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4" name="Rectangle 22">
                <a:extLst>
                  <a:ext uri="{FF2B5EF4-FFF2-40B4-BE49-F238E27FC236}">
                    <a16:creationId xmlns:a16="http://schemas.microsoft.com/office/drawing/2014/main" id="{F1543229-423A-42D2-8283-9A79CC1BFE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2070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5" name="Freeform 23">
                <a:extLst>
                  <a:ext uri="{FF2B5EF4-FFF2-40B4-BE49-F238E27FC236}">
                    <a16:creationId xmlns:a16="http://schemas.microsoft.com/office/drawing/2014/main" id="{65982234-D838-4833-9350-7776D4F515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380"/>
                <a:ext cx="214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56" name="Freeform 24">
                <a:extLst>
                  <a:ext uri="{FF2B5EF4-FFF2-40B4-BE49-F238E27FC236}">
                    <a16:creationId xmlns:a16="http://schemas.microsoft.com/office/drawing/2014/main" id="{6D977293-A1E7-40F5-8457-3FA9982202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380"/>
                <a:ext cx="214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57" name="Rectangle 25">
                <a:extLst>
                  <a:ext uri="{FF2B5EF4-FFF2-40B4-BE49-F238E27FC236}">
                    <a16:creationId xmlns:a16="http://schemas.microsoft.com/office/drawing/2014/main" id="{C5BC7481-5F23-436C-9C3B-43D47B31B8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7" y="2524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8" name="Rectangle 26">
                <a:extLst>
                  <a:ext uri="{FF2B5EF4-FFF2-40B4-BE49-F238E27FC236}">
                    <a16:creationId xmlns:a16="http://schemas.microsoft.com/office/drawing/2014/main" id="{B3609AA6-8CFE-4C64-BEB7-CAC8FB166A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0" y="2481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9" name="Rectangle 27">
                <a:extLst>
                  <a:ext uri="{FF2B5EF4-FFF2-40B4-BE49-F238E27FC236}">
                    <a16:creationId xmlns:a16="http://schemas.microsoft.com/office/drawing/2014/main" id="{72DD83C4-0763-4309-9436-293EA1C137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1" y="245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0" name="Rectangle 28">
                <a:extLst>
                  <a:ext uri="{FF2B5EF4-FFF2-40B4-BE49-F238E27FC236}">
                    <a16:creationId xmlns:a16="http://schemas.microsoft.com/office/drawing/2014/main" id="{9C3D77BC-CF03-43DF-9095-F086E3F9D6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7" y="2429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1" name="Rectangle 29">
                <a:extLst>
                  <a:ext uri="{FF2B5EF4-FFF2-40B4-BE49-F238E27FC236}">
                    <a16:creationId xmlns:a16="http://schemas.microsoft.com/office/drawing/2014/main" id="{C7F768BB-650D-4C8E-B66C-C851B4FFF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8" y="239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2" name="Rectangle 30">
                <a:extLst>
                  <a:ext uri="{FF2B5EF4-FFF2-40B4-BE49-F238E27FC236}">
                    <a16:creationId xmlns:a16="http://schemas.microsoft.com/office/drawing/2014/main" id="{6B379605-F41D-4BB2-B40A-BEEA93456E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7" y="2359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3" name="Freeform 31">
                <a:extLst>
                  <a:ext uri="{FF2B5EF4-FFF2-40B4-BE49-F238E27FC236}">
                    <a16:creationId xmlns:a16="http://schemas.microsoft.com/office/drawing/2014/main" id="{1F135150-44D1-4D09-A241-491060161F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716"/>
                <a:ext cx="214" cy="302"/>
              </a:xfrm>
              <a:custGeom>
                <a:avLst/>
                <a:gdLst>
                  <a:gd name="T0" fmla="*/ 0 w 533"/>
                  <a:gd name="T1" fmla="*/ 0 h 753"/>
                  <a:gd name="T2" fmla="*/ 0 w 533"/>
                  <a:gd name="T3" fmla="*/ 0 h 753"/>
                  <a:gd name="T4" fmla="*/ 533 w 533"/>
                  <a:gd name="T5" fmla="*/ 0 h 753"/>
                  <a:gd name="T6" fmla="*/ 533 w 533"/>
                  <a:gd name="T7" fmla="*/ 753 h 753"/>
                  <a:gd name="T8" fmla="*/ 0 w 533"/>
                  <a:gd name="T9" fmla="*/ 753 h 753"/>
                  <a:gd name="T10" fmla="*/ 0 w 533"/>
                  <a:gd name="T11" fmla="*/ 0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5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53"/>
                    </a:lnTo>
                    <a:lnTo>
                      <a:pt x="0" y="7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64" name="Freeform 32">
                <a:extLst>
                  <a:ext uri="{FF2B5EF4-FFF2-40B4-BE49-F238E27FC236}">
                    <a16:creationId xmlns:a16="http://schemas.microsoft.com/office/drawing/2014/main" id="{3E0B14E1-3170-4A67-ABFE-CF9AEBD3B1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716"/>
                <a:ext cx="214" cy="302"/>
              </a:xfrm>
              <a:custGeom>
                <a:avLst/>
                <a:gdLst>
                  <a:gd name="T0" fmla="*/ 0 w 533"/>
                  <a:gd name="T1" fmla="*/ 0 h 753"/>
                  <a:gd name="T2" fmla="*/ 0 w 533"/>
                  <a:gd name="T3" fmla="*/ 0 h 753"/>
                  <a:gd name="T4" fmla="*/ 533 w 533"/>
                  <a:gd name="T5" fmla="*/ 0 h 753"/>
                  <a:gd name="T6" fmla="*/ 533 w 533"/>
                  <a:gd name="T7" fmla="*/ 753 h 753"/>
                  <a:gd name="T8" fmla="*/ 0 w 533"/>
                  <a:gd name="T9" fmla="*/ 753 h 753"/>
                  <a:gd name="T10" fmla="*/ 0 w 533"/>
                  <a:gd name="T11" fmla="*/ 0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5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53"/>
                    </a:lnTo>
                    <a:lnTo>
                      <a:pt x="0" y="75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65" name="Rectangle 33">
                <a:extLst>
                  <a:ext uri="{FF2B5EF4-FFF2-40B4-BE49-F238E27FC236}">
                    <a16:creationId xmlns:a16="http://schemas.microsoft.com/office/drawing/2014/main" id="{2BABD987-C670-4DE8-85FA-5E7FD091BE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599" y="2892"/>
                <a:ext cx="59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Q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6" name="Rectangle 34">
                <a:extLst>
                  <a:ext uri="{FF2B5EF4-FFF2-40B4-BE49-F238E27FC236}">
                    <a16:creationId xmlns:a16="http://schemas.microsoft.com/office/drawing/2014/main" id="{F1C2BF63-3EED-4F2E-9CCD-720FDC4CD5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6" y="284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7" name="Rectangle 35">
                <a:extLst>
                  <a:ext uri="{FF2B5EF4-FFF2-40B4-BE49-F238E27FC236}">
                    <a16:creationId xmlns:a16="http://schemas.microsoft.com/office/drawing/2014/main" id="{75371A8B-5EE9-4EDC-AA56-B4C0B9F18C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2798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8" name="Rectangle 36">
                <a:extLst>
                  <a:ext uri="{FF2B5EF4-FFF2-40B4-BE49-F238E27FC236}">
                    <a16:creationId xmlns:a16="http://schemas.microsoft.com/office/drawing/2014/main" id="{751C125B-30E8-4689-A43C-D5D3D801F6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8" y="2755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9" name="Rectangle 37">
                <a:extLst>
                  <a:ext uri="{FF2B5EF4-FFF2-40B4-BE49-F238E27FC236}">
                    <a16:creationId xmlns:a16="http://schemas.microsoft.com/office/drawing/2014/main" id="{90851964-0E26-4911-9D61-5D19267C03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2" y="2718"/>
                <a:ext cx="3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0" name="Rectangle 38">
                <a:extLst>
                  <a:ext uri="{FF2B5EF4-FFF2-40B4-BE49-F238E27FC236}">
                    <a16:creationId xmlns:a16="http://schemas.microsoft.com/office/drawing/2014/main" id="{AF29FEC2-01DF-4CC6-BDAA-37E66AD696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2680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1" name="Rectangle 39">
                <a:extLst>
                  <a:ext uri="{FF2B5EF4-FFF2-40B4-BE49-F238E27FC236}">
                    <a16:creationId xmlns:a16="http://schemas.microsoft.com/office/drawing/2014/main" id="{D850901A-5262-4648-9B4F-54B82A352D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2823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2" name="Rectangle 40">
                <a:extLst>
                  <a:ext uri="{FF2B5EF4-FFF2-40B4-BE49-F238E27FC236}">
                    <a16:creationId xmlns:a16="http://schemas.microsoft.com/office/drawing/2014/main" id="{10D32E31-FA2A-4C83-9AEE-26AE82B932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08" y="278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3" name="Rectangle 41">
                <a:extLst>
                  <a:ext uri="{FF2B5EF4-FFF2-40B4-BE49-F238E27FC236}">
                    <a16:creationId xmlns:a16="http://schemas.microsoft.com/office/drawing/2014/main" id="{090C1A8D-6EFC-4D60-8212-647451CFAE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2753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4" name="Freeform 42">
                <a:extLst>
                  <a:ext uri="{FF2B5EF4-FFF2-40B4-BE49-F238E27FC236}">
                    <a16:creationId xmlns:a16="http://schemas.microsoft.com/office/drawing/2014/main" id="{72180FED-8110-411C-917F-104E57069C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3063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75" name="Freeform 43">
                <a:extLst>
                  <a:ext uri="{FF2B5EF4-FFF2-40B4-BE49-F238E27FC236}">
                    <a16:creationId xmlns:a16="http://schemas.microsoft.com/office/drawing/2014/main" id="{5D67574E-FB77-4DF0-A22F-DCB4B6FC8A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3063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76" name="Rectangle 44">
                <a:extLst>
                  <a:ext uri="{FF2B5EF4-FFF2-40B4-BE49-F238E27FC236}">
                    <a16:creationId xmlns:a16="http://schemas.microsoft.com/office/drawing/2014/main" id="{4F45D6F3-E795-4E5A-A317-8005AB41A1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599" y="3226"/>
                <a:ext cx="59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Q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7" name="Rectangle 45">
                <a:extLst>
                  <a:ext uri="{FF2B5EF4-FFF2-40B4-BE49-F238E27FC236}">
                    <a16:creationId xmlns:a16="http://schemas.microsoft.com/office/drawing/2014/main" id="{9DEB614E-CC0E-4C0B-9AC8-742D1F04E8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6" y="317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8" name="Rectangle 46">
                <a:extLst>
                  <a:ext uri="{FF2B5EF4-FFF2-40B4-BE49-F238E27FC236}">
                    <a16:creationId xmlns:a16="http://schemas.microsoft.com/office/drawing/2014/main" id="{6D653AE4-A979-4192-8E6A-FFF4022D08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2" y="3139"/>
                <a:ext cx="3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9" name="Rectangle 47">
                <a:extLst>
                  <a:ext uri="{FF2B5EF4-FFF2-40B4-BE49-F238E27FC236}">
                    <a16:creationId xmlns:a16="http://schemas.microsoft.com/office/drawing/2014/main" id="{141DDBAA-6A9A-4A4E-AD2F-B9A182130E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9" y="311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0" name="Rectangle 48">
                <a:extLst>
                  <a:ext uri="{FF2B5EF4-FFF2-40B4-BE49-F238E27FC236}">
                    <a16:creationId xmlns:a16="http://schemas.microsoft.com/office/drawing/2014/main" id="{15F418EF-13A9-4E17-B46F-026AA4C169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9" y="309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i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1" name="Rectangle 49">
                <a:extLst>
                  <a:ext uri="{FF2B5EF4-FFF2-40B4-BE49-F238E27FC236}">
                    <a16:creationId xmlns:a16="http://schemas.microsoft.com/office/drawing/2014/main" id="{AC173B38-6716-4521-8504-C71FC65CC5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0" y="3064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2" name="Rectangle 50">
                <a:extLst>
                  <a:ext uri="{FF2B5EF4-FFF2-40B4-BE49-F238E27FC236}">
                    <a16:creationId xmlns:a16="http://schemas.microsoft.com/office/drawing/2014/main" id="{44EEAEFB-DDB0-4652-A9B6-605CFECB8F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302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3" name="Rectangle 51">
                <a:extLst>
                  <a:ext uri="{FF2B5EF4-FFF2-40B4-BE49-F238E27FC236}">
                    <a16:creationId xmlns:a16="http://schemas.microsoft.com/office/drawing/2014/main" id="{D7AA363D-49C2-441C-AF7F-9A24650423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3164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4" name="Rectangle 52">
                <a:extLst>
                  <a:ext uri="{FF2B5EF4-FFF2-40B4-BE49-F238E27FC236}">
                    <a16:creationId xmlns:a16="http://schemas.microsoft.com/office/drawing/2014/main" id="{DB7565A1-B68C-40B0-928B-491D1BD79E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08" y="312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5" name="Rectangle 53">
                <a:extLst>
                  <a:ext uri="{FF2B5EF4-FFF2-40B4-BE49-F238E27FC236}">
                    <a16:creationId xmlns:a16="http://schemas.microsoft.com/office/drawing/2014/main" id="{82438564-66D0-449F-918F-111D10966E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3095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6" name="Freeform 54">
                <a:extLst>
                  <a:ext uri="{FF2B5EF4-FFF2-40B4-BE49-F238E27FC236}">
                    <a16:creationId xmlns:a16="http://schemas.microsoft.com/office/drawing/2014/main" id="{69B39A53-72AD-48ED-86A4-6DF7AB8225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1693"/>
                <a:ext cx="213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87" name="Freeform 55">
                <a:extLst>
                  <a:ext uri="{FF2B5EF4-FFF2-40B4-BE49-F238E27FC236}">
                    <a16:creationId xmlns:a16="http://schemas.microsoft.com/office/drawing/2014/main" id="{6FFAEF72-75DC-4958-86EC-8833ABDFAB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1693"/>
                <a:ext cx="213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88" name="Rectangle 56">
                <a:extLst>
                  <a:ext uri="{FF2B5EF4-FFF2-40B4-BE49-F238E27FC236}">
                    <a16:creationId xmlns:a16="http://schemas.microsoft.com/office/drawing/2014/main" id="{6B9DDA64-38AF-4D11-BD8A-73D2DF71B8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184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9" name="Rectangle 57">
                <a:extLst>
                  <a:ext uri="{FF2B5EF4-FFF2-40B4-BE49-F238E27FC236}">
                    <a16:creationId xmlns:a16="http://schemas.microsoft.com/office/drawing/2014/main" id="{1DA90717-5695-4479-BE61-8A4DD00285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1791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0" name="Rectangle 58">
                <a:extLst>
                  <a:ext uri="{FF2B5EF4-FFF2-40B4-BE49-F238E27FC236}">
                    <a16:creationId xmlns:a16="http://schemas.microsoft.com/office/drawing/2014/main" id="{A4F7D7F9-1E29-4399-908C-50320DF764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1734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1" name="Rectangle 59">
                <a:extLst>
                  <a:ext uri="{FF2B5EF4-FFF2-40B4-BE49-F238E27FC236}">
                    <a16:creationId xmlns:a16="http://schemas.microsoft.com/office/drawing/2014/main" id="{E5EF7756-566E-4B29-855D-82BCD03F13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1683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2" name="Rectangle 60">
                <a:extLst>
                  <a:ext uri="{FF2B5EF4-FFF2-40B4-BE49-F238E27FC236}">
                    <a16:creationId xmlns:a16="http://schemas.microsoft.com/office/drawing/2014/main" id="{2CC652F5-371F-4C64-8617-06DAF8DB1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164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3" name="Rectangle 61">
                <a:extLst>
                  <a:ext uri="{FF2B5EF4-FFF2-40B4-BE49-F238E27FC236}">
                    <a16:creationId xmlns:a16="http://schemas.microsoft.com/office/drawing/2014/main" id="{CC4F2990-E66E-4726-84E4-0ADB7C80E7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185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4" name="Rectangle 62">
                <a:extLst>
                  <a:ext uri="{FF2B5EF4-FFF2-40B4-BE49-F238E27FC236}">
                    <a16:creationId xmlns:a16="http://schemas.microsoft.com/office/drawing/2014/main" id="{B67F9953-0AFE-403A-9E28-214C8D3983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25" y="180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5" name="Rectangle 63">
                <a:extLst>
                  <a:ext uri="{FF2B5EF4-FFF2-40B4-BE49-F238E27FC236}">
                    <a16:creationId xmlns:a16="http://schemas.microsoft.com/office/drawing/2014/main" id="{B02A8ABD-72D4-48EB-A9A4-8FC9086F16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176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6" name="Rectangle 64">
                <a:extLst>
                  <a:ext uri="{FF2B5EF4-FFF2-40B4-BE49-F238E27FC236}">
                    <a16:creationId xmlns:a16="http://schemas.microsoft.com/office/drawing/2014/main" id="{34902CAF-8F3D-41DD-B25C-C51756097B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1733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7" name="Rectangle 65">
                <a:extLst>
                  <a:ext uri="{FF2B5EF4-FFF2-40B4-BE49-F238E27FC236}">
                    <a16:creationId xmlns:a16="http://schemas.microsoft.com/office/drawing/2014/main" id="{E89F02EC-2463-446C-9C0D-1DCABF3431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170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8" name="Rectangle 66">
                <a:extLst>
                  <a:ext uri="{FF2B5EF4-FFF2-40B4-BE49-F238E27FC236}">
                    <a16:creationId xmlns:a16="http://schemas.microsoft.com/office/drawing/2014/main" id="{24DA7CE1-6410-4880-8AA0-C01FFDB08D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166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9" name="Freeform 67">
                <a:extLst>
                  <a:ext uri="{FF2B5EF4-FFF2-40B4-BE49-F238E27FC236}">
                    <a16:creationId xmlns:a16="http://schemas.microsoft.com/office/drawing/2014/main" id="{D9A70C91-A8B0-44F3-900F-04949744E1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038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00" name="Freeform 68">
                <a:extLst>
                  <a:ext uri="{FF2B5EF4-FFF2-40B4-BE49-F238E27FC236}">
                    <a16:creationId xmlns:a16="http://schemas.microsoft.com/office/drawing/2014/main" id="{7AFF2245-8543-455C-BBCB-3B229942D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038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01" name="Rectangle 69">
                <a:extLst>
                  <a:ext uri="{FF2B5EF4-FFF2-40B4-BE49-F238E27FC236}">
                    <a16:creationId xmlns:a16="http://schemas.microsoft.com/office/drawing/2014/main" id="{34680754-55E8-4EE7-9792-FB1E4CDEEB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218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2" name="Rectangle 70">
                <a:extLst>
                  <a:ext uri="{FF2B5EF4-FFF2-40B4-BE49-F238E27FC236}">
                    <a16:creationId xmlns:a16="http://schemas.microsoft.com/office/drawing/2014/main" id="{0AD1BA54-738D-4EA4-AB9D-7387131FE5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133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3" name="Rectangle 71">
                <a:extLst>
                  <a:ext uri="{FF2B5EF4-FFF2-40B4-BE49-F238E27FC236}">
                    <a16:creationId xmlns:a16="http://schemas.microsoft.com/office/drawing/2014/main" id="{BA8FC46C-31E0-4E84-B423-6EFB138C61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076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4" name="Rectangle 72">
                <a:extLst>
                  <a:ext uri="{FF2B5EF4-FFF2-40B4-BE49-F238E27FC236}">
                    <a16:creationId xmlns:a16="http://schemas.microsoft.com/office/drawing/2014/main" id="{30588C46-DC4D-44FF-A773-7133CF99E3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2025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5" name="Rectangle 73">
                <a:extLst>
                  <a:ext uri="{FF2B5EF4-FFF2-40B4-BE49-F238E27FC236}">
                    <a16:creationId xmlns:a16="http://schemas.microsoft.com/office/drawing/2014/main" id="{3C08953A-6264-4015-8DC5-A93A82A957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1991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6" name="Rectangle 74">
                <a:extLst>
                  <a:ext uri="{FF2B5EF4-FFF2-40B4-BE49-F238E27FC236}">
                    <a16:creationId xmlns:a16="http://schemas.microsoft.com/office/drawing/2014/main" id="{48A83B27-189A-476B-912A-719C9FCA94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1971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7" name="Rectangle 75">
                <a:extLst>
                  <a:ext uri="{FF2B5EF4-FFF2-40B4-BE49-F238E27FC236}">
                    <a16:creationId xmlns:a16="http://schemas.microsoft.com/office/drawing/2014/main" id="{653A414D-88B6-4E65-BD08-AAC09ECB76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19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8" name="Rectangle 76">
                <a:extLst>
                  <a:ext uri="{FF2B5EF4-FFF2-40B4-BE49-F238E27FC236}">
                    <a16:creationId xmlns:a16="http://schemas.microsoft.com/office/drawing/2014/main" id="{40C1DE5C-DD51-4032-A95D-27D3FF4176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25" y="2146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9" name="Rectangle 77">
                <a:extLst>
                  <a:ext uri="{FF2B5EF4-FFF2-40B4-BE49-F238E27FC236}">
                    <a16:creationId xmlns:a16="http://schemas.microsoft.com/office/drawing/2014/main" id="{170A5494-6952-411E-8C9A-546DD3CF8B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10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0" name="Rectangle 78">
                <a:extLst>
                  <a:ext uri="{FF2B5EF4-FFF2-40B4-BE49-F238E27FC236}">
                    <a16:creationId xmlns:a16="http://schemas.microsoft.com/office/drawing/2014/main" id="{A5E2B9EB-DC65-4BE3-859A-FC58C7A4CC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2075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1" name="Rectangle 79">
                <a:extLst>
                  <a:ext uri="{FF2B5EF4-FFF2-40B4-BE49-F238E27FC236}">
                    <a16:creationId xmlns:a16="http://schemas.microsoft.com/office/drawing/2014/main" id="{ACB631CE-5488-4A93-8A41-61187E11A6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2042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2" name="Rectangle 80">
                <a:extLst>
                  <a:ext uri="{FF2B5EF4-FFF2-40B4-BE49-F238E27FC236}">
                    <a16:creationId xmlns:a16="http://schemas.microsoft.com/office/drawing/2014/main" id="{623A9055-ACA8-4E39-8C51-D0904B8F16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200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3" name="Freeform 81">
                <a:extLst>
                  <a:ext uri="{FF2B5EF4-FFF2-40B4-BE49-F238E27FC236}">
                    <a16:creationId xmlns:a16="http://schemas.microsoft.com/office/drawing/2014/main" id="{FC28B32F-A565-4733-A30B-35C0A978E0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380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14" name="Freeform 82">
                <a:extLst>
                  <a:ext uri="{FF2B5EF4-FFF2-40B4-BE49-F238E27FC236}">
                    <a16:creationId xmlns:a16="http://schemas.microsoft.com/office/drawing/2014/main" id="{46BD7060-2BAB-4AA7-9F3C-D3F817A490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380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18" name="Rectangle 86">
                <a:extLst>
                  <a:ext uri="{FF2B5EF4-FFF2-40B4-BE49-F238E27FC236}">
                    <a16:creationId xmlns:a16="http://schemas.microsoft.com/office/drawing/2014/main" id="{121112CC-0278-432D-AC2E-D27743966E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2527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9" name="Rectangle 87">
                <a:extLst>
                  <a:ext uri="{FF2B5EF4-FFF2-40B4-BE49-F238E27FC236}">
                    <a16:creationId xmlns:a16="http://schemas.microsoft.com/office/drawing/2014/main" id="{9B51F151-0F5C-4DF5-B304-5E20ECF387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477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0" name="Rectangle 88">
                <a:extLst>
                  <a:ext uri="{FF2B5EF4-FFF2-40B4-BE49-F238E27FC236}">
                    <a16:creationId xmlns:a16="http://schemas.microsoft.com/office/drawing/2014/main" id="{6F7CAEB2-55BD-443D-93B2-B11CF727A6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420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1" name="Rectangle 89">
                <a:extLst>
                  <a:ext uri="{FF2B5EF4-FFF2-40B4-BE49-F238E27FC236}">
                    <a16:creationId xmlns:a16="http://schemas.microsoft.com/office/drawing/2014/main" id="{7AF425C0-25B7-474A-9735-DB0A27D150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2369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2" name="Rectangle 90">
                <a:extLst>
                  <a:ext uri="{FF2B5EF4-FFF2-40B4-BE49-F238E27FC236}">
                    <a16:creationId xmlns:a16="http://schemas.microsoft.com/office/drawing/2014/main" id="{8D247AE3-9C6E-48B1-A0FE-2A7CE74618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233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3" name="Rectangle 91">
                <a:extLst>
                  <a:ext uri="{FF2B5EF4-FFF2-40B4-BE49-F238E27FC236}">
                    <a16:creationId xmlns:a16="http://schemas.microsoft.com/office/drawing/2014/main" id="{6B6AA42E-3B9F-4420-8EDB-710DDA6AC4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23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4" name="Rectangle 92">
                <a:extLst>
                  <a:ext uri="{FF2B5EF4-FFF2-40B4-BE49-F238E27FC236}">
                    <a16:creationId xmlns:a16="http://schemas.microsoft.com/office/drawing/2014/main" id="{4AEB9B68-D499-4F0A-A57E-230D265C16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09" y="2538"/>
                <a:ext cx="9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sym typeface="Symbol" panose="05050102010706020507" pitchFamily="18" charset="2"/>
                  </a:rPr>
                  <a:t></a:t>
                </a: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6" name="Rectangle 94">
                <a:extLst>
                  <a:ext uri="{FF2B5EF4-FFF2-40B4-BE49-F238E27FC236}">
                    <a16:creationId xmlns:a16="http://schemas.microsoft.com/office/drawing/2014/main" id="{946988FB-F344-4E1B-A0F0-1081E7697B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44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7" name="Rectangle 95">
                <a:extLst>
                  <a:ext uri="{FF2B5EF4-FFF2-40B4-BE49-F238E27FC236}">
                    <a16:creationId xmlns:a16="http://schemas.microsoft.com/office/drawing/2014/main" id="{A06ADDC3-2231-4F18-B300-FBD4889D60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2417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8" name="Rectangle 96">
                <a:extLst>
                  <a:ext uri="{FF2B5EF4-FFF2-40B4-BE49-F238E27FC236}">
                    <a16:creationId xmlns:a16="http://schemas.microsoft.com/office/drawing/2014/main" id="{8EF112C3-FDAF-4330-985F-585455B009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2384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9" name="Rectangle 97">
                <a:extLst>
                  <a:ext uri="{FF2B5EF4-FFF2-40B4-BE49-F238E27FC236}">
                    <a16:creationId xmlns:a16="http://schemas.microsoft.com/office/drawing/2014/main" id="{50AE3AA4-1E41-4D12-A15D-3C510298A6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235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0" name="Freeform 98">
                <a:extLst>
                  <a:ext uri="{FF2B5EF4-FFF2-40B4-BE49-F238E27FC236}">
                    <a16:creationId xmlns:a16="http://schemas.microsoft.com/office/drawing/2014/main" id="{B2240FE1-21D5-40B3-9DFC-F7C7E4BB1C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722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31" name="Freeform 99">
                <a:extLst>
                  <a:ext uri="{FF2B5EF4-FFF2-40B4-BE49-F238E27FC236}">
                    <a16:creationId xmlns:a16="http://schemas.microsoft.com/office/drawing/2014/main" id="{128E8CAF-DB0F-4A4C-8DB4-FF2176A7A5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722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32" name="Rectangle 100">
                <a:extLst>
                  <a:ext uri="{FF2B5EF4-FFF2-40B4-BE49-F238E27FC236}">
                    <a16:creationId xmlns:a16="http://schemas.microsoft.com/office/drawing/2014/main" id="{AA875B15-0EA2-48C3-9ADC-3C98AC555D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2869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3" name="Rectangle 101">
                <a:extLst>
                  <a:ext uri="{FF2B5EF4-FFF2-40B4-BE49-F238E27FC236}">
                    <a16:creationId xmlns:a16="http://schemas.microsoft.com/office/drawing/2014/main" id="{633C5230-5266-417B-A1B0-4860A83395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819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4" name="Rectangle 102">
                <a:extLst>
                  <a:ext uri="{FF2B5EF4-FFF2-40B4-BE49-F238E27FC236}">
                    <a16:creationId xmlns:a16="http://schemas.microsoft.com/office/drawing/2014/main" id="{C4FB609C-6CF6-4EC2-A745-0A622AD64E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762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5" name="Rectangle 103">
                <a:extLst>
                  <a:ext uri="{FF2B5EF4-FFF2-40B4-BE49-F238E27FC236}">
                    <a16:creationId xmlns:a16="http://schemas.microsoft.com/office/drawing/2014/main" id="{B90B76DD-570E-45C6-A214-709CF2EA70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2711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6" name="Rectangle 104">
                <a:extLst>
                  <a:ext uri="{FF2B5EF4-FFF2-40B4-BE49-F238E27FC236}">
                    <a16:creationId xmlns:a16="http://schemas.microsoft.com/office/drawing/2014/main" id="{B34AAF2E-C566-4AB3-87A1-B26AA226D3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267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7" name="Rectangle 105">
                <a:extLst>
                  <a:ext uri="{FF2B5EF4-FFF2-40B4-BE49-F238E27FC236}">
                    <a16:creationId xmlns:a16="http://schemas.microsoft.com/office/drawing/2014/main" id="{991E3FF5-DA75-429C-AFA6-FA794DA16B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265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8" name="Rectangle 106">
                <a:extLst>
                  <a:ext uri="{FF2B5EF4-FFF2-40B4-BE49-F238E27FC236}">
                    <a16:creationId xmlns:a16="http://schemas.microsoft.com/office/drawing/2014/main" id="{D5EFD97A-6300-4FDF-8D2A-301CC7B30F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88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9" name="Rectangle 107">
                <a:extLst>
                  <a:ext uri="{FF2B5EF4-FFF2-40B4-BE49-F238E27FC236}">
                    <a16:creationId xmlns:a16="http://schemas.microsoft.com/office/drawing/2014/main" id="{6676A07A-55A1-40AE-A2E7-5EC4EB3E06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25" y="2832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0" name="Rectangle 108">
                <a:extLst>
                  <a:ext uri="{FF2B5EF4-FFF2-40B4-BE49-F238E27FC236}">
                    <a16:creationId xmlns:a16="http://schemas.microsoft.com/office/drawing/2014/main" id="{F4334E4E-B4E7-4B9D-B5E7-EA93757B90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79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1" name="Rectangle 109">
                <a:extLst>
                  <a:ext uri="{FF2B5EF4-FFF2-40B4-BE49-F238E27FC236}">
                    <a16:creationId xmlns:a16="http://schemas.microsoft.com/office/drawing/2014/main" id="{74A98C89-9E19-4CCA-B4A5-B90FE67ADD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2758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2" name="Rectangle 110">
                <a:extLst>
                  <a:ext uri="{FF2B5EF4-FFF2-40B4-BE49-F238E27FC236}">
                    <a16:creationId xmlns:a16="http://schemas.microsoft.com/office/drawing/2014/main" id="{753E69C1-869E-4B70-A80E-730568148B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2726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3" name="Rectangle 111">
                <a:extLst>
                  <a:ext uri="{FF2B5EF4-FFF2-40B4-BE49-F238E27FC236}">
                    <a16:creationId xmlns:a16="http://schemas.microsoft.com/office/drawing/2014/main" id="{B4EF9775-63DA-4310-9903-362DC7D0FA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269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4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4" name="Freeform 112">
                <a:extLst>
                  <a:ext uri="{FF2B5EF4-FFF2-40B4-BE49-F238E27FC236}">
                    <a16:creationId xmlns:a16="http://schemas.microsoft.com/office/drawing/2014/main" id="{CD25E676-DFAC-443F-A2E8-1785FC0651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3063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45" name="Freeform 113">
                <a:extLst>
                  <a:ext uri="{FF2B5EF4-FFF2-40B4-BE49-F238E27FC236}">
                    <a16:creationId xmlns:a16="http://schemas.microsoft.com/office/drawing/2014/main" id="{6BA295D6-F0B8-4D56-AE30-29C8C4CA1B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3063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46" name="Rectangle 114">
                <a:extLst>
                  <a:ext uri="{FF2B5EF4-FFF2-40B4-BE49-F238E27FC236}">
                    <a16:creationId xmlns:a16="http://schemas.microsoft.com/office/drawing/2014/main" id="{2D60B746-6A32-4F47-848F-BE1C48CFD9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321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7" name="Rectangle 115">
                <a:extLst>
                  <a:ext uri="{FF2B5EF4-FFF2-40B4-BE49-F238E27FC236}">
                    <a16:creationId xmlns:a16="http://schemas.microsoft.com/office/drawing/2014/main" id="{79E85AF7-CCFA-48C6-BF90-E8E272DDBB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3161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8" name="Rectangle 116">
                <a:extLst>
                  <a:ext uri="{FF2B5EF4-FFF2-40B4-BE49-F238E27FC236}">
                    <a16:creationId xmlns:a16="http://schemas.microsoft.com/office/drawing/2014/main" id="{69F20E83-9DD5-4E79-9011-370284B459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3104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9" name="Rectangle 117">
                <a:extLst>
                  <a:ext uri="{FF2B5EF4-FFF2-40B4-BE49-F238E27FC236}">
                    <a16:creationId xmlns:a16="http://schemas.microsoft.com/office/drawing/2014/main" id="{3A0D3EDB-4E3D-4F4F-BADE-5597473035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3053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0" name="Rectangle 118">
                <a:extLst>
                  <a:ext uri="{FF2B5EF4-FFF2-40B4-BE49-F238E27FC236}">
                    <a16:creationId xmlns:a16="http://schemas.microsoft.com/office/drawing/2014/main" id="{B0A0D60D-BC47-400C-ACA7-A1117F41EC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301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1" name="Rectangle 119">
                <a:extLst>
                  <a:ext uri="{FF2B5EF4-FFF2-40B4-BE49-F238E27FC236}">
                    <a16:creationId xmlns:a16="http://schemas.microsoft.com/office/drawing/2014/main" id="{835D3EB4-3DF4-4DEE-8D82-7D35FF971F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3000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2" name="Rectangle 120">
                <a:extLst>
                  <a:ext uri="{FF2B5EF4-FFF2-40B4-BE49-F238E27FC236}">
                    <a16:creationId xmlns:a16="http://schemas.microsoft.com/office/drawing/2014/main" id="{19CFCD11-FE49-450A-A7E5-0E39B02610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322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3" name="Rectangle 121">
                <a:extLst>
                  <a:ext uri="{FF2B5EF4-FFF2-40B4-BE49-F238E27FC236}">
                    <a16:creationId xmlns:a16="http://schemas.microsoft.com/office/drawing/2014/main" id="{56C8BAA5-6CE4-4B50-9D1B-64E73841F5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25" y="317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4" name="Rectangle 122">
                <a:extLst>
                  <a:ext uri="{FF2B5EF4-FFF2-40B4-BE49-F238E27FC236}">
                    <a16:creationId xmlns:a16="http://schemas.microsoft.com/office/drawing/2014/main" id="{EAA0298D-AD83-4217-A302-6C98347200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313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5" name="Rectangle 123">
                <a:extLst>
                  <a:ext uri="{FF2B5EF4-FFF2-40B4-BE49-F238E27FC236}">
                    <a16:creationId xmlns:a16="http://schemas.microsoft.com/office/drawing/2014/main" id="{81D34BFD-302E-4519-98F5-A6D1694109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3100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6" name="Rectangle 124">
                <a:extLst>
                  <a:ext uri="{FF2B5EF4-FFF2-40B4-BE49-F238E27FC236}">
                    <a16:creationId xmlns:a16="http://schemas.microsoft.com/office/drawing/2014/main" id="{D7262DEC-1055-4402-8359-B6C282214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3067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7" name="Rectangle 125">
                <a:extLst>
                  <a:ext uri="{FF2B5EF4-FFF2-40B4-BE49-F238E27FC236}">
                    <a16:creationId xmlns:a16="http://schemas.microsoft.com/office/drawing/2014/main" id="{4594A579-3DB6-4E13-92DC-E6C0F92D50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303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4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8" name="Freeform 126">
                <a:extLst>
                  <a:ext uri="{FF2B5EF4-FFF2-40B4-BE49-F238E27FC236}">
                    <a16:creationId xmlns:a16="http://schemas.microsoft.com/office/drawing/2014/main" id="{0FAEEC3D-DA28-4BD2-BBA1-FFD29406BA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1693"/>
                <a:ext cx="213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59" name="Freeform 127">
                <a:extLst>
                  <a:ext uri="{FF2B5EF4-FFF2-40B4-BE49-F238E27FC236}">
                    <a16:creationId xmlns:a16="http://schemas.microsoft.com/office/drawing/2014/main" id="{AD817763-E13B-4A19-AEFD-569AA932A7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1693"/>
                <a:ext cx="213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60" name="Rectangle 128">
                <a:extLst>
                  <a:ext uri="{FF2B5EF4-FFF2-40B4-BE49-F238E27FC236}">
                    <a16:creationId xmlns:a16="http://schemas.microsoft.com/office/drawing/2014/main" id="{D92B53CA-B140-4C8B-A1B1-CD80C3BCD5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184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1" name="Rectangle 129">
                <a:extLst>
                  <a:ext uri="{FF2B5EF4-FFF2-40B4-BE49-F238E27FC236}">
                    <a16:creationId xmlns:a16="http://schemas.microsoft.com/office/drawing/2014/main" id="{ED2FC901-F812-4EEA-88C4-53C6DA3FC5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1804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2" name="Rectangle 130">
                <a:extLst>
                  <a:ext uri="{FF2B5EF4-FFF2-40B4-BE49-F238E27FC236}">
                    <a16:creationId xmlns:a16="http://schemas.microsoft.com/office/drawing/2014/main" id="{8668B6F6-C1D2-4F74-9CAE-5519B6121F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1761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3" name="Rectangle 131">
                <a:extLst>
                  <a:ext uri="{FF2B5EF4-FFF2-40B4-BE49-F238E27FC236}">
                    <a16:creationId xmlns:a16="http://schemas.microsoft.com/office/drawing/2014/main" id="{D0E38FDE-0F2F-4306-823B-F59A43E243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1722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4" name="Rectangle 132">
                <a:extLst>
                  <a:ext uri="{FF2B5EF4-FFF2-40B4-BE49-F238E27FC236}">
                    <a16:creationId xmlns:a16="http://schemas.microsoft.com/office/drawing/2014/main" id="{0DDD01F1-B548-4842-A784-D32F2B3F16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1677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5" name="Freeform 133">
                <a:extLst>
                  <a:ext uri="{FF2B5EF4-FFF2-40B4-BE49-F238E27FC236}">
                    <a16:creationId xmlns:a16="http://schemas.microsoft.com/office/drawing/2014/main" id="{31AF16C7-95EA-4F48-8070-538C03FF8E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038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66" name="Freeform 134">
                <a:extLst>
                  <a:ext uri="{FF2B5EF4-FFF2-40B4-BE49-F238E27FC236}">
                    <a16:creationId xmlns:a16="http://schemas.microsoft.com/office/drawing/2014/main" id="{17799E71-DA9F-4738-8C0A-ECB6DE1E39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038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67" name="Rectangle 135">
                <a:extLst>
                  <a:ext uri="{FF2B5EF4-FFF2-40B4-BE49-F238E27FC236}">
                    <a16:creationId xmlns:a16="http://schemas.microsoft.com/office/drawing/2014/main" id="{AACD9B7E-A46C-4747-B26E-5A293EFBFB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219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8" name="Rectangle 136">
                <a:extLst>
                  <a:ext uri="{FF2B5EF4-FFF2-40B4-BE49-F238E27FC236}">
                    <a16:creationId xmlns:a16="http://schemas.microsoft.com/office/drawing/2014/main" id="{063DF1CC-DD90-4F5D-AF8A-166FD8F558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2146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9" name="Rectangle 137">
                <a:extLst>
                  <a:ext uri="{FF2B5EF4-FFF2-40B4-BE49-F238E27FC236}">
                    <a16:creationId xmlns:a16="http://schemas.microsoft.com/office/drawing/2014/main" id="{BC5ED32B-EEFA-45BD-B560-CBA78C8AA1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2103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0" name="Rectangle 138">
                <a:extLst>
                  <a:ext uri="{FF2B5EF4-FFF2-40B4-BE49-F238E27FC236}">
                    <a16:creationId xmlns:a16="http://schemas.microsoft.com/office/drawing/2014/main" id="{82135B95-AFBA-4AB8-8EF9-E5C9FF4E54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2063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1" name="Rectangle 139">
                <a:extLst>
                  <a:ext uri="{FF2B5EF4-FFF2-40B4-BE49-F238E27FC236}">
                    <a16:creationId xmlns:a16="http://schemas.microsoft.com/office/drawing/2014/main" id="{A1113143-433C-414E-8009-C1468464AD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2019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2" name="Freeform 140">
                <a:extLst>
                  <a:ext uri="{FF2B5EF4-FFF2-40B4-BE49-F238E27FC236}">
                    <a16:creationId xmlns:a16="http://schemas.microsoft.com/office/drawing/2014/main" id="{EB6E9A52-796E-4DAA-A376-44EE4557C3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380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73" name="Freeform 141">
                <a:extLst>
                  <a:ext uri="{FF2B5EF4-FFF2-40B4-BE49-F238E27FC236}">
                    <a16:creationId xmlns:a16="http://schemas.microsoft.com/office/drawing/2014/main" id="{79DB5CDC-CAE1-410B-8A87-241C33AAB1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380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74" name="Rectangle 142">
                <a:extLst>
                  <a:ext uri="{FF2B5EF4-FFF2-40B4-BE49-F238E27FC236}">
                    <a16:creationId xmlns:a16="http://schemas.microsoft.com/office/drawing/2014/main" id="{370B4718-B81F-48E7-976F-4658B5AA11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253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5" name="Rectangle 143">
                <a:extLst>
                  <a:ext uri="{FF2B5EF4-FFF2-40B4-BE49-F238E27FC236}">
                    <a16:creationId xmlns:a16="http://schemas.microsoft.com/office/drawing/2014/main" id="{04D2BF95-8A03-4F20-A0DB-835729B77E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249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6" name="Rectangle 144">
                <a:extLst>
                  <a:ext uri="{FF2B5EF4-FFF2-40B4-BE49-F238E27FC236}">
                    <a16:creationId xmlns:a16="http://schemas.microsoft.com/office/drawing/2014/main" id="{360AB3CB-6DCE-4A48-BB07-89C379DD6D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244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7" name="Rectangle 145">
                <a:extLst>
                  <a:ext uri="{FF2B5EF4-FFF2-40B4-BE49-F238E27FC236}">
                    <a16:creationId xmlns:a16="http://schemas.microsoft.com/office/drawing/2014/main" id="{D61BEDB4-ECDD-455D-B1D4-88D33686ED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2408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8" name="Rectangle 146">
                <a:extLst>
                  <a:ext uri="{FF2B5EF4-FFF2-40B4-BE49-F238E27FC236}">
                    <a16:creationId xmlns:a16="http://schemas.microsoft.com/office/drawing/2014/main" id="{F4394496-4F61-4A24-8B5B-3610002CAD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2364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9" name="Freeform 147">
                <a:extLst>
                  <a:ext uri="{FF2B5EF4-FFF2-40B4-BE49-F238E27FC236}">
                    <a16:creationId xmlns:a16="http://schemas.microsoft.com/office/drawing/2014/main" id="{0B67E206-3702-428B-9431-2268F37291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722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80" name="Freeform 148">
                <a:extLst>
                  <a:ext uri="{FF2B5EF4-FFF2-40B4-BE49-F238E27FC236}">
                    <a16:creationId xmlns:a16="http://schemas.microsoft.com/office/drawing/2014/main" id="{FCA44929-04F5-4AFB-BBF7-E490362A6F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722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81" name="Rectangle 149">
                <a:extLst>
                  <a:ext uri="{FF2B5EF4-FFF2-40B4-BE49-F238E27FC236}">
                    <a16:creationId xmlns:a16="http://schemas.microsoft.com/office/drawing/2014/main" id="{F435E0AA-30C8-4983-953A-0DE6424B9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287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2" name="Rectangle 150">
                <a:extLst>
                  <a:ext uri="{FF2B5EF4-FFF2-40B4-BE49-F238E27FC236}">
                    <a16:creationId xmlns:a16="http://schemas.microsoft.com/office/drawing/2014/main" id="{E1B4839E-5777-4E0D-9118-7C77CE5E21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283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3" name="Rectangle 151">
                <a:extLst>
                  <a:ext uri="{FF2B5EF4-FFF2-40B4-BE49-F238E27FC236}">
                    <a16:creationId xmlns:a16="http://schemas.microsoft.com/office/drawing/2014/main" id="{712679D8-2367-48AC-97B4-5305EF0338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2789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4" name="Rectangle 152">
                <a:extLst>
                  <a:ext uri="{FF2B5EF4-FFF2-40B4-BE49-F238E27FC236}">
                    <a16:creationId xmlns:a16="http://schemas.microsoft.com/office/drawing/2014/main" id="{DD0F9BA0-D6ED-4A48-B831-7B4C7477EF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2750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5" name="Rectangle 153">
                <a:extLst>
                  <a:ext uri="{FF2B5EF4-FFF2-40B4-BE49-F238E27FC236}">
                    <a16:creationId xmlns:a16="http://schemas.microsoft.com/office/drawing/2014/main" id="{B59DBC79-EF75-4A45-B339-9CBBAD80CD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2706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6" name="Freeform 154">
                <a:extLst>
                  <a:ext uri="{FF2B5EF4-FFF2-40B4-BE49-F238E27FC236}">
                    <a16:creationId xmlns:a16="http://schemas.microsoft.com/office/drawing/2014/main" id="{C85BE950-B6C2-4919-A318-F081FED49B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3063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87" name="Freeform 155">
                <a:extLst>
                  <a:ext uri="{FF2B5EF4-FFF2-40B4-BE49-F238E27FC236}">
                    <a16:creationId xmlns:a16="http://schemas.microsoft.com/office/drawing/2014/main" id="{F0D1F0CF-0D5C-4073-BEEF-321B9B5948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3063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88" name="Rectangle 156">
                <a:extLst>
                  <a:ext uri="{FF2B5EF4-FFF2-40B4-BE49-F238E27FC236}">
                    <a16:creationId xmlns:a16="http://schemas.microsoft.com/office/drawing/2014/main" id="{5C83902C-B821-430E-83B6-3F9080BAF5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321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9" name="Rectangle 157">
                <a:extLst>
                  <a:ext uri="{FF2B5EF4-FFF2-40B4-BE49-F238E27FC236}">
                    <a16:creationId xmlns:a16="http://schemas.microsoft.com/office/drawing/2014/main" id="{CF458220-A40E-4B4F-AFB8-ABC3DB86EF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3174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0" name="Rectangle 158">
                <a:extLst>
                  <a:ext uri="{FF2B5EF4-FFF2-40B4-BE49-F238E27FC236}">
                    <a16:creationId xmlns:a16="http://schemas.microsoft.com/office/drawing/2014/main" id="{56ADE550-B947-4DEC-A173-47202E7840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3131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1" name="Rectangle 159">
                <a:extLst>
                  <a:ext uri="{FF2B5EF4-FFF2-40B4-BE49-F238E27FC236}">
                    <a16:creationId xmlns:a16="http://schemas.microsoft.com/office/drawing/2014/main" id="{B371FF97-67C3-48BE-ACDA-27D553AD41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3092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2" name="Rectangle 160">
                <a:extLst>
                  <a:ext uri="{FF2B5EF4-FFF2-40B4-BE49-F238E27FC236}">
                    <a16:creationId xmlns:a16="http://schemas.microsoft.com/office/drawing/2014/main" id="{3801F3AC-0523-4887-B3A2-F6F1D09FD2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3047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3" name="Freeform 161">
                <a:extLst>
                  <a:ext uri="{FF2B5EF4-FFF2-40B4-BE49-F238E27FC236}">
                    <a16:creationId xmlns:a16="http://schemas.microsoft.com/office/drawing/2014/main" id="{5BCA8EAC-20FF-41C3-8521-1C2371CC5C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1" y="2324"/>
                <a:ext cx="214" cy="398"/>
              </a:xfrm>
              <a:custGeom>
                <a:avLst/>
                <a:gdLst>
                  <a:gd name="T0" fmla="*/ 0 w 534"/>
                  <a:gd name="T1" fmla="*/ 0 h 993"/>
                  <a:gd name="T2" fmla="*/ 0 w 534"/>
                  <a:gd name="T3" fmla="*/ 0 h 993"/>
                  <a:gd name="T4" fmla="*/ 534 w 534"/>
                  <a:gd name="T5" fmla="*/ 0 h 993"/>
                  <a:gd name="T6" fmla="*/ 534 w 534"/>
                  <a:gd name="T7" fmla="*/ 993 h 993"/>
                  <a:gd name="T8" fmla="*/ 0 w 534"/>
                  <a:gd name="T9" fmla="*/ 993 h 993"/>
                  <a:gd name="T10" fmla="*/ 0 w 534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93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94" name="Freeform 162">
                <a:extLst>
                  <a:ext uri="{FF2B5EF4-FFF2-40B4-BE49-F238E27FC236}">
                    <a16:creationId xmlns:a16="http://schemas.microsoft.com/office/drawing/2014/main" id="{F181E8FA-0578-429D-BE08-1A1BC70B22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1" y="2324"/>
                <a:ext cx="214" cy="398"/>
              </a:xfrm>
              <a:custGeom>
                <a:avLst/>
                <a:gdLst>
                  <a:gd name="T0" fmla="*/ 0 w 534"/>
                  <a:gd name="T1" fmla="*/ 0 h 993"/>
                  <a:gd name="T2" fmla="*/ 0 w 534"/>
                  <a:gd name="T3" fmla="*/ 0 h 993"/>
                  <a:gd name="T4" fmla="*/ 534 w 534"/>
                  <a:gd name="T5" fmla="*/ 0 h 993"/>
                  <a:gd name="T6" fmla="*/ 534 w 534"/>
                  <a:gd name="T7" fmla="*/ 993 h 993"/>
                  <a:gd name="T8" fmla="*/ 0 w 534"/>
                  <a:gd name="T9" fmla="*/ 993 h 993"/>
                  <a:gd name="T10" fmla="*/ 0 w 534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93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95" name="Rectangle 163">
                <a:extLst>
                  <a:ext uri="{FF2B5EF4-FFF2-40B4-BE49-F238E27FC236}">
                    <a16:creationId xmlns:a16="http://schemas.microsoft.com/office/drawing/2014/main" id="{D865C6FF-0236-4517-8AB1-10BD8D8E70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595" y="2524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6" name="Rectangle 164">
                <a:extLst>
                  <a:ext uri="{FF2B5EF4-FFF2-40B4-BE49-F238E27FC236}">
                    <a16:creationId xmlns:a16="http://schemas.microsoft.com/office/drawing/2014/main" id="{0A69BC83-397E-47AB-B6E0-6AF71AA4B9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590" y="2475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7" name="Rectangle 165">
                <a:extLst>
                  <a:ext uri="{FF2B5EF4-FFF2-40B4-BE49-F238E27FC236}">
                    <a16:creationId xmlns:a16="http://schemas.microsoft.com/office/drawing/2014/main" id="{44586991-B53A-4B06-BB57-B76DEA0A7D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590" y="2418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8" name="Rectangle 166">
                <a:extLst>
                  <a:ext uri="{FF2B5EF4-FFF2-40B4-BE49-F238E27FC236}">
                    <a16:creationId xmlns:a16="http://schemas.microsoft.com/office/drawing/2014/main" id="{856F5C3E-A834-4A2C-8F8D-EB4D29F189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594" y="2366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9" name="Rectangle 167">
                <a:extLst>
                  <a:ext uri="{FF2B5EF4-FFF2-40B4-BE49-F238E27FC236}">
                    <a16:creationId xmlns:a16="http://schemas.microsoft.com/office/drawing/2014/main" id="{8EC85826-4992-49EA-9828-1B30A4C1E8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09" y="233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0" name="Rectangle 168">
                <a:extLst>
                  <a:ext uri="{FF2B5EF4-FFF2-40B4-BE49-F238E27FC236}">
                    <a16:creationId xmlns:a16="http://schemas.microsoft.com/office/drawing/2014/main" id="{B6F3154E-6EB8-46A5-993E-FF537E050E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97" y="256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1" name="Rectangle 169">
                <a:extLst>
                  <a:ext uri="{FF2B5EF4-FFF2-40B4-BE49-F238E27FC236}">
                    <a16:creationId xmlns:a16="http://schemas.microsoft.com/office/drawing/2014/main" id="{2DB3AC7D-B145-4B1C-9F22-51F43EF280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89" y="2498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2" name="Rectangle 170">
                <a:extLst>
                  <a:ext uri="{FF2B5EF4-FFF2-40B4-BE49-F238E27FC236}">
                    <a16:creationId xmlns:a16="http://schemas.microsoft.com/office/drawing/2014/main" id="{2B5FE609-871F-43FE-B609-29BAD4A99E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97" y="243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3" name="Rectangle 171">
                <a:extLst>
                  <a:ext uri="{FF2B5EF4-FFF2-40B4-BE49-F238E27FC236}">
                    <a16:creationId xmlns:a16="http://schemas.microsoft.com/office/drawing/2014/main" id="{58A67C60-45C0-417C-900E-B24FB456D5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09" y="2406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4" name="Rectangle 172">
                <a:extLst>
                  <a:ext uri="{FF2B5EF4-FFF2-40B4-BE49-F238E27FC236}">
                    <a16:creationId xmlns:a16="http://schemas.microsoft.com/office/drawing/2014/main" id="{19FA6646-CA8F-4384-B1D1-6CE484965D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98" y="2354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5" name="Rectangle 173">
                <a:extLst>
                  <a:ext uri="{FF2B5EF4-FFF2-40B4-BE49-F238E27FC236}">
                    <a16:creationId xmlns:a16="http://schemas.microsoft.com/office/drawing/2014/main" id="{C5FC7191-0C6D-4890-A7AF-904375192E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21" y="232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6" name="Freeform 174">
                <a:extLst>
                  <a:ext uri="{FF2B5EF4-FFF2-40B4-BE49-F238E27FC236}">
                    <a16:creationId xmlns:a16="http://schemas.microsoft.com/office/drawing/2014/main" id="{2E19A364-E8AF-4126-9944-F4C07CF1C4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" y="2326"/>
                <a:ext cx="213" cy="396"/>
              </a:xfrm>
              <a:custGeom>
                <a:avLst/>
                <a:gdLst>
                  <a:gd name="T0" fmla="*/ 0 w 533"/>
                  <a:gd name="T1" fmla="*/ 0 h 987"/>
                  <a:gd name="T2" fmla="*/ 0 w 533"/>
                  <a:gd name="T3" fmla="*/ 0 h 987"/>
                  <a:gd name="T4" fmla="*/ 533 w 533"/>
                  <a:gd name="T5" fmla="*/ 0 h 987"/>
                  <a:gd name="T6" fmla="*/ 533 w 533"/>
                  <a:gd name="T7" fmla="*/ 987 h 987"/>
                  <a:gd name="T8" fmla="*/ 0 w 533"/>
                  <a:gd name="T9" fmla="*/ 987 h 987"/>
                  <a:gd name="T10" fmla="*/ 0 w 533"/>
                  <a:gd name="T11" fmla="*/ 0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8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87"/>
                    </a:lnTo>
                    <a:lnTo>
                      <a:pt x="0" y="9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07" name="Freeform 175">
                <a:extLst>
                  <a:ext uri="{FF2B5EF4-FFF2-40B4-BE49-F238E27FC236}">
                    <a16:creationId xmlns:a16="http://schemas.microsoft.com/office/drawing/2014/main" id="{B5CFF91C-9849-47BC-BD35-BAB3B1F7D1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" y="2326"/>
                <a:ext cx="213" cy="396"/>
              </a:xfrm>
              <a:custGeom>
                <a:avLst/>
                <a:gdLst>
                  <a:gd name="T0" fmla="*/ 0 w 533"/>
                  <a:gd name="T1" fmla="*/ 0 h 987"/>
                  <a:gd name="T2" fmla="*/ 0 w 533"/>
                  <a:gd name="T3" fmla="*/ 0 h 987"/>
                  <a:gd name="T4" fmla="*/ 533 w 533"/>
                  <a:gd name="T5" fmla="*/ 0 h 987"/>
                  <a:gd name="T6" fmla="*/ 533 w 533"/>
                  <a:gd name="T7" fmla="*/ 987 h 987"/>
                  <a:gd name="T8" fmla="*/ 0 w 533"/>
                  <a:gd name="T9" fmla="*/ 987 h 987"/>
                  <a:gd name="T10" fmla="*/ 0 w 533"/>
                  <a:gd name="T11" fmla="*/ 0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8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87"/>
                    </a:lnTo>
                    <a:lnTo>
                      <a:pt x="0" y="98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08" name="Rectangle 176">
                <a:extLst>
                  <a:ext uri="{FF2B5EF4-FFF2-40B4-BE49-F238E27FC236}">
                    <a16:creationId xmlns:a16="http://schemas.microsoft.com/office/drawing/2014/main" id="{A18D44E7-86ED-40AD-85FE-8CF88E0411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62" y="253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9" name="Rectangle 177">
                <a:extLst>
                  <a:ext uri="{FF2B5EF4-FFF2-40B4-BE49-F238E27FC236}">
                    <a16:creationId xmlns:a16="http://schemas.microsoft.com/office/drawing/2014/main" id="{B00F7251-D576-4535-8707-32D7DD0BF7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61" y="249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10" name="Rectangle 178">
                <a:extLst>
                  <a:ext uri="{FF2B5EF4-FFF2-40B4-BE49-F238E27FC236}">
                    <a16:creationId xmlns:a16="http://schemas.microsoft.com/office/drawing/2014/main" id="{CBFFF954-0502-4475-BB77-CEDB745AAE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63" y="244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11" name="Rectangle 179">
                <a:extLst>
                  <a:ext uri="{FF2B5EF4-FFF2-40B4-BE49-F238E27FC236}">
                    <a16:creationId xmlns:a16="http://schemas.microsoft.com/office/drawing/2014/main" id="{581CE7D7-2F67-496A-B4C6-C8C16F24B6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66" y="2408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12" name="Rectangle 180">
                <a:extLst>
                  <a:ext uri="{FF2B5EF4-FFF2-40B4-BE49-F238E27FC236}">
                    <a16:creationId xmlns:a16="http://schemas.microsoft.com/office/drawing/2014/main" id="{EFD33AE3-5279-4CA5-9954-ACFE05A99D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57" y="2364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13" name="Freeform 181">
                <a:extLst>
                  <a:ext uri="{FF2B5EF4-FFF2-40B4-BE49-F238E27FC236}">
                    <a16:creationId xmlns:a16="http://schemas.microsoft.com/office/drawing/2014/main" id="{B5BFB74F-4E4B-4370-8379-98C22387597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1824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4" name="Freeform 182">
                <a:extLst>
                  <a:ext uri="{FF2B5EF4-FFF2-40B4-BE49-F238E27FC236}">
                    <a16:creationId xmlns:a16="http://schemas.microsoft.com/office/drawing/2014/main" id="{70C2E6DE-2A49-4B2D-8C19-377B556E7B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2180"/>
                <a:ext cx="112" cy="32"/>
              </a:xfrm>
              <a:custGeom>
                <a:avLst/>
                <a:gdLst>
                  <a:gd name="T0" fmla="*/ 0 w 280"/>
                  <a:gd name="T1" fmla="*/ 36 h 80"/>
                  <a:gd name="T2" fmla="*/ 0 w 280"/>
                  <a:gd name="T3" fmla="*/ 36 h 80"/>
                  <a:gd name="T4" fmla="*/ 214 w 280"/>
                  <a:gd name="T5" fmla="*/ 36 h 80"/>
                  <a:gd name="T6" fmla="*/ 214 w 280"/>
                  <a:gd name="T7" fmla="*/ 43 h 80"/>
                  <a:gd name="T8" fmla="*/ 0 w 280"/>
                  <a:gd name="T9" fmla="*/ 43 h 80"/>
                  <a:gd name="T10" fmla="*/ 0 w 280"/>
                  <a:gd name="T11" fmla="*/ 36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4" y="36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5" name="Freeform 183">
                <a:extLst>
                  <a:ext uri="{FF2B5EF4-FFF2-40B4-BE49-F238E27FC236}">
                    <a16:creationId xmlns:a16="http://schemas.microsoft.com/office/drawing/2014/main" id="{63AD3124-9232-4578-8BBB-76B377975F1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2518"/>
                <a:ext cx="112" cy="33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4 h 80"/>
                  <a:gd name="T8" fmla="*/ 0 w 280"/>
                  <a:gd name="T9" fmla="*/ 44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6" name="Freeform 184">
                <a:extLst>
                  <a:ext uri="{FF2B5EF4-FFF2-40B4-BE49-F238E27FC236}">
                    <a16:creationId xmlns:a16="http://schemas.microsoft.com/office/drawing/2014/main" id="{FC0987B2-225C-4F72-B7B7-E5FE0B7589D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2866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7" name="Freeform 185">
                <a:extLst>
                  <a:ext uri="{FF2B5EF4-FFF2-40B4-BE49-F238E27FC236}">
                    <a16:creationId xmlns:a16="http://schemas.microsoft.com/office/drawing/2014/main" id="{A314E575-12CD-42D5-8414-C8B71870C3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3191"/>
                <a:ext cx="112" cy="32"/>
              </a:xfrm>
              <a:custGeom>
                <a:avLst/>
                <a:gdLst>
                  <a:gd name="T0" fmla="*/ 0 w 280"/>
                  <a:gd name="T1" fmla="*/ 44 h 80"/>
                  <a:gd name="T2" fmla="*/ 0 w 280"/>
                  <a:gd name="T3" fmla="*/ 44 h 80"/>
                  <a:gd name="T4" fmla="*/ 214 w 280"/>
                  <a:gd name="T5" fmla="*/ 44 h 80"/>
                  <a:gd name="T6" fmla="*/ 214 w 280"/>
                  <a:gd name="T7" fmla="*/ 37 h 80"/>
                  <a:gd name="T8" fmla="*/ 0 w 280"/>
                  <a:gd name="T9" fmla="*/ 37 h 80"/>
                  <a:gd name="T10" fmla="*/ 0 w 280"/>
                  <a:gd name="T11" fmla="*/ 44 h 80"/>
                  <a:gd name="T12" fmla="*/ 200 w 280"/>
                  <a:gd name="T13" fmla="*/ 80 h 80"/>
                  <a:gd name="T14" fmla="*/ 200 w 280"/>
                  <a:gd name="T15" fmla="*/ 80 h 80"/>
                  <a:gd name="T16" fmla="*/ 280 w 280"/>
                  <a:gd name="T17" fmla="*/ 40 h 80"/>
                  <a:gd name="T18" fmla="*/ 200 w 280"/>
                  <a:gd name="T19" fmla="*/ 0 h 80"/>
                  <a:gd name="T20" fmla="*/ 200 w 280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44"/>
                    </a:moveTo>
                    <a:lnTo>
                      <a:pt x="0" y="44"/>
                    </a:lnTo>
                    <a:lnTo>
                      <a:pt x="214" y="44"/>
                    </a:lnTo>
                    <a:lnTo>
                      <a:pt x="214" y="37"/>
                    </a:lnTo>
                    <a:lnTo>
                      <a:pt x="0" y="37"/>
                    </a:lnTo>
                    <a:lnTo>
                      <a:pt x="0" y="44"/>
                    </a:lnTo>
                    <a:close/>
                    <a:moveTo>
                      <a:pt x="200" y="80"/>
                    </a:moveTo>
                    <a:lnTo>
                      <a:pt x="200" y="80"/>
                    </a:lnTo>
                    <a:lnTo>
                      <a:pt x="280" y="40"/>
                    </a:lnTo>
                    <a:lnTo>
                      <a:pt x="200" y="0"/>
                    </a:lnTo>
                    <a:lnTo>
                      <a:pt x="200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8" name="Freeform 186">
                <a:extLst>
                  <a:ext uri="{FF2B5EF4-FFF2-40B4-BE49-F238E27FC236}">
                    <a16:creationId xmlns:a16="http://schemas.microsoft.com/office/drawing/2014/main" id="{5BC0B262-AA56-4A25-BBD3-1CB29F0E1B2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1824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3 w 280"/>
                  <a:gd name="T5" fmla="*/ 37 h 80"/>
                  <a:gd name="T6" fmla="*/ 213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3" y="37"/>
                    </a:lnTo>
                    <a:lnTo>
                      <a:pt x="213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9" name="Freeform 187">
                <a:extLst>
                  <a:ext uri="{FF2B5EF4-FFF2-40B4-BE49-F238E27FC236}">
                    <a16:creationId xmlns:a16="http://schemas.microsoft.com/office/drawing/2014/main" id="{FECCEA76-4491-4A8C-94C2-A6B26D5AF72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2180"/>
                <a:ext cx="112" cy="32"/>
              </a:xfrm>
              <a:custGeom>
                <a:avLst/>
                <a:gdLst>
                  <a:gd name="T0" fmla="*/ 0 w 280"/>
                  <a:gd name="T1" fmla="*/ 36 h 80"/>
                  <a:gd name="T2" fmla="*/ 0 w 280"/>
                  <a:gd name="T3" fmla="*/ 36 h 80"/>
                  <a:gd name="T4" fmla="*/ 213 w 280"/>
                  <a:gd name="T5" fmla="*/ 36 h 80"/>
                  <a:gd name="T6" fmla="*/ 213 w 280"/>
                  <a:gd name="T7" fmla="*/ 43 h 80"/>
                  <a:gd name="T8" fmla="*/ 0 w 280"/>
                  <a:gd name="T9" fmla="*/ 43 h 80"/>
                  <a:gd name="T10" fmla="*/ 0 w 280"/>
                  <a:gd name="T11" fmla="*/ 36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3" y="36"/>
                    </a:lnTo>
                    <a:lnTo>
                      <a:pt x="213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0" name="Freeform 188">
                <a:extLst>
                  <a:ext uri="{FF2B5EF4-FFF2-40B4-BE49-F238E27FC236}">
                    <a16:creationId xmlns:a16="http://schemas.microsoft.com/office/drawing/2014/main" id="{A0DEB834-A41C-493A-BED2-FBDF9A9B46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2518"/>
                <a:ext cx="112" cy="33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3 w 280"/>
                  <a:gd name="T5" fmla="*/ 37 h 80"/>
                  <a:gd name="T6" fmla="*/ 213 w 280"/>
                  <a:gd name="T7" fmla="*/ 44 h 80"/>
                  <a:gd name="T8" fmla="*/ 0 w 280"/>
                  <a:gd name="T9" fmla="*/ 44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3" y="37"/>
                    </a:lnTo>
                    <a:lnTo>
                      <a:pt x="213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1" name="Freeform 189">
                <a:extLst>
                  <a:ext uri="{FF2B5EF4-FFF2-40B4-BE49-F238E27FC236}">
                    <a16:creationId xmlns:a16="http://schemas.microsoft.com/office/drawing/2014/main" id="{816FA989-29EF-4CA3-B50E-6E7AAE360FB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2866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3 w 280"/>
                  <a:gd name="T5" fmla="*/ 37 h 80"/>
                  <a:gd name="T6" fmla="*/ 213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3" y="37"/>
                    </a:lnTo>
                    <a:lnTo>
                      <a:pt x="213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2" name="Freeform 190">
                <a:extLst>
                  <a:ext uri="{FF2B5EF4-FFF2-40B4-BE49-F238E27FC236}">
                    <a16:creationId xmlns:a16="http://schemas.microsoft.com/office/drawing/2014/main" id="{87CEA877-E46E-448B-A459-10FD1273E02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3191"/>
                <a:ext cx="112" cy="32"/>
              </a:xfrm>
              <a:custGeom>
                <a:avLst/>
                <a:gdLst>
                  <a:gd name="T0" fmla="*/ 0 w 280"/>
                  <a:gd name="T1" fmla="*/ 44 h 80"/>
                  <a:gd name="T2" fmla="*/ 0 w 280"/>
                  <a:gd name="T3" fmla="*/ 44 h 80"/>
                  <a:gd name="T4" fmla="*/ 213 w 280"/>
                  <a:gd name="T5" fmla="*/ 44 h 80"/>
                  <a:gd name="T6" fmla="*/ 213 w 280"/>
                  <a:gd name="T7" fmla="*/ 37 h 80"/>
                  <a:gd name="T8" fmla="*/ 0 w 280"/>
                  <a:gd name="T9" fmla="*/ 37 h 80"/>
                  <a:gd name="T10" fmla="*/ 0 w 280"/>
                  <a:gd name="T11" fmla="*/ 44 h 80"/>
                  <a:gd name="T12" fmla="*/ 200 w 280"/>
                  <a:gd name="T13" fmla="*/ 80 h 80"/>
                  <a:gd name="T14" fmla="*/ 200 w 280"/>
                  <a:gd name="T15" fmla="*/ 80 h 80"/>
                  <a:gd name="T16" fmla="*/ 280 w 280"/>
                  <a:gd name="T17" fmla="*/ 40 h 80"/>
                  <a:gd name="T18" fmla="*/ 200 w 280"/>
                  <a:gd name="T19" fmla="*/ 0 h 80"/>
                  <a:gd name="T20" fmla="*/ 200 w 280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44"/>
                    </a:moveTo>
                    <a:lnTo>
                      <a:pt x="0" y="44"/>
                    </a:lnTo>
                    <a:lnTo>
                      <a:pt x="213" y="44"/>
                    </a:lnTo>
                    <a:lnTo>
                      <a:pt x="213" y="37"/>
                    </a:lnTo>
                    <a:lnTo>
                      <a:pt x="0" y="37"/>
                    </a:lnTo>
                    <a:lnTo>
                      <a:pt x="0" y="44"/>
                    </a:lnTo>
                    <a:close/>
                    <a:moveTo>
                      <a:pt x="200" y="80"/>
                    </a:moveTo>
                    <a:lnTo>
                      <a:pt x="200" y="80"/>
                    </a:lnTo>
                    <a:lnTo>
                      <a:pt x="280" y="40"/>
                    </a:lnTo>
                    <a:lnTo>
                      <a:pt x="200" y="0"/>
                    </a:lnTo>
                    <a:lnTo>
                      <a:pt x="200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3" name="Freeform 191">
                <a:extLst>
                  <a:ext uri="{FF2B5EF4-FFF2-40B4-BE49-F238E27FC236}">
                    <a16:creationId xmlns:a16="http://schemas.microsoft.com/office/drawing/2014/main" id="{81CD18D6-DA8F-4BC1-86C7-70E842AC573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62" y="2500"/>
                <a:ext cx="112" cy="32"/>
              </a:xfrm>
              <a:custGeom>
                <a:avLst/>
                <a:gdLst>
                  <a:gd name="T0" fmla="*/ 0 w 280"/>
                  <a:gd name="T1" fmla="*/ 36 h 80"/>
                  <a:gd name="T2" fmla="*/ 0 w 280"/>
                  <a:gd name="T3" fmla="*/ 36 h 80"/>
                  <a:gd name="T4" fmla="*/ 214 w 280"/>
                  <a:gd name="T5" fmla="*/ 36 h 80"/>
                  <a:gd name="T6" fmla="*/ 214 w 280"/>
                  <a:gd name="T7" fmla="*/ 43 h 80"/>
                  <a:gd name="T8" fmla="*/ 0 w 280"/>
                  <a:gd name="T9" fmla="*/ 43 h 80"/>
                  <a:gd name="T10" fmla="*/ 0 w 280"/>
                  <a:gd name="T11" fmla="*/ 36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4" y="36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4" name="Freeform 192">
                <a:extLst>
                  <a:ext uri="{FF2B5EF4-FFF2-40B4-BE49-F238E27FC236}">
                    <a16:creationId xmlns:a16="http://schemas.microsoft.com/office/drawing/2014/main" id="{78C8C65F-5FEC-4A5D-956B-1CA151972E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1839"/>
                <a:ext cx="118" cy="700"/>
              </a:xfrm>
              <a:custGeom>
                <a:avLst/>
                <a:gdLst>
                  <a:gd name="T0" fmla="*/ 0 w 296"/>
                  <a:gd name="T1" fmla="*/ 0 h 1748"/>
                  <a:gd name="T2" fmla="*/ 0 w 296"/>
                  <a:gd name="T3" fmla="*/ 0 h 1748"/>
                  <a:gd name="T4" fmla="*/ 151 w 296"/>
                  <a:gd name="T5" fmla="*/ 0 h 1748"/>
                  <a:gd name="T6" fmla="*/ 151 w 296"/>
                  <a:gd name="T7" fmla="*/ 1708 h 1748"/>
                  <a:gd name="T8" fmla="*/ 148 w 296"/>
                  <a:gd name="T9" fmla="*/ 1705 h 1748"/>
                  <a:gd name="T10" fmla="*/ 229 w 296"/>
                  <a:gd name="T11" fmla="*/ 1705 h 1748"/>
                  <a:gd name="T12" fmla="*/ 229 w 296"/>
                  <a:gd name="T13" fmla="*/ 1712 h 1748"/>
                  <a:gd name="T14" fmla="*/ 145 w 296"/>
                  <a:gd name="T15" fmla="*/ 1712 h 1748"/>
                  <a:gd name="T16" fmla="*/ 145 w 296"/>
                  <a:gd name="T17" fmla="*/ 3 h 1748"/>
                  <a:gd name="T18" fmla="*/ 148 w 296"/>
                  <a:gd name="T19" fmla="*/ 6 h 1748"/>
                  <a:gd name="T20" fmla="*/ 0 w 296"/>
                  <a:gd name="T21" fmla="*/ 6 h 1748"/>
                  <a:gd name="T22" fmla="*/ 0 w 296"/>
                  <a:gd name="T23" fmla="*/ 0 h 1748"/>
                  <a:gd name="T24" fmla="*/ 216 w 296"/>
                  <a:gd name="T25" fmla="*/ 1668 h 1748"/>
                  <a:gd name="T26" fmla="*/ 216 w 296"/>
                  <a:gd name="T27" fmla="*/ 1668 h 1748"/>
                  <a:gd name="T28" fmla="*/ 296 w 296"/>
                  <a:gd name="T29" fmla="*/ 1708 h 1748"/>
                  <a:gd name="T30" fmla="*/ 216 w 296"/>
                  <a:gd name="T31" fmla="*/ 1748 h 1748"/>
                  <a:gd name="T32" fmla="*/ 216 w 296"/>
                  <a:gd name="T33" fmla="*/ 1668 h 1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1748">
                    <a:moveTo>
                      <a:pt x="0" y="0"/>
                    </a:moveTo>
                    <a:lnTo>
                      <a:pt x="0" y="0"/>
                    </a:lnTo>
                    <a:lnTo>
                      <a:pt x="151" y="0"/>
                    </a:lnTo>
                    <a:lnTo>
                      <a:pt x="151" y="1708"/>
                    </a:lnTo>
                    <a:lnTo>
                      <a:pt x="148" y="1705"/>
                    </a:lnTo>
                    <a:lnTo>
                      <a:pt x="229" y="1705"/>
                    </a:lnTo>
                    <a:lnTo>
                      <a:pt x="229" y="1712"/>
                    </a:lnTo>
                    <a:lnTo>
                      <a:pt x="145" y="1712"/>
                    </a:lnTo>
                    <a:lnTo>
                      <a:pt x="145" y="3"/>
                    </a:lnTo>
                    <a:lnTo>
                      <a:pt x="148" y="6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  <a:moveTo>
                      <a:pt x="216" y="1668"/>
                    </a:moveTo>
                    <a:lnTo>
                      <a:pt x="216" y="1668"/>
                    </a:lnTo>
                    <a:lnTo>
                      <a:pt x="296" y="1708"/>
                    </a:lnTo>
                    <a:lnTo>
                      <a:pt x="216" y="1748"/>
                    </a:lnTo>
                    <a:lnTo>
                      <a:pt x="216" y="166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5" name="Freeform 193">
                <a:extLst>
                  <a:ext uri="{FF2B5EF4-FFF2-40B4-BE49-F238E27FC236}">
                    <a16:creationId xmlns:a16="http://schemas.microsoft.com/office/drawing/2014/main" id="{539CF2FD-8A2D-4DFB-A148-94FB50C0252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2181"/>
                <a:ext cx="118" cy="358"/>
              </a:xfrm>
              <a:custGeom>
                <a:avLst/>
                <a:gdLst>
                  <a:gd name="T0" fmla="*/ 0 w 296"/>
                  <a:gd name="T1" fmla="*/ 0 h 894"/>
                  <a:gd name="T2" fmla="*/ 0 w 296"/>
                  <a:gd name="T3" fmla="*/ 0 h 894"/>
                  <a:gd name="T4" fmla="*/ 151 w 296"/>
                  <a:gd name="T5" fmla="*/ 0 h 894"/>
                  <a:gd name="T6" fmla="*/ 151 w 296"/>
                  <a:gd name="T7" fmla="*/ 854 h 894"/>
                  <a:gd name="T8" fmla="*/ 148 w 296"/>
                  <a:gd name="T9" fmla="*/ 851 h 894"/>
                  <a:gd name="T10" fmla="*/ 229 w 296"/>
                  <a:gd name="T11" fmla="*/ 851 h 894"/>
                  <a:gd name="T12" fmla="*/ 229 w 296"/>
                  <a:gd name="T13" fmla="*/ 858 h 894"/>
                  <a:gd name="T14" fmla="*/ 145 w 296"/>
                  <a:gd name="T15" fmla="*/ 858 h 894"/>
                  <a:gd name="T16" fmla="*/ 145 w 296"/>
                  <a:gd name="T17" fmla="*/ 3 h 894"/>
                  <a:gd name="T18" fmla="*/ 148 w 296"/>
                  <a:gd name="T19" fmla="*/ 7 h 894"/>
                  <a:gd name="T20" fmla="*/ 0 w 296"/>
                  <a:gd name="T21" fmla="*/ 7 h 894"/>
                  <a:gd name="T22" fmla="*/ 0 w 296"/>
                  <a:gd name="T23" fmla="*/ 0 h 894"/>
                  <a:gd name="T24" fmla="*/ 216 w 296"/>
                  <a:gd name="T25" fmla="*/ 814 h 894"/>
                  <a:gd name="T26" fmla="*/ 216 w 296"/>
                  <a:gd name="T27" fmla="*/ 814 h 894"/>
                  <a:gd name="T28" fmla="*/ 296 w 296"/>
                  <a:gd name="T29" fmla="*/ 854 h 894"/>
                  <a:gd name="T30" fmla="*/ 216 w 296"/>
                  <a:gd name="T31" fmla="*/ 894 h 894"/>
                  <a:gd name="T32" fmla="*/ 216 w 296"/>
                  <a:gd name="T33" fmla="*/ 814 h 8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894">
                    <a:moveTo>
                      <a:pt x="0" y="0"/>
                    </a:moveTo>
                    <a:lnTo>
                      <a:pt x="0" y="0"/>
                    </a:lnTo>
                    <a:lnTo>
                      <a:pt x="151" y="0"/>
                    </a:lnTo>
                    <a:lnTo>
                      <a:pt x="151" y="854"/>
                    </a:lnTo>
                    <a:lnTo>
                      <a:pt x="148" y="851"/>
                    </a:lnTo>
                    <a:lnTo>
                      <a:pt x="229" y="851"/>
                    </a:lnTo>
                    <a:lnTo>
                      <a:pt x="229" y="858"/>
                    </a:lnTo>
                    <a:lnTo>
                      <a:pt x="145" y="858"/>
                    </a:lnTo>
                    <a:lnTo>
                      <a:pt x="145" y="3"/>
                    </a:lnTo>
                    <a:lnTo>
                      <a:pt x="148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  <a:moveTo>
                      <a:pt x="216" y="814"/>
                    </a:moveTo>
                    <a:lnTo>
                      <a:pt x="216" y="814"/>
                    </a:lnTo>
                    <a:lnTo>
                      <a:pt x="296" y="854"/>
                    </a:lnTo>
                    <a:lnTo>
                      <a:pt x="216" y="894"/>
                    </a:lnTo>
                    <a:lnTo>
                      <a:pt x="216" y="814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6" name="Freeform 194">
                <a:extLst>
                  <a:ext uri="{FF2B5EF4-FFF2-40B4-BE49-F238E27FC236}">
                    <a16:creationId xmlns:a16="http://schemas.microsoft.com/office/drawing/2014/main" id="{4577DC8F-BA0E-4747-86CC-262DF585C2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2508"/>
                <a:ext cx="118" cy="32"/>
              </a:xfrm>
              <a:custGeom>
                <a:avLst/>
                <a:gdLst>
                  <a:gd name="T0" fmla="*/ 0 w 296"/>
                  <a:gd name="T1" fmla="*/ 46 h 80"/>
                  <a:gd name="T2" fmla="*/ 0 w 296"/>
                  <a:gd name="T3" fmla="*/ 46 h 80"/>
                  <a:gd name="T4" fmla="*/ 151 w 296"/>
                  <a:gd name="T5" fmla="*/ 46 h 80"/>
                  <a:gd name="T6" fmla="*/ 151 w 296"/>
                  <a:gd name="T7" fmla="*/ 40 h 80"/>
                  <a:gd name="T8" fmla="*/ 148 w 296"/>
                  <a:gd name="T9" fmla="*/ 43 h 80"/>
                  <a:gd name="T10" fmla="*/ 229 w 296"/>
                  <a:gd name="T11" fmla="*/ 43 h 80"/>
                  <a:gd name="T12" fmla="*/ 229 w 296"/>
                  <a:gd name="T13" fmla="*/ 36 h 80"/>
                  <a:gd name="T14" fmla="*/ 145 w 296"/>
                  <a:gd name="T15" fmla="*/ 36 h 80"/>
                  <a:gd name="T16" fmla="*/ 145 w 296"/>
                  <a:gd name="T17" fmla="*/ 43 h 80"/>
                  <a:gd name="T18" fmla="*/ 148 w 296"/>
                  <a:gd name="T19" fmla="*/ 40 h 80"/>
                  <a:gd name="T20" fmla="*/ 0 w 296"/>
                  <a:gd name="T21" fmla="*/ 40 h 80"/>
                  <a:gd name="T22" fmla="*/ 0 w 296"/>
                  <a:gd name="T23" fmla="*/ 46 h 80"/>
                  <a:gd name="T24" fmla="*/ 216 w 296"/>
                  <a:gd name="T25" fmla="*/ 80 h 80"/>
                  <a:gd name="T26" fmla="*/ 216 w 296"/>
                  <a:gd name="T27" fmla="*/ 80 h 80"/>
                  <a:gd name="T28" fmla="*/ 296 w 296"/>
                  <a:gd name="T29" fmla="*/ 40 h 80"/>
                  <a:gd name="T30" fmla="*/ 216 w 296"/>
                  <a:gd name="T31" fmla="*/ 0 h 80"/>
                  <a:gd name="T32" fmla="*/ 216 w 296"/>
                  <a:gd name="T33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80">
                    <a:moveTo>
                      <a:pt x="0" y="46"/>
                    </a:moveTo>
                    <a:lnTo>
                      <a:pt x="0" y="46"/>
                    </a:lnTo>
                    <a:lnTo>
                      <a:pt x="151" y="46"/>
                    </a:lnTo>
                    <a:lnTo>
                      <a:pt x="151" y="40"/>
                    </a:lnTo>
                    <a:lnTo>
                      <a:pt x="148" y="43"/>
                    </a:lnTo>
                    <a:lnTo>
                      <a:pt x="229" y="43"/>
                    </a:lnTo>
                    <a:lnTo>
                      <a:pt x="229" y="36"/>
                    </a:lnTo>
                    <a:lnTo>
                      <a:pt x="145" y="36"/>
                    </a:lnTo>
                    <a:lnTo>
                      <a:pt x="145" y="43"/>
                    </a:lnTo>
                    <a:lnTo>
                      <a:pt x="148" y="40"/>
                    </a:lnTo>
                    <a:lnTo>
                      <a:pt x="0" y="40"/>
                    </a:lnTo>
                    <a:lnTo>
                      <a:pt x="0" y="46"/>
                    </a:lnTo>
                    <a:close/>
                    <a:moveTo>
                      <a:pt x="216" y="80"/>
                    </a:moveTo>
                    <a:lnTo>
                      <a:pt x="216" y="80"/>
                    </a:lnTo>
                    <a:lnTo>
                      <a:pt x="296" y="40"/>
                    </a:lnTo>
                    <a:lnTo>
                      <a:pt x="216" y="0"/>
                    </a:lnTo>
                    <a:lnTo>
                      <a:pt x="21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7" name="Freeform 195">
                <a:extLst>
                  <a:ext uri="{FF2B5EF4-FFF2-40B4-BE49-F238E27FC236}">
                    <a16:creationId xmlns:a16="http://schemas.microsoft.com/office/drawing/2014/main" id="{0BFC334B-A6FF-4309-9491-06A6A2814D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2508"/>
                <a:ext cx="118" cy="361"/>
              </a:xfrm>
              <a:custGeom>
                <a:avLst/>
                <a:gdLst>
                  <a:gd name="T0" fmla="*/ 0 w 296"/>
                  <a:gd name="T1" fmla="*/ 901 h 901"/>
                  <a:gd name="T2" fmla="*/ 0 w 296"/>
                  <a:gd name="T3" fmla="*/ 901 h 901"/>
                  <a:gd name="T4" fmla="*/ 151 w 296"/>
                  <a:gd name="T5" fmla="*/ 901 h 901"/>
                  <a:gd name="T6" fmla="*/ 151 w 296"/>
                  <a:gd name="T7" fmla="*/ 40 h 901"/>
                  <a:gd name="T8" fmla="*/ 148 w 296"/>
                  <a:gd name="T9" fmla="*/ 43 h 901"/>
                  <a:gd name="T10" fmla="*/ 229 w 296"/>
                  <a:gd name="T11" fmla="*/ 43 h 901"/>
                  <a:gd name="T12" fmla="*/ 229 w 296"/>
                  <a:gd name="T13" fmla="*/ 36 h 901"/>
                  <a:gd name="T14" fmla="*/ 145 w 296"/>
                  <a:gd name="T15" fmla="*/ 36 h 901"/>
                  <a:gd name="T16" fmla="*/ 145 w 296"/>
                  <a:gd name="T17" fmla="*/ 897 h 901"/>
                  <a:gd name="T18" fmla="*/ 148 w 296"/>
                  <a:gd name="T19" fmla="*/ 894 h 901"/>
                  <a:gd name="T20" fmla="*/ 0 w 296"/>
                  <a:gd name="T21" fmla="*/ 894 h 901"/>
                  <a:gd name="T22" fmla="*/ 0 w 296"/>
                  <a:gd name="T23" fmla="*/ 901 h 901"/>
                  <a:gd name="T24" fmla="*/ 216 w 296"/>
                  <a:gd name="T25" fmla="*/ 80 h 901"/>
                  <a:gd name="T26" fmla="*/ 216 w 296"/>
                  <a:gd name="T27" fmla="*/ 80 h 901"/>
                  <a:gd name="T28" fmla="*/ 296 w 296"/>
                  <a:gd name="T29" fmla="*/ 40 h 901"/>
                  <a:gd name="T30" fmla="*/ 216 w 296"/>
                  <a:gd name="T31" fmla="*/ 0 h 901"/>
                  <a:gd name="T32" fmla="*/ 216 w 296"/>
                  <a:gd name="T33" fmla="*/ 80 h 9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901">
                    <a:moveTo>
                      <a:pt x="0" y="901"/>
                    </a:moveTo>
                    <a:lnTo>
                      <a:pt x="0" y="901"/>
                    </a:lnTo>
                    <a:lnTo>
                      <a:pt x="151" y="901"/>
                    </a:lnTo>
                    <a:lnTo>
                      <a:pt x="151" y="40"/>
                    </a:lnTo>
                    <a:lnTo>
                      <a:pt x="148" y="43"/>
                    </a:lnTo>
                    <a:lnTo>
                      <a:pt x="229" y="43"/>
                    </a:lnTo>
                    <a:lnTo>
                      <a:pt x="229" y="36"/>
                    </a:lnTo>
                    <a:lnTo>
                      <a:pt x="145" y="36"/>
                    </a:lnTo>
                    <a:lnTo>
                      <a:pt x="145" y="897"/>
                    </a:lnTo>
                    <a:lnTo>
                      <a:pt x="148" y="894"/>
                    </a:lnTo>
                    <a:lnTo>
                      <a:pt x="0" y="894"/>
                    </a:lnTo>
                    <a:lnTo>
                      <a:pt x="0" y="901"/>
                    </a:lnTo>
                    <a:close/>
                    <a:moveTo>
                      <a:pt x="216" y="80"/>
                    </a:moveTo>
                    <a:lnTo>
                      <a:pt x="216" y="80"/>
                    </a:lnTo>
                    <a:lnTo>
                      <a:pt x="296" y="40"/>
                    </a:lnTo>
                    <a:lnTo>
                      <a:pt x="216" y="0"/>
                    </a:lnTo>
                    <a:lnTo>
                      <a:pt x="21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8" name="Freeform 196">
                <a:extLst>
                  <a:ext uri="{FF2B5EF4-FFF2-40B4-BE49-F238E27FC236}">
                    <a16:creationId xmlns:a16="http://schemas.microsoft.com/office/drawing/2014/main" id="{BE73C953-F465-4E13-9043-4993DE5332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2508"/>
                <a:ext cx="118" cy="703"/>
              </a:xfrm>
              <a:custGeom>
                <a:avLst/>
                <a:gdLst>
                  <a:gd name="T0" fmla="*/ 0 w 296"/>
                  <a:gd name="T1" fmla="*/ 1755 h 1755"/>
                  <a:gd name="T2" fmla="*/ 0 w 296"/>
                  <a:gd name="T3" fmla="*/ 1755 h 1755"/>
                  <a:gd name="T4" fmla="*/ 151 w 296"/>
                  <a:gd name="T5" fmla="*/ 1755 h 1755"/>
                  <a:gd name="T6" fmla="*/ 151 w 296"/>
                  <a:gd name="T7" fmla="*/ 40 h 1755"/>
                  <a:gd name="T8" fmla="*/ 148 w 296"/>
                  <a:gd name="T9" fmla="*/ 43 h 1755"/>
                  <a:gd name="T10" fmla="*/ 229 w 296"/>
                  <a:gd name="T11" fmla="*/ 43 h 1755"/>
                  <a:gd name="T12" fmla="*/ 229 w 296"/>
                  <a:gd name="T13" fmla="*/ 36 h 1755"/>
                  <a:gd name="T14" fmla="*/ 145 w 296"/>
                  <a:gd name="T15" fmla="*/ 36 h 1755"/>
                  <a:gd name="T16" fmla="*/ 145 w 296"/>
                  <a:gd name="T17" fmla="*/ 1752 h 1755"/>
                  <a:gd name="T18" fmla="*/ 148 w 296"/>
                  <a:gd name="T19" fmla="*/ 1749 h 1755"/>
                  <a:gd name="T20" fmla="*/ 0 w 296"/>
                  <a:gd name="T21" fmla="*/ 1749 h 1755"/>
                  <a:gd name="T22" fmla="*/ 0 w 296"/>
                  <a:gd name="T23" fmla="*/ 1755 h 1755"/>
                  <a:gd name="T24" fmla="*/ 216 w 296"/>
                  <a:gd name="T25" fmla="*/ 80 h 1755"/>
                  <a:gd name="T26" fmla="*/ 216 w 296"/>
                  <a:gd name="T27" fmla="*/ 80 h 1755"/>
                  <a:gd name="T28" fmla="*/ 296 w 296"/>
                  <a:gd name="T29" fmla="*/ 40 h 1755"/>
                  <a:gd name="T30" fmla="*/ 216 w 296"/>
                  <a:gd name="T31" fmla="*/ 0 h 1755"/>
                  <a:gd name="T32" fmla="*/ 216 w 296"/>
                  <a:gd name="T33" fmla="*/ 80 h 17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1755">
                    <a:moveTo>
                      <a:pt x="0" y="1755"/>
                    </a:moveTo>
                    <a:lnTo>
                      <a:pt x="0" y="1755"/>
                    </a:lnTo>
                    <a:lnTo>
                      <a:pt x="151" y="1755"/>
                    </a:lnTo>
                    <a:lnTo>
                      <a:pt x="151" y="40"/>
                    </a:lnTo>
                    <a:lnTo>
                      <a:pt x="148" y="43"/>
                    </a:lnTo>
                    <a:lnTo>
                      <a:pt x="229" y="43"/>
                    </a:lnTo>
                    <a:lnTo>
                      <a:pt x="229" y="36"/>
                    </a:lnTo>
                    <a:lnTo>
                      <a:pt x="145" y="36"/>
                    </a:lnTo>
                    <a:lnTo>
                      <a:pt x="145" y="1752"/>
                    </a:lnTo>
                    <a:lnTo>
                      <a:pt x="148" y="1749"/>
                    </a:lnTo>
                    <a:lnTo>
                      <a:pt x="0" y="1749"/>
                    </a:lnTo>
                    <a:lnTo>
                      <a:pt x="0" y="1755"/>
                    </a:lnTo>
                    <a:close/>
                    <a:moveTo>
                      <a:pt x="216" y="80"/>
                    </a:moveTo>
                    <a:lnTo>
                      <a:pt x="216" y="80"/>
                    </a:lnTo>
                    <a:lnTo>
                      <a:pt x="296" y="40"/>
                    </a:lnTo>
                    <a:lnTo>
                      <a:pt x="216" y="0"/>
                    </a:lnTo>
                    <a:lnTo>
                      <a:pt x="21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9" name="Freeform 197">
                <a:extLst>
                  <a:ext uri="{FF2B5EF4-FFF2-40B4-BE49-F238E27FC236}">
                    <a16:creationId xmlns:a16="http://schemas.microsoft.com/office/drawing/2014/main" id="{B498B668-C996-49AE-ADCC-D806EAA8DF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4" y="2326"/>
                <a:ext cx="213" cy="396"/>
              </a:xfrm>
              <a:custGeom>
                <a:avLst/>
                <a:gdLst>
                  <a:gd name="T0" fmla="*/ 0 w 534"/>
                  <a:gd name="T1" fmla="*/ 0 h 987"/>
                  <a:gd name="T2" fmla="*/ 0 w 534"/>
                  <a:gd name="T3" fmla="*/ 0 h 987"/>
                  <a:gd name="T4" fmla="*/ 534 w 534"/>
                  <a:gd name="T5" fmla="*/ 0 h 987"/>
                  <a:gd name="T6" fmla="*/ 534 w 534"/>
                  <a:gd name="T7" fmla="*/ 987 h 987"/>
                  <a:gd name="T8" fmla="*/ 0 w 534"/>
                  <a:gd name="T9" fmla="*/ 987 h 987"/>
                  <a:gd name="T10" fmla="*/ 0 w 534"/>
                  <a:gd name="T11" fmla="*/ 0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87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87"/>
                    </a:lnTo>
                    <a:lnTo>
                      <a:pt x="0" y="9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30" name="Freeform 198">
                <a:extLst>
                  <a:ext uri="{FF2B5EF4-FFF2-40B4-BE49-F238E27FC236}">
                    <a16:creationId xmlns:a16="http://schemas.microsoft.com/office/drawing/2014/main" id="{E6DE4C24-7D10-4F2E-8DFD-9978E6EDB7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4" y="2326"/>
                <a:ext cx="213" cy="396"/>
              </a:xfrm>
              <a:custGeom>
                <a:avLst/>
                <a:gdLst>
                  <a:gd name="T0" fmla="*/ 0 w 534"/>
                  <a:gd name="T1" fmla="*/ 0 h 987"/>
                  <a:gd name="T2" fmla="*/ 0 w 534"/>
                  <a:gd name="T3" fmla="*/ 0 h 987"/>
                  <a:gd name="T4" fmla="*/ 534 w 534"/>
                  <a:gd name="T5" fmla="*/ 0 h 987"/>
                  <a:gd name="T6" fmla="*/ 534 w 534"/>
                  <a:gd name="T7" fmla="*/ 987 h 987"/>
                  <a:gd name="T8" fmla="*/ 0 w 534"/>
                  <a:gd name="T9" fmla="*/ 987 h 987"/>
                  <a:gd name="T10" fmla="*/ 0 w 534"/>
                  <a:gd name="T11" fmla="*/ 0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87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87"/>
                    </a:lnTo>
                    <a:lnTo>
                      <a:pt x="0" y="98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31" name="Rectangle 199">
                <a:extLst>
                  <a:ext uri="{FF2B5EF4-FFF2-40B4-BE49-F238E27FC236}">
                    <a16:creationId xmlns:a16="http://schemas.microsoft.com/office/drawing/2014/main" id="{370FB609-8CC5-43E4-8761-1FC2845563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7" y="257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2" name="Rectangle 200">
                <a:extLst>
                  <a:ext uri="{FF2B5EF4-FFF2-40B4-BE49-F238E27FC236}">
                    <a16:creationId xmlns:a16="http://schemas.microsoft.com/office/drawing/2014/main" id="{407D3A5F-892D-4388-AE15-94AF86B53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2" y="2524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3" name="Rectangle 201">
                <a:extLst>
                  <a:ext uri="{FF2B5EF4-FFF2-40B4-BE49-F238E27FC236}">
                    <a16:creationId xmlns:a16="http://schemas.microsoft.com/office/drawing/2014/main" id="{DCC77617-9334-4161-9F48-FBEA774AE4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2" y="2467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4" name="Rectangle 202">
                <a:extLst>
                  <a:ext uri="{FF2B5EF4-FFF2-40B4-BE49-F238E27FC236}">
                    <a16:creationId xmlns:a16="http://schemas.microsoft.com/office/drawing/2014/main" id="{4CB0E95D-7218-4E2E-9A56-3E5F33ABE8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6" y="2415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5" name="Rectangle 203">
                <a:extLst>
                  <a:ext uri="{FF2B5EF4-FFF2-40B4-BE49-F238E27FC236}">
                    <a16:creationId xmlns:a16="http://schemas.microsoft.com/office/drawing/2014/main" id="{EC3DA24E-BE91-4F0D-8769-28ECE95134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17" y="2361"/>
                <a:ext cx="5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¯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6" name="Rectangle 204">
                <a:extLst>
                  <a:ext uri="{FF2B5EF4-FFF2-40B4-BE49-F238E27FC236}">
                    <a16:creationId xmlns:a16="http://schemas.microsoft.com/office/drawing/2014/main" id="{7B458978-FCE2-4404-A7BA-28D352B44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8" y="23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</p:grpSp>
        <p:grpSp>
          <p:nvGrpSpPr>
            <p:cNvPr id="8" name="Group 406">
              <a:extLst>
                <a:ext uri="{FF2B5EF4-FFF2-40B4-BE49-F238E27FC236}">
                  <a16:creationId xmlns:a16="http://schemas.microsoft.com/office/drawing/2014/main" id="{39571906-84BE-4D10-9043-5AAEB3683BD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24" y="1309"/>
              <a:ext cx="5005" cy="2518"/>
              <a:chOff x="2524" y="1309"/>
              <a:chExt cx="5005" cy="2518"/>
            </a:xfrm>
          </p:grpSpPr>
          <p:sp>
            <p:nvSpPr>
              <p:cNvPr id="337" name="Rectangle 206">
                <a:extLst>
                  <a:ext uri="{FF2B5EF4-FFF2-40B4-BE49-F238E27FC236}">
                    <a16:creationId xmlns:a16="http://schemas.microsoft.com/office/drawing/2014/main" id="{FE2B6777-7B43-4259-B8CC-E40E2667F2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29" y="255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8" name="Rectangle 207">
                <a:extLst>
                  <a:ext uri="{FF2B5EF4-FFF2-40B4-BE49-F238E27FC236}">
                    <a16:creationId xmlns:a16="http://schemas.microsoft.com/office/drawing/2014/main" id="{6456AFBE-6627-4F06-9DED-CFCC168EDE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21" y="248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9" name="Rectangle 208">
                <a:extLst>
                  <a:ext uri="{FF2B5EF4-FFF2-40B4-BE49-F238E27FC236}">
                    <a16:creationId xmlns:a16="http://schemas.microsoft.com/office/drawing/2014/main" id="{4EACED55-97FC-4D8F-8CA3-5A1F51E547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29" y="242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0" name="Rectangle 209">
                <a:extLst>
                  <a:ext uri="{FF2B5EF4-FFF2-40B4-BE49-F238E27FC236}">
                    <a16:creationId xmlns:a16="http://schemas.microsoft.com/office/drawing/2014/main" id="{128D8549-FA6F-47FB-A935-3961616805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41" y="2393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1" name="Rectangle 210">
                <a:extLst>
                  <a:ext uri="{FF2B5EF4-FFF2-40B4-BE49-F238E27FC236}">
                    <a16:creationId xmlns:a16="http://schemas.microsoft.com/office/drawing/2014/main" id="{7489F0FA-A925-4840-8622-7D9A925176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42" y="237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2" name="Rectangle 211">
                <a:extLst>
                  <a:ext uri="{FF2B5EF4-FFF2-40B4-BE49-F238E27FC236}">
                    <a16:creationId xmlns:a16="http://schemas.microsoft.com/office/drawing/2014/main" id="{9BCE91EA-15E1-4457-8317-D39B2157C3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28" y="234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3" name="Freeform 212">
                <a:extLst>
                  <a:ext uri="{FF2B5EF4-FFF2-40B4-BE49-F238E27FC236}">
                    <a16:creationId xmlns:a16="http://schemas.microsoft.com/office/drawing/2014/main" id="{AF88A5E6-2FBC-420C-803B-F9273F20DA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9" y="2324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44" name="Freeform 213">
                <a:extLst>
                  <a:ext uri="{FF2B5EF4-FFF2-40B4-BE49-F238E27FC236}">
                    <a16:creationId xmlns:a16="http://schemas.microsoft.com/office/drawing/2014/main" id="{D0269F41-2AB5-4DC8-9071-6F49BA39C7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9" y="2324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45" name="Rectangle 214">
                <a:extLst>
                  <a:ext uri="{FF2B5EF4-FFF2-40B4-BE49-F238E27FC236}">
                    <a16:creationId xmlns:a16="http://schemas.microsoft.com/office/drawing/2014/main" id="{50D8C26C-6237-4BCB-A56C-3D35BF62B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94" y="253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6" name="Rectangle 215">
                <a:extLst>
                  <a:ext uri="{FF2B5EF4-FFF2-40B4-BE49-F238E27FC236}">
                    <a16:creationId xmlns:a16="http://schemas.microsoft.com/office/drawing/2014/main" id="{AFE0FE35-160E-4960-8C5C-6D6A3E5BE3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93" y="2489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7" name="Rectangle 216">
                <a:extLst>
                  <a:ext uri="{FF2B5EF4-FFF2-40B4-BE49-F238E27FC236}">
                    <a16:creationId xmlns:a16="http://schemas.microsoft.com/office/drawing/2014/main" id="{E5CA4252-95F6-4089-A1AF-F77D17C425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95" y="244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8" name="Rectangle 217">
                <a:extLst>
                  <a:ext uri="{FF2B5EF4-FFF2-40B4-BE49-F238E27FC236}">
                    <a16:creationId xmlns:a16="http://schemas.microsoft.com/office/drawing/2014/main" id="{FBA52745-BDB8-427F-A235-A54EC789FD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98" y="2406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9" name="Rectangle 218">
                <a:extLst>
                  <a:ext uri="{FF2B5EF4-FFF2-40B4-BE49-F238E27FC236}">
                    <a16:creationId xmlns:a16="http://schemas.microsoft.com/office/drawing/2014/main" id="{79CA09E5-9744-469F-AA07-E60782B098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89" y="2362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0" name="Freeform 219">
                <a:extLst>
                  <a:ext uri="{FF2B5EF4-FFF2-40B4-BE49-F238E27FC236}">
                    <a16:creationId xmlns:a16="http://schemas.microsoft.com/office/drawing/2014/main" id="{68D851DD-CBAB-4E36-A031-B6D8EACD32F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92" y="2497"/>
                <a:ext cx="112" cy="32"/>
              </a:xfrm>
              <a:custGeom>
                <a:avLst/>
                <a:gdLst>
                  <a:gd name="T0" fmla="*/ 0 w 281"/>
                  <a:gd name="T1" fmla="*/ 37 h 80"/>
                  <a:gd name="T2" fmla="*/ 0 w 281"/>
                  <a:gd name="T3" fmla="*/ 37 h 80"/>
                  <a:gd name="T4" fmla="*/ 214 w 281"/>
                  <a:gd name="T5" fmla="*/ 37 h 80"/>
                  <a:gd name="T6" fmla="*/ 214 w 281"/>
                  <a:gd name="T7" fmla="*/ 43 h 80"/>
                  <a:gd name="T8" fmla="*/ 0 w 281"/>
                  <a:gd name="T9" fmla="*/ 43 h 80"/>
                  <a:gd name="T10" fmla="*/ 0 w 281"/>
                  <a:gd name="T11" fmla="*/ 37 h 80"/>
                  <a:gd name="T12" fmla="*/ 201 w 281"/>
                  <a:gd name="T13" fmla="*/ 0 h 80"/>
                  <a:gd name="T14" fmla="*/ 201 w 281"/>
                  <a:gd name="T15" fmla="*/ 0 h 80"/>
                  <a:gd name="T16" fmla="*/ 281 w 281"/>
                  <a:gd name="T17" fmla="*/ 40 h 80"/>
                  <a:gd name="T18" fmla="*/ 201 w 281"/>
                  <a:gd name="T19" fmla="*/ 80 h 80"/>
                  <a:gd name="T20" fmla="*/ 201 w 281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1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1" y="0"/>
                    </a:moveTo>
                    <a:lnTo>
                      <a:pt x="201" y="0"/>
                    </a:lnTo>
                    <a:lnTo>
                      <a:pt x="281" y="40"/>
                    </a:lnTo>
                    <a:lnTo>
                      <a:pt x="201" y="80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1" name="Freeform 220">
                <a:extLst>
                  <a:ext uri="{FF2B5EF4-FFF2-40B4-BE49-F238E27FC236}">
                    <a16:creationId xmlns:a16="http://schemas.microsoft.com/office/drawing/2014/main" id="{BDB8ECDD-DAD8-48FD-BD79-0B028DDF13E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82" y="2494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4 h 80"/>
                  <a:gd name="T8" fmla="*/ 0 w 280"/>
                  <a:gd name="T9" fmla="*/ 44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2" name="Freeform 221">
                <a:extLst>
                  <a:ext uri="{FF2B5EF4-FFF2-40B4-BE49-F238E27FC236}">
                    <a16:creationId xmlns:a16="http://schemas.microsoft.com/office/drawing/2014/main" id="{9D927132-4727-4E8A-8B28-1A4F03AA366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12" y="2508"/>
                <a:ext cx="112" cy="32"/>
              </a:xfrm>
              <a:custGeom>
                <a:avLst/>
                <a:gdLst>
                  <a:gd name="T0" fmla="*/ 0 w 281"/>
                  <a:gd name="T1" fmla="*/ 36 h 80"/>
                  <a:gd name="T2" fmla="*/ 0 w 281"/>
                  <a:gd name="T3" fmla="*/ 36 h 80"/>
                  <a:gd name="T4" fmla="*/ 214 w 281"/>
                  <a:gd name="T5" fmla="*/ 36 h 80"/>
                  <a:gd name="T6" fmla="*/ 214 w 281"/>
                  <a:gd name="T7" fmla="*/ 43 h 80"/>
                  <a:gd name="T8" fmla="*/ 0 w 281"/>
                  <a:gd name="T9" fmla="*/ 43 h 80"/>
                  <a:gd name="T10" fmla="*/ 0 w 281"/>
                  <a:gd name="T11" fmla="*/ 36 h 80"/>
                  <a:gd name="T12" fmla="*/ 201 w 281"/>
                  <a:gd name="T13" fmla="*/ 0 h 80"/>
                  <a:gd name="T14" fmla="*/ 201 w 281"/>
                  <a:gd name="T15" fmla="*/ 0 h 80"/>
                  <a:gd name="T16" fmla="*/ 281 w 281"/>
                  <a:gd name="T17" fmla="*/ 40 h 80"/>
                  <a:gd name="T18" fmla="*/ 201 w 281"/>
                  <a:gd name="T19" fmla="*/ 80 h 80"/>
                  <a:gd name="T20" fmla="*/ 201 w 281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1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4" y="36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1" y="0"/>
                    </a:moveTo>
                    <a:lnTo>
                      <a:pt x="201" y="0"/>
                    </a:lnTo>
                    <a:lnTo>
                      <a:pt x="281" y="40"/>
                    </a:lnTo>
                    <a:lnTo>
                      <a:pt x="201" y="80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3" name="Freeform 222">
                <a:extLst>
                  <a:ext uri="{FF2B5EF4-FFF2-40B4-BE49-F238E27FC236}">
                    <a16:creationId xmlns:a16="http://schemas.microsoft.com/office/drawing/2014/main" id="{DBB2AD8A-C52A-4818-A8AB-E5D01C84E6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4" y="2292"/>
                <a:ext cx="408" cy="539"/>
              </a:xfrm>
              <a:custGeom>
                <a:avLst/>
                <a:gdLst>
                  <a:gd name="T0" fmla="*/ 0 w 1020"/>
                  <a:gd name="T1" fmla="*/ 0 h 1346"/>
                  <a:gd name="T2" fmla="*/ 0 w 1020"/>
                  <a:gd name="T3" fmla="*/ 0 h 1346"/>
                  <a:gd name="T4" fmla="*/ 1020 w 1020"/>
                  <a:gd name="T5" fmla="*/ 0 h 1346"/>
                  <a:gd name="T6" fmla="*/ 1020 w 1020"/>
                  <a:gd name="T7" fmla="*/ 1346 h 1346"/>
                  <a:gd name="T8" fmla="*/ 0 w 1020"/>
                  <a:gd name="T9" fmla="*/ 1346 h 1346"/>
                  <a:gd name="T10" fmla="*/ 0 w 1020"/>
                  <a:gd name="T11" fmla="*/ 0 h 1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0" h="1346">
                    <a:moveTo>
                      <a:pt x="0" y="0"/>
                    </a:moveTo>
                    <a:lnTo>
                      <a:pt x="0" y="0"/>
                    </a:lnTo>
                    <a:lnTo>
                      <a:pt x="1020" y="0"/>
                    </a:lnTo>
                    <a:lnTo>
                      <a:pt x="1020" y="1346"/>
                    </a:lnTo>
                    <a:lnTo>
                      <a:pt x="0" y="13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4" name="Freeform 223">
                <a:extLst>
                  <a:ext uri="{FF2B5EF4-FFF2-40B4-BE49-F238E27FC236}">
                    <a16:creationId xmlns:a16="http://schemas.microsoft.com/office/drawing/2014/main" id="{10D25149-C725-4693-89FD-2C9001ACDE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4" y="2292"/>
                <a:ext cx="408" cy="539"/>
              </a:xfrm>
              <a:custGeom>
                <a:avLst/>
                <a:gdLst>
                  <a:gd name="T0" fmla="*/ 0 w 1020"/>
                  <a:gd name="T1" fmla="*/ 0 h 1346"/>
                  <a:gd name="T2" fmla="*/ 0 w 1020"/>
                  <a:gd name="T3" fmla="*/ 0 h 1346"/>
                  <a:gd name="T4" fmla="*/ 1020 w 1020"/>
                  <a:gd name="T5" fmla="*/ 0 h 1346"/>
                  <a:gd name="T6" fmla="*/ 1020 w 1020"/>
                  <a:gd name="T7" fmla="*/ 1346 h 1346"/>
                  <a:gd name="T8" fmla="*/ 0 w 1020"/>
                  <a:gd name="T9" fmla="*/ 1346 h 1346"/>
                  <a:gd name="T10" fmla="*/ 0 w 1020"/>
                  <a:gd name="T11" fmla="*/ 0 h 1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0" h="1346">
                    <a:moveTo>
                      <a:pt x="0" y="0"/>
                    </a:moveTo>
                    <a:lnTo>
                      <a:pt x="0" y="0"/>
                    </a:lnTo>
                    <a:lnTo>
                      <a:pt x="1020" y="0"/>
                    </a:lnTo>
                    <a:lnTo>
                      <a:pt x="1020" y="1346"/>
                    </a:lnTo>
                    <a:lnTo>
                      <a:pt x="0" y="1346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5" name="Rectangle 224">
                <a:extLst>
                  <a:ext uri="{FF2B5EF4-FFF2-40B4-BE49-F238E27FC236}">
                    <a16:creationId xmlns:a16="http://schemas.microsoft.com/office/drawing/2014/main" id="{43BF4BC6-4863-476E-A151-38169F6EB1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4" y="264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6" name="Rectangle 225">
                <a:extLst>
                  <a:ext uri="{FF2B5EF4-FFF2-40B4-BE49-F238E27FC236}">
                    <a16:creationId xmlns:a16="http://schemas.microsoft.com/office/drawing/2014/main" id="{D17476DE-8DDA-4B44-8AFB-7B75AAAE81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7" y="2599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7" name="Rectangle 226">
                <a:extLst>
                  <a:ext uri="{FF2B5EF4-FFF2-40B4-BE49-F238E27FC236}">
                    <a16:creationId xmlns:a16="http://schemas.microsoft.com/office/drawing/2014/main" id="{4BFB00B0-046D-4333-8AE7-23E28C0CB1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9" y="2560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8" name="Rectangle 227">
                <a:extLst>
                  <a:ext uri="{FF2B5EF4-FFF2-40B4-BE49-F238E27FC236}">
                    <a16:creationId xmlns:a16="http://schemas.microsoft.com/office/drawing/2014/main" id="{4AB4271C-B5C4-49F8-A20D-10408D867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7" y="2523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9" name="Rectangle 228">
                <a:extLst>
                  <a:ext uri="{FF2B5EF4-FFF2-40B4-BE49-F238E27FC236}">
                    <a16:creationId xmlns:a16="http://schemas.microsoft.com/office/drawing/2014/main" id="{D4403708-20B9-46F3-9838-39394E3CF1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78" y="249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0" name="Rectangle 229">
                <a:extLst>
                  <a:ext uri="{FF2B5EF4-FFF2-40B4-BE49-F238E27FC236}">
                    <a16:creationId xmlns:a16="http://schemas.microsoft.com/office/drawing/2014/main" id="{420DF6DF-5543-47E4-86D0-BFAB470B43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4" y="246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1" name="Rectangle 230">
                <a:extLst>
                  <a:ext uri="{FF2B5EF4-FFF2-40B4-BE49-F238E27FC236}">
                    <a16:creationId xmlns:a16="http://schemas.microsoft.com/office/drawing/2014/main" id="{B47FBAFC-12EA-40FA-A727-37B1E5D216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6" y="24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2" name="Rectangle 231">
                <a:extLst>
                  <a:ext uri="{FF2B5EF4-FFF2-40B4-BE49-F238E27FC236}">
                    <a16:creationId xmlns:a16="http://schemas.microsoft.com/office/drawing/2014/main" id="{0FA4DFDA-1649-4E30-A012-2FC4609BD1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6" y="237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3" name="Rectangle 232">
                <a:extLst>
                  <a:ext uri="{FF2B5EF4-FFF2-40B4-BE49-F238E27FC236}">
                    <a16:creationId xmlns:a16="http://schemas.microsoft.com/office/drawing/2014/main" id="{EDA9A26F-BE47-4285-9716-B590F8219A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6" y="232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4" name="Rectangle 233">
                <a:extLst>
                  <a:ext uri="{FF2B5EF4-FFF2-40B4-BE49-F238E27FC236}">
                    <a16:creationId xmlns:a16="http://schemas.microsoft.com/office/drawing/2014/main" id="{0F418345-B2EB-4370-8255-23AFFE0139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78" y="229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5" name="Rectangle 234">
                <a:extLst>
                  <a:ext uri="{FF2B5EF4-FFF2-40B4-BE49-F238E27FC236}">
                    <a16:creationId xmlns:a16="http://schemas.microsoft.com/office/drawing/2014/main" id="{BDE516E7-DE61-4A22-B6F5-F13F9C4D23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65" y="2597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6" name="Rectangle 235">
                <a:extLst>
                  <a:ext uri="{FF2B5EF4-FFF2-40B4-BE49-F238E27FC236}">
                    <a16:creationId xmlns:a16="http://schemas.microsoft.com/office/drawing/2014/main" id="{4E8F7617-AFEA-4632-87D4-9F9ED72D42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79" y="256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7" name="Rectangle 236">
                <a:extLst>
                  <a:ext uri="{FF2B5EF4-FFF2-40B4-BE49-F238E27FC236}">
                    <a16:creationId xmlns:a16="http://schemas.microsoft.com/office/drawing/2014/main" id="{2613257C-E4FB-48CE-BE37-67CD1229AB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67" y="2532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8" name="Rectangle 237">
                <a:extLst>
                  <a:ext uri="{FF2B5EF4-FFF2-40B4-BE49-F238E27FC236}">
                    <a16:creationId xmlns:a16="http://schemas.microsoft.com/office/drawing/2014/main" id="{5D245308-858C-45A9-8029-DC8276B492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70" y="2491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9" name="Rectangle 238">
                <a:extLst>
                  <a:ext uri="{FF2B5EF4-FFF2-40B4-BE49-F238E27FC236}">
                    <a16:creationId xmlns:a16="http://schemas.microsoft.com/office/drawing/2014/main" id="{2C93E312-171D-47BE-92E0-A478ABDBAF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68" y="2454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0" name="Rectangle 239">
                <a:extLst>
                  <a:ext uri="{FF2B5EF4-FFF2-40B4-BE49-F238E27FC236}">
                    <a16:creationId xmlns:a16="http://schemas.microsoft.com/office/drawing/2014/main" id="{440176F7-CEAF-4F41-A651-22C0C3FC22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78" y="2424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1" name="Rectangle 240">
                <a:extLst>
                  <a:ext uri="{FF2B5EF4-FFF2-40B4-BE49-F238E27FC236}">
                    <a16:creationId xmlns:a16="http://schemas.microsoft.com/office/drawing/2014/main" id="{BD3F6812-28BA-4E79-AF58-2544E73597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79" y="240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2" name="Rectangle 241">
                <a:extLst>
                  <a:ext uri="{FF2B5EF4-FFF2-40B4-BE49-F238E27FC236}">
                    <a16:creationId xmlns:a16="http://schemas.microsoft.com/office/drawing/2014/main" id="{7938277A-529C-40BB-8E86-EC444B8010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65" y="237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3" name="Freeform 242">
                <a:extLst>
                  <a:ext uri="{FF2B5EF4-FFF2-40B4-BE49-F238E27FC236}">
                    <a16:creationId xmlns:a16="http://schemas.microsoft.com/office/drawing/2014/main" id="{9107B8F5-BD70-4990-8AE1-69D9BBEBF3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5" y="2292"/>
                <a:ext cx="409" cy="539"/>
              </a:xfrm>
              <a:custGeom>
                <a:avLst/>
                <a:gdLst>
                  <a:gd name="T0" fmla="*/ 0 w 1020"/>
                  <a:gd name="T1" fmla="*/ 0 h 1346"/>
                  <a:gd name="T2" fmla="*/ 0 w 1020"/>
                  <a:gd name="T3" fmla="*/ 0 h 1346"/>
                  <a:gd name="T4" fmla="*/ 1020 w 1020"/>
                  <a:gd name="T5" fmla="*/ 0 h 1346"/>
                  <a:gd name="T6" fmla="*/ 1020 w 1020"/>
                  <a:gd name="T7" fmla="*/ 1346 h 1346"/>
                  <a:gd name="T8" fmla="*/ 0 w 1020"/>
                  <a:gd name="T9" fmla="*/ 1346 h 1346"/>
                  <a:gd name="T10" fmla="*/ 0 w 1020"/>
                  <a:gd name="T11" fmla="*/ 0 h 1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0" h="1346">
                    <a:moveTo>
                      <a:pt x="0" y="0"/>
                    </a:moveTo>
                    <a:lnTo>
                      <a:pt x="0" y="0"/>
                    </a:lnTo>
                    <a:lnTo>
                      <a:pt x="1020" y="0"/>
                    </a:lnTo>
                    <a:lnTo>
                      <a:pt x="1020" y="1346"/>
                    </a:lnTo>
                    <a:lnTo>
                      <a:pt x="0" y="13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74" name="Freeform 243">
                <a:extLst>
                  <a:ext uri="{FF2B5EF4-FFF2-40B4-BE49-F238E27FC236}">
                    <a16:creationId xmlns:a16="http://schemas.microsoft.com/office/drawing/2014/main" id="{DA4A628D-179B-4902-AB1D-A35B7AE53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5" y="2292"/>
                <a:ext cx="409" cy="539"/>
              </a:xfrm>
              <a:custGeom>
                <a:avLst/>
                <a:gdLst>
                  <a:gd name="T0" fmla="*/ 0 w 1020"/>
                  <a:gd name="T1" fmla="*/ 0 h 1346"/>
                  <a:gd name="T2" fmla="*/ 0 w 1020"/>
                  <a:gd name="T3" fmla="*/ 0 h 1346"/>
                  <a:gd name="T4" fmla="*/ 1020 w 1020"/>
                  <a:gd name="T5" fmla="*/ 0 h 1346"/>
                  <a:gd name="T6" fmla="*/ 1020 w 1020"/>
                  <a:gd name="T7" fmla="*/ 1346 h 1346"/>
                  <a:gd name="T8" fmla="*/ 0 w 1020"/>
                  <a:gd name="T9" fmla="*/ 1346 h 1346"/>
                  <a:gd name="T10" fmla="*/ 0 w 1020"/>
                  <a:gd name="T11" fmla="*/ 0 h 1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0" h="1346">
                    <a:moveTo>
                      <a:pt x="0" y="0"/>
                    </a:moveTo>
                    <a:lnTo>
                      <a:pt x="0" y="0"/>
                    </a:lnTo>
                    <a:lnTo>
                      <a:pt x="1020" y="0"/>
                    </a:lnTo>
                    <a:lnTo>
                      <a:pt x="1020" y="1346"/>
                    </a:lnTo>
                    <a:lnTo>
                      <a:pt x="0" y="1346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75" name="Rectangle 244">
                <a:extLst>
                  <a:ext uri="{FF2B5EF4-FFF2-40B4-BE49-F238E27FC236}">
                    <a16:creationId xmlns:a16="http://schemas.microsoft.com/office/drawing/2014/main" id="{B7A9426A-B7F7-4172-9A04-2F1FB4E058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2642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6" name="Rectangle 245">
                <a:extLst>
                  <a:ext uri="{FF2B5EF4-FFF2-40B4-BE49-F238E27FC236}">
                    <a16:creationId xmlns:a16="http://schemas.microsoft.com/office/drawing/2014/main" id="{7EA6F9C7-F09E-4BEC-B8EE-4685D16736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8" y="2598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7" name="Rectangle 246">
                <a:extLst>
                  <a:ext uri="{FF2B5EF4-FFF2-40B4-BE49-F238E27FC236}">
                    <a16:creationId xmlns:a16="http://schemas.microsoft.com/office/drawing/2014/main" id="{71624668-A726-4F63-A611-28253B13B1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20" y="2559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8" name="Rectangle 247">
                <a:extLst>
                  <a:ext uri="{FF2B5EF4-FFF2-40B4-BE49-F238E27FC236}">
                    <a16:creationId xmlns:a16="http://schemas.microsoft.com/office/drawing/2014/main" id="{B5776FF3-79E6-47DC-83ED-73D244E237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8" y="2522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9" name="Rectangle 248">
                <a:extLst>
                  <a:ext uri="{FF2B5EF4-FFF2-40B4-BE49-F238E27FC236}">
                    <a16:creationId xmlns:a16="http://schemas.microsoft.com/office/drawing/2014/main" id="{03ACAEA4-7247-4696-8E2E-E7839630C0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29" y="249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0" name="Rectangle 249">
                <a:extLst>
                  <a:ext uri="{FF2B5EF4-FFF2-40B4-BE49-F238E27FC236}">
                    <a16:creationId xmlns:a16="http://schemas.microsoft.com/office/drawing/2014/main" id="{C3D43AB1-5F77-4327-9CF4-8FAF5BB2C1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246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1" name="Rectangle 250">
                <a:extLst>
                  <a:ext uri="{FF2B5EF4-FFF2-40B4-BE49-F238E27FC236}">
                    <a16:creationId xmlns:a16="http://schemas.microsoft.com/office/drawing/2014/main" id="{5584B9D3-4854-45A2-B522-BCC72698B7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7" y="24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2" name="Rectangle 251">
                <a:extLst>
                  <a:ext uri="{FF2B5EF4-FFF2-40B4-BE49-F238E27FC236}">
                    <a16:creationId xmlns:a16="http://schemas.microsoft.com/office/drawing/2014/main" id="{3D8CFECC-6ED5-4831-93A8-50DABCE28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7" y="237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3" name="Rectangle 252">
                <a:extLst>
                  <a:ext uri="{FF2B5EF4-FFF2-40B4-BE49-F238E27FC236}">
                    <a16:creationId xmlns:a16="http://schemas.microsoft.com/office/drawing/2014/main" id="{3934B9DC-9038-41A9-9809-80ECFD6E80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7" y="232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4" name="Rectangle 253">
                <a:extLst>
                  <a:ext uri="{FF2B5EF4-FFF2-40B4-BE49-F238E27FC236}">
                    <a16:creationId xmlns:a16="http://schemas.microsoft.com/office/drawing/2014/main" id="{36FE90EB-1356-4CA7-9829-FDE3C45977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29" y="229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5" name="Rectangle 254">
                <a:extLst>
                  <a:ext uri="{FF2B5EF4-FFF2-40B4-BE49-F238E27FC236}">
                    <a16:creationId xmlns:a16="http://schemas.microsoft.com/office/drawing/2014/main" id="{7FC9FD51-C972-4E6D-81C1-95ADE82E0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16" y="2596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6" name="Rectangle 255">
                <a:extLst>
                  <a:ext uri="{FF2B5EF4-FFF2-40B4-BE49-F238E27FC236}">
                    <a16:creationId xmlns:a16="http://schemas.microsoft.com/office/drawing/2014/main" id="{39A9DD02-FE26-42B0-9851-510115F044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30" y="256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7" name="Rectangle 256">
                <a:extLst>
                  <a:ext uri="{FF2B5EF4-FFF2-40B4-BE49-F238E27FC236}">
                    <a16:creationId xmlns:a16="http://schemas.microsoft.com/office/drawing/2014/main" id="{BD26D297-EA88-4A1C-8153-AF7B881B35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18" y="2531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8" name="Rectangle 257">
                <a:extLst>
                  <a:ext uri="{FF2B5EF4-FFF2-40B4-BE49-F238E27FC236}">
                    <a16:creationId xmlns:a16="http://schemas.microsoft.com/office/drawing/2014/main" id="{DF5F9155-73C4-4762-9964-C4F54DDA91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21" y="2490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9" name="Rectangle 258">
                <a:extLst>
                  <a:ext uri="{FF2B5EF4-FFF2-40B4-BE49-F238E27FC236}">
                    <a16:creationId xmlns:a16="http://schemas.microsoft.com/office/drawing/2014/main" id="{27FEE5C7-9FD7-4B70-9DD0-05CFD12BF0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19" y="2453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0" name="Rectangle 259">
                <a:extLst>
                  <a:ext uri="{FF2B5EF4-FFF2-40B4-BE49-F238E27FC236}">
                    <a16:creationId xmlns:a16="http://schemas.microsoft.com/office/drawing/2014/main" id="{A32DA493-5E09-461B-B08A-C72DE23DD6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29" y="2423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1" name="Rectangle 260">
                <a:extLst>
                  <a:ext uri="{FF2B5EF4-FFF2-40B4-BE49-F238E27FC236}">
                    <a16:creationId xmlns:a16="http://schemas.microsoft.com/office/drawing/2014/main" id="{A730C6D9-EDB2-4C59-B7A3-A5E7A69711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30" y="240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2" name="Rectangle 261">
                <a:extLst>
                  <a:ext uri="{FF2B5EF4-FFF2-40B4-BE49-F238E27FC236}">
                    <a16:creationId xmlns:a16="http://schemas.microsoft.com/office/drawing/2014/main" id="{642A9EF3-1839-45F2-B8F8-39455D62EF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16" y="237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3" name="Freeform 262">
                <a:extLst>
                  <a:ext uri="{FF2B5EF4-FFF2-40B4-BE49-F238E27FC236}">
                    <a16:creationId xmlns:a16="http://schemas.microsoft.com/office/drawing/2014/main" id="{B22D3ABB-508A-4325-BF9D-D119B470EC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00" y="2472"/>
                <a:ext cx="58" cy="13"/>
              </a:xfrm>
              <a:custGeom>
                <a:avLst/>
                <a:gdLst>
                  <a:gd name="T0" fmla="*/ 129 w 145"/>
                  <a:gd name="T1" fmla="*/ 0 h 32"/>
                  <a:gd name="T2" fmla="*/ 129 w 145"/>
                  <a:gd name="T3" fmla="*/ 0 h 32"/>
                  <a:gd name="T4" fmla="*/ 141 w 145"/>
                  <a:gd name="T5" fmla="*/ 4 h 32"/>
                  <a:gd name="T6" fmla="*/ 145 w 145"/>
                  <a:gd name="T7" fmla="*/ 16 h 32"/>
                  <a:gd name="T8" fmla="*/ 141 w 145"/>
                  <a:gd name="T9" fmla="*/ 29 h 32"/>
                  <a:gd name="T10" fmla="*/ 129 w 145"/>
                  <a:gd name="T11" fmla="*/ 32 h 32"/>
                  <a:gd name="T12" fmla="*/ 117 w 145"/>
                  <a:gd name="T13" fmla="*/ 29 h 32"/>
                  <a:gd name="T14" fmla="*/ 114 w 145"/>
                  <a:gd name="T15" fmla="*/ 17 h 32"/>
                  <a:gd name="T16" fmla="*/ 117 w 145"/>
                  <a:gd name="T17" fmla="*/ 4 h 32"/>
                  <a:gd name="T18" fmla="*/ 129 w 145"/>
                  <a:gd name="T19" fmla="*/ 0 h 32"/>
                  <a:gd name="T20" fmla="*/ 129 w 145"/>
                  <a:gd name="T21" fmla="*/ 0 h 32"/>
                  <a:gd name="T22" fmla="*/ 73 w 145"/>
                  <a:gd name="T23" fmla="*/ 0 h 32"/>
                  <a:gd name="T24" fmla="*/ 73 w 145"/>
                  <a:gd name="T25" fmla="*/ 0 h 32"/>
                  <a:gd name="T26" fmla="*/ 85 w 145"/>
                  <a:gd name="T27" fmla="*/ 4 h 32"/>
                  <a:gd name="T28" fmla="*/ 88 w 145"/>
                  <a:gd name="T29" fmla="*/ 16 h 32"/>
                  <a:gd name="T30" fmla="*/ 85 w 145"/>
                  <a:gd name="T31" fmla="*/ 29 h 32"/>
                  <a:gd name="T32" fmla="*/ 73 w 145"/>
                  <a:gd name="T33" fmla="*/ 32 h 32"/>
                  <a:gd name="T34" fmla="*/ 60 w 145"/>
                  <a:gd name="T35" fmla="*/ 29 h 32"/>
                  <a:gd name="T36" fmla="*/ 57 w 145"/>
                  <a:gd name="T37" fmla="*/ 17 h 32"/>
                  <a:gd name="T38" fmla="*/ 61 w 145"/>
                  <a:gd name="T39" fmla="*/ 4 h 32"/>
                  <a:gd name="T40" fmla="*/ 73 w 145"/>
                  <a:gd name="T41" fmla="*/ 0 h 32"/>
                  <a:gd name="T42" fmla="*/ 73 w 145"/>
                  <a:gd name="T43" fmla="*/ 0 h 32"/>
                  <a:gd name="T44" fmla="*/ 16 w 145"/>
                  <a:gd name="T45" fmla="*/ 0 h 32"/>
                  <a:gd name="T46" fmla="*/ 16 w 145"/>
                  <a:gd name="T47" fmla="*/ 0 h 32"/>
                  <a:gd name="T48" fmla="*/ 28 w 145"/>
                  <a:gd name="T49" fmla="*/ 4 h 32"/>
                  <a:gd name="T50" fmla="*/ 31 w 145"/>
                  <a:gd name="T51" fmla="*/ 16 h 32"/>
                  <a:gd name="T52" fmla="*/ 28 w 145"/>
                  <a:gd name="T53" fmla="*/ 29 h 32"/>
                  <a:gd name="T54" fmla="*/ 16 w 145"/>
                  <a:gd name="T55" fmla="*/ 32 h 32"/>
                  <a:gd name="T56" fmla="*/ 4 w 145"/>
                  <a:gd name="T57" fmla="*/ 29 h 32"/>
                  <a:gd name="T58" fmla="*/ 0 w 145"/>
                  <a:gd name="T59" fmla="*/ 17 h 32"/>
                  <a:gd name="T60" fmla="*/ 4 w 145"/>
                  <a:gd name="T61" fmla="*/ 4 h 32"/>
                  <a:gd name="T62" fmla="*/ 16 w 145"/>
                  <a:gd name="T63" fmla="*/ 0 h 32"/>
                  <a:gd name="T64" fmla="*/ 16 w 145"/>
                  <a:gd name="T6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5" h="32">
                    <a:moveTo>
                      <a:pt x="129" y="0"/>
                    </a:moveTo>
                    <a:lnTo>
                      <a:pt x="129" y="0"/>
                    </a:lnTo>
                    <a:cubicBezTo>
                      <a:pt x="135" y="0"/>
                      <a:pt x="139" y="1"/>
                      <a:pt x="141" y="4"/>
                    </a:cubicBezTo>
                    <a:cubicBezTo>
                      <a:pt x="144" y="6"/>
                      <a:pt x="145" y="10"/>
                      <a:pt x="145" y="16"/>
                    </a:cubicBezTo>
                    <a:cubicBezTo>
                      <a:pt x="145" y="23"/>
                      <a:pt x="144" y="27"/>
                      <a:pt x="141" y="29"/>
                    </a:cubicBezTo>
                    <a:cubicBezTo>
                      <a:pt x="139" y="31"/>
                      <a:pt x="135" y="32"/>
                      <a:pt x="129" y="32"/>
                    </a:cubicBezTo>
                    <a:cubicBezTo>
                      <a:pt x="123" y="32"/>
                      <a:pt x="119" y="31"/>
                      <a:pt x="117" y="29"/>
                    </a:cubicBezTo>
                    <a:cubicBezTo>
                      <a:pt x="115" y="27"/>
                      <a:pt x="114" y="23"/>
                      <a:pt x="114" y="17"/>
                    </a:cubicBezTo>
                    <a:cubicBezTo>
                      <a:pt x="114" y="10"/>
                      <a:pt x="115" y="6"/>
                      <a:pt x="117" y="4"/>
                    </a:cubicBezTo>
                    <a:cubicBezTo>
                      <a:pt x="119" y="1"/>
                      <a:pt x="124" y="0"/>
                      <a:pt x="129" y="0"/>
                    </a:cubicBezTo>
                    <a:lnTo>
                      <a:pt x="129" y="0"/>
                    </a:lnTo>
                    <a:close/>
                    <a:moveTo>
                      <a:pt x="73" y="0"/>
                    </a:moveTo>
                    <a:lnTo>
                      <a:pt x="73" y="0"/>
                    </a:lnTo>
                    <a:cubicBezTo>
                      <a:pt x="79" y="0"/>
                      <a:pt x="83" y="1"/>
                      <a:pt x="85" y="4"/>
                    </a:cubicBezTo>
                    <a:cubicBezTo>
                      <a:pt x="87" y="6"/>
                      <a:pt x="88" y="10"/>
                      <a:pt x="88" y="16"/>
                    </a:cubicBezTo>
                    <a:cubicBezTo>
                      <a:pt x="88" y="23"/>
                      <a:pt x="87" y="27"/>
                      <a:pt x="85" y="29"/>
                    </a:cubicBezTo>
                    <a:cubicBezTo>
                      <a:pt x="82" y="31"/>
                      <a:pt x="78" y="32"/>
                      <a:pt x="73" y="32"/>
                    </a:cubicBezTo>
                    <a:cubicBezTo>
                      <a:pt x="67" y="32"/>
                      <a:pt x="63" y="31"/>
                      <a:pt x="60" y="29"/>
                    </a:cubicBezTo>
                    <a:cubicBezTo>
                      <a:pt x="58" y="27"/>
                      <a:pt x="57" y="23"/>
                      <a:pt x="57" y="17"/>
                    </a:cubicBezTo>
                    <a:cubicBezTo>
                      <a:pt x="57" y="10"/>
                      <a:pt x="58" y="6"/>
                      <a:pt x="61" y="4"/>
                    </a:cubicBezTo>
                    <a:cubicBezTo>
                      <a:pt x="63" y="1"/>
                      <a:pt x="67" y="0"/>
                      <a:pt x="73" y="0"/>
                    </a:cubicBezTo>
                    <a:lnTo>
                      <a:pt x="73" y="0"/>
                    </a:lnTo>
                    <a:close/>
                    <a:moveTo>
                      <a:pt x="16" y="0"/>
                    </a:moveTo>
                    <a:lnTo>
                      <a:pt x="16" y="0"/>
                    </a:lnTo>
                    <a:cubicBezTo>
                      <a:pt x="22" y="0"/>
                      <a:pt x="26" y="1"/>
                      <a:pt x="28" y="4"/>
                    </a:cubicBezTo>
                    <a:cubicBezTo>
                      <a:pt x="30" y="6"/>
                      <a:pt x="31" y="10"/>
                      <a:pt x="31" y="16"/>
                    </a:cubicBezTo>
                    <a:cubicBezTo>
                      <a:pt x="31" y="23"/>
                      <a:pt x="30" y="27"/>
                      <a:pt x="28" y="29"/>
                    </a:cubicBezTo>
                    <a:cubicBezTo>
                      <a:pt x="26" y="31"/>
                      <a:pt x="22" y="32"/>
                      <a:pt x="16" y="32"/>
                    </a:cubicBezTo>
                    <a:cubicBezTo>
                      <a:pt x="10" y="32"/>
                      <a:pt x="6" y="31"/>
                      <a:pt x="4" y="29"/>
                    </a:cubicBezTo>
                    <a:cubicBezTo>
                      <a:pt x="2" y="27"/>
                      <a:pt x="0" y="23"/>
                      <a:pt x="0" y="17"/>
                    </a:cubicBezTo>
                    <a:cubicBezTo>
                      <a:pt x="0" y="10"/>
                      <a:pt x="2" y="6"/>
                      <a:pt x="4" y="4"/>
                    </a:cubicBezTo>
                    <a:cubicBezTo>
                      <a:pt x="6" y="1"/>
                      <a:pt x="10" y="0"/>
                      <a:pt x="16" y="0"/>
                    </a:cubicBez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4" name="Freeform 263">
                <a:extLst>
                  <a:ext uri="{FF2B5EF4-FFF2-40B4-BE49-F238E27FC236}">
                    <a16:creationId xmlns:a16="http://schemas.microsoft.com/office/drawing/2014/main" id="{2729CEC9-D34F-44DB-B1D0-345E0D4A0F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00" y="2472"/>
                <a:ext cx="58" cy="13"/>
              </a:xfrm>
              <a:custGeom>
                <a:avLst/>
                <a:gdLst>
                  <a:gd name="T0" fmla="*/ 129 w 145"/>
                  <a:gd name="T1" fmla="*/ 0 h 32"/>
                  <a:gd name="T2" fmla="*/ 129 w 145"/>
                  <a:gd name="T3" fmla="*/ 0 h 32"/>
                  <a:gd name="T4" fmla="*/ 141 w 145"/>
                  <a:gd name="T5" fmla="*/ 4 h 32"/>
                  <a:gd name="T6" fmla="*/ 145 w 145"/>
                  <a:gd name="T7" fmla="*/ 16 h 32"/>
                  <a:gd name="T8" fmla="*/ 141 w 145"/>
                  <a:gd name="T9" fmla="*/ 29 h 32"/>
                  <a:gd name="T10" fmla="*/ 129 w 145"/>
                  <a:gd name="T11" fmla="*/ 32 h 32"/>
                  <a:gd name="T12" fmla="*/ 117 w 145"/>
                  <a:gd name="T13" fmla="*/ 29 h 32"/>
                  <a:gd name="T14" fmla="*/ 114 w 145"/>
                  <a:gd name="T15" fmla="*/ 17 h 32"/>
                  <a:gd name="T16" fmla="*/ 117 w 145"/>
                  <a:gd name="T17" fmla="*/ 4 h 32"/>
                  <a:gd name="T18" fmla="*/ 129 w 145"/>
                  <a:gd name="T19" fmla="*/ 0 h 32"/>
                  <a:gd name="T20" fmla="*/ 129 w 145"/>
                  <a:gd name="T21" fmla="*/ 0 h 32"/>
                  <a:gd name="T22" fmla="*/ 73 w 145"/>
                  <a:gd name="T23" fmla="*/ 0 h 32"/>
                  <a:gd name="T24" fmla="*/ 73 w 145"/>
                  <a:gd name="T25" fmla="*/ 0 h 32"/>
                  <a:gd name="T26" fmla="*/ 85 w 145"/>
                  <a:gd name="T27" fmla="*/ 4 h 32"/>
                  <a:gd name="T28" fmla="*/ 88 w 145"/>
                  <a:gd name="T29" fmla="*/ 16 h 32"/>
                  <a:gd name="T30" fmla="*/ 85 w 145"/>
                  <a:gd name="T31" fmla="*/ 29 h 32"/>
                  <a:gd name="T32" fmla="*/ 73 w 145"/>
                  <a:gd name="T33" fmla="*/ 32 h 32"/>
                  <a:gd name="T34" fmla="*/ 60 w 145"/>
                  <a:gd name="T35" fmla="*/ 29 h 32"/>
                  <a:gd name="T36" fmla="*/ 57 w 145"/>
                  <a:gd name="T37" fmla="*/ 17 h 32"/>
                  <a:gd name="T38" fmla="*/ 61 w 145"/>
                  <a:gd name="T39" fmla="*/ 4 h 32"/>
                  <a:gd name="T40" fmla="*/ 73 w 145"/>
                  <a:gd name="T41" fmla="*/ 0 h 32"/>
                  <a:gd name="T42" fmla="*/ 73 w 145"/>
                  <a:gd name="T43" fmla="*/ 0 h 32"/>
                  <a:gd name="T44" fmla="*/ 16 w 145"/>
                  <a:gd name="T45" fmla="*/ 0 h 32"/>
                  <a:gd name="T46" fmla="*/ 16 w 145"/>
                  <a:gd name="T47" fmla="*/ 0 h 32"/>
                  <a:gd name="T48" fmla="*/ 28 w 145"/>
                  <a:gd name="T49" fmla="*/ 4 h 32"/>
                  <a:gd name="T50" fmla="*/ 31 w 145"/>
                  <a:gd name="T51" fmla="*/ 16 h 32"/>
                  <a:gd name="T52" fmla="*/ 28 w 145"/>
                  <a:gd name="T53" fmla="*/ 29 h 32"/>
                  <a:gd name="T54" fmla="*/ 16 w 145"/>
                  <a:gd name="T55" fmla="*/ 32 h 32"/>
                  <a:gd name="T56" fmla="*/ 4 w 145"/>
                  <a:gd name="T57" fmla="*/ 29 h 32"/>
                  <a:gd name="T58" fmla="*/ 0 w 145"/>
                  <a:gd name="T59" fmla="*/ 17 h 32"/>
                  <a:gd name="T60" fmla="*/ 4 w 145"/>
                  <a:gd name="T61" fmla="*/ 4 h 32"/>
                  <a:gd name="T62" fmla="*/ 16 w 145"/>
                  <a:gd name="T63" fmla="*/ 0 h 32"/>
                  <a:gd name="T64" fmla="*/ 16 w 145"/>
                  <a:gd name="T6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5" h="32">
                    <a:moveTo>
                      <a:pt x="129" y="0"/>
                    </a:moveTo>
                    <a:lnTo>
                      <a:pt x="129" y="0"/>
                    </a:lnTo>
                    <a:cubicBezTo>
                      <a:pt x="135" y="0"/>
                      <a:pt x="139" y="1"/>
                      <a:pt x="141" y="4"/>
                    </a:cubicBezTo>
                    <a:cubicBezTo>
                      <a:pt x="144" y="6"/>
                      <a:pt x="145" y="10"/>
                      <a:pt x="145" y="16"/>
                    </a:cubicBezTo>
                    <a:cubicBezTo>
                      <a:pt x="145" y="23"/>
                      <a:pt x="144" y="27"/>
                      <a:pt x="141" y="29"/>
                    </a:cubicBezTo>
                    <a:cubicBezTo>
                      <a:pt x="139" y="31"/>
                      <a:pt x="135" y="32"/>
                      <a:pt x="129" y="32"/>
                    </a:cubicBezTo>
                    <a:cubicBezTo>
                      <a:pt x="123" y="32"/>
                      <a:pt x="119" y="31"/>
                      <a:pt x="117" y="29"/>
                    </a:cubicBezTo>
                    <a:cubicBezTo>
                      <a:pt x="115" y="27"/>
                      <a:pt x="114" y="23"/>
                      <a:pt x="114" y="17"/>
                    </a:cubicBezTo>
                    <a:cubicBezTo>
                      <a:pt x="114" y="10"/>
                      <a:pt x="115" y="6"/>
                      <a:pt x="117" y="4"/>
                    </a:cubicBezTo>
                    <a:cubicBezTo>
                      <a:pt x="119" y="1"/>
                      <a:pt x="124" y="0"/>
                      <a:pt x="129" y="0"/>
                    </a:cubicBezTo>
                    <a:lnTo>
                      <a:pt x="129" y="0"/>
                    </a:lnTo>
                    <a:close/>
                    <a:moveTo>
                      <a:pt x="73" y="0"/>
                    </a:moveTo>
                    <a:lnTo>
                      <a:pt x="73" y="0"/>
                    </a:lnTo>
                    <a:cubicBezTo>
                      <a:pt x="79" y="0"/>
                      <a:pt x="83" y="1"/>
                      <a:pt x="85" y="4"/>
                    </a:cubicBezTo>
                    <a:cubicBezTo>
                      <a:pt x="87" y="6"/>
                      <a:pt x="88" y="10"/>
                      <a:pt x="88" y="16"/>
                    </a:cubicBezTo>
                    <a:cubicBezTo>
                      <a:pt x="88" y="23"/>
                      <a:pt x="87" y="27"/>
                      <a:pt x="85" y="29"/>
                    </a:cubicBezTo>
                    <a:cubicBezTo>
                      <a:pt x="82" y="31"/>
                      <a:pt x="78" y="32"/>
                      <a:pt x="73" y="32"/>
                    </a:cubicBezTo>
                    <a:cubicBezTo>
                      <a:pt x="67" y="32"/>
                      <a:pt x="63" y="31"/>
                      <a:pt x="60" y="29"/>
                    </a:cubicBezTo>
                    <a:cubicBezTo>
                      <a:pt x="58" y="27"/>
                      <a:pt x="57" y="23"/>
                      <a:pt x="57" y="17"/>
                    </a:cubicBezTo>
                    <a:cubicBezTo>
                      <a:pt x="57" y="10"/>
                      <a:pt x="58" y="6"/>
                      <a:pt x="61" y="4"/>
                    </a:cubicBezTo>
                    <a:cubicBezTo>
                      <a:pt x="63" y="1"/>
                      <a:pt x="67" y="0"/>
                      <a:pt x="73" y="0"/>
                    </a:cubicBezTo>
                    <a:lnTo>
                      <a:pt x="73" y="0"/>
                    </a:lnTo>
                    <a:close/>
                    <a:moveTo>
                      <a:pt x="16" y="0"/>
                    </a:moveTo>
                    <a:lnTo>
                      <a:pt x="16" y="0"/>
                    </a:lnTo>
                    <a:cubicBezTo>
                      <a:pt x="22" y="0"/>
                      <a:pt x="26" y="1"/>
                      <a:pt x="28" y="4"/>
                    </a:cubicBezTo>
                    <a:cubicBezTo>
                      <a:pt x="30" y="6"/>
                      <a:pt x="31" y="10"/>
                      <a:pt x="31" y="16"/>
                    </a:cubicBezTo>
                    <a:cubicBezTo>
                      <a:pt x="31" y="23"/>
                      <a:pt x="30" y="27"/>
                      <a:pt x="28" y="29"/>
                    </a:cubicBezTo>
                    <a:cubicBezTo>
                      <a:pt x="26" y="31"/>
                      <a:pt x="22" y="32"/>
                      <a:pt x="16" y="32"/>
                    </a:cubicBezTo>
                    <a:cubicBezTo>
                      <a:pt x="10" y="32"/>
                      <a:pt x="6" y="31"/>
                      <a:pt x="4" y="29"/>
                    </a:cubicBezTo>
                    <a:cubicBezTo>
                      <a:pt x="2" y="27"/>
                      <a:pt x="0" y="23"/>
                      <a:pt x="0" y="17"/>
                    </a:cubicBezTo>
                    <a:cubicBezTo>
                      <a:pt x="0" y="10"/>
                      <a:pt x="2" y="6"/>
                      <a:pt x="4" y="4"/>
                    </a:cubicBezTo>
                    <a:cubicBezTo>
                      <a:pt x="6" y="1"/>
                      <a:pt x="10" y="0"/>
                      <a:pt x="16" y="0"/>
                    </a:cubicBezTo>
                    <a:lnTo>
                      <a:pt x="16" y="0"/>
                    </a:lnTo>
                    <a:close/>
                  </a:path>
                </a:pathLst>
              </a:custGeom>
              <a:noFill/>
              <a:ln w="7938" cap="flat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5" name="Freeform 264">
                <a:extLst>
                  <a:ext uri="{FF2B5EF4-FFF2-40B4-BE49-F238E27FC236}">
                    <a16:creationId xmlns:a16="http://schemas.microsoft.com/office/drawing/2014/main" id="{57D31F3C-2DB6-4E24-9155-D9E3816BF0F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84" y="2535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4 h 80"/>
                  <a:gd name="T8" fmla="*/ 0 w 280"/>
                  <a:gd name="T9" fmla="*/ 44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6" name="Freeform 265">
                <a:extLst>
                  <a:ext uri="{FF2B5EF4-FFF2-40B4-BE49-F238E27FC236}">
                    <a16:creationId xmlns:a16="http://schemas.microsoft.com/office/drawing/2014/main" id="{90C5CD6F-49EF-4503-B941-862370E12D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6" y="2345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7" name="Freeform 266">
                <a:extLst>
                  <a:ext uri="{FF2B5EF4-FFF2-40B4-BE49-F238E27FC236}">
                    <a16:creationId xmlns:a16="http://schemas.microsoft.com/office/drawing/2014/main" id="{E8B063E5-49FF-40C0-BE4B-90CD236A72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6" y="2345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8" name="Rectangle 267">
                <a:extLst>
                  <a:ext uri="{FF2B5EF4-FFF2-40B4-BE49-F238E27FC236}">
                    <a16:creationId xmlns:a16="http://schemas.microsoft.com/office/drawing/2014/main" id="{E169CAE0-8AC4-4968-8562-A06E89C011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38" y="2545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9" name="Rectangle 268">
                <a:extLst>
                  <a:ext uri="{FF2B5EF4-FFF2-40B4-BE49-F238E27FC236}">
                    <a16:creationId xmlns:a16="http://schemas.microsoft.com/office/drawing/2014/main" id="{C4B36938-E198-48DF-B3F2-2DAC5609DA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33" y="2496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0" name="Rectangle 269">
                <a:extLst>
                  <a:ext uri="{FF2B5EF4-FFF2-40B4-BE49-F238E27FC236}">
                    <a16:creationId xmlns:a16="http://schemas.microsoft.com/office/drawing/2014/main" id="{0EA8480F-2F01-429E-8D36-4F39BCC342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33" y="2439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1" name="Rectangle 270">
                <a:extLst>
                  <a:ext uri="{FF2B5EF4-FFF2-40B4-BE49-F238E27FC236}">
                    <a16:creationId xmlns:a16="http://schemas.microsoft.com/office/drawing/2014/main" id="{4AF58DE1-860B-43E5-AF44-B12BB21A97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37" y="2389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2" name="Rectangle 271">
                <a:extLst>
                  <a:ext uri="{FF2B5EF4-FFF2-40B4-BE49-F238E27FC236}">
                    <a16:creationId xmlns:a16="http://schemas.microsoft.com/office/drawing/2014/main" id="{54B7E11D-B820-433F-958D-2544DE9650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52" y="23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3" name="Rectangle 272">
                <a:extLst>
                  <a:ext uri="{FF2B5EF4-FFF2-40B4-BE49-F238E27FC236}">
                    <a16:creationId xmlns:a16="http://schemas.microsoft.com/office/drawing/2014/main" id="{3A6CC11A-E01C-49CC-B41A-4899AEF647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40" y="253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4" name="Rectangle 273">
                <a:extLst>
                  <a:ext uri="{FF2B5EF4-FFF2-40B4-BE49-F238E27FC236}">
                    <a16:creationId xmlns:a16="http://schemas.microsoft.com/office/drawing/2014/main" id="{A56B8142-8D2D-4EB3-B0E3-010FEF0832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32" y="246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5" name="Rectangle 274">
                <a:extLst>
                  <a:ext uri="{FF2B5EF4-FFF2-40B4-BE49-F238E27FC236}">
                    <a16:creationId xmlns:a16="http://schemas.microsoft.com/office/drawing/2014/main" id="{2973F1ED-6146-45C6-9262-8343CEAB7A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40" y="240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6" name="Freeform 275">
                <a:extLst>
                  <a:ext uri="{FF2B5EF4-FFF2-40B4-BE49-F238E27FC236}">
                    <a16:creationId xmlns:a16="http://schemas.microsoft.com/office/drawing/2014/main" id="{AEC3CB8E-65AF-44C4-9EAA-F4D434EF1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1" y="2356"/>
                <a:ext cx="214" cy="398"/>
              </a:xfrm>
              <a:custGeom>
                <a:avLst/>
                <a:gdLst>
                  <a:gd name="T0" fmla="*/ 0 w 534"/>
                  <a:gd name="T1" fmla="*/ 0 h 993"/>
                  <a:gd name="T2" fmla="*/ 0 w 534"/>
                  <a:gd name="T3" fmla="*/ 0 h 993"/>
                  <a:gd name="T4" fmla="*/ 534 w 534"/>
                  <a:gd name="T5" fmla="*/ 0 h 993"/>
                  <a:gd name="T6" fmla="*/ 534 w 534"/>
                  <a:gd name="T7" fmla="*/ 993 h 993"/>
                  <a:gd name="T8" fmla="*/ 0 w 534"/>
                  <a:gd name="T9" fmla="*/ 993 h 993"/>
                  <a:gd name="T10" fmla="*/ 0 w 534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93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07" name="Freeform 276">
                <a:extLst>
                  <a:ext uri="{FF2B5EF4-FFF2-40B4-BE49-F238E27FC236}">
                    <a16:creationId xmlns:a16="http://schemas.microsoft.com/office/drawing/2014/main" id="{E6803D7F-84E3-4750-8171-4265C56B0A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1" y="2356"/>
                <a:ext cx="214" cy="398"/>
              </a:xfrm>
              <a:custGeom>
                <a:avLst/>
                <a:gdLst>
                  <a:gd name="T0" fmla="*/ 0 w 534"/>
                  <a:gd name="T1" fmla="*/ 0 h 993"/>
                  <a:gd name="T2" fmla="*/ 0 w 534"/>
                  <a:gd name="T3" fmla="*/ 0 h 993"/>
                  <a:gd name="T4" fmla="*/ 534 w 534"/>
                  <a:gd name="T5" fmla="*/ 0 h 993"/>
                  <a:gd name="T6" fmla="*/ 534 w 534"/>
                  <a:gd name="T7" fmla="*/ 993 h 993"/>
                  <a:gd name="T8" fmla="*/ 0 w 534"/>
                  <a:gd name="T9" fmla="*/ 993 h 993"/>
                  <a:gd name="T10" fmla="*/ 0 w 534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93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08" name="Rectangle 277">
                <a:extLst>
                  <a:ext uri="{FF2B5EF4-FFF2-40B4-BE49-F238E27FC236}">
                    <a16:creationId xmlns:a16="http://schemas.microsoft.com/office/drawing/2014/main" id="{518E9C2B-53ED-45D1-8318-A87C5FB05C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16" y="256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9" name="Rectangle 278">
                <a:extLst>
                  <a:ext uri="{FF2B5EF4-FFF2-40B4-BE49-F238E27FC236}">
                    <a16:creationId xmlns:a16="http://schemas.microsoft.com/office/drawing/2014/main" id="{DC2DDCF4-FD01-4DF3-8D72-04A5A4BBE7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15" y="252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0" name="Rectangle 279">
                <a:extLst>
                  <a:ext uri="{FF2B5EF4-FFF2-40B4-BE49-F238E27FC236}">
                    <a16:creationId xmlns:a16="http://schemas.microsoft.com/office/drawing/2014/main" id="{BE76650D-4896-442C-84FE-D99A216DA0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17" y="2477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1" name="Rectangle 280">
                <a:extLst>
                  <a:ext uri="{FF2B5EF4-FFF2-40B4-BE49-F238E27FC236}">
                    <a16:creationId xmlns:a16="http://schemas.microsoft.com/office/drawing/2014/main" id="{B6079E75-F31A-43A9-80E8-BB94BD5386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20" y="2437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2" name="Rectangle 281">
                <a:extLst>
                  <a:ext uri="{FF2B5EF4-FFF2-40B4-BE49-F238E27FC236}">
                    <a16:creationId xmlns:a16="http://schemas.microsoft.com/office/drawing/2014/main" id="{573B64EE-FA83-4C3B-AAEB-64D52A6478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11" y="2393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3" name="Freeform 282">
                <a:extLst>
                  <a:ext uri="{FF2B5EF4-FFF2-40B4-BE49-F238E27FC236}">
                    <a16:creationId xmlns:a16="http://schemas.microsoft.com/office/drawing/2014/main" id="{2ED73AF0-87B7-4D06-8ADD-00B49C22D6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2" y="2345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14" name="Freeform 283">
                <a:extLst>
                  <a:ext uri="{FF2B5EF4-FFF2-40B4-BE49-F238E27FC236}">
                    <a16:creationId xmlns:a16="http://schemas.microsoft.com/office/drawing/2014/main" id="{50733FA5-8D85-4442-A7E4-5C9BFC814F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2" y="2345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15" name="Rectangle 284">
                <a:extLst>
                  <a:ext uri="{FF2B5EF4-FFF2-40B4-BE49-F238E27FC236}">
                    <a16:creationId xmlns:a16="http://schemas.microsoft.com/office/drawing/2014/main" id="{21D9563F-B07C-49A6-BB03-C38F6FAD05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695" y="2545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6" name="Rectangle 285">
                <a:extLst>
                  <a:ext uri="{FF2B5EF4-FFF2-40B4-BE49-F238E27FC236}">
                    <a16:creationId xmlns:a16="http://schemas.microsoft.com/office/drawing/2014/main" id="{BD5DE7C4-1B76-4F7C-9E4F-62A911B33A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690" y="2496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7" name="Rectangle 286">
                <a:extLst>
                  <a:ext uri="{FF2B5EF4-FFF2-40B4-BE49-F238E27FC236}">
                    <a16:creationId xmlns:a16="http://schemas.microsoft.com/office/drawing/2014/main" id="{8C885026-79EF-4235-AF1C-3D06DC0E26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690" y="2439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8" name="Rectangle 287">
                <a:extLst>
                  <a:ext uri="{FF2B5EF4-FFF2-40B4-BE49-F238E27FC236}">
                    <a16:creationId xmlns:a16="http://schemas.microsoft.com/office/drawing/2014/main" id="{0C12D614-3779-4208-BC8E-8EE4B9D76A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694" y="2389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9" name="Rectangle 288">
                <a:extLst>
                  <a:ext uri="{FF2B5EF4-FFF2-40B4-BE49-F238E27FC236}">
                    <a16:creationId xmlns:a16="http://schemas.microsoft.com/office/drawing/2014/main" id="{A1C1853E-0E3B-47F2-B8DF-4FD93624E8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09" y="23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0" name="Rectangle 289">
                <a:extLst>
                  <a:ext uri="{FF2B5EF4-FFF2-40B4-BE49-F238E27FC236}">
                    <a16:creationId xmlns:a16="http://schemas.microsoft.com/office/drawing/2014/main" id="{0DE96822-0723-4CC3-89BC-2B18BE9B9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97" y="257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1" name="Rectangle 290">
                <a:extLst>
                  <a:ext uri="{FF2B5EF4-FFF2-40B4-BE49-F238E27FC236}">
                    <a16:creationId xmlns:a16="http://schemas.microsoft.com/office/drawing/2014/main" id="{498043F3-9D47-4460-A7FB-6025253F88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89" y="250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2" name="Rectangle 291">
                <a:extLst>
                  <a:ext uri="{FF2B5EF4-FFF2-40B4-BE49-F238E27FC236}">
                    <a16:creationId xmlns:a16="http://schemas.microsoft.com/office/drawing/2014/main" id="{C7028C91-0225-494C-89D8-7198FF53DB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97" y="244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3" name="Rectangle 292">
                <a:extLst>
                  <a:ext uri="{FF2B5EF4-FFF2-40B4-BE49-F238E27FC236}">
                    <a16:creationId xmlns:a16="http://schemas.microsoft.com/office/drawing/2014/main" id="{9871F0A7-8187-455C-BE36-47B8A719FA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809" y="2411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4" name="Rectangle 293">
                <a:extLst>
                  <a:ext uri="{FF2B5EF4-FFF2-40B4-BE49-F238E27FC236}">
                    <a16:creationId xmlns:a16="http://schemas.microsoft.com/office/drawing/2014/main" id="{E96E9CC5-3DF8-4600-8CB2-8D56E3868E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810" y="239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5" name="Rectangle 294">
                <a:extLst>
                  <a:ext uri="{FF2B5EF4-FFF2-40B4-BE49-F238E27FC236}">
                    <a16:creationId xmlns:a16="http://schemas.microsoft.com/office/drawing/2014/main" id="{EB33FCD5-7D5E-4B39-8B0D-9F3C106688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97" y="235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6" name="Freeform 295">
                <a:extLst>
                  <a:ext uri="{FF2B5EF4-FFF2-40B4-BE49-F238E27FC236}">
                    <a16:creationId xmlns:a16="http://schemas.microsoft.com/office/drawing/2014/main" id="{4E5B04DB-4937-4A6D-BE3F-C4939EA20B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09" y="2535"/>
                <a:ext cx="112" cy="32"/>
              </a:xfrm>
              <a:custGeom>
                <a:avLst/>
                <a:gdLst>
                  <a:gd name="T0" fmla="*/ 0 w 281"/>
                  <a:gd name="T1" fmla="*/ 37 h 80"/>
                  <a:gd name="T2" fmla="*/ 0 w 281"/>
                  <a:gd name="T3" fmla="*/ 37 h 80"/>
                  <a:gd name="T4" fmla="*/ 214 w 281"/>
                  <a:gd name="T5" fmla="*/ 37 h 80"/>
                  <a:gd name="T6" fmla="*/ 214 w 281"/>
                  <a:gd name="T7" fmla="*/ 44 h 80"/>
                  <a:gd name="T8" fmla="*/ 0 w 281"/>
                  <a:gd name="T9" fmla="*/ 44 h 80"/>
                  <a:gd name="T10" fmla="*/ 0 w 281"/>
                  <a:gd name="T11" fmla="*/ 37 h 80"/>
                  <a:gd name="T12" fmla="*/ 201 w 281"/>
                  <a:gd name="T13" fmla="*/ 0 h 80"/>
                  <a:gd name="T14" fmla="*/ 201 w 281"/>
                  <a:gd name="T15" fmla="*/ 0 h 80"/>
                  <a:gd name="T16" fmla="*/ 281 w 281"/>
                  <a:gd name="T17" fmla="*/ 40 h 80"/>
                  <a:gd name="T18" fmla="*/ 201 w 281"/>
                  <a:gd name="T19" fmla="*/ 80 h 80"/>
                  <a:gd name="T20" fmla="*/ 201 w 281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1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1" y="0"/>
                    </a:moveTo>
                    <a:lnTo>
                      <a:pt x="201" y="0"/>
                    </a:lnTo>
                    <a:lnTo>
                      <a:pt x="281" y="40"/>
                    </a:lnTo>
                    <a:lnTo>
                      <a:pt x="201" y="80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27" name="Freeform 296">
                <a:extLst>
                  <a:ext uri="{FF2B5EF4-FFF2-40B4-BE49-F238E27FC236}">
                    <a16:creationId xmlns:a16="http://schemas.microsoft.com/office/drawing/2014/main" id="{B38C217F-4525-4FBD-B64E-174A6BC238F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35" y="2537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3 w 280"/>
                  <a:gd name="T5" fmla="*/ 37 h 80"/>
                  <a:gd name="T6" fmla="*/ 213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3" y="37"/>
                    </a:lnTo>
                    <a:lnTo>
                      <a:pt x="213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28" name="Freeform 297">
                <a:extLst>
                  <a:ext uri="{FF2B5EF4-FFF2-40B4-BE49-F238E27FC236}">
                    <a16:creationId xmlns:a16="http://schemas.microsoft.com/office/drawing/2014/main" id="{CF1FEEBD-1D13-4E47-AEA1-D089BC1C7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3" y="2334"/>
                <a:ext cx="213" cy="398"/>
              </a:xfrm>
              <a:custGeom>
                <a:avLst/>
                <a:gdLst>
                  <a:gd name="T0" fmla="*/ 0 w 533"/>
                  <a:gd name="T1" fmla="*/ 0 h 994"/>
                  <a:gd name="T2" fmla="*/ 0 w 533"/>
                  <a:gd name="T3" fmla="*/ 0 h 994"/>
                  <a:gd name="T4" fmla="*/ 533 w 533"/>
                  <a:gd name="T5" fmla="*/ 0 h 994"/>
                  <a:gd name="T6" fmla="*/ 533 w 533"/>
                  <a:gd name="T7" fmla="*/ 994 h 994"/>
                  <a:gd name="T8" fmla="*/ 0 w 533"/>
                  <a:gd name="T9" fmla="*/ 994 h 994"/>
                  <a:gd name="T10" fmla="*/ 0 w 533"/>
                  <a:gd name="T11" fmla="*/ 0 h 9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4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4"/>
                    </a:lnTo>
                    <a:lnTo>
                      <a:pt x="0" y="9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29" name="Freeform 298">
                <a:extLst>
                  <a:ext uri="{FF2B5EF4-FFF2-40B4-BE49-F238E27FC236}">
                    <a16:creationId xmlns:a16="http://schemas.microsoft.com/office/drawing/2014/main" id="{97701FFE-A5B4-413F-9AA3-9CCA9C64D1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3" y="2334"/>
                <a:ext cx="213" cy="398"/>
              </a:xfrm>
              <a:custGeom>
                <a:avLst/>
                <a:gdLst>
                  <a:gd name="T0" fmla="*/ 0 w 533"/>
                  <a:gd name="T1" fmla="*/ 0 h 994"/>
                  <a:gd name="T2" fmla="*/ 0 w 533"/>
                  <a:gd name="T3" fmla="*/ 0 h 994"/>
                  <a:gd name="T4" fmla="*/ 533 w 533"/>
                  <a:gd name="T5" fmla="*/ 0 h 994"/>
                  <a:gd name="T6" fmla="*/ 533 w 533"/>
                  <a:gd name="T7" fmla="*/ 994 h 994"/>
                  <a:gd name="T8" fmla="*/ 0 w 533"/>
                  <a:gd name="T9" fmla="*/ 994 h 994"/>
                  <a:gd name="T10" fmla="*/ 0 w 533"/>
                  <a:gd name="T11" fmla="*/ 0 h 9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4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4"/>
                    </a:lnTo>
                    <a:lnTo>
                      <a:pt x="0" y="99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30" name="Rectangle 299">
                <a:extLst>
                  <a:ext uri="{FF2B5EF4-FFF2-40B4-BE49-F238E27FC236}">
                    <a16:creationId xmlns:a16="http://schemas.microsoft.com/office/drawing/2014/main" id="{CE1FA0E9-5179-4DD3-9D49-2D08B6A6E9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27" y="251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1" name="Rectangle 300">
                <a:extLst>
                  <a:ext uri="{FF2B5EF4-FFF2-40B4-BE49-F238E27FC236}">
                    <a16:creationId xmlns:a16="http://schemas.microsoft.com/office/drawing/2014/main" id="{0125E5FD-0BC2-4784-83CD-6FE0C85897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40" y="2481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i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2" name="Rectangle 301">
                <a:extLst>
                  <a:ext uri="{FF2B5EF4-FFF2-40B4-BE49-F238E27FC236}">
                    <a16:creationId xmlns:a16="http://schemas.microsoft.com/office/drawing/2014/main" id="{2A029E96-9B0F-422C-B7DC-4761CC287F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31" y="2452"/>
                <a:ext cx="3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x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3" name="Rectangle 302">
                <a:extLst>
                  <a:ext uri="{FF2B5EF4-FFF2-40B4-BE49-F238E27FC236}">
                    <a16:creationId xmlns:a16="http://schemas.microsoft.com/office/drawing/2014/main" id="{6EBF60E7-1B19-4D94-AA67-DFB030F4A1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28" y="24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4" name="Rectangle 303">
                <a:extLst>
                  <a:ext uri="{FF2B5EF4-FFF2-40B4-BE49-F238E27FC236}">
                    <a16:creationId xmlns:a16="http://schemas.microsoft.com/office/drawing/2014/main" id="{407FC84B-82B5-46A2-8A9C-EABDFBC21E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40" y="238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5" name="Rectangle 304">
                <a:extLst>
                  <a:ext uri="{FF2B5EF4-FFF2-40B4-BE49-F238E27FC236}">
                    <a16:creationId xmlns:a16="http://schemas.microsoft.com/office/drawing/2014/main" id="{E63E4AE0-3AAB-4193-A4CF-EE4452E89E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40" y="236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6" name="Rectangle 305">
                <a:extLst>
                  <a:ext uri="{FF2B5EF4-FFF2-40B4-BE49-F238E27FC236}">
                    <a16:creationId xmlns:a16="http://schemas.microsoft.com/office/drawing/2014/main" id="{5EBE0F5E-C208-4C0B-A889-7F2A70716F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30" y="2557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7" name="Rectangle 306">
                <a:extLst>
                  <a:ext uri="{FF2B5EF4-FFF2-40B4-BE49-F238E27FC236}">
                    <a16:creationId xmlns:a16="http://schemas.microsoft.com/office/drawing/2014/main" id="{B965B80B-E3E7-412B-9730-EB40E027FD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29" y="25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h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8" name="Rectangle 307">
                <a:extLst>
                  <a:ext uri="{FF2B5EF4-FFF2-40B4-BE49-F238E27FC236}">
                    <a16:creationId xmlns:a16="http://schemas.microsoft.com/office/drawing/2014/main" id="{BBA85720-917E-449D-BDE5-674ABB4844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29" y="247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9" name="Rectangle 308">
                <a:extLst>
                  <a:ext uri="{FF2B5EF4-FFF2-40B4-BE49-F238E27FC236}">
                    <a16:creationId xmlns:a16="http://schemas.microsoft.com/office/drawing/2014/main" id="{C151D371-3BC1-4941-BCC0-32C09307AB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37" y="2435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f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0" name="Rectangle 309">
                <a:extLst>
                  <a:ext uri="{FF2B5EF4-FFF2-40B4-BE49-F238E27FC236}">
                    <a16:creationId xmlns:a16="http://schemas.microsoft.com/office/drawing/2014/main" id="{4ED4BD12-B607-45F5-82B5-8FA700AE26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37" y="2410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f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1" name="Rectangle 310">
                <a:extLst>
                  <a:ext uri="{FF2B5EF4-FFF2-40B4-BE49-F238E27FC236}">
                    <a16:creationId xmlns:a16="http://schemas.microsoft.com/office/drawing/2014/main" id="{08E77F8C-4170-4069-9783-9CDA90B5CF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41" y="238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2" name="Rectangle 311">
                <a:extLst>
                  <a:ext uri="{FF2B5EF4-FFF2-40B4-BE49-F238E27FC236}">
                    <a16:creationId xmlns:a16="http://schemas.microsoft.com/office/drawing/2014/main" id="{DE57C2AB-2639-403F-A98E-A16E2D1373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29" y="2357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3" name="Freeform 312">
                <a:extLst>
                  <a:ext uri="{FF2B5EF4-FFF2-40B4-BE49-F238E27FC236}">
                    <a16:creationId xmlns:a16="http://schemas.microsoft.com/office/drawing/2014/main" id="{668D3493-EB44-42F5-BE3F-2F34EBE50D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65" y="2524"/>
                <a:ext cx="113" cy="32"/>
              </a:xfrm>
              <a:custGeom>
                <a:avLst/>
                <a:gdLst>
                  <a:gd name="T0" fmla="*/ 0 w 281"/>
                  <a:gd name="T1" fmla="*/ 36 h 80"/>
                  <a:gd name="T2" fmla="*/ 0 w 281"/>
                  <a:gd name="T3" fmla="*/ 36 h 80"/>
                  <a:gd name="T4" fmla="*/ 214 w 281"/>
                  <a:gd name="T5" fmla="*/ 36 h 80"/>
                  <a:gd name="T6" fmla="*/ 214 w 281"/>
                  <a:gd name="T7" fmla="*/ 43 h 80"/>
                  <a:gd name="T8" fmla="*/ 0 w 281"/>
                  <a:gd name="T9" fmla="*/ 43 h 80"/>
                  <a:gd name="T10" fmla="*/ 0 w 281"/>
                  <a:gd name="T11" fmla="*/ 36 h 80"/>
                  <a:gd name="T12" fmla="*/ 201 w 281"/>
                  <a:gd name="T13" fmla="*/ 0 h 80"/>
                  <a:gd name="T14" fmla="*/ 201 w 281"/>
                  <a:gd name="T15" fmla="*/ 0 h 80"/>
                  <a:gd name="T16" fmla="*/ 281 w 281"/>
                  <a:gd name="T17" fmla="*/ 40 h 80"/>
                  <a:gd name="T18" fmla="*/ 201 w 281"/>
                  <a:gd name="T19" fmla="*/ 80 h 80"/>
                  <a:gd name="T20" fmla="*/ 201 w 281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1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4" y="36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1" y="0"/>
                    </a:moveTo>
                    <a:lnTo>
                      <a:pt x="201" y="0"/>
                    </a:lnTo>
                    <a:lnTo>
                      <a:pt x="281" y="40"/>
                    </a:lnTo>
                    <a:lnTo>
                      <a:pt x="201" y="80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44" name="Freeform 313">
                <a:extLst>
                  <a:ext uri="{FF2B5EF4-FFF2-40B4-BE49-F238E27FC236}">
                    <a16:creationId xmlns:a16="http://schemas.microsoft.com/office/drawing/2014/main" id="{35C3D41D-9F50-4B06-BD07-DF3233DBB3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8" y="1950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45" name="Freeform 314">
                <a:extLst>
                  <a:ext uri="{FF2B5EF4-FFF2-40B4-BE49-F238E27FC236}">
                    <a16:creationId xmlns:a16="http://schemas.microsoft.com/office/drawing/2014/main" id="{CF491D90-10DC-4E68-B5D0-7DA2B62FD5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8" y="1950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46" name="Rectangle 315">
                <a:extLst>
                  <a:ext uri="{FF2B5EF4-FFF2-40B4-BE49-F238E27FC236}">
                    <a16:creationId xmlns:a16="http://schemas.microsoft.com/office/drawing/2014/main" id="{129AFDF5-83B1-4122-818D-9045B2ABF5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3" y="2087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7" name="Rectangle 316">
                <a:extLst>
                  <a:ext uri="{FF2B5EF4-FFF2-40B4-BE49-F238E27FC236}">
                    <a16:creationId xmlns:a16="http://schemas.microsoft.com/office/drawing/2014/main" id="{C1B6F1B0-6ECD-42C8-A2BD-96D7FC950A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5" y="2044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8" name="Rectangle 317">
                <a:extLst>
                  <a:ext uri="{FF2B5EF4-FFF2-40B4-BE49-F238E27FC236}">
                    <a16:creationId xmlns:a16="http://schemas.microsoft.com/office/drawing/2014/main" id="{B6852AB5-4B6D-4A01-B8F1-02A6F5C358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8" y="2004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9" name="Rectangle 318">
                <a:extLst>
                  <a:ext uri="{FF2B5EF4-FFF2-40B4-BE49-F238E27FC236}">
                    <a16:creationId xmlns:a16="http://schemas.microsoft.com/office/drawing/2014/main" id="{7F39555A-DA62-4424-B256-BBFAB81F00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17" y="197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0" name="Rectangle 319">
                <a:extLst>
                  <a:ext uri="{FF2B5EF4-FFF2-40B4-BE49-F238E27FC236}">
                    <a16:creationId xmlns:a16="http://schemas.microsoft.com/office/drawing/2014/main" id="{FF40DFEA-5B83-4855-B697-DE12A1BB99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5" y="1946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Y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1" name="Freeform 320">
                <a:extLst>
                  <a:ext uri="{FF2B5EF4-FFF2-40B4-BE49-F238E27FC236}">
                    <a16:creationId xmlns:a16="http://schemas.microsoft.com/office/drawing/2014/main" id="{9F3D30CA-4023-43C9-B5CE-3CCC6E2E41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8" y="3018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52" name="Freeform 321">
                <a:extLst>
                  <a:ext uri="{FF2B5EF4-FFF2-40B4-BE49-F238E27FC236}">
                    <a16:creationId xmlns:a16="http://schemas.microsoft.com/office/drawing/2014/main" id="{566A6218-7F87-4191-A373-2607C6830C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8" y="3018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53" name="Rectangle 322">
                <a:extLst>
                  <a:ext uri="{FF2B5EF4-FFF2-40B4-BE49-F238E27FC236}">
                    <a16:creationId xmlns:a16="http://schemas.microsoft.com/office/drawing/2014/main" id="{707918E8-CCA4-497F-8080-5E2CFB6D5F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51" y="3186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4" name="Rectangle 323">
                <a:extLst>
                  <a:ext uri="{FF2B5EF4-FFF2-40B4-BE49-F238E27FC236}">
                    <a16:creationId xmlns:a16="http://schemas.microsoft.com/office/drawing/2014/main" id="{7E77C55C-3F28-4738-AC8D-7F2E67D6B4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53" y="3143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5" name="Rectangle 324">
                <a:extLst>
                  <a:ext uri="{FF2B5EF4-FFF2-40B4-BE49-F238E27FC236}">
                    <a16:creationId xmlns:a16="http://schemas.microsoft.com/office/drawing/2014/main" id="{7EF1D050-7B05-40DB-925D-452EC993AE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56" y="3104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6" name="Rectangle 325">
                <a:extLst>
                  <a:ext uri="{FF2B5EF4-FFF2-40B4-BE49-F238E27FC236}">
                    <a16:creationId xmlns:a16="http://schemas.microsoft.com/office/drawing/2014/main" id="{4C999C48-352C-4C4A-87B1-332B5298CD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65" y="307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7" name="Rectangle 326">
                <a:extLst>
                  <a:ext uri="{FF2B5EF4-FFF2-40B4-BE49-F238E27FC236}">
                    <a16:creationId xmlns:a16="http://schemas.microsoft.com/office/drawing/2014/main" id="{4E9F599F-F62D-4987-8AE3-1C21940FC8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47" y="3038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8" name="Rectangle 327">
                <a:extLst>
                  <a:ext uri="{FF2B5EF4-FFF2-40B4-BE49-F238E27FC236}">
                    <a16:creationId xmlns:a16="http://schemas.microsoft.com/office/drawing/2014/main" id="{A75CED13-CD3A-4FF8-8D9B-D350528A77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50" y="2988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9" name="Rectangle 328">
                <a:extLst>
                  <a:ext uri="{FF2B5EF4-FFF2-40B4-BE49-F238E27FC236}">
                    <a16:creationId xmlns:a16="http://schemas.microsoft.com/office/drawing/2014/main" id="{9CF976BF-772D-4A81-93BA-87A9225C2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65" y="295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0" name="Rectangle 329">
                <a:extLst>
                  <a:ext uri="{FF2B5EF4-FFF2-40B4-BE49-F238E27FC236}">
                    <a16:creationId xmlns:a16="http://schemas.microsoft.com/office/drawing/2014/main" id="{8FAFED81-5A58-4BD4-9469-08EAD3EDF4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63" y="3122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1" name="Rectangle 330">
                <a:extLst>
                  <a:ext uri="{FF2B5EF4-FFF2-40B4-BE49-F238E27FC236}">
                    <a16:creationId xmlns:a16="http://schemas.microsoft.com/office/drawing/2014/main" id="{ECBA06E0-C5C4-4F6D-A6A8-99D0A586B9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54" y="308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2" name="Rectangle 331">
                <a:extLst>
                  <a:ext uri="{FF2B5EF4-FFF2-40B4-BE49-F238E27FC236}">
                    <a16:creationId xmlns:a16="http://schemas.microsoft.com/office/drawing/2014/main" id="{35AAA328-2D74-42AC-98EF-206E99FF28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63" y="3052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3" name="Freeform 332">
                <a:extLst>
                  <a:ext uri="{FF2B5EF4-FFF2-40B4-BE49-F238E27FC236}">
                    <a16:creationId xmlns:a16="http://schemas.microsoft.com/office/drawing/2014/main" id="{B8E4E354-7C21-455D-8333-9F2D314A23C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96" y="2241"/>
                <a:ext cx="235" cy="295"/>
              </a:xfrm>
              <a:custGeom>
                <a:avLst/>
                <a:gdLst>
                  <a:gd name="T0" fmla="*/ 0 w 587"/>
                  <a:gd name="T1" fmla="*/ 737 h 737"/>
                  <a:gd name="T2" fmla="*/ 0 w 587"/>
                  <a:gd name="T3" fmla="*/ 737 h 737"/>
                  <a:gd name="T4" fmla="*/ 550 w 587"/>
                  <a:gd name="T5" fmla="*/ 737 h 737"/>
                  <a:gd name="T6" fmla="*/ 550 w 587"/>
                  <a:gd name="T7" fmla="*/ 67 h 737"/>
                  <a:gd name="T8" fmla="*/ 544 w 587"/>
                  <a:gd name="T9" fmla="*/ 67 h 737"/>
                  <a:gd name="T10" fmla="*/ 544 w 587"/>
                  <a:gd name="T11" fmla="*/ 733 h 737"/>
                  <a:gd name="T12" fmla="*/ 547 w 587"/>
                  <a:gd name="T13" fmla="*/ 730 h 737"/>
                  <a:gd name="T14" fmla="*/ 0 w 587"/>
                  <a:gd name="T15" fmla="*/ 730 h 737"/>
                  <a:gd name="T16" fmla="*/ 0 w 587"/>
                  <a:gd name="T17" fmla="*/ 737 h 737"/>
                  <a:gd name="T18" fmla="*/ 587 w 587"/>
                  <a:gd name="T19" fmla="*/ 80 h 737"/>
                  <a:gd name="T20" fmla="*/ 587 w 587"/>
                  <a:gd name="T21" fmla="*/ 80 h 737"/>
                  <a:gd name="T22" fmla="*/ 547 w 587"/>
                  <a:gd name="T23" fmla="*/ 0 h 737"/>
                  <a:gd name="T24" fmla="*/ 507 w 587"/>
                  <a:gd name="T25" fmla="*/ 80 h 737"/>
                  <a:gd name="T26" fmla="*/ 587 w 587"/>
                  <a:gd name="T27" fmla="*/ 80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87" h="737">
                    <a:moveTo>
                      <a:pt x="0" y="737"/>
                    </a:moveTo>
                    <a:lnTo>
                      <a:pt x="0" y="737"/>
                    </a:lnTo>
                    <a:lnTo>
                      <a:pt x="550" y="737"/>
                    </a:lnTo>
                    <a:lnTo>
                      <a:pt x="550" y="67"/>
                    </a:lnTo>
                    <a:lnTo>
                      <a:pt x="544" y="67"/>
                    </a:lnTo>
                    <a:lnTo>
                      <a:pt x="544" y="733"/>
                    </a:lnTo>
                    <a:lnTo>
                      <a:pt x="547" y="730"/>
                    </a:lnTo>
                    <a:lnTo>
                      <a:pt x="0" y="730"/>
                    </a:lnTo>
                    <a:lnTo>
                      <a:pt x="0" y="737"/>
                    </a:lnTo>
                    <a:close/>
                    <a:moveTo>
                      <a:pt x="587" y="80"/>
                    </a:moveTo>
                    <a:lnTo>
                      <a:pt x="587" y="80"/>
                    </a:lnTo>
                    <a:lnTo>
                      <a:pt x="547" y="0"/>
                    </a:lnTo>
                    <a:lnTo>
                      <a:pt x="507" y="80"/>
                    </a:lnTo>
                    <a:lnTo>
                      <a:pt x="587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64" name="Freeform 333">
                <a:extLst>
                  <a:ext uri="{FF2B5EF4-FFF2-40B4-BE49-F238E27FC236}">
                    <a16:creationId xmlns:a16="http://schemas.microsoft.com/office/drawing/2014/main" id="{64B49084-5A07-4248-A29C-99304883375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65" y="2541"/>
                <a:ext cx="444" cy="638"/>
              </a:xfrm>
              <a:custGeom>
                <a:avLst/>
                <a:gdLst>
                  <a:gd name="T0" fmla="*/ 0 w 1108"/>
                  <a:gd name="T1" fmla="*/ 0 h 1593"/>
                  <a:gd name="T2" fmla="*/ 0 w 1108"/>
                  <a:gd name="T3" fmla="*/ 0 h 1593"/>
                  <a:gd name="T4" fmla="*/ 78 w 1108"/>
                  <a:gd name="T5" fmla="*/ 0 h 1593"/>
                  <a:gd name="T6" fmla="*/ 78 w 1108"/>
                  <a:gd name="T7" fmla="*/ 1553 h 1593"/>
                  <a:gd name="T8" fmla="*/ 74 w 1108"/>
                  <a:gd name="T9" fmla="*/ 1549 h 1593"/>
                  <a:gd name="T10" fmla="*/ 1041 w 1108"/>
                  <a:gd name="T11" fmla="*/ 1549 h 1593"/>
                  <a:gd name="T12" fmla="*/ 1041 w 1108"/>
                  <a:gd name="T13" fmla="*/ 1556 h 1593"/>
                  <a:gd name="T14" fmla="*/ 71 w 1108"/>
                  <a:gd name="T15" fmla="*/ 1556 h 1593"/>
                  <a:gd name="T16" fmla="*/ 71 w 1108"/>
                  <a:gd name="T17" fmla="*/ 3 h 1593"/>
                  <a:gd name="T18" fmla="*/ 74 w 1108"/>
                  <a:gd name="T19" fmla="*/ 7 h 1593"/>
                  <a:gd name="T20" fmla="*/ 0 w 1108"/>
                  <a:gd name="T21" fmla="*/ 7 h 1593"/>
                  <a:gd name="T22" fmla="*/ 0 w 1108"/>
                  <a:gd name="T23" fmla="*/ 0 h 1593"/>
                  <a:gd name="T24" fmla="*/ 1028 w 1108"/>
                  <a:gd name="T25" fmla="*/ 1513 h 1593"/>
                  <a:gd name="T26" fmla="*/ 1028 w 1108"/>
                  <a:gd name="T27" fmla="*/ 1513 h 1593"/>
                  <a:gd name="T28" fmla="*/ 1108 w 1108"/>
                  <a:gd name="T29" fmla="*/ 1553 h 1593"/>
                  <a:gd name="T30" fmla="*/ 1028 w 1108"/>
                  <a:gd name="T31" fmla="*/ 1593 h 1593"/>
                  <a:gd name="T32" fmla="*/ 1028 w 1108"/>
                  <a:gd name="T33" fmla="*/ 1513 h 1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08" h="1593">
                    <a:moveTo>
                      <a:pt x="0" y="0"/>
                    </a:moveTo>
                    <a:lnTo>
                      <a:pt x="0" y="0"/>
                    </a:lnTo>
                    <a:lnTo>
                      <a:pt x="78" y="0"/>
                    </a:lnTo>
                    <a:lnTo>
                      <a:pt x="78" y="1553"/>
                    </a:lnTo>
                    <a:lnTo>
                      <a:pt x="74" y="1549"/>
                    </a:lnTo>
                    <a:lnTo>
                      <a:pt x="1041" y="1549"/>
                    </a:lnTo>
                    <a:lnTo>
                      <a:pt x="1041" y="1556"/>
                    </a:lnTo>
                    <a:lnTo>
                      <a:pt x="71" y="1556"/>
                    </a:lnTo>
                    <a:lnTo>
                      <a:pt x="71" y="3"/>
                    </a:lnTo>
                    <a:lnTo>
                      <a:pt x="74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  <a:moveTo>
                      <a:pt x="1028" y="1513"/>
                    </a:moveTo>
                    <a:lnTo>
                      <a:pt x="1028" y="1513"/>
                    </a:lnTo>
                    <a:lnTo>
                      <a:pt x="1108" y="1553"/>
                    </a:lnTo>
                    <a:lnTo>
                      <a:pt x="1028" y="1593"/>
                    </a:lnTo>
                    <a:lnTo>
                      <a:pt x="1028" y="1513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65" name="Freeform 334">
                <a:extLst>
                  <a:ext uri="{FF2B5EF4-FFF2-40B4-BE49-F238E27FC236}">
                    <a16:creationId xmlns:a16="http://schemas.microsoft.com/office/drawing/2014/main" id="{17CEBD03-26DD-43A3-84FB-C85063029A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8" y="1309"/>
                <a:ext cx="296" cy="214"/>
              </a:xfrm>
              <a:custGeom>
                <a:avLst/>
                <a:gdLst>
                  <a:gd name="T0" fmla="*/ 740 w 740"/>
                  <a:gd name="T1" fmla="*/ 0 h 534"/>
                  <a:gd name="T2" fmla="*/ 740 w 740"/>
                  <a:gd name="T3" fmla="*/ 0 h 534"/>
                  <a:gd name="T4" fmla="*/ 740 w 740"/>
                  <a:gd name="T5" fmla="*/ 534 h 534"/>
                  <a:gd name="T6" fmla="*/ 0 w 740"/>
                  <a:gd name="T7" fmla="*/ 534 h 534"/>
                  <a:gd name="T8" fmla="*/ 0 w 740"/>
                  <a:gd name="T9" fmla="*/ 0 h 534"/>
                  <a:gd name="T10" fmla="*/ 740 w 740"/>
                  <a:gd name="T11" fmla="*/ 0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0" h="534">
                    <a:moveTo>
                      <a:pt x="740" y="0"/>
                    </a:moveTo>
                    <a:lnTo>
                      <a:pt x="740" y="0"/>
                    </a:lnTo>
                    <a:lnTo>
                      <a:pt x="740" y="534"/>
                    </a:lnTo>
                    <a:lnTo>
                      <a:pt x="0" y="534"/>
                    </a:lnTo>
                    <a:lnTo>
                      <a:pt x="0" y="0"/>
                    </a:lnTo>
                    <a:lnTo>
                      <a:pt x="74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66" name="Freeform 335">
                <a:extLst>
                  <a:ext uri="{FF2B5EF4-FFF2-40B4-BE49-F238E27FC236}">
                    <a16:creationId xmlns:a16="http://schemas.microsoft.com/office/drawing/2014/main" id="{F18FF749-2A53-49DD-969F-673CDEB377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8" y="1309"/>
                <a:ext cx="296" cy="214"/>
              </a:xfrm>
              <a:custGeom>
                <a:avLst/>
                <a:gdLst>
                  <a:gd name="T0" fmla="*/ 740 w 740"/>
                  <a:gd name="T1" fmla="*/ 0 h 534"/>
                  <a:gd name="T2" fmla="*/ 740 w 740"/>
                  <a:gd name="T3" fmla="*/ 0 h 534"/>
                  <a:gd name="T4" fmla="*/ 740 w 740"/>
                  <a:gd name="T5" fmla="*/ 534 h 534"/>
                  <a:gd name="T6" fmla="*/ 0 w 740"/>
                  <a:gd name="T7" fmla="*/ 534 h 534"/>
                  <a:gd name="T8" fmla="*/ 0 w 740"/>
                  <a:gd name="T9" fmla="*/ 0 h 534"/>
                  <a:gd name="T10" fmla="*/ 740 w 740"/>
                  <a:gd name="T11" fmla="*/ 0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0" h="534">
                    <a:moveTo>
                      <a:pt x="740" y="0"/>
                    </a:moveTo>
                    <a:lnTo>
                      <a:pt x="740" y="0"/>
                    </a:lnTo>
                    <a:lnTo>
                      <a:pt x="740" y="534"/>
                    </a:lnTo>
                    <a:lnTo>
                      <a:pt x="0" y="534"/>
                    </a:lnTo>
                    <a:lnTo>
                      <a:pt x="0" y="0"/>
                    </a:lnTo>
                    <a:lnTo>
                      <a:pt x="74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67" name="Rectangle 336">
                <a:extLst>
                  <a:ext uri="{FF2B5EF4-FFF2-40B4-BE49-F238E27FC236}">
                    <a16:creationId xmlns:a16="http://schemas.microsoft.com/office/drawing/2014/main" id="{494F31EF-5C83-4B00-A55B-2B2073E1FA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0" y="1312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8" name="Rectangle 337">
                <a:extLst>
                  <a:ext uri="{FF2B5EF4-FFF2-40B4-BE49-F238E27FC236}">
                    <a16:creationId xmlns:a16="http://schemas.microsoft.com/office/drawing/2014/main" id="{B60DD731-6B5E-4A6A-B438-E560962F55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5" y="1312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9" name="Rectangle 338">
                <a:extLst>
                  <a:ext uri="{FF2B5EF4-FFF2-40B4-BE49-F238E27FC236}">
                    <a16:creationId xmlns:a16="http://schemas.microsoft.com/office/drawing/2014/main" id="{DA76F54D-C713-41AA-990D-43E2CB0BE0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8" y="1312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0" name="Rectangle 339">
                <a:extLst>
                  <a:ext uri="{FF2B5EF4-FFF2-40B4-BE49-F238E27FC236}">
                    <a16:creationId xmlns:a16="http://schemas.microsoft.com/office/drawing/2014/main" id="{004A8317-985F-419F-BB69-396C24F8F6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04" y="1353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1" name="Rectangle 340">
                <a:extLst>
                  <a:ext uri="{FF2B5EF4-FFF2-40B4-BE49-F238E27FC236}">
                    <a16:creationId xmlns:a16="http://schemas.microsoft.com/office/drawing/2014/main" id="{96660E82-FFAE-40B6-8BFA-4920AFE10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2" y="1353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X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2" name="Rectangle 341">
                <a:extLst>
                  <a:ext uri="{FF2B5EF4-FFF2-40B4-BE49-F238E27FC236}">
                    <a16:creationId xmlns:a16="http://schemas.microsoft.com/office/drawing/2014/main" id="{A57BFBA6-F9E4-4D19-8BD7-9CD869DE7F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2" y="1353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T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3" name="Rectangle 342">
                <a:extLst>
                  <a:ext uri="{FF2B5EF4-FFF2-40B4-BE49-F238E27FC236}">
                    <a16:creationId xmlns:a16="http://schemas.microsoft.com/office/drawing/2014/main" id="{DBD4DF37-F1FC-4D53-899C-F4C1649CB6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76" y="1414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4" name="Rectangle 343">
                <a:extLst>
                  <a:ext uri="{FF2B5EF4-FFF2-40B4-BE49-F238E27FC236}">
                    <a16:creationId xmlns:a16="http://schemas.microsoft.com/office/drawing/2014/main" id="{85FDA1A7-4EB7-47DD-8DD5-C8A56F3AB0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0" y="1414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5" name="Rectangle 344">
                <a:extLst>
                  <a:ext uri="{FF2B5EF4-FFF2-40B4-BE49-F238E27FC236}">
                    <a16:creationId xmlns:a16="http://schemas.microsoft.com/office/drawing/2014/main" id="{EFA091EA-2882-4C66-B9FF-1CBAA00D9F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79" y="141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6" name="Rectangle 345">
                <a:extLst>
                  <a:ext uri="{FF2B5EF4-FFF2-40B4-BE49-F238E27FC236}">
                    <a16:creationId xmlns:a16="http://schemas.microsoft.com/office/drawing/2014/main" id="{07F0A0DD-0DA3-4D34-AF0D-D6BDC4470A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98" y="1414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7" name="Rectangle 346">
                <a:extLst>
                  <a:ext uri="{FF2B5EF4-FFF2-40B4-BE49-F238E27FC236}">
                    <a16:creationId xmlns:a16="http://schemas.microsoft.com/office/drawing/2014/main" id="{7DBF31BF-EBFB-4089-9C6E-887EA1A560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4" y="141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8" name="Rectangle 347">
                <a:extLst>
                  <a:ext uri="{FF2B5EF4-FFF2-40B4-BE49-F238E27FC236}">
                    <a16:creationId xmlns:a16="http://schemas.microsoft.com/office/drawing/2014/main" id="{08BA3B34-4DE0-474C-BCA9-94A34C3E9C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8" y="1414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9" name="Freeform 348">
                <a:extLst>
                  <a:ext uri="{FF2B5EF4-FFF2-40B4-BE49-F238E27FC236}">
                    <a16:creationId xmlns:a16="http://schemas.microsoft.com/office/drawing/2014/main" id="{9142DA87-8F1C-4139-B905-394CF39F82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4" y="1317"/>
                <a:ext cx="291" cy="214"/>
              </a:xfrm>
              <a:custGeom>
                <a:avLst/>
                <a:gdLst>
                  <a:gd name="T0" fmla="*/ 726 w 726"/>
                  <a:gd name="T1" fmla="*/ 0 h 534"/>
                  <a:gd name="T2" fmla="*/ 726 w 726"/>
                  <a:gd name="T3" fmla="*/ 0 h 534"/>
                  <a:gd name="T4" fmla="*/ 726 w 726"/>
                  <a:gd name="T5" fmla="*/ 534 h 534"/>
                  <a:gd name="T6" fmla="*/ 0 w 726"/>
                  <a:gd name="T7" fmla="*/ 534 h 534"/>
                  <a:gd name="T8" fmla="*/ 0 w 726"/>
                  <a:gd name="T9" fmla="*/ 0 h 534"/>
                  <a:gd name="T10" fmla="*/ 726 w 726"/>
                  <a:gd name="T11" fmla="*/ 0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6" h="534">
                    <a:moveTo>
                      <a:pt x="726" y="0"/>
                    </a:moveTo>
                    <a:lnTo>
                      <a:pt x="726" y="0"/>
                    </a:lnTo>
                    <a:lnTo>
                      <a:pt x="726" y="534"/>
                    </a:lnTo>
                    <a:lnTo>
                      <a:pt x="0" y="534"/>
                    </a:lnTo>
                    <a:lnTo>
                      <a:pt x="0" y="0"/>
                    </a:lnTo>
                    <a:lnTo>
                      <a:pt x="726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80" name="Freeform 349">
                <a:extLst>
                  <a:ext uri="{FF2B5EF4-FFF2-40B4-BE49-F238E27FC236}">
                    <a16:creationId xmlns:a16="http://schemas.microsoft.com/office/drawing/2014/main" id="{87C67042-B1A2-43F6-851C-0E781702EC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4" y="1317"/>
                <a:ext cx="291" cy="214"/>
              </a:xfrm>
              <a:custGeom>
                <a:avLst/>
                <a:gdLst>
                  <a:gd name="T0" fmla="*/ 726 w 726"/>
                  <a:gd name="T1" fmla="*/ 0 h 534"/>
                  <a:gd name="T2" fmla="*/ 726 w 726"/>
                  <a:gd name="T3" fmla="*/ 0 h 534"/>
                  <a:gd name="T4" fmla="*/ 726 w 726"/>
                  <a:gd name="T5" fmla="*/ 534 h 534"/>
                  <a:gd name="T6" fmla="*/ 0 w 726"/>
                  <a:gd name="T7" fmla="*/ 534 h 534"/>
                  <a:gd name="T8" fmla="*/ 0 w 726"/>
                  <a:gd name="T9" fmla="*/ 0 h 534"/>
                  <a:gd name="T10" fmla="*/ 726 w 726"/>
                  <a:gd name="T11" fmla="*/ 0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6" h="534">
                    <a:moveTo>
                      <a:pt x="726" y="0"/>
                    </a:moveTo>
                    <a:lnTo>
                      <a:pt x="726" y="0"/>
                    </a:lnTo>
                    <a:lnTo>
                      <a:pt x="726" y="534"/>
                    </a:lnTo>
                    <a:lnTo>
                      <a:pt x="0" y="534"/>
                    </a:lnTo>
                    <a:lnTo>
                      <a:pt x="0" y="0"/>
                    </a:lnTo>
                    <a:lnTo>
                      <a:pt x="726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81" name="Rectangle 350">
                <a:extLst>
                  <a:ext uri="{FF2B5EF4-FFF2-40B4-BE49-F238E27FC236}">
                    <a16:creationId xmlns:a16="http://schemas.microsoft.com/office/drawing/2014/main" id="{2AD633CE-AEBD-4E0A-B0BF-9C5FFDD55C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3" y="137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2" name="Rectangle 351">
                <a:extLst>
                  <a:ext uri="{FF2B5EF4-FFF2-40B4-BE49-F238E27FC236}">
                    <a16:creationId xmlns:a16="http://schemas.microsoft.com/office/drawing/2014/main" id="{8CFC6CD2-247F-43E8-A70F-BEBE7169C2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89" y="1371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3" name="Rectangle 352">
                <a:extLst>
                  <a:ext uri="{FF2B5EF4-FFF2-40B4-BE49-F238E27FC236}">
                    <a16:creationId xmlns:a16="http://schemas.microsoft.com/office/drawing/2014/main" id="{22BDB155-6084-4CB8-A990-4D20EBE9DD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32" y="1371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4" name="Rectangle 353">
                <a:extLst>
                  <a:ext uri="{FF2B5EF4-FFF2-40B4-BE49-F238E27FC236}">
                    <a16:creationId xmlns:a16="http://schemas.microsoft.com/office/drawing/2014/main" id="{3152F2AC-C5D8-4CDE-9628-B3AFE8C689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68" y="1412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5" name="Rectangle 354">
                <a:extLst>
                  <a:ext uri="{FF2B5EF4-FFF2-40B4-BE49-F238E27FC236}">
                    <a16:creationId xmlns:a16="http://schemas.microsoft.com/office/drawing/2014/main" id="{D5D4112E-75EC-4F37-8C31-D8848DDADC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6" y="1412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X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6" name="Rectangle 355">
                <a:extLst>
                  <a:ext uri="{FF2B5EF4-FFF2-40B4-BE49-F238E27FC236}">
                    <a16:creationId xmlns:a16="http://schemas.microsoft.com/office/drawing/2014/main" id="{2D304D48-7F2B-4E8B-8F39-2ADA35D818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5" y="1412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T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7" name="Rectangle 356">
                <a:extLst>
                  <a:ext uri="{FF2B5EF4-FFF2-40B4-BE49-F238E27FC236}">
                    <a16:creationId xmlns:a16="http://schemas.microsoft.com/office/drawing/2014/main" id="{2E688A8B-BFB2-434F-834B-38E037933B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3" y="1371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Y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8" name="Freeform 357">
                <a:extLst>
                  <a:ext uri="{FF2B5EF4-FFF2-40B4-BE49-F238E27FC236}">
                    <a16:creationId xmlns:a16="http://schemas.microsoft.com/office/drawing/2014/main" id="{3207FCBC-CA2C-4B37-ABAF-238CF1AB84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55" y="1523"/>
                <a:ext cx="633" cy="171"/>
              </a:xfrm>
              <a:custGeom>
                <a:avLst/>
                <a:gdLst>
                  <a:gd name="T0" fmla="*/ 1583 w 1583"/>
                  <a:gd name="T1" fmla="*/ 0 h 427"/>
                  <a:gd name="T2" fmla="*/ 1583 w 1583"/>
                  <a:gd name="T3" fmla="*/ 0 h 427"/>
                  <a:gd name="T4" fmla="*/ 1583 w 1583"/>
                  <a:gd name="T5" fmla="*/ 216 h 427"/>
                  <a:gd name="T6" fmla="*/ 40 w 1583"/>
                  <a:gd name="T7" fmla="*/ 216 h 427"/>
                  <a:gd name="T8" fmla="*/ 44 w 1583"/>
                  <a:gd name="T9" fmla="*/ 213 h 427"/>
                  <a:gd name="T10" fmla="*/ 44 w 1583"/>
                  <a:gd name="T11" fmla="*/ 360 h 427"/>
                  <a:gd name="T12" fmla="*/ 37 w 1583"/>
                  <a:gd name="T13" fmla="*/ 360 h 427"/>
                  <a:gd name="T14" fmla="*/ 37 w 1583"/>
                  <a:gd name="T15" fmla="*/ 210 h 427"/>
                  <a:gd name="T16" fmla="*/ 1579 w 1583"/>
                  <a:gd name="T17" fmla="*/ 210 h 427"/>
                  <a:gd name="T18" fmla="*/ 1576 w 1583"/>
                  <a:gd name="T19" fmla="*/ 213 h 427"/>
                  <a:gd name="T20" fmla="*/ 1576 w 1583"/>
                  <a:gd name="T21" fmla="*/ 0 h 427"/>
                  <a:gd name="T22" fmla="*/ 1583 w 1583"/>
                  <a:gd name="T23" fmla="*/ 0 h 427"/>
                  <a:gd name="T24" fmla="*/ 80 w 1583"/>
                  <a:gd name="T25" fmla="*/ 347 h 427"/>
                  <a:gd name="T26" fmla="*/ 80 w 1583"/>
                  <a:gd name="T27" fmla="*/ 347 h 427"/>
                  <a:gd name="T28" fmla="*/ 40 w 1583"/>
                  <a:gd name="T29" fmla="*/ 427 h 427"/>
                  <a:gd name="T30" fmla="*/ 0 w 1583"/>
                  <a:gd name="T31" fmla="*/ 347 h 427"/>
                  <a:gd name="T32" fmla="*/ 80 w 1583"/>
                  <a:gd name="T33" fmla="*/ 34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83" h="427">
                    <a:moveTo>
                      <a:pt x="1583" y="0"/>
                    </a:moveTo>
                    <a:lnTo>
                      <a:pt x="1583" y="0"/>
                    </a:lnTo>
                    <a:lnTo>
                      <a:pt x="1583" y="216"/>
                    </a:lnTo>
                    <a:lnTo>
                      <a:pt x="40" y="216"/>
                    </a:lnTo>
                    <a:lnTo>
                      <a:pt x="44" y="213"/>
                    </a:lnTo>
                    <a:lnTo>
                      <a:pt x="44" y="360"/>
                    </a:lnTo>
                    <a:lnTo>
                      <a:pt x="37" y="360"/>
                    </a:lnTo>
                    <a:lnTo>
                      <a:pt x="37" y="210"/>
                    </a:lnTo>
                    <a:lnTo>
                      <a:pt x="1579" y="210"/>
                    </a:lnTo>
                    <a:lnTo>
                      <a:pt x="1576" y="213"/>
                    </a:lnTo>
                    <a:lnTo>
                      <a:pt x="1576" y="0"/>
                    </a:lnTo>
                    <a:lnTo>
                      <a:pt x="1583" y="0"/>
                    </a:lnTo>
                    <a:close/>
                    <a:moveTo>
                      <a:pt x="80" y="347"/>
                    </a:moveTo>
                    <a:lnTo>
                      <a:pt x="80" y="347"/>
                    </a:lnTo>
                    <a:lnTo>
                      <a:pt x="40" y="427"/>
                    </a:lnTo>
                    <a:lnTo>
                      <a:pt x="0" y="347"/>
                    </a:lnTo>
                    <a:lnTo>
                      <a:pt x="80" y="347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89" name="Freeform 358">
                <a:extLst>
                  <a:ext uri="{FF2B5EF4-FFF2-40B4-BE49-F238E27FC236}">
                    <a16:creationId xmlns:a16="http://schemas.microsoft.com/office/drawing/2014/main" id="{7E386232-EC74-4021-8FCE-235A3C8350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5" y="1485"/>
                <a:ext cx="203" cy="168"/>
              </a:xfrm>
              <a:custGeom>
                <a:avLst/>
                <a:gdLst>
                  <a:gd name="T0" fmla="*/ 0 w 507"/>
                  <a:gd name="T1" fmla="*/ 0 h 420"/>
                  <a:gd name="T2" fmla="*/ 0 w 507"/>
                  <a:gd name="T3" fmla="*/ 0 h 420"/>
                  <a:gd name="T4" fmla="*/ 507 w 507"/>
                  <a:gd name="T5" fmla="*/ 0 h 420"/>
                  <a:gd name="T6" fmla="*/ 507 w 507"/>
                  <a:gd name="T7" fmla="*/ 420 h 420"/>
                  <a:gd name="T8" fmla="*/ 0 w 507"/>
                  <a:gd name="T9" fmla="*/ 420 h 420"/>
                  <a:gd name="T10" fmla="*/ 0 w 507"/>
                  <a:gd name="T11" fmla="*/ 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7" h="420">
                    <a:moveTo>
                      <a:pt x="0" y="0"/>
                    </a:moveTo>
                    <a:lnTo>
                      <a:pt x="0" y="0"/>
                    </a:lnTo>
                    <a:lnTo>
                      <a:pt x="507" y="0"/>
                    </a:lnTo>
                    <a:lnTo>
                      <a:pt x="507" y="420"/>
                    </a:lnTo>
                    <a:lnTo>
                      <a:pt x="0" y="4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0" name="Freeform 359">
                <a:extLst>
                  <a:ext uri="{FF2B5EF4-FFF2-40B4-BE49-F238E27FC236}">
                    <a16:creationId xmlns:a16="http://schemas.microsoft.com/office/drawing/2014/main" id="{B4762FAB-9F1B-4524-9122-3BE6DE849B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5" y="1485"/>
                <a:ext cx="203" cy="168"/>
              </a:xfrm>
              <a:custGeom>
                <a:avLst/>
                <a:gdLst>
                  <a:gd name="T0" fmla="*/ 0 w 507"/>
                  <a:gd name="T1" fmla="*/ 0 h 420"/>
                  <a:gd name="T2" fmla="*/ 0 w 507"/>
                  <a:gd name="T3" fmla="*/ 0 h 420"/>
                  <a:gd name="T4" fmla="*/ 507 w 507"/>
                  <a:gd name="T5" fmla="*/ 0 h 420"/>
                  <a:gd name="T6" fmla="*/ 507 w 507"/>
                  <a:gd name="T7" fmla="*/ 420 h 420"/>
                  <a:gd name="T8" fmla="*/ 0 w 507"/>
                  <a:gd name="T9" fmla="*/ 420 h 420"/>
                  <a:gd name="T10" fmla="*/ 0 w 507"/>
                  <a:gd name="T11" fmla="*/ 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7" h="420">
                    <a:moveTo>
                      <a:pt x="0" y="0"/>
                    </a:moveTo>
                    <a:lnTo>
                      <a:pt x="0" y="0"/>
                    </a:lnTo>
                    <a:lnTo>
                      <a:pt x="507" y="0"/>
                    </a:lnTo>
                    <a:lnTo>
                      <a:pt x="507" y="420"/>
                    </a:lnTo>
                    <a:lnTo>
                      <a:pt x="0" y="4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1" name="Rectangle 360">
                <a:extLst>
                  <a:ext uri="{FF2B5EF4-FFF2-40B4-BE49-F238E27FC236}">
                    <a16:creationId xmlns:a16="http://schemas.microsoft.com/office/drawing/2014/main" id="{98B2E84B-4A71-4B7E-B601-B1591EE7BE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47" y="1515"/>
                <a:ext cx="9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sym typeface="Symbol" panose="05050102010706020507" pitchFamily="18" charset="2"/>
                  </a:rPr>
                  <a:t></a:t>
                </a: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2" name="Rectangle 361">
                <a:extLst>
                  <a:ext uri="{FF2B5EF4-FFF2-40B4-BE49-F238E27FC236}">
                    <a16:creationId xmlns:a16="http://schemas.microsoft.com/office/drawing/2014/main" id="{E8107771-B86F-4FE0-8F04-934D33C079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1" y="1510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­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3" name="Freeform 362">
                <a:extLst>
                  <a:ext uri="{FF2B5EF4-FFF2-40B4-BE49-F238E27FC236}">
                    <a16:creationId xmlns:a16="http://schemas.microsoft.com/office/drawing/2014/main" id="{76FFB9D3-9AD6-48DA-84E8-6908EDB624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55" y="1531"/>
                <a:ext cx="32" cy="164"/>
              </a:xfrm>
              <a:custGeom>
                <a:avLst/>
                <a:gdLst>
                  <a:gd name="T0" fmla="*/ 43 w 80"/>
                  <a:gd name="T1" fmla="*/ 0 h 410"/>
                  <a:gd name="T2" fmla="*/ 43 w 80"/>
                  <a:gd name="T3" fmla="*/ 0 h 410"/>
                  <a:gd name="T4" fmla="*/ 43 w 80"/>
                  <a:gd name="T5" fmla="*/ 344 h 410"/>
                  <a:gd name="T6" fmla="*/ 36 w 80"/>
                  <a:gd name="T7" fmla="*/ 344 h 410"/>
                  <a:gd name="T8" fmla="*/ 36 w 80"/>
                  <a:gd name="T9" fmla="*/ 0 h 410"/>
                  <a:gd name="T10" fmla="*/ 43 w 80"/>
                  <a:gd name="T11" fmla="*/ 0 h 410"/>
                  <a:gd name="T12" fmla="*/ 80 w 80"/>
                  <a:gd name="T13" fmla="*/ 330 h 410"/>
                  <a:gd name="T14" fmla="*/ 80 w 80"/>
                  <a:gd name="T15" fmla="*/ 330 h 410"/>
                  <a:gd name="T16" fmla="*/ 40 w 80"/>
                  <a:gd name="T17" fmla="*/ 410 h 410"/>
                  <a:gd name="T18" fmla="*/ 0 w 80"/>
                  <a:gd name="T19" fmla="*/ 330 h 410"/>
                  <a:gd name="T20" fmla="*/ 80 w 80"/>
                  <a:gd name="T21" fmla="*/ 33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410">
                    <a:moveTo>
                      <a:pt x="43" y="0"/>
                    </a:moveTo>
                    <a:lnTo>
                      <a:pt x="43" y="0"/>
                    </a:lnTo>
                    <a:lnTo>
                      <a:pt x="43" y="344"/>
                    </a:lnTo>
                    <a:lnTo>
                      <a:pt x="36" y="344"/>
                    </a:lnTo>
                    <a:lnTo>
                      <a:pt x="36" y="0"/>
                    </a:lnTo>
                    <a:lnTo>
                      <a:pt x="43" y="0"/>
                    </a:lnTo>
                    <a:close/>
                    <a:moveTo>
                      <a:pt x="80" y="330"/>
                    </a:moveTo>
                    <a:lnTo>
                      <a:pt x="80" y="330"/>
                    </a:lnTo>
                    <a:lnTo>
                      <a:pt x="40" y="410"/>
                    </a:lnTo>
                    <a:lnTo>
                      <a:pt x="0" y="330"/>
                    </a:lnTo>
                    <a:lnTo>
                      <a:pt x="80" y="33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4" name="Freeform 363">
                <a:extLst>
                  <a:ext uri="{FF2B5EF4-FFF2-40B4-BE49-F238E27FC236}">
                    <a16:creationId xmlns:a16="http://schemas.microsoft.com/office/drawing/2014/main" id="{47E07CEE-1E51-460A-8CDF-1A0A56D0F4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2" y="2329"/>
                <a:ext cx="169" cy="377"/>
              </a:xfrm>
              <a:custGeom>
                <a:avLst/>
                <a:gdLst>
                  <a:gd name="T0" fmla="*/ 0 w 420"/>
                  <a:gd name="T1" fmla="*/ 940 h 940"/>
                  <a:gd name="T2" fmla="*/ 0 w 420"/>
                  <a:gd name="T3" fmla="*/ 940 h 940"/>
                  <a:gd name="T4" fmla="*/ 0 w 420"/>
                  <a:gd name="T5" fmla="*/ 0 h 940"/>
                  <a:gd name="T6" fmla="*/ 420 w 420"/>
                  <a:gd name="T7" fmla="*/ 0 h 940"/>
                  <a:gd name="T8" fmla="*/ 420 w 420"/>
                  <a:gd name="T9" fmla="*/ 940 h 940"/>
                  <a:gd name="T10" fmla="*/ 0 w 420"/>
                  <a:gd name="T11" fmla="*/ 94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940">
                    <a:moveTo>
                      <a:pt x="0" y="940"/>
                    </a:moveTo>
                    <a:lnTo>
                      <a:pt x="0" y="940"/>
                    </a:lnTo>
                    <a:lnTo>
                      <a:pt x="0" y="0"/>
                    </a:lnTo>
                    <a:lnTo>
                      <a:pt x="420" y="0"/>
                    </a:lnTo>
                    <a:lnTo>
                      <a:pt x="420" y="940"/>
                    </a:lnTo>
                    <a:lnTo>
                      <a:pt x="0" y="94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5" name="Freeform 364">
                <a:extLst>
                  <a:ext uri="{FF2B5EF4-FFF2-40B4-BE49-F238E27FC236}">
                    <a16:creationId xmlns:a16="http://schemas.microsoft.com/office/drawing/2014/main" id="{0A5054B0-FBD5-4CA6-AC7B-B84CE0F48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2" y="2329"/>
                <a:ext cx="169" cy="377"/>
              </a:xfrm>
              <a:custGeom>
                <a:avLst/>
                <a:gdLst>
                  <a:gd name="T0" fmla="*/ 0 w 420"/>
                  <a:gd name="T1" fmla="*/ 940 h 940"/>
                  <a:gd name="T2" fmla="*/ 0 w 420"/>
                  <a:gd name="T3" fmla="*/ 940 h 940"/>
                  <a:gd name="T4" fmla="*/ 0 w 420"/>
                  <a:gd name="T5" fmla="*/ 0 h 940"/>
                  <a:gd name="T6" fmla="*/ 420 w 420"/>
                  <a:gd name="T7" fmla="*/ 0 h 940"/>
                  <a:gd name="T8" fmla="*/ 420 w 420"/>
                  <a:gd name="T9" fmla="*/ 940 h 940"/>
                  <a:gd name="T10" fmla="*/ 0 w 420"/>
                  <a:gd name="T11" fmla="*/ 94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940">
                    <a:moveTo>
                      <a:pt x="0" y="940"/>
                    </a:moveTo>
                    <a:lnTo>
                      <a:pt x="0" y="940"/>
                    </a:lnTo>
                    <a:lnTo>
                      <a:pt x="0" y="0"/>
                    </a:lnTo>
                    <a:lnTo>
                      <a:pt x="420" y="0"/>
                    </a:lnTo>
                    <a:lnTo>
                      <a:pt x="420" y="940"/>
                    </a:lnTo>
                    <a:lnTo>
                      <a:pt x="0" y="94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6" name="Rectangle 365">
                <a:extLst>
                  <a:ext uri="{FF2B5EF4-FFF2-40B4-BE49-F238E27FC236}">
                    <a16:creationId xmlns:a16="http://schemas.microsoft.com/office/drawing/2014/main" id="{66A6FCB7-9B83-45BF-B91A-BAA4C18B74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3" y="250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7" name="Rectangle 366">
                <a:extLst>
                  <a:ext uri="{FF2B5EF4-FFF2-40B4-BE49-F238E27FC236}">
                    <a16:creationId xmlns:a16="http://schemas.microsoft.com/office/drawing/2014/main" id="{41AAE7BD-2DE3-4D0C-8988-21962C8167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11" y="2463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8" name="Rectangle 367">
                <a:extLst>
                  <a:ext uri="{FF2B5EF4-FFF2-40B4-BE49-F238E27FC236}">
                    <a16:creationId xmlns:a16="http://schemas.microsoft.com/office/drawing/2014/main" id="{3FE007FA-72EC-4E2B-BFE3-08934C58BC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5" y="2427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9" name="Rectangle 368">
                <a:extLst>
                  <a:ext uri="{FF2B5EF4-FFF2-40B4-BE49-F238E27FC236}">
                    <a16:creationId xmlns:a16="http://schemas.microsoft.com/office/drawing/2014/main" id="{6810AFB7-F089-45CC-9B1B-B9FA853323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5" y="2383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0" name="Freeform 369">
                <a:extLst>
                  <a:ext uri="{FF2B5EF4-FFF2-40B4-BE49-F238E27FC236}">
                    <a16:creationId xmlns:a16="http://schemas.microsoft.com/office/drawing/2014/main" id="{3DE8A2D1-AA7E-445F-B38A-36A6027EF0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7" y="2097"/>
                <a:ext cx="648" cy="163"/>
              </a:xfrm>
              <a:custGeom>
                <a:avLst/>
                <a:gdLst>
                  <a:gd name="T0" fmla="*/ 0 w 1620"/>
                  <a:gd name="T1" fmla="*/ 407 h 407"/>
                  <a:gd name="T2" fmla="*/ 0 w 1620"/>
                  <a:gd name="T3" fmla="*/ 407 h 407"/>
                  <a:gd name="T4" fmla="*/ 34 w 1620"/>
                  <a:gd name="T5" fmla="*/ 203 h 407"/>
                  <a:gd name="T6" fmla="*/ 776 w 1620"/>
                  <a:gd name="T7" fmla="*/ 203 h 407"/>
                  <a:gd name="T8" fmla="*/ 810 w 1620"/>
                  <a:gd name="T9" fmla="*/ 0 h 407"/>
                  <a:gd name="T10" fmla="*/ 844 w 1620"/>
                  <a:gd name="T11" fmla="*/ 203 h 407"/>
                  <a:gd name="T12" fmla="*/ 1586 w 1620"/>
                  <a:gd name="T13" fmla="*/ 203 h 407"/>
                  <a:gd name="T14" fmla="*/ 1620 w 1620"/>
                  <a:gd name="T15" fmla="*/ 407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20" h="407">
                    <a:moveTo>
                      <a:pt x="0" y="407"/>
                    </a:moveTo>
                    <a:lnTo>
                      <a:pt x="0" y="407"/>
                    </a:lnTo>
                    <a:cubicBezTo>
                      <a:pt x="0" y="294"/>
                      <a:pt x="15" y="203"/>
                      <a:pt x="34" y="203"/>
                    </a:cubicBezTo>
                    <a:lnTo>
                      <a:pt x="776" y="203"/>
                    </a:lnTo>
                    <a:cubicBezTo>
                      <a:pt x="795" y="203"/>
                      <a:pt x="810" y="112"/>
                      <a:pt x="810" y="0"/>
                    </a:cubicBezTo>
                    <a:cubicBezTo>
                      <a:pt x="810" y="112"/>
                      <a:pt x="825" y="203"/>
                      <a:pt x="844" y="203"/>
                    </a:cubicBezTo>
                    <a:lnTo>
                      <a:pt x="1586" y="203"/>
                    </a:lnTo>
                    <a:cubicBezTo>
                      <a:pt x="1605" y="203"/>
                      <a:pt x="1620" y="294"/>
                      <a:pt x="1620" y="407"/>
                    </a:cubicBezTo>
                  </a:path>
                </a:pathLst>
              </a:custGeom>
              <a:noFill/>
              <a:ln w="317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01" name="Rectangle 370">
                <a:extLst>
                  <a:ext uri="{FF2B5EF4-FFF2-40B4-BE49-F238E27FC236}">
                    <a16:creationId xmlns:a16="http://schemas.microsoft.com/office/drawing/2014/main" id="{06E639D8-94BD-4B62-A885-EE3DDB618C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68" y="1980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2" name="Rectangle 371">
                <a:extLst>
                  <a:ext uri="{FF2B5EF4-FFF2-40B4-BE49-F238E27FC236}">
                    <a16:creationId xmlns:a16="http://schemas.microsoft.com/office/drawing/2014/main" id="{D7B63085-4B70-4E5D-B5FF-8120AAD01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23" y="1980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3" name="Freeform 372">
                <a:extLst>
                  <a:ext uri="{FF2B5EF4-FFF2-40B4-BE49-F238E27FC236}">
                    <a16:creationId xmlns:a16="http://schemas.microsoft.com/office/drawing/2014/main" id="{56B2610A-9A61-44CD-AB43-984B7153AF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7" y="2882"/>
                <a:ext cx="211" cy="518"/>
              </a:xfrm>
              <a:custGeom>
                <a:avLst/>
                <a:gdLst>
                  <a:gd name="T0" fmla="*/ 0 w 526"/>
                  <a:gd name="T1" fmla="*/ 0 h 1293"/>
                  <a:gd name="T2" fmla="*/ 0 w 526"/>
                  <a:gd name="T3" fmla="*/ 0 h 1293"/>
                  <a:gd name="T4" fmla="*/ 526 w 526"/>
                  <a:gd name="T5" fmla="*/ 0 h 1293"/>
                  <a:gd name="T6" fmla="*/ 526 w 526"/>
                  <a:gd name="T7" fmla="*/ 1293 h 1293"/>
                  <a:gd name="T8" fmla="*/ 0 w 526"/>
                  <a:gd name="T9" fmla="*/ 1293 h 1293"/>
                  <a:gd name="T10" fmla="*/ 0 w 526"/>
                  <a:gd name="T11" fmla="*/ 0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6" h="1293">
                    <a:moveTo>
                      <a:pt x="0" y="0"/>
                    </a:moveTo>
                    <a:lnTo>
                      <a:pt x="0" y="0"/>
                    </a:lnTo>
                    <a:lnTo>
                      <a:pt x="526" y="0"/>
                    </a:lnTo>
                    <a:lnTo>
                      <a:pt x="526" y="1293"/>
                    </a:lnTo>
                    <a:lnTo>
                      <a:pt x="0" y="12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04" name="Freeform 373">
                <a:extLst>
                  <a:ext uri="{FF2B5EF4-FFF2-40B4-BE49-F238E27FC236}">
                    <a16:creationId xmlns:a16="http://schemas.microsoft.com/office/drawing/2014/main" id="{DE4499D7-5886-4F0D-A08F-514D7CC799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7" y="2882"/>
                <a:ext cx="211" cy="518"/>
              </a:xfrm>
              <a:custGeom>
                <a:avLst/>
                <a:gdLst>
                  <a:gd name="T0" fmla="*/ 0 w 526"/>
                  <a:gd name="T1" fmla="*/ 0 h 1293"/>
                  <a:gd name="T2" fmla="*/ 0 w 526"/>
                  <a:gd name="T3" fmla="*/ 0 h 1293"/>
                  <a:gd name="T4" fmla="*/ 526 w 526"/>
                  <a:gd name="T5" fmla="*/ 0 h 1293"/>
                  <a:gd name="T6" fmla="*/ 526 w 526"/>
                  <a:gd name="T7" fmla="*/ 1293 h 1293"/>
                  <a:gd name="T8" fmla="*/ 0 w 526"/>
                  <a:gd name="T9" fmla="*/ 1293 h 1293"/>
                  <a:gd name="T10" fmla="*/ 0 w 526"/>
                  <a:gd name="T11" fmla="*/ 0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6" h="1293">
                    <a:moveTo>
                      <a:pt x="0" y="0"/>
                    </a:moveTo>
                    <a:lnTo>
                      <a:pt x="0" y="0"/>
                    </a:lnTo>
                    <a:lnTo>
                      <a:pt x="526" y="0"/>
                    </a:lnTo>
                    <a:lnTo>
                      <a:pt x="526" y="1293"/>
                    </a:lnTo>
                    <a:lnTo>
                      <a:pt x="0" y="12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05" name="Rectangle 374">
                <a:extLst>
                  <a:ext uri="{FF2B5EF4-FFF2-40B4-BE49-F238E27FC236}">
                    <a16:creationId xmlns:a16="http://schemas.microsoft.com/office/drawing/2014/main" id="{CE93A30D-B7DB-4A54-8449-6A0CE74301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8" y="324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6" name="Rectangle 375">
                <a:extLst>
                  <a:ext uri="{FF2B5EF4-FFF2-40B4-BE49-F238E27FC236}">
                    <a16:creationId xmlns:a16="http://schemas.microsoft.com/office/drawing/2014/main" id="{7972A34E-22D1-46DD-A658-750D0B1166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3" y="3191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7" name="Rectangle 376">
                <a:extLst>
                  <a:ext uri="{FF2B5EF4-FFF2-40B4-BE49-F238E27FC236}">
                    <a16:creationId xmlns:a16="http://schemas.microsoft.com/office/drawing/2014/main" id="{73DE7154-2D2C-402C-A22B-9C8F4909DA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3" y="3134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8" name="Rectangle 377">
                <a:extLst>
                  <a:ext uri="{FF2B5EF4-FFF2-40B4-BE49-F238E27FC236}">
                    <a16:creationId xmlns:a16="http://schemas.microsoft.com/office/drawing/2014/main" id="{27AFBDD4-8A88-4D1D-9CB5-8096CF6333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7" y="3083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9" name="Rectangle 378">
                <a:extLst>
                  <a:ext uri="{FF2B5EF4-FFF2-40B4-BE49-F238E27FC236}">
                    <a16:creationId xmlns:a16="http://schemas.microsoft.com/office/drawing/2014/main" id="{A7B0A0DC-B5C1-4893-95E4-97D4A78579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2" y="304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0" name="Rectangle 379">
                <a:extLst>
                  <a:ext uri="{FF2B5EF4-FFF2-40B4-BE49-F238E27FC236}">
                    <a16:creationId xmlns:a16="http://schemas.microsoft.com/office/drawing/2014/main" id="{BFC63928-8CAB-4AE4-90D1-0CB72A886E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9" y="301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1" name="Rectangle 380">
                <a:extLst>
                  <a:ext uri="{FF2B5EF4-FFF2-40B4-BE49-F238E27FC236}">
                    <a16:creationId xmlns:a16="http://schemas.microsoft.com/office/drawing/2014/main" id="{D5FCF6D7-5A0C-41F3-859E-5F2CB4AACA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1" y="2948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2" name="Rectangle 381">
                <a:extLst>
                  <a:ext uri="{FF2B5EF4-FFF2-40B4-BE49-F238E27FC236}">
                    <a16:creationId xmlns:a16="http://schemas.microsoft.com/office/drawing/2014/main" id="{8D1C8ACA-967A-4677-BA51-A93C3CFE09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9" y="288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3" name="Rectangle 382">
                <a:extLst>
                  <a:ext uri="{FF2B5EF4-FFF2-40B4-BE49-F238E27FC236}">
                    <a16:creationId xmlns:a16="http://schemas.microsoft.com/office/drawing/2014/main" id="{071DADC8-4D16-40F9-B5C2-654A20771D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2" y="285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4" name="Rectangle 383">
                <a:extLst>
                  <a:ext uri="{FF2B5EF4-FFF2-40B4-BE49-F238E27FC236}">
                    <a16:creationId xmlns:a16="http://schemas.microsoft.com/office/drawing/2014/main" id="{86150C8A-924C-4446-9718-3AA59EC8C0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60" y="3139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5" name="Rectangle 384">
                <a:extLst>
                  <a:ext uri="{FF2B5EF4-FFF2-40B4-BE49-F238E27FC236}">
                    <a16:creationId xmlns:a16="http://schemas.microsoft.com/office/drawing/2014/main" id="{CDB86C55-BE4A-4545-8BD3-215F7B7127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53" y="3089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6" name="Rectangle 385">
                <a:extLst>
                  <a:ext uri="{FF2B5EF4-FFF2-40B4-BE49-F238E27FC236}">
                    <a16:creationId xmlns:a16="http://schemas.microsoft.com/office/drawing/2014/main" id="{69BFB679-6CCA-4706-8B35-635DECB9C2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60" y="3046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7" name="Rectangle 386">
                <a:extLst>
                  <a:ext uri="{FF2B5EF4-FFF2-40B4-BE49-F238E27FC236}">
                    <a16:creationId xmlns:a16="http://schemas.microsoft.com/office/drawing/2014/main" id="{73C72565-3AF5-413A-81A4-3A95B5E5D0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85" y="301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8" name="Rectangle 387">
                <a:extLst>
                  <a:ext uri="{FF2B5EF4-FFF2-40B4-BE49-F238E27FC236}">
                    <a16:creationId xmlns:a16="http://schemas.microsoft.com/office/drawing/2014/main" id="{6BB87CA9-944C-4992-99A7-38992A700D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85" y="298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9" name="Freeform 388">
                <a:extLst>
                  <a:ext uri="{FF2B5EF4-FFF2-40B4-BE49-F238E27FC236}">
                    <a16:creationId xmlns:a16="http://schemas.microsoft.com/office/drawing/2014/main" id="{8C0DD76B-A8D1-460A-A406-10DFE571B9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4" y="3178"/>
                <a:ext cx="160" cy="390"/>
              </a:xfrm>
              <a:custGeom>
                <a:avLst/>
                <a:gdLst>
                  <a:gd name="T0" fmla="*/ 0 w 400"/>
                  <a:gd name="T1" fmla="*/ 0 h 973"/>
                  <a:gd name="T2" fmla="*/ 0 w 400"/>
                  <a:gd name="T3" fmla="*/ 0 h 973"/>
                  <a:gd name="T4" fmla="*/ 400 w 400"/>
                  <a:gd name="T5" fmla="*/ 0 h 973"/>
                  <a:gd name="T6" fmla="*/ 400 w 400"/>
                  <a:gd name="T7" fmla="*/ 973 h 973"/>
                  <a:gd name="T8" fmla="*/ 0 w 400"/>
                  <a:gd name="T9" fmla="*/ 973 h 973"/>
                  <a:gd name="T10" fmla="*/ 0 w 400"/>
                  <a:gd name="T11" fmla="*/ 0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0" h="973">
                    <a:moveTo>
                      <a:pt x="0" y="0"/>
                    </a:moveTo>
                    <a:lnTo>
                      <a:pt x="0" y="0"/>
                    </a:lnTo>
                    <a:lnTo>
                      <a:pt x="400" y="0"/>
                    </a:lnTo>
                    <a:lnTo>
                      <a:pt x="400" y="973"/>
                    </a:lnTo>
                    <a:lnTo>
                      <a:pt x="0" y="9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20" name="Freeform 389">
                <a:extLst>
                  <a:ext uri="{FF2B5EF4-FFF2-40B4-BE49-F238E27FC236}">
                    <a16:creationId xmlns:a16="http://schemas.microsoft.com/office/drawing/2014/main" id="{398FCCE6-F3B2-48DE-9E5F-5FE0DB98F7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4" y="3178"/>
                <a:ext cx="160" cy="390"/>
              </a:xfrm>
              <a:custGeom>
                <a:avLst/>
                <a:gdLst>
                  <a:gd name="T0" fmla="*/ 0 w 400"/>
                  <a:gd name="T1" fmla="*/ 0 h 973"/>
                  <a:gd name="T2" fmla="*/ 0 w 400"/>
                  <a:gd name="T3" fmla="*/ 0 h 973"/>
                  <a:gd name="T4" fmla="*/ 400 w 400"/>
                  <a:gd name="T5" fmla="*/ 0 h 973"/>
                  <a:gd name="T6" fmla="*/ 400 w 400"/>
                  <a:gd name="T7" fmla="*/ 973 h 973"/>
                  <a:gd name="T8" fmla="*/ 0 w 400"/>
                  <a:gd name="T9" fmla="*/ 973 h 973"/>
                  <a:gd name="T10" fmla="*/ 0 w 400"/>
                  <a:gd name="T11" fmla="*/ 0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0" h="973">
                    <a:moveTo>
                      <a:pt x="0" y="0"/>
                    </a:moveTo>
                    <a:lnTo>
                      <a:pt x="0" y="0"/>
                    </a:lnTo>
                    <a:lnTo>
                      <a:pt x="400" y="0"/>
                    </a:lnTo>
                    <a:lnTo>
                      <a:pt x="400" y="973"/>
                    </a:lnTo>
                    <a:lnTo>
                      <a:pt x="0" y="97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21" name="Rectangle 390">
                <a:extLst>
                  <a:ext uri="{FF2B5EF4-FFF2-40B4-BE49-F238E27FC236}">
                    <a16:creationId xmlns:a16="http://schemas.microsoft.com/office/drawing/2014/main" id="{315FF546-0F03-4236-B48B-9B14FA4988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92" y="3405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2" name="Rectangle 391">
                <a:extLst>
                  <a:ext uri="{FF2B5EF4-FFF2-40B4-BE49-F238E27FC236}">
                    <a16:creationId xmlns:a16="http://schemas.microsoft.com/office/drawing/2014/main" id="{8B9FD551-01B6-4B7A-8750-7BAA5F8AB2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82" y="3368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3" name="Rectangle 392">
                <a:extLst>
                  <a:ext uri="{FF2B5EF4-FFF2-40B4-BE49-F238E27FC236}">
                    <a16:creationId xmlns:a16="http://schemas.microsoft.com/office/drawing/2014/main" id="{F542EA36-A317-4352-A054-2818124CD2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95" y="3338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4" name="Rectangle 393">
                <a:extLst>
                  <a:ext uri="{FF2B5EF4-FFF2-40B4-BE49-F238E27FC236}">
                    <a16:creationId xmlns:a16="http://schemas.microsoft.com/office/drawing/2014/main" id="{23989AE1-EDB7-4FD2-BE5A-1766D3212E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84" y="330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h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5" name="Rectangle 394">
                <a:extLst>
                  <a:ext uri="{FF2B5EF4-FFF2-40B4-BE49-F238E27FC236}">
                    <a16:creationId xmlns:a16="http://schemas.microsoft.com/office/drawing/2014/main" id="{153A3CD2-A435-49AD-9091-5D2A3CDC4B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95" y="3272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6" name="Rectangle 395">
                <a:extLst>
                  <a:ext uri="{FF2B5EF4-FFF2-40B4-BE49-F238E27FC236}">
                    <a16:creationId xmlns:a16="http://schemas.microsoft.com/office/drawing/2014/main" id="{47420BD0-2553-493A-9310-4033B7F50D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74" y="3230"/>
                <a:ext cx="6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w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7" name="Rectangle 396">
                <a:extLst>
                  <a:ext uri="{FF2B5EF4-FFF2-40B4-BE49-F238E27FC236}">
                    <a16:creationId xmlns:a16="http://schemas.microsoft.com/office/drawing/2014/main" id="{12F58956-9FF8-4155-90A4-13CE66C420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92" y="3186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8" name="Freeform 397">
                <a:extLst>
                  <a:ext uri="{FF2B5EF4-FFF2-40B4-BE49-F238E27FC236}">
                    <a16:creationId xmlns:a16="http://schemas.microsoft.com/office/drawing/2014/main" id="{68D746B8-4CE9-4705-81C9-0C90B706A0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6" y="3277"/>
                <a:ext cx="213" cy="550"/>
              </a:xfrm>
              <a:custGeom>
                <a:avLst/>
                <a:gdLst>
                  <a:gd name="T0" fmla="*/ 0 w 533"/>
                  <a:gd name="T1" fmla="*/ 0 h 1373"/>
                  <a:gd name="T2" fmla="*/ 0 w 533"/>
                  <a:gd name="T3" fmla="*/ 0 h 1373"/>
                  <a:gd name="T4" fmla="*/ 533 w 533"/>
                  <a:gd name="T5" fmla="*/ 0 h 1373"/>
                  <a:gd name="T6" fmla="*/ 533 w 533"/>
                  <a:gd name="T7" fmla="*/ 1373 h 1373"/>
                  <a:gd name="T8" fmla="*/ 0 w 533"/>
                  <a:gd name="T9" fmla="*/ 1373 h 1373"/>
                  <a:gd name="T10" fmla="*/ 0 w 533"/>
                  <a:gd name="T11" fmla="*/ 0 h 1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7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73"/>
                    </a:lnTo>
                    <a:lnTo>
                      <a:pt x="0" y="13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29" name="Freeform 398">
                <a:extLst>
                  <a:ext uri="{FF2B5EF4-FFF2-40B4-BE49-F238E27FC236}">
                    <a16:creationId xmlns:a16="http://schemas.microsoft.com/office/drawing/2014/main" id="{03E8CC9E-0932-4D48-AF3A-8625250EB0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6" y="3277"/>
                <a:ext cx="213" cy="550"/>
              </a:xfrm>
              <a:custGeom>
                <a:avLst/>
                <a:gdLst>
                  <a:gd name="T0" fmla="*/ 0 w 533"/>
                  <a:gd name="T1" fmla="*/ 0 h 1373"/>
                  <a:gd name="T2" fmla="*/ 0 w 533"/>
                  <a:gd name="T3" fmla="*/ 0 h 1373"/>
                  <a:gd name="T4" fmla="*/ 533 w 533"/>
                  <a:gd name="T5" fmla="*/ 0 h 1373"/>
                  <a:gd name="T6" fmla="*/ 533 w 533"/>
                  <a:gd name="T7" fmla="*/ 1373 h 1373"/>
                  <a:gd name="T8" fmla="*/ 0 w 533"/>
                  <a:gd name="T9" fmla="*/ 1373 h 1373"/>
                  <a:gd name="T10" fmla="*/ 0 w 533"/>
                  <a:gd name="T11" fmla="*/ 0 h 1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7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73"/>
                    </a:lnTo>
                    <a:lnTo>
                      <a:pt x="0" y="137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30" name="Rectangle 399">
                <a:extLst>
                  <a:ext uri="{FF2B5EF4-FFF2-40B4-BE49-F238E27FC236}">
                    <a16:creationId xmlns:a16="http://schemas.microsoft.com/office/drawing/2014/main" id="{5D14C746-E20F-446F-8551-FEFBC4571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8" y="365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1" name="Rectangle 400">
                <a:extLst>
                  <a:ext uri="{FF2B5EF4-FFF2-40B4-BE49-F238E27FC236}">
                    <a16:creationId xmlns:a16="http://schemas.microsoft.com/office/drawing/2014/main" id="{209347C1-9E5D-4AA7-BE43-CE3CDE49B2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3" y="3602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2" name="Rectangle 401">
                <a:extLst>
                  <a:ext uri="{FF2B5EF4-FFF2-40B4-BE49-F238E27FC236}">
                    <a16:creationId xmlns:a16="http://schemas.microsoft.com/office/drawing/2014/main" id="{18093A05-EF6D-4271-8DFF-FDD14CBD15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3" y="3545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3" name="Rectangle 402">
                <a:extLst>
                  <a:ext uri="{FF2B5EF4-FFF2-40B4-BE49-F238E27FC236}">
                    <a16:creationId xmlns:a16="http://schemas.microsoft.com/office/drawing/2014/main" id="{515F2FF1-9514-4FCC-82B7-58C322A4D7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7" y="3493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4" name="Rectangle 403">
                <a:extLst>
                  <a:ext uri="{FF2B5EF4-FFF2-40B4-BE49-F238E27FC236}">
                    <a16:creationId xmlns:a16="http://schemas.microsoft.com/office/drawing/2014/main" id="{D03EACC9-DFD2-4497-BF51-A4C3B91235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02" y="3460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5" name="Rectangle 404">
                <a:extLst>
                  <a:ext uri="{FF2B5EF4-FFF2-40B4-BE49-F238E27FC236}">
                    <a16:creationId xmlns:a16="http://schemas.microsoft.com/office/drawing/2014/main" id="{8BBD52E7-A837-4E53-9E8A-5D2D836B86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9" y="342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6" name="Rectangle 405">
                <a:extLst>
                  <a:ext uri="{FF2B5EF4-FFF2-40B4-BE49-F238E27FC236}">
                    <a16:creationId xmlns:a16="http://schemas.microsoft.com/office/drawing/2014/main" id="{5E37EE1A-262F-4E3B-88C1-EEE5AA574F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1" y="3358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</p:grpSp>
        <p:grpSp>
          <p:nvGrpSpPr>
            <p:cNvPr id="9" name="Group 607">
              <a:extLst>
                <a:ext uri="{FF2B5EF4-FFF2-40B4-BE49-F238E27FC236}">
                  <a16:creationId xmlns:a16="http://schemas.microsoft.com/office/drawing/2014/main" id="{A4886836-F9EF-4A56-987A-FAA2379D9A6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67" y="1297"/>
              <a:ext cx="4685" cy="2666"/>
              <a:chOff x="2567" y="1297"/>
              <a:chExt cx="4685" cy="2666"/>
            </a:xfrm>
          </p:grpSpPr>
          <p:sp>
            <p:nvSpPr>
              <p:cNvPr id="137" name="Rectangle 407">
                <a:extLst>
                  <a:ext uri="{FF2B5EF4-FFF2-40B4-BE49-F238E27FC236}">
                    <a16:creationId xmlns:a16="http://schemas.microsoft.com/office/drawing/2014/main" id="{50275FD7-EE96-4CAA-A2B7-CFAB97F34F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9" y="329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38" name="Rectangle 408">
                <a:extLst>
                  <a:ext uri="{FF2B5EF4-FFF2-40B4-BE49-F238E27FC236}">
                    <a16:creationId xmlns:a16="http://schemas.microsoft.com/office/drawing/2014/main" id="{A03BBFCB-C6D3-417E-9D80-089FB27A5D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02" y="326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39" name="Rectangle 409">
                <a:extLst>
                  <a:ext uri="{FF2B5EF4-FFF2-40B4-BE49-F238E27FC236}">
                    <a16:creationId xmlns:a16="http://schemas.microsoft.com/office/drawing/2014/main" id="{506AD3B3-722E-4900-A133-8D8FFBE94F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00" y="3643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(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0" name="Rectangle 410">
                <a:extLst>
                  <a:ext uri="{FF2B5EF4-FFF2-40B4-BE49-F238E27FC236}">
                    <a16:creationId xmlns:a16="http://schemas.microsoft.com/office/drawing/2014/main" id="{56D6AF8F-0EB0-45E7-9262-0824994B82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90" y="3609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1" name="Rectangle 411">
                <a:extLst>
                  <a:ext uri="{FF2B5EF4-FFF2-40B4-BE49-F238E27FC236}">
                    <a16:creationId xmlns:a16="http://schemas.microsoft.com/office/drawing/2014/main" id="{1A485207-D5BB-4AEB-A719-5091126D87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357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2" name="Rectangle 412">
                <a:extLst>
                  <a:ext uri="{FF2B5EF4-FFF2-40B4-BE49-F238E27FC236}">
                    <a16:creationId xmlns:a16="http://schemas.microsoft.com/office/drawing/2014/main" id="{A872746F-BC68-4511-9970-AE891475D7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92" y="353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+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3" name="Rectangle 413">
                <a:extLst>
                  <a:ext uri="{FF2B5EF4-FFF2-40B4-BE49-F238E27FC236}">
                    <a16:creationId xmlns:a16="http://schemas.microsoft.com/office/drawing/2014/main" id="{FF8BCDAA-361C-43AC-B7AF-589B2BA488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90" y="349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4" name="Rectangle 414">
                <a:extLst>
                  <a:ext uri="{FF2B5EF4-FFF2-40B4-BE49-F238E27FC236}">
                    <a16:creationId xmlns:a16="http://schemas.microsoft.com/office/drawing/2014/main" id="{7408845E-E5FA-4AFF-B74F-E4516595BE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345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5" name="Rectangle 415">
                <a:extLst>
                  <a:ext uri="{FF2B5EF4-FFF2-40B4-BE49-F238E27FC236}">
                    <a16:creationId xmlns:a16="http://schemas.microsoft.com/office/drawing/2014/main" id="{8118C059-3134-4451-B607-64120F2DE2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343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6" name="Rectangle 416">
                <a:extLst>
                  <a:ext uri="{FF2B5EF4-FFF2-40B4-BE49-F238E27FC236}">
                    <a16:creationId xmlns:a16="http://schemas.microsoft.com/office/drawing/2014/main" id="{2D4BA2AC-387C-4DFE-A0A5-865D9E5B91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00" y="339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)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7" name="Rectangle 417">
                <a:extLst>
                  <a:ext uri="{FF2B5EF4-FFF2-40B4-BE49-F238E27FC236}">
                    <a16:creationId xmlns:a16="http://schemas.microsoft.com/office/drawing/2014/main" id="{F9317E4C-ECE5-4F9A-AD20-D15EA32906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83" y="3358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8" name="Rectangle 418">
                <a:extLst>
                  <a:ext uri="{FF2B5EF4-FFF2-40B4-BE49-F238E27FC236}">
                    <a16:creationId xmlns:a16="http://schemas.microsoft.com/office/drawing/2014/main" id="{80306EE5-27DE-4709-B360-465670AE72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90" y="3315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9" name="Freeform 419">
                <a:extLst>
                  <a:ext uri="{FF2B5EF4-FFF2-40B4-BE49-F238E27FC236}">
                    <a16:creationId xmlns:a16="http://schemas.microsoft.com/office/drawing/2014/main" id="{581AA385-54CD-4A6A-8106-764ADECAEB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3" y="3461"/>
                <a:ext cx="214" cy="502"/>
              </a:xfrm>
              <a:custGeom>
                <a:avLst/>
                <a:gdLst>
                  <a:gd name="T0" fmla="*/ 0 w 533"/>
                  <a:gd name="T1" fmla="*/ 0 h 1253"/>
                  <a:gd name="T2" fmla="*/ 0 w 533"/>
                  <a:gd name="T3" fmla="*/ 0 h 1253"/>
                  <a:gd name="T4" fmla="*/ 533 w 533"/>
                  <a:gd name="T5" fmla="*/ 0 h 1253"/>
                  <a:gd name="T6" fmla="*/ 533 w 533"/>
                  <a:gd name="T7" fmla="*/ 1253 h 1253"/>
                  <a:gd name="T8" fmla="*/ 0 w 533"/>
                  <a:gd name="T9" fmla="*/ 1253 h 1253"/>
                  <a:gd name="T10" fmla="*/ 0 w 533"/>
                  <a:gd name="T11" fmla="*/ 0 h 1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25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253"/>
                    </a:lnTo>
                    <a:lnTo>
                      <a:pt x="0" y="12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50" name="Freeform 420">
                <a:extLst>
                  <a:ext uri="{FF2B5EF4-FFF2-40B4-BE49-F238E27FC236}">
                    <a16:creationId xmlns:a16="http://schemas.microsoft.com/office/drawing/2014/main" id="{0C9D12E1-A75C-4C00-9613-F44176358B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3" y="3461"/>
                <a:ext cx="214" cy="502"/>
              </a:xfrm>
              <a:custGeom>
                <a:avLst/>
                <a:gdLst>
                  <a:gd name="T0" fmla="*/ 0 w 533"/>
                  <a:gd name="T1" fmla="*/ 0 h 1253"/>
                  <a:gd name="T2" fmla="*/ 0 w 533"/>
                  <a:gd name="T3" fmla="*/ 0 h 1253"/>
                  <a:gd name="T4" fmla="*/ 533 w 533"/>
                  <a:gd name="T5" fmla="*/ 0 h 1253"/>
                  <a:gd name="T6" fmla="*/ 533 w 533"/>
                  <a:gd name="T7" fmla="*/ 1253 h 1253"/>
                  <a:gd name="T8" fmla="*/ 0 w 533"/>
                  <a:gd name="T9" fmla="*/ 1253 h 1253"/>
                  <a:gd name="T10" fmla="*/ 0 w 533"/>
                  <a:gd name="T11" fmla="*/ 0 h 1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25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253"/>
                    </a:lnTo>
                    <a:lnTo>
                      <a:pt x="0" y="125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51" name="Rectangle 421">
                <a:extLst>
                  <a:ext uri="{FF2B5EF4-FFF2-40B4-BE49-F238E27FC236}">
                    <a16:creationId xmlns:a16="http://schemas.microsoft.com/office/drawing/2014/main" id="{5D769FFA-FEC1-4216-8B53-DF02F711ED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6" y="3809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2" name="Rectangle 422">
                <a:extLst>
                  <a:ext uri="{FF2B5EF4-FFF2-40B4-BE49-F238E27FC236}">
                    <a16:creationId xmlns:a16="http://schemas.microsoft.com/office/drawing/2014/main" id="{765240B0-78A0-4DBB-B733-033AFC4D0F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1" y="3759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3" name="Rectangle 423">
                <a:extLst>
                  <a:ext uri="{FF2B5EF4-FFF2-40B4-BE49-F238E27FC236}">
                    <a16:creationId xmlns:a16="http://schemas.microsoft.com/office/drawing/2014/main" id="{EA7B3B30-437E-4D52-9BB3-210AC1BA89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1" y="3702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4" name="Rectangle 424">
                <a:extLst>
                  <a:ext uri="{FF2B5EF4-FFF2-40B4-BE49-F238E27FC236}">
                    <a16:creationId xmlns:a16="http://schemas.microsoft.com/office/drawing/2014/main" id="{966BD43C-3BCF-4ABA-9E61-4823AB130E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5" y="3652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5" name="Rectangle 425">
                <a:extLst>
                  <a:ext uri="{FF2B5EF4-FFF2-40B4-BE49-F238E27FC236}">
                    <a16:creationId xmlns:a16="http://schemas.microsoft.com/office/drawing/2014/main" id="{C76498AC-B43D-4BB6-AF7A-5BC3CE3B4B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90" y="361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6" name="Rectangle 426">
                <a:extLst>
                  <a:ext uri="{FF2B5EF4-FFF2-40B4-BE49-F238E27FC236}">
                    <a16:creationId xmlns:a16="http://schemas.microsoft.com/office/drawing/2014/main" id="{D71EFB74-CC81-4EFC-B428-8ECC586629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7" y="358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7" name="Rectangle 427">
                <a:extLst>
                  <a:ext uri="{FF2B5EF4-FFF2-40B4-BE49-F238E27FC236}">
                    <a16:creationId xmlns:a16="http://schemas.microsoft.com/office/drawing/2014/main" id="{0921BD67-5210-4300-8B3E-BCD49A83CD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69" y="3519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8" name="Rectangle 428">
                <a:extLst>
                  <a:ext uri="{FF2B5EF4-FFF2-40B4-BE49-F238E27FC236}">
                    <a16:creationId xmlns:a16="http://schemas.microsoft.com/office/drawing/2014/main" id="{BE29F193-15AB-486B-9298-19FA6DB039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7" y="345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9" name="Rectangle 429">
                <a:extLst>
                  <a:ext uri="{FF2B5EF4-FFF2-40B4-BE49-F238E27FC236}">
                    <a16:creationId xmlns:a16="http://schemas.microsoft.com/office/drawing/2014/main" id="{8FB7C0DB-2FF0-4C01-A268-27A6909641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90" y="342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0" name="Rectangle 430">
                <a:extLst>
                  <a:ext uri="{FF2B5EF4-FFF2-40B4-BE49-F238E27FC236}">
                    <a16:creationId xmlns:a16="http://schemas.microsoft.com/office/drawing/2014/main" id="{EF2212A1-4461-4CF5-AF4E-259391F42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78" y="3694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1" name="Rectangle 431">
                <a:extLst>
                  <a:ext uri="{FF2B5EF4-FFF2-40B4-BE49-F238E27FC236}">
                    <a16:creationId xmlns:a16="http://schemas.microsoft.com/office/drawing/2014/main" id="{E5A419C9-955C-4EE1-BAE4-B12F1EFF5A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71" y="3644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2" name="Rectangle 432">
                <a:extLst>
                  <a:ext uri="{FF2B5EF4-FFF2-40B4-BE49-F238E27FC236}">
                    <a16:creationId xmlns:a16="http://schemas.microsoft.com/office/drawing/2014/main" id="{356189C0-61EE-4D1D-A108-ADE53AA9F4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78" y="360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3" name="Rectangle 433">
                <a:extLst>
                  <a:ext uri="{FF2B5EF4-FFF2-40B4-BE49-F238E27FC236}">
                    <a16:creationId xmlns:a16="http://schemas.microsoft.com/office/drawing/2014/main" id="{0424F52B-404E-44C1-85C2-66DF43E1EB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03" y="357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4" name="Freeform 434">
                <a:extLst>
                  <a:ext uri="{FF2B5EF4-FFF2-40B4-BE49-F238E27FC236}">
                    <a16:creationId xmlns:a16="http://schemas.microsoft.com/office/drawing/2014/main" id="{ADB84E85-2999-49CE-AD1B-AD48A7A41C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74" y="3372"/>
                <a:ext cx="260" cy="356"/>
              </a:xfrm>
              <a:custGeom>
                <a:avLst/>
                <a:gdLst>
                  <a:gd name="T0" fmla="*/ 0 w 648"/>
                  <a:gd name="T1" fmla="*/ 0 h 889"/>
                  <a:gd name="T2" fmla="*/ 0 w 648"/>
                  <a:gd name="T3" fmla="*/ 0 h 889"/>
                  <a:gd name="T4" fmla="*/ 297 w 648"/>
                  <a:gd name="T5" fmla="*/ 0 h 889"/>
                  <a:gd name="T6" fmla="*/ 297 w 648"/>
                  <a:gd name="T7" fmla="*/ 849 h 889"/>
                  <a:gd name="T8" fmla="*/ 293 w 648"/>
                  <a:gd name="T9" fmla="*/ 846 h 889"/>
                  <a:gd name="T10" fmla="*/ 581 w 648"/>
                  <a:gd name="T11" fmla="*/ 846 h 889"/>
                  <a:gd name="T12" fmla="*/ 581 w 648"/>
                  <a:gd name="T13" fmla="*/ 853 h 889"/>
                  <a:gd name="T14" fmla="*/ 290 w 648"/>
                  <a:gd name="T15" fmla="*/ 853 h 889"/>
                  <a:gd name="T16" fmla="*/ 290 w 648"/>
                  <a:gd name="T17" fmla="*/ 4 h 889"/>
                  <a:gd name="T18" fmla="*/ 293 w 648"/>
                  <a:gd name="T19" fmla="*/ 7 h 889"/>
                  <a:gd name="T20" fmla="*/ 0 w 648"/>
                  <a:gd name="T21" fmla="*/ 7 h 889"/>
                  <a:gd name="T22" fmla="*/ 0 w 648"/>
                  <a:gd name="T23" fmla="*/ 0 h 889"/>
                  <a:gd name="T24" fmla="*/ 568 w 648"/>
                  <a:gd name="T25" fmla="*/ 809 h 889"/>
                  <a:gd name="T26" fmla="*/ 568 w 648"/>
                  <a:gd name="T27" fmla="*/ 809 h 889"/>
                  <a:gd name="T28" fmla="*/ 648 w 648"/>
                  <a:gd name="T29" fmla="*/ 849 h 889"/>
                  <a:gd name="T30" fmla="*/ 568 w 648"/>
                  <a:gd name="T31" fmla="*/ 889 h 889"/>
                  <a:gd name="T32" fmla="*/ 568 w 648"/>
                  <a:gd name="T33" fmla="*/ 809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48" h="889">
                    <a:moveTo>
                      <a:pt x="0" y="0"/>
                    </a:moveTo>
                    <a:lnTo>
                      <a:pt x="0" y="0"/>
                    </a:lnTo>
                    <a:lnTo>
                      <a:pt x="297" y="0"/>
                    </a:lnTo>
                    <a:lnTo>
                      <a:pt x="297" y="849"/>
                    </a:lnTo>
                    <a:lnTo>
                      <a:pt x="293" y="846"/>
                    </a:lnTo>
                    <a:lnTo>
                      <a:pt x="581" y="846"/>
                    </a:lnTo>
                    <a:lnTo>
                      <a:pt x="581" y="853"/>
                    </a:lnTo>
                    <a:lnTo>
                      <a:pt x="290" y="853"/>
                    </a:lnTo>
                    <a:lnTo>
                      <a:pt x="290" y="4"/>
                    </a:lnTo>
                    <a:lnTo>
                      <a:pt x="293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  <a:moveTo>
                      <a:pt x="568" y="809"/>
                    </a:moveTo>
                    <a:lnTo>
                      <a:pt x="568" y="809"/>
                    </a:lnTo>
                    <a:lnTo>
                      <a:pt x="648" y="849"/>
                    </a:lnTo>
                    <a:lnTo>
                      <a:pt x="568" y="889"/>
                    </a:lnTo>
                    <a:lnTo>
                      <a:pt x="568" y="80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5" name="Freeform 435">
                <a:extLst>
                  <a:ext uri="{FF2B5EF4-FFF2-40B4-BE49-F238E27FC236}">
                    <a16:creationId xmlns:a16="http://schemas.microsoft.com/office/drawing/2014/main" id="{599D23B3-3104-4044-B540-56505F1E06F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47" y="3536"/>
                <a:ext cx="899" cy="177"/>
              </a:xfrm>
              <a:custGeom>
                <a:avLst/>
                <a:gdLst>
                  <a:gd name="T0" fmla="*/ 0 w 2246"/>
                  <a:gd name="T1" fmla="*/ 442 h 442"/>
                  <a:gd name="T2" fmla="*/ 0 w 2246"/>
                  <a:gd name="T3" fmla="*/ 442 h 442"/>
                  <a:gd name="T4" fmla="*/ 1097 w 2246"/>
                  <a:gd name="T5" fmla="*/ 442 h 442"/>
                  <a:gd name="T6" fmla="*/ 1097 w 2246"/>
                  <a:gd name="T7" fmla="*/ 40 h 442"/>
                  <a:gd name="T8" fmla="*/ 1093 w 2246"/>
                  <a:gd name="T9" fmla="*/ 43 h 442"/>
                  <a:gd name="T10" fmla="*/ 2179 w 2246"/>
                  <a:gd name="T11" fmla="*/ 43 h 442"/>
                  <a:gd name="T12" fmla="*/ 2179 w 2246"/>
                  <a:gd name="T13" fmla="*/ 37 h 442"/>
                  <a:gd name="T14" fmla="*/ 1090 w 2246"/>
                  <a:gd name="T15" fmla="*/ 37 h 442"/>
                  <a:gd name="T16" fmla="*/ 1090 w 2246"/>
                  <a:gd name="T17" fmla="*/ 439 h 442"/>
                  <a:gd name="T18" fmla="*/ 1093 w 2246"/>
                  <a:gd name="T19" fmla="*/ 435 h 442"/>
                  <a:gd name="T20" fmla="*/ 0 w 2246"/>
                  <a:gd name="T21" fmla="*/ 435 h 442"/>
                  <a:gd name="T22" fmla="*/ 0 w 2246"/>
                  <a:gd name="T23" fmla="*/ 442 h 442"/>
                  <a:gd name="T24" fmla="*/ 2166 w 2246"/>
                  <a:gd name="T25" fmla="*/ 80 h 442"/>
                  <a:gd name="T26" fmla="*/ 2166 w 2246"/>
                  <a:gd name="T27" fmla="*/ 80 h 442"/>
                  <a:gd name="T28" fmla="*/ 2246 w 2246"/>
                  <a:gd name="T29" fmla="*/ 40 h 442"/>
                  <a:gd name="T30" fmla="*/ 2166 w 2246"/>
                  <a:gd name="T31" fmla="*/ 0 h 442"/>
                  <a:gd name="T32" fmla="*/ 2166 w 2246"/>
                  <a:gd name="T33" fmla="*/ 8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46" h="442">
                    <a:moveTo>
                      <a:pt x="0" y="442"/>
                    </a:moveTo>
                    <a:lnTo>
                      <a:pt x="0" y="442"/>
                    </a:lnTo>
                    <a:lnTo>
                      <a:pt x="1097" y="442"/>
                    </a:lnTo>
                    <a:lnTo>
                      <a:pt x="1097" y="40"/>
                    </a:lnTo>
                    <a:lnTo>
                      <a:pt x="1093" y="43"/>
                    </a:lnTo>
                    <a:lnTo>
                      <a:pt x="2179" y="43"/>
                    </a:lnTo>
                    <a:lnTo>
                      <a:pt x="2179" y="37"/>
                    </a:lnTo>
                    <a:lnTo>
                      <a:pt x="1090" y="37"/>
                    </a:lnTo>
                    <a:lnTo>
                      <a:pt x="1090" y="439"/>
                    </a:lnTo>
                    <a:lnTo>
                      <a:pt x="1093" y="435"/>
                    </a:lnTo>
                    <a:lnTo>
                      <a:pt x="0" y="435"/>
                    </a:lnTo>
                    <a:lnTo>
                      <a:pt x="0" y="442"/>
                    </a:lnTo>
                    <a:close/>
                    <a:moveTo>
                      <a:pt x="2166" y="80"/>
                    </a:moveTo>
                    <a:lnTo>
                      <a:pt x="2166" y="80"/>
                    </a:lnTo>
                    <a:lnTo>
                      <a:pt x="2246" y="40"/>
                    </a:lnTo>
                    <a:lnTo>
                      <a:pt x="2166" y="0"/>
                    </a:lnTo>
                    <a:lnTo>
                      <a:pt x="216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6" name="Freeform 436">
                <a:extLst>
                  <a:ext uri="{FF2B5EF4-FFF2-40B4-BE49-F238E27FC236}">
                    <a16:creationId xmlns:a16="http://schemas.microsoft.com/office/drawing/2014/main" id="{2CAAD4B4-743E-4172-8B4F-FA147EDD83E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74" y="3125"/>
                <a:ext cx="241" cy="249"/>
              </a:xfrm>
              <a:custGeom>
                <a:avLst/>
                <a:gdLst>
                  <a:gd name="T0" fmla="*/ 0 w 602"/>
                  <a:gd name="T1" fmla="*/ 622 h 622"/>
                  <a:gd name="T2" fmla="*/ 0 w 602"/>
                  <a:gd name="T3" fmla="*/ 622 h 622"/>
                  <a:gd name="T4" fmla="*/ 305 w 602"/>
                  <a:gd name="T5" fmla="*/ 622 h 622"/>
                  <a:gd name="T6" fmla="*/ 305 w 602"/>
                  <a:gd name="T7" fmla="*/ 40 h 622"/>
                  <a:gd name="T8" fmla="*/ 301 w 602"/>
                  <a:gd name="T9" fmla="*/ 43 h 622"/>
                  <a:gd name="T10" fmla="*/ 536 w 602"/>
                  <a:gd name="T11" fmla="*/ 43 h 622"/>
                  <a:gd name="T12" fmla="*/ 536 w 602"/>
                  <a:gd name="T13" fmla="*/ 36 h 622"/>
                  <a:gd name="T14" fmla="*/ 298 w 602"/>
                  <a:gd name="T15" fmla="*/ 36 h 622"/>
                  <a:gd name="T16" fmla="*/ 298 w 602"/>
                  <a:gd name="T17" fmla="*/ 619 h 622"/>
                  <a:gd name="T18" fmla="*/ 301 w 602"/>
                  <a:gd name="T19" fmla="*/ 615 h 622"/>
                  <a:gd name="T20" fmla="*/ 0 w 602"/>
                  <a:gd name="T21" fmla="*/ 615 h 622"/>
                  <a:gd name="T22" fmla="*/ 0 w 602"/>
                  <a:gd name="T23" fmla="*/ 622 h 622"/>
                  <a:gd name="T24" fmla="*/ 522 w 602"/>
                  <a:gd name="T25" fmla="*/ 80 h 622"/>
                  <a:gd name="T26" fmla="*/ 522 w 602"/>
                  <a:gd name="T27" fmla="*/ 80 h 622"/>
                  <a:gd name="T28" fmla="*/ 602 w 602"/>
                  <a:gd name="T29" fmla="*/ 40 h 622"/>
                  <a:gd name="T30" fmla="*/ 522 w 602"/>
                  <a:gd name="T31" fmla="*/ 0 h 622"/>
                  <a:gd name="T32" fmla="*/ 522 w 602"/>
                  <a:gd name="T33" fmla="*/ 80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2" h="622">
                    <a:moveTo>
                      <a:pt x="0" y="622"/>
                    </a:moveTo>
                    <a:lnTo>
                      <a:pt x="0" y="622"/>
                    </a:lnTo>
                    <a:lnTo>
                      <a:pt x="305" y="622"/>
                    </a:lnTo>
                    <a:lnTo>
                      <a:pt x="305" y="40"/>
                    </a:lnTo>
                    <a:lnTo>
                      <a:pt x="301" y="43"/>
                    </a:lnTo>
                    <a:lnTo>
                      <a:pt x="536" y="43"/>
                    </a:lnTo>
                    <a:lnTo>
                      <a:pt x="536" y="36"/>
                    </a:lnTo>
                    <a:lnTo>
                      <a:pt x="298" y="36"/>
                    </a:lnTo>
                    <a:lnTo>
                      <a:pt x="298" y="619"/>
                    </a:lnTo>
                    <a:lnTo>
                      <a:pt x="301" y="615"/>
                    </a:lnTo>
                    <a:lnTo>
                      <a:pt x="0" y="615"/>
                    </a:lnTo>
                    <a:lnTo>
                      <a:pt x="0" y="622"/>
                    </a:lnTo>
                    <a:close/>
                    <a:moveTo>
                      <a:pt x="522" y="80"/>
                    </a:moveTo>
                    <a:lnTo>
                      <a:pt x="522" y="80"/>
                    </a:lnTo>
                    <a:lnTo>
                      <a:pt x="602" y="40"/>
                    </a:lnTo>
                    <a:lnTo>
                      <a:pt x="522" y="0"/>
                    </a:lnTo>
                    <a:lnTo>
                      <a:pt x="522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7" name="Freeform 437">
                <a:extLst>
                  <a:ext uri="{FF2B5EF4-FFF2-40B4-BE49-F238E27FC236}">
                    <a16:creationId xmlns:a16="http://schemas.microsoft.com/office/drawing/2014/main" id="{504D60D7-A397-4986-BF44-A3863EB70BB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28" y="3139"/>
                <a:ext cx="917" cy="429"/>
              </a:xfrm>
              <a:custGeom>
                <a:avLst/>
                <a:gdLst>
                  <a:gd name="T0" fmla="*/ 0 w 2291"/>
                  <a:gd name="T1" fmla="*/ 0 h 1070"/>
                  <a:gd name="T2" fmla="*/ 0 w 2291"/>
                  <a:gd name="T3" fmla="*/ 0 h 1070"/>
                  <a:gd name="T4" fmla="*/ 1149 w 2291"/>
                  <a:gd name="T5" fmla="*/ 0 h 1070"/>
                  <a:gd name="T6" fmla="*/ 1149 w 2291"/>
                  <a:gd name="T7" fmla="*/ 1030 h 1070"/>
                  <a:gd name="T8" fmla="*/ 1146 w 2291"/>
                  <a:gd name="T9" fmla="*/ 1027 h 1070"/>
                  <a:gd name="T10" fmla="*/ 2225 w 2291"/>
                  <a:gd name="T11" fmla="*/ 1027 h 1070"/>
                  <a:gd name="T12" fmla="*/ 2225 w 2291"/>
                  <a:gd name="T13" fmla="*/ 1033 h 1070"/>
                  <a:gd name="T14" fmla="*/ 1143 w 2291"/>
                  <a:gd name="T15" fmla="*/ 1033 h 1070"/>
                  <a:gd name="T16" fmla="*/ 1143 w 2291"/>
                  <a:gd name="T17" fmla="*/ 4 h 1070"/>
                  <a:gd name="T18" fmla="*/ 1146 w 2291"/>
                  <a:gd name="T19" fmla="*/ 7 h 1070"/>
                  <a:gd name="T20" fmla="*/ 0 w 2291"/>
                  <a:gd name="T21" fmla="*/ 7 h 1070"/>
                  <a:gd name="T22" fmla="*/ 0 w 2291"/>
                  <a:gd name="T23" fmla="*/ 0 h 1070"/>
                  <a:gd name="T24" fmla="*/ 2211 w 2291"/>
                  <a:gd name="T25" fmla="*/ 990 h 1070"/>
                  <a:gd name="T26" fmla="*/ 2211 w 2291"/>
                  <a:gd name="T27" fmla="*/ 990 h 1070"/>
                  <a:gd name="T28" fmla="*/ 2291 w 2291"/>
                  <a:gd name="T29" fmla="*/ 1030 h 1070"/>
                  <a:gd name="T30" fmla="*/ 2211 w 2291"/>
                  <a:gd name="T31" fmla="*/ 1070 h 1070"/>
                  <a:gd name="T32" fmla="*/ 2211 w 2291"/>
                  <a:gd name="T33" fmla="*/ 990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91" h="1070">
                    <a:moveTo>
                      <a:pt x="0" y="0"/>
                    </a:moveTo>
                    <a:lnTo>
                      <a:pt x="0" y="0"/>
                    </a:lnTo>
                    <a:lnTo>
                      <a:pt x="1149" y="0"/>
                    </a:lnTo>
                    <a:lnTo>
                      <a:pt x="1149" y="1030"/>
                    </a:lnTo>
                    <a:lnTo>
                      <a:pt x="1146" y="1027"/>
                    </a:lnTo>
                    <a:lnTo>
                      <a:pt x="2225" y="1027"/>
                    </a:lnTo>
                    <a:lnTo>
                      <a:pt x="2225" y="1033"/>
                    </a:lnTo>
                    <a:lnTo>
                      <a:pt x="1143" y="1033"/>
                    </a:lnTo>
                    <a:lnTo>
                      <a:pt x="1143" y="4"/>
                    </a:lnTo>
                    <a:lnTo>
                      <a:pt x="1146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  <a:moveTo>
                      <a:pt x="2211" y="990"/>
                    </a:moveTo>
                    <a:lnTo>
                      <a:pt x="2211" y="990"/>
                    </a:lnTo>
                    <a:lnTo>
                      <a:pt x="2291" y="1030"/>
                    </a:lnTo>
                    <a:lnTo>
                      <a:pt x="2211" y="1070"/>
                    </a:lnTo>
                    <a:lnTo>
                      <a:pt x="2211" y="99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8" name="Freeform 438">
                <a:extLst>
                  <a:ext uri="{FF2B5EF4-FFF2-40B4-BE49-F238E27FC236}">
                    <a16:creationId xmlns:a16="http://schemas.microsoft.com/office/drawing/2014/main" id="{44255404-5143-46AA-8765-982EC5B476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8" y="2898"/>
                <a:ext cx="210" cy="497"/>
              </a:xfrm>
              <a:custGeom>
                <a:avLst/>
                <a:gdLst>
                  <a:gd name="T0" fmla="*/ 0 w 526"/>
                  <a:gd name="T1" fmla="*/ 0 h 1240"/>
                  <a:gd name="T2" fmla="*/ 0 w 526"/>
                  <a:gd name="T3" fmla="*/ 0 h 1240"/>
                  <a:gd name="T4" fmla="*/ 526 w 526"/>
                  <a:gd name="T5" fmla="*/ 0 h 1240"/>
                  <a:gd name="T6" fmla="*/ 526 w 526"/>
                  <a:gd name="T7" fmla="*/ 1240 h 1240"/>
                  <a:gd name="T8" fmla="*/ 0 w 526"/>
                  <a:gd name="T9" fmla="*/ 1240 h 1240"/>
                  <a:gd name="T10" fmla="*/ 0 w 526"/>
                  <a:gd name="T11" fmla="*/ 0 h 1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6" h="1240">
                    <a:moveTo>
                      <a:pt x="0" y="0"/>
                    </a:moveTo>
                    <a:lnTo>
                      <a:pt x="0" y="0"/>
                    </a:lnTo>
                    <a:lnTo>
                      <a:pt x="526" y="0"/>
                    </a:lnTo>
                    <a:lnTo>
                      <a:pt x="526" y="1240"/>
                    </a:lnTo>
                    <a:lnTo>
                      <a:pt x="0" y="12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9" name="Freeform 439">
                <a:extLst>
                  <a:ext uri="{FF2B5EF4-FFF2-40B4-BE49-F238E27FC236}">
                    <a16:creationId xmlns:a16="http://schemas.microsoft.com/office/drawing/2014/main" id="{4292B25B-A16E-4F45-B7F7-45E11490DE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8" y="2898"/>
                <a:ext cx="210" cy="497"/>
              </a:xfrm>
              <a:custGeom>
                <a:avLst/>
                <a:gdLst>
                  <a:gd name="T0" fmla="*/ 0 w 526"/>
                  <a:gd name="T1" fmla="*/ 0 h 1240"/>
                  <a:gd name="T2" fmla="*/ 0 w 526"/>
                  <a:gd name="T3" fmla="*/ 0 h 1240"/>
                  <a:gd name="T4" fmla="*/ 526 w 526"/>
                  <a:gd name="T5" fmla="*/ 0 h 1240"/>
                  <a:gd name="T6" fmla="*/ 526 w 526"/>
                  <a:gd name="T7" fmla="*/ 1240 h 1240"/>
                  <a:gd name="T8" fmla="*/ 0 w 526"/>
                  <a:gd name="T9" fmla="*/ 1240 h 1240"/>
                  <a:gd name="T10" fmla="*/ 0 w 526"/>
                  <a:gd name="T11" fmla="*/ 0 h 1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6" h="1240">
                    <a:moveTo>
                      <a:pt x="0" y="0"/>
                    </a:moveTo>
                    <a:lnTo>
                      <a:pt x="0" y="0"/>
                    </a:lnTo>
                    <a:lnTo>
                      <a:pt x="526" y="0"/>
                    </a:lnTo>
                    <a:lnTo>
                      <a:pt x="526" y="1240"/>
                    </a:lnTo>
                    <a:lnTo>
                      <a:pt x="0" y="124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70" name="Rectangle 440">
                <a:extLst>
                  <a:ext uri="{FF2B5EF4-FFF2-40B4-BE49-F238E27FC236}">
                    <a16:creationId xmlns:a16="http://schemas.microsoft.com/office/drawing/2014/main" id="{2221FF40-A80D-455A-979A-1F9CAB08A7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8" y="324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1" name="Rectangle 441">
                <a:extLst>
                  <a:ext uri="{FF2B5EF4-FFF2-40B4-BE49-F238E27FC236}">
                    <a16:creationId xmlns:a16="http://schemas.microsoft.com/office/drawing/2014/main" id="{6BDEB3EE-3D90-4FBA-B374-36E8603644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3" y="3194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2" name="Rectangle 442">
                <a:extLst>
                  <a:ext uri="{FF2B5EF4-FFF2-40B4-BE49-F238E27FC236}">
                    <a16:creationId xmlns:a16="http://schemas.microsoft.com/office/drawing/2014/main" id="{7BFCA8BD-D6F2-4667-9F84-569BCA83C6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3" y="3137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3" name="Rectangle 443">
                <a:extLst>
                  <a:ext uri="{FF2B5EF4-FFF2-40B4-BE49-F238E27FC236}">
                    <a16:creationId xmlns:a16="http://schemas.microsoft.com/office/drawing/2014/main" id="{A9421E08-BAE6-4641-BC88-5CFBF16984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7" y="3086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4" name="Rectangle 444">
                <a:extLst>
                  <a:ext uri="{FF2B5EF4-FFF2-40B4-BE49-F238E27FC236}">
                    <a16:creationId xmlns:a16="http://schemas.microsoft.com/office/drawing/2014/main" id="{DC467816-284D-4FC9-A8CE-D3255D155F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92" y="305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5" name="Rectangle 445">
                <a:extLst>
                  <a:ext uri="{FF2B5EF4-FFF2-40B4-BE49-F238E27FC236}">
                    <a16:creationId xmlns:a16="http://schemas.microsoft.com/office/drawing/2014/main" id="{90D5DAB6-B6D6-4791-A26C-BB22ACFB38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9" y="302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6" name="Rectangle 446">
                <a:extLst>
                  <a:ext uri="{FF2B5EF4-FFF2-40B4-BE49-F238E27FC236}">
                    <a16:creationId xmlns:a16="http://schemas.microsoft.com/office/drawing/2014/main" id="{F2252ACD-ECBB-4449-A798-C9C98D06D2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1" y="295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7" name="Rectangle 447">
                <a:extLst>
                  <a:ext uri="{FF2B5EF4-FFF2-40B4-BE49-F238E27FC236}">
                    <a16:creationId xmlns:a16="http://schemas.microsoft.com/office/drawing/2014/main" id="{E5B7F8EE-5518-471A-B0B6-2BBF02FD45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9" y="289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8" name="Rectangle 448">
                <a:extLst>
                  <a:ext uri="{FF2B5EF4-FFF2-40B4-BE49-F238E27FC236}">
                    <a16:creationId xmlns:a16="http://schemas.microsoft.com/office/drawing/2014/main" id="{0797C197-C0AB-4143-8B6D-E67771B645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92" y="286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9" name="Rectangle 449">
                <a:extLst>
                  <a:ext uri="{FF2B5EF4-FFF2-40B4-BE49-F238E27FC236}">
                    <a16:creationId xmlns:a16="http://schemas.microsoft.com/office/drawing/2014/main" id="{2D190783-F875-4747-A958-84AEA71AD0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779" y="317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0" name="Rectangle 450">
                <a:extLst>
                  <a:ext uri="{FF2B5EF4-FFF2-40B4-BE49-F238E27FC236}">
                    <a16:creationId xmlns:a16="http://schemas.microsoft.com/office/drawing/2014/main" id="{FCF9B81D-84BF-4E39-8841-D92E0C6EBB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804" y="313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1" name="Rectangle 451">
                <a:extLst>
                  <a:ext uri="{FF2B5EF4-FFF2-40B4-BE49-F238E27FC236}">
                    <a16:creationId xmlns:a16="http://schemas.microsoft.com/office/drawing/2014/main" id="{AEFD113A-F76C-4869-9E02-3BD5AAF09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804" y="311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2" name="Rectangle 452">
                <a:extLst>
                  <a:ext uri="{FF2B5EF4-FFF2-40B4-BE49-F238E27FC236}">
                    <a16:creationId xmlns:a16="http://schemas.microsoft.com/office/drawing/2014/main" id="{7122BEFF-3702-40F6-8663-A1F41A5590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772" y="306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3" name="Rectangle 453">
                <a:extLst>
                  <a:ext uri="{FF2B5EF4-FFF2-40B4-BE49-F238E27FC236}">
                    <a16:creationId xmlns:a16="http://schemas.microsoft.com/office/drawing/2014/main" id="{C47BBC75-4E2B-416A-86FC-9C63DF2140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779" y="302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4" name="Rectangle 454">
                <a:extLst>
                  <a:ext uri="{FF2B5EF4-FFF2-40B4-BE49-F238E27FC236}">
                    <a16:creationId xmlns:a16="http://schemas.microsoft.com/office/drawing/2014/main" id="{34398B20-F40B-4B5B-8977-F1D5884E8F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804" y="299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5" name="Rectangle 455">
                <a:extLst>
                  <a:ext uri="{FF2B5EF4-FFF2-40B4-BE49-F238E27FC236}">
                    <a16:creationId xmlns:a16="http://schemas.microsoft.com/office/drawing/2014/main" id="{0C4B41AC-D63C-4D41-8BD9-923C52CB23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804" y="296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6" name="Freeform 456">
                <a:extLst>
                  <a:ext uri="{FF2B5EF4-FFF2-40B4-BE49-F238E27FC236}">
                    <a16:creationId xmlns:a16="http://schemas.microsoft.com/office/drawing/2014/main" id="{B9F21A40-BC77-4508-BABB-FD0F1B7393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59" y="3531"/>
                <a:ext cx="939" cy="32"/>
              </a:xfrm>
              <a:custGeom>
                <a:avLst/>
                <a:gdLst>
                  <a:gd name="T0" fmla="*/ 0 w 2345"/>
                  <a:gd name="T1" fmla="*/ 58 h 80"/>
                  <a:gd name="T2" fmla="*/ 0 w 2345"/>
                  <a:gd name="T3" fmla="*/ 58 h 80"/>
                  <a:gd name="T4" fmla="*/ 2279 w 2345"/>
                  <a:gd name="T5" fmla="*/ 44 h 80"/>
                  <a:gd name="T6" fmla="*/ 2279 w 2345"/>
                  <a:gd name="T7" fmla="*/ 37 h 80"/>
                  <a:gd name="T8" fmla="*/ 0 w 2345"/>
                  <a:gd name="T9" fmla="*/ 51 h 80"/>
                  <a:gd name="T10" fmla="*/ 0 w 2345"/>
                  <a:gd name="T11" fmla="*/ 58 h 80"/>
                  <a:gd name="T12" fmla="*/ 2266 w 2345"/>
                  <a:gd name="T13" fmla="*/ 80 h 80"/>
                  <a:gd name="T14" fmla="*/ 2266 w 2345"/>
                  <a:gd name="T15" fmla="*/ 80 h 80"/>
                  <a:gd name="T16" fmla="*/ 2345 w 2345"/>
                  <a:gd name="T17" fmla="*/ 40 h 80"/>
                  <a:gd name="T18" fmla="*/ 2265 w 2345"/>
                  <a:gd name="T19" fmla="*/ 0 h 80"/>
                  <a:gd name="T20" fmla="*/ 2266 w 2345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45" h="80">
                    <a:moveTo>
                      <a:pt x="0" y="58"/>
                    </a:moveTo>
                    <a:lnTo>
                      <a:pt x="0" y="58"/>
                    </a:lnTo>
                    <a:lnTo>
                      <a:pt x="2279" y="44"/>
                    </a:lnTo>
                    <a:lnTo>
                      <a:pt x="2279" y="37"/>
                    </a:lnTo>
                    <a:lnTo>
                      <a:pt x="0" y="51"/>
                    </a:lnTo>
                    <a:lnTo>
                      <a:pt x="0" y="58"/>
                    </a:lnTo>
                    <a:close/>
                    <a:moveTo>
                      <a:pt x="2266" y="80"/>
                    </a:moveTo>
                    <a:lnTo>
                      <a:pt x="2266" y="80"/>
                    </a:lnTo>
                    <a:lnTo>
                      <a:pt x="2345" y="40"/>
                    </a:lnTo>
                    <a:lnTo>
                      <a:pt x="2265" y="0"/>
                    </a:lnTo>
                    <a:lnTo>
                      <a:pt x="226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87" name="Freeform 457">
                <a:extLst>
                  <a:ext uri="{FF2B5EF4-FFF2-40B4-BE49-F238E27FC236}">
                    <a16:creationId xmlns:a16="http://schemas.microsoft.com/office/drawing/2014/main" id="{1575C625-5E19-411C-9AAE-7001576FE8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3" y="3269"/>
                <a:ext cx="214" cy="553"/>
              </a:xfrm>
              <a:custGeom>
                <a:avLst/>
                <a:gdLst>
                  <a:gd name="T0" fmla="*/ 0 w 533"/>
                  <a:gd name="T1" fmla="*/ 0 h 1380"/>
                  <a:gd name="T2" fmla="*/ 0 w 533"/>
                  <a:gd name="T3" fmla="*/ 0 h 1380"/>
                  <a:gd name="T4" fmla="*/ 533 w 533"/>
                  <a:gd name="T5" fmla="*/ 0 h 1380"/>
                  <a:gd name="T6" fmla="*/ 533 w 533"/>
                  <a:gd name="T7" fmla="*/ 1380 h 1380"/>
                  <a:gd name="T8" fmla="*/ 0 w 533"/>
                  <a:gd name="T9" fmla="*/ 1380 h 1380"/>
                  <a:gd name="T10" fmla="*/ 0 w 533"/>
                  <a:gd name="T11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8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80"/>
                    </a:lnTo>
                    <a:lnTo>
                      <a:pt x="0" y="13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88" name="Freeform 458">
                <a:extLst>
                  <a:ext uri="{FF2B5EF4-FFF2-40B4-BE49-F238E27FC236}">
                    <a16:creationId xmlns:a16="http://schemas.microsoft.com/office/drawing/2014/main" id="{C417DC51-8B0A-41AF-8030-9683760BE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3" y="3269"/>
                <a:ext cx="214" cy="553"/>
              </a:xfrm>
              <a:custGeom>
                <a:avLst/>
                <a:gdLst>
                  <a:gd name="T0" fmla="*/ 0 w 533"/>
                  <a:gd name="T1" fmla="*/ 0 h 1380"/>
                  <a:gd name="T2" fmla="*/ 0 w 533"/>
                  <a:gd name="T3" fmla="*/ 0 h 1380"/>
                  <a:gd name="T4" fmla="*/ 533 w 533"/>
                  <a:gd name="T5" fmla="*/ 0 h 1380"/>
                  <a:gd name="T6" fmla="*/ 533 w 533"/>
                  <a:gd name="T7" fmla="*/ 1380 h 1380"/>
                  <a:gd name="T8" fmla="*/ 0 w 533"/>
                  <a:gd name="T9" fmla="*/ 1380 h 1380"/>
                  <a:gd name="T10" fmla="*/ 0 w 533"/>
                  <a:gd name="T11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8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80"/>
                    </a:lnTo>
                    <a:lnTo>
                      <a:pt x="0" y="138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89" name="Rectangle 459">
                <a:extLst>
                  <a:ext uri="{FF2B5EF4-FFF2-40B4-BE49-F238E27FC236}">
                    <a16:creationId xmlns:a16="http://schemas.microsoft.com/office/drawing/2014/main" id="{C454E3D5-A4A5-4E4F-92D4-34B8C74030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6" y="364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0" name="Rectangle 460">
                <a:extLst>
                  <a:ext uri="{FF2B5EF4-FFF2-40B4-BE49-F238E27FC236}">
                    <a16:creationId xmlns:a16="http://schemas.microsoft.com/office/drawing/2014/main" id="{6B03C346-5200-437B-AF36-B6F1694E61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1" y="3594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1" name="Rectangle 461">
                <a:extLst>
                  <a:ext uri="{FF2B5EF4-FFF2-40B4-BE49-F238E27FC236}">
                    <a16:creationId xmlns:a16="http://schemas.microsoft.com/office/drawing/2014/main" id="{B7715989-67C5-4C53-89B4-768E8FC3F3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1" y="3537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2" name="Rectangle 462">
                <a:extLst>
                  <a:ext uri="{FF2B5EF4-FFF2-40B4-BE49-F238E27FC236}">
                    <a16:creationId xmlns:a16="http://schemas.microsoft.com/office/drawing/2014/main" id="{19C06D1F-DD43-46D6-A822-41D87198C4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5" y="3485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3" name="Rectangle 463">
                <a:extLst>
                  <a:ext uri="{FF2B5EF4-FFF2-40B4-BE49-F238E27FC236}">
                    <a16:creationId xmlns:a16="http://schemas.microsoft.com/office/drawing/2014/main" id="{097BC9B2-6B37-4F15-B0F0-3BF3F2E45F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60" y="345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4" name="Rectangle 464">
                <a:extLst>
                  <a:ext uri="{FF2B5EF4-FFF2-40B4-BE49-F238E27FC236}">
                    <a16:creationId xmlns:a16="http://schemas.microsoft.com/office/drawing/2014/main" id="{FF4DE084-D410-40A9-A615-BE19A0DFC0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7" y="341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5" name="Rectangle 465">
                <a:extLst>
                  <a:ext uri="{FF2B5EF4-FFF2-40B4-BE49-F238E27FC236}">
                    <a16:creationId xmlns:a16="http://schemas.microsoft.com/office/drawing/2014/main" id="{38EBE1DC-56D0-435D-B568-83D876B892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39" y="335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6" name="Rectangle 466">
                <a:extLst>
                  <a:ext uri="{FF2B5EF4-FFF2-40B4-BE49-F238E27FC236}">
                    <a16:creationId xmlns:a16="http://schemas.microsoft.com/office/drawing/2014/main" id="{CBC9EA43-982D-459E-B941-5A038D03C1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7" y="328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7" name="Rectangle 467">
                <a:extLst>
                  <a:ext uri="{FF2B5EF4-FFF2-40B4-BE49-F238E27FC236}">
                    <a16:creationId xmlns:a16="http://schemas.microsoft.com/office/drawing/2014/main" id="{B7DD4833-8B33-4CA6-A2F3-BE1B6883A4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60" y="325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8" name="Rectangle 468">
                <a:extLst>
                  <a:ext uri="{FF2B5EF4-FFF2-40B4-BE49-F238E27FC236}">
                    <a16:creationId xmlns:a16="http://schemas.microsoft.com/office/drawing/2014/main" id="{8743F92E-77F6-4C12-A236-4D9621ADD9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47" y="354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9" name="Rectangle 469">
                <a:extLst>
                  <a:ext uri="{FF2B5EF4-FFF2-40B4-BE49-F238E27FC236}">
                    <a16:creationId xmlns:a16="http://schemas.microsoft.com/office/drawing/2014/main" id="{4E516D25-4769-4D7B-ABBF-C3A39B692E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40" y="349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0" name="Rectangle 470">
                <a:extLst>
                  <a:ext uri="{FF2B5EF4-FFF2-40B4-BE49-F238E27FC236}">
                    <a16:creationId xmlns:a16="http://schemas.microsoft.com/office/drawing/2014/main" id="{E5F6B028-13D2-4F9D-9662-9A5DDD13E8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47" y="345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1" name="Rectangle 471">
                <a:extLst>
                  <a:ext uri="{FF2B5EF4-FFF2-40B4-BE49-F238E27FC236}">
                    <a16:creationId xmlns:a16="http://schemas.microsoft.com/office/drawing/2014/main" id="{1ECE3724-386E-419C-BB3B-7B526231B4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72" y="341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2" name="Rectangle 472">
                <a:extLst>
                  <a:ext uri="{FF2B5EF4-FFF2-40B4-BE49-F238E27FC236}">
                    <a16:creationId xmlns:a16="http://schemas.microsoft.com/office/drawing/2014/main" id="{E5E2C413-C06B-4259-AE65-D0B29E5938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72" y="339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3" name="Freeform 473">
                <a:extLst>
                  <a:ext uri="{FF2B5EF4-FFF2-40B4-BE49-F238E27FC236}">
                    <a16:creationId xmlns:a16="http://schemas.microsoft.com/office/drawing/2014/main" id="{822068ED-729B-4019-9C83-6545819598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6" y="3269"/>
                <a:ext cx="214" cy="553"/>
              </a:xfrm>
              <a:custGeom>
                <a:avLst/>
                <a:gdLst>
                  <a:gd name="T0" fmla="*/ 0 w 533"/>
                  <a:gd name="T1" fmla="*/ 0 h 1380"/>
                  <a:gd name="T2" fmla="*/ 0 w 533"/>
                  <a:gd name="T3" fmla="*/ 0 h 1380"/>
                  <a:gd name="T4" fmla="*/ 533 w 533"/>
                  <a:gd name="T5" fmla="*/ 0 h 1380"/>
                  <a:gd name="T6" fmla="*/ 533 w 533"/>
                  <a:gd name="T7" fmla="*/ 1380 h 1380"/>
                  <a:gd name="T8" fmla="*/ 0 w 533"/>
                  <a:gd name="T9" fmla="*/ 1380 h 1380"/>
                  <a:gd name="T10" fmla="*/ 0 w 533"/>
                  <a:gd name="T11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8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80"/>
                    </a:lnTo>
                    <a:lnTo>
                      <a:pt x="0" y="13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04" name="Freeform 474">
                <a:extLst>
                  <a:ext uri="{FF2B5EF4-FFF2-40B4-BE49-F238E27FC236}">
                    <a16:creationId xmlns:a16="http://schemas.microsoft.com/office/drawing/2014/main" id="{BD3014FD-974D-476E-8E76-5ED8523D11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6" y="3269"/>
                <a:ext cx="214" cy="553"/>
              </a:xfrm>
              <a:custGeom>
                <a:avLst/>
                <a:gdLst>
                  <a:gd name="T0" fmla="*/ 0 w 533"/>
                  <a:gd name="T1" fmla="*/ 0 h 1380"/>
                  <a:gd name="T2" fmla="*/ 0 w 533"/>
                  <a:gd name="T3" fmla="*/ 0 h 1380"/>
                  <a:gd name="T4" fmla="*/ 533 w 533"/>
                  <a:gd name="T5" fmla="*/ 0 h 1380"/>
                  <a:gd name="T6" fmla="*/ 533 w 533"/>
                  <a:gd name="T7" fmla="*/ 1380 h 1380"/>
                  <a:gd name="T8" fmla="*/ 0 w 533"/>
                  <a:gd name="T9" fmla="*/ 1380 h 1380"/>
                  <a:gd name="T10" fmla="*/ 0 w 533"/>
                  <a:gd name="T11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8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80"/>
                    </a:lnTo>
                    <a:lnTo>
                      <a:pt x="0" y="138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05" name="Rectangle 475">
                <a:extLst>
                  <a:ext uri="{FF2B5EF4-FFF2-40B4-BE49-F238E27FC236}">
                    <a16:creationId xmlns:a16="http://schemas.microsoft.com/office/drawing/2014/main" id="{495DD99E-5C32-4758-A930-E177D694E4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9" y="364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6" name="Rectangle 476">
                <a:extLst>
                  <a:ext uri="{FF2B5EF4-FFF2-40B4-BE49-F238E27FC236}">
                    <a16:creationId xmlns:a16="http://schemas.microsoft.com/office/drawing/2014/main" id="{A6A6F7EA-09D9-4026-A84C-996AA984DB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4" y="3594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7" name="Rectangle 477">
                <a:extLst>
                  <a:ext uri="{FF2B5EF4-FFF2-40B4-BE49-F238E27FC236}">
                    <a16:creationId xmlns:a16="http://schemas.microsoft.com/office/drawing/2014/main" id="{BBC4C954-DCFF-4DAA-8F87-4C14A24328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4" y="3537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8" name="Rectangle 478">
                <a:extLst>
                  <a:ext uri="{FF2B5EF4-FFF2-40B4-BE49-F238E27FC236}">
                    <a16:creationId xmlns:a16="http://schemas.microsoft.com/office/drawing/2014/main" id="{8DBA21D9-0EDE-471D-A4A9-B21A17505E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8" y="3485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9" name="Rectangle 479">
                <a:extLst>
                  <a:ext uri="{FF2B5EF4-FFF2-40B4-BE49-F238E27FC236}">
                    <a16:creationId xmlns:a16="http://schemas.microsoft.com/office/drawing/2014/main" id="{D4832B44-B377-43C4-A85B-B7A1556045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43" y="345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0" name="Rectangle 480">
                <a:extLst>
                  <a:ext uri="{FF2B5EF4-FFF2-40B4-BE49-F238E27FC236}">
                    <a16:creationId xmlns:a16="http://schemas.microsoft.com/office/drawing/2014/main" id="{38A567EB-2A90-4425-A189-FE73598643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30" y="341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1" name="Rectangle 481">
                <a:extLst>
                  <a:ext uri="{FF2B5EF4-FFF2-40B4-BE49-F238E27FC236}">
                    <a16:creationId xmlns:a16="http://schemas.microsoft.com/office/drawing/2014/main" id="{0A401D36-CD92-4A57-9B68-0F3F1E2206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2" y="335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2" name="Rectangle 482">
                <a:extLst>
                  <a:ext uri="{FF2B5EF4-FFF2-40B4-BE49-F238E27FC236}">
                    <a16:creationId xmlns:a16="http://schemas.microsoft.com/office/drawing/2014/main" id="{C2B724D3-291C-47B5-AF71-E03CB533A7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30" y="328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3" name="Rectangle 483">
                <a:extLst>
                  <a:ext uri="{FF2B5EF4-FFF2-40B4-BE49-F238E27FC236}">
                    <a16:creationId xmlns:a16="http://schemas.microsoft.com/office/drawing/2014/main" id="{9E414D5A-C51B-455A-ADFB-832189395B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43" y="325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4" name="Rectangle 484">
                <a:extLst>
                  <a:ext uri="{FF2B5EF4-FFF2-40B4-BE49-F238E27FC236}">
                    <a16:creationId xmlns:a16="http://schemas.microsoft.com/office/drawing/2014/main" id="{3FDB2C9E-B9B8-4580-B8A0-02F388465B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31" y="354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5" name="Rectangle 485">
                <a:extLst>
                  <a:ext uri="{FF2B5EF4-FFF2-40B4-BE49-F238E27FC236}">
                    <a16:creationId xmlns:a16="http://schemas.microsoft.com/office/drawing/2014/main" id="{94238E28-3BA4-489C-8B7F-F3215A66BF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56" y="350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6" name="Rectangle 486">
                <a:extLst>
                  <a:ext uri="{FF2B5EF4-FFF2-40B4-BE49-F238E27FC236}">
                    <a16:creationId xmlns:a16="http://schemas.microsoft.com/office/drawing/2014/main" id="{6F9CB465-97E5-4461-9EED-B509D9B4C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56" y="348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7" name="Rectangle 487">
                <a:extLst>
                  <a:ext uri="{FF2B5EF4-FFF2-40B4-BE49-F238E27FC236}">
                    <a16:creationId xmlns:a16="http://schemas.microsoft.com/office/drawing/2014/main" id="{686B74A5-1F62-4430-98BE-C9FCAA6A0E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24" y="343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8" name="Rectangle 488">
                <a:extLst>
                  <a:ext uri="{FF2B5EF4-FFF2-40B4-BE49-F238E27FC236}">
                    <a16:creationId xmlns:a16="http://schemas.microsoft.com/office/drawing/2014/main" id="{B335961C-6332-45CA-AD74-6205376413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31" y="339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9" name="Freeform 489">
                <a:extLst>
                  <a:ext uri="{FF2B5EF4-FFF2-40B4-BE49-F238E27FC236}">
                    <a16:creationId xmlns:a16="http://schemas.microsoft.com/office/drawing/2014/main" id="{BDBAA182-4EFC-4CA8-B7AF-44393B7929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4" y="3298"/>
                <a:ext cx="213" cy="481"/>
              </a:xfrm>
              <a:custGeom>
                <a:avLst/>
                <a:gdLst>
                  <a:gd name="T0" fmla="*/ 0 w 533"/>
                  <a:gd name="T1" fmla="*/ 0 h 1200"/>
                  <a:gd name="T2" fmla="*/ 0 w 533"/>
                  <a:gd name="T3" fmla="*/ 0 h 1200"/>
                  <a:gd name="T4" fmla="*/ 533 w 533"/>
                  <a:gd name="T5" fmla="*/ 0 h 1200"/>
                  <a:gd name="T6" fmla="*/ 533 w 533"/>
                  <a:gd name="T7" fmla="*/ 1200 h 1200"/>
                  <a:gd name="T8" fmla="*/ 0 w 533"/>
                  <a:gd name="T9" fmla="*/ 1200 h 1200"/>
                  <a:gd name="T10" fmla="*/ 0 w 533"/>
                  <a:gd name="T11" fmla="*/ 0 h 1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20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200"/>
                    </a:lnTo>
                    <a:lnTo>
                      <a:pt x="0" y="12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20" name="Freeform 490">
                <a:extLst>
                  <a:ext uri="{FF2B5EF4-FFF2-40B4-BE49-F238E27FC236}">
                    <a16:creationId xmlns:a16="http://schemas.microsoft.com/office/drawing/2014/main" id="{5795B7AF-FDBC-4BFC-B9A7-A692334AC9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4" y="3298"/>
                <a:ext cx="213" cy="481"/>
              </a:xfrm>
              <a:custGeom>
                <a:avLst/>
                <a:gdLst>
                  <a:gd name="T0" fmla="*/ 0 w 533"/>
                  <a:gd name="T1" fmla="*/ 0 h 1200"/>
                  <a:gd name="T2" fmla="*/ 0 w 533"/>
                  <a:gd name="T3" fmla="*/ 0 h 1200"/>
                  <a:gd name="T4" fmla="*/ 533 w 533"/>
                  <a:gd name="T5" fmla="*/ 0 h 1200"/>
                  <a:gd name="T6" fmla="*/ 533 w 533"/>
                  <a:gd name="T7" fmla="*/ 1200 h 1200"/>
                  <a:gd name="T8" fmla="*/ 0 w 533"/>
                  <a:gd name="T9" fmla="*/ 1200 h 1200"/>
                  <a:gd name="T10" fmla="*/ 0 w 533"/>
                  <a:gd name="T11" fmla="*/ 0 h 1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20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200"/>
                    </a:lnTo>
                    <a:lnTo>
                      <a:pt x="0" y="12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21" name="Rectangle 491">
                <a:extLst>
                  <a:ext uri="{FF2B5EF4-FFF2-40B4-BE49-F238E27FC236}">
                    <a16:creationId xmlns:a16="http://schemas.microsoft.com/office/drawing/2014/main" id="{659F5B3E-9D0E-4AF6-87C5-12EBF2DED1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48" y="354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2" name="Rectangle 492">
                <a:extLst>
                  <a:ext uri="{FF2B5EF4-FFF2-40B4-BE49-F238E27FC236}">
                    <a16:creationId xmlns:a16="http://schemas.microsoft.com/office/drawing/2014/main" id="{1D237122-7BC7-40DA-AD6B-24EEC240E0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47" y="350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3" name="Rectangle 493">
                <a:extLst>
                  <a:ext uri="{FF2B5EF4-FFF2-40B4-BE49-F238E27FC236}">
                    <a16:creationId xmlns:a16="http://schemas.microsoft.com/office/drawing/2014/main" id="{8A2CB953-4D47-4E99-9402-FEF5FF921F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49" y="3460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4" name="Rectangle 494">
                <a:extLst>
                  <a:ext uri="{FF2B5EF4-FFF2-40B4-BE49-F238E27FC236}">
                    <a16:creationId xmlns:a16="http://schemas.microsoft.com/office/drawing/2014/main" id="{A7A2D0A3-55A5-4652-A5B2-F8C0DF41C2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52" y="3420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5" name="Rectangle 495">
                <a:extLst>
                  <a:ext uri="{FF2B5EF4-FFF2-40B4-BE49-F238E27FC236}">
                    <a16:creationId xmlns:a16="http://schemas.microsoft.com/office/drawing/2014/main" id="{A43CC436-73D3-4D53-8E0B-4062F3395D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43" y="3376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6" name="Freeform 496">
                <a:extLst>
                  <a:ext uri="{FF2B5EF4-FFF2-40B4-BE49-F238E27FC236}">
                    <a16:creationId xmlns:a16="http://schemas.microsoft.com/office/drawing/2014/main" id="{75055D85-10C8-459C-802B-7F629BBE2F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48" y="2859"/>
                <a:ext cx="2207" cy="1103"/>
              </a:xfrm>
              <a:custGeom>
                <a:avLst/>
                <a:gdLst>
                  <a:gd name="T0" fmla="*/ 187 w 5514"/>
                  <a:gd name="T1" fmla="*/ 0 h 2754"/>
                  <a:gd name="T2" fmla="*/ 560 w 5514"/>
                  <a:gd name="T3" fmla="*/ 0 h 2754"/>
                  <a:gd name="T4" fmla="*/ 854 w 5514"/>
                  <a:gd name="T5" fmla="*/ 0 h 2754"/>
                  <a:gd name="T6" fmla="*/ 1120 w 5514"/>
                  <a:gd name="T7" fmla="*/ 0 h 2754"/>
                  <a:gd name="T8" fmla="*/ 1494 w 5514"/>
                  <a:gd name="T9" fmla="*/ 0 h 2754"/>
                  <a:gd name="T10" fmla="*/ 1787 w 5514"/>
                  <a:gd name="T11" fmla="*/ 0 h 2754"/>
                  <a:gd name="T12" fmla="*/ 2054 w 5514"/>
                  <a:gd name="T13" fmla="*/ 0 h 2754"/>
                  <a:gd name="T14" fmla="*/ 2427 w 5514"/>
                  <a:gd name="T15" fmla="*/ 0 h 2754"/>
                  <a:gd name="T16" fmla="*/ 2720 w 5514"/>
                  <a:gd name="T17" fmla="*/ 0 h 2754"/>
                  <a:gd name="T18" fmla="*/ 2987 w 5514"/>
                  <a:gd name="T19" fmla="*/ 0 h 2754"/>
                  <a:gd name="T20" fmla="*/ 3360 w 5514"/>
                  <a:gd name="T21" fmla="*/ 0 h 2754"/>
                  <a:gd name="T22" fmla="*/ 3654 w 5514"/>
                  <a:gd name="T23" fmla="*/ 0 h 2754"/>
                  <a:gd name="T24" fmla="*/ 3920 w 5514"/>
                  <a:gd name="T25" fmla="*/ 0 h 2754"/>
                  <a:gd name="T26" fmla="*/ 4294 w 5514"/>
                  <a:gd name="T27" fmla="*/ 0 h 2754"/>
                  <a:gd name="T28" fmla="*/ 4587 w 5514"/>
                  <a:gd name="T29" fmla="*/ 0 h 2754"/>
                  <a:gd name="T30" fmla="*/ 4854 w 5514"/>
                  <a:gd name="T31" fmla="*/ 0 h 2754"/>
                  <a:gd name="T32" fmla="*/ 5227 w 5514"/>
                  <a:gd name="T33" fmla="*/ 0 h 2754"/>
                  <a:gd name="T34" fmla="*/ 5514 w 5514"/>
                  <a:gd name="T35" fmla="*/ 0 h 2754"/>
                  <a:gd name="T36" fmla="*/ 5514 w 5514"/>
                  <a:gd name="T37" fmla="*/ 274 h 2754"/>
                  <a:gd name="T38" fmla="*/ 5514 w 5514"/>
                  <a:gd name="T39" fmla="*/ 567 h 2754"/>
                  <a:gd name="T40" fmla="*/ 5514 w 5514"/>
                  <a:gd name="T41" fmla="*/ 834 h 2754"/>
                  <a:gd name="T42" fmla="*/ 5514 w 5514"/>
                  <a:gd name="T43" fmla="*/ 1207 h 2754"/>
                  <a:gd name="T44" fmla="*/ 5514 w 5514"/>
                  <a:gd name="T45" fmla="*/ 1500 h 2754"/>
                  <a:gd name="T46" fmla="*/ 5514 w 5514"/>
                  <a:gd name="T47" fmla="*/ 1767 h 2754"/>
                  <a:gd name="T48" fmla="*/ 5514 w 5514"/>
                  <a:gd name="T49" fmla="*/ 2140 h 2754"/>
                  <a:gd name="T50" fmla="*/ 5514 w 5514"/>
                  <a:gd name="T51" fmla="*/ 2434 h 2754"/>
                  <a:gd name="T52" fmla="*/ 5514 w 5514"/>
                  <a:gd name="T53" fmla="*/ 2700 h 2754"/>
                  <a:gd name="T54" fmla="*/ 5274 w 5514"/>
                  <a:gd name="T55" fmla="*/ 2754 h 2754"/>
                  <a:gd name="T56" fmla="*/ 5007 w 5514"/>
                  <a:gd name="T57" fmla="*/ 2754 h 2754"/>
                  <a:gd name="T58" fmla="*/ 4634 w 5514"/>
                  <a:gd name="T59" fmla="*/ 2754 h 2754"/>
                  <a:gd name="T60" fmla="*/ 4340 w 5514"/>
                  <a:gd name="T61" fmla="*/ 2754 h 2754"/>
                  <a:gd name="T62" fmla="*/ 4074 w 5514"/>
                  <a:gd name="T63" fmla="*/ 2754 h 2754"/>
                  <a:gd name="T64" fmla="*/ 3700 w 5514"/>
                  <a:gd name="T65" fmla="*/ 2754 h 2754"/>
                  <a:gd name="T66" fmla="*/ 3407 w 5514"/>
                  <a:gd name="T67" fmla="*/ 2754 h 2754"/>
                  <a:gd name="T68" fmla="*/ 3140 w 5514"/>
                  <a:gd name="T69" fmla="*/ 2754 h 2754"/>
                  <a:gd name="T70" fmla="*/ 2767 w 5514"/>
                  <a:gd name="T71" fmla="*/ 2754 h 2754"/>
                  <a:gd name="T72" fmla="*/ 2474 w 5514"/>
                  <a:gd name="T73" fmla="*/ 2754 h 2754"/>
                  <a:gd name="T74" fmla="*/ 2207 w 5514"/>
                  <a:gd name="T75" fmla="*/ 2754 h 2754"/>
                  <a:gd name="T76" fmla="*/ 1834 w 5514"/>
                  <a:gd name="T77" fmla="*/ 2754 h 2754"/>
                  <a:gd name="T78" fmla="*/ 1540 w 5514"/>
                  <a:gd name="T79" fmla="*/ 2754 h 2754"/>
                  <a:gd name="T80" fmla="*/ 1274 w 5514"/>
                  <a:gd name="T81" fmla="*/ 2754 h 2754"/>
                  <a:gd name="T82" fmla="*/ 900 w 5514"/>
                  <a:gd name="T83" fmla="*/ 2754 h 2754"/>
                  <a:gd name="T84" fmla="*/ 607 w 5514"/>
                  <a:gd name="T85" fmla="*/ 2754 h 2754"/>
                  <a:gd name="T86" fmla="*/ 340 w 5514"/>
                  <a:gd name="T87" fmla="*/ 2754 h 2754"/>
                  <a:gd name="T88" fmla="*/ 0 w 5514"/>
                  <a:gd name="T89" fmla="*/ 2720 h 2754"/>
                  <a:gd name="T90" fmla="*/ 0 w 5514"/>
                  <a:gd name="T91" fmla="*/ 2427 h 2754"/>
                  <a:gd name="T92" fmla="*/ 0 w 5514"/>
                  <a:gd name="T93" fmla="*/ 2160 h 2754"/>
                  <a:gd name="T94" fmla="*/ 0 w 5514"/>
                  <a:gd name="T95" fmla="*/ 1787 h 2754"/>
                  <a:gd name="T96" fmla="*/ 0 w 5514"/>
                  <a:gd name="T97" fmla="*/ 1494 h 2754"/>
                  <a:gd name="T98" fmla="*/ 0 w 5514"/>
                  <a:gd name="T99" fmla="*/ 1227 h 2754"/>
                  <a:gd name="T100" fmla="*/ 0 w 5514"/>
                  <a:gd name="T101" fmla="*/ 854 h 2754"/>
                  <a:gd name="T102" fmla="*/ 0 w 5514"/>
                  <a:gd name="T103" fmla="*/ 560 h 2754"/>
                  <a:gd name="T104" fmla="*/ 0 w 5514"/>
                  <a:gd name="T105" fmla="*/ 294 h 2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514" h="2754">
                    <a:moveTo>
                      <a:pt x="0" y="0"/>
                    </a:moveTo>
                    <a:lnTo>
                      <a:pt x="0" y="0"/>
                    </a:lnTo>
                    <a:lnTo>
                      <a:pt x="107" y="0"/>
                    </a:lnTo>
                    <a:moveTo>
                      <a:pt x="187" y="0"/>
                    </a:moveTo>
                    <a:lnTo>
                      <a:pt x="187" y="0"/>
                    </a:lnTo>
                    <a:lnTo>
                      <a:pt x="294" y="0"/>
                    </a:lnTo>
                    <a:moveTo>
                      <a:pt x="374" y="0"/>
                    </a:moveTo>
                    <a:lnTo>
                      <a:pt x="374" y="0"/>
                    </a:lnTo>
                    <a:lnTo>
                      <a:pt x="480" y="0"/>
                    </a:lnTo>
                    <a:moveTo>
                      <a:pt x="560" y="0"/>
                    </a:moveTo>
                    <a:lnTo>
                      <a:pt x="560" y="0"/>
                    </a:lnTo>
                    <a:lnTo>
                      <a:pt x="667" y="0"/>
                    </a:lnTo>
                    <a:moveTo>
                      <a:pt x="747" y="0"/>
                    </a:moveTo>
                    <a:lnTo>
                      <a:pt x="747" y="0"/>
                    </a:lnTo>
                    <a:lnTo>
                      <a:pt x="854" y="0"/>
                    </a:lnTo>
                    <a:moveTo>
                      <a:pt x="934" y="0"/>
                    </a:moveTo>
                    <a:lnTo>
                      <a:pt x="934" y="0"/>
                    </a:lnTo>
                    <a:lnTo>
                      <a:pt x="1040" y="0"/>
                    </a:lnTo>
                    <a:moveTo>
                      <a:pt x="1120" y="0"/>
                    </a:moveTo>
                    <a:lnTo>
                      <a:pt x="1120" y="0"/>
                    </a:lnTo>
                    <a:lnTo>
                      <a:pt x="1227" y="0"/>
                    </a:lnTo>
                    <a:moveTo>
                      <a:pt x="1307" y="0"/>
                    </a:moveTo>
                    <a:lnTo>
                      <a:pt x="1307" y="0"/>
                    </a:lnTo>
                    <a:lnTo>
                      <a:pt x="1414" y="0"/>
                    </a:lnTo>
                    <a:moveTo>
                      <a:pt x="1494" y="0"/>
                    </a:moveTo>
                    <a:lnTo>
                      <a:pt x="1494" y="0"/>
                    </a:lnTo>
                    <a:lnTo>
                      <a:pt x="1600" y="0"/>
                    </a:lnTo>
                    <a:moveTo>
                      <a:pt x="1680" y="0"/>
                    </a:moveTo>
                    <a:lnTo>
                      <a:pt x="1680" y="0"/>
                    </a:lnTo>
                    <a:lnTo>
                      <a:pt x="1787" y="0"/>
                    </a:lnTo>
                    <a:moveTo>
                      <a:pt x="1867" y="0"/>
                    </a:moveTo>
                    <a:lnTo>
                      <a:pt x="1867" y="0"/>
                    </a:lnTo>
                    <a:lnTo>
                      <a:pt x="1974" y="0"/>
                    </a:lnTo>
                    <a:moveTo>
                      <a:pt x="2054" y="0"/>
                    </a:moveTo>
                    <a:lnTo>
                      <a:pt x="2054" y="0"/>
                    </a:lnTo>
                    <a:lnTo>
                      <a:pt x="2160" y="0"/>
                    </a:lnTo>
                    <a:moveTo>
                      <a:pt x="2240" y="0"/>
                    </a:moveTo>
                    <a:lnTo>
                      <a:pt x="2240" y="0"/>
                    </a:lnTo>
                    <a:lnTo>
                      <a:pt x="2347" y="0"/>
                    </a:lnTo>
                    <a:moveTo>
                      <a:pt x="2427" y="0"/>
                    </a:moveTo>
                    <a:lnTo>
                      <a:pt x="2427" y="0"/>
                    </a:lnTo>
                    <a:lnTo>
                      <a:pt x="2534" y="0"/>
                    </a:lnTo>
                    <a:moveTo>
                      <a:pt x="2614" y="0"/>
                    </a:moveTo>
                    <a:lnTo>
                      <a:pt x="2614" y="0"/>
                    </a:lnTo>
                    <a:lnTo>
                      <a:pt x="2720" y="0"/>
                    </a:lnTo>
                    <a:moveTo>
                      <a:pt x="2800" y="0"/>
                    </a:moveTo>
                    <a:lnTo>
                      <a:pt x="2800" y="0"/>
                    </a:lnTo>
                    <a:lnTo>
                      <a:pt x="2907" y="0"/>
                    </a:lnTo>
                    <a:moveTo>
                      <a:pt x="2987" y="0"/>
                    </a:moveTo>
                    <a:lnTo>
                      <a:pt x="2987" y="0"/>
                    </a:lnTo>
                    <a:lnTo>
                      <a:pt x="3094" y="0"/>
                    </a:lnTo>
                    <a:moveTo>
                      <a:pt x="3174" y="0"/>
                    </a:moveTo>
                    <a:lnTo>
                      <a:pt x="3174" y="0"/>
                    </a:lnTo>
                    <a:lnTo>
                      <a:pt x="3280" y="0"/>
                    </a:lnTo>
                    <a:moveTo>
                      <a:pt x="3360" y="0"/>
                    </a:moveTo>
                    <a:lnTo>
                      <a:pt x="3360" y="0"/>
                    </a:lnTo>
                    <a:lnTo>
                      <a:pt x="3467" y="0"/>
                    </a:lnTo>
                    <a:moveTo>
                      <a:pt x="3547" y="0"/>
                    </a:moveTo>
                    <a:lnTo>
                      <a:pt x="3547" y="0"/>
                    </a:lnTo>
                    <a:lnTo>
                      <a:pt x="3654" y="0"/>
                    </a:lnTo>
                    <a:moveTo>
                      <a:pt x="3734" y="0"/>
                    </a:moveTo>
                    <a:lnTo>
                      <a:pt x="3734" y="0"/>
                    </a:lnTo>
                    <a:lnTo>
                      <a:pt x="3840" y="0"/>
                    </a:lnTo>
                    <a:moveTo>
                      <a:pt x="3920" y="0"/>
                    </a:moveTo>
                    <a:lnTo>
                      <a:pt x="3920" y="0"/>
                    </a:lnTo>
                    <a:lnTo>
                      <a:pt x="4027" y="0"/>
                    </a:lnTo>
                    <a:moveTo>
                      <a:pt x="4107" y="0"/>
                    </a:moveTo>
                    <a:lnTo>
                      <a:pt x="4107" y="0"/>
                    </a:lnTo>
                    <a:lnTo>
                      <a:pt x="4214" y="0"/>
                    </a:lnTo>
                    <a:moveTo>
                      <a:pt x="4294" y="0"/>
                    </a:moveTo>
                    <a:lnTo>
                      <a:pt x="4294" y="0"/>
                    </a:lnTo>
                    <a:lnTo>
                      <a:pt x="4400" y="0"/>
                    </a:lnTo>
                    <a:moveTo>
                      <a:pt x="4480" y="0"/>
                    </a:moveTo>
                    <a:lnTo>
                      <a:pt x="4480" y="0"/>
                    </a:lnTo>
                    <a:lnTo>
                      <a:pt x="4587" y="0"/>
                    </a:lnTo>
                    <a:moveTo>
                      <a:pt x="4667" y="0"/>
                    </a:moveTo>
                    <a:lnTo>
                      <a:pt x="4667" y="0"/>
                    </a:lnTo>
                    <a:lnTo>
                      <a:pt x="4774" y="0"/>
                    </a:lnTo>
                    <a:moveTo>
                      <a:pt x="4854" y="0"/>
                    </a:moveTo>
                    <a:lnTo>
                      <a:pt x="4854" y="0"/>
                    </a:lnTo>
                    <a:lnTo>
                      <a:pt x="4960" y="0"/>
                    </a:lnTo>
                    <a:moveTo>
                      <a:pt x="5040" y="0"/>
                    </a:moveTo>
                    <a:lnTo>
                      <a:pt x="5040" y="0"/>
                    </a:lnTo>
                    <a:lnTo>
                      <a:pt x="5147" y="0"/>
                    </a:lnTo>
                    <a:moveTo>
                      <a:pt x="5227" y="0"/>
                    </a:moveTo>
                    <a:lnTo>
                      <a:pt x="5227" y="0"/>
                    </a:lnTo>
                    <a:lnTo>
                      <a:pt x="5334" y="0"/>
                    </a:lnTo>
                    <a:moveTo>
                      <a:pt x="5414" y="0"/>
                    </a:moveTo>
                    <a:lnTo>
                      <a:pt x="5414" y="0"/>
                    </a:lnTo>
                    <a:lnTo>
                      <a:pt x="5514" y="0"/>
                    </a:lnTo>
                    <a:lnTo>
                      <a:pt x="5514" y="7"/>
                    </a:lnTo>
                    <a:moveTo>
                      <a:pt x="5514" y="87"/>
                    </a:moveTo>
                    <a:lnTo>
                      <a:pt x="5514" y="87"/>
                    </a:lnTo>
                    <a:lnTo>
                      <a:pt x="5514" y="194"/>
                    </a:lnTo>
                    <a:moveTo>
                      <a:pt x="5514" y="274"/>
                    </a:moveTo>
                    <a:lnTo>
                      <a:pt x="5514" y="274"/>
                    </a:lnTo>
                    <a:lnTo>
                      <a:pt x="5514" y="380"/>
                    </a:lnTo>
                    <a:moveTo>
                      <a:pt x="5514" y="460"/>
                    </a:moveTo>
                    <a:lnTo>
                      <a:pt x="5514" y="460"/>
                    </a:lnTo>
                    <a:lnTo>
                      <a:pt x="5514" y="567"/>
                    </a:lnTo>
                    <a:moveTo>
                      <a:pt x="5514" y="647"/>
                    </a:moveTo>
                    <a:lnTo>
                      <a:pt x="5514" y="647"/>
                    </a:lnTo>
                    <a:lnTo>
                      <a:pt x="5514" y="754"/>
                    </a:lnTo>
                    <a:moveTo>
                      <a:pt x="5514" y="834"/>
                    </a:moveTo>
                    <a:lnTo>
                      <a:pt x="5514" y="834"/>
                    </a:lnTo>
                    <a:lnTo>
                      <a:pt x="5514" y="940"/>
                    </a:lnTo>
                    <a:moveTo>
                      <a:pt x="5514" y="1020"/>
                    </a:moveTo>
                    <a:lnTo>
                      <a:pt x="5514" y="1020"/>
                    </a:lnTo>
                    <a:lnTo>
                      <a:pt x="5514" y="1127"/>
                    </a:lnTo>
                    <a:moveTo>
                      <a:pt x="5514" y="1207"/>
                    </a:moveTo>
                    <a:lnTo>
                      <a:pt x="5514" y="1207"/>
                    </a:lnTo>
                    <a:lnTo>
                      <a:pt x="5514" y="1314"/>
                    </a:lnTo>
                    <a:moveTo>
                      <a:pt x="5514" y="1394"/>
                    </a:moveTo>
                    <a:lnTo>
                      <a:pt x="5514" y="1394"/>
                    </a:lnTo>
                    <a:lnTo>
                      <a:pt x="5514" y="1500"/>
                    </a:lnTo>
                    <a:moveTo>
                      <a:pt x="5514" y="1580"/>
                    </a:moveTo>
                    <a:lnTo>
                      <a:pt x="5514" y="1580"/>
                    </a:lnTo>
                    <a:lnTo>
                      <a:pt x="5514" y="1687"/>
                    </a:lnTo>
                    <a:moveTo>
                      <a:pt x="5514" y="1767"/>
                    </a:moveTo>
                    <a:lnTo>
                      <a:pt x="5514" y="1767"/>
                    </a:lnTo>
                    <a:lnTo>
                      <a:pt x="5514" y="1874"/>
                    </a:lnTo>
                    <a:moveTo>
                      <a:pt x="5514" y="1954"/>
                    </a:moveTo>
                    <a:lnTo>
                      <a:pt x="5514" y="1954"/>
                    </a:lnTo>
                    <a:lnTo>
                      <a:pt x="5514" y="2060"/>
                    </a:lnTo>
                    <a:moveTo>
                      <a:pt x="5514" y="2140"/>
                    </a:moveTo>
                    <a:lnTo>
                      <a:pt x="5514" y="2140"/>
                    </a:lnTo>
                    <a:lnTo>
                      <a:pt x="5514" y="2247"/>
                    </a:lnTo>
                    <a:moveTo>
                      <a:pt x="5514" y="2327"/>
                    </a:moveTo>
                    <a:lnTo>
                      <a:pt x="5514" y="2327"/>
                    </a:lnTo>
                    <a:lnTo>
                      <a:pt x="5514" y="2434"/>
                    </a:lnTo>
                    <a:moveTo>
                      <a:pt x="5514" y="2514"/>
                    </a:moveTo>
                    <a:lnTo>
                      <a:pt x="5514" y="2514"/>
                    </a:lnTo>
                    <a:lnTo>
                      <a:pt x="5514" y="2620"/>
                    </a:lnTo>
                    <a:moveTo>
                      <a:pt x="5514" y="2700"/>
                    </a:moveTo>
                    <a:lnTo>
                      <a:pt x="5514" y="2700"/>
                    </a:lnTo>
                    <a:lnTo>
                      <a:pt x="5514" y="2754"/>
                    </a:lnTo>
                    <a:lnTo>
                      <a:pt x="5460" y="2754"/>
                    </a:lnTo>
                    <a:moveTo>
                      <a:pt x="5380" y="2754"/>
                    </a:moveTo>
                    <a:lnTo>
                      <a:pt x="5380" y="2754"/>
                    </a:lnTo>
                    <a:lnTo>
                      <a:pt x="5274" y="2754"/>
                    </a:lnTo>
                    <a:moveTo>
                      <a:pt x="5194" y="2754"/>
                    </a:moveTo>
                    <a:lnTo>
                      <a:pt x="5194" y="2754"/>
                    </a:lnTo>
                    <a:lnTo>
                      <a:pt x="5087" y="2754"/>
                    </a:lnTo>
                    <a:moveTo>
                      <a:pt x="5007" y="2754"/>
                    </a:moveTo>
                    <a:lnTo>
                      <a:pt x="5007" y="2754"/>
                    </a:lnTo>
                    <a:lnTo>
                      <a:pt x="4900" y="2754"/>
                    </a:lnTo>
                    <a:moveTo>
                      <a:pt x="4820" y="2754"/>
                    </a:moveTo>
                    <a:lnTo>
                      <a:pt x="4820" y="2754"/>
                    </a:lnTo>
                    <a:lnTo>
                      <a:pt x="4714" y="2754"/>
                    </a:lnTo>
                    <a:moveTo>
                      <a:pt x="4634" y="2754"/>
                    </a:moveTo>
                    <a:lnTo>
                      <a:pt x="4634" y="2754"/>
                    </a:lnTo>
                    <a:lnTo>
                      <a:pt x="4527" y="2754"/>
                    </a:lnTo>
                    <a:moveTo>
                      <a:pt x="4447" y="2754"/>
                    </a:moveTo>
                    <a:lnTo>
                      <a:pt x="4447" y="2754"/>
                    </a:lnTo>
                    <a:lnTo>
                      <a:pt x="4340" y="2754"/>
                    </a:lnTo>
                    <a:moveTo>
                      <a:pt x="4260" y="2754"/>
                    </a:moveTo>
                    <a:lnTo>
                      <a:pt x="4260" y="2754"/>
                    </a:lnTo>
                    <a:lnTo>
                      <a:pt x="4154" y="2754"/>
                    </a:lnTo>
                    <a:moveTo>
                      <a:pt x="4074" y="2754"/>
                    </a:moveTo>
                    <a:lnTo>
                      <a:pt x="4074" y="2754"/>
                    </a:lnTo>
                    <a:lnTo>
                      <a:pt x="3967" y="2754"/>
                    </a:lnTo>
                    <a:moveTo>
                      <a:pt x="3887" y="2754"/>
                    </a:moveTo>
                    <a:lnTo>
                      <a:pt x="3887" y="2754"/>
                    </a:lnTo>
                    <a:lnTo>
                      <a:pt x="3780" y="2754"/>
                    </a:lnTo>
                    <a:moveTo>
                      <a:pt x="3700" y="2754"/>
                    </a:moveTo>
                    <a:lnTo>
                      <a:pt x="3700" y="2754"/>
                    </a:lnTo>
                    <a:lnTo>
                      <a:pt x="3594" y="2754"/>
                    </a:lnTo>
                    <a:moveTo>
                      <a:pt x="3514" y="2754"/>
                    </a:moveTo>
                    <a:lnTo>
                      <a:pt x="3514" y="2754"/>
                    </a:lnTo>
                    <a:lnTo>
                      <a:pt x="3407" y="2754"/>
                    </a:lnTo>
                    <a:moveTo>
                      <a:pt x="3327" y="2754"/>
                    </a:moveTo>
                    <a:lnTo>
                      <a:pt x="3327" y="2754"/>
                    </a:lnTo>
                    <a:lnTo>
                      <a:pt x="3220" y="2754"/>
                    </a:lnTo>
                    <a:moveTo>
                      <a:pt x="3140" y="2754"/>
                    </a:moveTo>
                    <a:lnTo>
                      <a:pt x="3140" y="2754"/>
                    </a:lnTo>
                    <a:lnTo>
                      <a:pt x="3034" y="2754"/>
                    </a:lnTo>
                    <a:moveTo>
                      <a:pt x="2954" y="2754"/>
                    </a:moveTo>
                    <a:lnTo>
                      <a:pt x="2954" y="2754"/>
                    </a:lnTo>
                    <a:lnTo>
                      <a:pt x="2847" y="2754"/>
                    </a:lnTo>
                    <a:moveTo>
                      <a:pt x="2767" y="2754"/>
                    </a:moveTo>
                    <a:lnTo>
                      <a:pt x="2767" y="2754"/>
                    </a:lnTo>
                    <a:lnTo>
                      <a:pt x="2660" y="2754"/>
                    </a:lnTo>
                    <a:moveTo>
                      <a:pt x="2580" y="2754"/>
                    </a:moveTo>
                    <a:lnTo>
                      <a:pt x="2580" y="2754"/>
                    </a:lnTo>
                    <a:lnTo>
                      <a:pt x="2474" y="2754"/>
                    </a:lnTo>
                    <a:moveTo>
                      <a:pt x="2394" y="2754"/>
                    </a:moveTo>
                    <a:lnTo>
                      <a:pt x="2394" y="2754"/>
                    </a:lnTo>
                    <a:lnTo>
                      <a:pt x="2287" y="2754"/>
                    </a:lnTo>
                    <a:moveTo>
                      <a:pt x="2207" y="2754"/>
                    </a:moveTo>
                    <a:lnTo>
                      <a:pt x="2207" y="2754"/>
                    </a:lnTo>
                    <a:lnTo>
                      <a:pt x="2100" y="2754"/>
                    </a:lnTo>
                    <a:moveTo>
                      <a:pt x="2020" y="2754"/>
                    </a:moveTo>
                    <a:lnTo>
                      <a:pt x="2020" y="2754"/>
                    </a:lnTo>
                    <a:lnTo>
                      <a:pt x="1914" y="2754"/>
                    </a:lnTo>
                    <a:moveTo>
                      <a:pt x="1834" y="2754"/>
                    </a:moveTo>
                    <a:lnTo>
                      <a:pt x="1834" y="2754"/>
                    </a:lnTo>
                    <a:lnTo>
                      <a:pt x="1727" y="2754"/>
                    </a:lnTo>
                    <a:moveTo>
                      <a:pt x="1647" y="2754"/>
                    </a:moveTo>
                    <a:lnTo>
                      <a:pt x="1647" y="2754"/>
                    </a:lnTo>
                    <a:lnTo>
                      <a:pt x="1540" y="2754"/>
                    </a:lnTo>
                    <a:moveTo>
                      <a:pt x="1460" y="2754"/>
                    </a:moveTo>
                    <a:lnTo>
                      <a:pt x="1460" y="2754"/>
                    </a:lnTo>
                    <a:lnTo>
                      <a:pt x="1354" y="2754"/>
                    </a:lnTo>
                    <a:moveTo>
                      <a:pt x="1274" y="2754"/>
                    </a:moveTo>
                    <a:lnTo>
                      <a:pt x="1274" y="2754"/>
                    </a:lnTo>
                    <a:lnTo>
                      <a:pt x="1167" y="2754"/>
                    </a:lnTo>
                    <a:moveTo>
                      <a:pt x="1087" y="2754"/>
                    </a:moveTo>
                    <a:lnTo>
                      <a:pt x="1087" y="2754"/>
                    </a:lnTo>
                    <a:lnTo>
                      <a:pt x="980" y="2754"/>
                    </a:lnTo>
                    <a:moveTo>
                      <a:pt x="900" y="2754"/>
                    </a:moveTo>
                    <a:lnTo>
                      <a:pt x="900" y="2754"/>
                    </a:lnTo>
                    <a:lnTo>
                      <a:pt x="794" y="2754"/>
                    </a:lnTo>
                    <a:moveTo>
                      <a:pt x="714" y="2754"/>
                    </a:moveTo>
                    <a:lnTo>
                      <a:pt x="714" y="2754"/>
                    </a:lnTo>
                    <a:lnTo>
                      <a:pt x="607" y="2754"/>
                    </a:lnTo>
                    <a:moveTo>
                      <a:pt x="527" y="2754"/>
                    </a:moveTo>
                    <a:lnTo>
                      <a:pt x="527" y="2754"/>
                    </a:lnTo>
                    <a:lnTo>
                      <a:pt x="420" y="2754"/>
                    </a:lnTo>
                    <a:moveTo>
                      <a:pt x="340" y="2754"/>
                    </a:moveTo>
                    <a:lnTo>
                      <a:pt x="340" y="2754"/>
                    </a:lnTo>
                    <a:lnTo>
                      <a:pt x="234" y="2754"/>
                    </a:lnTo>
                    <a:moveTo>
                      <a:pt x="154" y="2754"/>
                    </a:moveTo>
                    <a:lnTo>
                      <a:pt x="154" y="2754"/>
                    </a:lnTo>
                    <a:lnTo>
                      <a:pt x="47" y="2754"/>
                    </a:lnTo>
                    <a:moveTo>
                      <a:pt x="0" y="2720"/>
                    </a:moveTo>
                    <a:lnTo>
                      <a:pt x="0" y="2720"/>
                    </a:lnTo>
                    <a:lnTo>
                      <a:pt x="0" y="2614"/>
                    </a:lnTo>
                    <a:moveTo>
                      <a:pt x="0" y="2534"/>
                    </a:moveTo>
                    <a:lnTo>
                      <a:pt x="0" y="2534"/>
                    </a:lnTo>
                    <a:lnTo>
                      <a:pt x="0" y="2427"/>
                    </a:lnTo>
                    <a:moveTo>
                      <a:pt x="0" y="2347"/>
                    </a:moveTo>
                    <a:lnTo>
                      <a:pt x="0" y="2347"/>
                    </a:lnTo>
                    <a:lnTo>
                      <a:pt x="0" y="2240"/>
                    </a:lnTo>
                    <a:moveTo>
                      <a:pt x="0" y="2160"/>
                    </a:moveTo>
                    <a:lnTo>
                      <a:pt x="0" y="2160"/>
                    </a:lnTo>
                    <a:lnTo>
                      <a:pt x="0" y="2054"/>
                    </a:lnTo>
                    <a:moveTo>
                      <a:pt x="0" y="1974"/>
                    </a:moveTo>
                    <a:lnTo>
                      <a:pt x="0" y="1974"/>
                    </a:lnTo>
                    <a:lnTo>
                      <a:pt x="0" y="1867"/>
                    </a:lnTo>
                    <a:moveTo>
                      <a:pt x="0" y="1787"/>
                    </a:moveTo>
                    <a:lnTo>
                      <a:pt x="0" y="1787"/>
                    </a:lnTo>
                    <a:lnTo>
                      <a:pt x="0" y="1680"/>
                    </a:lnTo>
                    <a:moveTo>
                      <a:pt x="0" y="1600"/>
                    </a:moveTo>
                    <a:lnTo>
                      <a:pt x="0" y="1600"/>
                    </a:lnTo>
                    <a:lnTo>
                      <a:pt x="0" y="1494"/>
                    </a:lnTo>
                    <a:moveTo>
                      <a:pt x="0" y="1414"/>
                    </a:moveTo>
                    <a:lnTo>
                      <a:pt x="0" y="1414"/>
                    </a:lnTo>
                    <a:lnTo>
                      <a:pt x="0" y="1307"/>
                    </a:lnTo>
                    <a:moveTo>
                      <a:pt x="0" y="1227"/>
                    </a:moveTo>
                    <a:lnTo>
                      <a:pt x="0" y="1227"/>
                    </a:lnTo>
                    <a:lnTo>
                      <a:pt x="0" y="1120"/>
                    </a:lnTo>
                    <a:moveTo>
                      <a:pt x="0" y="1040"/>
                    </a:moveTo>
                    <a:lnTo>
                      <a:pt x="0" y="1040"/>
                    </a:lnTo>
                    <a:lnTo>
                      <a:pt x="0" y="934"/>
                    </a:lnTo>
                    <a:moveTo>
                      <a:pt x="0" y="854"/>
                    </a:moveTo>
                    <a:lnTo>
                      <a:pt x="0" y="854"/>
                    </a:lnTo>
                    <a:lnTo>
                      <a:pt x="0" y="747"/>
                    </a:lnTo>
                    <a:moveTo>
                      <a:pt x="0" y="667"/>
                    </a:moveTo>
                    <a:lnTo>
                      <a:pt x="0" y="667"/>
                    </a:lnTo>
                    <a:lnTo>
                      <a:pt x="0" y="560"/>
                    </a:lnTo>
                    <a:moveTo>
                      <a:pt x="0" y="480"/>
                    </a:moveTo>
                    <a:lnTo>
                      <a:pt x="0" y="480"/>
                    </a:lnTo>
                    <a:lnTo>
                      <a:pt x="0" y="374"/>
                    </a:lnTo>
                    <a:moveTo>
                      <a:pt x="0" y="294"/>
                    </a:moveTo>
                    <a:lnTo>
                      <a:pt x="0" y="294"/>
                    </a:lnTo>
                    <a:lnTo>
                      <a:pt x="0" y="187"/>
                    </a:lnTo>
                    <a:moveTo>
                      <a:pt x="0" y="107"/>
                    </a:moveTo>
                    <a:lnTo>
                      <a:pt x="0" y="107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27" name="Rectangle 497">
                <a:extLst>
                  <a:ext uri="{FF2B5EF4-FFF2-40B4-BE49-F238E27FC236}">
                    <a16:creationId xmlns:a16="http://schemas.microsoft.com/office/drawing/2014/main" id="{9D512C71-7108-486E-91B4-51C139DC51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40" y="295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8" name="Rectangle 498">
                <a:extLst>
                  <a:ext uri="{FF2B5EF4-FFF2-40B4-BE49-F238E27FC236}">
                    <a16:creationId xmlns:a16="http://schemas.microsoft.com/office/drawing/2014/main" id="{61A580D3-3A13-4741-8D64-1DBC989CE9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7" y="2955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9" name="Rectangle 499">
                <a:extLst>
                  <a:ext uri="{FF2B5EF4-FFF2-40B4-BE49-F238E27FC236}">
                    <a16:creationId xmlns:a16="http://schemas.microsoft.com/office/drawing/2014/main" id="{A88DD4F1-5E76-462A-9766-0603DD2E72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28" y="2955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0" name="Rectangle 500">
                <a:extLst>
                  <a:ext uri="{FF2B5EF4-FFF2-40B4-BE49-F238E27FC236}">
                    <a16:creationId xmlns:a16="http://schemas.microsoft.com/office/drawing/2014/main" id="{604FB8FC-ACD4-4080-B02B-DF36E6A00E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4" y="2955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1" name="Rectangle 501">
                <a:extLst>
                  <a:ext uri="{FF2B5EF4-FFF2-40B4-BE49-F238E27FC236}">
                    <a16:creationId xmlns:a16="http://schemas.microsoft.com/office/drawing/2014/main" id="{5FF7583A-A28B-42F2-8378-C80C0A17C1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02" y="29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2" name="Rectangle 502">
                <a:extLst>
                  <a:ext uri="{FF2B5EF4-FFF2-40B4-BE49-F238E27FC236}">
                    <a16:creationId xmlns:a16="http://schemas.microsoft.com/office/drawing/2014/main" id="{52CD7D2D-FC90-4DA2-A8BC-F5AFF621EA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22" y="295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3" name="Rectangle 503">
                <a:extLst>
                  <a:ext uri="{FF2B5EF4-FFF2-40B4-BE49-F238E27FC236}">
                    <a16:creationId xmlns:a16="http://schemas.microsoft.com/office/drawing/2014/main" id="{C91891FB-5CE7-49B4-9396-B4166E9016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69" y="295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4" name="Rectangle 504">
                <a:extLst>
                  <a:ext uri="{FF2B5EF4-FFF2-40B4-BE49-F238E27FC236}">
                    <a16:creationId xmlns:a16="http://schemas.microsoft.com/office/drawing/2014/main" id="{1E744620-B125-4C85-97E3-C3A823EF8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14" y="295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5" name="Rectangle 505">
                <a:extLst>
                  <a:ext uri="{FF2B5EF4-FFF2-40B4-BE49-F238E27FC236}">
                    <a16:creationId xmlns:a16="http://schemas.microsoft.com/office/drawing/2014/main" id="{63702A7D-E3E5-41BF-82AD-3D3F82FD53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59" y="295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6" name="Rectangle 506">
                <a:extLst>
                  <a:ext uri="{FF2B5EF4-FFF2-40B4-BE49-F238E27FC236}">
                    <a16:creationId xmlns:a16="http://schemas.microsoft.com/office/drawing/2014/main" id="{DA8EA686-56D5-496E-83C9-994D801FEF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1" y="29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7" name="Rectangle 507">
                <a:extLst>
                  <a:ext uri="{FF2B5EF4-FFF2-40B4-BE49-F238E27FC236}">
                    <a16:creationId xmlns:a16="http://schemas.microsoft.com/office/drawing/2014/main" id="{0E823829-2C6D-412D-A2E8-78BD806395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21" y="295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8" name="Rectangle 508">
                <a:extLst>
                  <a:ext uri="{FF2B5EF4-FFF2-40B4-BE49-F238E27FC236}">
                    <a16:creationId xmlns:a16="http://schemas.microsoft.com/office/drawing/2014/main" id="{FE8ABAC9-DA2F-4236-AA39-1734686E3E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7" y="29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9" name="Rectangle 509">
                <a:extLst>
                  <a:ext uri="{FF2B5EF4-FFF2-40B4-BE49-F238E27FC236}">
                    <a16:creationId xmlns:a16="http://schemas.microsoft.com/office/drawing/2014/main" id="{CA38267B-7F1D-413C-A2EC-9C57C7F734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7" y="295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0" name="Rectangle 510">
                <a:extLst>
                  <a:ext uri="{FF2B5EF4-FFF2-40B4-BE49-F238E27FC236}">
                    <a16:creationId xmlns:a16="http://schemas.microsoft.com/office/drawing/2014/main" id="{97CAFC8F-CE8C-441A-8AA3-5A65477CB3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32" y="2955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1" name="Rectangle 511">
                <a:extLst>
                  <a:ext uri="{FF2B5EF4-FFF2-40B4-BE49-F238E27FC236}">
                    <a16:creationId xmlns:a16="http://schemas.microsoft.com/office/drawing/2014/main" id="{44C85D7C-118B-47F7-AC30-BAE26279BF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8" y="2955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2" name="Rectangle 512">
                <a:extLst>
                  <a:ext uri="{FF2B5EF4-FFF2-40B4-BE49-F238E27FC236}">
                    <a16:creationId xmlns:a16="http://schemas.microsoft.com/office/drawing/2014/main" id="{35424777-C31A-4AF3-83A8-CF45C2F77D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07" y="29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3" name="Rectangle 513">
                <a:extLst>
                  <a:ext uri="{FF2B5EF4-FFF2-40B4-BE49-F238E27FC236}">
                    <a16:creationId xmlns:a16="http://schemas.microsoft.com/office/drawing/2014/main" id="{C6DA91C2-1230-400B-84A3-FBE20C3C39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26" y="2955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4" name="Freeform 514">
                <a:extLst>
                  <a:ext uri="{FF2B5EF4-FFF2-40B4-BE49-F238E27FC236}">
                    <a16:creationId xmlns:a16="http://schemas.microsoft.com/office/drawing/2014/main" id="{88491217-6C05-4A4D-B9F1-842AA40C1E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4" y="3389"/>
                <a:ext cx="160" cy="390"/>
              </a:xfrm>
              <a:custGeom>
                <a:avLst/>
                <a:gdLst>
                  <a:gd name="T0" fmla="*/ 0 w 400"/>
                  <a:gd name="T1" fmla="*/ 0 h 973"/>
                  <a:gd name="T2" fmla="*/ 0 w 400"/>
                  <a:gd name="T3" fmla="*/ 0 h 973"/>
                  <a:gd name="T4" fmla="*/ 400 w 400"/>
                  <a:gd name="T5" fmla="*/ 0 h 973"/>
                  <a:gd name="T6" fmla="*/ 400 w 400"/>
                  <a:gd name="T7" fmla="*/ 973 h 973"/>
                  <a:gd name="T8" fmla="*/ 0 w 400"/>
                  <a:gd name="T9" fmla="*/ 973 h 973"/>
                  <a:gd name="T10" fmla="*/ 0 w 400"/>
                  <a:gd name="T11" fmla="*/ 0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0" h="973">
                    <a:moveTo>
                      <a:pt x="0" y="0"/>
                    </a:moveTo>
                    <a:lnTo>
                      <a:pt x="0" y="0"/>
                    </a:lnTo>
                    <a:lnTo>
                      <a:pt x="400" y="0"/>
                    </a:lnTo>
                    <a:lnTo>
                      <a:pt x="400" y="973"/>
                    </a:lnTo>
                    <a:lnTo>
                      <a:pt x="0" y="9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45" name="Freeform 515">
                <a:extLst>
                  <a:ext uri="{FF2B5EF4-FFF2-40B4-BE49-F238E27FC236}">
                    <a16:creationId xmlns:a16="http://schemas.microsoft.com/office/drawing/2014/main" id="{FF11AF56-39C2-44E7-BB50-5565EDED6F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4" y="3389"/>
                <a:ext cx="160" cy="390"/>
              </a:xfrm>
              <a:custGeom>
                <a:avLst/>
                <a:gdLst>
                  <a:gd name="T0" fmla="*/ 0 w 400"/>
                  <a:gd name="T1" fmla="*/ 0 h 973"/>
                  <a:gd name="T2" fmla="*/ 0 w 400"/>
                  <a:gd name="T3" fmla="*/ 0 h 973"/>
                  <a:gd name="T4" fmla="*/ 400 w 400"/>
                  <a:gd name="T5" fmla="*/ 0 h 973"/>
                  <a:gd name="T6" fmla="*/ 400 w 400"/>
                  <a:gd name="T7" fmla="*/ 973 h 973"/>
                  <a:gd name="T8" fmla="*/ 0 w 400"/>
                  <a:gd name="T9" fmla="*/ 973 h 973"/>
                  <a:gd name="T10" fmla="*/ 0 w 400"/>
                  <a:gd name="T11" fmla="*/ 0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0" h="973">
                    <a:moveTo>
                      <a:pt x="0" y="0"/>
                    </a:moveTo>
                    <a:lnTo>
                      <a:pt x="0" y="0"/>
                    </a:lnTo>
                    <a:lnTo>
                      <a:pt x="400" y="0"/>
                    </a:lnTo>
                    <a:lnTo>
                      <a:pt x="400" y="973"/>
                    </a:lnTo>
                    <a:lnTo>
                      <a:pt x="0" y="97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46" name="Rectangle 516">
                <a:extLst>
                  <a:ext uri="{FF2B5EF4-FFF2-40B4-BE49-F238E27FC236}">
                    <a16:creationId xmlns:a16="http://schemas.microsoft.com/office/drawing/2014/main" id="{6F11FA29-9635-43C1-B93D-90344BEB3C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21" y="3616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7" name="Rectangle 517">
                <a:extLst>
                  <a:ext uri="{FF2B5EF4-FFF2-40B4-BE49-F238E27FC236}">
                    <a16:creationId xmlns:a16="http://schemas.microsoft.com/office/drawing/2014/main" id="{102BE147-8B46-4AB0-9359-6D47A1F657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11" y="358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8" name="Rectangle 518">
                <a:extLst>
                  <a:ext uri="{FF2B5EF4-FFF2-40B4-BE49-F238E27FC236}">
                    <a16:creationId xmlns:a16="http://schemas.microsoft.com/office/drawing/2014/main" id="{4902D240-1FB8-4AD5-AB14-E165055FFE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24" y="3549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9" name="Rectangle 519">
                <a:extLst>
                  <a:ext uri="{FF2B5EF4-FFF2-40B4-BE49-F238E27FC236}">
                    <a16:creationId xmlns:a16="http://schemas.microsoft.com/office/drawing/2014/main" id="{C550703B-1E7D-4A34-A891-97FF6B3B76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13" y="3516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h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0" name="Rectangle 520">
                <a:extLst>
                  <a:ext uri="{FF2B5EF4-FFF2-40B4-BE49-F238E27FC236}">
                    <a16:creationId xmlns:a16="http://schemas.microsoft.com/office/drawing/2014/main" id="{6BFFC849-BCAD-4F9A-ABC6-6D99D54FE7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24" y="3483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1" name="Rectangle 521">
                <a:extLst>
                  <a:ext uri="{FF2B5EF4-FFF2-40B4-BE49-F238E27FC236}">
                    <a16:creationId xmlns:a16="http://schemas.microsoft.com/office/drawing/2014/main" id="{6D093145-5C96-411E-AAA8-AD848B7D08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03" y="3441"/>
                <a:ext cx="6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w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2" name="Rectangle 522">
                <a:extLst>
                  <a:ext uri="{FF2B5EF4-FFF2-40B4-BE49-F238E27FC236}">
                    <a16:creationId xmlns:a16="http://schemas.microsoft.com/office/drawing/2014/main" id="{1EAFE4DC-E57C-4741-BEA5-6BD542C083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21" y="339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3" name="Freeform 523">
                <a:extLst>
                  <a:ext uri="{FF2B5EF4-FFF2-40B4-BE49-F238E27FC236}">
                    <a16:creationId xmlns:a16="http://schemas.microsoft.com/office/drawing/2014/main" id="{1CA988FA-DCFC-4EE3-B947-A114FEF8F7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4" y="2970"/>
                <a:ext cx="168" cy="376"/>
              </a:xfrm>
              <a:custGeom>
                <a:avLst/>
                <a:gdLst>
                  <a:gd name="T0" fmla="*/ 0 w 420"/>
                  <a:gd name="T1" fmla="*/ 940 h 940"/>
                  <a:gd name="T2" fmla="*/ 0 w 420"/>
                  <a:gd name="T3" fmla="*/ 940 h 940"/>
                  <a:gd name="T4" fmla="*/ 0 w 420"/>
                  <a:gd name="T5" fmla="*/ 0 h 940"/>
                  <a:gd name="T6" fmla="*/ 420 w 420"/>
                  <a:gd name="T7" fmla="*/ 0 h 940"/>
                  <a:gd name="T8" fmla="*/ 420 w 420"/>
                  <a:gd name="T9" fmla="*/ 940 h 940"/>
                  <a:gd name="T10" fmla="*/ 0 w 420"/>
                  <a:gd name="T11" fmla="*/ 94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940">
                    <a:moveTo>
                      <a:pt x="0" y="940"/>
                    </a:moveTo>
                    <a:lnTo>
                      <a:pt x="0" y="940"/>
                    </a:lnTo>
                    <a:lnTo>
                      <a:pt x="0" y="0"/>
                    </a:lnTo>
                    <a:lnTo>
                      <a:pt x="420" y="0"/>
                    </a:lnTo>
                    <a:lnTo>
                      <a:pt x="420" y="940"/>
                    </a:lnTo>
                    <a:lnTo>
                      <a:pt x="0" y="94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54" name="Freeform 524">
                <a:extLst>
                  <a:ext uri="{FF2B5EF4-FFF2-40B4-BE49-F238E27FC236}">
                    <a16:creationId xmlns:a16="http://schemas.microsoft.com/office/drawing/2014/main" id="{D2FCD05F-7827-41C8-A1D9-37874B9BB6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4" y="2970"/>
                <a:ext cx="168" cy="376"/>
              </a:xfrm>
              <a:custGeom>
                <a:avLst/>
                <a:gdLst>
                  <a:gd name="T0" fmla="*/ 0 w 420"/>
                  <a:gd name="T1" fmla="*/ 940 h 940"/>
                  <a:gd name="T2" fmla="*/ 0 w 420"/>
                  <a:gd name="T3" fmla="*/ 940 h 940"/>
                  <a:gd name="T4" fmla="*/ 0 w 420"/>
                  <a:gd name="T5" fmla="*/ 0 h 940"/>
                  <a:gd name="T6" fmla="*/ 420 w 420"/>
                  <a:gd name="T7" fmla="*/ 0 h 940"/>
                  <a:gd name="T8" fmla="*/ 420 w 420"/>
                  <a:gd name="T9" fmla="*/ 940 h 940"/>
                  <a:gd name="T10" fmla="*/ 0 w 420"/>
                  <a:gd name="T11" fmla="*/ 94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940">
                    <a:moveTo>
                      <a:pt x="0" y="940"/>
                    </a:moveTo>
                    <a:lnTo>
                      <a:pt x="0" y="940"/>
                    </a:lnTo>
                    <a:lnTo>
                      <a:pt x="0" y="0"/>
                    </a:lnTo>
                    <a:lnTo>
                      <a:pt x="420" y="0"/>
                    </a:lnTo>
                    <a:lnTo>
                      <a:pt x="420" y="940"/>
                    </a:lnTo>
                    <a:lnTo>
                      <a:pt x="0" y="94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55" name="Rectangle 525">
                <a:extLst>
                  <a:ext uri="{FF2B5EF4-FFF2-40B4-BE49-F238E27FC236}">
                    <a16:creationId xmlns:a16="http://schemas.microsoft.com/office/drawing/2014/main" id="{239D0076-FC00-4915-A743-8EA8F14F00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55" y="3138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6" name="Rectangle 526">
                <a:extLst>
                  <a:ext uri="{FF2B5EF4-FFF2-40B4-BE49-F238E27FC236}">
                    <a16:creationId xmlns:a16="http://schemas.microsoft.com/office/drawing/2014/main" id="{393B9859-09A0-44BE-977E-97EF7C72E4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63" y="3101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7" name="Rectangle 527">
                <a:extLst>
                  <a:ext uri="{FF2B5EF4-FFF2-40B4-BE49-F238E27FC236}">
                    <a16:creationId xmlns:a16="http://schemas.microsoft.com/office/drawing/2014/main" id="{62112ED8-5CD6-461A-BD5E-434332BA4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57" y="3066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8" name="Rectangle 528">
                <a:extLst>
                  <a:ext uri="{FF2B5EF4-FFF2-40B4-BE49-F238E27FC236}">
                    <a16:creationId xmlns:a16="http://schemas.microsoft.com/office/drawing/2014/main" id="{20F64729-815D-4043-912F-09378816D2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57" y="302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9" name="Freeform 529">
                <a:extLst>
                  <a:ext uri="{FF2B5EF4-FFF2-40B4-BE49-F238E27FC236}">
                    <a16:creationId xmlns:a16="http://schemas.microsoft.com/office/drawing/2014/main" id="{B60F2613-4F6E-43ED-94D7-D4E68B1BAF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7" y="3413"/>
                <a:ext cx="213" cy="289"/>
              </a:xfrm>
              <a:custGeom>
                <a:avLst/>
                <a:gdLst>
                  <a:gd name="T0" fmla="*/ 0 w 534"/>
                  <a:gd name="T1" fmla="*/ 0 h 720"/>
                  <a:gd name="T2" fmla="*/ 0 w 534"/>
                  <a:gd name="T3" fmla="*/ 0 h 720"/>
                  <a:gd name="T4" fmla="*/ 534 w 534"/>
                  <a:gd name="T5" fmla="*/ 0 h 720"/>
                  <a:gd name="T6" fmla="*/ 534 w 534"/>
                  <a:gd name="T7" fmla="*/ 720 h 720"/>
                  <a:gd name="T8" fmla="*/ 0 w 534"/>
                  <a:gd name="T9" fmla="*/ 720 h 720"/>
                  <a:gd name="T10" fmla="*/ 0 w 534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720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60" name="Freeform 530">
                <a:extLst>
                  <a:ext uri="{FF2B5EF4-FFF2-40B4-BE49-F238E27FC236}">
                    <a16:creationId xmlns:a16="http://schemas.microsoft.com/office/drawing/2014/main" id="{3063B9D4-E6CA-4A96-A5C2-11D1E42071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7" y="3413"/>
                <a:ext cx="213" cy="289"/>
              </a:xfrm>
              <a:custGeom>
                <a:avLst/>
                <a:gdLst>
                  <a:gd name="T0" fmla="*/ 0 w 534"/>
                  <a:gd name="T1" fmla="*/ 0 h 720"/>
                  <a:gd name="T2" fmla="*/ 0 w 534"/>
                  <a:gd name="T3" fmla="*/ 0 h 720"/>
                  <a:gd name="T4" fmla="*/ 534 w 534"/>
                  <a:gd name="T5" fmla="*/ 0 h 720"/>
                  <a:gd name="T6" fmla="*/ 534 w 534"/>
                  <a:gd name="T7" fmla="*/ 720 h 720"/>
                  <a:gd name="T8" fmla="*/ 0 w 534"/>
                  <a:gd name="T9" fmla="*/ 720 h 720"/>
                  <a:gd name="T10" fmla="*/ 0 w 534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720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61" name="Rectangle 531">
                <a:extLst>
                  <a:ext uri="{FF2B5EF4-FFF2-40B4-BE49-F238E27FC236}">
                    <a16:creationId xmlns:a16="http://schemas.microsoft.com/office/drawing/2014/main" id="{02B70944-5290-4B60-8631-5BF39AAE83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4" y="3582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I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2" name="Rectangle 532">
                <a:extLst>
                  <a:ext uri="{FF2B5EF4-FFF2-40B4-BE49-F238E27FC236}">
                    <a16:creationId xmlns:a16="http://schemas.microsoft.com/office/drawing/2014/main" id="{1DE7DF2F-6B4B-4957-86EA-4D2FDFFE46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2" y="354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3" name="Rectangle 533">
                <a:extLst>
                  <a:ext uri="{FF2B5EF4-FFF2-40B4-BE49-F238E27FC236}">
                    <a16:creationId xmlns:a16="http://schemas.microsoft.com/office/drawing/2014/main" id="{419BBCEE-9EDA-45DB-8EDB-B971391EDD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1" y="350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4" name="Rectangle 534">
                <a:extLst>
                  <a:ext uri="{FF2B5EF4-FFF2-40B4-BE49-F238E27FC236}">
                    <a16:creationId xmlns:a16="http://schemas.microsoft.com/office/drawing/2014/main" id="{1C1A3BA0-C57A-4B01-B52C-394666D613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5" y="3470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5" name="Rectangle 535">
                <a:extLst>
                  <a:ext uri="{FF2B5EF4-FFF2-40B4-BE49-F238E27FC236}">
                    <a16:creationId xmlns:a16="http://schemas.microsoft.com/office/drawing/2014/main" id="{41B88D1A-B309-4B08-A085-5A5276F0CE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1" y="344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6" name="Rectangle 536">
                <a:extLst>
                  <a:ext uri="{FF2B5EF4-FFF2-40B4-BE49-F238E27FC236}">
                    <a16:creationId xmlns:a16="http://schemas.microsoft.com/office/drawing/2014/main" id="{93DA5771-D625-496B-B360-5A5F6CCA35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2" y="341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7" name="Rectangle 537">
                <a:extLst>
                  <a:ext uri="{FF2B5EF4-FFF2-40B4-BE49-F238E27FC236}">
                    <a16:creationId xmlns:a16="http://schemas.microsoft.com/office/drawing/2014/main" id="{2EAD0050-8065-4873-BA5C-CEC6151E7D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1" y="337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8" name="Freeform 538">
                <a:extLst>
                  <a:ext uri="{FF2B5EF4-FFF2-40B4-BE49-F238E27FC236}">
                    <a16:creationId xmlns:a16="http://schemas.microsoft.com/office/drawing/2014/main" id="{2E71315A-EA11-4AA2-9882-17DC55F361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3413"/>
                <a:ext cx="214" cy="289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vert270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 dirty="0"/>
              </a:p>
            </p:txBody>
          </p:sp>
          <p:sp>
            <p:nvSpPr>
              <p:cNvPr id="269" name="Freeform 539">
                <a:extLst>
                  <a:ext uri="{FF2B5EF4-FFF2-40B4-BE49-F238E27FC236}">
                    <a16:creationId xmlns:a16="http://schemas.microsoft.com/office/drawing/2014/main" id="{00B0978A-A1C4-48CF-BA94-6C5D0CBEE0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3413"/>
                <a:ext cx="214" cy="289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73" name="Rectangle 543">
                <a:extLst>
                  <a:ext uri="{FF2B5EF4-FFF2-40B4-BE49-F238E27FC236}">
                    <a16:creationId xmlns:a16="http://schemas.microsoft.com/office/drawing/2014/main" id="{34C527E4-F2E1-44F8-995E-A09E0D0213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871" y="3454"/>
                <a:ext cx="236" cy="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r>
                  <a:rPr kumimoji="0" lang="en-US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ONV</a:t>
                </a:r>
              </a:p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en-DE" sz="1100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1</a:t>
                </a:r>
                <a:r>
                  <a:rPr lang="en-US" altLang="en-DE" sz="1100" dirty="0">
                    <a:solidFill>
                      <a:srgbClr val="000000"/>
                    </a:solidFill>
                    <a:latin typeface="Calibri" panose="020F0502020204030204" pitchFamily="34" charset="0"/>
                    <a:sym typeface="Symbol" panose="05050102010706020507" pitchFamily="18" charset="2"/>
                  </a:rPr>
                  <a:t>1,</a:t>
                </a:r>
                <a:r>
                  <a:rPr lang="en-US" altLang="en-DE" sz="1100" dirty="0">
                    <a:solidFill>
                      <a:srgbClr val="FF0000"/>
                    </a:solidFill>
                    <a:latin typeface="Calibri" panose="020F0502020204030204" pitchFamily="34" charset="0"/>
                    <a:sym typeface="Symbol" panose="05050102010706020507" pitchFamily="18" charset="2"/>
                  </a:rPr>
                  <a:t>d</a:t>
                </a:r>
                <a:r>
                  <a:rPr lang="en-US" altLang="en-DE" sz="1100" baseline="-25000" dirty="0">
                    <a:solidFill>
                      <a:srgbClr val="FF0000"/>
                    </a:solidFill>
                    <a:latin typeface="Calibri" panose="020F0502020204030204" pitchFamily="34" charset="0"/>
                    <a:sym typeface="Symbol" panose="05050102010706020507" pitchFamily="18" charset="2"/>
                  </a:rPr>
                  <a:t>5</a:t>
                </a:r>
                <a:endParaRPr kumimoji="0" lang="en-DE" altLang="en-DE" sz="1100" b="0" i="0" u="none" strike="noStrike" cap="none" normalizeH="0" baseline="-25000" dirty="0">
                  <a:ln>
                    <a:noFill/>
                  </a:ln>
                  <a:solidFill>
                    <a:srgbClr val="FF0000"/>
                  </a:solidFill>
                  <a:effectLst/>
                </a:endParaRPr>
              </a:p>
            </p:txBody>
          </p:sp>
          <p:sp>
            <p:nvSpPr>
              <p:cNvPr id="276" name="Rectangle 546">
                <a:extLst>
                  <a:ext uri="{FF2B5EF4-FFF2-40B4-BE49-F238E27FC236}">
                    <a16:creationId xmlns:a16="http://schemas.microsoft.com/office/drawing/2014/main" id="{9470172C-60AF-4998-8ACA-24F8A82B69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60" y="3399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77" name="Rectangle 547">
                <a:extLst>
                  <a:ext uri="{FF2B5EF4-FFF2-40B4-BE49-F238E27FC236}">
                    <a16:creationId xmlns:a16="http://schemas.microsoft.com/office/drawing/2014/main" id="{5652AA6B-2F55-4D15-BE40-6D1B7D4416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50" y="336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78" name="Rectangle 548">
                <a:extLst>
                  <a:ext uri="{FF2B5EF4-FFF2-40B4-BE49-F238E27FC236}">
                    <a16:creationId xmlns:a16="http://schemas.microsoft.com/office/drawing/2014/main" id="{446268A5-BA16-49FB-8814-8647802940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50" y="334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81" name="Rectangle 551">
                <a:extLst>
                  <a:ext uri="{FF2B5EF4-FFF2-40B4-BE49-F238E27FC236}">
                    <a16:creationId xmlns:a16="http://schemas.microsoft.com/office/drawing/2014/main" id="{44F5CE30-8917-4F3A-A600-14969B25DA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60" y="3480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83" name="Rectangle 553">
                <a:extLst>
                  <a:ext uri="{FF2B5EF4-FFF2-40B4-BE49-F238E27FC236}">
                    <a16:creationId xmlns:a16="http://schemas.microsoft.com/office/drawing/2014/main" id="{027F4203-A12C-4686-9FC8-B9EC23A134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61" y="3416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84" name="Rectangle 554">
                <a:extLst>
                  <a:ext uri="{FF2B5EF4-FFF2-40B4-BE49-F238E27FC236}">
                    <a16:creationId xmlns:a16="http://schemas.microsoft.com/office/drawing/2014/main" id="{82D067DE-867A-45DF-A1E0-8D8EC18B33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84" y="3384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85" name="Freeform 555">
                <a:extLst>
                  <a:ext uri="{FF2B5EF4-FFF2-40B4-BE49-F238E27FC236}">
                    <a16:creationId xmlns:a16="http://schemas.microsoft.com/office/drawing/2014/main" id="{A7544155-447A-42BC-BC85-81F80051BA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6" y="3413"/>
                <a:ext cx="213" cy="289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86" name="Freeform 556">
                <a:extLst>
                  <a:ext uri="{FF2B5EF4-FFF2-40B4-BE49-F238E27FC236}">
                    <a16:creationId xmlns:a16="http://schemas.microsoft.com/office/drawing/2014/main" id="{0E1D261D-914E-4DA9-9B0B-1F048AD4A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6" y="3413"/>
                <a:ext cx="213" cy="289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 dirty="0"/>
              </a:p>
            </p:txBody>
          </p:sp>
          <p:sp>
            <p:nvSpPr>
              <p:cNvPr id="287" name="Rectangle 557">
                <a:extLst>
                  <a:ext uri="{FF2B5EF4-FFF2-40B4-BE49-F238E27FC236}">
                    <a16:creationId xmlns:a16="http://schemas.microsoft.com/office/drawing/2014/main" id="{266B5680-690A-4EAB-BAB0-FFB4B5AB09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20" y="356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88" name="Rectangle 558">
                <a:extLst>
                  <a:ext uri="{FF2B5EF4-FFF2-40B4-BE49-F238E27FC236}">
                    <a16:creationId xmlns:a16="http://schemas.microsoft.com/office/drawing/2014/main" id="{EF0C6874-AF45-4965-8B17-A1D07916D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3522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89" name="Rectangle 559">
                <a:extLst>
                  <a:ext uri="{FF2B5EF4-FFF2-40B4-BE49-F238E27FC236}">
                    <a16:creationId xmlns:a16="http://schemas.microsoft.com/office/drawing/2014/main" id="{3203CF15-05BA-4561-9C3E-C67DD1DF73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21" y="347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90" name="Rectangle 560">
                <a:extLst>
                  <a:ext uri="{FF2B5EF4-FFF2-40B4-BE49-F238E27FC236}">
                    <a16:creationId xmlns:a16="http://schemas.microsoft.com/office/drawing/2014/main" id="{65604F5C-0163-410C-9FF1-C892C4E66C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24" y="3439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91" name="Rectangle 561">
                <a:extLst>
                  <a:ext uri="{FF2B5EF4-FFF2-40B4-BE49-F238E27FC236}">
                    <a16:creationId xmlns:a16="http://schemas.microsoft.com/office/drawing/2014/main" id="{4308382F-DE87-4418-9894-C879FFB893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3394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92" name="Freeform 562">
                <a:extLst>
                  <a:ext uri="{FF2B5EF4-FFF2-40B4-BE49-F238E27FC236}">
                    <a16:creationId xmlns:a16="http://schemas.microsoft.com/office/drawing/2014/main" id="{1F2B6BD0-A227-405E-A8BD-9F5D227F9F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80" y="3542"/>
                <a:ext cx="112" cy="32"/>
              </a:xfrm>
              <a:custGeom>
                <a:avLst/>
                <a:gdLst>
                  <a:gd name="T0" fmla="*/ 0 w 280"/>
                  <a:gd name="T1" fmla="*/ 43 h 80"/>
                  <a:gd name="T2" fmla="*/ 0 w 280"/>
                  <a:gd name="T3" fmla="*/ 43 h 80"/>
                  <a:gd name="T4" fmla="*/ 213 w 280"/>
                  <a:gd name="T5" fmla="*/ 43 h 80"/>
                  <a:gd name="T6" fmla="*/ 213 w 280"/>
                  <a:gd name="T7" fmla="*/ 36 h 80"/>
                  <a:gd name="T8" fmla="*/ 0 w 280"/>
                  <a:gd name="T9" fmla="*/ 36 h 80"/>
                  <a:gd name="T10" fmla="*/ 0 w 280"/>
                  <a:gd name="T11" fmla="*/ 43 h 80"/>
                  <a:gd name="T12" fmla="*/ 200 w 280"/>
                  <a:gd name="T13" fmla="*/ 80 h 80"/>
                  <a:gd name="T14" fmla="*/ 200 w 280"/>
                  <a:gd name="T15" fmla="*/ 80 h 80"/>
                  <a:gd name="T16" fmla="*/ 280 w 280"/>
                  <a:gd name="T17" fmla="*/ 40 h 80"/>
                  <a:gd name="T18" fmla="*/ 200 w 280"/>
                  <a:gd name="T19" fmla="*/ 0 h 80"/>
                  <a:gd name="T20" fmla="*/ 200 w 280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43"/>
                    </a:moveTo>
                    <a:lnTo>
                      <a:pt x="0" y="43"/>
                    </a:lnTo>
                    <a:lnTo>
                      <a:pt x="213" y="43"/>
                    </a:lnTo>
                    <a:lnTo>
                      <a:pt x="213" y="36"/>
                    </a:lnTo>
                    <a:lnTo>
                      <a:pt x="0" y="36"/>
                    </a:lnTo>
                    <a:lnTo>
                      <a:pt x="0" y="43"/>
                    </a:lnTo>
                    <a:close/>
                    <a:moveTo>
                      <a:pt x="200" y="80"/>
                    </a:moveTo>
                    <a:lnTo>
                      <a:pt x="200" y="80"/>
                    </a:lnTo>
                    <a:lnTo>
                      <a:pt x="280" y="40"/>
                    </a:lnTo>
                    <a:lnTo>
                      <a:pt x="200" y="0"/>
                    </a:lnTo>
                    <a:lnTo>
                      <a:pt x="200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93" name="Freeform 563">
                <a:extLst>
                  <a:ext uri="{FF2B5EF4-FFF2-40B4-BE49-F238E27FC236}">
                    <a16:creationId xmlns:a16="http://schemas.microsoft.com/office/drawing/2014/main" id="{36789DFB-A7C9-49E6-9D8E-D5829F90D7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14" y="3542"/>
                <a:ext cx="112" cy="32"/>
              </a:xfrm>
              <a:custGeom>
                <a:avLst/>
                <a:gdLst>
                  <a:gd name="T0" fmla="*/ 0 w 280"/>
                  <a:gd name="T1" fmla="*/ 43 h 80"/>
                  <a:gd name="T2" fmla="*/ 0 w 280"/>
                  <a:gd name="T3" fmla="*/ 43 h 80"/>
                  <a:gd name="T4" fmla="*/ 214 w 280"/>
                  <a:gd name="T5" fmla="*/ 43 h 80"/>
                  <a:gd name="T6" fmla="*/ 214 w 280"/>
                  <a:gd name="T7" fmla="*/ 36 h 80"/>
                  <a:gd name="T8" fmla="*/ 0 w 280"/>
                  <a:gd name="T9" fmla="*/ 36 h 80"/>
                  <a:gd name="T10" fmla="*/ 0 w 280"/>
                  <a:gd name="T11" fmla="*/ 43 h 80"/>
                  <a:gd name="T12" fmla="*/ 200 w 280"/>
                  <a:gd name="T13" fmla="*/ 80 h 80"/>
                  <a:gd name="T14" fmla="*/ 200 w 280"/>
                  <a:gd name="T15" fmla="*/ 80 h 80"/>
                  <a:gd name="T16" fmla="*/ 280 w 280"/>
                  <a:gd name="T17" fmla="*/ 40 h 80"/>
                  <a:gd name="T18" fmla="*/ 200 w 280"/>
                  <a:gd name="T19" fmla="*/ 0 h 80"/>
                  <a:gd name="T20" fmla="*/ 200 w 280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43"/>
                    </a:moveTo>
                    <a:lnTo>
                      <a:pt x="0" y="43"/>
                    </a:lnTo>
                    <a:lnTo>
                      <a:pt x="214" y="43"/>
                    </a:lnTo>
                    <a:lnTo>
                      <a:pt x="214" y="36"/>
                    </a:lnTo>
                    <a:lnTo>
                      <a:pt x="0" y="36"/>
                    </a:lnTo>
                    <a:lnTo>
                      <a:pt x="0" y="43"/>
                    </a:lnTo>
                    <a:close/>
                    <a:moveTo>
                      <a:pt x="200" y="80"/>
                    </a:moveTo>
                    <a:lnTo>
                      <a:pt x="200" y="80"/>
                    </a:lnTo>
                    <a:lnTo>
                      <a:pt x="280" y="40"/>
                    </a:lnTo>
                    <a:lnTo>
                      <a:pt x="200" y="0"/>
                    </a:lnTo>
                    <a:lnTo>
                      <a:pt x="200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94" name="Freeform 564">
                <a:extLst>
                  <a:ext uri="{FF2B5EF4-FFF2-40B4-BE49-F238E27FC236}">
                    <a16:creationId xmlns:a16="http://schemas.microsoft.com/office/drawing/2014/main" id="{BCC4FBFA-DDA2-49CB-84D7-B9F1585FE95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9" y="2508"/>
                <a:ext cx="114" cy="1052"/>
              </a:xfrm>
              <a:custGeom>
                <a:avLst/>
                <a:gdLst>
                  <a:gd name="T0" fmla="*/ 0 w 285"/>
                  <a:gd name="T1" fmla="*/ 2625 h 2625"/>
                  <a:gd name="T2" fmla="*/ 0 w 285"/>
                  <a:gd name="T3" fmla="*/ 2625 h 2625"/>
                  <a:gd name="T4" fmla="*/ 146 w 285"/>
                  <a:gd name="T5" fmla="*/ 2625 h 2625"/>
                  <a:gd name="T6" fmla="*/ 146 w 285"/>
                  <a:gd name="T7" fmla="*/ 40 h 2625"/>
                  <a:gd name="T8" fmla="*/ 143 w 285"/>
                  <a:gd name="T9" fmla="*/ 43 h 2625"/>
                  <a:gd name="T10" fmla="*/ 219 w 285"/>
                  <a:gd name="T11" fmla="*/ 43 h 2625"/>
                  <a:gd name="T12" fmla="*/ 219 w 285"/>
                  <a:gd name="T13" fmla="*/ 36 h 2625"/>
                  <a:gd name="T14" fmla="*/ 140 w 285"/>
                  <a:gd name="T15" fmla="*/ 36 h 2625"/>
                  <a:gd name="T16" fmla="*/ 140 w 285"/>
                  <a:gd name="T17" fmla="*/ 2621 h 2625"/>
                  <a:gd name="T18" fmla="*/ 143 w 285"/>
                  <a:gd name="T19" fmla="*/ 2618 h 2625"/>
                  <a:gd name="T20" fmla="*/ 0 w 285"/>
                  <a:gd name="T21" fmla="*/ 2618 h 2625"/>
                  <a:gd name="T22" fmla="*/ 0 w 285"/>
                  <a:gd name="T23" fmla="*/ 2625 h 2625"/>
                  <a:gd name="T24" fmla="*/ 205 w 285"/>
                  <a:gd name="T25" fmla="*/ 80 h 2625"/>
                  <a:gd name="T26" fmla="*/ 205 w 285"/>
                  <a:gd name="T27" fmla="*/ 80 h 2625"/>
                  <a:gd name="T28" fmla="*/ 285 w 285"/>
                  <a:gd name="T29" fmla="*/ 40 h 2625"/>
                  <a:gd name="T30" fmla="*/ 205 w 285"/>
                  <a:gd name="T31" fmla="*/ 0 h 2625"/>
                  <a:gd name="T32" fmla="*/ 205 w 285"/>
                  <a:gd name="T33" fmla="*/ 80 h 2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5" h="2625">
                    <a:moveTo>
                      <a:pt x="0" y="2625"/>
                    </a:moveTo>
                    <a:lnTo>
                      <a:pt x="0" y="2625"/>
                    </a:lnTo>
                    <a:lnTo>
                      <a:pt x="146" y="2625"/>
                    </a:lnTo>
                    <a:lnTo>
                      <a:pt x="146" y="40"/>
                    </a:lnTo>
                    <a:lnTo>
                      <a:pt x="143" y="43"/>
                    </a:lnTo>
                    <a:lnTo>
                      <a:pt x="219" y="43"/>
                    </a:lnTo>
                    <a:lnTo>
                      <a:pt x="219" y="36"/>
                    </a:lnTo>
                    <a:lnTo>
                      <a:pt x="140" y="36"/>
                    </a:lnTo>
                    <a:lnTo>
                      <a:pt x="140" y="2621"/>
                    </a:lnTo>
                    <a:lnTo>
                      <a:pt x="143" y="2618"/>
                    </a:lnTo>
                    <a:lnTo>
                      <a:pt x="0" y="2618"/>
                    </a:lnTo>
                    <a:lnTo>
                      <a:pt x="0" y="2625"/>
                    </a:lnTo>
                    <a:close/>
                    <a:moveTo>
                      <a:pt x="205" y="80"/>
                    </a:moveTo>
                    <a:lnTo>
                      <a:pt x="205" y="80"/>
                    </a:lnTo>
                    <a:lnTo>
                      <a:pt x="285" y="40"/>
                    </a:lnTo>
                    <a:lnTo>
                      <a:pt x="205" y="0"/>
                    </a:lnTo>
                    <a:lnTo>
                      <a:pt x="205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97" name="Rectangle 567">
                <a:extLst>
                  <a:ext uri="{FF2B5EF4-FFF2-40B4-BE49-F238E27FC236}">
                    <a16:creationId xmlns:a16="http://schemas.microsoft.com/office/drawing/2014/main" id="{6E987459-12E4-4876-9A33-3DE8BE834F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22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98" name="Rectangle 568">
                <a:extLst>
                  <a:ext uri="{FF2B5EF4-FFF2-40B4-BE49-F238E27FC236}">
                    <a16:creationId xmlns:a16="http://schemas.microsoft.com/office/drawing/2014/main" id="{B2BE90FB-C152-4D9D-AC79-35E92946F7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53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99" name="Rectangle 569">
                <a:extLst>
                  <a:ext uri="{FF2B5EF4-FFF2-40B4-BE49-F238E27FC236}">
                    <a16:creationId xmlns:a16="http://schemas.microsoft.com/office/drawing/2014/main" id="{8F9D89F2-34EA-4740-BD58-12FDCA9594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4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1" name="Rectangle 571">
                <a:extLst>
                  <a:ext uri="{FF2B5EF4-FFF2-40B4-BE49-F238E27FC236}">
                    <a16:creationId xmlns:a16="http://schemas.microsoft.com/office/drawing/2014/main" id="{136211E3-013E-4E49-80EA-EEF4DA06A3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06" y="187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03" name="Rectangle 573">
                <a:extLst>
                  <a:ext uri="{FF2B5EF4-FFF2-40B4-BE49-F238E27FC236}">
                    <a16:creationId xmlns:a16="http://schemas.microsoft.com/office/drawing/2014/main" id="{AD1E26F2-D9B2-4874-BBC6-F75A7A0FBF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65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4" name="Rectangle 574">
                <a:extLst>
                  <a:ext uri="{FF2B5EF4-FFF2-40B4-BE49-F238E27FC236}">
                    <a16:creationId xmlns:a16="http://schemas.microsoft.com/office/drawing/2014/main" id="{BAFCB5D5-BB56-4007-B655-28CB840423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7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5" name="Rectangle 575">
                <a:extLst>
                  <a:ext uri="{FF2B5EF4-FFF2-40B4-BE49-F238E27FC236}">
                    <a16:creationId xmlns:a16="http://schemas.microsoft.com/office/drawing/2014/main" id="{72B0344D-8444-4E5B-A114-3F406FC25A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23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6" name="Rectangle 576">
                <a:extLst>
                  <a:ext uri="{FF2B5EF4-FFF2-40B4-BE49-F238E27FC236}">
                    <a16:creationId xmlns:a16="http://schemas.microsoft.com/office/drawing/2014/main" id="{0F93459A-AB2F-45EE-B42C-9B3A83E342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71" y="187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07" name="Rectangle 577">
                <a:extLst>
                  <a:ext uri="{FF2B5EF4-FFF2-40B4-BE49-F238E27FC236}">
                    <a16:creationId xmlns:a16="http://schemas.microsoft.com/office/drawing/2014/main" id="{21C30FBA-36ED-4672-A56E-8BA2AEA3E1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93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8" name="Rectangle 578">
                <a:extLst>
                  <a:ext uri="{FF2B5EF4-FFF2-40B4-BE49-F238E27FC236}">
                    <a16:creationId xmlns:a16="http://schemas.microsoft.com/office/drawing/2014/main" id="{BBCE9D7A-CA56-4595-99F9-683AE40D74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41" y="187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09" name="Rectangle 579">
                <a:extLst>
                  <a:ext uri="{FF2B5EF4-FFF2-40B4-BE49-F238E27FC236}">
                    <a16:creationId xmlns:a16="http://schemas.microsoft.com/office/drawing/2014/main" id="{C438AE27-CD30-4AD4-A3AC-8238542B7E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3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10" name="Freeform 580">
                <a:extLst>
                  <a:ext uri="{FF2B5EF4-FFF2-40B4-BE49-F238E27FC236}">
                    <a16:creationId xmlns:a16="http://schemas.microsoft.com/office/drawing/2014/main" id="{6D1E2FD2-ED82-42FC-B184-831F283E7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4" y="1297"/>
                <a:ext cx="1275" cy="659"/>
              </a:xfrm>
              <a:custGeom>
                <a:avLst/>
                <a:gdLst>
                  <a:gd name="T0" fmla="*/ 0 w 3186"/>
                  <a:gd name="T1" fmla="*/ 0 h 1647"/>
                  <a:gd name="T2" fmla="*/ 0 w 3186"/>
                  <a:gd name="T3" fmla="*/ 0 h 1647"/>
                  <a:gd name="T4" fmla="*/ 3186 w 3186"/>
                  <a:gd name="T5" fmla="*/ 0 h 1647"/>
                  <a:gd name="T6" fmla="*/ 3186 w 3186"/>
                  <a:gd name="T7" fmla="*/ 1647 h 1647"/>
                  <a:gd name="T8" fmla="*/ 0 w 3186"/>
                  <a:gd name="T9" fmla="*/ 1647 h 1647"/>
                  <a:gd name="T10" fmla="*/ 0 w 3186"/>
                  <a:gd name="T11" fmla="*/ 0 h 1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86" h="1647">
                    <a:moveTo>
                      <a:pt x="0" y="0"/>
                    </a:moveTo>
                    <a:lnTo>
                      <a:pt x="0" y="0"/>
                    </a:lnTo>
                    <a:lnTo>
                      <a:pt x="3186" y="0"/>
                    </a:lnTo>
                    <a:lnTo>
                      <a:pt x="3186" y="1647"/>
                    </a:lnTo>
                    <a:lnTo>
                      <a:pt x="0" y="16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 dirty="0"/>
              </a:p>
            </p:txBody>
          </p:sp>
          <p:sp>
            <p:nvSpPr>
              <p:cNvPr id="311" name="Rectangle 581">
                <a:extLst>
                  <a:ext uri="{FF2B5EF4-FFF2-40B4-BE49-F238E27FC236}">
                    <a16:creationId xmlns:a16="http://schemas.microsoft.com/office/drawing/2014/main" id="{A13096FA-CF8C-4A57-908C-A06914D054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18" y="131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2" name="Rectangle 582">
                <a:extLst>
                  <a:ext uri="{FF2B5EF4-FFF2-40B4-BE49-F238E27FC236}">
                    <a16:creationId xmlns:a16="http://schemas.microsoft.com/office/drawing/2014/main" id="{FD8D9B38-A687-424A-BF1B-5F020DFFB7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1" y="1315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3" name="Rectangle 583">
                <a:extLst>
                  <a:ext uri="{FF2B5EF4-FFF2-40B4-BE49-F238E27FC236}">
                    <a16:creationId xmlns:a16="http://schemas.microsoft.com/office/drawing/2014/main" id="{BF7699B4-0BC3-414C-9862-4E3C35D7D8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01" y="1315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4" name="Rectangle 584">
                <a:extLst>
                  <a:ext uri="{FF2B5EF4-FFF2-40B4-BE49-F238E27FC236}">
                    <a16:creationId xmlns:a16="http://schemas.microsoft.com/office/drawing/2014/main" id="{354F715E-08D6-4692-8806-22F974CF88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30" y="1315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5" name="Rectangle 585">
                <a:extLst>
                  <a:ext uri="{FF2B5EF4-FFF2-40B4-BE49-F238E27FC236}">
                    <a16:creationId xmlns:a16="http://schemas.microsoft.com/office/drawing/2014/main" id="{6ABC4007-4239-4E7D-A9C1-CA6B471655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70" y="1315"/>
                <a:ext cx="7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m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6" name="Rectangle 586">
                <a:extLst>
                  <a:ext uri="{FF2B5EF4-FFF2-40B4-BE49-F238E27FC236}">
                    <a16:creationId xmlns:a16="http://schemas.microsoft.com/office/drawing/2014/main" id="{35D5FA73-6BEB-40C4-942B-75F0F1E14E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38" y="13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7" name="Rectangle 587">
                <a:extLst>
                  <a:ext uri="{FF2B5EF4-FFF2-40B4-BE49-F238E27FC236}">
                    <a16:creationId xmlns:a16="http://schemas.microsoft.com/office/drawing/2014/main" id="{0BAD980A-F6E9-4C77-8AA6-761B2A05B5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81" y="1315"/>
                <a:ext cx="29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t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8" name="Rectangle 588">
                <a:extLst>
                  <a:ext uri="{FF2B5EF4-FFF2-40B4-BE49-F238E27FC236}">
                    <a16:creationId xmlns:a16="http://schemas.microsoft.com/office/drawing/2014/main" id="{841F5B4C-F60B-4645-9118-5EE11C2A1B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8" y="13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9" name="Rectangle 589">
                <a:extLst>
                  <a:ext uri="{FF2B5EF4-FFF2-40B4-BE49-F238E27FC236}">
                    <a16:creationId xmlns:a16="http://schemas.microsoft.com/office/drawing/2014/main" id="{6B6A7417-79A3-4C4E-8BF5-E2FB42939B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51" y="1315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0" name="Rectangle 590">
                <a:extLst>
                  <a:ext uri="{FF2B5EF4-FFF2-40B4-BE49-F238E27FC236}">
                    <a16:creationId xmlns:a16="http://schemas.microsoft.com/office/drawing/2014/main" id="{AEE4E90E-348C-4E6C-8ADF-7F898321F8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0" y="1315"/>
                <a:ext cx="3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1" name="Rectangle 591">
                <a:extLst>
                  <a:ext uri="{FF2B5EF4-FFF2-40B4-BE49-F238E27FC236}">
                    <a16:creationId xmlns:a16="http://schemas.microsoft.com/office/drawing/2014/main" id="{ADCCFEBA-7287-4E5F-8C0E-A81074C4F4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13" y="131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2" name="Rectangle 592">
                <a:extLst>
                  <a:ext uri="{FF2B5EF4-FFF2-40B4-BE49-F238E27FC236}">
                    <a16:creationId xmlns:a16="http://schemas.microsoft.com/office/drawing/2014/main" id="{AFB298B9-7B40-4B8F-9585-46D3F641B7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33" y="1315"/>
                <a:ext cx="3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3" name="Rectangle 593">
                <a:extLst>
                  <a:ext uri="{FF2B5EF4-FFF2-40B4-BE49-F238E27FC236}">
                    <a16:creationId xmlns:a16="http://schemas.microsoft.com/office/drawing/2014/main" id="{B9E280A0-7165-4514-A7DD-7199D30DD3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6" y="13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4" name="Rectangle 594">
                <a:extLst>
                  <a:ext uri="{FF2B5EF4-FFF2-40B4-BE49-F238E27FC236}">
                    <a16:creationId xmlns:a16="http://schemas.microsoft.com/office/drawing/2014/main" id="{0BF9254D-681A-4C97-93C5-AB7D8362D4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09" y="131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5" name="Rectangle 595">
                <a:extLst>
                  <a:ext uri="{FF2B5EF4-FFF2-40B4-BE49-F238E27FC236}">
                    <a16:creationId xmlns:a16="http://schemas.microsoft.com/office/drawing/2014/main" id="{1D0F7664-D947-4E38-945D-3BE9D887BA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28" y="13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6" name="Rectangle 596">
                <a:extLst>
                  <a:ext uri="{FF2B5EF4-FFF2-40B4-BE49-F238E27FC236}">
                    <a16:creationId xmlns:a16="http://schemas.microsoft.com/office/drawing/2014/main" id="{C0B550D4-66AD-4BA7-8E79-296F2A5451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71" y="1315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7" name="Rectangle 597">
                <a:extLst>
                  <a:ext uri="{FF2B5EF4-FFF2-40B4-BE49-F238E27FC236}">
                    <a16:creationId xmlns:a16="http://schemas.microsoft.com/office/drawing/2014/main" id="{9D5C2CA8-F3CF-4114-84F5-2CD94DE8AA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07" y="1315"/>
                <a:ext cx="29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t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8" name="Rectangle 598">
                <a:extLst>
                  <a:ext uri="{FF2B5EF4-FFF2-40B4-BE49-F238E27FC236}">
                    <a16:creationId xmlns:a16="http://schemas.microsoft.com/office/drawing/2014/main" id="{BFF6350A-100D-4FA1-9718-5B699CBF37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35" y="131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i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9" name="Rectangle 599">
                <a:extLst>
                  <a:ext uri="{FF2B5EF4-FFF2-40B4-BE49-F238E27FC236}">
                    <a16:creationId xmlns:a16="http://schemas.microsoft.com/office/drawing/2014/main" id="{E6A17E94-64D1-406A-8633-446A164A5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55" y="13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0" name="Rectangle 600">
                <a:extLst>
                  <a:ext uri="{FF2B5EF4-FFF2-40B4-BE49-F238E27FC236}">
                    <a16:creationId xmlns:a16="http://schemas.microsoft.com/office/drawing/2014/main" id="{9F22CEB2-3D4A-49EA-B790-0A9280B576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00" y="13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1" name="Rectangle 601">
                <a:extLst>
                  <a:ext uri="{FF2B5EF4-FFF2-40B4-BE49-F238E27FC236}">
                    <a16:creationId xmlns:a16="http://schemas.microsoft.com/office/drawing/2014/main" id="{1BC5180C-CADA-4A6F-ACBD-BF5E365CC9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4" y="1315"/>
                <a:ext cx="2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: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2" name="Freeform 602">
                <a:extLst>
                  <a:ext uri="{FF2B5EF4-FFF2-40B4-BE49-F238E27FC236}">
                    <a16:creationId xmlns:a16="http://schemas.microsoft.com/office/drawing/2014/main" id="{E5988763-49AD-4D23-B26A-7C40E378A7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7" y="1406"/>
                <a:ext cx="726" cy="5"/>
              </a:xfrm>
              <a:custGeom>
                <a:avLst/>
                <a:gdLst>
                  <a:gd name="T0" fmla="*/ 0 w 1813"/>
                  <a:gd name="T1" fmla="*/ 0 h 13"/>
                  <a:gd name="T2" fmla="*/ 0 w 1813"/>
                  <a:gd name="T3" fmla="*/ 0 h 13"/>
                  <a:gd name="T4" fmla="*/ 604 w 1813"/>
                  <a:gd name="T5" fmla="*/ 0 h 13"/>
                  <a:gd name="T6" fmla="*/ 1208 w 1813"/>
                  <a:gd name="T7" fmla="*/ 0 h 13"/>
                  <a:gd name="T8" fmla="*/ 1813 w 1813"/>
                  <a:gd name="T9" fmla="*/ 0 h 13"/>
                  <a:gd name="T10" fmla="*/ 1813 w 1813"/>
                  <a:gd name="T11" fmla="*/ 13 h 13"/>
                  <a:gd name="T12" fmla="*/ 1208 w 1813"/>
                  <a:gd name="T13" fmla="*/ 13 h 13"/>
                  <a:gd name="T14" fmla="*/ 604 w 1813"/>
                  <a:gd name="T15" fmla="*/ 13 h 13"/>
                  <a:gd name="T16" fmla="*/ 0 w 1813"/>
                  <a:gd name="T17" fmla="*/ 13 h 13"/>
                  <a:gd name="T18" fmla="*/ 0 w 1813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13" h="13">
                    <a:moveTo>
                      <a:pt x="0" y="0"/>
                    </a:moveTo>
                    <a:lnTo>
                      <a:pt x="0" y="0"/>
                    </a:lnTo>
                    <a:lnTo>
                      <a:pt x="604" y="0"/>
                    </a:lnTo>
                    <a:lnTo>
                      <a:pt x="1208" y="0"/>
                    </a:lnTo>
                    <a:lnTo>
                      <a:pt x="1813" y="0"/>
                    </a:lnTo>
                    <a:lnTo>
                      <a:pt x="1813" y="13"/>
                    </a:lnTo>
                    <a:lnTo>
                      <a:pt x="1208" y="13"/>
                    </a:lnTo>
                    <a:lnTo>
                      <a:pt x="604" y="13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33" name="Rectangle 603">
                <a:extLst>
                  <a:ext uri="{FF2B5EF4-FFF2-40B4-BE49-F238E27FC236}">
                    <a16:creationId xmlns:a16="http://schemas.microsoft.com/office/drawing/2014/main" id="{65F7510C-595B-4450-B280-CC4E5441F1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93" y="1416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4" name="Rectangle 604">
                <a:extLst>
                  <a:ext uri="{FF2B5EF4-FFF2-40B4-BE49-F238E27FC236}">
                    <a16:creationId xmlns:a16="http://schemas.microsoft.com/office/drawing/2014/main" id="{14377E86-B4DE-47F1-961A-30D404152F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38" y="145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5" name="Rectangle 605">
                <a:extLst>
                  <a:ext uri="{FF2B5EF4-FFF2-40B4-BE49-F238E27FC236}">
                    <a16:creationId xmlns:a16="http://schemas.microsoft.com/office/drawing/2014/main" id="{298E4F6C-FFD3-4639-A79A-231725EB99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67" y="145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6" name="Rectangle 606">
                <a:extLst>
                  <a:ext uri="{FF2B5EF4-FFF2-40B4-BE49-F238E27FC236}">
                    <a16:creationId xmlns:a16="http://schemas.microsoft.com/office/drawing/2014/main" id="{38BA42D7-6B4C-4E8D-A5B2-17BC451B31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9" y="141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</p:grpSp>
        <p:sp>
          <p:nvSpPr>
            <p:cNvPr id="10" name="Rectangle 608">
              <a:extLst>
                <a:ext uri="{FF2B5EF4-FFF2-40B4-BE49-F238E27FC236}">
                  <a16:creationId xmlns:a16="http://schemas.microsoft.com/office/drawing/2014/main" id="{9BFB4E5D-80D2-4201-9BE0-224E5DBF8B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" name="Rectangle 609">
              <a:extLst>
                <a:ext uri="{FF2B5EF4-FFF2-40B4-BE49-F238E27FC236}">
                  <a16:creationId xmlns:a16="http://schemas.microsoft.com/office/drawing/2014/main" id="{A54DB8A5-3027-4A64-B60F-AAC63FD46D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5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2" name="Rectangle 610">
              <a:extLst>
                <a:ext uri="{FF2B5EF4-FFF2-40B4-BE49-F238E27FC236}">
                  <a16:creationId xmlns:a16="http://schemas.microsoft.com/office/drawing/2014/main" id="{4E8DD809-1CF5-47D0-B031-9F555F109B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09" y="141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3" name="Rectangle 611">
              <a:extLst>
                <a:ext uri="{FF2B5EF4-FFF2-40B4-BE49-F238E27FC236}">
                  <a16:creationId xmlns:a16="http://schemas.microsoft.com/office/drawing/2014/main" id="{4385BB68-E2C3-41B7-9BFE-18CB4556D1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2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4" name="Rectangle 612">
              <a:extLst>
                <a:ext uri="{FF2B5EF4-FFF2-40B4-BE49-F238E27FC236}">
                  <a16:creationId xmlns:a16="http://schemas.microsoft.com/office/drawing/2014/main" id="{097DA862-1F08-4708-B7AD-7F7FDA08C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95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5" name="Rectangle 613">
              <a:extLst>
                <a:ext uri="{FF2B5EF4-FFF2-40B4-BE49-F238E27FC236}">
                  <a16:creationId xmlns:a16="http://schemas.microsoft.com/office/drawing/2014/main" id="{5934E9FD-3C16-47EE-A300-1A9D3D1BF9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416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6" name="Rectangle 614">
              <a:extLst>
                <a:ext uri="{FF2B5EF4-FFF2-40B4-BE49-F238E27FC236}">
                  <a16:creationId xmlns:a16="http://schemas.microsoft.com/office/drawing/2014/main" id="{1055B239-4785-4BFB-8615-3930FE1123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7" name="Rectangle 615">
              <a:extLst>
                <a:ext uri="{FF2B5EF4-FFF2-40B4-BE49-F238E27FC236}">
                  <a16:creationId xmlns:a16="http://schemas.microsoft.com/office/drawing/2014/main" id="{33834A5B-147B-460F-85CA-781BF659EF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42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8" name="Rectangle 616">
              <a:extLst>
                <a:ext uri="{FF2B5EF4-FFF2-40B4-BE49-F238E27FC236}">
                  <a16:creationId xmlns:a16="http://schemas.microsoft.com/office/drawing/2014/main" id="{74DF36A8-B1FC-41F8-9361-4B9AACC18F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2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9" name="Rectangle 617">
              <a:extLst>
                <a:ext uri="{FF2B5EF4-FFF2-40B4-BE49-F238E27FC236}">
                  <a16:creationId xmlns:a16="http://schemas.microsoft.com/office/drawing/2014/main" id="{64E8492C-B961-4624-8047-16895FAC83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1" y="141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0" name="Rectangle 618">
              <a:extLst>
                <a:ext uri="{FF2B5EF4-FFF2-40B4-BE49-F238E27FC236}">
                  <a16:creationId xmlns:a16="http://schemas.microsoft.com/office/drawing/2014/main" id="{E4AD7B44-CC20-4065-913C-A3CBFE2EC7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4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1" name="Rectangle 619">
              <a:extLst>
                <a:ext uri="{FF2B5EF4-FFF2-40B4-BE49-F238E27FC236}">
                  <a16:creationId xmlns:a16="http://schemas.microsoft.com/office/drawing/2014/main" id="{1AFE93E4-26EF-4F3C-A2B7-7097A03C36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3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4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" name="Rectangle 620">
              <a:extLst>
                <a:ext uri="{FF2B5EF4-FFF2-40B4-BE49-F238E27FC236}">
                  <a16:creationId xmlns:a16="http://schemas.microsoft.com/office/drawing/2014/main" id="{9786EF6D-4B3B-4250-8939-8781E0BA4C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7" y="141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3" name="Rectangle 621">
              <a:extLst>
                <a:ext uri="{FF2B5EF4-FFF2-40B4-BE49-F238E27FC236}">
                  <a16:creationId xmlns:a16="http://schemas.microsoft.com/office/drawing/2014/main" id="{69375FC5-D2E1-4D2A-8F64-74071EC8CA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9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4" name="Rectangle 622">
              <a:extLst>
                <a:ext uri="{FF2B5EF4-FFF2-40B4-BE49-F238E27FC236}">
                  <a16:creationId xmlns:a16="http://schemas.microsoft.com/office/drawing/2014/main" id="{C791E279-5EDC-49F1-817F-2833824578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3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5" name="Rectangle 623">
              <a:extLst>
                <a:ext uri="{FF2B5EF4-FFF2-40B4-BE49-F238E27FC236}">
                  <a16:creationId xmlns:a16="http://schemas.microsoft.com/office/drawing/2014/main" id="{6F36448A-577B-4883-90AD-48639505E7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6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6" name="Rectangle 624">
              <a:extLst>
                <a:ext uri="{FF2B5EF4-FFF2-40B4-BE49-F238E27FC236}">
                  <a16:creationId xmlns:a16="http://schemas.microsoft.com/office/drawing/2014/main" id="{ED68073A-CD44-46D2-913E-38908719B4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5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7" name="Rectangle 625">
              <a:extLst>
                <a:ext uri="{FF2B5EF4-FFF2-40B4-BE49-F238E27FC236}">
                  <a16:creationId xmlns:a16="http://schemas.microsoft.com/office/drawing/2014/main" id="{0EA46EA8-4995-4146-A665-623761CEDE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5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8" name="Rectangle 626">
              <a:extLst>
                <a:ext uri="{FF2B5EF4-FFF2-40B4-BE49-F238E27FC236}">
                  <a16:creationId xmlns:a16="http://schemas.microsoft.com/office/drawing/2014/main" id="{7ED67418-6C4E-4336-B803-AC218C463B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74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9" name="Rectangle 627">
              <a:extLst>
                <a:ext uri="{FF2B5EF4-FFF2-40B4-BE49-F238E27FC236}">
                  <a16:creationId xmlns:a16="http://schemas.microsoft.com/office/drawing/2014/main" id="{9964CED6-471A-4EFB-A855-8F355720B0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93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0" name="Rectangle 628">
              <a:extLst>
                <a:ext uri="{FF2B5EF4-FFF2-40B4-BE49-F238E27FC236}">
                  <a16:creationId xmlns:a16="http://schemas.microsoft.com/office/drawing/2014/main" id="{9AF401EF-C26B-4139-A6FE-FCBAB87BF5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3" y="1416"/>
              <a:ext cx="5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N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1" name="Rectangle 629">
              <a:extLst>
                <a:ext uri="{FF2B5EF4-FFF2-40B4-BE49-F238E27FC236}">
                  <a16:creationId xmlns:a16="http://schemas.microsoft.com/office/drawing/2014/main" id="{440B8E54-C8D8-4C8E-8BD7-1398377BA0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8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2" name="Rectangle 630">
              <a:extLst>
                <a:ext uri="{FF2B5EF4-FFF2-40B4-BE49-F238E27FC236}">
                  <a16:creationId xmlns:a16="http://schemas.microsoft.com/office/drawing/2014/main" id="{E17643F1-1856-4CE0-8D93-7D74309E27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7" y="141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3" name="Rectangle 631">
              <a:extLst>
                <a:ext uri="{FF2B5EF4-FFF2-40B4-BE49-F238E27FC236}">
                  <a16:creationId xmlns:a16="http://schemas.microsoft.com/office/drawing/2014/main" id="{273947D2-A1B0-4D21-853B-6B573D98FC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0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4" name="Rectangle 632">
              <a:extLst>
                <a:ext uri="{FF2B5EF4-FFF2-40B4-BE49-F238E27FC236}">
                  <a16:creationId xmlns:a16="http://schemas.microsoft.com/office/drawing/2014/main" id="{436D2EE0-93B9-42F8-AA4D-5DFDF8E6CF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9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3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5" name="Rectangle 633">
              <a:extLst>
                <a:ext uri="{FF2B5EF4-FFF2-40B4-BE49-F238E27FC236}">
                  <a16:creationId xmlns:a16="http://schemas.microsoft.com/office/drawing/2014/main" id="{026A326E-C51C-4E40-94CE-34DA16E619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93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6" name="Rectangle 634">
              <a:extLst>
                <a:ext uri="{FF2B5EF4-FFF2-40B4-BE49-F238E27FC236}">
                  <a16:creationId xmlns:a16="http://schemas.microsoft.com/office/drawing/2014/main" id="{565378D3-85BD-4234-8C3B-F43AD10072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3" y="1518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7" name="Rectangle 635">
              <a:extLst>
                <a:ext uri="{FF2B5EF4-FFF2-40B4-BE49-F238E27FC236}">
                  <a16:creationId xmlns:a16="http://schemas.microsoft.com/office/drawing/2014/main" id="{0DA59B82-B839-45DB-A765-E6AC2BC86A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8" y="1559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8" name="Rectangle 636">
              <a:extLst>
                <a:ext uri="{FF2B5EF4-FFF2-40B4-BE49-F238E27FC236}">
                  <a16:creationId xmlns:a16="http://schemas.microsoft.com/office/drawing/2014/main" id="{6BD21227-E4E3-4753-AE40-0D6C746CE9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7" y="1559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9" name="Rectangle 637">
              <a:extLst>
                <a:ext uri="{FF2B5EF4-FFF2-40B4-BE49-F238E27FC236}">
                  <a16:creationId xmlns:a16="http://schemas.microsoft.com/office/drawing/2014/main" id="{B76C7508-5403-4035-A742-F6896BC6AD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9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0" name="Rectangle 638">
              <a:extLst>
                <a:ext uri="{FF2B5EF4-FFF2-40B4-BE49-F238E27FC236}">
                  <a16:creationId xmlns:a16="http://schemas.microsoft.com/office/drawing/2014/main" id="{745BC534-C953-4F2A-A7C0-13C4F437BB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1" name="Rectangle 639">
              <a:extLst>
                <a:ext uri="{FF2B5EF4-FFF2-40B4-BE49-F238E27FC236}">
                  <a16:creationId xmlns:a16="http://schemas.microsoft.com/office/drawing/2014/main" id="{9EB4C80A-BE45-48F4-A905-5821F7C26D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1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2" name="Rectangle 640">
              <a:extLst>
                <a:ext uri="{FF2B5EF4-FFF2-40B4-BE49-F238E27FC236}">
                  <a16:creationId xmlns:a16="http://schemas.microsoft.com/office/drawing/2014/main" id="{555AFECC-80E7-42CC-B128-8C115CA70A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5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3" name="Rectangle 641">
              <a:extLst>
                <a:ext uri="{FF2B5EF4-FFF2-40B4-BE49-F238E27FC236}">
                  <a16:creationId xmlns:a16="http://schemas.microsoft.com/office/drawing/2014/main" id="{E14F0226-7F09-42F4-9464-6C82BB5F40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7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4" name="Rectangle 642">
              <a:extLst>
                <a:ext uri="{FF2B5EF4-FFF2-40B4-BE49-F238E27FC236}">
                  <a16:creationId xmlns:a16="http://schemas.microsoft.com/office/drawing/2014/main" id="{06F088EE-7A75-413A-B066-38BD2A0073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1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5" name="Rectangle 643">
              <a:extLst>
                <a:ext uri="{FF2B5EF4-FFF2-40B4-BE49-F238E27FC236}">
                  <a16:creationId xmlns:a16="http://schemas.microsoft.com/office/drawing/2014/main" id="{2C9C396D-1715-4354-8126-1C32FABEC8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518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6" name="Rectangle 644">
              <a:extLst>
                <a:ext uri="{FF2B5EF4-FFF2-40B4-BE49-F238E27FC236}">
                  <a16:creationId xmlns:a16="http://schemas.microsoft.com/office/drawing/2014/main" id="{0A125E90-1D17-4100-951C-C4FEE2F354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559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7" name="Rectangle 645">
              <a:extLst>
                <a:ext uri="{FF2B5EF4-FFF2-40B4-BE49-F238E27FC236}">
                  <a16:creationId xmlns:a16="http://schemas.microsoft.com/office/drawing/2014/main" id="{A7D28A9F-AF0A-4E47-ACEA-667DDFE4C4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2" y="1559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8" name="Rectangle 646">
              <a:extLst>
                <a:ext uri="{FF2B5EF4-FFF2-40B4-BE49-F238E27FC236}">
                  <a16:creationId xmlns:a16="http://schemas.microsoft.com/office/drawing/2014/main" id="{44578C14-D102-4FF4-BC90-DE7EB22FAD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4" y="1559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9" name="Rectangle 647">
              <a:extLst>
                <a:ext uri="{FF2B5EF4-FFF2-40B4-BE49-F238E27FC236}">
                  <a16:creationId xmlns:a16="http://schemas.microsoft.com/office/drawing/2014/main" id="{86383864-A7F3-48F2-BB3D-582CEF787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77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0" name="Rectangle 648">
              <a:extLst>
                <a:ext uri="{FF2B5EF4-FFF2-40B4-BE49-F238E27FC236}">
                  <a16:creationId xmlns:a16="http://schemas.microsoft.com/office/drawing/2014/main" id="{AA1519B8-E340-4141-B8BC-17F09287B5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0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1" name="Rectangle 649">
              <a:extLst>
                <a:ext uri="{FF2B5EF4-FFF2-40B4-BE49-F238E27FC236}">
                  <a16:creationId xmlns:a16="http://schemas.microsoft.com/office/drawing/2014/main" id="{DE1DA7C5-3CD4-49A4-A507-14F5074015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3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0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2" name="Rectangle 650">
              <a:extLst>
                <a:ext uri="{FF2B5EF4-FFF2-40B4-BE49-F238E27FC236}">
                  <a16:creationId xmlns:a16="http://schemas.microsoft.com/office/drawing/2014/main" id="{4E41C96D-F2FF-4A42-935D-D2D36552E2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07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3" name="Rectangle 651">
              <a:extLst>
                <a:ext uri="{FF2B5EF4-FFF2-40B4-BE49-F238E27FC236}">
                  <a16:creationId xmlns:a16="http://schemas.microsoft.com/office/drawing/2014/main" id="{9E5DD4D4-903B-42EC-A85F-671EED940D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9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4" name="Rectangle 652">
              <a:extLst>
                <a:ext uri="{FF2B5EF4-FFF2-40B4-BE49-F238E27FC236}">
                  <a16:creationId xmlns:a16="http://schemas.microsoft.com/office/drawing/2014/main" id="{789C85C5-0441-4662-8FE6-2755EE804A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5" name="Rectangle 653">
              <a:extLst>
                <a:ext uri="{FF2B5EF4-FFF2-40B4-BE49-F238E27FC236}">
                  <a16:creationId xmlns:a16="http://schemas.microsoft.com/office/drawing/2014/main" id="{84BC9803-616C-458C-BD60-AC81FDA58B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6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6" name="Rectangle 654">
              <a:extLst>
                <a:ext uri="{FF2B5EF4-FFF2-40B4-BE49-F238E27FC236}">
                  <a16:creationId xmlns:a16="http://schemas.microsoft.com/office/drawing/2014/main" id="{2556511B-EB70-41B4-AFB3-96372CCE21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5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7" name="Rectangle 655">
              <a:extLst>
                <a:ext uri="{FF2B5EF4-FFF2-40B4-BE49-F238E27FC236}">
                  <a16:creationId xmlns:a16="http://schemas.microsoft.com/office/drawing/2014/main" id="{F5D4E9B3-DF7C-4916-A521-0846FC2638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75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8" name="Rectangle 656">
              <a:extLst>
                <a:ext uri="{FF2B5EF4-FFF2-40B4-BE49-F238E27FC236}">
                  <a16:creationId xmlns:a16="http://schemas.microsoft.com/office/drawing/2014/main" id="{0C2E4B0A-1198-4740-90D4-E4B374EF20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94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9" name="Rectangle 657">
              <a:extLst>
                <a:ext uri="{FF2B5EF4-FFF2-40B4-BE49-F238E27FC236}">
                  <a16:creationId xmlns:a16="http://schemas.microsoft.com/office/drawing/2014/main" id="{5158C835-05BE-422A-B3B8-7CEBF5B5D6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3" y="1518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0" name="Rectangle 658">
              <a:extLst>
                <a:ext uri="{FF2B5EF4-FFF2-40B4-BE49-F238E27FC236}">
                  <a16:creationId xmlns:a16="http://schemas.microsoft.com/office/drawing/2014/main" id="{65EB8788-9716-4A05-A71C-388399A5A2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8" y="1559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1" name="Rectangle 659">
              <a:extLst>
                <a:ext uri="{FF2B5EF4-FFF2-40B4-BE49-F238E27FC236}">
                  <a16:creationId xmlns:a16="http://schemas.microsoft.com/office/drawing/2014/main" id="{B265B345-DD24-47EA-8022-37D4CFAAF7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7" y="1559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2" name="Rectangle 660">
              <a:extLst>
                <a:ext uri="{FF2B5EF4-FFF2-40B4-BE49-F238E27FC236}">
                  <a16:creationId xmlns:a16="http://schemas.microsoft.com/office/drawing/2014/main" id="{34969265-0BF5-44CD-975A-C81A3191E2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9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3" name="Rectangle 661">
              <a:extLst>
                <a:ext uri="{FF2B5EF4-FFF2-40B4-BE49-F238E27FC236}">
                  <a16:creationId xmlns:a16="http://schemas.microsoft.com/office/drawing/2014/main" id="{718868D7-0F58-422A-97A0-CCF900193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2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4" name="Rectangle 662">
              <a:extLst>
                <a:ext uri="{FF2B5EF4-FFF2-40B4-BE49-F238E27FC236}">
                  <a16:creationId xmlns:a16="http://schemas.microsoft.com/office/drawing/2014/main" id="{51DB2C2F-C894-4430-8A7F-9563E31B37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61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3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5" name="Rectangle 663">
              <a:extLst>
                <a:ext uri="{FF2B5EF4-FFF2-40B4-BE49-F238E27FC236}">
                  <a16:creationId xmlns:a16="http://schemas.microsoft.com/office/drawing/2014/main" id="{3CEAC164-AE73-4066-86F0-3C9DA6957A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05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6" name="Rectangle 664">
              <a:extLst>
                <a:ext uri="{FF2B5EF4-FFF2-40B4-BE49-F238E27FC236}">
                  <a16:creationId xmlns:a16="http://schemas.microsoft.com/office/drawing/2014/main" id="{F1E65DF3-0764-4BF2-894F-0951BA60E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47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7" name="Rectangle 665">
              <a:extLst>
                <a:ext uri="{FF2B5EF4-FFF2-40B4-BE49-F238E27FC236}">
                  <a16:creationId xmlns:a16="http://schemas.microsoft.com/office/drawing/2014/main" id="{85268079-8BAB-4384-B984-DF86FF52D7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91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8" name="Rectangle 666">
              <a:extLst>
                <a:ext uri="{FF2B5EF4-FFF2-40B4-BE49-F238E27FC236}">
                  <a16:creationId xmlns:a16="http://schemas.microsoft.com/office/drawing/2014/main" id="{E3CEBE69-D433-4CCF-AAB1-DF7B71812E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3" y="1625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9" name="Rectangle 667">
              <a:extLst>
                <a:ext uri="{FF2B5EF4-FFF2-40B4-BE49-F238E27FC236}">
                  <a16:creationId xmlns:a16="http://schemas.microsoft.com/office/drawing/2014/main" id="{1AA3E152-6C36-4468-A17D-D704DFB511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8" y="166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3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0" name="Rectangle 668">
              <a:extLst>
                <a:ext uri="{FF2B5EF4-FFF2-40B4-BE49-F238E27FC236}">
                  <a16:creationId xmlns:a16="http://schemas.microsoft.com/office/drawing/2014/main" id="{EA2CC449-AEE1-4220-82C5-27A4E5F6EB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7" y="166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1" name="Rectangle 669">
              <a:extLst>
                <a:ext uri="{FF2B5EF4-FFF2-40B4-BE49-F238E27FC236}">
                  <a16:creationId xmlns:a16="http://schemas.microsoft.com/office/drawing/2014/main" id="{60017121-DCD5-4AD3-8A75-B2E3D8B0B5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9" y="1625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2" name="Rectangle 670">
              <a:extLst>
                <a:ext uri="{FF2B5EF4-FFF2-40B4-BE49-F238E27FC236}">
                  <a16:creationId xmlns:a16="http://schemas.microsoft.com/office/drawing/2014/main" id="{72A52D98-022E-4FE3-8D6F-E7BF9B4202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625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3" name="Rectangle 671">
              <a:extLst>
                <a:ext uri="{FF2B5EF4-FFF2-40B4-BE49-F238E27FC236}">
                  <a16:creationId xmlns:a16="http://schemas.microsoft.com/office/drawing/2014/main" id="{56C2B1D0-839C-4DBA-BB3D-0FB7DBA24A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1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4" name="Rectangle 672">
              <a:extLst>
                <a:ext uri="{FF2B5EF4-FFF2-40B4-BE49-F238E27FC236}">
                  <a16:creationId xmlns:a16="http://schemas.microsoft.com/office/drawing/2014/main" id="{A25DC162-4F3F-4D30-B2E2-DD4ED24254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5" y="1625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5" name="Rectangle 673">
              <a:extLst>
                <a:ext uri="{FF2B5EF4-FFF2-40B4-BE49-F238E27FC236}">
                  <a16:creationId xmlns:a16="http://schemas.microsoft.com/office/drawing/2014/main" id="{9CAC12CE-D4F4-4C56-B8F7-FCA3072E38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7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6" name="Rectangle 674">
              <a:extLst>
                <a:ext uri="{FF2B5EF4-FFF2-40B4-BE49-F238E27FC236}">
                  <a16:creationId xmlns:a16="http://schemas.microsoft.com/office/drawing/2014/main" id="{7BD27A96-A8B7-4C6F-8E1F-4CF0534391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1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7" name="Rectangle 675">
              <a:extLst>
                <a:ext uri="{FF2B5EF4-FFF2-40B4-BE49-F238E27FC236}">
                  <a16:creationId xmlns:a16="http://schemas.microsoft.com/office/drawing/2014/main" id="{ACEFC76F-2C51-4B12-A40B-FC5A82F081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625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8" name="Rectangle 676">
              <a:extLst>
                <a:ext uri="{FF2B5EF4-FFF2-40B4-BE49-F238E27FC236}">
                  <a16:creationId xmlns:a16="http://schemas.microsoft.com/office/drawing/2014/main" id="{2AD373B5-B072-4D8A-80E1-27F5450E8C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66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9" name="Rectangle 677">
              <a:extLst>
                <a:ext uri="{FF2B5EF4-FFF2-40B4-BE49-F238E27FC236}">
                  <a16:creationId xmlns:a16="http://schemas.microsoft.com/office/drawing/2014/main" id="{A845D411-10B0-4AEA-91B4-F83019552B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2" y="166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0" name="Rectangle 678">
              <a:extLst>
                <a:ext uri="{FF2B5EF4-FFF2-40B4-BE49-F238E27FC236}">
                  <a16:creationId xmlns:a16="http://schemas.microsoft.com/office/drawing/2014/main" id="{84DC7F41-F47C-45C7-A5C2-677D4E5A5C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0" y="1625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1" name="Rectangle 679">
              <a:extLst>
                <a:ext uri="{FF2B5EF4-FFF2-40B4-BE49-F238E27FC236}">
                  <a16:creationId xmlns:a16="http://schemas.microsoft.com/office/drawing/2014/main" id="{86786F64-DD76-4D8B-B39A-506C6B719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3" y="1625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2" name="Rectangle 680">
              <a:extLst>
                <a:ext uri="{FF2B5EF4-FFF2-40B4-BE49-F238E27FC236}">
                  <a16:creationId xmlns:a16="http://schemas.microsoft.com/office/drawing/2014/main" id="{54C60CE1-8B35-4CBD-AA25-3FAEF0B501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2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3" name="Rectangle 681">
              <a:extLst>
                <a:ext uri="{FF2B5EF4-FFF2-40B4-BE49-F238E27FC236}">
                  <a16:creationId xmlns:a16="http://schemas.microsoft.com/office/drawing/2014/main" id="{6651925F-35CC-479E-AE2B-7DA8A2C2FF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6" y="1625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4" name="Rectangle 682">
              <a:extLst>
                <a:ext uri="{FF2B5EF4-FFF2-40B4-BE49-F238E27FC236}">
                  <a16:creationId xmlns:a16="http://schemas.microsoft.com/office/drawing/2014/main" id="{E1007EC5-E29F-4F29-B353-2965E3895A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9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5" name="Rectangle 683">
              <a:extLst>
                <a:ext uri="{FF2B5EF4-FFF2-40B4-BE49-F238E27FC236}">
                  <a16:creationId xmlns:a16="http://schemas.microsoft.com/office/drawing/2014/main" id="{54DFB711-8117-4694-A3C3-553FF42980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2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6" name="Rectangle 684">
              <a:extLst>
                <a:ext uri="{FF2B5EF4-FFF2-40B4-BE49-F238E27FC236}">
                  <a16:creationId xmlns:a16="http://schemas.microsoft.com/office/drawing/2014/main" id="{EBE29E76-4BFD-4300-9879-FED6FA6C09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3" y="1726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7" name="Rectangle 685">
              <a:extLst>
                <a:ext uri="{FF2B5EF4-FFF2-40B4-BE49-F238E27FC236}">
                  <a16:creationId xmlns:a16="http://schemas.microsoft.com/office/drawing/2014/main" id="{E77A0DD9-1E8E-415E-A994-8D74DF2EDA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8" y="176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4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8" name="Rectangle 686">
              <a:extLst>
                <a:ext uri="{FF2B5EF4-FFF2-40B4-BE49-F238E27FC236}">
                  <a16:creationId xmlns:a16="http://schemas.microsoft.com/office/drawing/2014/main" id="{E75DC2AF-7B4C-4A98-9E97-E23031B1F5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7" y="1767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9" name="Rectangle 687">
              <a:extLst>
                <a:ext uri="{FF2B5EF4-FFF2-40B4-BE49-F238E27FC236}">
                  <a16:creationId xmlns:a16="http://schemas.microsoft.com/office/drawing/2014/main" id="{14C5F759-0695-4FFC-AE3D-713C45FB71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9" y="172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0" name="Rectangle 688">
              <a:extLst>
                <a:ext uri="{FF2B5EF4-FFF2-40B4-BE49-F238E27FC236}">
                  <a16:creationId xmlns:a16="http://schemas.microsoft.com/office/drawing/2014/main" id="{F7EF108D-5944-43D2-8ADB-42D38AA24D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72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1" name="Rectangle 689">
              <a:extLst>
                <a:ext uri="{FF2B5EF4-FFF2-40B4-BE49-F238E27FC236}">
                  <a16:creationId xmlns:a16="http://schemas.microsoft.com/office/drawing/2014/main" id="{E1DE86F2-62C9-424F-9B8A-92321BF16C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1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2" name="Rectangle 690">
              <a:extLst>
                <a:ext uri="{FF2B5EF4-FFF2-40B4-BE49-F238E27FC236}">
                  <a16:creationId xmlns:a16="http://schemas.microsoft.com/office/drawing/2014/main" id="{EAB7614E-FD92-4E13-A571-5AE56E05C0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5" y="172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3" name="Rectangle 691">
              <a:extLst>
                <a:ext uri="{FF2B5EF4-FFF2-40B4-BE49-F238E27FC236}">
                  <a16:creationId xmlns:a16="http://schemas.microsoft.com/office/drawing/2014/main" id="{7A0EC728-FD1B-4020-902B-B584BF21D6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7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4" name="Rectangle 692">
              <a:extLst>
                <a:ext uri="{FF2B5EF4-FFF2-40B4-BE49-F238E27FC236}">
                  <a16:creationId xmlns:a16="http://schemas.microsoft.com/office/drawing/2014/main" id="{5599752C-F255-4F50-8F7C-2D8D431A21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1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5" name="Rectangle 693">
              <a:extLst>
                <a:ext uri="{FF2B5EF4-FFF2-40B4-BE49-F238E27FC236}">
                  <a16:creationId xmlns:a16="http://schemas.microsoft.com/office/drawing/2014/main" id="{411FAB24-A9CF-4CFE-9819-AEBA0067FC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726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6" name="Rectangle 694">
              <a:extLst>
                <a:ext uri="{FF2B5EF4-FFF2-40B4-BE49-F238E27FC236}">
                  <a16:creationId xmlns:a16="http://schemas.microsoft.com/office/drawing/2014/main" id="{FB24D1C4-D4ED-42E9-AD87-816F66A8FD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76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7" name="Rectangle 695">
              <a:extLst>
                <a:ext uri="{FF2B5EF4-FFF2-40B4-BE49-F238E27FC236}">
                  <a16:creationId xmlns:a16="http://schemas.microsoft.com/office/drawing/2014/main" id="{74230F46-ECF6-4D4B-A901-D6C6461D82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2" y="176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8" name="Rectangle 696">
              <a:extLst>
                <a:ext uri="{FF2B5EF4-FFF2-40B4-BE49-F238E27FC236}">
                  <a16:creationId xmlns:a16="http://schemas.microsoft.com/office/drawing/2014/main" id="{98D16AE3-6427-42E5-9162-F20647C9A0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0" y="172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9" name="Rectangle 697">
              <a:extLst>
                <a:ext uri="{FF2B5EF4-FFF2-40B4-BE49-F238E27FC236}">
                  <a16:creationId xmlns:a16="http://schemas.microsoft.com/office/drawing/2014/main" id="{11C7ED97-A0A2-47A8-903F-DD3D60DE6A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3" y="172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0" name="Rectangle 698">
              <a:extLst>
                <a:ext uri="{FF2B5EF4-FFF2-40B4-BE49-F238E27FC236}">
                  <a16:creationId xmlns:a16="http://schemas.microsoft.com/office/drawing/2014/main" id="{4CEB0036-00EF-4780-89E4-2BE14B9669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2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1" name="Rectangle 699">
              <a:extLst>
                <a:ext uri="{FF2B5EF4-FFF2-40B4-BE49-F238E27FC236}">
                  <a16:creationId xmlns:a16="http://schemas.microsoft.com/office/drawing/2014/main" id="{3731175D-8D39-4F17-A535-F9F833D74C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6" y="172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2" name="Rectangle 700">
              <a:extLst>
                <a:ext uri="{FF2B5EF4-FFF2-40B4-BE49-F238E27FC236}">
                  <a16:creationId xmlns:a16="http://schemas.microsoft.com/office/drawing/2014/main" id="{19F9502A-AFBC-4874-9B5D-7A95AAA213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9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3" name="Rectangle 701">
              <a:extLst>
                <a:ext uri="{FF2B5EF4-FFF2-40B4-BE49-F238E27FC236}">
                  <a16:creationId xmlns:a16="http://schemas.microsoft.com/office/drawing/2014/main" id="{A40F0F20-BB46-4657-B274-24C553F005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2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4" name="Rectangle 702">
              <a:extLst>
                <a:ext uri="{FF2B5EF4-FFF2-40B4-BE49-F238E27FC236}">
                  <a16:creationId xmlns:a16="http://schemas.microsoft.com/office/drawing/2014/main" id="{328174CD-2987-48CC-B46B-D68503A39E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3" y="1827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5" name="Rectangle 703">
              <a:extLst>
                <a:ext uri="{FF2B5EF4-FFF2-40B4-BE49-F238E27FC236}">
                  <a16:creationId xmlns:a16="http://schemas.microsoft.com/office/drawing/2014/main" id="{1B190077-DADF-4974-A02E-340F84FC6C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8" y="186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5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6" name="Rectangle 704">
              <a:extLst>
                <a:ext uri="{FF2B5EF4-FFF2-40B4-BE49-F238E27FC236}">
                  <a16:creationId xmlns:a16="http://schemas.microsoft.com/office/drawing/2014/main" id="{DA33ADEF-6782-465C-B06D-E423963D91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7" y="186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7" name="Rectangle 705">
              <a:extLst>
                <a:ext uri="{FF2B5EF4-FFF2-40B4-BE49-F238E27FC236}">
                  <a16:creationId xmlns:a16="http://schemas.microsoft.com/office/drawing/2014/main" id="{1D40D8AB-28EF-4A97-AE36-471335202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9" y="1827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8" name="Rectangle 706">
              <a:extLst>
                <a:ext uri="{FF2B5EF4-FFF2-40B4-BE49-F238E27FC236}">
                  <a16:creationId xmlns:a16="http://schemas.microsoft.com/office/drawing/2014/main" id="{4DE3428E-2EA5-422C-81D7-A077FCFA6E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827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9" name="Rectangle 707">
              <a:extLst>
                <a:ext uri="{FF2B5EF4-FFF2-40B4-BE49-F238E27FC236}">
                  <a16:creationId xmlns:a16="http://schemas.microsoft.com/office/drawing/2014/main" id="{C19AD5D9-08F5-431A-915D-80338EE6EA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1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0" name="Rectangle 708">
              <a:extLst>
                <a:ext uri="{FF2B5EF4-FFF2-40B4-BE49-F238E27FC236}">
                  <a16:creationId xmlns:a16="http://schemas.microsoft.com/office/drawing/2014/main" id="{A84173CF-8B14-4618-B63C-61FB09D7A5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5" y="1827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1" name="Rectangle 709">
              <a:extLst>
                <a:ext uri="{FF2B5EF4-FFF2-40B4-BE49-F238E27FC236}">
                  <a16:creationId xmlns:a16="http://schemas.microsoft.com/office/drawing/2014/main" id="{213CE7EE-B3BB-4642-9814-A204005BA8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7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2" name="Rectangle 710">
              <a:extLst>
                <a:ext uri="{FF2B5EF4-FFF2-40B4-BE49-F238E27FC236}">
                  <a16:creationId xmlns:a16="http://schemas.microsoft.com/office/drawing/2014/main" id="{2C30051B-5C7E-4ED5-8150-CE9B60FE08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1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3" name="Rectangle 711">
              <a:extLst>
                <a:ext uri="{FF2B5EF4-FFF2-40B4-BE49-F238E27FC236}">
                  <a16:creationId xmlns:a16="http://schemas.microsoft.com/office/drawing/2014/main" id="{F9EBC756-3F4F-4B9A-A5F0-F5965EDF77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827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4" name="Rectangle 712">
              <a:extLst>
                <a:ext uri="{FF2B5EF4-FFF2-40B4-BE49-F238E27FC236}">
                  <a16:creationId xmlns:a16="http://schemas.microsoft.com/office/drawing/2014/main" id="{2242CC6E-C43A-4CB2-93D8-2D9FBFA306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86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3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5" name="Rectangle 713">
              <a:extLst>
                <a:ext uri="{FF2B5EF4-FFF2-40B4-BE49-F238E27FC236}">
                  <a16:creationId xmlns:a16="http://schemas.microsoft.com/office/drawing/2014/main" id="{022C423F-CE84-4AFF-B47A-B661D42DAA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2" y="186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6" name="Rectangle 714">
              <a:extLst>
                <a:ext uri="{FF2B5EF4-FFF2-40B4-BE49-F238E27FC236}">
                  <a16:creationId xmlns:a16="http://schemas.microsoft.com/office/drawing/2014/main" id="{1C8EA41D-2912-4E20-AA91-0205E08618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0" y="1827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7" name="Rectangle 715">
              <a:extLst>
                <a:ext uri="{FF2B5EF4-FFF2-40B4-BE49-F238E27FC236}">
                  <a16:creationId xmlns:a16="http://schemas.microsoft.com/office/drawing/2014/main" id="{5C9360F6-DFC9-4FC6-B6CB-B5609BA9E6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3" y="1827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8" name="Rectangle 716">
              <a:extLst>
                <a:ext uri="{FF2B5EF4-FFF2-40B4-BE49-F238E27FC236}">
                  <a16:creationId xmlns:a16="http://schemas.microsoft.com/office/drawing/2014/main" id="{A8D11816-436B-4567-AD7C-00EEC32A7B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2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3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9" name="Rectangle 717">
              <a:extLst>
                <a:ext uri="{FF2B5EF4-FFF2-40B4-BE49-F238E27FC236}">
                  <a16:creationId xmlns:a16="http://schemas.microsoft.com/office/drawing/2014/main" id="{BBC32FB3-210D-46B0-BE25-FFB37BB505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6" y="1827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20" name="Rectangle 718">
              <a:extLst>
                <a:ext uri="{FF2B5EF4-FFF2-40B4-BE49-F238E27FC236}">
                  <a16:creationId xmlns:a16="http://schemas.microsoft.com/office/drawing/2014/main" id="{9C669EDA-62A7-422B-9A3C-6BE1E22307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9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21" name="Rectangle 719">
              <a:extLst>
                <a:ext uri="{FF2B5EF4-FFF2-40B4-BE49-F238E27FC236}">
                  <a16:creationId xmlns:a16="http://schemas.microsoft.com/office/drawing/2014/main" id="{ACD52B91-9746-4B97-A8C0-D105211661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2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22" name="Freeform 720">
              <a:extLst>
                <a:ext uri="{FF2B5EF4-FFF2-40B4-BE49-F238E27FC236}">
                  <a16:creationId xmlns:a16="http://schemas.microsoft.com/office/drawing/2014/main" id="{04A4A29D-9C60-42D0-9EA0-C95CDB51CA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93" y="2889"/>
              <a:ext cx="2547" cy="501"/>
            </a:xfrm>
            <a:custGeom>
              <a:avLst/>
              <a:gdLst>
                <a:gd name="T0" fmla="*/ 6 w 6363"/>
                <a:gd name="T1" fmla="*/ 723 h 1251"/>
                <a:gd name="T2" fmla="*/ 6 w 6363"/>
                <a:gd name="T3" fmla="*/ 723 h 1251"/>
                <a:gd name="T4" fmla="*/ 6 w 6363"/>
                <a:gd name="T5" fmla="*/ 3 h 1251"/>
                <a:gd name="T6" fmla="*/ 3 w 6363"/>
                <a:gd name="T7" fmla="*/ 6 h 1251"/>
                <a:gd name="T8" fmla="*/ 6323 w 6363"/>
                <a:gd name="T9" fmla="*/ 6 h 1251"/>
                <a:gd name="T10" fmla="*/ 6320 w 6363"/>
                <a:gd name="T11" fmla="*/ 3 h 1251"/>
                <a:gd name="T12" fmla="*/ 6320 w 6363"/>
                <a:gd name="T13" fmla="*/ 1184 h 1251"/>
                <a:gd name="T14" fmla="*/ 6327 w 6363"/>
                <a:gd name="T15" fmla="*/ 1184 h 1251"/>
                <a:gd name="T16" fmla="*/ 6327 w 6363"/>
                <a:gd name="T17" fmla="*/ 0 h 1251"/>
                <a:gd name="T18" fmla="*/ 0 w 6363"/>
                <a:gd name="T19" fmla="*/ 0 h 1251"/>
                <a:gd name="T20" fmla="*/ 0 w 6363"/>
                <a:gd name="T21" fmla="*/ 723 h 1251"/>
                <a:gd name="T22" fmla="*/ 6 w 6363"/>
                <a:gd name="T23" fmla="*/ 723 h 1251"/>
                <a:gd name="T24" fmla="*/ 6283 w 6363"/>
                <a:gd name="T25" fmla="*/ 1171 h 1251"/>
                <a:gd name="T26" fmla="*/ 6283 w 6363"/>
                <a:gd name="T27" fmla="*/ 1171 h 1251"/>
                <a:gd name="T28" fmla="*/ 6323 w 6363"/>
                <a:gd name="T29" fmla="*/ 1251 h 1251"/>
                <a:gd name="T30" fmla="*/ 6363 w 6363"/>
                <a:gd name="T31" fmla="*/ 1171 h 1251"/>
                <a:gd name="T32" fmla="*/ 6283 w 6363"/>
                <a:gd name="T33" fmla="*/ 1171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63" h="1251">
                  <a:moveTo>
                    <a:pt x="6" y="723"/>
                  </a:moveTo>
                  <a:lnTo>
                    <a:pt x="6" y="723"/>
                  </a:lnTo>
                  <a:lnTo>
                    <a:pt x="6" y="3"/>
                  </a:lnTo>
                  <a:lnTo>
                    <a:pt x="3" y="6"/>
                  </a:lnTo>
                  <a:lnTo>
                    <a:pt x="6323" y="6"/>
                  </a:lnTo>
                  <a:lnTo>
                    <a:pt x="6320" y="3"/>
                  </a:lnTo>
                  <a:lnTo>
                    <a:pt x="6320" y="1184"/>
                  </a:lnTo>
                  <a:lnTo>
                    <a:pt x="6327" y="1184"/>
                  </a:lnTo>
                  <a:lnTo>
                    <a:pt x="6327" y="0"/>
                  </a:lnTo>
                  <a:lnTo>
                    <a:pt x="0" y="0"/>
                  </a:lnTo>
                  <a:lnTo>
                    <a:pt x="0" y="723"/>
                  </a:lnTo>
                  <a:lnTo>
                    <a:pt x="6" y="723"/>
                  </a:lnTo>
                  <a:close/>
                  <a:moveTo>
                    <a:pt x="6283" y="1171"/>
                  </a:moveTo>
                  <a:lnTo>
                    <a:pt x="6283" y="1171"/>
                  </a:lnTo>
                  <a:lnTo>
                    <a:pt x="6323" y="1251"/>
                  </a:lnTo>
                  <a:lnTo>
                    <a:pt x="6363" y="1171"/>
                  </a:lnTo>
                  <a:lnTo>
                    <a:pt x="6283" y="117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27" name="Freeform 725">
              <a:extLst>
                <a:ext uri="{FF2B5EF4-FFF2-40B4-BE49-F238E27FC236}">
                  <a16:creationId xmlns:a16="http://schemas.microsoft.com/office/drawing/2014/main" id="{673D0912-61D7-43E5-AA7C-B5DE114651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83" y="1228"/>
              <a:ext cx="3680" cy="1851"/>
            </a:xfrm>
            <a:custGeom>
              <a:avLst/>
              <a:gdLst>
                <a:gd name="T0" fmla="*/ 7 w 9195"/>
                <a:gd name="T1" fmla="*/ 201 h 4620"/>
                <a:gd name="T2" fmla="*/ 7 w 9195"/>
                <a:gd name="T3" fmla="*/ 201 h 4620"/>
                <a:gd name="T4" fmla="*/ 7 w 9195"/>
                <a:gd name="T5" fmla="*/ 3 h 4620"/>
                <a:gd name="T6" fmla="*/ 4 w 9195"/>
                <a:gd name="T7" fmla="*/ 6 h 4620"/>
                <a:gd name="T8" fmla="*/ 9155 w 9195"/>
                <a:gd name="T9" fmla="*/ 6 h 4620"/>
                <a:gd name="T10" fmla="*/ 9152 w 9195"/>
                <a:gd name="T11" fmla="*/ 3 h 4620"/>
                <a:gd name="T12" fmla="*/ 9152 w 9195"/>
                <a:gd name="T13" fmla="*/ 4554 h 4620"/>
                <a:gd name="T14" fmla="*/ 9159 w 9195"/>
                <a:gd name="T15" fmla="*/ 4554 h 4620"/>
                <a:gd name="T16" fmla="*/ 9159 w 9195"/>
                <a:gd name="T17" fmla="*/ 0 h 4620"/>
                <a:gd name="T18" fmla="*/ 0 w 9195"/>
                <a:gd name="T19" fmla="*/ 0 h 4620"/>
                <a:gd name="T20" fmla="*/ 0 w 9195"/>
                <a:gd name="T21" fmla="*/ 201 h 4620"/>
                <a:gd name="T22" fmla="*/ 7 w 9195"/>
                <a:gd name="T23" fmla="*/ 201 h 4620"/>
                <a:gd name="T24" fmla="*/ 9115 w 9195"/>
                <a:gd name="T25" fmla="*/ 4540 h 4620"/>
                <a:gd name="T26" fmla="*/ 9115 w 9195"/>
                <a:gd name="T27" fmla="*/ 4540 h 4620"/>
                <a:gd name="T28" fmla="*/ 9155 w 9195"/>
                <a:gd name="T29" fmla="*/ 4620 h 4620"/>
                <a:gd name="T30" fmla="*/ 9195 w 9195"/>
                <a:gd name="T31" fmla="*/ 4540 h 4620"/>
                <a:gd name="T32" fmla="*/ 9115 w 9195"/>
                <a:gd name="T33" fmla="*/ 4540 h 4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95" h="4620">
                  <a:moveTo>
                    <a:pt x="7" y="201"/>
                  </a:moveTo>
                  <a:lnTo>
                    <a:pt x="7" y="201"/>
                  </a:lnTo>
                  <a:lnTo>
                    <a:pt x="7" y="3"/>
                  </a:lnTo>
                  <a:lnTo>
                    <a:pt x="4" y="6"/>
                  </a:lnTo>
                  <a:lnTo>
                    <a:pt x="9155" y="6"/>
                  </a:lnTo>
                  <a:lnTo>
                    <a:pt x="9152" y="3"/>
                  </a:lnTo>
                  <a:lnTo>
                    <a:pt x="9152" y="4554"/>
                  </a:lnTo>
                  <a:lnTo>
                    <a:pt x="9159" y="4554"/>
                  </a:lnTo>
                  <a:lnTo>
                    <a:pt x="9159" y="0"/>
                  </a:lnTo>
                  <a:lnTo>
                    <a:pt x="0" y="0"/>
                  </a:lnTo>
                  <a:lnTo>
                    <a:pt x="0" y="201"/>
                  </a:lnTo>
                  <a:lnTo>
                    <a:pt x="7" y="201"/>
                  </a:lnTo>
                  <a:close/>
                  <a:moveTo>
                    <a:pt x="9115" y="4540"/>
                  </a:moveTo>
                  <a:lnTo>
                    <a:pt x="9115" y="4540"/>
                  </a:lnTo>
                  <a:lnTo>
                    <a:pt x="9155" y="4620"/>
                  </a:lnTo>
                  <a:lnTo>
                    <a:pt x="9195" y="4540"/>
                  </a:lnTo>
                  <a:lnTo>
                    <a:pt x="9115" y="454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28" name="Freeform 726">
              <a:extLst>
                <a:ext uri="{FF2B5EF4-FFF2-40B4-BE49-F238E27FC236}">
                  <a16:creationId xmlns:a16="http://schemas.microsoft.com/office/drawing/2014/main" id="{4477DAE2-A5EA-4B1A-9CC8-C824531F89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70" y="1255"/>
              <a:ext cx="4620" cy="1201"/>
            </a:xfrm>
            <a:custGeom>
              <a:avLst/>
              <a:gdLst>
                <a:gd name="T0" fmla="*/ 7 w 11544"/>
                <a:gd name="T1" fmla="*/ 154 h 2998"/>
                <a:gd name="T2" fmla="*/ 7 w 11544"/>
                <a:gd name="T3" fmla="*/ 154 h 2998"/>
                <a:gd name="T4" fmla="*/ 7 w 11544"/>
                <a:gd name="T5" fmla="*/ 3 h 2998"/>
                <a:gd name="T6" fmla="*/ 3 w 11544"/>
                <a:gd name="T7" fmla="*/ 6 h 2998"/>
                <a:gd name="T8" fmla="*/ 11504 w 11544"/>
                <a:gd name="T9" fmla="*/ 6 h 2998"/>
                <a:gd name="T10" fmla="*/ 11501 w 11544"/>
                <a:gd name="T11" fmla="*/ 3 h 2998"/>
                <a:gd name="T12" fmla="*/ 11501 w 11544"/>
                <a:gd name="T13" fmla="*/ 2931 h 2998"/>
                <a:gd name="T14" fmla="*/ 11508 w 11544"/>
                <a:gd name="T15" fmla="*/ 2931 h 2998"/>
                <a:gd name="T16" fmla="*/ 11508 w 11544"/>
                <a:gd name="T17" fmla="*/ 0 h 2998"/>
                <a:gd name="T18" fmla="*/ 0 w 11544"/>
                <a:gd name="T19" fmla="*/ 0 h 2998"/>
                <a:gd name="T20" fmla="*/ 0 w 11544"/>
                <a:gd name="T21" fmla="*/ 154 h 2998"/>
                <a:gd name="T22" fmla="*/ 7 w 11544"/>
                <a:gd name="T23" fmla="*/ 154 h 2998"/>
                <a:gd name="T24" fmla="*/ 11464 w 11544"/>
                <a:gd name="T25" fmla="*/ 2918 h 2998"/>
                <a:gd name="T26" fmla="*/ 11464 w 11544"/>
                <a:gd name="T27" fmla="*/ 2918 h 2998"/>
                <a:gd name="T28" fmla="*/ 11504 w 11544"/>
                <a:gd name="T29" fmla="*/ 2998 h 2998"/>
                <a:gd name="T30" fmla="*/ 11544 w 11544"/>
                <a:gd name="T31" fmla="*/ 2918 h 2998"/>
                <a:gd name="T32" fmla="*/ 11464 w 11544"/>
                <a:gd name="T33" fmla="*/ 2918 h 2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544" h="2998">
                  <a:moveTo>
                    <a:pt x="7" y="154"/>
                  </a:moveTo>
                  <a:lnTo>
                    <a:pt x="7" y="154"/>
                  </a:lnTo>
                  <a:lnTo>
                    <a:pt x="7" y="3"/>
                  </a:lnTo>
                  <a:lnTo>
                    <a:pt x="3" y="6"/>
                  </a:lnTo>
                  <a:lnTo>
                    <a:pt x="11504" y="6"/>
                  </a:lnTo>
                  <a:lnTo>
                    <a:pt x="11501" y="3"/>
                  </a:lnTo>
                  <a:lnTo>
                    <a:pt x="11501" y="2931"/>
                  </a:lnTo>
                  <a:lnTo>
                    <a:pt x="11508" y="2931"/>
                  </a:lnTo>
                  <a:lnTo>
                    <a:pt x="11508" y="0"/>
                  </a:lnTo>
                  <a:lnTo>
                    <a:pt x="0" y="0"/>
                  </a:lnTo>
                  <a:lnTo>
                    <a:pt x="0" y="154"/>
                  </a:lnTo>
                  <a:lnTo>
                    <a:pt x="7" y="154"/>
                  </a:lnTo>
                  <a:close/>
                  <a:moveTo>
                    <a:pt x="11464" y="2918"/>
                  </a:moveTo>
                  <a:lnTo>
                    <a:pt x="11464" y="2918"/>
                  </a:lnTo>
                  <a:lnTo>
                    <a:pt x="11504" y="2998"/>
                  </a:lnTo>
                  <a:lnTo>
                    <a:pt x="11544" y="2918"/>
                  </a:lnTo>
                  <a:lnTo>
                    <a:pt x="11464" y="291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29" name="Freeform 727">
              <a:extLst>
                <a:ext uri="{FF2B5EF4-FFF2-40B4-BE49-F238E27FC236}">
                  <a16:creationId xmlns:a16="http://schemas.microsoft.com/office/drawing/2014/main" id="{C92E62AF-C0F4-474F-BF5B-9AA8EC063C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0" y="3318"/>
              <a:ext cx="292" cy="105"/>
            </a:xfrm>
            <a:custGeom>
              <a:avLst/>
              <a:gdLst>
                <a:gd name="T0" fmla="*/ 354 w 730"/>
                <a:gd name="T1" fmla="*/ 258 h 260"/>
                <a:gd name="T2" fmla="*/ 354 w 730"/>
                <a:gd name="T3" fmla="*/ 258 h 260"/>
                <a:gd name="T4" fmla="*/ 633 w 730"/>
                <a:gd name="T5" fmla="*/ 65 h 260"/>
                <a:gd name="T6" fmla="*/ 600 w 730"/>
                <a:gd name="T7" fmla="*/ 65 h 260"/>
                <a:gd name="T8" fmla="*/ 675 w 730"/>
                <a:gd name="T9" fmla="*/ 0 h 260"/>
                <a:gd name="T10" fmla="*/ 730 w 730"/>
                <a:gd name="T11" fmla="*/ 65 h 260"/>
                <a:gd name="T12" fmla="*/ 698 w 730"/>
                <a:gd name="T13" fmla="*/ 65 h 260"/>
                <a:gd name="T14" fmla="*/ 387 w 730"/>
                <a:gd name="T15" fmla="*/ 260 h 260"/>
                <a:gd name="T16" fmla="*/ 322 w 730"/>
                <a:gd name="T17" fmla="*/ 260 h 260"/>
                <a:gd name="T18" fmla="*/ 0 w 730"/>
                <a:gd name="T19" fmla="*/ 0 h 260"/>
                <a:gd name="T20" fmla="*/ 65 w 730"/>
                <a:gd name="T21" fmla="*/ 0 h 260"/>
                <a:gd name="T22" fmla="*/ 387 w 730"/>
                <a:gd name="T23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0" h="260">
                  <a:moveTo>
                    <a:pt x="354" y="258"/>
                  </a:moveTo>
                  <a:lnTo>
                    <a:pt x="354" y="258"/>
                  </a:lnTo>
                  <a:cubicBezTo>
                    <a:pt x="488" y="247"/>
                    <a:pt x="599" y="170"/>
                    <a:pt x="633" y="65"/>
                  </a:cubicBezTo>
                  <a:lnTo>
                    <a:pt x="600" y="65"/>
                  </a:lnTo>
                  <a:lnTo>
                    <a:pt x="675" y="0"/>
                  </a:lnTo>
                  <a:lnTo>
                    <a:pt x="730" y="65"/>
                  </a:lnTo>
                  <a:lnTo>
                    <a:pt x="698" y="65"/>
                  </a:lnTo>
                  <a:cubicBezTo>
                    <a:pt x="661" y="180"/>
                    <a:pt x="533" y="260"/>
                    <a:pt x="387" y="260"/>
                  </a:cubicBezTo>
                  <a:lnTo>
                    <a:pt x="322" y="260"/>
                  </a:lnTo>
                  <a:cubicBezTo>
                    <a:pt x="144" y="260"/>
                    <a:pt x="0" y="143"/>
                    <a:pt x="0" y="0"/>
                  </a:cubicBezTo>
                  <a:lnTo>
                    <a:pt x="65" y="0"/>
                  </a:lnTo>
                  <a:cubicBezTo>
                    <a:pt x="65" y="143"/>
                    <a:pt x="209" y="260"/>
                    <a:pt x="387" y="260"/>
                  </a:cubicBezTo>
                </a:path>
              </a:pathLst>
            </a:custGeom>
            <a:noFill/>
            <a:ln w="7938" cap="flat">
              <a:solidFill>
                <a:srgbClr val="41719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30" name="Freeform 728">
              <a:extLst>
                <a:ext uri="{FF2B5EF4-FFF2-40B4-BE49-F238E27FC236}">
                  <a16:creationId xmlns:a16="http://schemas.microsoft.com/office/drawing/2014/main" id="{22CF9A86-0A30-4BE8-A63C-1805DB7EF5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6" y="2779"/>
              <a:ext cx="295" cy="102"/>
            </a:xfrm>
            <a:custGeom>
              <a:avLst/>
              <a:gdLst>
                <a:gd name="T0" fmla="*/ 379 w 736"/>
                <a:gd name="T1" fmla="*/ 1 h 254"/>
                <a:gd name="T2" fmla="*/ 379 w 736"/>
                <a:gd name="T3" fmla="*/ 1 h 254"/>
                <a:gd name="T4" fmla="*/ 95 w 736"/>
                <a:gd name="T5" fmla="*/ 190 h 254"/>
                <a:gd name="T6" fmla="*/ 127 w 736"/>
                <a:gd name="T7" fmla="*/ 190 h 254"/>
                <a:gd name="T8" fmla="*/ 53 w 736"/>
                <a:gd name="T9" fmla="*/ 254 h 254"/>
                <a:gd name="T10" fmla="*/ 0 w 736"/>
                <a:gd name="T11" fmla="*/ 190 h 254"/>
                <a:gd name="T12" fmla="*/ 32 w 736"/>
                <a:gd name="T13" fmla="*/ 190 h 254"/>
                <a:gd name="T14" fmla="*/ 347 w 736"/>
                <a:gd name="T15" fmla="*/ 0 h 254"/>
                <a:gd name="T16" fmla="*/ 410 w 736"/>
                <a:gd name="T17" fmla="*/ 0 h 254"/>
                <a:gd name="T18" fmla="*/ 736 w 736"/>
                <a:gd name="T19" fmla="*/ 254 h 254"/>
                <a:gd name="T20" fmla="*/ 673 w 736"/>
                <a:gd name="T21" fmla="*/ 254 h 254"/>
                <a:gd name="T22" fmla="*/ 347 w 736"/>
                <a:gd name="T23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6" h="254">
                  <a:moveTo>
                    <a:pt x="379" y="1"/>
                  </a:moveTo>
                  <a:lnTo>
                    <a:pt x="379" y="1"/>
                  </a:lnTo>
                  <a:cubicBezTo>
                    <a:pt x="242" y="12"/>
                    <a:pt x="129" y="87"/>
                    <a:pt x="95" y="190"/>
                  </a:cubicBezTo>
                  <a:lnTo>
                    <a:pt x="127" y="190"/>
                  </a:lnTo>
                  <a:lnTo>
                    <a:pt x="53" y="254"/>
                  </a:lnTo>
                  <a:lnTo>
                    <a:pt x="0" y="190"/>
                  </a:lnTo>
                  <a:lnTo>
                    <a:pt x="32" y="190"/>
                  </a:lnTo>
                  <a:cubicBezTo>
                    <a:pt x="69" y="78"/>
                    <a:pt x="198" y="0"/>
                    <a:pt x="347" y="0"/>
                  </a:cubicBezTo>
                  <a:lnTo>
                    <a:pt x="410" y="0"/>
                  </a:lnTo>
                  <a:cubicBezTo>
                    <a:pt x="590" y="0"/>
                    <a:pt x="736" y="114"/>
                    <a:pt x="736" y="254"/>
                  </a:cubicBezTo>
                  <a:lnTo>
                    <a:pt x="673" y="254"/>
                  </a:lnTo>
                  <a:cubicBezTo>
                    <a:pt x="673" y="114"/>
                    <a:pt x="527" y="0"/>
                    <a:pt x="347" y="0"/>
                  </a:cubicBezTo>
                </a:path>
              </a:pathLst>
            </a:custGeom>
            <a:noFill/>
            <a:ln w="7938" cap="flat">
              <a:solidFill>
                <a:srgbClr val="41719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31" name="Freeform 729">
              <a:extLst>
                <a:ext uri="{FF2B5EF4-FFF2-40B4-BE49-F238E27FC236}">
                  <a16:creationId xmlns:a16="http://schemas.microsoft.com/office/drawing/2014/main" id="{D41DC315-7F3E-4033-A5C9-3842D7546E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9" y="3783"/>
              <a:ext cx="295" cy="101"/>
            </a:xfrm>
            <a:custGeom>
              <a:avLst/>
              <a:gdLst>
                <a:gd name="T0" fmla="*/ 358 w 737"/>
                <a:gd name="T1" fmla="*/ 252 h 253"/>
                <a:gd name="T2" fmla="*/ 358 w 737"/>
                <a:gd name="T3" fmla="*/ 252 h 253"/>
                <a:gd name="T4" fmla="*/ 642 w 737"/>
                <a:gd name="T5" fmla="*/ 63 h 253"/>
                <a:gd name="T6" fmla="*/ 610 w 737"/>
                <a:gd name="T7" fmla="*/ 63 h 253"/>
                <a:gd name="T8" fmla="*/ 684 w 737"/>
                <a:gd name="T9" fmla="*/ 0 h 253"/>
                <a:gd name="T10" fmla="*/ 737 w 737"/>
                <a:gd name="T11" fmla="*/ 63 h 253"/>
                <a:gd name="T12" fmla="*/ 705 w 737"/>
                <a:gd name="T13" fmla="*/ 63 h 253"/>
                <a:gd name="T14" fmla="*/ 390 w 737"/>
                <a:gd name="T15" fmla="*/ 253 h 253"/>
                <a:gd name="T16" fmla="*/ 326 w 737"/>
                <a:gd name="T17" fmla="*/ 253 h 253"/>
                <a:gd name="T18" fmla="*/ 0 w 737"/>
                <a:gd name="T19" fmla="*/ 0 h 253"/>
                <a:gd name="T20" fmla="*/ 64 w 737"/>
                <a:gd name="T21" fmla="*/ 0 h 253"/>
                <a:gd name="T22" fmla="*/ 390 w 737"/>
                <a:gd name="T23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7" h="253">
                  <a:moveTo>
                    <a:pt x="358" y="252"/>
                  </a:moveTo>
                  <a:lnTo>
                    <a:pt x="358" y="252"/>
                  </a:lnTo>
                  <a:cubicBezTo>
                    <a:pt x="494" y="242"/>
                    <a:pt x="608" y="166"/>
                    <a:pt x="642" y="63"/>
                  </a:cubicBezTo>
                  <a:lnTo>
                    <a:pt x="610" y="63"/>
                  </a:lnTo>
                  <a:lnTo>
                    <a:pt x="684" y="0"/>
                  </a:lnTo>
                  <a:lnTo>
                    <a:pt x="737" y="63"/>
                  </a:lnTo>
                  <a:lnTo>
                    <a:pt x="705" y="63"/>
                  </a:lnTo>
                  <a:cubicBezTo>
                    <a:pt x="668" y="175"/>
                    <a:pt x="538" y="253"/>
                    <a:pt x="390" y="253"/>
                  </a:cubicBezTo>
                  <a:lnTo>
                    <a:pt x="326" y="253"/>
                  </a:lnTo>
                  <a:cubicBezTo>
                    <a:pt x="146" y="253"/>
                    <a:pt x="0" y="140"/>
                    <a:pt x="0" y="0"/>
                  </a:cubicBezTo>
                  <a:lnTo>
                    <a:pt x="64" y="0"/>
                  </a:lnTo>
                  <a:cubicBezTo>
                    <a:pt x="64" y="140"/>
                    <a:pt x="210" y="253"/>
                    <a:pt x="390" y="253"/>
                  </a:cubicBezTo>
                </a:path>
              </a:pathLst>
            </a:custGeom>
            <a:noFill/>
            <a:ln w="7938" cap="flat">
              <a:solidFill>
                <a:srgbClr val="41719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32" name="Freeform 730">
              <a:extLst>
                <a:ext uri="{FF2B5EF4-FFF2-40B4-BE49-F238E27FC236}">
                  <a16:creationId xmlns:a16="http://schemas.microsoft.com/office/drawing/2014/main" id="{1CA82CAA-33EA-4DEA-8172-043DB80B41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8" y="3193"/>
              <a:ext cx="292" cy="101"/>
            </a:xfrm>
            <a:custGeom>
              <a:avLst/>
              <a:gdLst>
                <a:gd name="T0" fmla="*/ 376 w 730"/>
                <a:gd name="T1" fmla="*/ 1 h 253"/>
                <a:gd name="T2" fmla="*/ 376 w 730"/>
                <a:gd name="T3" fmla="*/ 1 h 253"/>
                <a:gd name="T4" fmla="*/ 95 w 730"/>
                <a:gd name="T5" fmla="*/ 190 h 253"/>
                <a:gd name="T6" fmla="*/ 127 w 730"/>
                <a:gd name="T7" fmla="*/ 190 h 253"/>
                <a:gd name="T8" fmla="*/ 53 w 730"/>
                <a:gd name="T9" fmla="*/ 253 h 253"/>
                <a:gd name="T10" fmla="*/ 0 w 730"/>
                <a:gd name="T11" fmla="*/ 190 h 253"/>
                <a:gd name="T12" fmla="*/ 32 w 730"/>
                <a:gd name="T13" fmla="*/ 190 h 253"/>
                <a:gd name="T14" fmla="*/ 344 w 730"/>
                <a:gd name="T15" fmla="*/ 0 h 253"/>
                <a:gd name="T16" fmla="*/ 408 w 730"/>
                <a:gd name="T17" fmla="*/ 0 h 253"/>
                <a:gd name="T18" fmla="*/ 730 w 730"/>
                <a:gd name="T19" fmla="*/ 253 h 253"/>
                <a:gd name="T20" fmla="*/ 667 w 730"/>
                <a:gd name="T21" fmla="*/ 253 h 253"/>
                <a:gd name="T22" fmla="*/ 344 w 730"/>
                <a:gd name="T23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0" h="253">
                  <a:moveTo>
                    <a:pt x="376" y="1"/>
                  </a:moveTo>
                  <a:lnTo>
                    <a:pt x="376" y="1"/>
                  </a:lnTo>
                  <a:cubicBezTo>
                    <a:pt x="241" y="11"/>
                    <a:pt x="129" y="87"/>
                    <a:pt x="95" y="190"/>
                  </a:cubicBezTo>
                  <a:lnTo>
                    <a:pt x="127" y="190"/>
                  </a:lnTo>
                  <a:lnTo>
                    <a:pt x="53" y="253"/>
                  </a:lnTo>
                  <a:lnTo>
                    <a:pt x="0" y="190"/>
                  </a:lnTo>
                  <a:lnTo>
                    <a:pt x="32" y="190"/>
                  </a:lnTo>
                  <a:cubicBezTo>
                    <a:pt x="69" y="78"/>
                    <a:pt x="197" y="0"/>
                    <a:pt x="344" y="0"/>
                  </a:cubicBezTo>
                  <a:lnTo>
                    <a:pt x="408" y="0"/>
                  </a:lnTo>
                  <a:cubicBezTo>
                    <a:pt x="586" y="0"/>
                    <a:pt x="730" y="113"/>
                    <a:pt x="730" y="253"/>
                  </a:cubicBezTo>
                  <a:lnTo>
                    <a:pt x="667" y="253"/>
                  </a:lnTo>
                  <a:cubicBezTo>
                    <a:pt x="667" y="113"/>
                    <a:pt x="522" y="0"/>
                    <a:pt x="344" y="0"/>
                  </a:cubicBezTo>
                </a:path>
              </a:pathLst>
            </a:custGeom>
            <a:noFill/>
            <a:ln w="7938" cap="flat">
              <a:solidFill>
                <a:srgbClr val="41719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34" name="Rectangle 732">
              <a:extLst>
                <a:ext uri="{FF2B5EF4-FFF2-40B4-BE49-F238E27FC236}">
                  <a16:creationId xmlns:a16="http://schemas.microsoft.com/office/drawing/2014/main" id="{CE9B73EA-32E3-4F46-856B-536B8246DBC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4343" y="3277"/>
              <a:ext cx="41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g</a:t>
              </a:r>
              <a:endParaRPr kumimoji="0" lang="en-DE" altLang="en-D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36" name="Rectangle 734">
              <a:extLst>
                <a:ext uri="{FF2B5EF4-FFF2-40B4-BE49-F238E27FC236}">
                  <a16:creationId xmlns:a16="http://schemas.microsoft.com/office/drawing/2014/main" id="{F7EDA9EF-660B-45D6-B73C-B20EF6996F7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5813" y="3681"/>
              <a:ext cx="41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g</a:t>
              </a:r>
              <a:endParaRPr kumimoji="0" lang="en-DE" altLang="en-D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37" name="TextBox 736">
                <a:extLst>
                  <a:ext uri="{FF2B5EF4-FFF2-40B4-BE49-F238E27FC236}">
                    <a16:creationId xmlns:a16="http://schemas.microsoft.com/office/drawing/2014/main" id="{9F57533C-C8B3-47DA-A93C-00A1FA296B0A}"/>
                  </a:ext>
                </a:extLst>
              </p:cNvPr>
              <p:cNvSpPr txBox="1"/>
              <p:nvPr/>
            </p:nvSpPr>
            <p:spPr>
              <a:xfrm>
                <a:off x="11462700" y="3897394"/>
                <a:ext cx="173124" cy="1692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11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⊕</m:t>
                      </m:r>
                    </m:oMath>
                  </m:oMathPara>
                </a14:m>
                <a:endParaRPr lang="en-DE" sz="1100" dirty="0"/>
              </a:p>
            </p:txBody>
          </p:sp>
        </mc:Choice>
        <mc:Fallback xmlns="">
          <p:sp>
            <p:nvSpPr>
              <p:cNvPr id="737" name="TextBox 736">
                <a:extLst>
                  <a:ext uri="{FF2B5EF4-FFF2-40B4-BE49-F238E27FC236}">
                    <a16:creationId xmlns:a16="http://schemas.microsoft.com/office/drawing/2014/main" id="{9F57533C-C8B3-47DA-A93C-00A1FA296B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62700" y="3897394"/>
                <a:ext cx="173124" cy="169277"/>
              </a:xfrm>
              <a:prstGeom prst="rect">
                <a:avLst/>
              </a:prstGeom>
              <a:blipFill>
                <a:blip r:embed="rId2"/>
                <a:stretch>
                  <a:fillRect l="-24138" r="-24138" b="-25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38" name="TextBox 737">
                <a:extLst>
                  <a:ext uri="{FF2B5EF4-FFF2-40B4-BE49-F238E27FC236}">
                    <a16:creationId xmlns:a16="http://schemas.microsoft.com/office/drawing/2014/main" id="{E5AD2CCE-7B1E-4121-B5F2-E43CF4C24864}"/>
                  </a:ext>
                </a:extLst>
              </p:cNvPr>
              <p:cNvSpPr txBox="1"/>
              <p:nvPr/>
            </p:nvSpPr>
            <p:spPr>
              <a:xfrm>
                <a:off x="10935646" y="4913485"/>
                <a:ext cx="175719" cy="1692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11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⊕</m:t>
                      </m:r>
                    </m:oMath>
                  </m:oMathPara>
                </a14:m>
                <a:endParaRPr lang="en-DE" sz="1100" dirty="0"/>
              </a:p>
            </p:txBody>
          </p:sp>
        </mc:Choice>
        <mc:Fallback xmlns="">
          <p:sp>
            <p:nvSpPr>
              <p:cNvPr id="738" name="TextBox 737">
                <a:extLst>
                  <a:ext uri="{FF2B5EF4-FFF2-40B4-BE49-F238E27FC236}">
                    <a16:creationId xmlns:a16="http://schemas.microsoft.com/office/drawing/2014/main" id="{E5AD2CCE-7B1E-4121-B5F2-E43CF4C248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35646" y="4913485"/>
                <a:ext cx="175719" cy="169277"/>
              </a:xfrm>
              <a:prstGeom prst="rect">
                <a:avLst/>
              </a:prstGeom>
              <a:blipFill>
                <a:blip r:embed="rId2"/>
                <a:stretch>
                  <a:fillRect l="-24138" r="-24138" b="-25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40" name="TextBox 739">
            <a:extLst>
              <a:ext uri="{FF2B5EF4-FFF2-40B4-BE49-F238E27FC236}">
                <a16:creationId xmlns:a16="http://schemas.microsoft.com/office/drawing/2014/main" id="{25013D64-A3C3-44C5-B109-12A2AA2307FC}"/>
              </a:ext>
            </a:extLst>
          </p:cNvPr>
          <p:cNvSpPr txBox="1"/>
          <p:nvPr/>
        </p:nvSpPr>
        <p:spPr>
          <a:xfrm>
            <a:off x="51929" y="2019350"/>
            <a:ext cx="289554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Luma</a:t>
            </a:r>
            <a:r>
              <a:rPr lang="en-US" dirty="0"/>
              <a:t> and Chroma  models are separated.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Architecture of HOP preserved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Parameters are configured to match complexity</a:t>
            </a:r>
            <a:endParaRPr lang="en-CA" dirty="0"/>
          </a:p>
          <a:p>
            <a:r>
              <a:rPr lang="en-CA" u="sng" dirty="0"/>
              <a:t>Claimed benefits: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2% (RA </a:t>
            </a:r>
            <a:r>
              <a:rPr lang="en-US" dirty="0" err="1"/>
              <a:t>cfg</a:t>
            </a:r>
            <a:r>
              <a:rPr lang="en-US" dirty="0"/>
              <a:t>) , 3% (all Intra </a:t>
            </a:r>
            <a:r>
              <a:rPr lang="en-US" dirty="0" err="1"/>
              <a:t>cfg</a:t>
            </a:r>
            <a:r>
              <a:rPr lang="en-US" dirty="0"/>
              <a:t>) chroma BD-rate gain</a:t>
            </a:r>
            <a:endParaRPr lang="en-CA" u="sng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B826FF-3363-471A-AB6F-58B64381AC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4829" y="2073238"/>
            <a:ext cx="2178026" cy="11367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3F99EC4-3982-4B83-B9E2-B53495B8D0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70502" y="2027346"/>
            <a:ext cx="2186715" cy="114204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D1B69C7-8717-4F46-B722-3AF56C3C3058}"/>
              </a:ext>
            </a:extLst>
          </p:cNvPr>
          <p:cNvSpPr txBox="1"/>
          <p:nvPr/>
        </p:nvSpPr>
        <p:spPr>
          <a:xfrm>
            <a:off x="5802182" y="1934403"/>
            <a:ext cx="740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Luma</a:t>
            </a:r>
            <a:endParaRPr lang="en-DE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41" name="TextBox 740">
            <a:extLst>
              <a:ext uri="{FF2B5EF4-FFF2-40B4-BE49-F238E27FC236}">
                <a16:creationId xmlns:a16="http://schemas.microsoft.com/office/drawing/2014/main" id="{4ABED8B6-CD33-4FE0-AADF-B062E7728FFB}"/>
              </a:ext>
            </a:extLst>
          </p:cNvPr>
          <p:cNvSpPr txBox="1"/>
          <p:nvPr/>
        </p:nvSpPr>
        <p:spPr>
          <a:xfrm>
            <a:off x="8240906" y="1916791"/>
            <a:ext cx="960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Chroma</a:t>
            </a:r>
            <a:endParaRPr lang="en-DE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42" name="TextBox 741">
            <a:extLst>
              <a:ext uri="{FF2B5EF4-FFF2-40B4-BE49-F238E27FC236}">
                <a16:creationId xmlns:a16="http://schemas.microsoft.com/office/drawing/2014/main" id="{5BA2375F-4AB1-416E-BD53-F48C43D7DCE2}"/>
              </a:ext>
            </a:extLst>
          </p:cNvPr>
          <p:cNvSpPr txBox="1"/>
          <p:nvPr/>
        </p:nvSpPr>
        <p:spPr>
          <a:xfrm>
            <a:off x="446567" y="5240075"/>
            <a:ext cx="27839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kMAC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/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pxl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en-US" dirty="0">
                <a:solidFill>
                  <a:srgbClr val="0070C0"/>
                </a:solidFill>
                <a:highlight>
                  <a:srgbClr val="FFFF00"/>
                </a:highlight>
                <a:latin typeface="Cambria" panose="02040503050406030204" pitchFamily="18" charset="0"/>
                <a:ea typeface="Cambria" panose="02040503050406030204" pitchFamily="18" charset="0"/>
              </a:rPr>
              <a:t>59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+ 8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Total Param, M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1.4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+ 1.5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en-DE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85681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EE1-2.2 Wide activation</a:t>
            </a:r>
            <a:endParaRPr lang="en-DE" dirty="0"/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B818F160-542E-4C31-A654-C688E9ED956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886200" y="1901952"/>
            <a:ext cx="8064565" cy="4389311"/>
            <a:chOff x="2524" y="1228"/>
            <a:chExt cx="5005" cy="2735"/>
          </a:xfrm>
        </p:grpSpPr>
        <p:grpSp>
          <p:nvGrpSpPr>
            <p:cNvPr id="7" name="Group 205">
              <a:extLst>
                <a:ext uri="{FF2B5EF4-FFF2-40B4-BE49-F238E27FC236}">
                  <a16:creationId xmlns:a16="http://schemas.microsoft.com/office/drawing/2014/main" id="{5CD3D2E8-066F-480D-A381-D835EBFA55F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64" y="1692"/>
              <a:ext cx="1833" cy="1662"/>
              <a:chOff x="2564" y="1692"/>
              <a:chExt cx="1833" cy="1662"/>
            </a:xfrm>
          </p:grpSpPr>
          <p:sp>
            <p:nvSpPr>
              <p:cNvPr id="537" name="Freeform 5">
                <a:extLst>
                  <a:ext uri="{FF2B5EF4-FFF2-40B4-BE49-F238E27FC236}">
                    <a16:creationId xmlns:a16="http://schemas.microsoft.com/office/drawing/2014/main" id="{FF2C7B5C-C064-4632-B94C-E5646A1AB5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1693"/>
                <a:ext cx="214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38" name="Freeform 6">
                <a:extLst>
                  <a:ext uri="{FF2B5EF4-FFF2-40B4-BE49-F238E27FC236}">
                    <a16:creationId xmlns:a16="http://schemas.microsoft.com/office/drawing/2014/main" id="{489F9D6E-7F97-4756-B299-61D72F277A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1693"/>
                <a:ext cx="214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39" name="Rectangle 7">
                <a:extLst>
                  <a:ext uri="{FF2B5EF4-FFF2-40B4-BE49-F238E27FC236}">
                    <a16:creationId xmlns:a16="http://schemas.microsoft.com/office/drawing/2014/main" id="{F18D101C-B0ED-4718-BFE2-8968A6DB93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7" y="1859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0" name="Rectangle 8">
                <a:extLst>
                  <a:ext uri="{FF2B5EF4-FFF2-40B4-BE49-F238E27FC236}">
                    <a16:creationId xmlns:a16="http://schemas.microsoft.com/office/drawing/2014/main" id="{2D062EC1-5BAF-4C77-960F-3274B15662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9" y="181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1" name="Rectangle 9">
                <a:extLst>
                  <a:ext uri="{FF2B5EF4-FFF2-40B4-BE49-F238E27FC236}">
                    <a16:creationId xmlns:a16="http://schemas.microsoft.com/office/drawing/2014/main" id="{4FC0AFA1-4AF2-4C14-A22E-A5BF0179D2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2" y="1776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2" name="Rectangle 10">
                <a:extLst>
                  <a:ext uri="{FF2B5EF4-FFF2-40B4-BE49-F238E27FC236}">
                    <a16:creationId xmlns:a16="http://schemas.microsoft.com/office/drawing/2014/main" id="{DC5A91C6-FAFE-4507-9EA6-5FC4BB24D9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1" y="174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3" name="Rectangle 11">
                <a:extLst>
                  <a:ext uri="{FF2B5EF4-FFF2-40B4-BE49-F238E27FC236}">
                    <a16:creationId xmlns:a16="http://schemas.microsoft.com/office/drawing/2014/main" id="{36E2239D-9C64-4C9A-8C4C-E6328720FA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7" y="1726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4" name="Rectangle 12">
                <a:extLst>
                  <a:ext uri="{FF2B5EF4-FFF2-40B4-BE49-F238E27FC236}">
                    <a16:creationId xmlns:a16="http://schemas.microsoft.com/office/drawing/2014/main" id="{41365BCD-DD9D-4CC3-8F97-002A8480AF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8" y="169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5" name="Rectangle 13">
                <a:extLst>
                  <a:ext uri="{FF2B5EF4-FFF2-40B4-BE49-F238E27FC236}">
                    <a16:creationId xmlns:a16="http://schemas.microsoft.com/office/drawing/2014/main" id="{63D0ADDF-D372-4EBF-877A-3D905B5800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7" y="165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6" name="Freeform 14">
                <a:extLst>
                  <a:ext uri="{FF2B5EF4-FFF2-40B4-BE49-F238E27FC236}">
                    <a16:creationId xmlns:a16="http://schemas.microsoft.com/office/drawing/2014/main" id="{BFA25B62-EDD9-4698-8197-E5AFB3EB59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038"/>
                <a:ext cx="214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47" name="Freeform 15">
                <a:extLst>
                  <a:ext uri="{FF2B5EF4-FFF2-40B4-BE49-F238E27FC236}">
                    <a16:creationId xmlns:a16="http://schemas.microsoft.com/office/drawing/2014/main" id="{E194B7B0-40AD-45C5-99B4-E14613C5E5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038"/>
                <a:ext cx="214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48" name="Rectangle 16">
                <a:extLst>
                  <a:ext uri="{FF2B5EF4-FFF2-40B4-BE49-F238E27FC236}">
                    <a16:creationId xmlns:a16="http://schemas.microsoft.com/office/drawing/2014/main" id="{25A9D080-2B8E-47F9-B41F-480F581E80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6" y="216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9" name="Rectangle 17">
                <a:extLst>
                  <a:ext uri="{FF2B5EF4-FFF2-40B4-BE49-F238E27FC236}">
                    <a16:creationId xmlns:a16="http://schemas.microsoft.com/office/drawing/2014/main" id="{60998252-415D-43E4-8C72-E2DD32A7E2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3" y="2125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0" name="Rectangle 18">
                <a:extLst>
                  <a:ext uri="{FF2B5EF4-FFF2-40B4-BE49-F238E27FC236}">
                    <a16:creationId xmlns:a16="http://schemas.microsoft.com/office/drawing/2014/main" id="{0BD92AD5-20C2-456C-8461-BA6C4C5512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2090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1" name="Rectangle 19">
                <a:extLst>
                  <a:ext uri="{FF2B5EF4-FFF2-40B4-BE49-F238E27FC236}">
                    <a16:creationId xmlns:a16="http://schemas.microsoft.com/office/drawing/2014/main" id="{91B64D3D-3C8A-4843-9FB6-C30AC812E3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2047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2" name="Rectangle 20">
                <a:extLst>
                  <a:ext uri="{FF2B5EF4-FFF2-40B4-BE49-F238E27FC236}">
                    <a16:creationId xmlns:a16="http://schemas.microsoft.com/office/drawing/2014/main" id="{01A853EC-F51E-444A-9996-C4B35BE608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2139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3" name="Rectangle 21">
                <a:extLst>
                  <a:ext uri="{FF2B5EF4-FFF2-40B4-BE49-F238E27FC236}">
                    <a16:creationId xmlns:a16="http://schemas.microsoft.com/office/drawing/2014/main" id="{8425289F-5E64-43F5-A009-D9DF9A4928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08" y="210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4" name="Rectangle 22">
                <a:extLst>
                  <a:ext uri="{FF2B5EF4-FFF2-40B4-BE49-F238E27FC236}">
                    <a16:creationId xmlns:a16="http://schemas.microsoft.com/office/drawing/2014/main" id="{F1543229-423A-42D2-8283-9A79CC1BFE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2070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5" name="Freeform 23">
                <a:extLst>
                  <a:ext uri="{FF2B5EF4-FFF2-40B4-BE49-F238E27FC236}">
                    <a16:creationId xmlns:a16="http://schemas.microsoft.com/office/drawing/2014/main" id="{65982234-D838-4833-9350-7776D4F515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380"/>
                <a:ext cx="214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56" name="Freeform 24">
                <a:extLst>
                  <a:ext uri="{FF2B5EF4-FFF2-40B4-BE49-F238E27FC236}">
                    <a16:creationId xmlns:a16="http://schemas.microsoft.com/office/drawing/2014/main" id="{6D977293-A1E7-40F5-8457-3FA9982202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380"/>
                <a:ext cx="214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57" name="Rectangle 25">
                <a:extLst>
                  <a:ext uri="{FF2B5EF4-FFF2-40B4-BE49-F238E27FC236}">
                    <a16:creationId xmlns:a16="http://schemas.microsoft.com/office/drawing/2014/main" id="{C5BC7481-5F23-436C-9C3B-43D47B31B8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7" y="2524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8" name="Rectangle 26">
                <a:extLst>
                  <a:ext uri="{FF2B5EF4-FFF2-40B4-BE49-F238E27FC236}">
                    <a16:creationId xmlns:a16="http://schemas.microsoft.com/office/drawing/2014/main" id="{B3609AA6-8CFE-4C64-BEB7-CAC8FB166A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0" y="2481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9" name="Rectangle 27">
                <a:extLst>
                  <a:ext uri="{FF2B5EF4-FFF2-40B4-BE49-F238E27FC236}">
                    <a16:creationId xmlns:a16="http://schemas.microsoft.com/office/drawing/2014/main" id="{72DD83C4-0763-4309-9436-293EA1C137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1" y="245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0" name="Rectangle 28">
                <a:extLst>
                  <a:ext uri="{FF2B5EF4-FFF2-40B4-BE49-F238E27FC236}">
                    <a16:creationId xmlns:a16="http://schemas.microsoft.com/office/drawing/2014/main" id="{9C3D77BC-CF03-43DF-9095-F086E3F9D6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7" y="2429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1" name="Rectangle 29">
                <a:extLst>
                  <a:ext uri="{FF2B5EF4-FFF2-40B4-BE49-F238E27FC236}">
                    <a16:creationId xmlns:a16="http://schemas.microsoft.com/office/drawing/2014/main" id="{C7F768BB-650D-4C8E-B66C-C851B4FFF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8" y="239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2" name="Rectangle 30">
                <a:extLst>
                  <a:ext uri="{FF2B5EF4-FFF2-40B4-BE49-F238E27FC236}">
                    <a16:creationId xmlns:a16="http://schemas.microsoft.com/office/drawing/2014/main" id="{6B379605-F41D-4BB2-B40A-BEEA93456E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7" y="2359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3" name="Freeform 31">
                <a:extLst>
                  <a:ext uri="{FF2B5EF4-FFF2-40B4-BE49-F238E27FC236}">
                    <a16:creationId xmlns:a16="http://schemas.microsoft.com/office/drawing/2014/main" id="{1F135150-44D1-4D09-A241-491060161F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716"/>
                <a:ext cx="214" cy="302"/>
              </a:xfrm>
              <a:custGeom>
                <a:avLst/>
                <a:gdLst>
                  <a:gd name="T0" fmla="*/ 0 w 533"/>
                  <a:gd name="T1" fmla="*/ 0 h 753"/>
                  <a:gd name="T2" fmla="*/ 0 w 533"/>
                  <a:gd name="T3" fmla="*/ 0 h 753"/>
                  <a:gd name="T4" fmla="*/ 533 w 533"/>
                  <a:gd name="T5" fmla="*/ 0 h 753"/>
                  <a:gd name="T6" fmla="*/ 533 w 533"/>
                  <a:gd name="T7" fmla="*/ 753 h 753"/>
                  <a:gd name="T8" fmla="*/ 0 w 533"/>
                  <a:gd name="T9" fmla="*/ 753 h 753"/>
                  <a:gd name="T10" fmla="*/ 0 w 533"/>
                  <a:gd name="T11" fmla="*/ 0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5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53"/>
                    </a:lnTo>
                    <a:lnTo>
                      <a:pt x="0" y="7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64" name="Freeform 32">
                <a:extLst>
                  <a:ext uri="{FF2B5EF4-FFF2-40B4-BE49-F238E27FC236}">
                    <a16:creationId xmlns:a16="http://schemas.microsoft.com/office/drawing/2014/main" id="{3E0B14E1-3170-4A67-ABFE-CF9AEBD3B1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716"/>
                <a:ext cx="214" cy="302"/>
              </a:xfrm>
              <a:custGeom>
                <a:avLst/>
                <a:gdLst>
                  <a:gd name="T0" fmla="*/ 0 w 533"/>
                  <a:gd name="T1" fmla="*/ 0 h 753"/>
                  <a:gd name="T2" fmla="*/ 0 w 533"/>
                  <a:gd name="T3" fmla="*/ 0 h 753"/>
                  <a:gd name="T4" fmla="*/ 533 w 533"/>
                  <a:gd name="T5" fmla="*/ 0 h 753"/>
                  <a:gd name="T6" fmla="*/ 533 w 533"/>
                  <a:gd name="T7" fmla="*/ 753 h 753"/>
                  <a:gd name="T8" fmla="*/ 0 w 533"/>
                  <a:gd name="T9" fmla="*/ 753 h 753"/>
                  <a:gd name="T10" fmla="*/ 0 w 533"/>
                  <a:gd name="T11" fmla="*/ 0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5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53"/>
                    </a:lnTo>
                    <a:lnTo>
                      <a:pt x="0" y="75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65" name="Rectangle 33">
                <a:extLst>
                  <a:ext uri="{FF2B5EF4-FFF2-40B4-BE49-F238E27FC236}">
                    <a16:creationId xmlns:a16="http://schemas.microsoft.com/office/drawing/2014/main" id="{2BABD987-C670-4DE8-85FA-5E7FD091BE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599" y="2892"/>
                <a:ext cx="59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Q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6" name="Rectangle 34">
                <a:extLst>
                  <a:ext uri="{FF2B5EF4-FFF2-40B4-BE49-F238E27FC236}">
                    <a16:creationId xmlns:a16="http://schemas.microsoft.com/office/drawing/2014/main" id="{F1C2BF63-3EED-4F2E-9CCD-720FDC4CD5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6" y="284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7" name="Rectangle 35">
                <a:extLst>
                  <a:ext uri="{FF2B5EF4-FFF2-40B4-BE49-F238E27FC236}">
                    <a16:creationId xmlns:a16="http://schemas.microsoft.com/office/drawing/2014/main" id="{75371A8B-5EE9-4EDC-AA56-B4C0B9F18C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2798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8" name="Rectangle 36">
                <a:extLst>
                  <a:ext uri="{FF2B5EF4-FFF2-40B4-BE49-F238E27FC236}">
                    <a16:creationId xmlns:a16="http://schemas.microsoft.com/office/drawing/2014/main" id="{751C125B-30E8-4689-A43C-D5D3D801F6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8" y="2755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9" name="Rectangle 37">
                <a:extLst>
                  <a:ext uri="{FF2B5EF4-FFF2-40B4-BE49-F238E27FC236}">
                    <a16:creationId xmlns:a16="http://schemas.microsoft.com/office/drawing/2014/main" id="{90851964-0E26-4911-9D61-5D19267C03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2" y="2718"/>
                <a:ext cx="3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0" name="Rectangle 38">
                <a:extLst>
                  <a:ext uri="{FF2B5EF4-FFF2-40B4-BE49-F238E27FC236}">
                    <a16:creationId xmlns:a16="http://schemas.microsoft.com/office/drawing/2014/main" id="{AF29FEC2-01DF-4CC6-BDAA-37E66AD696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2680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1" name="Rectangle 39">
                <a:extLst>
                  <a:ext uri="{FF2B5EF4-FFF2-40B4-BE49-F238E27FC236}">
                    <a16:creationId xmlns:a16="http://schemas.microsoft.com/office/drawing/2014/main" id="{D850901A-5262-4648-9B4F-54B82A352D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2823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2" name="Rectangle 40">
                <a:extLst>
                  <a:ext uri="{FF2B5EF4-FFF2-40B4-BE49-F238E27FC236}">
                    <a16:creationId xmlns:a16="http://schemas.microsoft.com/office/drawing/2014/main" id="{10D32E31-FA2A-4C83-9AEE-26AE82B932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08" y="278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3" name="Rectangle 41">
                <a:extLst>
                  <a:ext uri="{FF2B5EF4-FFF2-40B4-BE49-F238E27FC236}">
                    <a16:creationId xmlns:a16="http://schemas.microsoft.com/office/drawing/2014/main" id="{090C1A8D-6EFC-4D60-8212-647451CFAE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2753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4" name="Freeform 42">
                <a:extLst>
                  <a:ext uri="{FF2B5EF4-FFF2-40B4-BE49-F238E27FC236}">
                    <a16:creationId xmlns:a16="http://schemas.microsoft.com/office/drawing/2014/main" id="{72180FED-8110-411C-917F-104E57069C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3063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75" name="Freeform 43">
                <a:extLst>
                  <a:ext uri="{FF2B5EF4-FFF2-40B4-BE49-F238E27FC236}">
                    <a16:creationId xmlns:a16="http://schemas.microsoft.com/office/drawing/2014/main" id="{5D67574E-FB77-4DF0-A22F-DCB4B6FC8A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3063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76" name="Rectangle 44">
                <a:extLst>
                  <a:ext uri="{FF2B5EF4-FFF2-40B4-BE49-F238E27FC236}">
                    <a16:creationId xmlns:a16="http://schemas.microsoft.com/office/drawing/2014/main" id="{4F45D6F3-E795-4E5A-A317-8005AB41A1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599" y="3226"/>
                <a:ext cx="59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Q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7" name="Rectangle 45">
                <a:extLst>
                  <a:ext uri="{FF2B5EF4-FFF2-40B4-BE49-F238E27FC236}">
                    <a16:creationId xmlns:a16="http://schemas.microsoft.com/office/drawing/2014/main" id="{9DEB614E-CC0E-4C0B-9AC8-742D1F04E8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6" y="317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8" name="Rectangle 46">
                <a:extLst>
                  <a:ext uri="{FF2B5EF4-FFF2-40B4-BE49-F238E27FC236}">
                    <a16:creationId xmlns:a16="http://schemas.microsoft.com/office/drawing/2014/main" id="{6D653AE4-A979-4192-8E6A-FFF4022D08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2" y="3139"/>
                <a:ext cx="3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9" name="Rectangle 47">
                <a:extLst>
                  <a:ext uri="{FF2B5EF4-FFF2-40B4-BE49-F238E27FC236}">
                    <a16:creationId xmlns:a16="http://schemas.microsoft.com/office/drawing/2014/main" id="{141DDBAA-6A9A-4A4E-AD2F-B9A182130E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9" y="311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0" name="Rectangle 48">
                <a:extLst>
                  <a:ext uri="{FF2B5EF4-FFF2-40B4-BE49-F238E27FC236}">
                    <a16:creationId xmlns:a16="http://schemas.microsoft.com/office/drawing/2014/main" id="{15F418EF-13A9-4E17-B46F-026AA4C169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9" y="309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i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1" name="Rectangle 49">
                <a:extLst>
                  <a:ext uri="{FF2B5EF4-FFF2-40B4-BE49-F238E27FC236}">
                    <a16:creationId xmlns:a16="http://schemas.microsoft.com/office/drawing/2014/main" id="{AC173B38-6716-4521-8504-C71FC65CC5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0" y="3064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2" name="Rectangle 50">
                <a:extLst>
                  <a:ext uri="{FF2B5EF4-FFF2-40B4-BE49-F238E27FC236}">
                    <a16:creationId xmlns:a16="http://schemas.microsoft.com/office/drawing/2014/main" id="{44EEAEFB-DDB0-4652-A9B6-605CFECB8F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302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3" name="Rectangle 51">
                <a:extLst>
                  <a:ext uri="{FF2B5EF4-FFF2-40B4-BE49-F238E27FC236}">
                    <a16:creationId xmlns:a16="http://schemas.microsoft.com/office/drawing/2014/main" id="{D7AA363D-49C2-441C-AF7F-9A24650423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3164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4" name="Rectangle 52">
                <a:extLst>
                  <a:ext uri="{FF2B5EF4-FFF2-40B4-BE49-F238E27FC236}">
                    <a16:creationId xmlns:a16="http://schemas.microsoft.com/office/drawing/2014/main" id="{DB7565A1-B68C-40B0-928B-491D1BD79E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08" y="312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5" name="Rectangle 53">
                <a:extLst>
                  <a:ext uri="{FF2B5EF4-FFF2-40B4-BE49-F238E27FC236}">
                    <a16:creationId xmlns:a16="http://schemas.microsoft.com/office/drawing/2014/main" id="{82438564-66D0-449F-918F-111D10966E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3095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6" name="Freeform 54">
                <a:extLst>
                  <a:ext uri="{FF2B5EF4-FFF2-40B4-BE49-F238E27FC236}">
                    <a16:creationId xmlns:a16="http://schemas.microsoft.com/office/drawing/2014/main" id="{69B39A53-72AD-48ED-86A4-6DF7AB8225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1693"/>
                <a:ext cx="213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87" name="Freeform 55">
                <a:extLst>
                  <a:ext uri="{FF2B5EF4-FFF2-40B4-BE49-F238E27FC236}">
                    <a16:creationId xmlns:a16="http://schemas.microsoft.com/office/drawing/2014/main" id="{6FFAEF72-75DC-4958-86EC-8833ABDFAB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1693"/>
                <a:ext cx="213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88" name="Rectangle 56">
                <a:extLst>
                  <a:ext uri="{FF2B5EF4-FFF2-40B4-BE49-F238E27FC236}">
                    <a16:creationId xmlns:a16="http://schemas.microsoft.com/office/drawing/2014/main" id="{6B9DDA64-38AF-4D11-BD8A-73D2DF71B8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184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9" name="Rectangle 57">
                <a:extLst>
                  <a:ext uri="{FF2B5EF4-FFF2-40B4-BE49-F238E27FC236}">
                    <a16:creationId xmlns:a16="http://schemas.microsoft.com/office/drawing/2014/main" id="{1DA90717-5695-4479-BE61-8A4DD00285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1791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0" name="Rectangle 58">
                <a:extLst>
                  <a:ext uri="{FF2B5EF4-FFF2-40B4-BE49-F238E27FC236}">
                    <a16:creationId xmlns:a16="http://schemas.microsoft.com/office/drawing/2014/main" id="{A4F7D7F9-1E29-4399-908C-50320DF764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1734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1" name="Rectangle 59">
                <a:extLst>
                  <a:ext uri="{FF2B5EF4-FFF2-40B4-BE49-F238E27FC236}">
                    <a16:creationId xmlns:a16="http://schemas.microsoft.com/office/drawing/2014/main" id="{E5EF7756-566E-4B29-855D-82BCD03F13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1683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2" name="Rectangle 60">
                <a:extLst>
                  <a:ext uri="{FF2B5EF4-FFF2-40B4-BE49-F238E27FC236}">
                    <a16:creationId xmlns:a16="http://schemas.microsoft.com/office/drawing/2014/main" id="{2CC652F5-371F-4C64-8617-06DAF8DB1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164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3" name="Rectangle 61">
                <a:extLst>
                  <a:ext uri="{FF2B5EF4-FFF2-40B4-BE49-F238E27FC236}">
                    <a16:creationId xmlns:a16="http://schemas.microsoft.com/office/drawing/2014/main" id="{CC4F2990-E66E-4726-84E4-0ADB7C80E7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185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4" name="Rectangle 62">
                <a:extLst>
                  <a:ext uri="{FF2B5EF4-FFF2-40B4-BE49-F238E27FC236}">
                    <a16:creationId xmlns:a16="http://schemas.microsoft.com/office/drawing/2014/main" id="{B67F9953-0AFE-403A-9E28-214C8D3983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25" y="180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5" name="Rectangle 63">
                <a:extLst>
                  <a:ext uri="{FF2B5EF4-FFF2-40B4-BE49-F238E27FC236}">
                    <a16:creationId xmlns:a16="http://schemas.microsoft.com/office/drawing/2014/main" id="{B02A8ABD-72D4-48EB-A9A4-8FC9086F16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176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6" name="Rectangle 64">
                <a:extLst>
                  <a:ext uri="{FF2B5EF4-FFF2-40B4-BE49-F238E27FC236}">
                    <a16:creationId xmlns:a16="http://schemas.microsoft.com/office/drawing/2014/main" id="{34902CAF-8F3D-41DD-B25C-C51756097B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1733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7" name="Rectangle 65">
                <a:extLst>
                  <a:ext uri="{FF2B5EF4-FFF2-40B4-BE49-F238E27FC236}">
                    <a16:creationId xmlns:a16="http://schemas.microsoft.com/office/drawing/2014/main" id="{E89F02EC-2463-446C-9C0D-1DCABF3431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170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8" name="Rectangle 66">
                <a:extLst>
                  <a:ext uri="{FF2B5EF4-FFF2-40B4-BE49-F238E27FC236}">
                    <a16:creationId xmlns:a16="http://schemas.microsoft.com/office/drawing/2014/main" id="{24DA7CE1-6410-4880-8AA0-C01FFDB08D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166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9" name="Freeform 67">
                <a:extLst>
                  <a:ext uri="{FF2B5EF4-FFF2-40B4-BE49-F238E27FC236}">
                    <a16:creationId xmlns:a16="http://schemas.microsoft.com/office/drawing/2014/main" id="{D9A70C91-A8B0-44F3-900F-04949744E1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038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00" name="Freeform 68">
                <a:extLst>
                  <a:ext uri="{FF2B5EF4-FFF2-40B4-BE49-F238E27FC236}">
                    <a16:creationId xmlns:a16="http://schemas.microsoft.com/office/drawing/2014/main" id="{7AFF2245-8543-455C-BBCB-3B229942D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038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01" name="Rectangle 69">
                <a:extLst>
                  <a:ext uri="{FF2B5EF4-FFF2-40B4-BE49-F238E27FC236}">
                    <a16:creationId xmlns:a16="http://schemas.microsoft.com/office/drawing/2014/main" id="{34680754-55E8-4EE7-9792-FB1E4CDEEB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218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2" name="Rectangle 70">
                <a:extLst>
                  <a:ext uri="{FF2B5EF4-FFF2-40B4-BE49-F238E27FC236}">
                    <a16:creationId xmlns:a16="http://schemas.microsoft.com/office/drawing/2014/main" id="{0AD1BA54-738D-4EA4-AB9D-7387131FE5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133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3" name="Rectangle 71">
                <a:extLst>
                  <a:ext uri="{FF2B5EF4-FFF2-40B4-BE49-F238E27FC236}">
                    <a16:creationId xmlns:a16="http://schemas.microsoft.com/office/drawing/2014/main" id="{BA8FC46C-31E0-4E84-B423-6EFB138C61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076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4" name="Rectangle 72">
                <a:extLst>
                  <a:ext uri="{FF2B5EF4-FFF2-40B4-BE49-F238E27FC236}">
                    <a16:creationId xmlns:a16="http://schemas.microsoft.com/office/drawing/2014/main" id="{30588C46-DC4D-44FF-A773-7133CF99E3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2025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5" name="Rectangle 73">
                <a:extLst>
                  <a:ext uri="{FF2B5EF4-FFF2-40B4-BE49-F238E27FC236}">
                    <a16:creationId xmlns:a16="http://schemas.microsoft.com/office/drawing/2014/main" id="{3C08953A-6264-4015-8DC5-A93A82A957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1991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6" name="Rectangle 74">
                <a:extLst>
                  <a:ext uri="{FF2B5EF4-FFF2-40B4-BE49-F238E27FC236}">
                    <a16:creationId xmlns:a16="http://schemas.microsoft.com/office/drawing/2014/main" id="{48A83B27-189A-476B-912A-719C9FCA94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1971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7" name="Rectangle 75">
                <a:extLst>
                  <a:ext uri="{FF2B5EF4-FFF2-40B4-BE49-F238E27FC236}">
                    <a16:creationId xmlns:a16="http://schemas.microsoft.com/office/drawing/2014/main" id="{653A414D-88B6-4E65-BD08-AAC09ECB76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19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8" name="Rectangle 76">
                <a:extLst>
                  <a:ext uri="{FF2B5EF4-FFF2-40B4-BE49-F238E27FC236}">
                    <a16:creationId xmlns:a16="http://schemas.microsoft.com/office/drawing/2014/main" id="{40C1DE5C-DD51-4032-A95D-27D3FF4176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25" y="2146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9" name="Rectangle 77">
                <a:extLst>
                  <a:ext uri="{FF2B5EF4-FFF2-40B4-BE49-F238E27FC236}">
                    <a16:creationId xmlns:a16="http://schemas.microsoft.com/office/drawing/2014/main" id="{170A5494-6952-411E-8C9A-546DD3CF8B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10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0" name="Rectangle 78">
                <a:extLst>
                  <a:ext uri="{FF2B5EF4-FFF2-40B4-BE49-F238E27FC236}">
                    <a16:creationId xmlns:a16="http://schemas.microsoft.com/office/drawing/2014/main" id="{A5E2B9EB-DC65-4BE3-859A-FC58C7A4CC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2075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1" name="Rectangle 79">
                <a:extLst>
                  <a:ext uri="{FF2B5EF4-FFF2-40B4-BE49-F238E27FC236}">
                    <a16:creationId xmlns:a16="http://schemas.microsoft.com/office/drawing/2014/main" id="{ACB631CE-5488-4A93-8A41-61187E11A6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2042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2" name="Rectangle 80">
                <a:extLst>
                  <a:ext uri="{FF2B5EF4-FFF2-40B4-BE49-F238E27FC236}">
                    <a16:creationId xmlns:a16="http://schemas.microsoft.com/office/drawing/2014/main" id="{623A9055-ACA8-4E39-8C51-D0904B8F16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200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3" name="Freeform 81">
                <a:extLst>
                  <a:ext uri="{FF2B5EF4-FFF2-40B4-BE49-F238E27FC236}">
                    <a16:creationId xmlns:a16="http://schemas.microsoft.com/office/drawing/2014/main" id="{FC28B32F-A565-4733-A30B-35C0A978E0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380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14" name="Freeform 82">
                <a:extLst>
                  <a:ext uri="{FF2B5EF4-FFF2-40B4-BE49-F238E27FC236}">
                    <a16:creationId xmlns:a16="http://schemas.microsoft.com/office/drawing/2014/main" id="{46BD7060-2BAB-4AA7-9F3C-D3F817A490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380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18" name="Rectangle 86">
                <a:extLst>
                  <a:ext uri="{FF2B5EF4-FFF2-40B4-BE49-F238E27FC236}">
                    <a16:creationId xmlns:a16="http://schemas.microsoft.com/office/drawing/2014/main" id="{121112CC-0278-432D-AC2E-D27743966E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2527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9" name="Rectangle 87">
                <a:extLst>
                  <a:ext uri="{FF2B5EF4-FFF2-40B4-BE49-F238E27FC236}">
                    <a16:creationId xmlns:a16="http://schemas.microsoft.com/office/drawing/2014/main" id="{9B51F151-0F5C-4DF5-B304-5E20ECF387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477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0" name="Rectangle 88">
                <a:extLst>
                  <a:ext uri="{FF2B5EF4-FFF2-40B4-BE49-F238E27FC236}">
                    <a16:creationId xmlns:a16="http://schemas.microsoft.com/office/drawing/2014/main" id="{6F7CAEB2-55BD-443D-93B2-B11CF727A6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420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1" name="Rectangle 89">
                <a:extLst>
                  <a:ext uri="{FF2B5EF4-FFF2-40B4-BE49-F238E27FC236}">
                    <a16:creationId xmlns:a16="http://schemas.microsoft.com/office/drawing/2014/main" id="{7AF425C0-25B7-474A-9735-DB0A27D150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2369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2" name="Rectangle 90">
                <a:extLst>
                  <a:ext uri="{FF2B5EF4-FFF2-40B4-BE49-F238E27FC236}">
                    <a16:creationId xmlns:a16="http://schemas.microsoft.com/office/drawing/2014/main" id="{8D247AE3-9C6E-48B1-A0FE-2A7CE74618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233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3" name="Rectangle 91">
                <a:extLst>
                  <a:ext uri="{FF2B5EF4-FFF2-40B4-BE49-F238E27FC236}">
                    <a16:creationId xmlns:a16="http://schemas.microsoft.com/office/drawing/2014/main" id="{6B6AA42E-3B9F-4420-8EDB-710DDA6AC4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23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4" name="Rectangle 92">
                <a:extLst>
                  <a:ext uri="{FF2B5EF4-FFF2-40B4-BE49-F238E27FC236}">
                    <a16:creationId xmlns:a16="http://schemas.microsoft.com/office/drawing/2014/main" id="{4AEB9B68-D499-4F0A-A57E-230D265C16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09" y="2538"/>
                <a:ext cx="9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sym typeface="Symbol" panose="05050102010706020507" pitchFamily="18" charset="2"/>
                  </a:rPr>
                  <a:t></a:t>
                </a: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6" name="Rectangle 94">
                <a:extLst>
                  <a:ext uri="{FF2B5EF4-FFF2-40B4-BE49-F238E27FC236}">
                    <a16:creationId xmlns:a16="http://schemas.microsoft.com/office/drawing/2014/main" id="{946988FB-F344-4E1B-A0F0-1081E7697B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44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7" name="Rectangle 95">
                <a:extLst>
                  <a:ext uri="{FF2B5EF4-FFF2-40B4-BE49-F238E27FC236}">
                    <a16:creationId xmlns:a16="http://schemas.microsoft.com/office/drawing/2014/main" id="{A06ADDC3-2231-4F18-B300-FBD4889D60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2417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8" name="Rectangle 96">
                <a:extLst>
                  <a:ext uri="{FF2B5EF4-FFF2-40B4-BE49-F238E27FC236}">
                    <a16:creationId xmlns:a16="http://schemas.microsoft.com/office/drawing/2014/main" id="{8EF112C3-FDAF-4330-985F-585455B009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2384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9" name="Rectangle 97">
                <a:extLst>
                  <a:ext uri="{FF2B5EF4-FFF2-40B4-BE49-F238E27FC236}">
                    <a16:creationId xmlns:a16="http://schemas.microsoft.com/office/drawing/2014/main" id="{50AE3AA4-1E41-4D12-A15D-3C510298A6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235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0" name="Freeform 98">
                <a:extLst>
                  <a:ext uri="{FF2B5EF4-FFF2-40B4-BE49-F238E27FC236}">
                    <a16:creationId xmlns:a16="http://schemas.microsoft.com/office/drawing/2014/main" id="{B2240FE1-21D5-40B3-9DFC-F7C7E4BB1C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722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31" name="Freeform 99">
                <a:extLst>
                  <a:ext uri="{FF2B5EF4-FFF2-40B4-BE49-F238E27FC236}">
                    <a16:creationId xmlns:a16="http://schemas.microsoft.com/office/drawing/2014/main" id="{128E8CAF-DB0F-4A4C-8DB4-FF2176A7A5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722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32" name="Rectangle 100">
                <a:extLst>
                  <a:ext uri="{FF2B5EF4-FFF2-40B4-BE49-F238E27FC236}">
                    <a16:creationId xmlns:a16="http://schemas.microsoft.com/office/drawing/2014/main" id="{AA875B15-0EA2-48C3-9ADC-3C98AC555D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2869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3" name="Rectangle 101">
                <a:extLst>
                  <a:ext uri="{FF2B5EF4-FFF2-40B4-BE49-F238E27FC236}">
                    <a16:creationId xmlns:a16="http://schemas.microsoft.com/office/drawing/2014/main" id="{633C5230-5266-417B-A1B0-4860A83395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819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4" name="Rectangle 102">
                <a:extLst>
                  <a:ext uri="{FF2B5EF4-FFF2-40B4-BE49-F238E27FC236}">
                    <a16:creationId xmlns:a16="http://schemas.microsoft.com/office/drawing/2014/main" id="{C4FB609C-6CF6-4EC2-A745-0A622AD64E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762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5" name="Rectangle 103">
                <a:extLst>
                  <a:ext uri="{FF2B5EF4-FFF2-40B4-BE49-F238E27FC236}">
                    <a16:creationId xmlns:a16="http://schemas.microsoft.com/office/drawing/2014/main" id="{B90B76DD-570E-45C6-A214-709CF2EA70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2711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6" name="Rectangle 104">
                <a:extLst>
                  <a:ext uri="{FF2B5EF4-FFF2-40B4-BE49-F238E27FC236}">
                    <a16:creationId xmlns:a16="http://schemas.microsoft.com/office/drawing/2014/main" id="{B34AAF2E-C566-4AB3-87A1-B26AA226D3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267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7" name="Rectangle 105">
                <a:extLst>
                  <a:ext uri="{FF2B5EF4-FFF2-40B4-BE49-F238E27FC236}">
                    <a16:creationId xmlns:a16="http://schemas.microsoft.com/office/drawing/2014/main" id="{991E3FF5-DA75-429C-AFA6-FA794DA16B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265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8" name="Rectangle 106">
                <a:extLst>
                  <a:ext uri="{FF2B5EF4-FFF2-40B4-BE49-F238E27FC236}">
                    <a16:creationId xmlns:a16="http://schemas.microsoft.com/office/drawing/2014/main" id="{D5EFD97A-6300-4FDF-8D2A-301CC7B30F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88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9" name="Rectangle 107">
                <a:extLst>
                  <a:ext uri="{FF2B5EF4-FFF2-40B4-BE49-F238E27FC236}">
                    <a16:creationId xmlns:a16="http://schemas.microsoft.com/office/drawing/2014/main" id="{6676A07A-55A1-40AE-A2E7-5EC4EB3E06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25" y="2832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0" name="Rectangle 108">
                <a:extLst>
                  <a:ext uri="{FF2B5EF4-FFF2-40B4-BE49-F238E27FC236}">
                    <a16:creationId xmlns:a16="http://schemas.microsoft.com/office/drawing/2014/main" id="{F4334E4E-B4E7-4B9D-B5E7-EA93757B90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79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1" name="Rectangle 109">
                <a:extLst>
                  <a:ext uri="{FF2B5EF4-FFF2-40B4-BE49-F238E27FC236}">
                    <a16:creationId xmlns:a16="http://schemas.microsoft.com/office/drawing/2014/main" id="{74A98C89-9E19-4CCA-B4A5-B90FE67ADD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2758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2" name="Rectangle 110">
                <a:extLst>
                  <a:ext uri="{FF2B5EF4-FFF2-40B4-BE49-F238E27FC236}">
                    <a16:creationId xmlns:a16="http://schemas.microsoft.com/office/drawing/2014/main" id="{753E69C1-869E-4B70-A80E-730568148B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2726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3" name="Rectangle 111">
                <a:extLst>
                  <a:ext uri="{FF2B5EF4-FFF2-40B4-BE49-F238E27FC236}">
                    <a16:creationId xmlns:a16="http://schemas.microsoft.com/office/drawing/2014/main" id="{B4EF9775-63DA-4310-9903-362DC7D0FA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269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4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4" name="Freeform 112">
                <a:extLst>
                  <a:ext uri="{FF2B5EF4-FFF2-40B4-BE49-F238E27FC236}">
                    <a16:creationId xmlns:a16="http://schemas.microsoft.com/office/drawing/2014/main" id="{CD25E676-DFAC-443F-A2E8-1785FC0651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3063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45" name="Freeform 113">
                <a:extLst>
                  <a:ext uri="{FF2B5EF4-FFF2-40B4-BE49-F238E27FC236}">
                    <a16:creationId xmlns:a16="http://schemas.microsoft.com/office/drawing/2014/main" id="{6BA295D6-F0B8-4D56-AE30-29C8C4CA1B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3063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46" name="Rectangle 114">
                <a:extLst>
                  <a:ext uri="{FF2B5EF4-FFF2-40B4-BE49-F238E27FC236}">
                    <a16:creationId xmlns:a16="http://schemas.microsoft.com/office/drawing/2014/main" id="{2D60B746-6A32-4F47-848F-BE1C48CFD9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321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7" name="Rectangle 115">
                <a:extLst>
                  <a:ext uri="{FF2B5EF4-FFF2-40B4-BE49-F238E27FC236}">
                    <a16:creationId xmlns:a16="http://schemas.microsoft.com/office/drawing/2014/main" id="{79E85AF7-CCFA-48C6-BF90-E8E272DDBB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3161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8" name="Rectangle 116">
                <a:extLst>
                  <a:ext uri="{FF2B5EF4-FFF2-40B4-BE49-F238E27FC236}">
                    <a16:creationId xmlns:a16="http://schemas.microsoft.com/office/drawing/2014/main" id="{69F20E83-9DD5-4E79-9011-370284B459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3104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9" name="Rectangle 117">
                <a:extLst>
                  <a:ext uri="{FF2B5EF4-FFF2-40B4-BE49-F238E27FC236}">
                    <a16:creationId xmlns:a16="http://schemas.microsoft.com/office/drawing/2014/main" id="{3A0D3EDB-4E3D-4F4F-BADE-5597473035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3053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0" name="Rectangle 118">
                <a:extLst>
                  <a:ext uri="{FF2B5EF4-FFF2-40B4-BE49-F238E27FC236}">
                    <a16:creationId xmlns:a16="http://schemas.microsoft.com/office/drawing/2014/main" id="{B0A0D60D-BC47-400C-ACA7-A1117F41EC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301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1" name="Rectangle 119">
                <a:extLst>
                  <a:ext uri="{FF2B5EF4-FFF2-40B4-BE49-F238E27FC236}">
                    <a16:creationId xmlns:a16="http://schemas.microsoft.com/office/drawing/2014/main" id="{835D3EB4-3DF4-4DEE-8D82-7D35FF971F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3000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2" name="Rectangle 120">
                <a:extLst>
                  <a:ext uri="{FF2B5EF4-FFF2-40B4-BE49-F238E27FC236}">
                    <a16:creationId xmlns:a16="http://schemas.microsoft.com/office/drawing/2014/main" id="{19CFCD11-FE49-450A-A7E5-0E39B02610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322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3" name="Rectangle 121">
                <a:extLst>
                  <a:ext uri="{FF2B5EF4-FFF2-40B4-BE49-F238E27FC236}">
                    <a16:creationId xmlns:a16="http://schemas.microsoft.com/office/drawing/2014/main" id="{56C8BAA5-6CE4-4B50-9D1B-64E73841F5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25" y="317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4" name="Rectangle 122">
                <a:extLst>
                  <a:ext uri="{FF2B5EF4-FFF2-40B4-BE49-F238E27FC236}">
                    <a16:creationId xmlns:a16="http://schemas.microsoft.com/office/drawing/2014/main" id="{EAA0298D-AD83-4217-A302-6C98347200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313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5" name="Rectangle 123">
                <a:extLst>
                  <a:ext uri="{FF2B5EF4-FFF2-40B4-BE49-F238E27FC236}">
                    <a16:creationId xmlns:a16="http://schemas.microsoft.com/office/drawing/2014/main" id="{81D34BFD-302E-4519-98F5-A6D1694109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3100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6" name="Rectangle 124">
                <a:extLst>
                  <a:ext uri="{FF2B5EF4-FFF2-40B4-BE49-F238E27FC236}">
                    <a16:creationId xmlns:a16="http://schemas.microsoft.com/office/drawing/2014/main" id="{D7262DEC-1055-4402-8359-B6C282214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3067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7" name="Rectangle 125">
                <a:extLst>
                  <a:ext uri="{FF2B5EF4-FFF2-40B4-BE49-F238E27FC236}">
                    <a16:creationId xmlns:a16="http://schemas.microsoft.com/office/drawing/2014/main" id="{4594A579-3DB6-4E13-92DC-E6C0F92D50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303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4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8" name="Freeform 126">
                <a:extLst>
                  <a:ext uri="{FF2B5EF4-FFF2-40B4-BE49-F238E27FC236}">
                    <a16:creationId xmlns:a16="http://schemas.microsoft.com/office/drawing/2014/main" id="{0FAEEC3D-DA28-4BD2-BBA1-FFD29406BA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1693"/>
                <a:ext cx="213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59" name="Freeform 127">
                <a:extLst>
                  <a:ext uri="{FF2B5EF4-FFF2-40B4-BE49-F238E27FC236}">
                    <a16:creationId xmlns:a16="http://schemas.microsoft.com/office/drawing/2014/main" id="{AD817763-E13B-4A19-AEFD-569AA932A7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1693"/>
                <a:ext cx="213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60" name="Rectangle 128">
                <a:extLst>
                  <a:ext uri="{FF2B5EF4-FFF2-40B4-BE49-F238E27FC236}">
                    <a16:creationId xmlns:a16="http://schemas.microsoft.com/office/drawing/2014/main" id="{D92B53CA-B140-4C8B-A1B1-CD80C3BCD5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184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1" name="Rectangle 129">
                <a:extLst>
                  <a:ext uri="{FF2B5EF4-FFF2-40B4-BE49-F238E27FC236}">
                    <a16:creationId xmlns:a16="http://schemas.microsoft.com/office/drawing/2014/main" id="{ED2FC901-F812-4EEA-88C4-53C6DA3FC5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1804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2" name="Rectangle 130">
                <a:extLst>
                  <a:ext uri="{FF2B5EF4-FFF2-40B4-BE49-F238E27FC236}">
                    <a16:creationId xmlns:a16="http://schemas.microsoft.com/office/drawing/2014/main" id="{8668B6F6-C1D2-4F74-9CAE-5519B6121F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1761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3" name="Rectangle 131">
                <a:extLst>
                  <a:ext uri="{FF2B5EF4-FFF2-40B4-BE49-F238E27FC236}">
                    <a16:creationId xmlns:a16="http://schemas.microsoft.com/office/drawing/2014/main" id="{D0E38FDE-0F2F-4306-823B-F59A43E243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1722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4" name="Rectangle 132">
                <a:extLst>
                  <a:ext uri="{FF2B5EF4-FFF2-40B4-BE49-F238E27FC236}">
                    <a16:creationId xmlns:a16="http://schemas.microsoft.com/office/drawing/2014/main" id="{0DDD01F1-B548-4842-A784-D32F2B3F16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1677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5" name="Freeform 133">
                <a:extLst>
                  <a:ext uri="{FF2B5EF4-FFF2-40B4-BE49-F238E27FC236}">
                    <a16:creationId xmlns:a16="http://schemas.microsoft.com/office/drawing/2014/main" id="{31AF16C7-95EA-4F48-8070-538C03FF8E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038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66" name="Freeform 134">
                <a:extLst>
                  <a:ext uri="{FF2B5EF4-FFF2-40B4-BE49-F238E27FC236}">
                    <a16:creationId xmlns:a16="http://schemas.microsoft.com/office/drawing/2014/main" id="{17799E71-DA9F-4738-8C0A-ECB6DE1E39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038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67" name="Rectangle 135">
                <a:extLst>
                  <a:ext uri="{FF2B5EF4-FFF2-40B4-BE49-F238E27FC236}">
                    <a16:creationId xmlns:a16="http://schemas.microsoft.com/office/drawing/2014/main" id="{AACD9B7E-A46C-4747-B26E-5A293EFBFB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219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8" name="Rectangle 136">
                <a:extLst>
                  <a:ext uri="{FF2B5EF4-FFF2-40B4-BE49-F238E27FC236}">
                    <a16:creationId xmlns:a16="http://schemas.microsoft.com/office/drawing/2014/main" id="{063DF1CC-DD90-4F5D-AF8A-166FD8F558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2146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9" name="Rectangle 137">
                <a:extLst>
                  <a:ext uri="{FF2B5EF4-FFF2-40B4-BE49-F238E27FC236}">
                    <a16:creationId xmlns:a16="http://schemas.microsoft.com/office/drawing/2014/main" id="{BC5ED32B-EEFA-45BD-B560-CBA78C8AA1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2103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0" name="Rectangle 138">
                <a:extLst>
                  <a:ext uri="{FF2B5EF4-FFF2-40B4-BE49-F238E27FC236}">
                    <a16:creationId xmlns:a16="http://schemas.microsoft.com/office/drawing/2014/main" id="{82135B95-AFBA-4AB8-8EF9-E5C9FF4E54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2063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1" name="Rectangle 139">
                <a:extLst>
                  <a:ext uri="{FF2B5EF4-FFF2-40B4-BE49-F238E27FC236}">
                    <a16:creationId xmlns:a16="http://schemas.microsoft.com/office/drawing/2014/main" id="{A1113143-433C-414E-8009-C1468464AD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2019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2" name="Freeform 140">
                <a:extLst>
                  <a:ext uri="{FF2B5EF4-FFF2-40B4-BE49-F238E27FC236}">
                    <a16:creationId xmlns:a16="http://schemas.microsoft.com/office/drawing/2014/main" id="{EB6E9A52-796E-4DAA-A376-44EE4557C3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380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73" name="Freeform 141">
                <a:extLst>
                  <a:ext uri="{FF2B5EF4-FFF2-40B4-BE49-F238E27FC236}">
                    <a16:creationId xmlns:a16="http://schemas.microsoft.com/office/drawing/2014/main" id="{79DB5CDC-CAE1-410B-8A87-241C33AAB1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380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74" name="Rectangle 142">
                <a:extLst>
                  <a:ext uri="{FF2B5EF4-FFF2-40B4-BE49-F238E27FC236}">
                    <a16:creationId xmlns:a16="http://schemas.microsoft.com/office/drawing/2014/main" id="{370B4718-B81F-48E7-976F-4658B5AA11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253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5" name="Rectangle 143">
                <a:extLst>
                  <a:ext uri="{FF2B5EF4-FFF2-40B4-BE49-F238E27FC236}">
                    <a16:creationId xmlns:a16="http://schemas.microsoft.com/office/drawing/2014/main" id="{04D2BF95-8A03-4F20-A0DB-835729B77E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249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6" name="Rectangle 144">
                <a:extLst>
                  <a:ext uri="{FF2B5EF4-FFF2-40B4-BE49-F238E27FC236}">
                    <a16:creationId xmlns:a16="http://schemas.microsoft.com/office/drawing/2014/main" id="{360AB3CB-6DCE-4A48-BB07-89C379DD6D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244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7" name="Rectangle 145">
                <a:extLst>
                  <a:ext uri="{FF2B5EF4-FFF2-40B4-BE49-F238E27FC236}">
                    <a16:creationId xmlns:a16="http://schemas.microsoft.com/office/drawing/2014/main" id="{D61BEDB4-ECDD-455D-B1D4-88D33686ED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2408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8" name="Rectangle 146">
                <a:extLst>
                  <a:ext uri="{FF2B5EF4-FFF2-40B4-BE49-F238E27FC236}">
                    <a16:creationId xmlns:a16="http://schemas.microsoft.com/office/drawing/2014/main" id="{F4394496-4F61-4A24-8B5B-3610002CAD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2364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9" name="Freeform 147">
                <a:extLst>
                  <a:ext uri="{FF2B5EF4-FFF2-40B4-BE49-F238E27FC236}">
                    <a16:creationId xmlns:a16="http://schemas.microsoft.com/office/drawing/2014/main" id="{0B67E206-3702-428B-9431-2268F37291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722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80" name="Freeform 148">
                <a:extLst>
                  <a:ext uri="{FF2B5EF4-FFF2-40B4-BE49-F238E27FC236}">
                    <a16:creationId xmlns:a16="http://schemas.microsoft.com/office/drawing/2014/main" id="{FCA44929-04F5-4AFB-BBF7-E490362A6F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722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81" name="Rectangle 149">
                <a:extLst>
                  <a:ext uri="{FF2B5EF4-FFF2-40B4-BE49-F238E27FC236}">
                    <a16:creationId xmlns:a16="http://schemas.microsoft.com/office/drawing/2014/main" id="{F435E0AA-30C8-4983-953A-0DE6424B9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287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2" name="Rectangle 150">
                <a:extLst>
                  <a:ext uri="{FF2B5EF4-FFF2-40B4-BE49-F238E27FC236}">
                    <a16:creationId xmlns:a16="http://schemas.microsoft.com/office/drawing/2014/main" id="{E1B4839E-5777-4E0D-9118-7C77CE5E21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283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3" name="Rectangle 151">
                <a:extLst>
                  <a:ext uri="{FF2B5EF4-FFF2-40B4-BE49-F238E27FC236}">
                    <a16:creationId xmlns:a16="http://schemas.microsoft.com/office/drawing/2014/main" id="{712679D8-2367-48AC-97B4-5305EF0338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2789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4" name="Rectangle 152">
                <a:extLst>
                  <a:ext uri="{FF2B5EF4-FFF2-40B4-BE49-F238E27FC236}">
                    <a16:creationId xmlns:a16="http://schemas.microsoft.com/office/drawing/2014/main" id="{DD0F9BA0-D6ED-4A48-B831-7B4C7477EF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2750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5" name="Rectangle 153">
                <a:extLst>
                  <a:ext uri="{FF2B5EF4-FFF2-40B4-BE49-F238E27FC236}">
                    <a16:creationId xmlns:a16="http://schemas.microsoft.com/office/drawing/2014/main" id="{B59DBC79-EF75-4A45-B339-9CBBAD80CD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2706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6" name="Freeform 154">
                <a:extLst>
                  <a:ext uri="{FF2B5EF4-FFF2-40B4-BE49-F238E27FC236}">
                    <a16:creationId xmlns:a16="http://schemas.microsoft.com/office/drawing/2014/main" id="{C85BE950-B6C2-4919-A318-F081FED49B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3063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87" name="Freeform 155">
                <a:extLst>
                  <a:ext uri="{FF2B5EF4-FFF2-40B4-BE49-F238E27FC236}">
                    <a16:creationId xmlns:a16="http://schemas.microsoft.com/office/drawing/2014/main" id="{F0D1F0CF-0D5C-4073-BEEF-321B9B5948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3063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88" name="Rectangle 156">
                <a:extLst>
                  <a:ext uri="{FF2B5EF4-FFF2-40B4-BE49-F238E27FC236}">
                    <a16:creationId xmlns:a16="http://schemas.microsoft.com/office/drawing/2014/main" id="{5C83902C-B821-430E-83B6-3F9080BAF5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321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9" name="Rectangle 157">
                <a:extLst>
                  <a:ext uri="{FF2B5EF4-FFF2-40B4-BE49-F238E27FC236}">
                    <a16:creationId xmlns:a16="http://schemas.microsoft.com/office/drawing/2014/main" id="{CF458220-A40E-4B4F-AFB8-ABC3DB86EF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3174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0" name="Rectangle 158">
                <a:extLst>
                  <a:ext uri="{FF2B5EF4-FFF2-40B4-BE49-F238E27FC236}">
                    <a16:creationId xmlns:a16="http://schemas.microsoft.com/office/drawing/2014/main" id="{56ADE550-B947-4DEC-A173-47202E7840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3131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1" name="Rectangle 159">
                <a:extLst>
                  <a:ext uri="{FF2B5EF4-FFF2-40B4-BE49-F238E27FC236}">
                    <a16:creationId xmlns:a16="http://schemas.microsoft.com/office/drawing/2014/main" id="{B371FF97-67C3-48BE-ACDA-27D553AD41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3092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2" name="Rectangle 160">
                <a:extLst>
                  <a:ext uri="{FF2B5EF4-FFF2-40B4-BE49-F238E27FC236}">
                    <a16:creationId xmlns:a16="http://schemas.microsoft.com/office/drawing/2014/main" id="{3801F3AC-0523-4887-B3A2-F6F1D09FD2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3047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3" name="Freeform 161">
                <a:extLst>
                  <a:ext uri="{FF2B5EF4-FFF2-40B4-BE49-F238E27FC236}">
                    <a16:creationId xmlns:a16="http://schemas.microsoft.com/office/drawing/2014/main" id="{5BCA8EAC-20FF-41C3-8521-1C2371CC5C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1" y="2324"/>
                <a:ext cx="214" cy="398"/>
              </a:xfrm>
              <a:custGeom>
                <a:avLst/>
                <a:gdLst>
                  <a:gd name="T0" fmla="*/ 0 w 534"/>
                  <a:gd name="T1" fmla="*/ 0 h 993"/>
                  <a:gd name="T2" fmla="*/ 0 w 534"/>
                  <a:gd name="T3" fmla="*/ 0 h 993"/>
                  <a:gd name="T4" fmla="*/ 534 w 534"/>
                  <a:gd name="T5" fmla="*/ 0 h 993"/>
                  <a:gd name="T6" fmla="*/ 534 w 534"/>
                  <a:gd name="T7" fmla="*/ 993 h 993"/>
                  <a:gd name="T8" fmla="*/ 0 w 534"/>
                  <a:gd name="T9" fmla="*/ 993 h 993"/>
                  <a:gd name="T10" fmla="*/ 0 w 534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93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94" name="Freeform 162">
                <a:extLst>
                  <a:ext uri="{FF2B5EF4-FFF2-40B4-BE49-F238E27FC236}">
                    <a16:creationId xmlns:a16="http://schemas.microsoft.com/office/drawing/2014/main" id="{F181E8FA-0578-429D-BE08-1A1BC70B22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1" y="2324"/>
                <a:ext cx="214" cy="398"/>
              </a:xfrm>
              <a:custGeom>
                <a:avLst/>
                <a:gdLst>
                  <a:gd name="T0" fmla="*/ 0 w 534"/>
                  <a:gd name="T1" fmla="*/ 0 h 993"/>
                  <a:gd name="T2" fmla="*/ 0 w 534"/>
                  <a:gd name="T3" fmla="*/ 0 h 993"/>
                  <a:gd name="T4" fmla="*/ 534 w 534"/>
                  <a:gd name="T5" fmla="*/ 0 h 993"/>
                  <a:gd name="T6" fmla="*/ 534 w 534"/>
                  <a:gd name="T7" fmla="*/ 993 h 993"/>
                  <a:gd name="T8" fmla="*/ 0 w 534"/>
                  <a:gd name="T9" fmla="*/ 993 h 993"/>
                  <a:gd name="T10" fmla="*/ 0 w 534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93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95" name="Rectangle 163">
                <a:extLst>
                  <a:ext uri="{FF2B5EF4-FFF2-40B4-BE49-F238E27FC236}">
                    <a16:creationId xmlns:a16="http://schemas.microsoft.com/office/drawing/2014/main" id="{D865C6FF-0236-4517-8AB1-10BD8D8E70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595" y="2524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6" name="Rectangle 164">
                <a:extLst>
                  <a:ext uri="{FF2B5EF4-FFF2-40B4-BE49-F238E27FC236}">
                    <a16:creationId xmlns:a16="http://schemas.microsoft.com/office/drawing/2014/main" id="{0A69BC83-397E-47AB-B6E0-6AF71AA4B9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590" y="2475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7" name="Rectangle 165">
                <a:extLst>
                  <a:ext uri="{FF2B5EF4-FFF2-40B4-BE49-F238E27FC236}">
                    <a16:creationId xmlns:a16="http://schemas.microsoft.com/office/drawing/2014/main" id="{44586991-B53A-4B06-BB57-B76DEA0A7D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590" y="2418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8" name="Rectangle 166">
                <a:extLst>
                  <a:ext uri="{FF2B5EF4-FFF2-40B4-BE49-F238E27FC236}">
                    <a16:creationId xmlns:a16="http://schemas.microsoft.com/office/drawing/2014/main" id="{856F5C3E-A834-4A2C-8F8D-EB4D29F189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594" y="2366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9" name="Rectangle 167">
                <a:extLst>
                  <a:ext uri="{FF2B5EF4-FFF2-40B4-BE49-F238E27FC236}">
                    <a16:creationId xmlns:a16="http://schemas.microsoft.com/office/drawing/2014/main" id="{8EC85826-4992-49EA-9828-1B30A4C1E8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09" y="233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0" name="Rectangle 168">
                <a:extLst>
                  <a:ext uri="{FF2B5EF4-FFF2-40B4-BE49-F238E27FC236}">
                    <a16:creationId xmlns:a16="http://schemas.microsoft.com/office/drawing/2014/main" id="{B6F3154E-6EB8-46A5-993E-FF537E050E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97" y="256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1" name="Rectangle 169">
                <a:extLst>
                  <a:ext uri="{FF2B5EF4-FFF2-40B4-BE49-F238E27FC236}">
                    <a16:creationId xmlns:a16="http://schemas.microsoft.com/office/drawing/2014/main" id="{2DB3AC7D-B145-4B1C-9F22-51F43EF280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89" y="2498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2" name="Rectangle 170">
                <a:extLst>
                  <a:ext uri="{FF2B5EF4-FFF2-40B4-BE49-F238E27FC236}">
                    <a16:creationId xmlns:a16="http://schemas.microsoft.com/office/drawing/2014/main" id="{2B5FE609-871F-43FE-B609-29BAD4A99E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97" y="243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3" name="Rectangle 171">
                <a:extLst>
                  <a:ext uri="{FF2B5EF4-FFF2-40B4-BE49-F238E27FC236}">
                    <a16:creationId xmlns:a16="http://schemas.microsoft.com/office/drawing/2014/main" id="{58A67C60-45C0-417C-900E-B24FB456D5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09" y="2406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4" name="Rectangle 172">
                <a:extLst>
                  <a:ext uri="{FF2B5EF4-FFF2-40B4-BE49-F238E27FC236}">
                    <a16:creationId xmlns:a16="http://schemas.microsoft.com/office/drawing/2014/main" id="{19FA6646-CA8F-4384-B1D1-6CE484965D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98" y="2354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5" name="Rectangle 173">
                <a:extLst>
                  <a:ext uri="{FF2B5EF4-FFF2-40B4-BE49-F238E27FC236}">
                    <a16:creationId xmlns:a16="http://schemas.microsoft.com/office/drawing/2014/main" id="{C5FC7191-0C6D-4890-A7AF-904375192E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21" y="232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6" name="Freeform 174">
                <a:extLst>
                  <a:ext uri="{FF2B5EF4-FFF2-40B4-BE49-F238E27FC236}">
                    <a16:creationId xmlns:a16="http://schemas.microsoft.com/office/drawing/2014/main" id="{2E19A364-E8AF-4126-9944-F4C07CF1C4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" y="2326"/>
                <a:ext cx="213" cy="396"/>
              </a:xfrm>
              <a:custGeom>
                <a:avLst/>
                <a:gdLst>
                  <a:gd name="T0" fmla="*/ 0 w 533"/>
                  <a:gd name="T1" fmla="*/ 0 h 987"/>
                  <a:gd name="T2" fmla="*/ 0 w 533"/>
                  <a:gd name="T3" fmla="*/ 0 h 987"/>
                  <a:gd name="T4" fmla="*/ 533 w 533"/>
                  <a:gd name="T5" fmla="*/ 0 h 987"/>
                  <a:gd name="T6" fmla="*/ 533 w 533"/>
                  <a:gd name="T7" fmla="*/ 987 h 987"/>
                  <a:gd name="T8" fmla="*/ 0 w 533"/>
                  <a:gd name="T9" fmla="*/ 987 h 987"/>
                  <a:gd name="T10" fmla="*/ 0 w 533"/>
                  <a:gd name="T11" fmla="*/ 0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8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87"/>
                    </a:lnTo>
                    <a:lnTo>
                      <a:pt x="0" y="9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07" name="Freeform 175">
                <a:extLst>
                  <a:ext uri="{FF2B5EF4-FFF2-40B4-BE49-F238E27FC236}">
                    <a16:creationId xmlns:a16="http://schemas.microsoft.com/office/drawing/2014/main" id="{B5CFF91C-9849-47BC-BD35-BAB3B1F7D1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" y="2326"/>
                <a:ext cx="213" cy="396"/>
              </a:xfrm>
              <a:custGeom>
                <a:avLst/>
                <a:gdLst>
                  <a:gd name="T0" fmla="*/ 0 w 533"/>
                  <a:gd name="T1" fmla="*/ 0 h 987"/>
                  <a:gd name="T2" fmla="*/ 0 w 533"/>
                  <a:gd name="T3" fmla="*/ 0 h 987"/>
                  <a:gd name="T4" fmla="*/ 533 w 533"/>
                  <a:gd name="T5" fmla="*/ 0 h 987"/>
                  <a:gd name="T6" fmla="*/ 533 w 533"/>
                  <a:gd name="T7" fmla="*/ 987 h 987"/>
                  <a:gd name="T8" fmla="*/ 0 w 533"/>
                  <a:gd name="T9" fmla="*/ 987 h 987"/>
                  <a:gd name="T10" fmla="*/ 0 w 533"/>
                  <a:gd name="T11" fmla="*/ 0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8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87"/>
                    </a:lnTo>
                    <a:lnTo>
                      <a:pt x="0" y="98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08" name="Rectangle 176">
                <a:extLst>
                  <a:ext uri="{FF2B5EF4-FFF2-40B4-BE49-F238E27FC236}">
                    <a16:creationId xmlns:a16="http://schemas.microsoft.com/office/drawing/2014/main" id="{A18D44E7-86ED-40AD-85FE-8CF88E0411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62" y="253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9" name="Rectangle 177">
                <a:extLst>
                  <a:ext uri="{FF2B5EF4-FFF2-40B4-BE49-F238E27FC236}">
                    <a16:creationId xmlns:a16="http://schemas.microsoft.com/office/drawing/2014/main" id="{B00F7251-D576-4535-8707-32D7DD0BF7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61" y="249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10" name="Rectangle 178">
                <a:extLst>
                  <a:ext uri="{FF2B5EF4-FFF2-40B4-BE49-F238E27FC236}">
                    <a16:creationId xmlns:a16="http://schemas.microsoft.com/office/drawing/2014/main" id="{CBFFF954-0502-4475-BB77-CEDB745AAE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63" y="244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11" name="Rectangle 179">
                <a:extLst>
                  <a:ext uri="{FF2B5EF4-FFF2-40B4-BE49-F238E27FC236}">
                    <a16:creationId xmlns:a16="http://schemas.microsoft.com/office/drawing/2014/main" id="{581CE7D7-2F67-496A-B4C6-C8C16F24B6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66" y="2408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12" name="Rectangle 180">
                <a:extLst>
                  <a:ext uri="{FF2B5EF4-FFF2-40B4-BE49-F238E27FC236}">
                    <a16:creationId xmlns:a16="http://schemas.microsoft.com/office/drawing/2014/main" id="{EFD33AE3-5279-4CA5-9954-ACFE05A99D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57" y="2364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13" name="Freeform 181">
                <a:extLst>
                  <a:ext uri="{FF2B5EF4-FFF2-40B4-BE49-F238E27FC236}">
                    <a16:creationId xmlns:a16="http://schemas.microsoft.com/office/drawing/2014/main" id="{B5BFB74F-4E4B-4370-8379-98C22387597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1824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4" name="Freeform 182">
                <a:extLst>
                  <a:ext uri="{FF2B5EF4-FFF2-40B4-BE49-F238E27FC236}">
                    <a16:creationId xmlns:a16="http://schemas.microsoft.com/office/drawing/2014/main" id="{70C2E6DE-2A49-4B2D-8C19-377B556E7B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2180"/>
                <a:ext cx="112" cy="32"/>
              </a:xfrm>
              <a:custGeom>
                <a:avLst/>
                <a:gdLst>
                  <a:gd name="T0" fmla="*/ 0 w 280"/>
                  <a:gd name="T1" fmla="*/ 36 h 80"/>
                  <a:gd name="T2" fmla="*/ 0 w 280"/>
                  <a:gd name="T3" fmla="*/ 36 h 80"/>
                  <a:gd name="T4" fmla="*/ 214 w 280"/>
                  <a:gd name="T5" fmla="*/ 36 h 80"/>
                  <a:gd name="T6" fmla="*/ 214 w 280"/>
                  <a:gd name="T7" fmla="*/ 43 h 80"/>
                  <a:gd name="T8" fmla="*/ 0 w 280"/>
                  <a:gd name="T9" fmla="*/ 43 h 80"/>
                  <a:gd name="T10" fmla="*/ 0 w 280"/>
                  <a:gd name="T11" fmla="*/ 36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4" y="36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5" name="Freeform 183">
                <a:extLst>
                  <a:ext uri="{FF2B5EF4-FFF2-40B4-BE49-F238E27FC236}">
                    <a16:creationId xmlns:a16="http://schemas.microsoft.com/office/drawing/2014/main" id="{63AD3124-9232-4578-8BBB-76B377975F1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2518"/>
                <a:ext cx="112" cy="33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4 h 80"/>
                  <a:gd name="T8" fmla="*/ 0 w 280"/>
                  <a:gd name="T9" fmla="*/ 44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6" name="Freeform 184">
                <a:extLst>
                  <a:ext uri="{FF2B5EF4-FFF2-40B4-BE49-F238E27FC236}">
                    <a16:creationId xmlns:a16="http://schemas.microsoft.com/office/drawing/2014/main" id="{FC0987B2-225C-4F72-B7B7-E5FE0B7589D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2866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7" name="Freeform 185">
                <a:extLst>
                  <a:ext uri="{FF2B5EF4-FFF2-40B4-BE49-F238E27FC236}">
                    <a16:creationId xmlns:a16="http://schemas.microsoft.com/office/drawing/2014/main" id="{A314E575-12CD-42D5-8414-C8B71870C3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3191"/>
                <a:ext cx="112" cy="32"/>
              </a:xfrm>
              <a:custGeom>
                <a:avLst/>
                <a:gdLst>
                  <a:gd name="T0" fmla="*/ 0 w 280"/>
                  <a:gd name="T1" fmla="*/ 44 h 80"/>
                  <a:gd name="T2" fmla="*/ 0 w 280"/>
                  <a:gd name="T3" fmla="*/ 44 h 80"/>
                  <a:gd name="T4" fmla="*/ 214 w 280"/>
                  <a:gd name="T5" fmla="*/ 44 h 80"/>
                  <a:gd name="T6" fmla="*/ 214 w 280"/>
                  <a:gd name="T7" fmla="*/ 37 h 80"/>
                  <a:gd name="T8" fmla="*/ 0 w 280"/>
                  <a:gd name="T9" fmla="*/ 37 h 80"/>
                  <a:gd name="T10" fmla="*/ 0 w 280"/>
                  <a:gd name="T11" fmla="*/ 44 h 80"/>
                  <a:gd name="T12" fmla="*/ 200 w 280"/>
                  <a:gd name="T13" fmla="*/ 80 h 80"/>
                  <a:gd name="T14" fmla="*/ 200 w 280"/>
                  <a:gd name="T15" fmla="*/ 80 h 80"/>
                  <a:gd name="T16" fmla="*/ 280 w 280"/>
                  <a:gd name="T17" fmla="*/ 40 h 80"/>
                  <a:gd name="T18" fmla="*/ 200 w 280"/>
                  <a:gd name="T19" fmla="*/ 0 h 80"/>
                  <a:gd name="T20" fmla="*/ 200 w 280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44"/>
                    </a:moveTo>
                    <a:lnTo>
                      <a:pt x="0" y="44"/>
                    </a:lnTo>
                    <a:lnTo>
                      <a:pt x="214" y="44"/>
                    </a:lnTo>
                    <a:lnTo>
                      <a:pt x="214" y="37"/>
                    </a:lnTo>
                    <a:lnTo>
                      <a:pt x="0" y="37"/>
                    </a:lnTo>
                    <a:lnTo>
                      <a:pt x="0" y="44"/>
                    </a:lnTo>
                    <a:close/>
                    <a:moveTo>
                      <a:pt x="200" y="80"/>
                    </a:moveTo>
                    <a:lnTo>
                      <a:pt x="200" y="80"/>
                    </a:lnTo>
                    <a:lnTo>
                      <a:pt x="280" y="40"/>
                    </a:lnTo>
                    <a:lnTo>
                      <a:pt x="200" y="0"/>
                    </a:lnTo>
                    <a:lnTo>
                      <a:pt x="200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8" name="Freeform 186">
                <a:extLst>
                  <a:ext uri="{FF2B5EF4-FFF2-40B4-BE49-F238E27FC236}">
                    <a16:creationId xmlns:a16="http://schemas.microsoft.com/office/drawing/2014/main" id="{5BC0B262-AA56-4A25-BBD3-1CB29F0E1B2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1824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3 w 280"/>
                  <a:gd name="T5" fmla="*/ 37 h 80"/>
                  <a:gd name="T6" fmla="*/ 213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3" y="37"/>
                    </a:lnTo>
                    <a:lnTo>
                      <a:pt x="213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9" name="Freeform 187">
                <a:extLst>
                  <a:ext uri="{FF2B5EF4-FFF2-40B4-BE49-F238E27FC236}">
                    <a16:creationId xmlns:a16="http://schemas.microsoft.com/office/drawing/2014/main" id="{FECCEA76-4491-4A8C-94C2-A6B26D5AF72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2180"/>
                <a:ext cx="112" cy="32"/>
              </a:xfrm>
              <a:custGeom>
                <a:avLst/>
                <a:gdLst>
                  <a:gd name="T0" fmla="*/ 0 w 280"/>
                  <a:gd name="T1" fmla="*/ 36 h 80"/>
                  <a:gd name="T2" fmla="*/ 0 w 280"/>
                  <a:gd name="T3" fmla="*/ 36 h 80"/>
                  <a:gd name="T4" fmla="*/ 213 w 280"/>
                  <a:gd name="T5" fmla="*/ 36 h 80"/>
                  <a:gd name="T6" fmla="*/ 213 w 280"/>
                  <a:gd name="T7" fmla="*/ 43 h 80"/>
                  <a:gd name="T8" fmla="*/ 0 w 280"/>
                  <a:gd name="T9" fmla="*/ 43 h 80"/>
                  <a:gd name="T10" fmla="*/ 0 w 280"/>
                  <a:gd name="T11" fmla="*/ 36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3" y="36"/>
                    </a:lnTo>
                    <a:lnTo>
                      <a:pt x="213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0" name="Freeform 188">
                <a:extLst>
                  <a:ext uri="{FF2B5EF4-FFF2-40B4-BE49-F238E27FC236}">
                    <a16:creationId xmlns:a16="http://schemas.microsoft.com/office/drawing/2014/main" id="{A0DEB834-A41C-493A-BED2-FBDF9A9B46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2518"/>
                <a:ext cx="112" cy="33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3 w 280"/>
                  <a:gd name="T5" fmla="*/ 37 h 80"/>
                  <a:gd name="T6" fmla="*/ 213 w 280"/>
                  <a:gd name="T7" fmla="*/ 44 h 80"/>
                  <a:gd name="T8" fmla="*/ 0 w 280"/>
                  <a:gd name="T9" fmla="*/ 44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3" y="37"/>
                    </a:lnTo>
                    <a:lnTo>
                      <a:pt x="213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1" name="Freeform 189">
                <a:extLst>
                  <a:ext uri="{FF2B5EF4-FFF2-40B4-BE49-F238E27FC236}">
                    <a16:creationId xmlns:a16="http://schemas.microsoft.com/office/drawing/2014/main" id="{816FA989-29EF-4CA3-B50E-6E7AAE360FB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2866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3 w 280"/>
                  <a:gd name="T5" fmla="*/ 37 h 80"/>
                  <a:gd name="T6" fmla="*/ 213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3" y="37"/>
                    </a:lnTo>
                    <a:lnTo>
                      <a:pt x="213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2" name="Freeform 190">
                <a:extLst>
                  <a:ext uri="{FF2B5EF4-FFF2-40B4-BE49-F238E27FC236}">
                    <a16:creationId xmlns:a16="http://schemas.microsoft.com/office/drawing/2014/main" id="{87CEA877-E46E-448B-A459-10FD1273E02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3191"/>
                <a:ext cx="112" cy="32"/>
              </a:xfrm>
              <a:custGeom>
                <a:avLst/>
                <a:gdLst>
                  <a:gd name="T0" fmla="*/ 0 w 280"/>
                  <a:gd name="T1" fmla="*/ 44 h 80"/>
                  <a:gd name="T2" fmla="*/ 0 w 280"/>
                  <a:gd name="T3" fmla="*/ 44 h 80"/>
                  <a:gd name="T4" fmla="*/ 213 w 280"/>
                  <a:gd name="T5" fmla="*/ 44 h 80"/>
                  <a:gd name="T6" fmla="*/ 213 w 280"/>
                  <a:gd name="T7" fmla="*/ 37 h 80"/>
                  <a:gd name="T8" fmla="*/ 0 w 280"/>
                  <a:gd name="T9" fmla="*/ 37 h 80"/>
                  <a:gd name="T10" fmla="*/ 0 w 280"/>
                  <a:gd name="T11" fmla="*/ 44 h 80"/>
                  <a:gd name="T12" fmla="*/ 200 w 280"/>
                  <a:gd name="T13" fmla="*/ 80 h 80"/>
                  <a:gd name="T14" fmla="*/ 200 w 280"/>
                  <a:gd name="T15" fmla="*/ 80 h 80"/>
                  <a:gd name="T16" fmla="*/ 280 w 280"/>
                  <a:gd name="T17" fmla="*/ 40 h 80"/>
                  <a:gd name="T18" fmla="*/ 200 w 280"/>
                  <a:gd name="T19" fmla="*/ 0 h 80"/>
                  <a:gd name="T20" fmla="*/ 200 w 280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44"/>
                    </a:moveTo>
                    <a:lnTo>
                      <a:pt x="0" y="44"/>
                    </a:lnTo>
                    <a:lnTo>
                      <a:pt x="213" y="44"/>
                    </a:lnTo>
                    <a:lnTo>
                      <a:pt x="213" y="37"/>
                    </a:lnTo>
                    <a:lnTo>
                      <a:pt x="0" y="37"/>
                    </a:lnTo>
                    <a:lnTo>
                      <a:pt x="0" y="44"/>
                    </a:lnTo>
                    <a:close/>
                    <a:moveTo>
                      <a:pt x="200" y="80"/>
                    </a:moveTo>
                    <a:lnTo>
                      <a:pt x="200" y="80"/>
                    </a:lnTo>
                    <a:lnTo>
                      <a:pt x="280" y="40"/>
                    </a:lnTo>
                    <a:lnTo>
                      <a:pt x="200" y="0"/>
                    </a:lnTo>
                    <a:lnTo>
                      <a:pt x="200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3" name="Freeform 191">
                <a:extLst>
                  <a:ext uri="{FF2B5EF4-FFF2-40B4-BE49-F238E27FC236}">
                    <a16:creationId xmlns:a16="http://schemas.microsoft.com/office/drawing/2014/main" id="{81CD18D6-DA8F-4BC1-86C7-70E842AC573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62" y="2500"/>
                <a:ext cx="112" cy="32"/>
              </a:xfrm>
              <a:custGeom>
                <a:avLst/>
                <a:gdLst>
                  <a:gd name="T0" fmla="*/ 0 w 280"/>
                  <a:gd name="T1" fmla="*/ 36 h 80"/>
                  <a:gd name="T2" fmla="*/ 0 w 280"/>
                  <a:gd name="T3" fmla="*/ 36 h 80"/>
                  <a:gd name="T4" fmla="*/ 214 w 280"/>
                  <a:gd name="T5" fmla="*/ 36 h 80"/>
                  <a:gd name="T6" fmla="*/ 214 w 280"/>
                  <a:gd name="T7" fmla="*/ 43 h 80"/>
                  <a:gd name="T8" fmla="*/ 0 w 280"/>
                  <a:gd name="T9" fmla="*/ 43 h 80"/>
                  <a:gd name="T10" fmla="*/ 0 w 280"/>
                  <a:gd name="T11" fmla="*/ 36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4" y="36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4" name="Freeform 192">
                <a:extLst>
                  <a:ext uri="{FF2B5EF4-FFF2-40B4-BE49-F238E27FC236}">
                    <a16:creationId xmlns:a16="http://schemas.microsoft.com/office/drawing/2014/main" id="{78C8C65F-5FEC-4A5D-956B-1CA151972E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1839"/>
                <a:ext cx="118" cy="700"/>
              </a:xfrm>
              <a:custGeom>
                <a:avLst/>
                <a:gdLst>
                  <a:gd name="T0" fmla="*/ 0 w 296"/>
                  <a:gd name="T1" fmla="*/ 0 h 1748"/>
                  <a:gd name="T2" fmla="*/ 0 w 296"/>
                  <a:gd name="T3" fmla="*/ 0 h 1748"/>
                  <a:gd name="T4" fmla="*/ 151 w 296"/>
                  <a:gd name="T5" fmla="*/ 0 h 1748"/>
                  <a:gd name="T6" fmla="*/ 151 w 296"/>
                  <a:gd name="T7" fmla="*/ 1708 h 1748"/>
                  <a:gd name="T8" fmla="*/ 148 w 296"/>
                  <a:gd name="T9" fmla="*/ 1705 h 1748"/>
                  <a:gd name="T10" fmla="*/ 229 w 296"/>
                  <a:gd name="T11" fmla="*/ 1705 h 1748"/>
                  <a:gd name="T12" fmla="*/ 229 w 296"/>
                  <a:gd name="T13" fmla="*/ 1712 h 1748"/>
                  <a:gd name="T14" fmla="*/ 145 w 296"/>
                  <a:gd name="T15" fmla="*/ 1712 h 1748"/>
                  <a:gd name="T16" fmla="*/ 145 w 296"/>
                  <a:gd name="T17" fmla="*/ 3 h 1748"/>
                  <a:gd name="T18" fmla="*/ 148 w 296"/>
                  <a:gd name="T19" fmla="*/ 6 h 1748"/>
                  <a:gd name="T20" fmla="*/ 0 w 296"/>
                  <a:gd name="T21" fmla="*/ 6 h 1748"/>
                  <a:gd name="T22" fmla="*/ 0 w 296"/>
                  <a:gd name="T23" fmla="*/ 0 h 1748"/>
                  <a:gd name="T24" fmla="*/ 216 w 296"/>
                  <a:gd name="T25" fmla="*/ 1668 h 1748"/>
                  <a:gd name="T26" fmla="*/ 216 w 296"/>
                  <a:gd name="T27" fmla="*/ 1668 h 1748"/>
                  <a:gd name="T28" fmla="*/ 296 w 296"/>
                  <a:gd name="T29" fmla="*/ 1708 h 1748"/>
                  <a:gd name="T30" fmla="*/ 216 w 296"/>
                  <a:gd name="T31" fmla="*/ 1748 h 1748"/>
                  <a:gd name="T32" fmla="*/ 216 w 296"/>
                  <a:gd name="T33" fmla="*/ 1668 h 1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1748">
                    <a:moveTo>
                      <a:pt x="0" y="0"/>
                    </a:moveTo>
                    <a:lnTo>
                      <a:pt x="0" y="0"/>
                    </a:lnTo>
                    <a:lnTo>
                      <a:pt x="151" y="0"/>
                    </a:lnTo>
                    <a:lnTo>
                      <a:pt x="151" y="1708"/>
                    </a:lnTo>
                    <a:lnTo>
                      <a:pt x="148" y="1705"/>
                    </a:lnTo>
                    <a:lnTo>
                      <a:pt x="229" y="1705"/>
                    </a:lnTo>
                    <a:lnTo>
                      <a:pt x="229" y="1712"/>
                    </a:lnTo>
                    <a:lnTo>
                      <a:pt x="145" y="1712"/>
                    </a:lnTo>
                    <a:lnTo>
                      <a:pt x="145" y="3"/>
                    </a:lnTo>
                    <a:lnTo>
                      <a:pt x="148" y="6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  <a:moveTo>
                      <a:pt x="216" y="1668"/>
                    </a:moveTo>
                    <a:lnTo>
                      <a:pt x="216" y="1668"/>
                    </a:lnTo>
                    <a:lnTo>
                      <a:pt x="296" y="1708"/>
                    </a:lnTo>
                    <a:lnTo>
                      <a:pt x="216" y="1748"/>
                    </a:lnTo>
                    <a:lnTo>
                      <a:pt x="216" y="166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5" name="Freeform 193">
                <a:extLst>
                  <a:ext uri="{FF2B5EF4-FFF2-40B4-BE49-F238E27FC236}">
                    <a16:creationId xmlns:a16="http://schemas.microsoft.com/office/drawing/2014/main" id="{539CF2FD-8A2D-4DFB-A148-94FB50C0252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2181"/>
                <a:ext cx="118" cy="358"/>
              </a:xfrm>
              <a:custGeom>
                <a:avLst/>
                <a:gdLst>
                  <a:gd name="T0" fmla="*/ 0 w 296"/>
                  <a:gd name="T1" fmla="*/ 0 h 894"/>
                  <a:gd name="T2" fmla="*/ 0 w 296"/>
                  <a:gd name="T3" fmla="*/ 0 h 894"/>
                  <a:gd name="T4" fmla="*/ 151 w 296"/>
                  <a:gd name="T5" fmla="*/ 0 h 894"/>
                  <a:gd name="T6" fmla="*/ 151 w 296"/>
                  <a:gd name="T7" fmla="*/ 854 h 894"/>
                  <a:gd name="T8" fmla="*/ 148 w 296"/>
                  <a:gd name="T9" fmla="*/ 851 h 894"/>
                  <a:gd name="T10" fmla="*/ 229 w 296"/>
                  <a:gd name="T11" fmla="*/ 851 h 894"/>
                  <a:gd name="T12" fmla="*/ 229 w 296"/>
                  <a:gd name="T13" fmla="*/ 858 h 894"/>
                  <a:gd name="T14" fmla="*/ 145 w 296"/>
                  <a:gd name="T15" fmla="*/ 858 h 894"/>
                  <a:gd name="T16" fmla="*/ 145 w 296"/>
                  <a:gd name="T17" fmla="*/ 3 h 894"/>
                  <a:gd name="T18" fmla="*/ 148 w 296"/>
                  <a:gd name="T19" fmla="*/ 7 h 894"/>
                  <a:gd name="T20" fmla="*/ 0 w 296"/>
                  <a:gd name="T21" fmla="*/ 7 h 894"/>
                  <a:gd name="T22" fmla="*/ 0 w 296"/>
                  <a:gd name="T23" fmla="*/ 0 h 894"/>
                  <a:gd name="T24" fmla="*/ 216 w 296"/>
                  <a:gd name="T25" fmla="*/ 814 h 894"/>
                  <a:gd name="T26" fmla="*/ 216 w 296"/>
                  <a:gd name="T27" fmla="*/ 814 h 894"/>
                  <a:gd name="T28" fmla="*/ 296 w 296"/>
                  <a:gd name="T29" fmla="*/ 854 h 894"/>
                  <a:gd name="T30" fmla="*/ 216 w 296"/>
                  <a:gd name="T31" fmla="*/ 894 h 894"/>
                  <a:gd name="T32" fmla="*/ 216 w 296"/>
                  <a:gd name="T33" fmla="*/ 814 h 8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894">
                    <a:moveTo>
                      <a:pt x="0" y="0"/>
                    </a:moveTo>
                    <a:lnTo>
                      <a:pt x="0" y="0"/>
                    </a:lnTo>
                    <a:lnTo>
                      <a:pt x="151" y="0"/>
                    </a:lnTo>
                    <a:lnTo>
                      <a:pt x="151" y="854"/>
                    </a:lnTo>
                    <a:lnTo>
                      <a:pt x="148" y="851"/>
                    </a:lnTo>
                    <a:lnTo>
                      <a:pt x="229" y="851"/>
                    </a:lnTo>
                    <a:lnTo>
                      <a:pt x="229" y="858"/>
                    </a:lnTo>
                    <a:lnTo>
                      <a:pt x="145" y="858"/>
                    </a:lnTo>
                    <a:lnTo>
                      <a:pt x="145" y="3"/>
                    </a:lnTo>
                    <a:lnTo>
                      <a:pt x="148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  <a:moveTo>
                      <a:pt x="216" y="814"/>
                    </a:moveTo>
                    <a:lnTo>
                      <a:pt x="216" y="814"/>
                    </a:lnTo>
                    <a:lnTo>
                      <a:pt x="296" y="854"/>
                    </a:lnTo>
                    <a:lnTo>
                      <a:pt x="216" y="894"/>
                    </a:lnTo>
                    <a:lnTo>
                      <a:pt x="216" y="814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6" name="Freeform 194">
                <a:extLst>
                  <a:ext uri="{FF2B5EF4-FFF2-40B4-BE49-F238E27FC236}">
                    <a16:creationId xmlns:a16="http://schemas.microsoft.com/office/drawing/2014/main" id="{4577DC8F-BA0E-4747-86CC-262DF585C2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2508"/>
                <a:ext cx="118" cy="32"/>
              </a:xfrm>
              <a:custGeom>
                <a:avLst/>
                <a:gdLst>
                  <a:gd name="T0" fmla="*/ 0 w 296"/>
                  <a:gd name="T1" fmla="*/ 46 h 80"/>
                  <a:gd name="T2" fmla="*/ 0 w 296"/>
                  <a:gd name="T3" fmla="*/ 46 h 80"/>
                  <a:gd name="T4" fmla="*/ 151 w 296"/>
                  <a:gd name="T5" fmla="*/ 46 h 80"/>
                  <a:gd name="T6" fmla="*/ 151 w 296"/>
                  <a:gd name="T7" fmla="*/ 40 h 80"/>
                  <a:gd name="T8" fmla="*/ 148 w 296"/>
                  <a:gd name="T9" fmla="*/ 43 h 80"/>
                  <a:gd name="T10" fmla="*/ 229 w 296"/>
                  <a:gd name="T11" fmla="*/ 43 h 80"/>
                  <a:gd name="T12" fmla="*/ 229 w 296"/>
                  <a:gd name="T13" fmla="*/ 36 h 80"/>
                  <a:gd name="T14" fmla="*/ 145 w 296"/>
                  <a:gd name="T15" fmla="*/ 36 h 80"/>
                  <a:gd name="T16" fmla="*/ 145 w 296"/>
                  <a:gd name="T17" fmla="*/ 43 h 80"/>
                  <a:gd name="T18" fmla="*/ 148 w 296"/>
                  <a:gd name="T19" fmla="*/ 40 h 80"/>
                  <a:gd name="T20" fmla="*/ 0 w 296"/>
                  <a:gd name="T21" fmla="*/ 40 h 80"/>
                  <a:gd name="T22" fmla="*/ 0 w 296"/>
                  <a:gd name="T23" fmla="*/ 46 h 80"/>
                  <a:gd name="T24" fmla="*/ 216 w 296"/>
                  <a:gd name="T25" fmla="*/ 80 h 80"/>
                  <a:gd name="T26" fmla="*/ 216 w 296"/>
                  <a:gd name="T27" fmla="*/ 80 h 80"/>
                  <a:gd name="T28" fmla="*/ 296 w 296"/>
                  <a:gd name="T29" fmla="*/ 40 h 80"/>
                  <a:gd name="T30" fmla="*/ 216 w 296"/>
                  <a:gd name="T31" fmla="*/ 0 h 80"/>
                  <a:gd name="T32" fmla="*/ 216 w 296"/>
                  <a:gd name="T33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80">
                    <a:moveTo>
                      <a:pt x="0" y="46"/>
                    </a:moveTo>
                    <a:lnTo>
                      <a:pt x="0" y="46"/>
                    </a:lnTo>
                    <a:lnTo>
                      <a:pt x="151" y="46"/>
                    </a:lnTo>
                    <a:lnTo>
                      <a:pt x="151" y="40"/>
                    </a:lnTo>
                    <a:lnTo>
                      <a:pt x="148" y="43"/>
                    </a:lnTo>
                    <a:lnTo>
                      <a:pt x="229" y="43"/>
                    </a:lnTo>
                    <a:lnTo>
                      <a:pt x="229" y="36"/>
                    </a:lnTo>
                    <a:lnTo>
                      <a:pt x="145" y="36"/>
                    </a:lnTo>
                    <a:lnTo>
                      <a:pt x="145" y="43"/>
                    </a:lnTo>
                    <a:lnTo>
                      <a:pt x="148" y="40"/>
                    </a:lnTo>
                    <a:lnTo>
                      <a:pt x="0" y="40"/>
                    </a:lnTo>
                    <a:lnTo>
                      <a:pt x="0" y="46"/>
                    </a:lnTo>
                    <a:close/>
                    <a:moveTo>
                      <a:pt x="216" y="80"/>
                    </a:moveTo>
                    <a:lnTo>
                      <a:pt x="216" y="80"/>
                    </a:lnTo>
                    <a:lnTo>
                      <a:pt x="296" y="40"/>
                    </a:lnTo>
                    <a:lnTo>
                      <a:pt x="216" y="0"/>
                    </a:lnTo>
                    <a:lnTo>
                      <a:pt x="21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7" name="Freeform 195">
                <a:extLst>
                  <a:ext uri="{FF2B5EF4-FFF2-40B4-BE49-F238E27FC236}">
                    <a16:creationId xmlns:a16="http://schemas.microsoft.com/office/drawing/2014/main" id="{0BFC334B-A6FF-4309-9491-06A6A2814D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2508"/>
                <a:ext cx="118" cy="361"/>
              </a:xfrm>
              <a:custGeom>
                <a:avLst/>
                <a:gdLst>
                  <a:gd name="T0" fmla="*/ 0 w 296"/>
                  <a:gd name="T1" fmla="*/ 901 h 901"/>
                  <a:gd name="T2" fmla="*/ 0 w 296"/>
                  <a:gd name="T3" fmla="*/ 901 h 901"/>
                  <a:gd name="T4" fmla="*/ 151 w 296"/>
                  <a:gd name="T5" fmla="*/ 901 h 901"/>
                  <a:gd name="T6" fmla="*/ 151 w 296"/>
                  <a:gd name="T7" fmla="*/ 40 h 901"/>
                  <a:gd name="T8" fmla="*/ 148 w 296"/>
                  <a:gd name="T9" fmla="*/ 43 h 901"/>
                  <a:gd name="T10" fmla="*/ 229 w 296"/>
                  <a:gd name="T11" fmla="*/ 43 h 901"/>
                  <a:gd name="T12" fmla="*/ 229 w 296"/>
                  <a:gd name="T13" fmla="*/ 36 h 901"/>
                  <a:gd name="T14" fmla="*/ 145 w 296"/>
                  <a:gd name="T15" fmla="*/ 36 h 901"/>
                  <a:gd name="T16" fmla="*/ 145 w 296"/>
                  <a:gd name="T17" fmla="*/ 897 h 901"/>
                  <a:gd name="T18" fmla="*/ 148 w 296"/>
                  <a:gd name="T19" fmla="*/ 894 h 901"/>
                  <a:gd name="T20" fmla="*/ 0 w 296"/>
                  <a:gd name="T21" fmla="*/ 894 h 901"/>
                  <a:gd name="T22" fmla="*/ 0 w 296"/>
                  <a:gd name="T23" fmla="*/ 901 h 901"/>
                  <a:gd name="T24" fmla="*/ 216 w 296"/>
                  <a:gd name="T25" fmla="*/ 80 h 901"/>
                  <a:gd name="T26" fmla="*/ 216 w 296"/>
                  <a:gd name="T27" fmla="*/ 80 h 901"/>
                  <a:gd name="T28" fmla="*/ 296 w 296"/>
                  <a:gd name="T29" fmla="*/ 40 h 901"/>
                  <a:gd name="T30" fmla="*/ 216 w 296"/>
                  <a:gd name="T31" fmla="*/ 0 h 901"/>
                  <a:gd name="T32" fmla="*/ 216 w 296"/>
                  <a:gd name="T33" fmla="*/ 80 h 9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901">
                    <a:moveTo>
                      <a:pt x="0" y="901"/>
                    </a:moveTo>
                    <a:lnTo>
                      <a:pt x="0" y="901"/>
                    </a:lnTo>
                    <a:lnTo>
                      <a:pt x="151" y="901"/>
                    </a:lnTo>
                    <a:lnTo>
                      <a:pt x="151" y="40"/>
                    </a:lnTo>
                    <a:lnTo>
                      <a:pt x="148" y="43"/>
                    </a:lnTo>
                    <a:lnTo>
                      <a:pt x="229" y="43"/>
                    </a:lnTo>
                    <a:lnTo>
                      <a:pt x="229" y="36"/>
                    </a:lnTo>
                    <a:lnTo>
                      <a:pt x="145" y="36"/>
                    </a:lnTo>
                    <a:lnTo>
                      <a:pt x="145" y="897"/>
                    </a:lnTo>
                    <a:lnTo>
                      <a:pt x="148" y="894"/>
                    </a:lnTo>
                    <a:lnTo>
                      <a:pt x="0" y="894"/>
                    </a:lnTo>
                    <a:lnTo>
                      <a:pt x="0" y="901"/>
                    </a:lnTo>
                    <a:close/>
                    <a:moveTo>
                      <a:pt x="216" y="80"/>
                    </a:moveTo>
                    <a:lnTo>
                      <a:pt x="216" y="80"/>
                    </a:lnTo>
                    <a:lnTo>
                      <a:pt x="296" y="40"/>
                    </a:lnTo>
                    <a:lnTo>
                      <a:pt x="216" y="0"/>
                    </a:lnTo>
                    <a:lnTo>
                      <a:pt x="21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8" name="Freeform 196">
                <a:extLst>
                  <a:ext uri="{FF2B5EF4-FFF2-40B4-BE49-F238E27FC236}">
                    <a16:creationId xmlns:a16="http://schemas.microsoft.com/office/drawing/2014/main" id="{BE73C953-F465-4E13-9043-4993DE5332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2508"/>
                <a:ext cx="118" cy="703"/>
              </a:xfrm>
              <a:custGeom>
                <a:avLst/>
                <a:gdLst>
                  <a:gd name="T0" fmla="*/ 0 w 296"/>
                  <a:gd name="T1" fmla="*/ 1755 h 1755"/>
                  <a:gd name="T2" fmla="*/ 0 w 296"/>
                  <a:gd name="T3" fmla="*/ 1755 h 1755"/>
                  <a:gd name="T4" fmla="*/ 151 w 296"/>
                  <a:gd name="T5" fmla="*/ 1755 h 1755"/>
                  <a:gd name="T6" fmla="*/ 151 w 296"/>
                  <a:gd name="T7" fmla="*/ 40 h 1755"/>
                  <a:gd name="T8" fmla="*/ 148 w 296"/>
                  <a:gd name="T9" fmla="*/ 43 h 1755"/>
                  <a:gd name="T10" fmla="*/ 229 w 296"/>
                  <a:gd name="T11" fmla="*/ 43 h 1755"/>
                  <a:gd name="T12" fmla="*/ 229 w 296"/>
                  <a:gd name="T13" fmla="*/ 36 h 1755"/>
                  <a:gd name="T14" fmla="*/ 145 w 296"/>
                  <a:gd name="T15" fmla="*/ 36 h 1755"/>
                  <a:gd name="T16" fmla="*/ 145 w 296"/>
                  <a:gd name="T17" fmla="*/ 1752 h 1755"/>
                  <a:gd name="T18" fmla="*/ 148 w 296"/>
                  <a:gd name="T19" fmla="*/ 1749 h 1755"/>
                  <a:gd name="T20" fmla="*/ 0 w 296"/>
                  <a:gd name="T21" fmla="*/ 1749 h 1755"/>
                  <a:gd name="T22" fmla="*/ 0 w 296"/>
                  <a:gd name="T23" fmla="*/ 1755 h 1755"/>
                  <a:gd name="T24" fmla="*/ 216 w 296"/>
                  <a:gd name="T25" fmla="*/ 80 h 1755"/>
                  <a:gd name="T26" fmla="*/ 216 w 296"/>
                  <a:gd name="T27" fmla="*/ 80 h 1755"/>
                  <a:gd name="T28" fmla="*/ 296 w 296"/>
                  <a:gd name="T29" fmla="*/ 40 h 1755"/>
                  <a:gd name="T30" fmla="*/ 216 w 296"/>
                  <a:gd name="T31" fmla="*/ 0 h 1755"/>
                  <a:gd name="T32" fmla="*/ 216 w 296"/>
                  <a:gd name="T33" fmla="*/ 80 h 17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1755">
                    <a:moveTo>
                      <a:pt x="0" y="1755"/>
                    </a:moveTo>
                    <a:lnTo>
                      <a:pt x="0" y="1755"/>
                    </a:lnTo>
                    <a:lnTo>
                      <a:pt x="151" y="1755"/>
                    </a:lnTo>
                    <a:lnTo>
                      <a:pt x="151" y="40"/>
                    </a:lnTo>
                    <a:lnTo>
                      <a:pt x="148" y="43"/>
                    </a:lnTo>
                    <a:lnTo>
                      <a:pt x="229" y="43"/>
                    </a:lnTo>
                    <a:lnTo>
                      <a:pt x="229" y="36"/>
                    </a:lnTo>
                    <a:lnTo>
                      <a:pt x="145" y="36"/>
                    </a:lnTo>
                    <a:lnTo>
                      <a:pt x="145" y="1752"/>
                    </a:lnTo>
                    <a:lnTo>
                      <a:pt x="148" y="1749"/>
                    </a:lnTo>
                    <a:lnTo>
                      <a:pt x="0" y="1749"/>
                    </a:lnTo>
                    <a:lnTo>
                      <a:pt x="0" y="1755"/>
                    </a:lnTo>
                    <a:close/>
                    <a:moveTo>
                      <a:pt x="216" y="80"/>
                    </a:moveTo>
                    <a:lnTo>
                      <a:pt x="216" y="80"/>
                    </a:lnTo>
                    <a:lnTo>
                      <a:pt x="296" y="40"/>
                    </a:lnTo>
                    <a:lnTo>
                      <a:pt x="216" y="0"/>
                    </a:lnTo>
                    <a:lnTo>
                      <a:pt x="21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9" name="Freeform 197">
                <a:extLst>
                  <a:ext uri="{FF2B5EF4-FFF2-40B4-BE49-F238E27FC236}">
                    <a16:creationId xmlns:a16="http://schemas.microsoft.com/office/drawing/2014/main" id="{B498B668-C996-49AE-ADCC-D806EAA8DF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4" y="2326"/>
                <a:ext cx="213" cy="396"/>
              </a:xfrm>
              <a:custGeom>
                <a:avLst/>
                <a:gdLst>
                  <a:gd name="T0" fmla="*/ 0 w 534"/>
                  <a:gd name="T1" fmla="*/ 0 h 987"/>
                  <a:gd name="T2" fmla="*/ 0 w 534"/>
                  <a:gd name="T3" fmla="*/ 0 h 987"/>
                  <a:gd name="T4" fmla="*/ 534 w 534"/>
                  <a:gd name="T5" fmla="*/ 0 h 987"/>
                  <a:gd name="T6" fmla="*/ 534 w 534"/>
                  <a:gd name="T7" fmla="*/ 987 h 987"/>
                  <a:gd name="T8" fmla="*/ 0 w 534"/>
                  <a:gd name="T9" fmla="*/ 987 h 987"/>
                  <a:gd name="T10" fmla="*/ 0 w 534"/>
                  <a:gd name="T11" fmla="*/ 0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87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87"/>
                    </a:lnTo>
                    <a:lnTo>
                      <a:pt x="0" y="9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30" name="Freeform 198">
                <a:extLst>
                  <a:ext uri="{FF2B5EF4-FFF2-40B4-BE49-F238E27FC236}">
                    <a16:creationId xmlns:a16="http://schemas.microsoft.com/office/drawing/2014/main" id="{E6DE4C24-7D10-4F2E-8DFD-9978E6EDB7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4" y="2326"/>
                <a:ext cx="213" cy="396"/>
              </a:xfrm>
              <a:custGeom>
                <a:avLst/>
                <a:gdLst>
                  <a:gd name="T0" fmla="*/ 0 w 534"/>
                  <a:gd name="T1" fmla="*/ 0 h 987"/>
                  <a:gd name="T2" fmla="*/ 0 w 534"/>
                  <a:gd name="T3" fmla="*/ 0 h 987"/>
                  <a:gd name="T4" fmla="*/ 534 w 534"/>
                  <a:gd name="T5" fmla="*/ 0 h 987"/>
                  <a:gd name="T6" fmla="*/ 534 w 534"/>
                  <a:gd name="T7" fmla="*/ 987 h 987"/>
                  <a:gd name="T8" fmla="*/ 0 w 534"/>
                  <a:gd name="T9" fmla="*/ 987 h 987"/>
                  <a:gd name="T10" fmla="*/ 0 w 534"/>
                  <a:gd name="T11" fmla="*/ 0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87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87"/>
                    </a:lnTo>
                    <a:lnTo>
                      <a:pt x="0" y="98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31" name="Rectangle 199">
                <a:extLst>
                  <a:ext uri="{FF2B5EF4-FFF2-40B4-BE49-F238E27FC236}">
                    <a16:creationId xmlns:a16="http://schemas.microsoft.com/office/drawing/2014/main" id="{370FB609-8CC5-43E4-8761-1FC2845563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7" y="257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2" name="Rectangle 200">
                <a:extLst>
                  <a:ext uri="{FF2B5EF4-FFF2-40B4-BE49-F238E27FC236}">
                    <a16:creationId xmlns:a16="http://schemas.microsoft.com/office/drawing/2014/main" id="{407D3A5F-892D-4388-AE15-94AF86B53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2" y="2524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3" name="Rectangle 201">
                <a:extLst>
                  <a:ext uri="{FF2B5EF4-FFF2-40B4-BE49-F238E27FC236}">
                    <a16:creationId xmlns:a16="http://schemas.microsoft.com/office/drawing/2014/main" id="{DCC77617-9334-4161-9F48-FBEA774AE4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2" y="2467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4" name="Rectangle 202">
                <a:extLst>
                  <a:ext uri="{FF2B5EF4-FFF2-40B4-BE49-F238E27FC236}">
                    <a16:creationId xmlns:a16="http://schemas.microsoft.com/office/drawing/2014/main" id="{4CB0E95D-7218-4E2E-9A56-3E5F33ABE8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6" y="2415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5" name="Rectangle 203">
                <a:extLst>
                  <a:ext uri="{FF2B5EF4-FFF2-40B4-BE49-F238E27FC236}">
                    <a16:creationId xmlns:a16="http://schemas.microsoft.com/office/drawing/2014/main" id="{EC3DA24E-BE91-4F0D-8769-28ECE95134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17" y="2361"/>
                <a:ext cx="5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¯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6" name="Rectangle 204">
                <a:extLst>
                  <a:ext uri="{FF2B5EF4-FFF2-40B4-BE49-F238E27FC236}">
                    <a16:creationId xmlns:a16="http://schemas.microsoft.com/office/drawing/2014/main" id="{7B458978-FCE2-4404-A7BA-28D352B44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8" y="23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</p:grpSp>
        <p:grpSp>
          <p:nvGrpSpPr>
            <p:cNvPr id="8" name="Group 406">
              <a:extLst>
                <a:ext uri="{FF2B5EF4-FFF2-40B4-BE49-F238E27FC236}">
                  <a16:creationId xmlns:a16="http://schemas.microsoft.com/office/drawing/2014/main" id="{39571906-84BE-4D10-9043-5AAEB3683BD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24" y="1309"/>
              <a:ext cx="5005" cy="2518"/>
              <a:chOff x="2524" y="1309"/>
              <a:chExt cx="5005" cy="2518"/>
            </a:xfrm>
          </p:grpSpPr>
          <p:sp>
            <p:nvSpPr>
              <p:cNvPr id="337" name="Rectangle 206">
                <a:extLst>
                  <a:ext uri="{FF2B5EF4-FFF2-40B4-BE49-F238E27FC236}">
                    <a16:creationId xmlns:a16="http://schemas.microsoft.com/office/drawing/2014/main" id="{FE2B6777-7B43-4259-B8CC-E40E2667F2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29" y="255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8" name="Rectangle 207">
                <a:extLst>
                  <a:ext uri="{FF2B5EF4-FFF2-40B4-BE49-F238E27FC236}">
                    <a16:creationId xmlns:a16="http://schemas.microsoft.com/office/drawing/2014/main" id="{6456AFBE-6627-4F06-9DED-CFCC168EDE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21" y="248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9" name="Rectangle 208">
                <a:extLst>
                  <a:ext uri="{FF2B5EF4-FFF2-40B4-BE49-F238E27FC236}">
                    <a16:creationId xmlns:a16="http://schemas.microsoft.com/office/drawing/2014/main" id="{4EACED55-97FC-4D8F-8CA3-5A1F51E547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29" y="242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0" name="Rectangle 209">
                <a:extLst>
                  <a:ext uri="{FF2B5EF4-FFF2-40B4-BE49-F238E27FC236}">
                    <a16:creationId xmlns:a16="http://schemas.microsoft.com/office/drawing/2014/main" id="{128D8549-FA6F-47FB-A935-3961616805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41" y="2393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1" name="Rectangle 210">
                <a:extLst>
                  <a:ext uri="{FF2B5EF4-FFF2-40B4-BE49-F238E27FC236}">
                    <a16:creationId xmlns:a16="http://schemas.microsoft.com/office/drawing/2014/main" id="{7489F0FA-A925-4840-8622-7D9A925176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42" y="237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2" name="Rectangle 211">
                <a:extLst>
                  <a:ext uri="{FF2B5EF4-FFF2-40B4-BE49-F238E27FC236}">
                    <a16:creationId xmlns:a16="http://schemas.microsoft.com/office/drawing/2014/main" id="{9BCE91EA-15E1-4457-8317-D39B2157C3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28" y="234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3" name="Freeform 212">
                <a:extLst>
                  <a:ext uri="{FF2B5EF4-FFF2-40B4-BE49-F238E27FC236}">
                    <a16:creationId xmlns:a16="http://schemas.microsoft.com/office/drawing/2014/main" id="{AF88A5E6-2FBC-420C-803B-F9273F20DA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9" y="2324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44" name="Freeform 213">
                <a:extLst>
                  <a:ext uri="{FF2B5EF4-FFF2-40B4-BE49-F238E27FC236}">
                    <a16:creationId xmlns:a16="http://schemas.microsoft.com/office/drawing/2014/main" id="{D0269F41-2AB5-4DC8-9071-6F49BA39C7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9" y="2324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45" name="Rectangle 214">
                <a:extLst>
                  <a:ext uri="{FF2B5EF4-FFF2-40B4-BE49-F238E27FC236}">
                    <a16:creationId xmlns:a16="http://schemas.microsoft.com/office/drawing/2014/main" id="{50D8C26C-6237-4BCB-A56C-3D35BF62B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94" y="253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6" name="Rectangle 215">
                <a:extLst>
                  <a:ext uri="{FF2B5EF4-FFF2-40B4-BE49-F238E27FC236}">
                    <a16:creationId xmlns:a16="http://schemas.microsoft.com/office/drawing/2014/main" id="{AFE0FE35-160E-4960-8C5C-6D6A3E5BE3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93" y="2489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7" name="Rectangle 216">
                <a:extLst>
                  <a:ext uri="{FF2B5EF4-FFF2-40B4-BE49-F238E27FC236}">
                    <a16:creationId xmlns:a16="http://schemas.microsoft.com/office/drawing/2014/main" id="{E5CA4252-95F6-4089-A1AF-F77D17C425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95" y="244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8" name="Rectangle 217">
                <a:extLst>
                  <a:ext uri="{FF2B5EF4-FFF2-40B4-BE49-F238E27FC236}">
                    <a16:creationId xmlns:a16="http://schemas.microsoft.com/office/drawing/2014/main" id="{FBA52745-BDB8-427F-A235-A54EC789FD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98" y="2406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9" name="Rectangle 218">
                <a:extLst>
                  <a:ext uri="{FF2B5EF4-FFF2-40B4-BE49-F238E27FC236}">
                    <a16:creationId xmlns:a16="http://schemas.microsoft.com/office/drawing/2014/main" id="{79CA09E5-9744-469F-AA07-E60782B098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89" y="2362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0" name="Freeform 219">
                <a:extLst>
                  <a:ext uri="{FF2B5EF4-FFF2-40B4-BE49-F238E27FC236}">
                    <a16:creationId xmlns:a16="http://schemas.microsoft.com/office/drawing/2014/main" id="{68D851DD-CBAB-4E36-A031-B6D8EACD32F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92" y="2497"/>
                <a:ext cx="112" cy="32"/>
              </a:xfrm>
              <a:custGeom>
                <a:avLst/>
                <a:gdLst>
                  <a:gd name="T0" fmla="*/ 0 w 281"/>
                  <a:gd name="T1" fmla="*/ 37 h 80"/>
                  <a:gd name="T2" fmla="*/ 0 w 281"/>
                  <a:gd name="T3" fmla="*/ 37 h 80"/>
                  <a:gd name="T4" fmla="*/ 214 w 281"/>
                  <a:gd name="T5" fmla="*/ 37 h 80"/>
                  <a:gd name="T6" fmla="*/ 214 w 281"/>
                  <a:gd name="T7" fmla="*/ 43 h 80"/>
                  <a:gd name="T8" fmla="*/ 0 w 281"/>
                  <a:gd name="T9" fmla="*/ 43 h 80"/>
                  <a:gd name="T10" fmla="*/ 0 w 281"/>
                  <a:gd name="T11" fmla="*/ 37 h 80"/>
                  <a:gd name="T12" fmla="*/ 201 w 281"/>
                  <a:gd name="T13" fmla="*/ 0 h 80"/>
                  <a:gd name="T14" fmla="*/ 201 w 281"/>
                  <a:gd name="T15" fmla="*/ 0 h 80"/>
                  <a:gd name="T16" fmla="*/ 281 w 281"/>
                  <a:gd name="T17" fmla="*/ 40 h 80"/>
                  <a:gd name="T18" fmla="*/ 201 w 281"/>
                  <a:gd name="T19" fmla="*/ 80 h 80"/>
                  <a:gd name="T20" fmla="*/ 201 w 281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1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1" y="0"/>
                    </a:moveTo>
                    <a:lnTo>
                      <a:pt x="201" y="0"/>
                    </a:lnTo>
                    <a:lnTo>
                      <a:pt x="281" y="40"/>
                    </a:lnTo>
                    <a:lnTo>
                      <a:pt x="201" y="80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1" name="Freeform 220">
                <a:extLst>
                  <a:ext uri="{FF2B5EF4-FFF2-40B4-BE49-F238E27FC236}">
                    <a16:creationId xmlns:a16="http://schemas.microsoft.com/office/drawing/2014/main" id="{BDB8ECDD-DAD8-48FD-BD79-0B028DDF13E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82" y="2494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4 h 80"/>
                  <a:gd name="T8" fmla="*/ 0 w 280"/>
                  <a:gd name="T9" fmla="*/ 44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2" name="Freeform 221">
                <a:extLst>
                  <a:ext uri="{FF2B5EF4-FFF2-40B4-BE49-F238E27FC236}">
                    <a16:creationId xmlns:a16="http://schemas.microsoft.com/office/drawing/2014/main" id="{9D927132-4727-4E8A-8B28-1A4F03AA366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12" y="2508"/>
                <a:ext cx="112" cy="32"/>
              </a:xfrm>
              <a:custGeom>
                <a:avLst/>
                <a:gdLst>
                  <a:gd name="T0" fmla="*/ 0 w 281"/>
                  <a:gd name="T1" fmla="*/ 36 h 80"/>
                  <a:gd name="T2" fmla="*/ 0 w 281"/>
                  <a:gd name="T3" fmla="*/ 36 h 80"/>
                  <a:gd name="T4" fmla="*/ 214 w 281"/>
                  <a:gd name="T5" fmla="*/ 36 h 80"/>
                  <a:gd name="T6" fmla="*/ 214 w 281"/>
                  <a:gd name="T7" fmla="*/ 43 h 80"/>
                  <a:gd name="T8" fmla="*/ 0 w 281"/>
                  <a:gd name="T9" fmla="*/ 43 h 80"/>
                  <a:gd name="T10" fmla="*/ 0 w 281"/>
                  <a:gd name="T11" fmla="*/ 36 h 80"/>
                  <a:gd name="T12" fmla="*/ 201 w 281"/>
                  <a:gd name="T13" fmla="*/ 0 h 80"/>
                  <a:gd name="T14" fmla="*/ 201 w 281"/>
                  <a:gd name="T15" fmla="*/ 0 h 80"/>
                  <a:gd name="T16" fmla="*/ 281 w 281"/>
                  <a:gd name="T17" fmla="*/ 40 h 80"/>
                  <a:gd name="T18" fmla="*/ 201 w 281"/>
                  <a:gd name="T19" fmla="*/ 80 h 80"/>
                  <a:gd name="T20" fmla="*/ 201 w 281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1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4" y="36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1" y="0"/>
                    </a:moveTo>
                    <a:lnTo>
                      <a:pt x="201" y="0"/>
                    </a:lnTo>
                    <a:lnTo>
                      <a:pt x="281" y="40"/>
                    </a:lnTo>
                    <a:lnTo>
                      <a:pt x="201" y="80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3" name="Freeform 222">
                <a:extLst>
                  <a:ext uri="{FF2B5EF4-FFF2-40B4-BE49-F238E27FC236}">
                    <a16:creationId xmlns:a16="http://schemas.microsoft.com/office/drawing/2014/main" id="{DBB2AD8A-C52A-4818-A8AB-E5D01C84E6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4" y="2292"/>
                <a:ext cx="408" cy="539"/>
              </a:xfrm>
              <a:custGeom>
                <a:avLst/>
                <a:gdLst>
                  <a:gd name="T0" fmla="*/ 0 w 1020"/>
                  <a:gd name="T1" fmla="*/ 0 h 1346"/>
                  <a:gd name="T2" fmla="*/ 0 w 1020"/>
                  <a:gd name="T3" fmla="*/ 0 h 1346"/>
                  <a:gd name="T4" fmla="*/ 1020 w 1020"/>
                  <a:gd name="T5" fmla="*/ 0 h 1346"/>
                  <a:gd name="T6" fmla="*/ 1020 w 1020"/>
                  <a:gd name="T7" fmla="*/ 1346 h 1346"/>
                  <a:gd name="T8" fmla="*/ 0 w 1020"/>
                  <a:gd name="T9" fmla="*/ 1346 h 1346"/>
                  <a:gd name="T10" fmla="*/ 0 w 1020"/>
                  <a:gd name="T11" fmla="*/ 0 h 1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0" h="1346">
                    <a:moveTo>
                      <a:pt x="0" y="0"/>
                    </a:moveTo>
                    <a:lnTo>
                      <a:pt x="0" y="0"/>
                    </a:lnTo>
                    <a:lnTo>
                      <a:pt x="1020" y="0"/>
                    </a:lnTo>
                    <a:lnTo>
                      <a:pt x="1020" y="1346"/>
                    </a:lnTo>
                    <a:lnTo>
                      <a:pt x="0" y="13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4" name="Freeform 223">
                <a:extLst>
                  <a:ext uri="{FF2B5EF4-FFF2-40B4-BE49-F238E27FC236}">
                    <a16:creationId xmlns:a16="http://schemas.microsoft.com/office/drawing/2014/main" id="{10D25149-C725-4693-89FD-2C9001ACDE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4" y="2292"/>
                <a:ext cx="408" cy="539"/>
              </a:xfrm>
              <a:custGeom>
                <a:avLst/>
                <a:gdLst>
                  <a:gd name="T0" fmla="*/ 0 w 1020"/>
                  <a:gd name="T1" fmla="*/ 0 h 1346"/>
                  <a:gd name="T2" fmla="*/ 0 w 1020"/>
                  <a:gd name="T3" fmla="*/ 0 h 1346"/>
                  <a:gd name="T4" fmla="*/ 1020 w 1020"/>
                  <a:gd name="T5" fmla="*/ 0 h 1346"/>
                  <a:gd name="T6" fmla="*/ 1020 w 1020"/>
                  <a:gd name="T7" fmla="*/ 1346 h 1346"/>
                  <a:gd name="T8" fmla="*/ 0 w 1020"/>
                  <a:gd name="T9" fmla="*/ 1346 h 1346"/>
                  <a:gd name="T10" fmla="*/ 0 w 1020"/>
                  <a:gd name="T11" fmla="*/ 0 h 1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0" h="1346">
                    <a:moveTo>
                      <a:pt x="0" y="0"/>
                    </a:moveTo>
                    <a:lnTo>
                      <a:pt x="0" y="0"/>
                    </a:lnTo>
                    <a:lnTo>
                      <a:pt x="1020" y="0"/>
                    </a:lnTo>
                    <a:lnTo>
                      <a:pt x="1020" y="1346"/>
                    </a:lnTo>
                    <a:lnTo>
                      <a:pt x="0" y="1346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5" name="Rectangle 224">
                <a:extLst>
                  <a:ext uri="{FF2B5EF4-FFF2-40B4-BE49-F238E27FC236}">
                    <a16:creationId xmlns:a16="http://schemas.microsoft.com/office/drawing/2014/main" id="{43BF4BC6-4863-476E-A151-38169F6EB1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4" y="264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6" name="Rectangle 225">
                <a:extLst>
                  <a:ext uri="{FF2B5EF4-FFF2-40B4-BE49-F238E27FC236}">
                    <a16:creationId xmlns:a16="http://schemas.microsoft.com/office/drawing/2014/main" id="{D17476DE-8DDA-4B44-8AFB-7B75AAAE81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7" y="2599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7" name="Rectangle 226">
                <a:extLst>
                  <a:ext uri="{FF2B5EF4-FFF2-40B4-BE49-F238E27FC236}">
                    <a16:creationId xmlns:a16="http://schemas.microsoft.com/office/drawing/2014/main" id="{4BFB00B0-046D-4333-8AE7-23E28C0CB1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9" y="2560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8" name="Rectangle 227">
                <a:extLst>
                  <a:ext uri="{FF2B5EF4-FFF2-40B4-BE49-F238E27FC236}">
                    <a16:creationId xmlns:a16="http://schemas.microsoft.com/office/drawing/2014/main" id="{4AB4271C-B5C4-49F8-A20D-10408D867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7" y="2523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9" name="Rectangle 228">
                <a:extLst>
                  <a:ext uri="{FF2B5EF4-FFF2-40B4-BE49-F238E27FC236}">
                    <a16:creationId xmlns:a16="http://schemas.microsoft.com/office/drawing/2014/main" id="{D4403708-20B9-46F3-9838-39394E3CF1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78" y="249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0" name="Rectangle 229">
                <a:extLst>
                  <a:ext uri="{FF2B5EF4-FFF2-40B4-BE49-F238E27FC236}">
                    <a16:creationId xmlns:a16="http://schemas.microsoft.com/office/drawing/2014/main" id="{420DF6DF-5543-47E4-86D0-BFAB470B43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4" y="246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1" name="Rectangle 230">
                <a:extLst>
                  <a:ext uri="{FF2B5EF4-FFF2-40B4-BE49-F238E27FC236}">
                    <a16:creationId xmlns:a16="http://schemas.microsoft.com/office/drawing/2014/main" id="{B47FBAFC-12EA-40FA-A727-37B1E5D216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6" y="24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2" name="Rectangle 231">
                <a:extLst>
                  <a:ext uri="{FF2B5EF4-FFF2-40B4-BE49-F238E27FC236}">
                    <a16:creationId xmlns:a16="http://schemas.microsoft.com/office/drawing/2014/main" id="{0FA4DFDA-1649-4E30-A012-2FC4609BD1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6" y="237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3" name="Rectangle 232">
                <a:extLst>
                  <a:ext uri="{FF2B5EF4-FFF2-40B4-BE49-F238E27FC236}">
                    <a16:creationId xmlns:a16="http://schemas.microsoft.com/office/drawing/2014/main" id="{EDA9A26F-BE47-4285-9716-B590F8219A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6" y="232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4" name="Rectangle 233">
                <a:extLst>
                  <a:ext uri="{FF2B5EF4-FFF2-40B4-BE49-F238E27FC236}">
                    <a16:creationId xmlns:a16="http://schemas.microsoft.com/office/drawing/2014/main" id="{0F418345-B2EB-4370-8255-23AFFE0139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78" y="229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5" name="Rectangle 234">
                <a:extLst>
                  <a:ext uri="{FF2B5EF4-FFF2-40B4-BE49-F238E27FC236}">
                    <a16:creationId xmlns:a16="http://schemas.microsoft.com/office/drawing/2014/main" id="{BDE516E7-DE61-4A22-B6F5-F13F9C4D23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65" y="2597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6" name="Rectangle 235">
                <a:extLst>
                  <a:ext uri="{FF2B5EF4-FFF2-40B4-BE49-F238E27FC236}">
                    <a16:creationId xmlns:a16="http://schemas.microsoft.com/office/drawing/2014/main" id="{4E8F7617-AFEA-4632-87D4-9F9ED72D42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79" y="256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7" name="Rectangle 236">
                <a:extLst>
                  <a:ext uri="{FF2B5EF4-FFF2-40B4-BE49-F238E27FC236}">
                    <a16:creationId xmlns:a16="http://schemas.microsoft.com/office/drawing/2014/main" id="{2613257C-E4FB-48CE-BE37-67CD1229AB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67" y="2532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8" name="Rectangle 237">
                <a:extLst>
                  <a:ext uri="{FF2B5EF4-FFF2-40B4-BE49-F238E27FC236}">
                    <a16:creationId xmlns:a16="http://schemas.microsoft.com/office/drawing/2014/main" id="{5D245308-858C-45A9-8029-DC8276B492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70" y="2491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9" name="Rectangle 238">
                <a:extLst>
                  <a:ext uri="{FF2B5EF4-FFF2-40B4-BE49-F238E27FC236}">
                    <a16:creationId xmlns:a16="http://schemas.microsoft.com/office/drawing/2014/main" id="{2C93E312-171D-47BE-92E0-A478ABDBAF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68" y="2454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0" name="Rectangle 239">
                <a:extLst>
                  <a:ext uri="{FF2B5EF4-FFF2-40B4-BE49-F238E27FC236}">
                    <a16:creationId xmlns:a16="http://schemas.microsoft.com/office/drawing/2014/main" id="{440176F7-CEAF-4F41-A651-22C0C3FC22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78" y="2424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1" name="Rectangle 240">
                <a:extLst>
                  <a:ext uri="{FF2B5EF4-FFF2-40B4-BE49-F238E27FC236}">
                    <a16:creationId xmlns:a16="http://schemas.microsoft.com/office/drawing/2014/main" id="{BD3F6812-28BA-4E79-AF58-2544E73597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79" y="240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2" name="Rectangle 241">
                <a:extLst>
                  <a:ext uri="{FF2B5EF4-FFF2-40B4-BE49-F238E27FC236}">
                    <a16:creationId xmlns:a16="http://schemas.microsoft.com/office/drawing/2014/main" id="{7938277A-529C-40BB-8E86-EC444B8010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65" y="237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3" name="Freeform 242">
                <a:extLst>
                  <a:ext uri="{FF2B5EF4-FFF2-40B4-BE49-F238E27FC236}">
                    <a16:creationId xmlns:a16="http://schemas.microsoft.com/office/drawing/2014/main" id="{9107B8F5-BD70-4990-8AE1-69D9BBEBF3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5" y="2292"/>
                <a:ext cx="409" cy="539"/>
              </a:xfrm>
              <a:custGeom>
                <a:avLst/>
                <a:gdLst>
                  <a:gd name="T0" fmla="*/ 0 w 1020"/>
                  <a:gd name="T1" fmla="*/ 0 h 1346"/>
                  <a:gd name="T2" fmla="*/ 0 w 1020"/>
                  <a:gd name="T3" fmla="*/ 0 h 1346"/>
                  <a:gd name="T4" fmla="*/ 1020 w 1020"/>
                  <a:gd name="T5" fmla="*/ 0 h 1346"/>
                  <a:gd name="T6" fmla="*/ 1020 w 1020"/>
                  <a:gd name="T7" fmla="*/ 1346 h 1346"/>
                  <a:gd name="T8" fmla="*/ 0 w 1020"/>
                  <a:gd name="T9" fmla="*/ 1346 h 1346"/>
                  <a:gd name="T10" fmla="*/ 0 w 1020"/>
                  <a:gd name="T11" fmla="*/ 0 h 1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0" h="1346">
                    <a:moveTo>
                      <a:pt x="0" y="0"/>
                    </a:moveTo>
                    <a:lnTo>
                      <a:pt x="0" y="0"/>
                    </a:lnTo>
                    <a:lnTo>
                      <a:pt x="1020" y="0"/>
                    </a:lnTo>
                    <a:lnTo>
                      <a:pt x="1020" y="1346"/>
                    </a:lnTo>
                    <a:lnTo>
                      <a:pt x="0" y="13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74" name="Freeform 243">
                <a:extLst>
                  <a:ext uri="{FF2B5EF4-FFF2-40B4-BE49-F238E27FC236}">
                    <a16:creationId xmlns:a16="http://schemas.microsoft.com/office/drawing/2014/main" id="{DA4A628D-179B-4902-AB1D-A35B7AE53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5" y="2292"/>
                <a:ext cx="409" cy="539"/>
              </a:xfrm>
              <a:custGeom>
                <a:avLst/>
                <a:gdLst>
                  <a:gd name="T0" fmla="*/ 0 w 1020"/>
                  <a:gd name="T1" fmla="*/ 0 h 1346"/>
                  <a:gd name="T2" fmla="*/ 0 w 1020"/>
                  <a:gd name="T3" fmla="*/ 0 h 1346"/>
                  <a:gd name="T4" fmla="*/ 1020 w 1020"/>
                  <a:gd name="T5" fmla="*/ 0 h 1346"/>
                  <a:gd name="T6" fmla="*/ 1020 w 1020"/>
                  <a:gd name="T7" fmla="*/ 1346 h 1346"/>
                  <a:gd name="T8" fmla="*/ 0 w 1020"/>
                  <a:gd name="T9" fmla="*/ 1346 h 1346"/>
                  <a:gd name="T10" fmla="*/ 0 w 1020"/>
                  <a:gd name="T11" fmla="*/ 0 h 1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0" h="1346">
                    <a:moveTo>
                      <a:pt x="0" y="0"/>
                    </a:moveTo>
                    <a:lnTo>
                      <a:pt x="0" y="0"/>
                    </a:lnTo>
                    <a:lnTo>
                      <a:pt x="1020" y="0"/>
                    </a:lnTo>
                    <a:lnTo>
                      <a:pt x="1020" y="1346"/>
                    </a:lnTo>
                    <a:lnTo>
                      <a:pt x="0" y="1346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75" name="Rectangle 244">
                <a:extLst>
                  <a:ext uri="{FF2B5EF4-FFF2-40B4-BE49-F238E27FC236}">
                    <a16:creationId xmlns:a16="http://schemas.microsoft.com/office/drawing/2014/main" id="{B7A9426A-B7F7-4172-9A04-2F1FB4E058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2642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6" name="Rectangle 245">
                <a:extLst>
                  <a:ext uri="{FF2B5EF4-FFF2-40B4-BE49-F238E27FC236}">
                    <a16:creationId xmlns:a16="http://schemas.microsoft.com/office/drawing/2014/main" id="{7EA6F9C7-F09E-4BEC-B8EE-4685D16736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8" y="2598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7" name="Rectangle 246">
                <a:extLst>
                  <a:ext uri="{FF2B5EF4-FFF2-40B4-BE49-F238E27FC236}">
                    <a16:creationId xmlns:a16="http://schemas.microsoft.com/office/drawing/2014/main" id="{71624668-A726-4F63-A611-28253B13B1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20" y="2559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8" name="Rectangle 247">
                <a:extLst>
                  <a:ext uri="{FF2B5EF4-FFF2-40B4-BE49-F238E27FC236}">
                    <a16:creationId xmlns:a16="http://schemas.microsoft.com/office/drawing/2014/main" id="{B5776FF3-79E6-47DC-83ED-73D244E237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8" y="2522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9" name="Rectangle 248">
                <a:extLst>
                  <a:ext uri="{FF2B5EF4-FFF2-40B4-BE49-F238E27FC236}">
                    <a16:creationId xmlns:a16="http://schemas.microsoft.com/office/drawing/2014/main" id="{03ACAEA4-7247-4696-8E2E-E7839630C0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29" y="249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0" name="Rectangle 249">
                <a:extLst>
                  <a:ext uri="{FF2B5EF4-FFF2-40B4-BE49-F238E27FC236}">
                    <a16:creationId xmlns:a16="http://schemas.microsoft.com/office/drawing/2014/main" id="{C3D43AB1-5F77-4327-9CF4-8FAF5BB2C1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246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1" name="Rectangle 250">
                <a:extLst>
                  <a:ext uri="{FF2B5EF4-FFF2-40B4-BE49-F238E27FC236}">
                    <a16:creationId xmlns:a16="http://schemas.microsoft.com/office/drawing/2014/main" id="{5584B9D3-4854-45A2-B522-BCC72698B7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7" y="24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2" name="Rectangle 251">
                <a:extLst>
                  <a:ext uri="{FF2B5EF4-FFF2-40B4-BE49-F238E27FC236}">
                    <a16:creationId xmlns:a16="http://schemas.microsoft.com/office/drawing/2014/main" id="{3D8CFECC-6ED5-4831-93A8-50DABCE28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7" y="237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3" name="Rectangle 252">
                <a:extLst>
                  <a:ext uri="{FF2B5EF4-FFF2-40B4-BE49-F238E27FC236}">
                    <a16:creationId xmlns:a16="http://schemas.microsoft.com/office/drawing/2014/main" id="{3934B9DC-9038-41A9-9809-80ECFD6E80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7" y="232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4" name="Rectangle 253">
                <a:extLst>
                  <a:ext uri="{FF2B5EF4-FFF2-40B4-BE49-F238E27FC236}">
                    <a16:creationId xmlns:a16="http://schemas.microsoft.com/office/drawing/2014/main" id="{36FE90EB-1356-4CA7-9829-FDE3C45977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29" y="229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5" name="Rectangle 254">
                <a:extLst>
                  <a:ext uri="{FF2B5EF4-FFF2-40B4-BE49-F238E27FC236}">
                    <a16:creationId xmlns:a16="http://schemas.microsoft.com/office/drawing/2014/main" id="{7FC9FD51-C972-4E6D-81C1-95ADE82E0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16" y="2596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6" name="Rectangle 255">
                <a:extLst>
                  <a:ext uri="{FF2B5EF4-FFF2-40B4-BE49-F238E27FC236}">
                    <a16:creationId xmlns:a16="http://schemas.microsoft.com/office/drawing/2014/main" id="{39A9DD02-FE26-42B0-9851-510115F044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30" y="256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7" name="Rectangle 256">
                <a:extLst>
                  <a:ext uri="{FF2B5EF4-FFF2-40B4-BE49-F238E27FC236}">
                    <a16:creationId xmlns:a16="http://schemas.microsoft.com/office/drawing/2014/main" id="{BD26D297-EA88-4A1C-8153-AF7B881B35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18" y="2531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8" name="Rectangle 257">
                <a:extLst>
                  <a:ext uri="{FF2B5EF4-FFF2-40B4-BE49-F238E27FC236}">
                    <a16:creationId xmlns:a16="http://schemas.microsoft.com/office/drawing/2014/main" id="{DF5F9155-73C4-4762-9964-C4F54DDA91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21" y="2490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9" name="Rectangle 258">
                <a:extLst>
                  <a:ext uri="{FF2B5EF4-FFF2-40B4-BE49-F238E27FC236}">
                    <a16:creationId xmlns:a16="http://schemas.microsoft.com/office/drawing/2014/main" id="{27FEE5C7-9FD7-4B70-9DD0-05CFD12BF0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19" y="2453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0" name="Rectangle 259">
                <a:extLst>
                  <a:ext uri="{FF2B5EF4-FFF2-40B4-BE49-F238E27FC236}">
                    <a16:creationId xmlns:a16="http://schemas.microsoft.com/office/drawing/2014/main" id="{A32DA493-5E09-461B-B08A-C72DE23DD6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29" y="2423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1" name="Rectangle 260">
                <a:extLst>
                  <a:ext uri="{FF2B5EF4-FFF2-40B4-BE49-F238E27FC236}">
                    <a16:creationId xmlns:a16="http://schemas.microsoft.com/office/drawing/2014/main" id="{A730C6D9-EDB2-4C59-B7A3-A5E7A69711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30" y="240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2" name="Rectangle 261">
                <a:extLst>
                  <a:ext uri="{FF2B5EF4-FFF2-40B4-BE49-F238E27FC236}">
                    <a16:creationId xmlns:a16="http://schemas.microsoft.com/office/drawing/2014/main" id="{642A9EF3-1839-45F2-B8F8-39455D62EF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16" y="237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3" name="Freeform 262">
                <a:extLst>
                  <a:ext uri="{FF2B5EF4-FFF2-40B4-BE49-F238E27FC236}">
                    <a16:creationId xmlns:a16="http://schemas.microsoft.com/office/drawing/2014/main" id="{B22D3ABB-508A-4325-BF9D-D119B470EC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00" y="2472"/>
                <a:ext cx="58" cy="13"/>
              </a:xfrm>
              <a:custGeom>
                <a:avLst/>
                <a:gdLst>
                  <a:gd name="T0" fmla="*/ 129 w 145"/>
                  <a:gd name="T1" fmla="*/ 0 h 32"/>
                  <a:gd name="T2" fmla="*/ 129 w 145"/>
                  <a:gd name="T3" fmla="*/ 0 h 32"/>
                  <a:gd name="T4" fmla="*/ 141 w 145"/>
                  <a:gd name="T5" fmla="*/ 4 h 32"/>
                  <a:gd name="T6" fmla="*/ 145 w 145"/>
                  <a:gd name="T7" fmla="*/ 16 h 32"/>
                  <a:gd name="T8" fmla="*/ 141 w 145"/>
                  <a:gd name="T9" fmla="*/ 29 h 32"/>
                  <a:gd name="T10" fmla="*/ 129 w 145"/>
                  <a:gd name="T11" fmla="*/ 32 h 32"/>
                  <a:gd name="T12" fmla="*/ 117 w 145"/>
                  <a:gd name="T13" fmla="*/ 29 h 32"/>
                  <a:gd name="T14" fmla="*/ 114 w 145"/>
                  <a:gd name="T15" fmla="*/ 17 h 32"/>
                  <a:gd name="T16" fmla="*/ 117 w 145"/>
                  <a:gd name="T17" fmla="*/ 4 h 32"/>
                  <a:gd name="T18" fmla="*/ 129 w 145"/>
                  <a:gd name="T19" fmla="*/ 0 h 32"/>
                  <a:gd name="T20" fmla="*/ 129 w 145"/>
                  <a:gd name="T21" fmla="*/ 0 h 32"/>
                  <a:gd name="T22" fmla="*/ 73 w 145"/>
                  <a:gd name="T23" fmla="*/ 0 h 32"/>
                  <a:gd name="T24" fmla="*/ 73 w 145"/>
                  <a:gd name="T25" fmla="*/ 0 h 32"/>
                  <a:gd name="T26" fmla="*/ 85 w 145"/>
                  <a:gd name="T27" fmla="*/ 4 h 32"/>
                  <a:gd name="T28" fmla="*/ 88 w 145"/>
                  <a:gd name="T29" fmla="*/ 16 h 32"/>
                  <a:gd name="T30" fmla="*/ 85 w 145"/>
                  <a:gd name="T31" fmla="*/ 29 h 32"/>
                  <a:gd name="T32" fmla="*/ 73 w 145"/>
                  <a:gd name="T33" fmla="*/ 32 h 32"/>
                  <a:gd name="T34" fmla="*/ 60 w 145"/>
                  <a:gd name="T35" fmla="*/ 29 h 32"/>
                  <a:gd name="T36" fmla="*/ 57 w 145"/>
                  <a:gd name="T37" fmla="*/ 17 h 32"/>
                  <a:gd name="T38" fmla="*/ 61 w 145"/>
                  <a:gd name="T39" fmla="*/ 4 h 32"/>
                  <a:gd name="T40" fmla="*/ 73 w 145"/>
                  <a:gd name="T41" fmla="*/ 0 h 32"/>
                  <a:gd name="T42" fmla="*/ 73 w 145"/>
                  <a:gd name="T43" fmla="*/ 0 h 32"/>
                  <a:gd name="T44" fmla="*/ 16 w 145"/>
                  <a:gd name="T45" fmla="*/ 0 h 32"/>
                  <a:gd name="T46" fmla="*/ 16 w 145"/>
                  <a:gd name="T47" fmla="*/ 0 h 32"/>
                  <a:gd name="T48" fmla="*/ 28 w 145"/>
                  <a:gd name="T49" fmla="*/ 4 h 32"/>
                  <a:gd name="T50" fmla="*/ 31 w 145"/>
                  <a:gd name="T51" fmla="*/ 16 h 32"/>
                  <a:gd name="T52" fmla="*/ 28 w 145"/>
                  <a:gd name="T53" fmla="*/ 29 h 32"/>
                  <a:gd name="T54" fmla="*/ 16 w 145"/>
                  <a:gd name="T55" fmla="*/ 32 h 32"/>
                  <a:gd name="T56" fmla="*/ 4 w 145"/>
                  <a:gd name="T57" fmla="*/ 29 h 32"/>
                  <a:gd name="T58" fmla="*/ 0 w 145"/>
                  <a:gd name="T59" fmla="*/ 17 h 32"/>
                  <a:gd name="T60" fmla="*/ 4 w 145"/>
                  <a:gd name="T61" fmla="*/ 4 h 32"/>
                  <a:gd name="T62" fmla="*/ 16 w 145"/>
                  <a:gd name="T63" fmla="*/ 0 h 32"/>
                  <a:gd name="T64" fmla="*/ 16 w 145"/>
                  <a:gd name="T6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5" h="32">
                    <a:moveTo>
                      <a:pt x="129" y="0"/>
                    </a:moveTo>
                    <a:lnTo>
                      <a:pt x="129" y="0"/>
                    </a:lnTo>
                    <a:cubicBezTo>
                      <a:pt x="135" y="0"/>
                      <a:pt x="139" y="1"/>
                      <a:pt x="141" y="4"/>
                    </a:cubicBezTo>
                    <a:cubicBezTo>
                      <a:pt x="144" y="6"/>
                      <a:pt x="145" y="10"/>
                      <a:pt x="145" y="16"/>
                    </a:cubicBezTo>
                    <a:cubicBezTo>
                      <a:pt x="145" y="23"/>
                      <a:pt x="144" y="27"/>
                      <a:pt x="141" y="29"/>
                    </a:cubicBezTo>
                    <a:cubicBezTo>
                      <a:pt x="139" y="31"/>
                      <a:pt x="135" y="32"/>
                      <a:pt x="129" y="32"/>
                    </a:cubicBezTo>
                    <a:cubicBezTo>
                      <a:pt x="123" y="32"/>
                      <a:pt x="119" y="31"/>
                      <a:pt x="117" y="29"/>
                    </a:cubicBezTo>
                    <a:cubicBezTo>
                      <a:pt x="115" y="27"/>
                      <a:pt x="114" y="23"/>
                      <a:pt x="114" y="17"/>
                    </a:cubicBezTo>
                    <a:cubicBezTo>
                      <a:pt x="114" y="10"/>
                      <a:pt x="115" y="6"/>
                      <a:pt x="117" y="4"/>
                    </a:cubicBezTo>
                    <a:cubicBezTo>
                      <a:pt x="119" y="1"/>
                      <a:pt x="124" y="0"/>
                      <a:pt x="129" y="0"/>
                    </a:cubicBezTo>
                    <a:lnTo>
                      <a:pt x="129" y="0"/>
                    </a:lnTo>
                    <a:close/>
                    <a:moveTo>
                      <a:pt x="73" y="0"/>
                    </a:moveTo>
                    <a:lnTo>
                      <a:pt x="73" y="0"/>
                    </a:lnTo>
                    <a:cubicBezTo>
                      <a:pt x="79" y="0"/>
                      <a:pt x="83" y="1"/>
                      <a:pt x="85" y="4"/>
                    </a:cubicBezTo>
                    <a:cubicBezTo>
                      <a:pt x="87" y="6"/>
                      <a:pt x="88" y="10"/>
                      <a:pt x="88" y="16"/>
                    </a:cubicBezTo>
                    <a:cubicBezTo>
                      <a:pt x="88" y="23"/>
                      <a:pt x="87" y="27"/>
                      <a:pt x="85" y="29"/>
                    </a:cubicBezTo>
                    <a:cubicBezTo>
                      <a:pt x="82" y="31"/>
                      <a:pt x="78" y="32"/>
                      <a:pt x="73" y="32"/>
                    </a:cubicBezTo>
                    <a:cubicBezTo>
                      <a:pt x="67" y="32"/>
                      <a:pt x="63" y="31"/>
                      <a:pt x="60" y="29"/>
                    </a:cubicBezTo>
                    <a:cubicBezTo>
                      <a:pt x="58" y="27"/>
                      <a:pt x="57" y="23"/>
                      <a:pt x="57" y="17"/>
                    </a:cubicBezTo>
                    <a:cubicBezTo>
                      <a:pt x="57" y="10"/>
                      <a:pt x="58" y="6"/>
                      <a:pt x="61" y="4"/>
                    </a:cubicBezTo>
                    <a:cubicBezTo>
                      <a:pt x="63" y="1"/>
                      <a:pt x="67" y="0"/>
                      <a:pt x="73" y="0"/>
                    </a:cubicBezTo>
                    <a:lnTo>
                      <a:pt x="73" y="0"/>
                    </a:lnTo>
                    <a:close/>
                    <a:moveTo>
                      <a:pt x="16" y="0"/>
                    </a:moveTo>
                    <a:lnTo>
                      <a:pt x="16" y="0"/>
                    </a:lnTo>
                    <a:cubicBezTo>
                      <a:pt x="22" y="0"/>
                      <a:pt x="26" y="1"/>
                      <a:pt x="28" y="4"/>
                    </a:cubicBezTo>
                    <a:cubicBezTo>
                      <a:pt x="30" y="6"/>
                      <a:pt x="31" y="10"/>
                      <a:pt x="31" y="16"/>
                    </a:cubicBezTo>
                    <a:cubicBezTo>
                      <a:pt x="31" y="23"/>
                      <a:pt x="30" y="27"/>
                      <a:pt x="28" y="29"/>
                    </a:cubicBezTo>
                    <a:cubicBezTo>
                      <a:pt x="26" y="31"/>
                      <a:pt x="22" y="32"/>
                      <a:pt x="16" y="32"/>
                    </a:cubicBezTo>
                    <a:cubicBezTo>
                      <a:pt x="10" y="32"/>
                      <a:pt x="6" y="31"/>
                      <a:pt x="4" y="29"/>
                    </a:cubicBezTo>
                    <a:cubicBezTo>
                      <a:pt x="2" y="27"/>
                      <a:pt x="0" y="23"/>
                      <a:pt x="0" y="17"/>
                    </a:cubicBezTo>
                    <a:cubicBezTo>
                      <a:pt x="0" y="10"/>
                      <a:pt x="2" y="6"/>
                      <a:pt x="4" y="4"/>
                    </a:cubicBezTo>
                    <a:cubicBezTo>
                      <a:pt x="6" y="1"/>
                      <a:pt x="10" y="0"/>
                      <a:pt x="16" y="0"/>
                    </a:cubicBez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4" name="Freeform 263">
                <a:extLst>
                  <a:ext uri="{FF2B5EF4-FFF2-40B4-BE49-F238E27FC236}">
                    <a16:creationId xmlns:a16="http://schemas.microsoft.com/office/drawing/2014/main" id="{2729CEC9-D34F-44DB-B1D0-345E0D4A0F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00" y="2472"/>
                <a:ext cx="58" cy="13"/>
              </a:xfrm>
              <a:custGeom>
                <a:avLst/>
                <a:gdLst>
                  <a:gd name="T0" fmla="*/ 129 w 145"/>
                  <a:gd name="T1" fmla="*/ 0 h 32"/>
                  <a:gd name="T2" fmla="*/ 129 w 145"/>
                  <a:gd name="T3" fmla="*/ 0 h 32"/>
                  <a:gd name="T4" fmla="*/ 141 w 145"/>
                  <a:gd name="T5" fmla="*/ 4 h 32"/>
                  <a:gd name="T6" fmla="*/ 145 w 145"/>
                  <a:gd name="T7" fmla="*/ 16 h 32"/>
                  <a:gd name="T8" fmla="*/ 141 w 145"/>
                  <a:gd name="T9" fmla="*/ 29 h 32"/>
                  <a:gd name="T10" fmla="*/ 129 w 145"/>
                  <a:gd name="T11" fmla="*/ 32 h 32"/>
                  <a:gd name="T12" fmla="*/ 117 w 145"/>
                  <a:gd name="T13" fmla="*/ 29 h 32"/>
                  <a:gd name="T14" fmla="*/ 114 w 145"/>
                  <a:gd name="T15" fmla="*/ 17 h 32"/>
                  <a:gd name="T16" fmla="*/ 117 w 145"/>
                  <a:gd name="T17" fmla="*/ 4 h 32"/>
                  <a:gd name="T18" fmla="*/ 129 w 145"/>
                  <a:gd name="T19" fmla="*/ 0 h 32"/>
                  <a:gd name="T20" fmla="*/ 129 w 145"/>
                  <a:gd name="T21" fmla="*/ 0 h 32"/>
                  <a:gd name="T22" fmla="*/ 73 w 145"/>
                  <a:gd name="T23" fmla="*/ 0 h 32"/>
                  <a:gd name="T24" fmla="*/ 73 w 145"/>
                  <a:gd name="T25" fmla="*/ 0 h 32"/>
                  <a:gd name="T26" fmla="*/ 85 w 145"/>
                  <a:gd name="T27" fmla="*/ 4 h 32"/>
                  <a:gd name="T28" fmla="*/ 88 w 145"/>
                  <a:gd name="T29" fmla="*/ 16 h 32"/>
                  <a:gd name="T30" fmla="*/ 85 w 145"/>
                  <a:gd name="T31" fmla="*/ 29 h 32"/>
                  <a:gd name="T32" fmla="*/ 73 w 145"/>
                  <a:gd name="T33" fmla="*/ 32 h 32"/>
                  <a:gd name="T34" fmla="*/ 60 w 145"/>
                  <a:gd name="T35" fmla="*/ 29 h 32"/>
                  <a:gd name="T36" fmla="*/ 57 w 145"/>
                  <a:gd name="T37" fmla="*/ 17 h 32"/>
                  <a:gd name="T38" fmla="*/ 61 w 145"/>
                  <a:gd name="T39" fmla="*/ 4 h 32"/>
                  <a:gd name="T40" fmla="*/ 73 w 145"/>
                  <a:gd name="T41" fmla="*/ 0 h 32"/>
                  <a:gd name="T42" fmla="*/ 73 w 145"/>
                  <a:gd name="T43" fmla="*/ 0 h 32"/>
                  <a:gd name="T44" fmla="*/ 16 w 145"/>
                  <a:gd name="T45" fmla="*/ 0 h 32"/>
                  <a:gd name="T46" fmla="*/ 16 w 145"/>
                  <a:gd name="T47" fmla="*/ 0 h 32"/>
                  <a:gd name="T48" fmla="*/ 28 w 145"/>
                  <a:gd name="T49" fmla="*/ 4 h 32"/>
                  <a:gd name="T50" fmla="*/ 31 w 145"/>
                  <a:gd name="T51" fmla="*/ 16 h 32"/>
                  <a:gd name="T52" fmla="*/ 28 w 145"/>
                  <a:gd name="T53" fmla="*/ 29 h 32"/>
                  <a:gd name="T54" fmla="*/ 16 w 145"/>
                  <a:gd name="T55" fmla="*/ 32 h 32"/>
                  <a:gd name="T56" fmla="*/ 4 w 145"/>
                  <a:gd name="T57" fmla="*/ 29 h 32"/>
                  <a:gd name="T58" fmla="*/ 0 w 145"/>
                  <a:gd name="T59" fmla="*/ 17 h 32"/>
                  <a:gd name="T60" fmla="*/ 4 w 145"/>
                  <a:gd name="T61" fmla="*/ 4 h 32"/>
                  <a:gd name="T62" fmla="*/ 16 w 145"/>
                  <a:gd name="T63" fmla="*/ 0 h 32"/>
                  <a:gd name="T64" fmla="*/ 16 w 145"/>
                  <a:gd name="T6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5" h="32">
                    <a:moveTo>
                      <a:pt x="129" y="0"/>
                    </a:moveTo>
                    <a:lnTo>
                      <a:pt x="129" y="0"/>
                    </a:lnTo>
                    <a:cubicBezTo>
                      <a:pt x="135" y="0"/>
                      <a:pt x="139" y="1"/>
                      <a:pt x="141" y="4"/>
                    </a:cubicBezTo>
                    <a:cubicBezTo>
                      <a:pt x="144" y="6"/>
                      <a:pt x="145" y="10"/>
                      <a:pt x="145" y="16"/>
                    </a:cubicBezTo>
                    <a:cubicBezTo>
                      <a:pt x="145" y="23"/>
                      <a:pt x="144" y="27"/>
                      <a:pt x="141" y="29"/>
                    </a:cubicBezTo>
                    <a:cubicBezTo>
                      <a:pt x="139" y="31"/>
                      <a:pt x="135" y="32"/>
                      <a:pt x="129" y="32"/>
                    </a:cubicBezTo>
                    <a:cubicBezTo>
                      <a:pt x="123" y="32"/>
                      <a:pt x="119" y="31"/>
                      <a:pt x="117" y="29"/>
                    </a:cubicBezTo>
                    <a:cubicBezTo>
                      <a:pt x="115" y="27"/>
                      <a:pt x="114" y="23"/>
                      <a:pt x="114" y="17"/>
                    </a:cubicBezTo>
                    <a:cubicBezTo>
                      <a:pt x="114" y="10"/>
                      <a:pt x="115" y="6"/>
                      <a:pt x="117" y="4"/>
                    </a:cubicBezTo>
                    <a:cubicBezTo>
                      <a:pt x="119" y="1"/>
                      <a:pt x="124" y="0"/>
                      <a:pt x="129" y="0"/>
                    </a:cubicBezTo>
                    <a:lnTo>
                      <a:pt x="129" y="0"/>
                    </a:lnTo>
                    <a:close/>
                    <a:moveTo>
                      <a:pt x="73" y="0"/>
                    </a:moveTo>
                    <a:lnTo>
                      <a:pt x="73" y="0"/>
                    </a:lnTo>
                    <a:cubicBezTo>
                      <a:pt x="79" y="0"/>
                      <a:pt x="83" y="1"/>
                      <a:pt x="85" y="4"/>
                    </a:cubicBezTo>
                    <a:cubicBezTo>
                      <a:pt x="87" y="6"/>
                      <a:pt x="88" y="10"/>
                      <a:pt x="88" y="16"/>
                    </a:cubicBezTo>
                    <a:cubicBezTo>
                      <a:pt x="88" y="23"/>
                      <a:pt x="87" y="27"/>
                      <a:pt x="85" y="29"/>
                    </a:cubicBezTo>
                    <a:cubicBezTo>
                      <a:pt x="82" y="31"/>
                      <a:pt x="78" y="32"/>
                      <a:pt x="73" y="32"/>
                    </a:cubicBezTo>
                    <a:cubicBezTo>
                      <a:pt x="67" y="32"/>
                      <a:pt x="63" y="31"/>
                      <a:pt x="60" y="29"/>
                    </a:cubicBezTo>
                    <a:cubicBezTo>
                      <a:pt x="58" y="27"/>
                      <a:pt x="57" y="23"/>
                      <a:pt x="57" y="17"/>
                    </a:cubicBezTo>
                    <a:cubicBezTo>
                      <a:pt x="57" y="10"/>
                      <a:pt x="58" y="6"/>
                      <a:pt x="61" y="4"/>
                    </a:cubicBezTo>
                    <a:cubicBezTo>
                      <a:pt x="63" y="1"/>
                      <a:pt x="67" y="0"/>
                      <a:pt x="73" y="0"/>
                    </a:cubicBezTo>
                    <a:lnTo>
                      <a:pt x="73" y="0"/>
                    </a:lnTo>
                    <a:close/>
                    <a:moveTo>
                      <a:pt x="16" y="0"/>
                    </a:moveTo>
                    <a:lnTo>
                      <a:pt x="16" y="0"/>
                    </a:lnTo>
                    <a:cubicBezTo>
                      <a:pt x="22" y="0"/>
                      <a:pt x="26" y="1"/>
                      <a:pt x="28" y="4"/>
                    </a:cubicBezTo>
                    <a:cubicBezTo>
                      <a:pt x="30" y="6"/>
                      <a:pt x="31" y="10"/>
                      <a:pt x="31" y="16"/>
                    </a:cubicBezTo>
                    <a:cubicBezTo>
                      <a:pt x="31" y="23"/>
                      <a:pt x="30" y="27"/>
                      <a:pt x="28" y="29"/>
                    </a:cubicBezTo>
                    <a:cubicBezTo>
                      <a:pt x="26" y="31"/>
                      <a:pt x="22" y="32"/>
                      <a:pt x="16" y="32"/>
                    </a:cubicBezTo>
                    <a:cubicBezTo>
                      <a:pt x="10" y="32"/>
                      <a:pt x="6" y="31"/>
                      <a:pt x="4" y="29"/>
                    </a:cubicBezTo>
                    <a:cubicBezTo>
                      <a:pt x="2" y="27"/>
                      <a:pt x="0" y="23"/>
                      <a:pt x="0" y="17"/>
                    </a:cubicBezTo>
                    <a:cubicBezTo>
                      <a:pt x="0" y="10"/>
                      <a:pt x="2" y="6"/>
                      <a:pt x="4" y="4"/>
                    </a:cubicBezTo>
                    <a:cubicBezTo>
                      <a:pt x="6" y="1"/>
                      <a:pt x="10" y="0"/>
                      <a:pt x="16" y="0"/>
                    </a:cubicBezTo>
                    <a:lnTo>
                      <a:pt x="16" y="0"/>
                    </a:lnTo>
                    <a:close/>
                  </a:path>
                </a:pathLst>
              </a:custGeom>
              <a:noFill/>
              <a:ln w="7938" cap="flat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5" name="Freeform 264">
                <a:extLst>
                  <a:ext uri="{FF2B5EF4-FFF2-40B4-BE49-F238E27FC236}">
                    <a16:creationId xmlns:a16="http://schemas.microsoft.com/office/drawing/2014/main" id="{57D31F3C-2DB6-4E24-9155-D9E3816BF0F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84" y="2535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4 h 80"/>
                  <a:gd name="T8" fmla="*/ 0 w 280"/>
                  <a:gd name="T9" fmla="*/ 44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6" name="Freeform 265">
                <a:extLst>
                  <a:ext uri="{FF2B5EF4-FFF2-40B4-BE49-F238E27FC236}">
                    <a16:creationId xmlns:a16="http://schemas.microsoft.com/office/drawing/2014/main" id="{90C5CD6F-49EF-4503-B941-862370E12D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6" y="2345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7" name="Freeform 266">
                <a:extLst>
                  <a:ext uri="{FF2B5EF4-FFF2-40B4-BE49-F238E27FC236}">
                    <a16:creationId xmlns:a16="http://schemas.microsoft.com/office/drawing/2014/main" id="{E8B063E5-49FF-40C0-BE4B-90CD236A72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6" y="2345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8" name="Rectangle 267">
                <a:extLst>
                  <a:ext uri="{FF2B5EF4-FFF2-40B4-BE49-F238E27FC236}">
                    <a16:creationId xmlns:a16="http://schemas.microsoft.com/office/drawing/2014/main" id="{E169CAE0-8AC4-4968-8562-A06E89C011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38" y="2545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9" name="Rectangle 268">
                <a:extLst>
                  <a:ext uri="{FF2B5EF4-FFF2-40B4-BE49-F238E27FC236}">
                    <a16:creationId xmlns:a16="http://schemas.microsoft.com/office/drawing/2014/main" id="{C4B36938-E198-48DF-B3F2-2DAC5609DA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33" y="2496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0" name="Rectangle 269">
                <a:extLst>
                  <a:ext uri="{FF2B5EF4-FFF2-40B4-BE49-F238E27FC236}">
                    <a16:creationId xmlns:a16="http://schemas.microsoft.com/office/drawing/2014/main" id="{0EA8480F-2F01-429E-8D36-4F39BCC342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33" y="2439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1" name="Rectangle 270">
                <a:extLst>
                  <a:ext uri="{FF2B5EF4-FFF2-40B4-BE49-F238E27FC236}">
                    <a16:creationId xmlns:a16="http://schemas.microsoft.com/office/drawing/2014/main" id="{4AF58DE1-860B-43E5-AF44-B12BB21A97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37" y="2389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2" name="Rectangle 271">
                <a:extLst>
                  <a:ext uri="{FF2B5EF4-FFF2-40B4-BE49-F238E27FC236}">
                    <a16:creationId xmlns:a16="http://schemas.microsoft.com/office/drawing/2014/main" id="{54B7E11D-B820-433F-958D-2544DE9650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52" y="23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3" name="Rectangle 272">
                <a:extLst>
                  <a:ext uri="{FF2B5EF4-FFF2-40B4-BE49-F238E27FC236}">
                    <a16:creationId xmlns:a16="http://schemas.microsoft.com/office/drawing/2014/main" id="{3A6CC11A-E01C-49CC-B41A-4899AEF647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40" y="253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4" name="Rectangle 273">
                <a:extLst>
                  <a:ext uri="{FF2B5EF4-FFF2-40B4-BE49-F238E27FC236}">
                    <a16:creationId xmlns:a16="http://schemas.microsoft.com/office/drawing/2014/main" id="{A56B8142-8D2D-4EB3-B0E3-010FEF0832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32" y="246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5" name="Rectangle 274">
                <a:extLst>
                  <a:ext uri="{FF2B5EF4-FFF2-40B4-BE49-F238E27FC236}">
                    <a16:creationId xmlns:a16="http://schemas.microsoft.com/office/drawing/2014/main" id="{2973F1ED-6146-45C6-9262-8343CEAB7A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40" y="240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6" name="Freeform 275">
                <a:extLst>
                  <a:ext uri="{FF2B5EF4-FFF2-40B4-BE49-F238E27FC236}">
                    <a16:creationId xmlns:a16="http://schemas.microsoft.com/office/drawing/2014/main" id="{AEC3CB8E-65AF-44C4-9EAA-F4D434EF1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1" y="2356"/>
                <a:ext cx="214" cy="398"/>
              </a:xfrm>
              <a:custGeom>
                <a:avLst/>
                <a:gdLst>
                  <a:gd name="T0" fmla="*/ 0 w 534"/>
                  <a:gd name="T1" fmla="*/ 0 h 993"/>
                  <a:gd name="T2" fmla="*/ 0 w 534"/>
                  <a:gd name="T3" fmla="*/ 0 h 993"/>
                  <a:gd name="T4" fmla="*/ 534 w 534"/>
                  <a:gd name="T5" fmla="*/ 0 h 993"/>
                  <a:gd name="T6" fmla="*/ 534 w 534"/>
                  <a:gd name="T7" fmla="*/ 993 h 993"/>
                  <a:gd name="T8" fmla="*/ 0 w 534"/>
                  <a:gd name="T9" fmla="*/ 993 h 993"/>
                  <a:gd name="T10" fmla="*/ 0 w 534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93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07" name="Freeform 276">
                <a:extLst>
                  <a:ext uri="{FF2B5EF4-FFF2-40B4-BE49-F238E27FC236}">
                    <a16:creationId xmlns:a16="http://schemas.microsoft.com/office/drawing/2014/main" id="{E6803D7F-84E3-4750-8171-4265C56B0A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1" y="2356"/>
                <a:ext cx="214" cy="398"/>
              </a:xfrm>
              <a:custGeom>
                <a:avLst/>
                <a:gdLst>
                  <a:gd name="T0" fmla="*/ 0 w 534"/>
                  <a:gd name="T1" fmla="*/ 0 h 993"/>
                  <a:gd name="T2" fmla="*/ 0 w 534"/>
                  <a:gd name="T3" fmla="*/ 0 h 993"/>
                  <a:gd name="T4" fmla="*/ 534 w 534"/>
                  <a:gd name="T5" fmla="*/ 0 h 993"/>
                  <a:gd name="T6" fmla="*/ 534 w 534"/>
                  <a:gd name="T7" fmla="*/ 993 h 993"/>
                  <a:gd name="T8" fmla="*/ 0 w 534"/>
                  <a:gd name="T9" fmla="*/ 993 h 993"/>
                  <a:gd name="T10" fmla="*/ 0 w 534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93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08" name="Rectangle 277">
                <a:extLst>
                  <a:ext uri="{FF2B5EF4-FFF2-40B4-BE49-F238E27FC236}">
                    <a16:creationId xmlns:a16="http://schemas.microsoft.com/office/drawing/2014/main" id="{518E9C2B-53ED-45D1-8318-A87C5FB05C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16" y="256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9" name="Rectangle 278">
                <a:extLst>
                  <a:ext uri="{FF2B5EF4-FFF2-40B4-BE49-F238E27FC236}">
                    <a16:creationId xmlns:a16="http://schemas.microsoft.com/office/drawing/2014/main" id="{DC2DDCF4-FD01-4DF3-8D72-04A5A4BBE7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15" y="252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0" name="Rectangle 279">
                <a:extLst>
                  <a:ext uri="{FF2B5EF4-FFF2-40B4-BE49-F238E27FC236}">
                    <a16:creationId xmlns:a16="http://schemas.microsoft.com/office/drawing/2014/main" id="{BE76650D-4896-442C-84FE-D99A216DA0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17" y="2477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1" name="Rectangle 280">
                <a:extLst>
                  <a:ext uri="{FF2B5EF4-FFF2-40B4-BE49-F238E27FC236}">
                    <a16:creationId xmlns:a16="http://schemas.microsoft.com/office/drawing/2014/main" id="{B6079E75-F31A-43A9-80E8-BB94BD5386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20" y="2437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2" name="Rectangle 281">
                <a:extLst>
                  <a:ext uri="{FF2B5EF4-FFF2-40B4-BE49-F238E27FC236}">
                    <a16:creationId xmlns:a16="http://schemas.microsoft.com/office/drawing/2014/main" id="{573B64EE-FA83-4C3B-AAEB-64D52A6478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11" y="2393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3" name="Freeform 282">
                <a:extLst>
                  <a:ext uri="{FF2B5EF4-FFF2-40B4-BE49-F238E27FC236}">
                    <a16:creationId xmlns:a16="http://schemas.microsoft.com/office/drawing/2014/main" id="{2ED73AF0-87B7-4D06-8ADD-00B49C22D6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2" y="2345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14" name="Freeform 283">
                <a:extLst>
                  <a:ext uri="{FF2B5EF4-FFF2-40B4-BE49-F238E27FC236}">
                    <a16:creationId xmlns:a16="http://schemas.microsoft.com/office/drawing/2014/main" id="{50733FA5-8D85-4442-A7E4-5C9BFC814F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2" y="2345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15" name="Rectangle 284">
                <a:extLst>
                  <a:ext uri="{FF2B5EF4-FFF2-40B4-BE49-F238E27FC236}">
                    <a16:creationId xmlns:a16="http://schemas.microsoft.com/office/drawing/2014/main" id="{21D9563F-B07C-49A6-BB03-C38F6FAD05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695" y="2545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6" name="Rectangle 285">
                <a:extLst>
                  <a:ext uri="{FF2B5EF4-FFF2-40B4-BE49-F238E27FC236}">
                    <a16:creationId xmlns:a16="http://schemas.microsoft.com/office/drawing/2014/main" id="{BD5DE7C4-1B76-4F7C-9E4F-62A911B33A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690" y="2496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7" name="Rectangle 286">
                <a:extLst>
                  <a:ext uri="{FF2B5EF4-FFF2-40B4-BE49-F238E27FC236}">
                    <a16:creationId xmlns:a16="http://schemas.microsoft.com/office/drawing/2014/main" id="{8C885026-79EF-4235-AF1C-3D06DC0E26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690" y="2439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8" name="Rectangle 287">
                <a:extLst>
                  <a:ext uri="{FF2B5EF4-FFF2-40B4-BE49-F238E27FC236}">
                    <a16:creationId xmlns:a16="http://schemas.microsoft.com/office/drawing/2014/main" id="{0C12D614-3779-4208-BC8E-8EE4B9D76A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694" y="2389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9" name="Rectangle 288">
                <a:extLst>
                  <a:ext uri="{FF2B5EF4-FFF2-40B4-BE49-F238E27FC236}">
                    <a16:creationId xmlns:a16="http://schemas.microsoft.com/office/drawing/2014/main" id="{A1C1853E-0E3B-47F2-B8DF-4FD93624E8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09" y="23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0" name="Rectangle 289">
                <a:extLst>
                  <a:ext uri="{FF2B5EF4-FFF2-40B4-BE49-F238E27FC236}">
                    <a16:creationId xmlns:a16="http://schemas.microsoft.com/office/drawing/2014/main" id="{0DE96822-0723-4CC3-89BC-2B18BE9B9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97" y="257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1" name="Rectangle 290">
                <a:extLst>
                  <a:ext uri="{FF2B5EF4-FFF2-40B4-BE49-F238E27FC236}">
                    <a16:creationId xmlns:a16="http://schemas.microsoft.com/office/drawing/2014/main" id="{498043F3-9D47-4460-A7FB-6025253F88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89" y="250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2" name="Rectangle 291">
                <a:extLst>
                  <a:ext uri="{FF2B5EF4-FFF2-40B4-BE49-F238E27FC236}">
                    <a16:creationId xmlns:a16="http://schemas.microsoft.com/office/drawing/2014/main" id="{C7028C91-0225-494C-89D8-7198FF53DB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97" y="244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3" name="Rectangle 292">
                <a:extLst>
                  <a:ext uri="{FF2B5EF4-FFF2-40B4-BE49-F238E27FC236}">
                    <a16:creationId xmlns:a16="http://schemas.microsoft.com/office/drawing/2014/main" id="{9871F0A7-8187-455C-BE36-47B8A719FA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809" y="2411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4" name="Rectangle 293">
                <a:extLst>
                  <a:ext uri="{FF2B5EF4-FFF2-40B4-BE49-F238E27FC236}">
                    <a16:creationId xmlns:a16="http://schemas.microsoft.com/office/drawing/2014/main" id="{E96E9CC5-3DF8-4600-8CB2-8D56E3868E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810" y="239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5" name="Rectangle 294">
                <a:extLst>
                  <a:ext uri="{FF2B5EF4-FFF2-40B4-BE49-F238E27FC236}">
                    <a16:creationId xmlns:a16="http://schemas.microsoft.com/office/drawing/2014/main" id="{EB33FCD5-7D5E-4B39-8B0D-9F3C106688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97" y="235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6" name="Freeform 295">
                <a:extLst>
                  <a:ext uri="{FF2B5EF4-FFF2-40B4-BE49-F238E27FC236}">
                    <a16:creationId xmlns:a16="http://schemas.microsoft.com/office/drawing/2014/main" id="{4E5B04DB-4937-4A6D-BE3F-C4939EA20B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09" y="2535"/>
                <a:ext cx="112" cy="32"/>
              </a:xfrm>
              <a:custGeom>
                <a:avLst/>
                <a:gdLst>
                  <a:gd name="T0" fmla="*/ 0 w 281"/>
                  <a:gd name="T1" fmla="*/ 37 h 80"/>
                  <a:gd name="T2" fmla="*/ 0 w 281"/>
                  <a:gd name="T3" fmla="*/ 37 h 80"/>
                  <a:gd name="T4" fmla="*/ 214 w 281"/>
                  <a:gd name="T5" fmla="*/ 37 h 80"/>
                  <a:gd name="T6" fmla="*/ 214 w 281"/>
                  <a:gd name="T7" fmla="*/ 44 h 80"/>
                  <a:gd name="T8" fmla="*/ 0 w 281"/>
                  <a:gd name="T9" fmla="*/ 44 h 80"/>
                  <a:gd name="T10" fmla="*/ 0 w 281"/>
                  <a:gd name="T11" fmla="*/ 37 h 80"/>
                  <a:gd name="T12" fmla="*/ 201 w 281"/>
                  <a:gd name="T13" fmla="*/ 0 h 80"/>
                  <a:gd name="T14" fmla="*/ 201 w 281"/>
                  <a:gd name="T15" fmla="*/ 0 h 80"/>
                  <a:gd name="T16" fmla="*/ 281 w 281"/>
                  <a:gd name="T17" fmla="*/ 40 h 80"/>
                  <a:gd name="T18" fmla="*/ 201 w 281"/>
                  <a:gd name="T19" fmla="*/ 80 h 80"/>
                  <a:gd name="T20" fmla="*/ 201 w 281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1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1" y="0"/>
                    </a:moveTo>
                    <a:lnTo>
                      <a:pt x="201" y="0"/>
                    </a:lnTo>
                    <a:lnTo>
                      <a:pt x="281" y="40"/>
                    </a:lnTo>
                    <a:lnTo>
                      <a:pt x="201" y="80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27" name="Freeform 296">
                <a:extLst>
                  <a:ext uri="{FF2B5EF4-FFF2-40B4-BE49-F238E27FC236}">
                    <a16:creationId xmlns:a16="http://schemas.microsoft.com/office/drawing/2014/main" id="{B38C217F-4525-4FBD-B64E-174A6BC238F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35" y="2537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3 w 280"/>
                  <a:gd name="T5" fmla="*/ 37 h 80"/>
                  <a:gd name="T6" fmla="*/ 213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3" y="37"/>
                    </a:lnTo>
                    <a:lnTo>
                      <a:pt x="213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28" name="Freeform 297">
                <a:extLst>
                  <a:ext uri="{FF2B5EF4-FFF2-40B4-BE49-F238E27FC236}">
                    <a16:creationId xmlns:a16="http://schemas.microsoft.com/office/drawing/2014/main" id="{CF1FEEBD-1D13-4E47-AEA1-D089BC1C7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3" y="2334"/>
                <a:ext cx="213" cy="398"/>
              </a:xfrm>
              <a:custGeom>
                <a:avLst/>
                <a:gdLst>
                  <a:gd name="T0" fmla="*/ 0 w 533"/>
                  <a:gd name="T1" fmla="*/ 0 h 994"/>
                  <a:gd name="T2" fmla="*/ 0 w 533"/>
                  <a:gd name="T3" fmla="*/ 0 h 994"/>
                  <a:gd name="T4" fmla="*/ 533 w 533"/>
                  <a:gd name="T5" fmla="*/ 0 h 994"/>
                  <a:gd name="T6" fmla="*/ 533 w 533"/>
                  <a:gd name="T7" fmla="*/ 994 h 994"/>
                  <a:gd name="T8" fmla="*/ 0 w 533"/>
                  <a:gd name="T9" fmla="*/ 994 h 994"/>
                  <a:gd name="T10" fmla="*/ 0 w 533"/>
                  <a:gd name="T11" fmla="*/ 0 h 9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4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4"/>
                    </a:lnTo>
                    <a:lnTo>
                      <a:pt x="0" y="9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29" name="Freeform 298">
                <a:extLst>
                  <a:ext uri="{FF2B5EF4-FFF2-40B4-BE49-F238E27FC236}">
                    <a16:creationId xmlns:a16="http://schemas.microsoft.com/office/drawing/2014/main" id="{97701FFE-A5B4-413F-9AA3-9CCA9C64D1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3" y="2334"/>
                <a:ext cx="213" cy="398"/>
              </a:xfrm>
              <a:custGeom>
                <a:avLst/>
                <a:gdLst>
                  <a:gd name="T0" fmla="*/ 0 w 533"/>
                  <a:gd name="T1" fmla="*/ 0 h 994"/>
                  <a:gd name="T2" fmla="*/ 0 w 533"/>
                  <a:gd name="T3" fmla="*/ 0 h 994"/>
                  <a:gd name="T4" fmla="*/ 533 w 533"/>
                  <a:gd name="T5" fmla="*/ 0 h 994"/>
                  <a:gd name="T6" fmla="*/ 533 w 533"/>
                  <a:gd name="T7" fmla="*/ 994 h 994"/>
                  <a:gd name="T8" fmla="*/ 0 w 533"/>
                  <a:gd name="T9" fmla="*/ 994 h 994"/>
                  <a:gd name="T10" fmla="*/ 0 w 533"/>
                  <a:gd name="T11" fmla="*/ 0 h 9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4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4"/>
                    </a:lnTo>
                    <a:lnTo>
                      <a:pt x="0" y="99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30" name="Rectangle 299">
                <a:extLst>
                  <a:ext uri="{FF2B5EF4-FFF2-40B4-BE49-F238E27FC236}">
                    <a16:creationId xmlns:a16="http://schemas.microsoft.com/office/drawing/2014/main" id="{CE1FA0E9-5179-4DD3-9D49-2D08B6A6E9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27" y="251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1" name="Rectangle 300">
                <a:extLst>
                  <a:ext uri="{FF2B5EF4-FFF2-40B4-BE49-F238E27FC236}">
                    <a16:creationId xmlns:a16="http://schemas.microsoft.com/office/drawing/2014/main" id="{0125E5FD-0BC2-4784-83CD-6FE0C85897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40" y="2481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i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2" name="Rectangle 301">
                <a:extLst>
                  <a:ext uri="{FF2B5EF4-FFF2-40B4-BE49-F238E27FC236}">
                    <a16:creationId xmlns:a16="http://schemas.microsoft.com/office/drawing/2014/main" id="{2A029E96-9B0F-422C-B7DC-4761CC287F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31" y="2452"/>
                <a:ext cx="3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x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3" name="Rectangle 302">
                <a:extLst>
                  <a:ext uri="{FF2B5EF4-FFF2-40B4-BE49-F238E27FC236}">
                    <a16:creationId xmlns:a16="http://schemas.microsoft.com/office/drawing/2014/main" id="{6EBF60E7-1B19-4D94-AA67-DFB030F4A1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28" y="24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4" name="Rectangle 303">
                <a:extLst>
                  <a:ext uri="{FF2B5EF4-FFF2-40B4-BE49-F238E27FC236}">
                    <a16:creationId xmlns:a16="http://schemas.microsoft.com/office/drawing/2014/main" id="{407FC84B-82B5-46A2-8A9C-EABDFBC21E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40" y="238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5" name="Rectangle 304">
                <a:extLst>
                  <a:ext uri="{FF2B5EF4-FFF2-40B4-BE49-F238E27FC236}">
                    <a16:creationId xmlns:a16="http://schemas.microsoft.com/office/drawing/2014/main" id="{E63E4AE0-3AAB-4193-A4CF-EE4452E89E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40" y="236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6" name="Rectangle 305">
                <a:extLst>
                  <a:ext uri="{FF2B5EF4-FFF2-40B4-BE49-F238E27FC236}">
                    <a16:creationId xmlns:a16="http://schemas.microsoft.com/office/drawing/2014/main" id="{5EBE0F5E-C208-4C0B-A889-7F2A70716F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30" y="2557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7" name="Rectangle 306">
                <a:extLst>
                  <a:ext uri="{FF2B5EF4-FFF2-40B4-BE49-F238E27FC236}">
                    <a16:creationId xmlns:a16="http://schemas.microsoft.com/office/drawing/2014/main" id="{B965B80B-E3E7-412B-9730-EB40E027FD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29" y="25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h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8" name="Rectangle 307">
                <a:extLst>
                  <a:ext uri="{FF2B5EF4-FFF2-40B4-BE49-F238E27FC236}">
                    <a16:creationId xmlns:a16="http://schemas.microsoft.com/office/drawing/2014/main" id="{BBA85720-917E-449D-BDE5-674ABB4844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29" y="247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9" name="Rectangle 308">
                <a:extLst>
                  <a:ext uri="{FF2B5EF4-FFF2-40B4-BE49-F238E27FC236}">
                    <a16:creationId xmlns:a16="http://schemas.microsoft.com/office/drawing/2014/main" id="{C151D371-3BC1-4941-BCC0-32C09307AB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37" y="2435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f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0" name="Rectangle 309">
                <a:extLst>
                  <a:ext uri="{FF2B5EF4-FFF2-40B4-BE49-F238E27FC236}">
                    <a16:creationId xmlns:a16="http://schemas.microsoft.com/office/drawing/2014/main" id="{4ED4BD12-B607-45F5-82B5-8FA700AE26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37" y="2410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f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1" name="Rectangle 310">
                <a:extLst>
                  <a:ext uri="{FF2B5EF4-FFF2-40B4-BE49-F238E27FC236}">
                    <a16:creationId xmlns:a16="http://schemas.microsoft.com/office/drawing/2014/main" id="{08E77F8C-4170-4069-9783-9CDA90B5CF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41" y="238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2" name="Rectangle 311">
                <a:extLst>
                  <a:ext uri="{FF2B5EF4-FFF2-40B4-BE49-F238E27FC236}">
                    <a16:creationId xmlns:a16="http://schemas.microsoft.com/office/drawing/2014/main" id="{DE57C2AB-2639-403F-A98E-A16E2D1373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29" y="2357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3" name="Freeform 312">
                <a:extLst>
                  <a:ext uri="{FF2B5EF4-FFF2-40B4-BE49-F238E27FC236}">
                    <a16:creationId xmlns:a16="http://schemas.microsoft.com/office/drawing/2014/main" id="{668D3493-EB44-42F5-BE3F-2F34EBE50D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65" y="2524"/>
                <a:ext cx="113" cy="32"/>
              </a:xfrm>
              <a:custGeom>
                <a:avLst/>
                <a:gdLst>
                  <a:gd name="T0" fmla="*/ 0 w 281"/>
                  <a:gd name="T1" fmla="*/ 36 h 80"/>
                  <a:gd name="T2" fmla="*/ 0 w 281"/>
                  <a:gd name="T3" fmla="*/ 36 h 80"/>
                  <a:gd name="T4" fmla="*/ 214 w 281"/>
                  <a:gd name="T5" fmla="*/ 36 h 80"/>
                  <a:gd name="T6" fmla="*/ 214 w 281"/>
                  <a:gd name="T7" fmla="*/ 43 h 80"/>
                  <a:gd name="T8" fmla="*/ 0 w 281"/>
                  <a:gd name="T9" fmla="*/ 43 h 80"/>
                  <a:gd name="T10" fmla="*/ 0 w 281"/>
                  <a:gd name="T11" fmla="*/ 36 h 80"/>
                  <a:gd name="T12" fmla="*/ 201 w 281"/>
                  <a:gd name="T13" fmla="*/ 0 h 80"/>
                  <a:gd name="T14" fmla="*/ 201 w 281"/>
                  <a:gd name="T15" fmla="*/ 0 h 80"/>
                  <a:gd name="T16" fmla="*/ 281 w 281"/>
                  <a:gd name="T17" fmla="*/ 40 h 80"/>
                  <a:gd name="T18" fmla="*/ 201 w 281"/>
                  <a:gd name="T19" fmla="*/ 80 h 80"/>
                  <a:gd name="T20" fmla="*/ 201 w 281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1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4" y="36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1" y="0"/>
                    </a:moveTo>
                    <a:lnTo>
                      <a:pt x="201" y="0"/>
                    </a:lnTo>
                    <a:lnTo>
                      <a:pt x="281" y="40"/>
                    </a:lnTo>
                    <a:lnTo>
                      <a:pt x="201" y="80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44" name="Freeform 313">
                <a:extLst>
                  <a:ext uri="{FF2B5EF4-FFF2-40B4-BE49-F238E27FC236}">
                    <a16:creationId xmlns:a16="http://schemas.microsoft.com/office/drawing/2014/main" id="{35C3D41D-9F50-4B06-BD07-DF3233DBB3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8" y="1950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45" name="Freeform 314">
                <a:extLst>
                  <a:ext uri="{FF2B5EF4-FFF2-40B4-BE49-F238E27FC236}">
                    <a16:creationId xmlns:a16="http://schemas.microsoft.com/office/drawing/2014/main" id="{CF491D90-10DC-4E68-B5D0-7DA2B62FD5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8" y="1950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46" name="Rectangle 315">
                <a:extLst>
                  <a:ext uri="{FF2B5EF4-FFF2-40B4-BE49-F238E27FC236}">
                    <a16:creationId xmlns:a16="http://schemas.microsoft.com/office/drawing/2014/main" id="{129AFDF5-83B1-4122-818D-9045B2ABF5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3" y="2087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7" name="Rectangle 316">
                <a:extLst>
                  <a:ext uri="{FF2B5EF4-FFF2-40B4-BE49-F238E27FC236}">
                    <a16:creationId xmlns:a16="http://schemas.microsoft.com/office/drawing/2014/main" id="{C1B6F1B0-6ECD-42C8-A2BD-96D7FC950A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5" y="2044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8" name="Rectangle 317">
                <a:extLst>
                  <a:ext uri="{FF2B5EF4-FFF2-40B4-BE49-F238E27FC236}">
                    <a16:creationId xmlns:a16="http://schemas.microsoft.com/office/drawing/2014/main" id="{B6852AB5-4B6D-4A01-B8F1-02A6F5C358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8" y="2004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9" name="Rectangle 318">
                <a:extLst>
                  <a:ext uri="{FF2B5EF4-FFF2-40B4-BE49-F238E27FC236}">
                    <a16:creationId xmlns:a16="http://schemas.microsoft.com/office/drawing/2014/main" id="{7F39555A-DA62-4424-B256-BBFAB81F00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17" y="197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0" name="Rectangle 319">
                <a:extLst>
                  <a:ext uri="{FF2B5EF4-FFF2-40B4-BE49-F238E27FC236}">
                    <a16:creationId xmlns:a16="http://schemas.microsoft.com/office/drawing/2014/main" id="{FF40DFEA-5B83-4855-B697-DE12A1BB99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5" y="1946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Y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1" name="Freeform 320">
                <a:extLst>
                  <a:ext uri="{FF2B5EF4-FFF2-40B4-BE49-F238E27FC236}">
                    <a16:creationId xmlns:a16="http://schemas.microsoft.com/office/drawing/2014/main" id="{9F3D30CA-4023-43C9-B5CE-3CCC6E2E41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8" y="3018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52" name="Freeform 321">
                <a:extLst>
                  <a:ext uri="{FF2B5EF4-FFF2-40B4-BE49-F238E27FC236}">
                    <a16:creationId xmlns:a16="http://schemas.microsoft.com/office/drawing/2014/main" id="{566A6218-7F87-4191-A373-2607C6830C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8" y="3018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53" name="Rectangle 322">
                <a:extLst>
                  <a:ext uri="{FF2B5EF4-FFF2-40B4-BE49-F238E27FC236}">
                    <a16:creationId xmlns:a16="http://schemas.microsoft.com/office/drawing/2014/main" id="{707918E8-CCA4-497F-8080-5E2CFB6D5F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51" y="3186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4" name="Rectangle 323">
                <a:extLst>
                  <a:ext uri="{FF2B5EF4-FFF2-40B4-BE49-F238E27FC236}">
                    <a16:creationId xmlns:a16="http://schemas.microsoft.com/office/drawing/2014/main" id="{7E77C55C-3F28-4738-AC8D-7F2E67D6B4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53" y="3143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5" name="Rectangle 324">
                <a:extLst>
                  <a:ext uri="{FF2B5EF4-FFF2-40B4-BE49-F238E27FC236}">
                    <a16:creationId xmlns:a16="http://schemas.microsoft.com/office/drawing/2014/main" id="{7EF1D050-7B05-40DB-925D-452EC993AE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56" y="3104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6" name="Rectangle 325">
                <a:extLst>
                  <a:ext uri="{FF2B5EF4-FFF2-40B4-BE49-F238E27FC236}">
                    <a16:creationId xmlns:a16="http://schemas.microsoft.com/office/drawing/2014/main" id="{4C999C48-352C-4C4A-87B1-332B5298CD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65" y="307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7" name="Rectangle 326">
                <a:extLst>
                  <a:ext uri="{FF2B5EF4-FFF2-40B4-BE49-F238E27FC236}">
                    <a16:creationId xmlns:a16="http://schemas.microsoft.com/office/drawing/2014/main" id="{4E9F599F-F62D-4987-8AE3-1C21940FC8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47" y="3038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8" name="Rectangle 327">
                <a:extLst>
                  <a:ext uri="{FF2B5EF4-FFF2-40B4-BE49-F238E27FC236}">
                    <a16:creationId xmlns:a16="http://schemas.microsoft.com/office/drawing/2014/main" id="{A75CED13-CD3A-4FF8-8D9B-D350528A77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50" y="2988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9" name="Rectangle 328">
                <a:extLst>
                  <a:ext uri="{FF2B5EF4-FFF2-40B4-BE49-F238E27FC236}">
                    <a16:creationId xmlns:a16="http://schemas.microsoft.com/office/drawing/2014/main" id="{9CF976BF-772D-4A81-93BA-87A9225C2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65" y="295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0" name="Rectangle 329">
                <a:extLst>
                  <a:ext uri="{FF2B5EF4-FFF2-40B4-BE49-F238E27FC236}">
                    <a16:creationId xmlns:a16="http://schemas.microsoft.com/office/drawing/2014/main" id="{8FAFED81-5A58-4BD4-9469-08EAD3EDF4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63" y="3122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1" name="Rectangle 330">
                <a:extLst>
                  <a:ext uri="{FF2B5EF4-FFF2-40B4-BE49-F238E27FC236}">
                    <a16:creationId xmlns:a16="http://schemas.microsoft.com/office/drawing/2014/main" id="{ECBA06E0-C5C4-4F6D-A6A8-99D0A586B9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54" y="308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2" name="Rectangle 331">
                <a:extLst>
                  <a:ext uri="{FF2B5EF4-FFF2-40B4-BE49-F238E27FC236}">
                    <a16:creationId xmlns:a16="http://schemas.microsoft.com/office/drawing/2014/main" id="{35AAA328-2D74-42AC-98EF-206E99FF28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63" y="3052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3" name="Freeform 332">
                <a:extLst>
                  <a:ext uri="{FF2B5EF4-FFF2-40B4-BE49-F238E27FC236}">
                    <a16:creationId xmlns:a16="http://schemas.microsoft.com/office/drawing/2014/main" id="{B8E4E354-7C21-455D-8333-9F2D314A23C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96" y="2241"/>
                <a:ext cx="235" cy="295"/>
              </a:xfrm>
              <a:custGeom>
                <a:avLst/>
                <a:gdLst>
                  <a:gd name="T0" fmla="*/ 0 w 587"/>
                  <a:gd name="T1" fmla="*/ 737 h 737"/>
                  <a:gd name="T2" fmla="*/ 0 w 587"/>
                  <a:gd name="T3" fmla="*/ 737 h 737"/>
                  <a:gd name="T4" fmla="*/ 550 w 587"/>
                  <a:gd name="T5" fmla="*/ 737 h 737"/>
                  <a:gd name="T6" fmla="*/ 550 w 587"/>
                  <a:gd name="T7" fmla="*/ 67 h 737"/>
                  <a:gd name="T8" fmla="*/ 544 w 587"/>
                  <a:gd name="T9" fmla="*/ 67 h 737"/>
                  <a:gd name="T10" fmla="*/ 544 w 587"/>
                  <a:gd name="T11" fmla="*/ 733 h 737"/>
                  <a:gd name="T12" fmla="*/ 547 w 587"/>
                  <a:gd name="T13" fmla="*/ 730 h 737"/>
                  <a:gd name="T14" fmla="*/ 0 w 587"/>
                  <a:gd name="T15" fmla="*/ 730 h 737"/>
                  <a:gd name="T16" fmla="*/ 0 w 587"/>
                  <a:gd name="T17" fmla="*/ 737 h 737"/>
                  <a:gd name="T18" fmla="*/ 587 w 587"/>
                  <a:gd name="T19" fmla="*/ 80 h 737"/>
                  <a:gd name="T20" fmla="*/ 587 w 587"/>
                  <a:gd name="T21" fmla="*/ 80 h 737"/>
                  <a:gd name="T22" fmla="*/ 547 w 587"/>
                  <a:gd name="T23" fmla="*/ 0 h 737"/>
                  <a:gd name="T24" fmla="*/ 507 w 587"/>
                  <a:gd name="T25" fmla="*/ 80 h 737"/>
                  <a:gd name="T26" fmla="*/ 587 w 587"/>
                  <a:gd name="T27" fmla="*/ 80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87" h="737">
                    <a:moveTo>
                      <a:pt x="0" y="737"/>
                    </a:moveTo>
                    <a:lnTo>
                      <a:pt x="0" y="737"/>
                    </a:lnTo>
                    <a:lnTo>
                      <a:pt x="550" y="737"/>
                    </a:lnTo>
                    <a:lnTo>
                      <a:pt x="550" y="67"/>
                    </a:lnTo>
                    <a:lnTo>
                      <a:pt x="544" y="67"/>
                    </a:lnTo>
                    <a:lnTo>
                      <a:pt x="544" y="733"/>
                    </a:lnTo>
                    <a:lnTo>
                      <a:pt x="547" y="730"/>
                    </a:lnTo>
                    <a:lnTo>
                      <a:pt x="0" y="730"/>
                    </a:lnTo>
                    <a:lnTo>
                      <a:pt x="0" y="737"/>
                    </a:lnTo>
                    <a:close/>
                    <a:moveTo>
                      <a:pt x="587" y="80"/>
                    </a:moveTo>
                    <a:lnTo>
                      <a:pt x="587" y="80"/>
                    </a:lnTo>
                    <a:lnTo>
                      <a:pt x="547" y="0"/>
                    </a:lnTo>
                    <a:lnTo>
                      <a:pt x="507" y="80"/>
                    </a:lnTo>
                    <a:lnTo>
                      <a:pt x="587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64" name="Freeform 333">
                <a:extLst>
                  <a:ext uri="{FF2B5EF4-FFF2-40B4-BE49-F238E27FC236}">
                    <a16:creationId xmlns:a16="http://schemas.microsoft.com/office/drawing/2014/main" id="{64B49084-5A07-4248-A29C-99304883375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65" y="2541"/>
                <a:ext cx="444" cy="638"/>
              </a:xfrm>
              <a:custGeom>
                <a:avLst/>
                <a:gdLst>
                  <a:gd name="T0" fmla="*/ 0 w 1108"/>
                  <a:gd name="T1" fmla="*/ 0 h 1593"/>
                  <a:gd name="T2" fmla="*/ 0 w 1108"/>
                  <a:gd name="T3" fmla="*/ 0 h 1593"/>
                  <a:gd name="T4" fmla="*/ 78 w 1108"/>
                  <a:gd name="T5" fmla="*/ 0 h 1593"/>
                  <a:gd name="T6" fmla="*/ 78 w 1108"/>
                  <a:gd name="T7" fmla="*/ 1553 h 1593"/>
                  <a:gd name="T8" fmla="*/ 74 w 1108"/>
                  <a:gd name="T9" fmla="*/ 1549 h 1593"/>
                  <a:gd name="T10" fmla="*/ 1041 w 1108"/>
                  <a:gd name="T11" fmla="*/ 1549 h 1593"/>
                  <a:gd name="T12" fmla="*/ 1041 w 1108"/>
                  <a:gd name="T13" fmla="*/ 1556 h 1593"/>
                  <a:gd name="T14" fmla="*/ 71 w 1108"/>
                  <a:gd name="T15" fmla="*/ 1556 h 1593"/>
                  <a:gd name="T16" fmla="*/ 71 w 1108"/>
                  <a:gd name="T17" fmla="*/ 3 h 1593"/>
                  <a:gd name="T18" fmla="*/ 74 w 1108"/>
                  <a:gd name="T19" fmla="*/ 7 h 1593"/>
                  <a:gd name="T20" fmla="*/ 0 w 1108"/>
                  <a:gd name="T21" fmla="*/ 7 h 1593"/>
                  <a:gd name="T22" fmla="*/ 0 w 1108"/>
                  <a:gd name="T23" fmla="*/ 0 h 1593"/>
                  <a:gd name="T24" fmla="*/ 1028 w 1108"/>
                  <a:gd name="T25" fmla="*/ 1513 h 1593"/>
                  <a:gd name="T26" fmla="*/ 1028 w 1108"/>
                  <a:gd name="T27" fmla="*/ 1513 h 1593"/>
                  <a:gd name="T28" fmla="*/ 1108 w 1108"/>
                  <a:gd name="T29" fmla="*/ 1553 h 1593"/>
                  <a:gd name="T30" fmla="*/ 1028 w 1108"/>
                  <a:gd name="T31" fmla="*/ 1593 h 1593"/>
                  <a:gd name="T32" fmla="*/ 1028 w 1108"/>
                  <a:gd name="T33" fmla="*/ 1513 h 1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08" h="1593">
                    <a:moveTo>
                      <a:pt x="0" y="0"/>
                    </a:moveTo>
                    <a:lnTo>
                      <a:pt x="0" y="0"/>
                    </a:lnTo>
                    <a:lnTo>
                      <a:pt x="78" y="0"/>
                    </a:lnTo>
                    <a:lnTo>
                      <a:pt x="78" y="1553"/>
                    </a:lnTo>
                    <a:lnTo>
                      <a:pt x="74" y="1549"/>
                    </a:lnTo>
                    <a:lnTo>
                      <a:pt x="1041" y="1549"/>
                    </a:lnTo>
                    <a:lnTo>
                      <a:pt x="1041" y="1556"/>
                    </a:lnTo>
                    <a:lnTo>
                      <a:pt x="71" y="1556"/>
                    </a:lnTo>
                    <a:lnTo>
                      <a:pt x="71" y="3"/>
                    </a:lnTo>
                    <a:lnTo>
                      <a:pt x="74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  <a:moveTo>
                      <a:pt x="1028" y="1513"/>
                    </a:moveTo>
                    <a:lnTo>
                      <a:pt x="1028" y="1513"/>
                    </a:lnTo>
                    <a:lnTo>
                      <a:pt x="1108" y="1553"/>
                    </a:lnTo>
                    <a:lnTo>
                      <a:pt x="1028" y="1593"/>
                    </a:lnTo>
                    <a:lnTo>
                      <a:pt x="1028" y="1513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65" name="Freeform 334">
                <a:extLst>
                  <a:ext uri="{FF2B5EF4-FFF2-40B4-BE49-F238E27FC236}">
                    <a16:creationId xmlns:a16="http://schemas.microsoft.com/office/drawing/2014/main" id="{17CEBD03-26DD-43A3-84FB-C85063029A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8" y="1309"/>
                <a:ext cx="296" cy="214"/>
              </a:xfrm>
              <a:custGeom>
                <a:avLst/>
                <a:gdLst>
                  <a:gd name="T0" fmla="*/ 740 w 740"/>
                  <a:gd name="T1" fmla="*/ 0 h 534"/>
                  <a:gd name="T2" fmla="*/ 740 w 740"/>
                  <a:gd name="T3" fmla="*/ 0 h 534"/>
                  <a:gd name="T4" fmla="*/ 740 w 740"/>
                  <a:gd name="T5" fmla="*/ 534 h 534"/>
                  <a:gd name="T6" fmla="*/ 0 w 740"/>
                  <a:gd name="T7" fmla="*/ 534 h 534"/>
                  <a:gd name="T8" fmla="*/ 0 w 740"/>
                  <a:gd name="T9" fmla="*/ 0 h 534"/>
                  <a:gd name="T10" fmla="*/ 740 w 740"/>
                  <a:gd name="T11" fmla="*/ 0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0" h="534">
                    <a:moveTo>
                      <a:pt x="740" y="0"/>
                    </a:moveTo>
                    <a:lnTo>
                      <a:pt x="740" y="0"/>
                    </a:lnTo>
                    <a:lnTo>
                      <a:pt x="740" y="534"/>
                    </a:lnTo>
                    <a:lnTo>
                      <a:pt x="0" y="534"/>
                    </a:lnTo>
                    <a:lnTo>
                      <a:pt x="0" y="0"/>
                    </a:lnTo>
                    <a:lnTo>
                      <a:pt x="74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66" name="Freeform 335">
                <a:extLst>
                  <a:ext uri="{FF2B5EF4-FFF2-40B4-BE49-F238E27FC236}">
                    <a16:creationId xmlns:a16="http://schemas.microsoft.com/office/drawing/2014/main" id="{F18FF749-2A53-49DD-969F-673CDEB377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8" y="1309"/>
                <a:ext cx="296" cy="214"/>
              </a:xfrm>
              <a:custGeom>
                <a:avLst/>
                <a:gdLst>
                  <a:gd name="T0" fmla="*/ 740 w 740"/>
                  <a:gd name="T1" fmla="*/ 0 h 534"/>
                  <a:gd name="T2" fmla="*/ 740 w 740"/>
                  <a:gd name="T3" fmla="*/ 0 h 534"/>
                  <a:gd name="T4" fmla="*/ 740 w 740"/>
                  <a:gd name="T5" fmla="*/ 534 h 534"/>
                  <a:gd name="T6" fmla="*/ 0 w 740"/>
                  <a:gd name="T7" fmla="*/ 534 h 534"/>
                  <a:gd name="T8" fmla="*/ 0 w 740"/>
                  <a:gd name="T9" fmla="*/ 0 h 534"/>
                  <a:gd name="T10" fmla="*/ 740 w 740"/>
                  <a:gd name="T11" fmla="*/ 0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0" h="534">
                    <a:moveTo>
                      <a:pt x="740" y="0"/>
                    </a:moveTo>
                    <a:lnTo>
                      <a:pt x="740" y="0"/>
                    </a:lnTo>
                    <a:lnTo>
                      <a:pt x="740" y="534"/>
                    </a:lnTo>
                    <a:lnTo>
                      <a:pt x="0" y="534"/>
                    </a:lnTo>
                    <a:lnTo>
                      <a:pt x="0" y="0"/>
                    </a:lnTo>
                    <a:lnTo>
                      <a:pt x="74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67" name="Rectangle 336">
                <a:extLst>
                  <a:ext uri="{FF2B5EF4-FFF2-40B4-BE49-F238E27FC236}">
                    <a16:creationId xmlns:a16="http://schemas.microsoft.com/office/drawing/2014/main" id="{494F31EF-5C83-4B00-A55B-2B2073E1FA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0" y="1312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8" name="Rectangle 337">
                <a:extLst>
                  <a:ext uri="{FF2B5EF4-FFF2-40B4-BE49-F238E27FC236}">
                    <a16:creationId xmlns:a16="http://schemas.microsoft.com/office/drawing/2014/main" id="{B60DD731-6B5E-4A6A-B438-E560962F55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5" y="1312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9" name="Rectangle 338">
                <a:extLst>
                  <a:ext uri="{FF2B5EF4-FFF2-40B4-BE49-F238E27FC236}">
                    <a16:creationId xmlns:a16="http://schemas.microsoft.com/office/drawing/2014/main" id="{DA76F54D-C713-41AA-990D-43E2CB0BE0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8" y="1312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0" name="Rectangle 339">
                <a:extLst>
                  <a:ext uri="{FF2B5EF4-FFF2-40B4-BE49-F238E27FC236}">
                    <a16:creationId xmlns:a16="http://schemas.microsoft.com/office/drawing/2014/main" id="{004A8317-985F-419F-BB69-396C24F8F6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04" y="1353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1" name="Rectangle 340">
                <a:extLst>
                  <a:ext uri="{FF2B5EF4-FFF2-40B4-BE49-F238E27FC236}">
                    <a16:creationId xmlns:a16="http://schemas.microsoft.com/office/drawing/2014/main" id="{96660E82-FFAE-40B6-8BFA-4920AFE10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2" y="1353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X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2" name="Rectangle 341">
                <a:extLst>
                  <a:ext uri="{FF2B5EF4-FFF2-40B4-BE49-F238E27FC236}">
                    <a16:creationId xmlns:a16="http://schemas.microsoft.com/office/drawing/2014/main" id="{A57BFBA6-F9E4-4D19-8BD7-9CD869DE7F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2" y="1353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T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3" name="Rectangle 342">
                <a:extLst>
                  <a:ext uri="{FF2B5EF4-FFF2-40B4-BE49-F238E27FC236}">
                    <a16:creationId xmlns:a16="http://schemas.microsoft.com/office/drawing/2014/main" id="{DBD4DF37-F1FC-4D53-899C-F4C1649CB6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76" y="1414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4" name="Rectangle 343">
                <a:extLst>
                  <a:ext uri="{FF2B5EF4-FFF2-40B4-BE49-F238E27FC236}">
                    <a16:creationId xmlns:a16="http://schemas.microsoft.com/office/drawing/2014/main" id="{85FDA1A7-4EB7-47DD-8DD5-C8A56F3AB0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0" y="1414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5" name="Rectangle 344">
                <a:extLst>
                  <a:ext uri="{FF2B5EF4-FFF2-40B4-BE49-F238E27FC236}">
                    <a16:creationId xmlns:a16="http://schemas.microsoft.com/office/drawing/2014/main" id="{EFA091EA-2882-4C66-B9FF-1CBAA00D9F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79" y="141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6" name="Rectangle 345">
                <a:extLst>
                  <a:ext uri="{FF2B5EF4-FFF2-40B4-BE49-F238E27FC236}">
                    <a16:creationId xmlns:a16="http://schemas.microsoft.com/office/drawing/2014/main" id="{07F0A0DD-0DA3-4D34-AF0D-D6BDC4470A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98" y="1414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7" name="Rectangle 346">
                <a:extLst>
                  <a:ext uri="{FF2B5EF4-FFF2-40B4-BE49-F238E27FC236}">
                    <a16:creationId xmlns:a16="http://schemas.microsoft.com/office/drawing/2014/main" id="{7DBF31BF-EBFB-4089-9C6E-887EA1A560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4" y="141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8" name="Rectangle 347">
                <a:extLst>
                  <a:ext uri="{FF2B5EF4-FFF2-40B4-BE49-F238E27FC236}">
                    <a16:creationId xmlns:a16="http://schemas.microsoft.com/office/drawing/2014/main" id="{08BA3B34-4DE0-474C-BCA9-94A34C3E9C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8" y="1414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9" name="Freeform 348">
                <a:extLst>
                  <a:ext uri="{FF2B5EF4-FFF2-40B4-BE49-F238E27FC236}">
                    <a16:creationId xmlns:a16="http://schemas.microsoft.com/office/drawing/2014/main" id="{9142DA87-8F1C-4139-B905-394CF39F82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4" y="1317"/>
                <a:ext cx="291" cy="214"/>
              </a:xfrm>
              <a:custGeom>
                <a:avLst/>
                <a:gdLst>
                  <a:gd name="T0" fmla="*/ 726 w 726"/>
                  <a:gd name="T1" fmla="*/ 0 h 534"/>
                  <a:gd name="T2" fmla="*/ 726 w 726"/>
                  <a:gd name="T3" fmla="*/ 0 h 534"/>
                  <a:gd name="T4" fmla="*/ 726 w 726"/>
                  <a:gd name="T5" fmla="*/ 534 h 534"/>
                  <a:gd name="T6" fmla="*/ 0 w 726"/>
                  <a:gd name="T7" fmla="*/ 534 h 534"/>
                  <a:gd name="T8" fmla="*/ 0 w 726"/>
                  <a:gd name="T9" fmla="*/ 0 h 534"/>
                  <a:gd name="T10" fmla="*/ 726 w 726"/>
                  <a:gd name="T11" fmla="*/ 0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6" h="534">
                    <a:moveTo>
                      <a:pt x="726" y="0"/>
                    </a:moveTo>
                    <a:lnTo>
                      <a:pt x="726" y="0"/>
                    </a:lnTo>
                    <a:lnTo>
                      <a:pt x="726" y="534"/>
                    </a:lnTo>
                    <a:lnTo>
                      <a:pt x="0" y="534"/>
                    </a:lnTo>
                    <a:lnTo>
                      <a:pt x="0" y="0"/>
                    </a:lnTo>
                    <a:lnTo>
                      <a:pt x="726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80" name="Freeform 349">
                <a:extLst>
                  <a:ext uri="{FF2B5EF4-FFF2-40B4-BE49-F238E27FC236}">
                    <a16:creationId xmlns:a16="http://schemas.microsoft.com/office/drawing/2014/main" id="{87C67042-B1A2-43F6-851C-0E781702EC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4" y="1317"/>
                <a:ext cx="291" cy="214"/>
              </a:xfrm>
              <a:custGeom>
                <a:avLst/>
                <a:gdLst>
                  <a:gd name="T0" fmla="*/ 726 w 726"/>
                  <a:gd name="T1" fmla="*/ 0 h 534"/>
                  <a:gd name="T2" fmla="*/ 726 w 726"/>
                  <a:gd name="T3" fmla="*/ 0 h 534"/>
                  <a:gd name="T4" fmla="*/ 726 w 726"/>
                  <a:gd name="T5" fmla="*/ 534 h 534"/>
                  <a:gd name="T6" fmla="*/ 0 w 726"/>
                  <a:gd name="T7" fmla="*/ 534 h 534"/>
                  <a:gd name="T8" fmla="*/ 0 w 726"/>
                  <a:gd name="T9" fmla="*/ 0 h 534"/>
                  <a:gd name="T10" fmla="*/ 726 w 726"/>
                  <a:gd name="T11" fmla="*/ 0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6" h="534">
                    <a:moveTo>
                      <a:pt x="726" y="0"/>
                    </a:moveTo>
                    <a:lnTo>
                      <a:pt x="726" y="0"/>
                    </a:lnTo>
                    <a:lnTo>
                      <a:pt x="726" y="534"/>
                    </a:lnTo>
                    <a:lnTo>
                      <a:pt x="0" y="534"/>
                    </a:lnTo>
                    <a:lnTo>
                      <a:pt x="0" y="0"/>
                    </a:lnTo>
                    <a:lnTo>
                      <a:pt x="726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81" name="Rectangle 350">
                <a:extLst>
                  <a:ext uri="{FF2B5EF4-FFF2-40B4-BE49-F238E27FC236}">
                    <a16:creationId xmlns:a16="http://schemas.microsoft.com/office/drawing/2014/main" id="{2AD633CE-AEBD-4E0A-B0BF-9C5FFDD55C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3" y="137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2" name="Rectangle 351">
                <a:extLst>
                  <a:ext uri="{FF2B5EF4-FFF2-40B4-BE49-F238E27FC236}">
                    <a16:creationId xmlns:a16="http://schemas.microsoft.com/office/drawing/2014/main" id="{8CFC6CD2-247F-43E8-A70F-BEBE7169C2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89" y="1371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3" name="Rectangle 352">
                <a:extLst>
                  <a:ext uri="{FF2B5EF4-FFF2-40B4-BE49-F238E27FC236}">
                    <a16:creationId xmlns:a16="http://schemas.microsoft.com/office/drawing/2014/main" id="{22BDB155-6084-4CB8-A990-4D20EBE9DD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32" y="1371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4" name="Rectangle 353">
                <a:extLst>
                  <a:ext uri="{FF2B5EF4-FFF2-40B4-BE49-F238E27FC236}">
                    <a16:creationId xmlns:a16="http://schemas.microsoft.com/office/drawing/2014/main" id="{3152F2AC-C5D8-4CDE-9628-B3AFE8C689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68" y="1412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5" name="Rectangle 354">
                <a:extLst>
                  <a:ext uri="{FF2B5EF4-FFF2-40B4-BE49-F238E27FC236}">
                    <a16:creationId xmlns:a16="http://schemas.microsoft.com/office/drawing/2014/main" id="{D5D4112E-75EC-4F37-8C31-D8848DDADC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6" y="1412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X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6" name="Rectangle 355">
                <a:extLst>
                  <a:ext uri="{FF2B5EF4-FFF2-40B4-BE49-F238E27FC236}">
                    <a16:creationId xmlns:a16="http://schemas.microsoft.com/office/drawing/2014/main" id="{2D304D48-7F2B-4E8B-8F39-2ADA35D818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5" y="1412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T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7" name="Rectangle 356">
                <a:extLst>
                  <a:ext uri="{FF2B5EF4-FFF2-40B4-BE49-F238E27FC236}">
                    <a16:creationId xmlns:a16="http://schemas.microsoft.com/office/drawing/2014/main" id="{2E688A8B-BFB2-434F-834B-38E037933B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3" y="1371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Y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8" name="Freeform 357">
                <a:extLst>
                  <a:ext uri="{FF2B5EF4-FFF2-40B4-BE49-F238E27FC236}">
                    <a16:creationId xmlns:a16="http://schemas.microsoft.com/office/drawing/2014/main" id="{3207FCBC-CA2C-4B37-ABAF-238CF1AB84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55" y="1523"/>
                <a:ext cx="633" cy="171"/>
              </a:xfrm>
              <a:custGeom>
                <a:avLst/>
                <a:gdLst>
                  <a:gd name="T0" fmla="*/ 1583 w 1583"/>
                  <a:gd name="T1" fmla="*/ 0 h 427"/>
                  <a:gd name="T2" fmla="*/ 1583 w 1583"/>
                  <a:gd name="T3" fmla="*/ 0 h 427"/>
                  <a:gd name="T4" fmla="*/ 1583 w 1583"/>
                  <a:gd name="T5" fmla="*/ 216 h 427"/>
                  <a:gd name="T6" fmla="*/ 40 w 1583"/>
                  <a:gd name="T7" fmla="*/ 216 h 427"/>
                  <a:gd name="T8" fmla="*/ 44 w 1583"/>
                  <a:gd name="T9" fmla="*/ 213 h 427"/>
                  <a:gd name="T10" fmla="*/ 44 w 1583"/>
                  <a:gd name="T11" fmla="*/ 360 h 427"/>
                  <a:gd name="T12" fmla="*/ 37 w 1583"/>
                  <a:gd name="T13" fmla="*/ 360 h 427"/>
                  <a:gd name="T14" fmla="*/ 37 w 1583"/>
                  <a:gd name="T15" fmla="*/ 210 h 427"/>
                  <a:gd name="T16" fmla="*/ 1579 w 1583"/>
                  <a:gd name="T17" fmla="*/ 210 h 427"/>
                  <a:gd name="T18" fmla="*/ 1576 w 1583"/>
                  <a:gd name="T19" fmla="*/ 213 h 427"/>
                  <a:gd name="T20" fmla="*/ 1576 w 1583"/>
                  <a:gd name="T21" fmla="*/ 0 h 427"/>
                  <a:gd name="T22" fmla="*/ 1583 w 1583"/>
                  <a:gd name="T23" fmla="*/ 0 h 427"/>
                  <a:gd name="T24" fmla="*/ 80 w 1583"/>
                  <a:gd name="T25" fmla="*/ 347 h 427"/>
                  <a:gd name="T26" fmla="*/ 80 w 1583"/>
                  <a:gd name="T27" fmla="*/ 347 h 427"/>
                  <a:gd name="T28" fmla="*/ 40 w 1583"/>
                  <a:gd name="T29" fmla="*/ 427 h 427"/>
                  <a:gd name="T30" fmla="*/ 0 w 1583"/>
                  <a:gd name="T31" fmla="*/ 347 h 427"/>
                  <a:gd name="T32" fmla="*/ 80 w 1583"/>
                  <a:gd name="T33" fmla="*/ 34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83" h="427">
                    <a:moveTo>
                      <a:pt x="1583" y="0"/>
                    </a:moveTo>
                    <a:lnTo>
                      <a:pt x="1583" y="0"/>
                    </a:lnTo>
                    <a:lnTo>
                      <a:pt x="1583" y="216"/>
                    </a:lnTo>
                    <a:lnTo>
                      <a:pt x="40" y="216"/>
                    </a:lnTo>
                    <a:lnTo>
                      <a:pt x="44" y="213"/>
                    </a:lnTo>
                    <a:lnTo>
                      <a:pt x="44" y="360"/>
                    </a:lnTo>
                    <a:lnTo>
                      <a:pt x="37" y="360"/>
                    </a:lnTo>
                    <a:lnTo>
                      <a:pt x="37" y="210"/>
                    </a:lnTo>
                    <a:lnTo>
                      <a:pt x="1579" y="210"/>
                    </a:lnTo>
                    <a:lnTo>
                      <a:pt x="1576" y="213"/>
                    </a:lnTo>
                    <a:lnTo>
                      <a:pt x="1576" y="0"/>
                    </a:lnTo>
                    <a:lnTo>
                      <a:pt x="1583" y="0"/>
                    </a:lnTo>
                    <a:close/>
                    <a:moveTo>
                      <a:pt x="80" y="347"/>
                    </a:moveTo>
                    <a:lnTo>
                      <a:pt x="80" y="347"/>
                    </a:lnTo>
                    <a:lnTo>
                      <a:pt x="40" y="427"/>
                    </a:lnTo>
                    <a:lnTo>
                      <a:pt x="0" y="347"/>
                    </a:lnTo>
                    <a:lnTo>
                      <a:pt x="80" y="347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89" name="Freeform 358">
                <a:extLst>
                  <a:ext uri="{FF2B5EF4-FFF2-40B4-BE49-F238E27FC236}">
                    <a16:creationId xmlns:a16="http://schemas.microsoft.com/office/drawing/2014/main" id="{7E386232-EC74-4021-8FCE-235A3C8350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5" y="1485"/>
                <a:ext cx="203" cy="168"/>
              </a:xfrm>
              <a:custGeom>
                <a:avLst/>
                <a:gdLst>
                  <a:gd name="T0" fmla="*/ 0 w 507"/>
                  <a:gd name="T1" fmla="*/ 0 h 420"/>
                  <a:gd name="T2" fmla="*/ 0 w 507"/>
                  <a:gd name="T3" fmla="*/ 0 h 420"/>
                  <a:gd name="T4" fmla="*/ 507 w 507"/>
                  <a:gd name="T5" fmla="*/ 0 h 420"/>
                  <a:gd name="T6" fmla="*/ 507 w 507"/>
                  <a:gd name="T7" fmla="*/ 420 h 420"/>
                  <a:gd name="T8" fmla="*/ 0 w 507"/>
                  <a:gd name="T9" fmla="*/ 420 h 420"/>
                  <a:gd name="T10" fmla="*/ 0 w 507"/>
                  <a:gd name="T11" fmla="*/ 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7" h="420">
                    <a:moveTo>
                      <a:pt x="0" y="0"/>
                    </a:moveTo>
                    <a:lnTo>
                      <a:pt x="0" y="0"/>
                    </a:lnTo>
                    <a:lnTo>
                      <a:pt x="507" y="0"/>
                    </a:lnTo>
                    <a:lnTo>
                      <a:pt x="507" y="420"/>
                    </a:lnTo>
                    <a:lnTo>
                      <a:pt x="0" y="4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0" name="Freeform 359">
                <a:extLst>
                  <a:ext uri="{FF2B5EF4-FFF2-40B4-BE49-F238E27FC236}">
                    <a16:creationId xmlns:a16="http://schemas.microsoft.com/office/drawing/2014/main" id="{B4762FAB-9F1B-4524-9122-3BE6DE849B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5" y="1485"/>
                <a:ext cx="203" cy="168"/>
              </a:xfrm>
              <a:custGeom>
                <a:avLst/>
                <a:gdLst>
                  <a:gd name="T0" fmla="*/ 0 w 507"/>
                  <a:gd name="T1" fmla="*/ 0 h 420"/>
                  <a:gd name="T2" fmla="*/ 0 w 507"/>
                  <a:gd name="T3" fmla="*/ 0 h 420"/>
                  <a:gd name="T4" fmla="*/ 507 w 507"/>
                  <a:gd name="T5" fmla="*/ 0 h 420"/>
                  <a:gd name="T6" fmla="*/ 507 w 507"/>
                  <a:gd name="T7" fmla="*/ 420 h 420"/>
                  <a:gd name="T8" fmla="*/ 0 w 507"/>
                  <a:gd name="T9" fmla="*/ 420 h 420"/>
                  <a:gd name="T10" fmla="*/ 0 w 507"/>
                  <a:gd name="T11" fmla="*/ 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7" h="420">
                    <a:moveTo>
                      <a:pt x="0" y="0"/>
                    </a:moveTo>
                    <a:lnTo>
                      <a:pt x="0" y="0"/>
                    </a:lnTo>
                    <a:lnTo>
                      <a:pt x="507" y="0"/>
                    </a:lnTo>
                    <a:lnTo>
                      <a:pt x="507" y="420"/>
                    </a:lnTo>
                    <a:lnTo>
                      <a:pt x="0" y="4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1" name="Rectangle 360">
                <a:extLst>
                  <a:ext uri="{FF2B5EF4-FFF2-40B4-BE49-F238E27FC236}">
                    <a16:creationId xmlns:a16="http://schemas.microsoft.com/office/drawing/2014/main" id="{98B2E84B-4A71-4B7E-B601-B1591EE7BE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47" y="1515"/>
                <a:ext cx="9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sym typeface="Symbol" panose="05050102010706020507" pitchFamily="18" charset="2"/>
                  </a:rPr>
                  <a:t></a:t>
                </a: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2" name="Rectangle 361">
                <a:extLst>
                  <a:ext uri="{FF2B5EF4-FFF2-40B4-BE49-F238E27FC236}">
                    <a16:creationId xmlns:a16="http://schemas.microsoft.com/office/drawing/2014/main" id="{E8107771-B86F-4FE0-8F04-934D33C079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1" y="1510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­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3" name="Freeform 362">
                <a:extLst>
                  <a:ext uri="{FF2B5EF4-FFF2-40B4-BE49-F238E27FC236}">
                    <a16:creationId xmlns:a16="http://schemas.microsoft.com/office/drawing/2014/main" id="{76FFB9D3-9AD6-48DA-84E8-6908EDB624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55" y="1531"/>
                <a:ext cx="32" cy="164"/>
              </a:xfrm>
              <a:custGeom>
                <a:avLst/>
                <a:gdLst>
                  <a:gd name="T0" fmla="*/ 43 w 80"/>
                  <a:gd name="T1" fmla="*/ 0 h 410"/>
                  <a:gd name="T2" fmla="*/ 43 w 80"/>
                  <a:gd name="T3" fmla="*/ 0 h 410"/>
                  <a:gd name="T4" fmla="*/ 43 w 80"/>
                  <a:gd name="T5" fmla="*/ 344 h 410"/>
                  <a:gd name="T6" fmla="*/ 36 w 80"/>
                  <a:gd name="T7" fmla="*/ 344 h 410"/>
                  <a:gd name="T8" fmla="*/ 36 w 80"/>
                  <a:gd name="T9" fmla="*/ 0 h 410"/>
                  <a:gd name="T10" fmla="*/ 43 w 80"/>
                  <a:gd name="T11" fmla="*/ 0 h 410"/>
                  <a:gd name="T12" fmla="*/ 80 w 80"/>
                  <a:gd name="T13" fmla="*/ 330 h 410"/>
                  <a:gd name="T14" fmla="*/ 80 w 80"/>
                  <a:gd name="T15" fmla="*/ 330 h 410"/>
                  <a:gd name="T16" fmla="*/ 40 w 80"/>
                  <a:gd name="T17" fmla="*/ 410 h 410"/>
                  <a:gd name="T18" fmla="*/ 0 w 80"/>
                  <a:gd name="T19" fmla="*/ 330 h 410"/>
                  <a:gd name="T20" fmla="*/ 80 w 80"/>
                  <a:gd name="T21" fmla="*/ 33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410">
                    <a:moveTo>
                      <a:pt x="43" y="0"/>
                    </a:moveTo>
                    <a:lnTo>
                      <a:pt x="43" y="0"/>
                    </a:lnTo>
                    <a:lnTo>
                      <a:pt x="43" y="344"/>
                    </a:lnTo>
                    <a:lnTo>
                      <a:pt x="36" y="344"/>
                    </a:lnTo>
                    <a:lnTo>
                      <a:pt x="36" y="0"/>
                    </a:lnTo>
                    <a:lnTo>
                      <a:pt x="43" y="0"/>
                    </a:lnTo>
                    <a:close/>
                    <a:moveTo>
                      <a:pt x="80" y="330"/>
                    </a:moveTo>
                    <a:lnTo>
                      <a:pt x="80" y="330"/>
                    </a:lnTo>
                    <a:lnTo>
                      <a:pt x="40" y="410"/>
                    </a:lnTo>
                    <a:lnTo>
                      <a:pt x="0" y="330"/>
                    </a:lnTo>
                    <a:lnTo>
                      <a:pt x="80" y="33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4" name="Freeform 363">
                <a:extLst>
                  <a:ext uri="{FF2B5EF4-FFF2-40B4-BE49-F238E27FC236}">
                    <a16:creationId xmlns:a16="http://schemas.microsoft.com/office/drawing/2014/main" id="{47E07CEE-1E51-460A-8CDF-1A0A56D0F4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2" y="2329"/>
                <a:ext cx="169" cy="377"/>
              </a:xfrm>
              <a:custGeom>
                <a:avLst/>
                <a:gdLst>
                  <a:gd name="T0" fmla="*/ 0 w 420"/>
                  <a:gd name="T1" fmla="*/ 940 h 940"/>
                  <a:gd name="T2" fmla="*/ 0 w 420"/>
                  <a:gd name="T3" fmla="*/ 940 h 940"/>
                  <a:gd name="T4" fmla="*/ 0 w 420"/>
                  <a:gd name="T5" fmla="*/ 0 h 940"/>
                  <a:gd name="T6" fmla="*/ 420 w 420"/>
                  <a:gd name="T7" fmla="*/ 0 h 940"/>
                  <a:gd name="T8" fmla="*/ 420 w 420"/>
                  <a:gd name="T9" fmla="*/ 940 h 940"/>
                  <a:gd name="T10" fmla="*/ 0 w 420"/>
                  <a:gd name="T11" fmla="*/ 94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940">
                    <a:moveTo>
                      <a:pt x="0" y="940"/>
                    </a:moveTo>
                    <a:lnTo>
                      <a:pt x="0" y="940"/>
                    </a:lnTo>
                    <a:lnTo>
                      <a:pt x="0" y="0"/>
                    </a:lnTo>
                    <a:lnTo>
                      <a:pt x="420" y="0"/>
                    </a:lnTo>
                    <a:lnTo>
                      <a:pt x="420" y="940"/>
                    </a:lnTo>
                    <a:lnTo>
                      <a:pt x="0" y="94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5" name="Freeform 364">
                <a:extLst>
                  <a:ext uri="{FF2B5EF4-FFF2-40B4-BE49-F238E27FC236}">
                    <a16:creationId xmlns:a16="http://schemas.microsoft.com/office/drawing/2014/main" id="{0A5054B0-FBD5-4CA6-AC7B-B84CE0F48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2" y="2329"/>
                <a:ext cx="169" cy="377"/>
              </a:xfrm>
              <a:custGeom>
                <a:avLst/>
                <a:gdLst>
                  <a:gd name="T0" fmla="*/ 0 w 420"/>
                  <a:gd name="T1" fmla="*/ 940 h 940"/>
                  <a:gd name="T2" fmla="*/ 0 w 420"/>
                  <a:gd name="T3" fmla="*/ 940 h 940"/>
                  <a:gd name="T4" fmla="*/ 0 w 420"/>
                  <a:gd name="T5" fmla="*/ 0 h 940"/>
                  <a:gd name="T6" fmla="*/ 420 w 420"/>
                  <a:gd name="T7" fmla="*/ 0 h 940"/>
                  <a:gd name="T8" fmla="*/ 420 w 420"/>
                  <a:gd name="T9" fmla="*/ 940 h 940"/>
                  <a:gd name="T10" fmla="*/ 0 w 420"/>
                  <a:gd name="T11" fmla="*/ 94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940">
                    <a:moveTo>
                      <a:pt x="0" y="940"/>
                    </a:moveTo>
                    <a:lnTo>
                      <a:pt x="0" y="940"/>
                    </a:lnTo>
                    <a:lnTo>
                      <a:pt x="0" y="0"/>
                    </a:lnTo>
                    <a:lnTo>
                      <a:pt x="420" y="0"/>
                    </a:lnTo>
                    <a:lnTo>
                      <a:pt x="420" y="940"/>
                    </a:lnTo>
                    <a:lnTo>
                      <a:pt x="0" y="94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6" name="Rectangle 365">
                <a:extLst>
                  <a:ext uri="{FF2B5EF4-FFF2-40B4-BE49-F238E27FC236}">
                    <a16:creationId xmlns:a16="http://schemas.microsoft.com/office/drawing/2014/main" id="{66A6FCB7-9B83-45BF-B91A-BAA4C18B74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3" y="250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7" name="Rectangle 366">
                <a:extLst>
                  <a:ext uri="{FF2B5EF4-FFF2-40B4-BE49-F238E27FC236}">
                    <a16:creationId xmlns:a16="http://schemas.microsoft.com/office/drawing/2014/main" id="{41AAE7BD-2DE3-4D0C-8988-21962C8167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11" y="2463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8" name="Rectangle 367">
                <a:extLst>
                  <a:ext uri="{FF2B5EF4-FFF2-40B4-BE49-F238E27FC236}">
                    <a16:creationId xmlns:a16="http://schemas.microsoft.com/office/drawing/2014/main" id="{3FE007FA-72EC-4E2B-BFE3-08934C58BC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5" y="2427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9" name="Rectangle 368">
                <a:extLst>
                  <a:ext uri="{FF2B5EF4-FFF2-40B4-BE49-F238E27FC236}">
                    <a16:creationId xmlns:a16="http://schemas.microsoft.com/office/drawing/2014/main" id="{6810AFB7-F089-45CC-9B1B-B9FA853323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5" y="2383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0" name="Freeform 369">
                <a:extLst>
                  <a:ext uri="{FF2B5EF4-FFF2-40B4-BE49-F238E27FC236}">
                    <a16:creationId xmlns:a16="http://schemas.microsoft.com/office/drawing/2014/main" id="{3DE8A2D1-AA7E-445F-B38A-36A6027EF0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7" y="2097"/>
                <a:ext cx="648" cy="163"/>
              </a:xfrm>
              <a:custGeom>
                <a:avLst/>
                <a:gdLst>
                  <a:gd name="T0" fmla="*/ 0 w 1620"/>
                  <a:gd name="T1" fmla="*/ 407 h 407"/>
                  <a:gd name="T2" fmla="*/ 0 w 1620"/>
                  <a:gd name="T3" fmla="*/ 407 h 407"/>
                  <a:gd name="T4" fmla="*/ 34 w 1620"/>
                  <a:gd name="T5" fmla="*/ 203 h 407"/>
                  <a:gd name="T6" fmla="*/ 776 w 1620"/>
                  <a:gd name="T7" fmla="*/ 203 h 407"/>
                  <a:gd name="T8" fmla="*/ 810 w 1620"/>
                  <a:gd name="T9" fmla="*/ 0 h 407"/>
                  <a:gd name="T10" fmla="*/ 844 w 1620"/>
                  <a:gd name="T11" fmla="*/ 203 h 407"/>
                  <a:gd name="T12" fmla="*/ 1586 w 1620"/>
                  <a:gd name="T13" fmla="*/ 203 h 407"/>
                  <a:gd name="T14" fmla="*/ 1620 w 1620"/>
                  <a:gd name="T15" fmla="*/ 407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20" h="407">
                    <a:moveTo>
                      <a:pt x="0" y="407"/>
                    </a:moveTo>
                    <a:lnTo>
                      <a:pt x="0" y="407"/>
                    </a:lnTo>
                    <a:cubicBezTo>
                      <a:pt x="0" y="294"/>
                      <a:pt x="15" y="203"/>
                      <a:pt x="34" y="203"/>
                    </a:cubicBezTo>
                    <a:lnTo>
                      <a:pt x="776" y="203"/>
                    </a:lnTo>
                    <a:cubicBezTo>
                      <a:pt x="795" y="203"/>
                      <a:pt x="810" y="112"/>
                      <a:pt x="810" y="0"/>
                    </a:cubicBezTo>
                    <a:cubicBezTo>
                      <a:pt x="810" y="112"/>
                      <a:pt x="825" y="203"/>
                      <a:pt x="844" y="203"/>
                    </a:cubicBezTo>
                    <a:lnTo>
                      <a:pt x="1586" y="203"/>
                    </a:lnTo>
                    <a:cubicBezTo>
                      <a:pt x="1605" y="203"/>
                      <a:pt x="1620" y="294"/>
                      <a:pt x="1620" y="407"/>
                    </a:cubicBezTo>
                  </a:path>
                </a:pathLst>
              </a:custGeom>
              <a:noFill/>
              <a:ln w="317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01" name="Rectangle 370">
                <a:extLst>
                  <a:ext uri="{FF2B5EF4-FFF2-40B4-BE49-F238E27FC236}">
                    <a16:creationId xmlns:a16="http://schemas.microsoft.com/office/drawing/2014/main" id="{06E639D8-94BD-4B62-A885-EE3DDB618C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68" y="1980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2" name="Rectangle 371">
                <a:extLst>
                  <a:ext uri="{FF2B5EF4-FFF2-40B4-BE49-F238E27FC236}">
                    <a16:creationId xmlns:a16="http://schemas.microsoft.com/office/drawing/2014/main" id="{D7B63085-4B70-4E5D-B5FF-8120AAD01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23" y="1980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3" name="Freeform 372">
                <a:extLst>
                  <a:ext uri="{FF2B5EF4-FFF2-40B4-BE49-F238E27FC236}">
                    <a16:creationId xmlns:a16="http://schemas.microsoft.com/office/drawing/2014/main" id="{56B2610A-9A61-44CD-AB43-984B7153AF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7" y="2882"/>
                <a:ext cx="211" cy="518"/>
              </a:xfrm>
              <a:custGeom>
                <a:avLst/>
                <a:gdLst>
                  <a:gd name="T0" fmla="*/ 0 w 526"/>
                  <a:gd name="T1" fmla="*/ 0 h 1293"/>
                  <a:gd name="T2" fmla="*/ 0 w 526"/>
                  <a:gd name="T3" fmla="*/ 0 h 1293"/>
                  <a:gd name="T4" fmla="*/ 526 w 526"/>
                  <a:gd name="T5" fmla="*/ 0 h 1293"/>
                  <a:gd name="T6" fmla="*/ 526 w 526"/>
                  <a:gd name="T7" fmla="*/ 1293 h 1293"/>
                  <a:gd name="T8" fmla="*/ 0 w 526"/>
                  <a:gd name="T9" fmla="*/ 1293 h 1293"/>
                  <a:gd name="T10" fmla="*/ 0 w 526"/>
                  <a:gd name="T11" fmla="*/ 0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6" h="1293">
                    <a:moveTo>
                      <a:pt x="0" y="0"/>
                    </a:moveTo>
                    <a:lnTo>
                      <a:pt x="0" y="0"/>
                    </a:lnTo>
                    <a:lnTo>
                      <a:pt x="526" y="0"/>
                    </a:lnTo>
                    <a:lnTo>
                      <a:pt x="526" y="1293"/>
                    </a:lnTo>
                    <a:lnTo>
                      <a:pt x="0" y="12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04" name="Freeform 373">
                <a:extLst>
                  <a:ext uri="{FF2B5EF4-FFF2-40B4-BE49-F238E27FC236}">
                    <a16:creationId xmlns:a16="http://schemas.microsoft.com/office/drawing/2014/main" id="{DE4499D7-5886-4F0D-A08F-514D7CC799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7" y="2882"/>
                <a:ext cx="211" cy="518"/>
              </a:xfrm>
              <a:custGeom>
                <a:avLst/>
                <a:gdLst>
                  <a:gd name="T0" fmla="*/ 0 w 526"/>
                  <a:gd name="T1" fmla="*/ 0 h 1293"/>
                  <a:gd name="T2" fmla="*/ 0 w 526"/>
                  <a:gd name="T3" fmla="*/ 0 h 1293"/>
                  <a:gd name="T4" fmla="*/ 526 w 526"/>
                  <a:gd name="T5" fmla="*/ 0 h 1293"/>
                  <a:gd name="T6" fmla="*/ 526 w 526"/>
                  <a:gd name="T7" fmla="*/ 1293 h 1293"/>
                  <a:gd name="T8" fmla="*/ 0 w 526"/>
                  <a:gd name="T9" fmla="*/ 1293 h 1293"/>
                  <a:gd name="T10" fmla="*/ 0 w 526"/>
                  <a:gd name="T11" fmla="*/ 0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6" h="1293">
                    <a:moveTo>
                      <a:pt x="0" y="0"/>
                    </a:moveTo>
                    <a:lnTo>
                      <a:pt x="0" y="0"/>
                    </a:lnTo>
                    <a:lnTo>
                      <a:pt x="526" y="0"/>
                    </a:lnTo>
                    <a:lnTo>
                      <a:pt x="526" y="1293"/>
                    </a:lnTo>
                    <a:lnTo>
                      <a:pt x="0" y="12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05" name="Rectangle 374">
                <a:extLst>
                  <a:ext uri="{FF2B5EF4-FFF2-40B4-BE49-F238E27FC236}">
                    <a16:creationId xmlns:a16="http://schemas.microsoft.com/office/drawing/2014/main" id="{CE93A30D-B7DB-4A54-8449-6A0CE74301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8" y="324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6" name="Rectangle 375">
                <a:extLst>
                  <a:ext uri="{FF2B5EF4-FFF2-40B4-BE49-F238E27FC236}">
                    <a16:creationId xmlns:a16="http://schemas.microsoft.com/office/drawing/2014/main" id="{7972A34E-22D1-46DD-A658-750D0B1166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3" y="3191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7" name="Rectangle 376">
                <a:extLst>
                  <a:ext uri="{FF2B5EF4-FFF2-40B4-BE49-F238E27FC236}">
                    <a16:creationId xmlns:a16="http://schemas.microsoft.com/office/drawing/2014/main" id="{73DE7154-2D2C-402C-A22B-9C8F4909DA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3" y="3134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8" name="Rectangle 377">
                <a:extLst>
                  <a:ext uri="{FF2B5EF4-FFF2-40B4-BE49-F238E27FC236}">
                    <a16:creationId xmlns:a16="http://schemas.microsoft.com/office/drawing/2014/main" id="{27AFBDD4-8A88-4D1D-9CB5-8096CF6333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7" y="3083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9" name="Rectangle 378">
                <a:extLst>
                  <a:ext uri="{FF2B5EF4-FFF2-40B4-BE49-F238E27FC236}">
                    <a16:creationId xmlns:a16="http://schemas.microsoft.com/office/drawing/2014/main" id="{A7B0A0DC-B5C1-4893-95E4-97D4A78579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2" y="304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0" name="Rectangle 379">
                <a:extLst>
                  <a:ext uri="{FF2B5EF4-FFF2-40B4-BE49-F238E27FC236}">
                    <a16:creationId xmlns:a16="http://schemas.microsoft.com/office/drawing/2014/main" id="{BFC63928-8CAB-4AE4-90D1-0CB72A886E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9" y="301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1" name="Rectangle 380">
                <a:extLst>
                  <a:ext uri="{FF2B5EF4-FFF2-40B4-BE49-F238E27FC236}">
                    <a16:creationId xmlns:a16="http://schemas.microsoft.com/office/drawing/2014/main" id="{D5FCF6D7-5A0C-41F3-859E-5F2CB4AACA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1" y="2948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2" name="Rectangle 381">
                <a:extLst>
                  <a:ext uri="{FF2B5EF4-FFF2-40B4-BE49-F238E27FC236}">
                    <a16:creationId xmlns:a16="http://schemas.microsoft.com/office/drawing/2014/main" id="{8D1C8ACA-967A-4677-BA51-A93C3CFE09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9" y="288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3" name="Rectangle 382">
                <a:extLst>
                  <a:ext uri="{FF2B5EF4-FFF2-40B4-BE49-F238E27FC236}">
                    <a16:creationId xmlns:a16="http://schemas.microsoft.com/office/drawing/2014/main" id="{071DADC8-4D16-40F9-B5C2-654A20771D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2" y="285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4" name="Rectangle 383">
                <a:extLst>
                  <a:ext uri="{FF2B5EF4-FFF2-40B4-BE49-F238E27FC236}">
                    <a16:creationId xmlns:a16="http://schemas.microsoft.com/office/drawing/2014/main" id="{86150C8A-924C-4446-9718-3AA59EC8C0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60" y="3139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5" name="Rectangle 384">
                <a:extLst>
                  <a:ext uri="{FF2B5EF4-FFF2-40B4-BE49-F238E27FC236}">
                    <a16:creationId xmlns:a16="http://schemas.microsoft.com/office/drawing/2014/main" id="{CDB86C55-BE4A-4545-8BD3-215F7B7127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53" y="3089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6" name="Rectangle 385">
                <a:extLst>
                  <a:ext uri="{FF2B5EF4-FFF2-40B4-BE49-F238E27FC236}">
                    <a16:creationId xmlns:a16="http://schemas.microsoft.com/office/drawing/2014/main" id="{69BFB679-6CCA-4706-8B35-635DECB9C2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60" y="3046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7" name="Rectangle 386">
                <a:extLst>
                  <a:ext uri="{FF2B5EF4-FFF2-40B4-BE49-F238E27FC236}">
                    <a16:creationId xmlns:a16="http://schemas.microsoft.com/office/drawing/2014/main" id="{73C72565-3AF5-413A-81A4-3A95B5E5D0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85" y="301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8" name="Rectangle 387">
                <a:extLst>
                  <a:ext uri="{FF2B5EF4-FFF2-40B4-BE49-F238E27FC236}">
                    <a16:creationId xmlns:a16="http://schemas.microsoft.com/office/drawing/2014/main" id="{6BB87CA9-944C-4992-99A7-38992A700D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85" y="298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9" name="Freeform 388">
                <a:extLst>
                  <a:ext uri="{FF2B5EF4-FFF2-40B4-BE49-F238E27FC236}">
                    <a16:creationId xmlns:a16="http://schemas.microsoft.com/office/drawing/2014/main" id="{8C0DD76B-A8D1-460A-A406-10DFE571B9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4" y="3178"/>
                <a:ext cx="160" cy="390"/>
              </a:xfrm>
              <a:custGeom>
                <a:avLst/>
                <a:gdLst>
                  <a:gd name="T0" fmla="*/ 0 w 400"/>
                  <a:gd name="T1" fmla="*/ 0 h 973"/>
                  <a:gd name="T2" fmla="*/ 0 w 400"/>
                  <a:gd name="T3" fmla="*/ 0 h 973"/>
                  <a:gd name="T4" fmla="*/ 400 w 400"/>
                  <a:gd name="T5" fmla="*/ 0 h 973"/>
                  <a:gd name="T6" fmla="*/ 400 w 400"/>
                  <a:gd name="T7" fmla="*/ 973 h 973"/>
                  <a:gd name="T8" fmla="*/ 0 w 400"/>
                  <a:gd name="T9" fmla="*/ 973 h 973"/>
                  <a:gd name="T10" fmla="*/ 0 w 400"/>
                  <a:gd name="T11" fmla="*/ 0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0" h="973">
                    <a:moveTo>
                      <a:pt x="0" y="0"/>
                    </a:moveTo>
                    <a:lnTo>
                      <a:pt x="0" y="0"/>
                    </a:lnTo>
                    <a:lnTo>
                      <a:pt x="400" y="0"/>
                    </a:lnTo>
                    <a:lnTo>
                      <a:pt x="400" y="973"/>
                    </a:lnTo>
                    <a:lnTo>
                      <a:pt x="0" y="9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20" name="Freeform 389">
                <a:extLst>
                  <a:ext uri="{FF2B5EF4-FFF2-40B4-BE49-F238E27FC236}">
                    <a16:creationId xmlns:a16="http://schemas.microsoft.com/office/drawing/2014/main" id="{398FCCE6-F3B2-48DE-9E5F-5FE0DB98F7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4" y="3178"/>
                <a:ext cx="160" cy="390"/>
              </a:xfrm>
              <a:custGeom>
                <a:avLst/>
                <a:gdLst>
                  <a:gd name="T0" fmla="*/ 0 w 400"/>
                  <a:gd name="T1" fmla="*/ 0 h 973"/>
                  <a:gd name="T2" fmla="*/ 0 w 400"/>
                  <a:gd name="T3" fmla="*/ 0 h 973"/>
                  <a:gd name="T4" fmla="*/ 400 w 400"/>
                  <a:gd name="T5" fmla="*/ 0 h 973"/>
                  <a:gd name="T6" fmla="*/ 400 w 400"/>
                  <a:gd name="T7" fmla="*/ 973 h 973"/>
                  <a:gd name="T8" fmla="*/ 0 w 400"/>
                  <a:gd name="T9" fmla="*/ 973 h 973"/>
                  <a:gd name="T10" fmla="*/ 0 w 400"/>
                  <a:gd name="T11" fmla="*/ 0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0" h="973">
                    <a:moveTo>
                      <a:pt x="0" y="0"/>
                    </a:moveTo>
                    <a:lnTo>
                      <a:pt x="0" y="0"/>
                    </a:lnTo>
                    <a:lnTo>
                      <a:pt x="400" y="0"/>
                    </a:lnTo>
                    <a:lnTo>
                      <a:pt x="400" y="973"/>
                    </a:lnTo>
                    <a:lnTo>
                      <a:pt x="0" y="97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21" name="Rectangle 390">
                <a:extLst>
                  <a:ext uri="{FF2B5EF4-FFF2-40B4-BE49-F238E27FC236}">
                    <a16:creationId xmlns:a16="http://schemas.microsoft.com/office/drawing/2014/main" id="{315FF546-0F03-4236-B48B-9B14FA4988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92" y="3405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2" name="Rectangle 391">
                <a:extLst>
                  <a:ext uri="{FF2B5EF4-FFF2-40B4-BE49-F238E27FC236}">
                    <a16:creationId xmlns:a16="http://schemas.microsoft.com/office/drawing/2014/main" id="{8B9FD551-01B6-4B7A-8750-7BAA5F8AB2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82" y="3368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3" name="Rectangle 392">
                <a:extLst>
                  <a:ext uri="{FF2B5EF4-FFF2-40B4-BE49-F238E27FC236}">
                    <a16:creationId xmlns:a16="http://schemas.microsoft.com/office/drawing/2014/main" id="{F542EA36-A317-4352-A054-2818124CD2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95" y="3338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4" name="Rectangle 393">
                <a:extLst>
                  <a:ext uri="{FF2B5EF4-FFF2-40B4-BE49-F238E27FC236}">
                    <a16:creationId xmlns:a16="http://schemas.microsoft.com/office/drawing/2014/main" id="{23989AE1-EDB7-4FD2-BE5A-1766D3212E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84" y="330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h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5" name="Rectangle 394">
                <a:extLst>
                  <a:ext uri="{FF2B5EF4-FFF2-40B4-BE49-F238E27FC236}">
                    <a16:creationId xmlns:a16="http://schemas.microsoft.com/office/drawing/2014/main" id="{153A3CD2-A435-49AD-9091-5D2A3CDC4B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95" y="3272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6" name="Rectangle 395">
                <a:extLst>
                  <a:ext uri="{FF2B5EF4-FFF2-40B4-BE49-F238E27FC236}">
                    <a16:creationId xmlns:a16="http://schemas.microsoft.com/office/drawing/2014/main" id="{47420BD0-2553-493A-9310-4033B7F50D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74" y="3230"/>
                <a:ext cx="6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w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7" name="Rectangle 396">
                <a:extLst>
                  <a:ext uri="{FF2B5EF4-FFF2-40B4-BE49-F238E27FC236}">
                    <a16:creationId xmlns:a16="http://schemas.microsoft.com/office/drawing/2014/main" id="{12F58956-9FF8-4155-90A4-13CE66C420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92" y="3186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8" name="Freeform 397">
                <a:extLst>
                  <a:ext uri="{FF2B5EF4-FFF2-40B4-BE49-F238E27FC236}">
                    <a16:creationId xmlns:a16="http://schemas.microsoft.com/office/drawing/2014/main" id="{68D746B8-4CE9-4705-81C9-0C90B706A0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6" y="3277"/>
                <a:ext cx="213" cy="550"/>
              </a:xfrm>
              <a:custGeom>
                <a:avLst/>
                <a:gdLst>
                  <a:gd name="T0" fmla="*/ 0 w 533"/>
                  <a:gd name="T1" fmla="*/ 0 h 1373"/>
                  <a:gd name="T2" fmla="*/ 0 w 533"/>
                  <a:gd name="T3" fmla="*/ 0 h 1373"/>
                  <a:gd name="T4" fmla="*/ 533 w 533"/>
                  <a:gd name="T5" fmla="*/ 0 h 1373"/>
                  <a:gd name="T6" fmla="*/ 533 w 533"/>
                  <a:gd name="T7" fmla="*/ 1373 h 1373"/>
                  <a:gd name="T8" fmla="*/ 0 w 533"/>
                  <a:gd name="T9" fmla="*/ 1373 h 1373"/>
                  <a:gd name="T10" fmla="*/ 0 w 533"/>
                  <a:gd name="T11" fmla="*/ 0 h 1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7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73"/>
                    </a:lnTo>
                    <a:lnTo>
                      <a:pt x="0" y="13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29" name="Freeform 398">
                <a:extLst>
                  <a:ext uri="{FF2B5EF4-FFF2-40B4-BE49-F238E27FC236}">
                    <a16:creationId xmlns:a16="http://schemas.microsoft.com/office/drawing/2014/main" id="{03E8CC9E-0932-4D48-AF3A-8625250EB0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6" y="3277"/>
                <a:ext cx="213" cy="550"/>
              </a:xfrm>
              <a:custGeom>
                <a:avLst/>
                <a:gdLst>
                  <a:gd name="T0" fmla="*/ 0 w 533"/>
                  <a:gd name="T1" fmla="*/ 0 h 1373"/>
                  <a:gd name="T2" fmla="*/ 0 w 533"/>
                  <a:gd name="T3" fmla="*/ 0 h 1373"/>
                  <a:gd name="T4" fmla="*/ 533 w 533"/>
                  <a:gd name="T5" fmla="*/ 0 h 1373"/>
                  <a:gd name="T6" fmla="*/ 533 w 533"/>
                  <a:gd name="T7" fmla="*/ 1373 h 1373"/>
                  <a:gd name="T8" fmla="*/ 0 w 533"/>
                  <a:gd name="T9" fmla="*/ 1373 h 1373"/>
                  <a:gd name="T10" fmla="*/ 0 w 533"/>
                  <a:gd name="T11" fmla="*/ 0 h 1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7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73"/>
                    </a:lnTo>
                    <a:lnTo>
                      <a:pt x="0" y="137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30" name="Rectangle 399">
                <a:extLst>
                  <a:ext uri="{FF2B5EF4-FFF2-40B4-BE49-F238E27FC236}">
                    <a16:creationId xmlns:a16="http://schemas.microsoft.com/office/drawing/2014/main" id="{5D14C746-E20F-446F-8551-FEFBC4571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8" y="365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1" name="Rectangle 400">
                <a:extLst>
                  <a:ext uri="{FF2B5EF4-FFF2-40B4-BE49-F238E27FC236}">
                    <a16:creationId xmlns:a16="http://schemas.microsoft.com/office/drawing/2014/main" id="{209347C1-9E5D-4AA7-BE43-CE3CDE49B2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3" y="3602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2" name="Rectangle 401">
                <a:extLst>
                  <a:ext uri="{FF2B5EF4-FFF2-40B4-BE49-F238E27FC236}">
                    <a16:creationId xmlns:a16="http://schemas.microsoft.com/office/drawing/2014/main" id="{18093A05-EF6D-4271-8DFF-FDD14CBD15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3" y="3545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3" name="Rectangle 402">
                <a:extLst>
                  <a:ext uri="{FF2B5EF4-FFF2-40B4-BE49-F238E27FC236}">
                    <a16:creationId xmlns:a16="http://schemas.microsoft.com/office/drawing/2014/main" id="{515F2FF1-9514-4FCC-82B7-58C322A4D7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7" y="3493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4" name="Rectangle 403">
                <a:extLst>
                  <a:ext uri="{FF2B5EF4-FFF2-40B4-BE49-F238E27FC236}">
                    <a16:creationId xmlns:a16="http://schemas.microsoft.com/office/drawing/2014/main" id="{D03EACC9-DFD2-4497-BF51-A4C3B91235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02" y="3460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5" name="Rectangle 404">
                <a:extLst>
                  <a:ext uri="{FF2B5EF4-FFF2-40B4-BE49-F238E27FC236}">
                    <a16:creationId xmlns:a16="http://schemas.microsoft.com/office/drawing/2014/main" id="{8BBD52E7-A837-4E53-9E8A-5D2D836B86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9" y="342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6" name="Rectangle 405">
                <a:extLst>
                  <a:ext uri="{FF2B5EF4-FFF2-40B4-BE49-F238E27FC236}">
                    <a16:creationId xmlns:a16="http://schemas.microsoft.com/office/drawing/2014/main" id="{5E37EE1A-262F-4E3B-88C1-EEE5AA574F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1" y="3358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</p:grpSp>
        <p:grpSp>
          <p:nvGrpSpPr>
            <p:cNvPr id="9" name="Group 607">
              <a:extLst>
                <a:ext uri="{FF2B5EF4-FFF2-40B4-BE49-F238E27FC236}">
                  <a16:creationId xmlns:a16="http://schemas.microsoft.com/office/drawing/2014/main" id="{A4886836-F9EF-4A56-987A-FAA2379D9A6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67" y="1297"/>
              <a:ext cx="4685" cy="2666"/>
              <a:chOff x="2567" y="1297"/>
              <a:chExt cx="4685" cy="2666"/>
            </a:xfrm>
          </p:grpSpPr>
          <p:sp>
            <p:nvSpPr>
              <p:cNvPr id="137" name="Rectangle 407">
                <a:extLst>
                  <a:ext uri="{FF2B5EF4-FFF2-40B4-BE49-F238E27FC236}">
                    <a16:creationId xmlns:a16="http://schemas.microsoft.com/office/drawing/2014/main" id="{50275FD7-EE96-4CAA-A2B7-CFAB97F34F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9" y="329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38" name="Rectangle 408">
                <a:extLst>
                  <a:ext uri="{FF2B5EF4-FFF2-40B4-BE49-F238E27FC236}">
                    <a16:creationId xmlns:a16="http://schemas.microsoft.com/office/drawing/2014/main" id="{A03BBFCB-C6D3-417E-9D80-089FB27A5D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02" y="326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39" name="Rectangle 409">
                <a:extLst>
                  <a:ext uri="{FF2B5EF4-FFF2-40B4-BE49-F238E27FC236}">
                    <a16:creationId xmlns:a16="http://schemas.microsoft.com/office/drawing/2014/main" id="{506AD3B3-722E-4900-A133-8D8FFBE94F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00" y="3643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(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0" name="Rectangle 410">
                <a:extLst>
                  <a:ext uri="{FF2B5EF4-FFF2-40B4-BE49-F238E27FC236}">
                    <a16:creationId xmlns:a16="http://schemas.microsoft.com/office/drawing/2014/main" id="{56D6AF8F-0EB0-45E7-9262-0824994B82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90" y="3609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1" name="Rectangle 411">
                <a:extLst>
                  <a:ext uri="{FF2B5EF4-FFF2-40B4-BE49-F238E27FC236}">
                    <a16:creationId xmlns:a16="http://schemas.microsoft.com/office/drawing/2014/main" id="{1A485207-D5BB-4AEB-A719-5091126D87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357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2" name="Rectangle 412">
                <a:extLst>
                  <a:ext uri="{FF2B5EF4-FFF2-40B4-BE49-F238E27FC236}">
                    <a16:creationId xmlns:a16="http://schemas.microsoft.com/office/drawing/2014/main" id="{A872746F-BC68-4511-9970-AE891475D7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92" y="353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+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3" name="Rectangle 413">
                <a:extLst>
                  <a:ext uri="{FF2B5EF4-FFF2-40B4-BE49-F238E27FC236}">
                    <a16:creationId xmlns:a16="http://schemas.microsoft.com/office/drawing/2014/main" id="{FF8BCDAA-361C-43AC-B7AF-589B2BA488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90" y="349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4" name="Rectangle 414">
                <a:extLst>
                  <a:ext uri="{FF2B5EF4-FFF2-40B4-BE49-F238E27FC236}">
                    <a16:creationId xmlns:a16="http://schemas.microsoft.com/office/drawing/2014/main" id="{7408845E-E5FA-4AFF-B74F-E4516595BE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345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5" name="Rectangle 415">
                <a:extLst>
                  <a:ext uri="{FF2B5EF4-FFF2-40B4-BE49-F238E27FC236}">
                    <a16:creationId xmlns:a16="http://schemas.microsoft.com/office/drawing/2014/main" id="{8118C059-3134-4451-B607-64120F2DE2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343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6" name="Rectangle 416">
                <a:extLst>
                  <a:ext uri="{FF2B5EF4-FFF2-40B4-BE49-F238E27FC236}">
                    <a16:creationId xmlns:a16="http://schemas.microsoft.com/office/drawing/2014/main" id="{2D4BA2AC-387C-4DFE-A0A5-865D9E5B91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00" y="339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)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7" name="Rectangle 417">
                <a:extLst>
                  <a:ext uri="{FF2B5EF4-FFF2-40B4-BE49-F238E27FC236}">
                    <a16:creationId xmlns:a16="http://schemas.microsoft.com/office/drawing/2014/main" id="{F9317E4C-ECE5-4F9A-AD20-D15EA32906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83" y="3358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8" name="Rectangle 418">
                <a:extLst>
                  <a:ext uri="{FF2B5EF4-FFF2-40B4-BE49-F238E27FC236}">
                    <a16:creationId xmlns:a16="http://schemas.microsoft.com/office/drawing/2014/main" id="{80306EE5-27DE-4709-B360-465670AE72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90" y="3315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9" name="Freeform 419">
                <a:extLst>
                  <a:ext uri="{FF2B5EF4-FFF2-40B4-BE49-F238E27FC236}">
                    <a16:creationId xmlns:a16="http://schemas.microsoft.com/office/drawing/2014/main" id="{581AA385-54CD-4A6A-8106-764ADECAEB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3" y="3461"/>
                <a:ext cx="214" cy="502"/>
              </a:xfrm>
              <a:custGeom>
                <a:avLst/>
                <a:gdLst>
                  <a:gd name="T0" fmla="*/ 0 w 533"/>
                  <a:gd name="T1" fmla="*/ 0 h 1253"/>
                  <a:gd name="T2" fmla="*/ 0 w 533"/>
                  <a:gd name="T3" fmla="*/ 0 h 1253"/>
                  <a:gd name="T4" fmla="*/ 533 w 533"/>
                  <a:gd name="T5" fmla="*/ 0 h 1253"/>
                  <a:gd name="T6" fmla="*/ 533 w 533"/>
                  <a:gd name="T7" fmla="*/ 1253 h 1253"/>
                  <a:gd name="T8" fmla="*/ 0 w 533"/>
                  <a:gd name="T9" fmla="*/ 1253 h 1253"/>
                  <a:gd name="T10" fmla="*/ 0 w 533"/>
                  <a:gd name="T11" fmla="*/ 0 h 1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25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253"/>
                    </a:lnTo>
                    <a:lnTo>
                      <a:pt x="0" y="12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50" name="Freeform 420">
                <a:extLst>
                  <a:ext uri="{FF2B5EF4-FFF2-40B4-BE49-F238E27FC236}">
                    <a16:creationId xmlns:a16="http://schemas.microsoft.com/office/drawing/2014/main" id="{0C9D12E1-A75C-4C00-9613-F44176358B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3" y="3461"/>
                <a:ext cx="214" cy="502"/>
              </a:xfrm>
              <a:custGeom>
                <a:avLst/>
                <a:gdLst>
                  <a:gd name="T0" fmla="*/ 0 w 533"/>
                  <a:gd name="T1" fmla="*/ 0 h 1253"/>
                  <a:gd name="T2" fmla="*/ 0 w 533"/>
                  <a:gd name="T3" fmla="*/ 0 h 1253"/>
                  <a:gd name="T4" fmla="*/ 533 w 533"/>
                  <a:gd name="T5" fmla="*/ 0 h 1253"/>
                  <a:gd name="T6" fmla="*/ 533 w 533"/>
                  <a:gd name="T7" fmla="*/ 1253 h 1253"/>
                  <a:gd name="T8" fmla="*/ 0 w 533"/>
                  <a:gd name="T9" fmla="*/ 1253 h 1253"/>
                  <a:gd name="T10" fmla="*/ 0 w 533"/>
                  <a:gd name="T11" fmla="*/ 0 h 1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25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253"/>
                    </a:lnTo>
                    <a:lnTo>
                      <a:pt x="0" y="125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51" name="Rectangle 421">
                <a:extLst>
                  <a:ext uri="{FF2B5EF4-FFF2-40B4-BE49-F238E27FC236}">
                    <a16:creationId xmlns:a16="http://schemas.microsoft.com/office/drawing/2014/main" id="{5D769FFA-FEC1-4216-8B53-DF02F711ED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6" y="3809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2" name="Rectangle 422">
                <a:extLst>
                  <a:ext uri="{FF2B5EF4-FFF2-40B4-BE49-F238E27FC236}">
                    <a16:creationId xmlns:a16="http://schemas.microsoft.com/office/drawing/2014/main" id="{765240B0-78A0-4DBB-B733-033AFC4D0F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1" y="3759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3" name="Rectangle 423">
                <a:extLst>
                  <a:ext uri="{FF2B5EF4-FFF2-40B4-BE49-F238E27FC236}">
                    <a16:creationId xmlns:a16="http://schemas.microsoft.com/office/drawing/2014/main" id="{EA7B3B30-437E-4D52-9BB3-210AC1BA89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1" y="3702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4" name="Rectangle 424">
                <a:extLst>
                  <a:ext uri="{FF2B5EF4-FFF2-40B4-BE49-F238E27FC236}">
                    <a16:creationId xmlns:a16="http://schemas.microsoft.com/office/drawing/2014/main" id="{966BD43C-3BCF-4ABA-9E61-4823AB130E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5" y="3652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5" name="Rectangle 425">
                <a:extLst>
                  <a:ext uri="{FF2B5EF4-FFF2-40B4-BE49-F238E27FC236}">
                    <a16:creationId xmlns:a16="http://schemas.microsoft.com/office/drawing/2014/main" id="{C76498AC-B43D-4BB6-AF7A-5BC3CE3B4B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90" y="361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6" name="Rectangle 426">
                <a:extLst>
                  <a:ext uri="{FF2B5EF4-FFF2-40B4-BE49-F238E27FC236}">
                    <a16:creationId xmlns:a16="http://schemas.microsoft.com/office/drawing/2014/main" id="{D71EFB74-CC81-4EFC-B428-8ECC586629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7" y="358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7" name="Rectangle 427">
                <a:extLst>
                  <a:ext uri="{FF2B5EF4-FFF2-40B4-BE49-F238E27FC236}">
                    <a16:creationId xmlns:a16="http://schemas.microsoft.com/office/drawing/2014/main" id="{0921BD67-5210-4300-8B3E-BCD49A83CD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69" y="3519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8" name="Rectangle 428">
                <a:extLst>
                  <a:ext uri="{FF2B5EF4-FFF2-40B4-BE49-F238E27FC236}">
                    <a16:creationId xmlns:a16="http://schemas.microsoft.com/office/drawing/2014/main" id="{BE29F193-15AB-486B-9298-19FA6DB039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7" y="345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9" name="Rectangle 429">
                <a:extLst>
                  <a:ext uri="{FF2B5EF4-FFF2-40B4-BE49-F238E27FC236}">
                    <a16:creationId xmlns:a16="http://schemas.microsoft.com/office/drawing/2014/main" id="{8FB7C0DB-2FF0-4C01-A268-27A6909641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90" y="342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0" name="Rectangle 430">
                <a:extLst>
                  <a:ext uri="{FF2B5EF4-FFF2-40B4-BE49-F238E27FC236}">
                    <a16:creationId xmlns:a16="http://schemas.microsoft.com/office/drawing/2014/main" id="{EF2212A1-4461-4CF5-AF4E-259391F42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78" y="3694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1" name="Rectangle 431">
                <a:extLst>
                  <a:ext uri="{FF2B5EF4-FFF2-40B4-BE49-F238E27FC236}">
                    <a16:creationId xmlns:a16="http://schemas.microsoft.com/office/drawing/2014/main" id="{E5A419C9-955C-4EE1-BAE4-B12F1EFF5A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71" y="3644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2" name="Rectangle 432">
                <a:extLst>
                  <a:ext uri="{FF2B5EF4-FFF2-40B4-BE49-F238E27FC236}">
                    <a16:creationId xmlns:a16="http://schemas.microsoft.com/office/drawing/2014/main" id="{356189C0-61EE-4D1D-A108-ADE53AA9F4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78" y="360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3" name="Rectangle 433">
                <a:extLst>
                  <a:ext uri="{FF2B5EF4-FFF2-40B4-BE49-F238E27FC236}">
                    <a16:creationId xmlns:a16="http://schemas.microsoft.com/office/drawing/2014/main" id="{0424F52B-404E-44C1-85C2-66DF43E1EB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03" y="357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4" name="Freeform 434">
                <a:extLst>
                  <a:ext uri="{FF2B5EF4-FFF2-40B4-BE49-F238E27FC236}">
                    <a16:creationId xmlns:a16="http://schemas.microsoft.com/office/drawing/2014/main" id="{ADB84E85-2999-49CE-AD1B-AD48A7A41C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74" y="3372"/>
                <a:ext cx="260" cy="356"/>
              </a:xfrm>
              <a:custGeom>
                <a:avLst/>
                <a:gdLst>
                  <a:gd name="T0" fmla="*/ 0 w 648"/>
                  <a:gd name="T1" fmla="*/ 0 h 889"/>
                  <a:gd name="T2" fmla="*/ 0 w 648"/>
                  <a:gd name="T3" fmla="*/ 0 h 889"/>
                  <a:gd name="T4" fmla="*/ 297 w 648"/>
                  <a:gd name="T5" fmla="*/ 0 h 889"/>
                  <a:gd name="T6" fmla="*/ 297 w 648"/>
                  <a:gd name="T7" fmla="*/ 849 h 889"/>
                  <a:gd name="T8" fmla="*/ 293 w 648"/>
                  <a:gd name="T9" fmla="*/ 846 h 889"/>
                  <a:gd name="T10" fmla="*/ 581 w 648"/>
                  <a:gd name="T11" fmla="*/ 846 h 889"/>
                  <a:gd name="T12" fmla="*/ 581 w 648"/>
                  <a:gd name="T13" fmla="*/ 853 h 889"/>
                  <a:gd name="T14" fmla="*/ 290 w 648"/>
                  <a:gd name="T15" fmla="*/ 853 h 889"/>
                  <a:gd name="T16" fmla="*/ 290 w 648"/>
                  <a:gd name="T17" fmla="*/ 4 h 889"/>
                  <a:gd name="T18" fmla="*/ 293 w 648"/>
                  <a:gd name="T19" fmla="*/ 7 h 889"/>
                  <a:gd name="T20" fmla="*/ 0 w 648"/>
                  <a:gd name="T21" fmla="*/ 7 h 889"/>
                  <a:gd name="T22" fmla="*/ 0 w 648"/>
                  <a:gd name="T23" fmla="*/ 0 h 889"/>
                  <a:gd name="T24" fmla="*/ 568 w 648"/>
                  <a:gd name="T25" fmla="*/ 809 h 889"/>
                  <a:gd name="T26" fmla="*/ 568 w 648"/>
                  <a:gd name="T27" fmla="*/ 809 h 889"/>
                  <a:gd name="T28" fmla="*/ 648 w 648"/>
                  <a:gd name="T29" fmla="*/ 849 h 889"/>
                  <a:gd name="T30" fmla="*/ 568 w 648"/>
                  <a:gd name="T31" fmla="*/ 889 h 889"/>
                  <a:gd name="T32" fmla="*/ 568 w 648"/>
                  <a:gd name="T33" fmla="*/ 809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48" h="889">
                    <a:moveTo>
                      <a:pt x="0" y="0"/>
                    </a:moveTo>
                    <a:lnTo>
                      <a:pt x="0" y="0"/>
                    </a:lnTo>
                    <a:lnTo>
                      <a:pt x="297" y="0"/>
                    </a:lnTo>
                    <a:lnTo>
                      <a:pt x="297" y="849"/>
                    </a:lnTo>
                    <a:lnTo>
                      <a:pt x="293" y="846"/>
                    </a:lnTo>
                    <a:lnTo>
                      <a:pt x="581" y="846"/>
                    </a:lnTo>
                    <a:lnTo>
                      <a:pt x="581" y="853"/>
                    </a:lnTo>
                    <a:lnTo>
                      <a:pt x="290" y="853"/>
                    </a:lnTo>
                    <a:lnTo>
                      <a:pt x="290" y="4"/>
                    </a:lnTo>
                    <a:lnTo>
                      <a:pt x="293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  <a:moveTo>
                      <a:pt x="568" y="809"/>
                    </a:moveTo>
                    <a:lnTo>
                      <a:pt x="568" y="809"/>
                    </a:lnTo>
                    <a:lnTo>
                      <a:pt x="648" y="849"/>
                    </a:lnTo>
                    <a:lnTo>
                      <a:pt x="568" y="889"/>
                    </a:lnTo>
                    <a:lnTo>
                      <a:pt x="568" y="80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5" name="Freeform 435">
                <a:extLst>
                  <a:ext uri="{FF2B5EF4-FFF2-40B4-BE49-F238E27FC236}">
                    <a16:creationId xmlns:a16="http://schemas.microsoft.com/office/drawing/2014/main" id="{599D23B3-3104-4044-B540-56505F1E06F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47" y="3536"/>
                <a:ext cx="899" cy="177"/>
              </a:xfrm>
              <a:custGeom>
                <a:avLst/>
                <a:gdLst>
                  <a:gd name="T0" fmla="*/ 0 w 2246"/>
                  <a:gd name="T1" fmla="*/ 442 h 442"/>
                  <a:gd name="T2" fmla="*/ 0 w 2246"/>
                  <a:gd name="T3" fmla="*/ 442 h 442"/>
                  <a:gd name="T4" fmla="*/ 1097 w 2246"/>
                  <a:gd name="T5" fmla="*/ 442 h 442"/>
                  <a:gd name="T6" fmla="*/ 1097 w 2246"/>
                  <a:gd name="T7" fmla="*/ 40 h 442"/>
                  <a:gd name="T8" fmla="*/ 1093 w 2246"/>
                  <a:gd name="T9" fmla="*/ 43 h 442"/>
                  <a:gd name="T10" fmla="*/ 2179 w 2246"/>
                  <a:gd name="T11" fmla="*/ 43 h 442"/>
                  <a:gd name="T12" fmla="*/ 2179 w 2246"/>
                  <a:gd name="T13" fmla="*/ 37 h 442"/>
                  <a:gd name="T14" fmla="*/ 1090 w 2246"/>
                  <a:gd name="T15" fmla="*/ 37 h 442"/>
                  <a:gd name="T16" fmla="*/ 1090 w 2246"/>
                  <a:gd name="T17" fmla="*/ 439 h 442"/>
                  <a:gd name="T18" fmla="*/ 1093 w 2246"/>
                  <a:gd name="T19" fmla="*/ 435 h 442"/>
                  <a:gd name="T20" fmla="*/ 0 w 2246"/>
                  <a:gd name="T21" fmla="*/ 435 h 442"/>
                  <a:gd name="T22" fmla="*/ 0 w 2246"/>
                  <a:gd name="T23" fmla="*/ 442 h 442"/>
                  <a:gd name="T24" fmla="*/ 2166 w 2246"/>
                  <a:gd name="T25" fmla="*/ 80 h 442"/>
                  <a:gd name="T26" fmla="*/ 2166 w 2246"/>
                  <a:gd name="T27" fmla="*/ 80 h 442"/>
                  <a:gd name="T28" fmla="*/ 2246 w 2246"/>
                  <a:gd name="T29" fmla="*/ 40 h 442"/>
                  <a:gd name="T30" fmla="*/ 2166 w 2246"/>
                  <a:gd name="T31" fmla="*/ 0 h 442"/>
                  <a:gd name="T32" fmla="*/ 2166 w 2246"/>
                  <a:gd name="T33" fmla="*/ 8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46" h="442">
                    <a:moveTo>
                      <a:pt x="0" y="442"/>
                    </a:moveTo>
                    <a:lnTo>
                      <a:pt x="0" y="442"/>
                    </a:lnTo>
                    <a:lnTo>
                      <a:pt x="1097" y="442"/>
                    </a:lnTo>
                    <a:lnTo>
                      <a:pt x="1097" y="40"/>
                    </a:lnTo>
                    <a:lnTo>
                      <a:pt x="1093" y="43"/>
                    </a:lnTo>
                    <a:lnTo>
                      <a:pt x="2179" y="43"/>
                    </a:lnTo>
                    <a:lnTo>
                      <a:pt x="2179" y="37"/>
                    </a:lnTo>
                    <a:lnTo>
                      <a:pt x="1090" y="37"/>
                    </a:lnTo>
                    <a:lnTo>
                      <a:pt x="1090" y="439"/>
                    </a:lnTo>
                    <a:lnTo>
                      <a:pt x="1093" y="435"/>
                    </a:lnTo>
                    <a:lnTo>
                      <a:pt x="0" y="435"/>
                    </a:lnTo>
                    <a:lnTo>
                      <a:pt x="0" y="442"/>
                    </a:lnTo>
                    <a:close/>
                    <a:moveTo>
                      <a:pt x="2166" y="80"/>
                    </a:moveTo>
                    <a:lnTo>
                      <a:pt x="2166" y="80"/>
                    </a:lnTo>
                    <a:lnTo>
                      <a:pt x="2246" y="40"/>
                    </a:lnTo>
                    <a:lnTo>
                      <a:pt x="2166" y="0"/>
                    </a:lnTo>
                    <a:lnTo>
                      <a:pt x="216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6" name="Freeform 436">
                <a:extLst>
                  <a:ext uri="{FF2B5EF4-FFF2-40B4-BE49-F238E27FC236}">
                    <a16:creationId xmlns:a16="http://schemas.microsoft.com/office/drawing/2014/main" id="{2CAAD4B4-743E-4172-8B4F-FA147EDD83E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74" y="3125"/>
                <a:ext cx="241" cy="249"/>
              </a:xfrm>
              <a:custGeom>
                <a:avLst/>
                <a:gdLst>
                  <a:gd name="T0" fmla="*/ 0 w 602"/>
                  <a:gd name="T1" fmla="*/ 622 h 622"/>
                  <a:gd name="T2" fmla="*/ 0 w 602"/>
                  <a:gd name="T3" fmla="*/ 622 h 622"/>
                  <a:gd name="T4" fmla="*/ 305 w 602"/>
                  <a:gd name="T5" fmla="*/ 622 h 622"/>
                  <a:gd name="T6" fmla="*/ 305 w 602"/>
                  <a:gd name="T7" fmla="*/ 40 h 622"/>
                  <a:gd name="T8" fmla="*/ 301 w 602"/>
                  <a:gd name="T9" fmla="*/ 43 h 622"/>
                  <a:gd name="T10" fmla="*/ 536 w 602"/>
                  <a:gd name="T11" fmla="*/ 43 h 622"/>
                  <a:gd name="T12" fmla="*/ 536 w 602"/>
                  <a:gd name="T13" fmla="*/ 36 h 622"/>
                  <a:gd name="T14" fmla="*/ 298 w 602"/>
                  <a:gd name="T15" fmla="*/ 36 h 622"/>
                  <a:gd name="T16" fmla="*/ 298 w 602"/>
                  <a:gd name="T17" fmla="*/ 619 h 622"/>
                  <a:gd name="T18" fmla="*/ 301 w 602"/>
                  <a:gd name="T19" fmla="*/ 615 h 622"/>
                  <a:gd name="T20" fmla="*/ 0 w 602"/>
                  <a:gd name="T21" fmla="*/ 615 h 622"/>
                  <a:gd name="T22" fmla="*/ 0 w 602"/>
                  <a:gd name="T23" fmla="*/ 622 h 622"/>
                  <a:gd name="T24" fmla="*/ 522 w 602"/>
                  <a:gd name="T25" fmla="*/ 80 h 622"/>
                  <a:gd name="T26" fmla="*/ 522 w 602"/>
                  <a:gd name="T27" fmla="*/ 80 h 622"/>
                  <a:gd name="T28" fmla="*/ 602 w 602"/>
                  <a:gd name="T29" fmla="*/ 40 h 622"/>
                  <a:gd name="T30" fmla="*/ 522 w 602"/>
                  <a:gd name="T31" fmla="*/ 0 h 622"/>
                  <a:gd name="T32" fmla="*/ 522 w 602"/>
                  <a:gd name="T33" fmla="*/ 80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2" h="622">
                    <a:moveTo>
                      <a:pt x="0" y="622"/>
                    </a:moveTo>
                    <a:lnTo>
                      <a:pt x="0" y="622"/>
                    </a:lnTo>
                    <a:lnTo>
                      <a:pt x="305" y="622"/>
                    </a:lnTo>
                    <a:lnTo>
                      <a:pt x="305" y="40"/>
                    </a:lnTo>
                    <a:lnTo>
                      <a:pt x="301" y="43"/>
                    </a:lnTo>
                    <a:lnTo>
                      <a:pt x="536" y="43"/>
                    </a:lnTo>
                    <a:lnTo>
                      <a:pt x="536" y="36"/>
                    </a:lnTo>
                    <a:lnTo>
                      <a:pt x="298" y="36"/>
                    </a:lnTo>
                    <a:lnTo>
                      <a:pt x="298" y="619"/>
                    </a:lnTo>
                    <a:lnTo>
                      <a:pt x="301" y="615"/>
                    </a:lnTo>
                    <a:lnTo>
                      <a:pt x="0" y="615"/>
                    </a:lnTo>
                    <a:lnTo>
                      <a:pt x="0" y="622"/>
                    </a:lnTo>
                    <a:close/>
                    <a:moveTo>
                      <a:pt x="522" y="80"/>
                    </a:moveTo>
                    <a:lnTo>
                      <a:pt x="522" y="80"/>
                    </a:lnTo>
                    <a:lnTo>
                      <a:pt x="602" y="40"/>
                    </a:lnTo>
                    <a:lnTo>
                      <a:pt x="522" y="0"/>
                    </a:lnTo>
                    <a:lnTo>
                      <a:pt x="522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7" name="Freeform 437">
                <a:extLst>
                  <a:ext uri="{FF2B5EF4-FFF2-40B4-BE49-F238E27FC236}">
                    <a16:creationId xmlns:a16="http://schemas.microsoft.com/office/drawing/2014/main" id="{504D60D7-A397-4986-BF44-A3863EB70BB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28" y="3139"/>
                <a:ext cx="917" cy="429"/>
              </a:xfrm>
              <a:custGeom>
                <a:avLst/>
                <a:gdLst>
                  <a:gd name="T0" fmla="*/ 0 w 2291"/>
                  <a:gd name="T1" fmla="*/ 0 h 1070"/>
                  <a:gd name="T2" fmla="*/ 0 w 2291"/>
                  <a:gd name="T3" fmla="*/ 0 h 1070"/>
                  <a:gd name="T4" fmla="*/ 1149 w 2291"/>
                  <a:gd name="T5" fmla="*/ 0 h 1070"/>
                  <a:gd name="T6" fmla="*/ 1149 w 2291"/>
                  <a:gd name="T7" fmla="*/ 1030 h 1070"/>
                  <a:gd name="T8" fmla="*/ 1146 w 2291"/>
                  <a:gd name="T9" fmla="*/ 1027 h 1070"/>
                  <a:gd name="T10" fmla="*/ 2225 w 2291"/>
                  <a:gd name="T11" fmla="*/ 1027 h 1070"/>
                  <a:gd name="T12" fmla="*/ 2225 w 2291"/>
                  <a:gd name="T13" fmla="*/ 1033 h 1070"/>
                  <a:gd name="T14" fmla="*/ 1143 w 2291"/>
                  <a:gd name="T15" fmla="*/ 1033 h 1070"/>
                  <a:gd name="T16" fmla="*/ 1143 w 2291"/>
                  <a:gd name="T17" fmla="*/ 4 h 1070"/>
                  <a:gd name="T18" fmla="*/ 1146 w 2291"/>
                  <a:gd name="T19" fmla="*/ 7 h 1070"/>
                  <a:gd name="T20" fmla="*/ 0 w 2291"/>
                  <a:gd name="T21" fmla="*/ 7 h 1070"/>
                  <a:gd name="T22" fmla="*/ 0 w 2291"/>
                  <a:gd name="T23" fmla="*/ 0 h 1070"/>
                  <a:gd name="T24" fmla="*/ 2211 w 2291"/>
                  <a:gd name="T25" fmla="*/ 990 h 1070"/>
                  <a:gd name="T26" fmla="*/ 2211 w 2291"/>
                  <a:gd name="T27" fmla="*/ 990 h 1070"/>
                  <a:gd name="T28" fmla="*/ 2291 w 2291"/>
                  <a:gd name="T29" fmla="*/ 1030 h 1070"/>
                  <a:gd name="T30" fmla="*/ 2211 w 2291"/>
                  <a:gd name="T31" fmla="*/ 1070 h 1070"/>
                  <a:gd name="T32" fmla="*/ 2211 w 2291"/>
                  <a:gd name="T33" fmla="*/ 990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91" h="1070">
                    <a:moveTo>
                      <a:pt x="0" y="0"/>
                    </a:moveTo>
                    <a:lnTo>
                      <a:pt x="0" y="0"/>
                    </a:lnTo>
                    <a:lnTo>
                      <a:pt x="1149" y="0"/>
                    </a:lnTo>
                    <a:lnTo>
                      <a:pt x="1149" y="1030"/>
                    </a:lnTo>
                    <a:lnTo>
                      <a:pt x="1146" y="1027"/>
                    </a:lnTo>
                    <a:lnTo>
                      <a:pt x="2225" y="1027"/>
                    </a:lnTo>
                    <a:lnTo>
                      <a:pt x="2225" y="1033"/>
                    </a:lnTo>
                    <a:lnTo>
                      <a:pt x="1143" y="1033"/>
                    </a:lnTo>
                    <a:lnTo>
                      <a:pt x="1143" y="4"/>
                    </a:lnTo>
                    <a:lnTo>
                      <a:pt x="1146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  <a:moveTo>
                      <a:pt x="2211" y="990"/>
                    </a:moveTo>
                    <a:lnTo>
                      <a:pt x="2211" y="990"/>
                    </a:lnTo>
                    <a:lnTo>
                      <a:pt x="2291" y="1030"/>
                    </a:lnTo>
                    <a:lnTo>
                      <a:pt x="2211" y="1070"/>
                    </a:lnTo>
                    <a:lnTo>
                      <a:pt x="2211" y="99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8" name="Freeform 438">
                <a:extLst>
                  <a:ext uri="{FF2B5EF4-FFF2-40B4-BE49-F238E27FC236}">
                    <a16:creationId xmlns:a16="http://schemas.microsoft.com/office/drawing/2014/main" id="{44255404-5143-46AA-8765-982EC5B476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8" y="2898"/>
                <a:ext cx="210" cy="497"/>
              </a:xfrm>
              <a:custGeom>
                <a:avLst/>
                <a:gdLst>
                  <a:gd name="T0" fmla="*/ 0 w 526"/>
                  <a:gd name="T1" fmla="*/ 0 h 1240"/>
                  <a:gd name="T2" fmla="*/ 0 w 526"/>
                  <a:gd name="T3" fmla="*/ 0 h 1240"/>
                  <a:gd name="T4" fmla="*/ 526 w 526"/>
                  <a:gd name="T5" fmla="*/ 0 h 1240"/>
                  <a:gd name="T6" fmla="*/ 526 w 526"/>
                  <a:gd name="T7" fmla="*/ 1240 h 1240"/>
                  <a:gd name="T8" fmla="*/ 0 w 526"/>
                  <a:gd name="T9" fmla="*/ 1240 h 1240"/>
                  <a:gd name="T10" fmla="*/ 0 w 526"/>
                  <a:gd name="T11" fmla="*/ 0 h 1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6" h="1240">
                    <a:moveTo>
                      <a:pt x="0" y="0"/>
                    </a:moveTo>
                    <a:lnTo>
                      <a:pt x="0" y="0"/>
                    </a:lnTo>
                    <a:lnTo>
                      <a:pt x="526" y="0"/>
                    </a:lnTo>
                    <a:lnTo>
                      <a:pt x="526" y="1240"/>
                    </a:lnTo>
                    <a:lnTo>
                      <a:pt x="0" y="12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9" name="Freeform 439">
                <a:extLst>
                  <a:ext uri="{FF2B5EF4-FFF2-40B4-BE49-F238E27FC236}">
                    <a16:creationId xmlns:a16="http://schemas.microsoft.com/office/drawing/2014/main" id="{4292B25B-A16E-4F45-B7F7-45E11490DE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8" y="2898"/>
                <a:ext cx="210" cy="497"/>
              </a:xfrm>
              <a:custGeom>
                <a:avLst/>
                <a:gdLst>
                  <a:gd name="T0" fmla="*/ 0 w 526"/>
                  <a:gd name="T1" fmla="*/ 0 h 1240"/>
                  <a:gd name="T2" fmla="*/ 0 w 526"/>
                  <a:gd name="T3" fmla="*/ 0 h 1240"/>
                  <a:gd name="T4" fmla="*/ 526 w 526"/>
                  <a:gd name="T5" fmla="*/ 0 h 1240"/>
                  <a:gd name="T6" fmla="*/ 526 w 526"/>
                  <a:gd name="T7" fmla="*/ 1240 h 1240"/>
                  <a:gd name="T8" fmla="*/ 0 w 526"/>
                  <a:gd name="T9" fmla="*/ 1240 h 1240"/>
                  <a:gd name="T10" fmla="*/ 0 w 526"/>
                  <a:gd name="T11" fmla="*/ 0 h 1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6" h="1240">
                    <a:moveTo>
                      <a:pt x="0" y="0"/>
                    </a:moveTo>
                    <a:lnTo>
                      <a:pt x="0" y="0"/>
                    </a:lnTo>
                    <a:lnTo>
                      <a:pt x="526" y="0"/>
                    </a:lnTo>
                    <a:lnTo>
                      <a:pt x="526" y="1240"/>
                    </a:lnTo>
                    <a:lnTo>
                      <a:pt x="0" y="124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70" name="Rectangle 440">
                <a:extLst>
                  <a:ext uri="{FF2B5EF4-FFF2-40B4-BE49-F238E27FC236}">
                    <a16:creationId xmlns:a16="http://schemas.microsoft.com/office/drawing/2014/main" id="{2221FF40-A80D-455A-979A-1F9CAB08A7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8" y="324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1" name="Rectangle 441">
                <a:extLst>
                  <a:ext uri="{FF2B5EF4-FFF2-40B4-BE49-F238E27FC236}">
                    <a16:creationId xmlns:a16="http://schemas.microsoft.com/office/drawing/2014/main" id="{6BDEB3EE-3D90-4FBA-B374-36E8603644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3" y="3194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2" name="Rectangle 442">
                <a:extLst>
                  <a:ext uri="{FF2B5EF4-FFF2-40B4-BE49-F238E27FC236}">
                    <a16:creationId xmlns:a16="http://schemas.microsoft.com/office/drawing/2014/main" id="{7BFCA8BD-D6F2-4667-9F84-569BCA83C6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3" y="3137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3" name="Rectangle 443">
                <a:extLst>
                  <a:ext uri="{FF2B5EF4-FFF2-40B4-BE49-F238E27FC236}">
                    <a16:creationId xmlns:a16="http://schemas.microsoft.com/office/drawing/2014/main" id="{A9421E08-BAE6-4641-BC88-5CFBF16984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7" y="3086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4" name="Rectangle 444">
                <a:extLst>
                  <a:ext uri="{FF2B5EF4-FFF2-40B4-BE49-F238E27FC236}">
                    <a16:creationId xmlns:a16="http://schemas.microsoft.com/office/drawing/2014/main" id="{DC467816-284D-4FC9-A8CE-D3255D155F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92" y="305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5" name="Rectangle 445">
                <a:extLst>
                  <a:ext uri="{FF2B5EF4-FFF2-40B4-BE49-F238E27FC236}">
                    <a16:creationId xmlns:a16="http://schemas.microsoft.com/office/drawing/2014/main" id="{90D5DAB6-B6D6-4791-A26C-BB22ACFB38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9" y="302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6" name="Rectangle 446">
                <a:extLst>
                  <a:ext uri="{FF2B5EF4-FFF2-40B4-BE49-F238E27FC236}">
                    <a16:creationId xmlns:a16="http://schemas.microsoft.com/office/drawing/2014/main" id="{F2252ACD-ECBB-4449-A798-C9C98D06D2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1" y="295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7" name="Rectangle 447">
                <a:extLst>
                  <a:ext uri="{FF2B5EF4-FFF2-40B4-BE49-F238E27FC236}">
                    <a16:creationId xmlns:a16="http://schemas.microsoft.com/office/drawing/2014/main" id="{E5B7F8EE-5518-471A-B0B6-2BBF02FD45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9" y="289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8" name="Rectangle 448">
                <a:extLst>
                  <a:ext uri="{FF2B5EF4-FFF2-40B4-BE49-F238E27FC236}">
                    <a16:creationId xmlns:a16="http://schemas.microsoft.com/office/drawing/2014/main" id="{0797C197-C0AB-4143-8B6D-E67771B645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92" y="286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9" name="Rectangle 449">
                <a:extLst>
                  <a:ext uri="{FF2B5EF4-FFF2-40B4-BE49-F238E27FC236}">
                    <a16:creationId xmlns:a16="http://schemas.microsoft.com/office/drawing/2014/main" id="{2D190783-F875-4747-A958-84AEA71AD0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779" y="317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0" name="Rectangle 450">
                <a:extLst>
                  <a:ext uri="{FF2B5EF4-FFF2-40B4-BE49-F238E27FC236}">
                    <a16:creationId xmlns:a16="http://schemas.microsoft.com/office/drawing/2014/main" id="{FCF9B81D-84BF-4E39-8841-D92E0C6EBB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804" y="313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1" name="Rectangle 451">
                <a:extLst>
                  <a:ext uri="{FF2B5EF4-FFF2-40B4-BE49-F238E27FC236}">
                    <a16:creationId xmlns:a16="http://schemas.microsoft.com/office/drawing/2014/main" id="{AEFD113A-F76C-4869-9E02-3BD5AAF09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804" y="311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2" name="Rectangle 452">
                <a:extLst>
                  <a:ext uri="{FF2B5EF4-FFF2-40B4-BE49-F238E27FC236}">
                    <a16:creationId xmlns:a16="http://schemas.microsoft.com/office/drawing/2014/main" id="{7122BEFF-3702-40F6-8663-A1F41A5590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772" y="306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3" name="Rectangle 453">
                <a:extLst>
                  <a:ext uri="{FF2B5EF4-FFF2-40B4-BE49-F238E27FC236}">
                    <a16:creationId xmlns:a16="http://schemas.microsoft.com/office/drawing/2014/main" id="{C47BBC75-4E2B-416A-86FC-9C63DF2140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779" y="302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4" name="Rectangle 454">
                <a:extLst>
                  <a:ext uri="{FF2B5EF4-FFF2-40B4-BE49-F238E27FC236}">
                    <a16:creationId xmlns:a16="http://schemas.microsoft.com/office/drawing/2014/main" id="{34398B20-F40B-4B5B-8977-F1D5884E8F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804" y="299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5" name="Rectangle 455">
                <a:extLst>
                  <a:ext uri="{FF2B5EF4-FFF2-40B4-BE49-F238E27FC236}">
                    <a16:creationId xmlns:a16="http://schemas.microsoft.com/office/drawing/2014/main" id="{0C4B41AC-D63C-4D41-8BD9-923C52CB23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804" y="296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6" name="Freeform 456">
                <a:extLst>
                  <a:ext uri="{FF2B5EF4-FFF2-40B4-BE49-F238E27FC236}">
                    <a16:creationId xmlns:a16="http://schemas.microsoft.com/office/drawing/2014/main" id="{B9F21A40-BC77-4508-BABB-FD0F1B7393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59" y="3531"/>
                <a:ext cx="939" cy="32"/>
              </a:xfrm>
              <a:custGeom>
                <a:avLst/>
                <a:gdLst>
                  <a:gd name="T0" fmla="*/ 0 w 2345"/>
                  <a:gd name="T1" fmla="*/ 58 h 80"/>
                  <a:gd name="T2" fmla="*/ 0 w 2345"/>
                  <a:gd name="T3" fmla="*/ 58 h 80"/>
                  <a:gd name="T4" fmla="*/ 2279 w 2345"/>
                  <a:gd name="T5" fmla="*/ 44 h 80"/>
                  <a:gd name="T6" fmla="*/ 2279 w 2345"/>
                  <a:gd name="T7" fmla="*/ 37 h 80"/>
                  <a:gd name="T8" fmla="*/ 0 w 2345"/>
                  <a:gd name="T9" fmla="*/ 51 h 80"/>
                  <a:gd name="T10" fmla="*/ 0 w 2345"/>
                  <a:gd name="T11" fmla="*/ 58 h 80"/>
                  <a:gd name="T12" fmla="*/ 2266 w 2345"/>
                  <a:gd name="T13" fmla="*/ 80 h 80"/>
                  <a:gd name="T14" fmla="*/ 2266 w 2345"/>
                  <a:gd name="T15" fmla="*/ 80 h 80"/>
                  <a:gd name="T16" fmla="*/ 2345 w 2345"/>
                  <a:gd name="T17" fmla="*/ 40 h 80"/>
                  <a:gd name="T18" fmla="*/ 2265 w 2345"/>
                  <a:gd name="T19" fmla="*/ 0 h 80"/>
                  <a:gd name="T20" fmla="*/ 2266 w 2345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45" h="80">
                    <a:moveTo>
                      <a:pt x="0" y="58"/>
                    </a:moveTo>
                    <a:lnTo>
                      <a:pt x="0" y="58"/>
                    </a:lnTo>
                    <a:lnTo>
                      <a:pt x="2279" y="44"/>
                    </a:lnTo>
                    <a:lnTo>
                      <a:pt x="2279" y="37"/>
                    </a:lnTo>
                    <a:lnTo>
                      <a:pt x="0" y="51"/>
                    </a:lnTo>
                    <a:lnTo>
                      <a:pt x="0" y="58"/>
                    </a:lnTo>
                    <a:close/>
                    <a:moveTo>
                      <a:pt x="2266" y="80"/>
                    </a:moveTo>
                    <a:lnTo>
                      <a:pt x="2266" y="80"/>
                    </a:lnTo>
                    <a:lnTo>
                      <a:pt x="2345" y="40"/>
                    </a:lnTo>
                    <a:lnTo>
                      <a:pt x="2265" y="0"/>
                    </a:lnTo>
                    <a:lnTo>
                      <a:pt x="226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87" name="Freeform 457">
                <a:extLst>
                  <a:ext uri="{FF2B5EF4-FFF2-40B4-BE49-F238E27FC236}">
                    <a16:creationId xmlns:a16="http://schemas.microsoft.com/office/drawing/2014/main" id="{1575C625-5E19-411C-9AAE-7001576FE8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3" y="3269"/>
                <a:ext cx="214" cy="553"/>
              </a:xfrm>
              <a:custGeom>
                <a:avLst/>
                <a:gdLst>
                  <a:gd name="T0" fmla="*/ 0 w 533"/>
                  <a:gd name="T1" fmla="*/ 0 h 1380"/>
                  <a:gd name="T2" fmla="*/ 0 w 533"/>
                  <a:gd name="T3" fmla="*/ 0 h 1380"/>
                  <a:gd name="T4" fmla="*/ 533 w 533"/>
                  <a:gd name="T5" fmla="*/ 0 h 1380"/>
                  <a:gd name="T6" fmla="*/ 533 w 533"/>
                  <a:gd name="T7" fmla="*/ 1380 h 1380"/>
                  <a:gd name="T8" fmla="*/ 0 w 533"/>
                  <a:gd name="T9" fmla="*/ 1380 h 1380"/>
                  <a:gd name="T10" fmla="*/ 0 w 533"/>
                  <a:gd name="T11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8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80"/>
                    </a:lnTo>
                    <a:lnTo>
                      <a:pt x="0" y="13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88" name="Freeform 458">
                <a:extLst>
                  <a:ext uri="{FF2B5EF4-FFF2-40B4-BE49-F238E27FC236}">
                    <a16:creationId xmlns:a16="http://schemas.microsoft.com/office/drawing/2014/main" id="{C417DC51-8B0A-41AF-8030-9683760BE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3" y="3269"/>
                <a:ext cx="214" cy="553"/>
              </a:xfrm>
              <a:custGeom>
                <a:avLst/>
                <a:gdLst>
                  <a:gd name="T0" fmla="*/ 0 w 533"/>
                  <a:gd name="T1" fmla="*/ 0 h 1380"/>
                  <a:gd name="T2" fmla="*/ 0 w 533"/>
                  <a:gd name="T3" fmla="*/ 0 h 1380"/>
                  <a:gd name="T4" fmla="*/ 533 w 533"/>
                  <a:gd name="T5" fmla="*/ 0 h 1380"/>
                  <a:gd name="T6" fmla="*/ 533 w 533"/>
                  <a:gd name="T7" fmla="*/ 1380 h 1380"/>
                  <a:gd name="T8" fmla="*/ 0 w 533"/>
                  <a:gd name="T9" fmla="*/ 1380 h 1380"/>
                  <a:gd name="T10" fmla="*/ 0 w 533"/>
                  <a:gd name="T11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8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80"/>
                    </a:lnTo>
                    <a:lnTo>
                      <a:pt x="0" y="138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89" name="Rectangle 459">
                <a:extLst>
                  <a:ext uri="{FF2B5EF4-FFF2-40B4-BE49-F238E27FC236}">
                    <a16:creationId xmlns:a16="http://schemas.microsoft.com/office/drawing/2014/main" id="{C454E3D5-A4A5-4E4F-92D4-34B8C74030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6" y="364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0" name="Rectangle 460">
                <a:extLst>
                  <a:ext uri="{FF2B5EF4-FFF2-40B4-BE49-F238E27FC236}">
                    <a16:creationId xmlns:a16="http://schemas.microsoft.com/office/drawing/2014/main" id="{6B03C346-5200-437B-AF36-B6F1694E61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1" y="3594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1" name="Rectangle 461">
                <a:extLst>
                  <a:ext uri="{FF2B5EF4-FFF2-40B4-BE49-F238E27FC236}">
                    <a16:creationId xmlns:a16="http://schemas.microsoft.com/office/drawing/2014/main" id="{B7715989-67C5-4C53-89B4-768E8FC3F3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1" y="3537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2" name="Rectangle 462">
                <a:extLst>
                  <a:ext uri="{FF2B5EF4-FFF2-40B4-BE49-F238E27FC236}">
                    <a16:creationId xmlns:a16="http://schemas.microsoft.com/office/drawing/2014/main" id="{19C06D1F-DD43-46D6-A822-41D87198C4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5" y="3485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3" name="Rectangle 463">
                <a:extLst>
                  <a:ext uri="{FF2B5EF4-FFF2-40B4-BE49-F238E27FC236}">
                    <a16:creationId xmlns:a16="http://schemas.microsoft.com/office/drawing/2014/main" id="{097BC9B2-6B37-4F15-B0F0-3BF3F2E45F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60" y="345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4" name="Rectangle 464">
                <a:extLst>
                  <a:ext uri="{FF2B5EF4-FFF2-40B4-BE49-F238E27FC236}">
                    <a16:creationId xmlns:a16="http://schemas.microsoft.com/office/drawing/2014/main" id="{FF4DE084-D410-40A9-A615-BE19A0DFC0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7" y="341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5" name="Rectangle 465">
                <a:extLst>
                  <a:ext uri="{FF2B5EF4-FFF2-40B4-BE49-F238E27FC236}">
                    <a16:creationId xmlns:a16="http://schemas.microsoft.com/office/drawing/2014/main" id="{38EBE1DC-56D0-435D-B568-83D876B892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39" y="335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6" name="Rectangle 466">
                <a:extLst>
                  <a:ext uri="{FF2B5EF4-FFF2-40B4-BE49-F238E27FC236}">
                    <a16:creationId xmlns:a16="http://schemas.microsoft.com/office/drawing/2014/main" id="{CBC9EA43-982D-459E-B941-5A038D03C1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7" y="328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7" name="Rectangle 467">
                <a:extLst>
                  <a:ext uri="{FF2B5EF4-FFF2-40B4-BE49-F238E27FC236}">
                    <a16:creationId xmlns:a16="http://schemas.microsoft.com/office/drawing/2014/main" id="{B7DD4833-8B33-4CA6-A2F3-BE1B6883A4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60" y="325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8" name="Rectangle 468">
                <a:extLst>
                  <a:ext uri="{FF2B5EF4-FFF2-40B4-BE49-F238E27FC236}">
                    <a16:creationId xmlns:a16="http://schemas.microsoft.com/office/drawing/2014/main" id="{8743F92E-77F6-4C12-A236-4D9621ADD9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47" y="354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9" name="Rectangle 469">
                <a:extLst>
                  <a:ext uri="{FF2B5EF4-FFF2-40B4-BE49-F238E27FC236}">
                    <a16:creationId xmlns:a16="http://schemas.microsoft.com/office/drawing/2014/main" id="{4E516D25-4769-4D7B-ABBF-C3A39B692E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40" y="349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0" name="Rectangle 470">
                <a:extLst>
                  <a:ext uri="{FF2B5EF4-FFF2-40B4-BE49-F238E27FC236}">
                    <a16:creationId xmlns:a16="http://schemas.microsoft.com/office/drawing/2014/main" id="{E5F6B028-13D2-4F9D-9662-9A5DDD13E8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47" y="345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1" name="Rectangle 471">
                <a:extLst>
                  <a:ext uri="{FF2B5EF4-FFF2-40B4-BE49-F238E27FC236}">
                    <a16:creationId xmlns:a16="http://schemas.microsoft.com/office/drawing/2014/main" id="{1ECE3724-386E-419C-BB3B-7B526231B4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72" y="341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2" name="Rectangle 472">
                <a:extLst>
                  <a:ext uri="{FF2B5EF4-FFF2-40B4-BE49-F238E27FC236}">
                    <a16:creationId xmlns:a16="http://schemas.microsoft.com/office/drawing/2014/main" id="{E5E2C413-C06B-4259-AE65-D0B29E5938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72" y="339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3" name="Freeform 473">
                <a:extLst>
                  <a:ext uri="{FF2B5EF4-FFF2-40B4-BE49-F238E27FC236}">
                    <a16:creationId xmlns:a16="http://schemas.microsoft.com/office/drawing/2014/main" id="{822068ED-729B-4019-9C83-6545819598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6" y="3269"/>
                <a:ext cx="214" cy="553"/>
              </a:xfrm>
              <a:custGeom>
                <a:avLst/>
                <a:gdLst>
                  <a:gd name="T0" fmla="*/ 0 w 533"/>
                  <a:gd name="T1" fmla="*/ 0 h 1380"/>
                  <a:gd name="T2" fmla="*/ 0 w 533"/>
                  <a:gd name="T3" fmla="*/ 0 h 1380"/>
                  <a:gd name="T4" fmla="*/ 533 w 533"/>
                  <a:gd name="T5" fmla="*/ 0 h 1380"/>
                  <a:gd name="T6" fmla="*/ 533 w 533"/>
                  <a:gd name="T7" fmla="*/ 1380 h 1380"/>
                  <a:gd name="T8" fmla="*/ 0 w 533"/>
                  <a:gd name="T9" fmla="*/ 1380 h 1380"/>
                  <a:gd name="T10" fmla="*/ 0 w 533"/>
                  <a:gd name="T11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8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80"/>
                    </a:lnTo>
                    <a:lnTo>
                      <a:pt x="0" y="13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04" name="Freeform 474">
                <a:extLst>
                  <a:ext uri="{FF2B5EF4-FFF2-40B4-BE49-F238E27FC236}">
                    <a16:creationId xmlns:a16="http://schemas.microsoft.com/office/drawing/2014/main" id="{BD3014FD-974D-476E-8E76-5ED8523D11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6" y="3269"/>
                <a:ext cx="214" cy="553"/>
              </a:xfrm>
              <a:custGeom>
                <a:avLst/>
                <a:gdLst>
                  <a:gd name="T0" fmla="*/ 0 w 533"/>
                  <a:gd name="T1" fmla="*/ 0 h 1380"/>
                  <a:gd name="T2" fmla="*/ 0 w 533"/>
                  <a:gd name="T3" fmla="*/ 0 h 1380"/>
                  <a:gd name="T4" fmla="*/ 533 w 533"/>
                  <a:gd name="T5" fmla="*/ 0 h 1380"/>
                  <a:gd name="T6" fmla="*/ 533 w 533"/>
                  <a:gd name="T7" fmla="*/ 1380 h 1380"/>
                  <a:gd name="T8" fmla="*/ 0 w 533"/>
                  <a:gd name="T9" fmla="*/ 1380 h 1380"/>
                  <a:gd name="T10" fmla="*/ 0 w 533"/>
                  <a:gd name="T11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8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80"/>
                    </a:lnTo>
                    <a:lnTo>
                      <a:pt x="0" y="138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05" name="Rectangle 475">
                <a:extLst>
                  <a:ext uri="{FF2B5EF4-FFF2-40B4-BE49-F238E27FC236}">
                    <a16:creationId xmlns:a16="http://schemas.microsoft.com/office/drawing/2014/main" id="{495DD99E-5C32-4758-A930-E177D694E4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9" y="364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6" name="Rectangle 476">
                <a:extLst>
                  <a:ext uri="{FF2B5EF4-FFF2-40B4-BE49-F238E27FC236}">
                    <a16:creationId xmlns:a16="http://schemas.microsoft.com/office/drawing/2014/main" id="{A6A6F7EA-09D9-4026-A84C-996AA984DB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4" y="3594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7" name="Rectangle 477">
                <a:extLst>
                  <a:ext uri="{FF2B5EF4-FFF2-40B4-BE49-F238E27FC236}">
                    <a16:creationId xmlns:a16="http://schemas.microsoft.com/office/drawing/2014/main" id="{BBC4C954-DCFF-4DAA-8F87-4C14A24328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4" y="3537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8" name="Rectangle 478">
                <a:extLst>
                  <a:ext uri="{FF2B5EF4-FFF2-40B4-BE49-F238E27FC236}">
                    <a16:creationId xmlns:a16="http://schemas.microsoft.com/office/drawing/2014/main" id="{8DBA21D9-0EDE-471D-A4A9-B21A17505E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8" y="3485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9" name="Rectangle 479">
                <a:extLst>
                  <a:ext uri="{FF2B5EF4-FFF2-40B4-BE49-F238E27FC236}">
                    <a16:creationId xmlns:a16="http://schemas.microsoft.com/office/drawing/2014/main" id="{D4832B44-B377-43C4-A85B-B7A1556045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43" y="345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0" name="Rectangle 480">
                <a:extLst>
                  <a:ext uri="{FF2B5EF4-FFF2-40B4-BE49-F238E27FC236}">
                    <a16:creationId xmlns:a16="http://schemas.microsoft.com/office/drawing/2014/main" id="{38A567EB-2A90-4425-A189-FE73598643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30" y="341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1" name="Rectangle 481">
                <a:extLst>
                  <a:ext uri="{FF2B5EF4-FFF2-40B4-BE49-F238E27FC236}">
                    <a16:creationId xmlns:a16="http://schemas.microsoft.com/office/drawing/2014/main" id="{0A401D36-CD92-4A57-9B68-0F3F1E2206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2" y="335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2" name="Rectangle 482">
                <a:extLst>
                  <a:ext uri="{FF2B5EF4-FFF2-40B4-BE49-F238E27FC236}">
                    <a16:creationId xmlns:a16="http://schemas.microsoft.com/office/drawing/2014/main" id="{C2B724D3-291C-47B5-AF71-E03CB533A7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30" y="328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3" name="Rectangle 483">
                <a:extLst>
                  <a:ext uri="{FF2B5EF4-FFF2-40B4-BE49-F238E27FC236}">
                    <a16:creationId xmlns:a16="http://schemas.microsoft.com/office/drawing/2014/main" id="{9E414D5A-C51B-455A-ADFB-832189395B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43" y="325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4" name="Rectangle 484">
                <a:extLst>
                  <a:ext uri="{FF2B5EF4-FFF2-40B4-BE49-F238E27FC236}">
                    <a16:creationId xmlns:a16="http://schemas.microsoft.com/office/drawing/2014/main" id="{3FDB2C9E-B9B8-4580-B8A0-02F388465B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31" y="354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5" name="Rectangle 485">
                <a:extLst>
                  <a:ext uri="{FF2B5EF4-FFF2-40B4-BE49-F238E27FC236}">
                    <a16:creationId xmlns:a16="http://schemas.microsoft.com/office/drawing/2014/main" id="{94238E28-3BA4-489C-8B7F-F3215A66BF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56" y="350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6" name="Rectangle 486">
                <a:extLst>
                  <a:ext uri="{FF2B5EF4-FFF2-40B4-BE49-F238E27FC236}">
                    <a16:creationId xmlns:a16="http://schemas.microsoft.com/office/drawing/2014/main" id="{6F9CB465-97E5-4461-9EED-B509D9B4C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56" y="348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7" name="Rectangle 487">
                <a:extLst>
                  <a:ext uri="{FF2B5EF4-FFF2-40B4-BE49-F238E27FC236}">
                    <a16:creationId xmlns:a16="http://schemas.microsoft.com/office/drawing/2014/main" id="{686B74A5-1F62-4430-98BE-C9FCAA6A0E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24" y="343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8" name="Rectangle 488">
                <a:extLst>
                  <a:ext uri="{FF2B5EF4-FFF2-40B4-BE49-F238E27FC236}">
                    <a16:creationId xmlns:a16="http://schemas.microsoft.com/office/drawing/2014/main" id="{B335961C-6332-45CA-AD74-6205376413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31" y="339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9" name="Freeform 489">
                <a:extLst>
                  <a:ext uri="{FF2B5EF4-FFF2-40B4-BE49-F238E27FC236}">
                    <a16:creationId xmlns:a16="http://schemas.microsoft.com/office/drawing/2014/main" id="{BDBAA182-4EFC-4CA8-B7AF-44393B7929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4" y="3298"/>
                <a:ext cx="213" cy="481"/>
              </a:xfrm>
              <a:custGeom>
                <a:avLst/>
                <a:gdLst>
                  <a:gd name="T0" fmla="*/ 0 w 533"/>
                  <a:gd name="T1" fmla="*/ 0 h 1200"/>
                  <a:gd name="T2" fmla="*/ 0 w 533"/>
                  <a:gd name="T3" fmla="*/ 0 h 1200"/>
                  <a:gd name="T4" fmla="*/ 533 w 533"/>
                  <a:gd name="T5" fmla="*/ 0 h 1200"/>
                  <a:gd name="T6" fmla="*/ 533 w 533"/>
                  <a:gd name="T7" fmla="*/ 1200 h 1200"/>
                  <a:gd name="T8" fmla="*/ 0 w 533"/>
                  <a:gd name="T9" fmla="*/ 1200 h 1200"/>
                  <a:gd name="T10" fmla="*/ 0 w 533"/>
                  <a:gd name="T11" fmla="*/ 0 h 1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20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200"/>
                    </a:lnTo>
                    <a:lnTo>
                      <a:pt x="0" y="12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20" name="Freeform 490">
                <a:extLst>
                  <a:ext uri="{FF2B5EF4-FFF2-40B4-BE49-F238E27FC236}">
                    <a16:creationId xmlns:a16="http://schemas.microsoft.com/office/drawing/2014/main" id="{5795B7AF-FDBC-4BFC-B9A7-A692334AC9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4" y="3298"/>
                <a:ext cx="213" cy="481"/>
              </a:xfrm>
              <a:custGeom>
                <a:avLst/>
                <a:gdLst>
                  <a:gd name="T0" fmla="*/ 0 w 533"/>
                  <a:gd name="T1" fmla="*/ 0 h 1200"/>
                  <a:gd name="T2" fmla="*/ 0 w 533"/>
                  <a:gd name="T3" fmla="*/ 0 h 1200"/>
                  <a:gd name="T4" fmla="*/ 533 w 533"/>
                  <a:gd name="T5" fmla="*/ 0 h 1200"/>
                  <a:gd name="T6" fmla="*/ 533 w 533"/>
                  <a:gd name="T7" fmla="*/ 1200 h 1200"/>
                  <a:gd name="T8" fmla="*/ 0 w 533"/>
                  <a:gd name="T9" fmla="*/ 1200 h 1200"/>
                  <a:gd name="T10" fmla="*/ 0 w 533"/>
                  <a:gd name="T11" fmla="*/ 0 h 1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20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200"/>
                    </a:lnTo>
                    <a:lnTo>
                      <a:pt x="0" y="12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21" name="Rectangle 491">
                <a:extLst>
                  <a:ext uri="{FF2B5EF4-FFF2-40B4-BE49-F238E27FC236}">
                    <a16:creationId xmlns:a16="http://schemas.microsoft.com/office/drawing/2014/main" id="{659F5B3E-9D0E-4AF6-87C5-12EBF2DED1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48" y="354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2" name="Rectangle 492">
                <a:extLst>
                  <a:ext uri="{FF2B5EF4-FFF2-40B4-BE49-F238E27FC236}">
                    <a16:creationId xmlns:a16="http://schemas.microsoft.com/office/drawing/2014/main" id="{1D237122-7BC7-40DA-AD6B-24EEC240E0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47" y="350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3" name="Rectangle 493">
                <a:extLst>
                  <a:ext uri="{FF2B5EF4-FFF2-40B4-BE49-F238E27FC236}">
                    <a16:creationId xmlns:a16="http://schemas.microsoft.com/office/drawing/2014/main" id="{8A2CB953-4D47-4E99-9402-FEF5FF921F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49" y="3460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4" name="Rectangle 494">
                <a:extLst>
                  <a:ext uri="{FF2B5EF4-FFF2-40B4-BE49-F238E27FC236}">
                    <a16:creationId xmlns:a16="http://schemas.microsoft.com/office/drawing/2014/main" id="{A7A2D0A3-55A5-4652-A5B2-F8C0DF41C2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52" y="3420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5" name="Rectangle 495">
                <a:extLst>
                  <a:ext uri="{FF2B5EF4-FFF2-40B4-BE49-F238E27FC236}">
                    <a16:creationId xmlns:a16="http://schemas.microsoft.com/office/drawing/2014/main" id="{A43CC436-73D3-4D53-8E0B-4062F3395D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43" y="3376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6" name="Freeform 496">
                <a:extLst>
                  <a:ext uri="{FF2B5EF4-FFF2-40B4-BE49-F238E27FC236}">
                    <a16:creationId xmlns:a16="http://schemas.microsoft.com/office/drawing/2014/main" id="{75055D85-10C8-459C-802B-7F629BBE2F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48" y="2859"/>
                <a:ext cx="2207" cy="1103"/>
              </a:xfrm>
              <a:custGeom>
                <a:avLst/>
                <a:gdLst>
                  <a:gd name="T0" fmla="*/ 187 w 5514"/>
                  <a:gd name="T1" fmla="*/ 0 h 2754"/>
                  <a:gd name="T2" fmla="*/ 560 w 5514"/>
                  <a:gd name="T3" fmla="*/ 0 h 2754"/>
                  <a:gd name="T4" fmla="*/ 854 w 5514"/>
                  <a:gd name="T5" fmla="*/ 0 h 2754"/>
                  <a:gd name="T6" fmla="*/ 1120 w 5514"/>
                  <a:gd name="T7" fmla="*/ 0 h 2754"/>
                  <a:gd name="T8" fmla="*/ 1494 w 5514"/>
                  <a:gd name="T9" fmla="*/ 0 h 2754"/>
                  <a:gd name="T10" fmla="*/ 1787 w 5514"/>
                  <a:gd name="T11" fmla="*/ 0 h 2754"/>
                  <a:gd name="T12" fmla="*/ 2054 w 5514"/>
                  <a:gd name="T13" fmla="*/ 0 h 2754"/>
                  <a:gd name="T14" fmla="*/ 2427 w 5514"/>
                  <a:gd name="T15" fmla="*/ 0 h 2754"/>
                  <a:gd name="T16" fmla="*/ 2720 w 5514"/>
                  <a:gd name="T17" fmla="*/ 0 h 2754"/>
                  <a:gd name="T18" fmla="*/ 2987 w 5514"/>
                  <a:gd name="T19" fmla="*/ 0 h 2754"/>
                  <a:gd name="T20" fmla="*/ 3360 w 5514"/>
                  <a:gd name="T21" fmla="*/ 0 h 2754"/>
                  <a:gd name="T22" fmla="*/ 3654 w 5514"/>
                  <a:gd name="T23" fmla="*/ 0 h 2754"/>
                  <a:gd name="T24" fmla="*/ 3920 w 5514"/>
                  <a:gd name="T25" fmla="*/ 0 h 2754"/>
                  <a:gd name="T26" fmla="*/ 4294 w 5514"/>
                  <a:gd name="T27" fmla="*/ 0 h 2754"/>
                  <a:gd name="T28" fmla="*/ 4587 w 5514"/>
                  <a:gd name="T29" fmla="*/ 0 h 2754"/>
                  <a:gd name="T30" fmla="*/ 4854 w 5514"/>
                  <a:gd name="T31" fmla="*/ 0 h 2754"/>
                  <a:gd name="T32" fmla="*/ 5227 w 5514"/>
                  <a:gd name="T33" fmla="*/ 0 h 2754"/>
                  <a:gd name="T34" fmla="*/ 5514 w 5514"/>
                  <a:gd name="T35" fmla="*/ 0 h 2754"/>
                  <a:gd name="T36" fmla="*/ 5514 w 5514"/>
                  <a:gd name="T37" fmla="*/ 274 h 2754"/>
                  <a:gd name="T38" fmla="*/ 5514 w 5514"/>
                  <a:gd name="T39" fmla="*/ 567 h 2754"/>
                  <a:gd name="T40" fmla="*/ 5514 w 5514"/>
                  <a:gd name="T41" fmla="*/ 834 h 2754"/>
                  <a:gd name="T42" fmla="*/ 5514 w 5514"/>
                  <a:gd name="T43" fmla="*/ 1207 h 2754"/>
                  <a:gd name="T44" fmla="*/ 5514 w 5514"/>
                  <a:gd name="T45" fmla="*/ 1500 h 2754"/>
                  <a:gd name="T46" fmla="*/ 5514 w 5514"/>
                  <a:gd name="T47" fmla="*/ 1767 h 2754"/>
                  <a:gd name="T48" fmla="*/ 5514 w 5514"/>
                  <a:gd name="T49" fmla="*/ 2140 h 2754"/>
                  <a:gd name="T50" fmla="*/ 5514 w 5514"/>
                  <a:gd name="T51" fmla="*/ 2434 h 2754"/>
                  <a:gd name="T52" fmla="*/ 5514 w 5514"/>
                  <a:gd name="T53" fmla="*/ 2700 h 2754"/>
                  <a:gd name="T54" fmla="*/ 5274 w 5514"/>
                  <a:gd name="T55" fmla="*/ 2754 h 2754"/>
                  <a:gd name="T56" fmla="*/ 5007 w 5514"/>
                  <a:gd name="T57" fmla="*/ 2754 h 2754"/>
                  <a:gd name="T58" fmla="*/ 4634 w 5514"/>
                  <a:gd name="T59" fmla="*/ 2754 h 2754"/>
                  <a:gd name="T60" fmla="*/ 4340 w 5514"/>
                  <a:gd name="T61" fmla="*/ 2754 h 2754"/>
                  <a:gd name="T62" fmla="*/ 4074 w 5514"/>
                  <a:gd name="T63" fmla="*/ 2754 h 2754"/>
                  <a:gd name="T64" fmla="*/ 3700 w 5514"/>
                  <a:gd name="T65" fmla="*/ 2754 h 2754"/>
                  <a:gd name="T66" fmla="*/ 3407 w 5514"/>
                  <a:gd name="T67" fmla="*/ 2754 h 2754"/>
                  <a:gd name="T68" fmla="*/ 3140 w 5514"/>
                  <a:gd name="T69" fmla="*/ 2754 h 2754"/>
                  <a:gd name="T70" fmla="*/ 2767 w 5514"/>
                  <a:gd name="T71" fmla="*/ 2754 h 2754"/>
                  <a:gd name="T72" fmla="*/ 2474 w 5514"/>
                  <a:gd name="T73" fmla="*/ 2754 h 2754"/>
                  <a:gd name="T74" fmla="*/ 2207 w 5514"/>
                  <a:gd name="T75" fmla="*/ 2754 h 2754"/>
                  <a:gd name="T76" fmla="*/ 1834 w 5514"/>
                  <a:gd name="T77" fmla="*/ 2754 h 2754"/>
                  <a:gd name="T78" fmla="*/ 1540 w 5514"/>
                  <a:gd name="T79" fmla="*/ 2754 h 2754"/>
                  <a:gd name="T80" fmla="*/ 1274 w 5514"/>
                  <a:gd name="T81" fmla="*/ 2754 h 2754"/>
                  <a:gd name="T82" fmla="*/ 900 w 5514"/>
                  <a:gd name="T83" fmla="*/ 2754 h 2754"/>
                  <a:gd name="T84" fmla="*/ 607 w 5514"/>
                  <a:gd name="T85" fmla="*/ 2754 h 2754"/>
                  <a:gd name="T86" fmla="*/ 340 w 5514"/>
                  <a:gd name="T87" fmla="*/ 2754 h 2754"/>
                  <a:gd name="T88" fmla="*/ 0 w 5514"/>
                  <a:gd name="T89" fmla="*/ 2720 h 2754"/>
                  <a:gd name="T90" fmla="*/ 0 w 5514"/>
                  <a:gd name="T91" fmla="*/ 2427 h 2754"/>
                  <a:gd name="T92" fmla="*/ 0 w 5514"/>
                  <a:gd name="T93" fmla="*/ 2160 h 2754"/>
                  <a:gd name="T94" fmla="*/ 0 w 5514"/>
                  <a:gd name="T95" fmla="*/ 1787 h 2754"/>
                  <a:gd name="T96" fmla="*/ 0 w 5514"/>
                  <a:gd name="T97" fmla="*/ 1494 h 2754"/>
                  <a:gd name="T98" fmla="*/ 0 w 5514"/>
                  <a:gd name="T99" fmla="*/ 1227 h 2754"/>
                  <a:gd name="T100" fmla="*/ 0 w 5514"/>
                  <a:gd name="T101" fmla="*/ 854 h 2754"/>
                  <a:gd name="T102" fmla="*/ 0 w 5514"/>
                  <a:gd name="T103" fmla="*/ 560 h 2754"/>
                  <a:gd name="T104" fmla="*/ 0 w 5514"/>
                  <a:gd name="T105" fmla="*/ 294 h 2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514" h="2754">
                    <a:moveTo>
                      <a:pt x="0" y="0"/>
                    </a:moveTo>
                    <a:lnTo>
                      <a:pt x="0" y="0"/>
                    </a:lnTo>
                    <a:lnTo>
                      <a:pt x="107" y="0"/>
                    </a:lnTo>
                    <a:moveTo>
                      <a:pt x="187" y="0"/>
                    </a:moveTo>
                    <a:lnTo>
                      <a:pt x="187" y="0"/>
                    </a:lnTo>
                    <a:lnTo>
                      <a:pt x="294" y="0"/>
                    </a:lnTo>
                    <a:moveTo>
                      <a:pt x="374" y="0"/>
                    </a:moveTo>
                    <a:lnTo>
                      <a:pt x="374" y="0"/>
                    </a:lnTo>
                    <a:lnTo>
                      <a:pt x="480" y="0"/>
                    </a:lnTo>
                    <a:moveTo>
                      <a:pt x="560" y="0"/>
                    </a:moveTo>
                    <a:lnTo>
                      <a:pt x="560" y="0"/>
                    </a:lnTo>
                    <a:lnTo>
                      <a:pt x="667" y="0"/>
                    </a:lnTo>
                    <a:moveTo>
                      <a:pt x="747" y="0"/>
                    </a:moveTo>
                    <a:lnTo>
                      <a:pt x="747" y="0"/>
                    </a:lnTo>
                    <a:lnTo>
                      <a:pt x="854" y="0"/>
                    </a:lnTo>
                    <a:moveTo>
                      <a:pt x="934" y="0"/>
                    </a:moveTo>
                    <a:lnTo>
                      <a:pt x="934" y="0"/>
                    </a:lnTo>
                    <a:lnTo>
                      <a:pt x="1040" y="0"/>
                    </a:lnTo>
                    <a:moveTo>
                      <a:pt x="1120" y="0"/>
                    </a:moveTo>
                    <a:lnTo>
                      <a:pt x="1120" y="0"/>
                    </a:lnTo>
                    <a:lnTo>
                      <a:pt x="1227" y="0"/>
                    </a:lnTo>
                    <a:moveTo>
                      <a:pt x="1307" y="0"/>
                    </a:moveTo>
                    <a:lnTo>
                      <a:pt x="1307" y="0"/>
                    </a:lnTo>
                    <a:lnTo>
                      <a:pt x="1414" y="0"/>
                    </a:lnTo>
                    <a:moveTo>
                      <a:pt x="1494" y="0"/>
                    </a:moveTo>
                    <a:lnTo>
                      <a:pt x="1494" y="0"/>
                    </a:lnTo>
                    <a:lnTo>
                      <a:pt x="1600" y="0"/>
                    </a:lnTo>
                    <a:moveTo>
                      <a:pt x="1680" y="0"/>
                    </a:moveTo>
                    <a:lnTo>
                      <a:pt x="1680" y="0"/>
                    </a:lnTo>
                    <a:lnTo>
                      <a:pt x="1787" y="0"/>
                    </a:lnTo>
                    <a:moveTo>
                      <a:pt x="1867" y="0"/>
                    </a:moveTo>
                    <a:lnTo>
                      <a:pt x="1867" y="0"/>
                    </a:lnTo>
                    <a:lnTo>
                      <a:pt x="1974" y="0"/>
                    </a:lnTo>
                    <a:moveTo>
                      <a:pt x="2054" y="0"/>
                    </a:moveTo>
                    <a:lnTo>
                      <a:pt x="2054" y="0"/>
                    </a:lnTo>
                    <a:lnTo>
                      <a:pt x="2160" y="0"/>
                    </a:lnTo>
                    <a:moveTo>
                      <a:pt x="2240" y="0"/>
                    </a:moveTo>
                    <a:lnTo>
                      <a:pt x="2240" y="0"/>
                    </a:lnTo>
                    <a:lnTo>
                      <a:pt x="2347" y="0"/>
                    </a:lnTo>
                    <a:moveTo>
                      <a:pt x="2427" y="0"/>
                    </a:moveTo>
                    <a:lnTo>
                      <a:pt x="2427" y="0"/>
                    </a:lnTo>
                    <a:lnTo>
                      <a:pt x="2534" y="0"/>
                    </a:lnTo>
                    <a:moveTo>
                      <a:pt x="2614" y="0"/>
                    </a:moveTo>
                    <a:lnTo>
                      <a:pt x="2614" y="0"/>
                    </a:lnTo>
                    <a:lnTo>
                      <a:pt x="2720" y="0"/>
                    </a:lnTo>
                    <a:moveTo>
                      <a:pt x="2800" y="0"/>
                    </a:moveTo>
                    <a:lnTo>
                      <a:pt x="2800" y="0"/>
                    </a:lnTo>
                    <a:lnTo>
                      <a:pt x="2907" y="0"/>
                    </a:lnTo>
                    <a:moveTo>
                      <a:pt x="2987" y="0"/>
                    </a:moveTo>
                    <a:lnTo>
                      <a:pt x="2987" y="0"/>
                    </a:lnTo>
                    <a:lnTo>
                      <a:pt x="3094" y="0"/>
                    </a:lnTo>
                    <a:moveTo>
                      <a:pt x="3174" y="0"/>
                    </a:moveTo>
                    <a:lnTo>
                      <a:pt x="3174" y="0"/>
                    </a:lnTo>
                    <a:lnTo>
                      <a:pt x="3280" y="0"/>
                    </a:lnTo>
                    <a:moveTo>
                      <a:pt x="3360" y="0"/>
                    </a:moveTo>
                    <a:lnTo>
                      <a:pt x="3360" y="0"/>
                    </a:lnTo>
                    <a:lnTo>
                      <a:pt x="3467" y="0"/>
                    </a:lnTo>
                    <a:moveTo>
                      <a:pt x="3547" y="0"/>
                    </a:moveTo>
                    <a:lnTo>
                      <a:pt x="3547" y="0"/>
                    </a:lnTo>
                    <a:lnTo>
                      <a:pt x="3654" y="0"/>
                    </a:lnTo>
                    <a:moveTo>
                      <a:pt x="3734" y="0"/>
                    </a:moveTo>
                    <a:lnTo>
                      <a:pt x="3734" y="0"/>
                    </a:lnTo>
                    <a:lnTo>
                      <a:pt x="3840" y="0"/>
                    </a:lnTo>
                    <a:moveTo>
                      <a:pt x="3920" y="0"/>
                    </a:moveTo>
                    <a:lnTo>
                      <a:pt x="3920" y="0"/>
                    </a:lnTo>
                    <a:lnTo>
                      <a:pt x="4027" y="0"/>
                    </a:lnTo>
                    <a:moveTo>
                      <a:pt x="4107" y="0"/>
                    </a:moveTo>
                    <a:lnTo>
                      <a:pt x="4107" y="0"/>
                    </a:lnTo>
                    <a:lnTo>
                      <a:pt x="4214" y="0"/>
                    </a:lnTo>
                    <a:moveTo>
                      <a:pt x="4294" y="0"/>
                    </a:moveTo>
                    <a:lnTo>
                      <a:pt x="4294" y="0"/>
                    </a:lnTo>
                    <a:lnTo>
                      <a:pt x="4400" y="0"/>
                    </a:lnTo>
                    <a:moveTo>
                      <a:pt x="4480" y="0"/>
                    </a:moveTo>
                    <a:lnTo>
                      <a:pt x="4480" y="0"/>
                    </a:lnTo>
                    <a:lnTo>
                      <a:pt x="4587" y="0"/>
                    </a:lnTo>
                    <a:moveTo>
                      <a:pt x="4667" y="0"/>
                    </a:moveTo>
                    <a:lnTo>
                      <a:pt x="4667" y="0"/>
                    </a:lnTo>
                    <a:lnTo>
                      <a:pt x="4774" y="0"/>
                    </a:lnTo>
                    <a:moveTo>
                      <a:pt x="4854" y="0"/>
                    </a:moveTo>
                    <a:lnTo>
                      <a:pt x="4854" y="0"/>
                    </a:lnTo>
                    <a:lnTo>
                      <a:pt x="4960" y="0"/>
                    </a:lnTo>
                    <a:moveTo>
                      <a:pt x="5040" y="0"/>
                    </a:moveTo>
                    <a:lnTo>
                      <a:pt x="5040" y="0"/>
                    </a:lnTo>
                    <a:lnTo>
                      <a:pt x="5147" y="0"/>
                    </a:lnTo>
                    <a:moveTo>
                      <a:pt x="5227" y="0"/>
                    </a:moveTo>
                    <a:lnTo>
                      <a:pt x="5227" y="0"/>
                    </a:lnTo>
                    <a:lnTo>
                      <a:pt x="5334" y="0"/>
                    </a:lnTo>
                    <a:moveTo>
                      <a:pt x="5414" y="0"/>
                    </a:moveTo>
                    <a:lnTo>
                      <a:pt x="5414" y="0"/>
                    </a:lnTo>
                    <a:lnTo>
                      <a:pt x="5514" y="0"/>
                    </a:lnTo>
                    <a:lnTo>
                      <a:pt x="5514" y="7"/>
                    </a:lnTo>
                    <a:moveTo>
                      <a:pt x="5514" y="87"/>
                    </a:moveTo>
                    <a:lnTo>
                      <a:pt x="5514" y="87"/>
                    </a:lnTo>
                    <a:lnTo>
                      <a:pt x="5514" y="194"/>
                    </a:lnTo>
                    <a:moveTo>
                      <a:pt x="5514" y="274"/>
                    </a:moveTo>
                    <a:lnTo>
                      <a:pt x="5514" y="274"/>
                    </a:lnTo>
                    <a:lnTo>
                      <a:pt x="5514" y="380"/>
                    </a:lnTo>
                    <a:moveTo>
                      <a:pt x="5514" y="460"/>
                    </a:moveTo>
                    <a:lnTo>
                      <a:pt x="5514" y="460"/>
                    </a:lnTo>
                    <a:lnTo>
                      <a:pt x="5514" y="567"/>
                    </a:lnTo>
                    <a:moveTo>
                      <a:pt x="5514" y="647"/>
                    </a:moveTo>
                    <a:lnTo>
                      <a:pt x="5514" y="647"/>
                    </a:lnTo>
                    <a:lnTo>
                      <a:pt x="5514" y="754"/>
                    </a:lnTo>
                    <a:moveTo>
                      <a:pt x="5514" y="834"/>
                    </a:moveTo>
                    <a:lnTo>
                      <a:pt x="5514" y="834"/>
                    </a:lnTo>
                    <a:lnTo>
                      <a:pt x="5514" y="940"/>
                    </a:lnTo>
                    <a:moveTo>
                      <a:pt x="5514" y="1020"/>
                    </a:moveTo>
                    <a:lnTo>
                      <a:pt x="5514" y="1020"/>
                    </a:lnTo>
                    <a:lnTo>
                      <a:pt x="5514" y="1127"/>
                    </a:lnTo>
                    <a:moveTo>
                      <a:pt x="5514" y="1207"/>
                    </a:moveTo>
                    <a:lnTo>
                      <a:pt x="5514" y="1207"/>
                    </a:lnTo>
                    <a:lnTo>
                      <a:pt x="5514" y="1314"/>
                    </a:lnTo>
                    <a:moveTo>
                      <a:pt x="5514" y="1394"/>
                    </a:moveTo>
                    <a:lnTo>
                      <a:pt x="5514" y="1394"/>
                    </a:lnTo>
                    <a:lnTo>
                      <a:pt x="5514" y="1500"/>
                    </a:lnTo>
                    <a:moveTo>
                      <a:pt x="5514" y="1580"/>
                    </a:moveTo>
                    <a:lnTo>
                      <a:pt x="5514" y="1580"/>
                    </a:lnTo>
                    <a:lnTo>
                      <a:pt x="5514" y="1687"/>
                    </a:lnTo>
                    <a:moveTo>
                      <a:pt x="5514" y="1767"/>
                    </a:moveTo>
                    <a:lnTo>
                      <a:pt x="5514" y="1767"/>
                    </a:lnTo>
                    <a:lnTo>
                      <a:pt x="5514" y="1874"/>
                    </a:lnTo>
                    <a:moveTo>
                      <a:pt x="5514" y="1954"/>
                    </a:moveTo>
                    <a:lnTo>
                      <a:pt x="5514" y="1954"/>
                    </a:lnTo>
                    <a:lnTo>
                      <a:pt x="5514" y="2060"/>
                    </a:lnTo>
                    <a:moveTo>
                      <a:pt x="5514" y="2140"/>
                    </a:moveTo>
                    <a:lnTo>
                      <a:pt x="5514" y="2140"/>
                    </a:lnTo>
                    <a:lnTo>
                      <a:pt x="5514" y="2247"/>
                    </a:lnTo>
                    <a:moveTo>
                      <a:pt x="5514" y="2327"/>
                    </a:moveTo>
                    <a:lnTo>
                      <a:pt x="5514" y="2327"/>
                    </a:lnTo>
                    <a:lnTo>
                      <a:pt x="5514" y="2434"/>
                    </a:lnTo>
                    <a:moveTo>
                      <a:pt x="5514" y="2514"/>
                    </a:moveTo>
                    <a:lnTo>
                      <a:pt x="5514" y="2514"/>
                    </a:lnTo>
                    <a:lnTo>
                      <a:pt x="5514" y="2620"/>
                    </a:lnTo>
                    <a:moveTo>
                      <a:pt x="5514" y="2700"/>
                    </a:moveTo>
                    <a:lnTo>
                      <a:pt x="5514" y="2700"/>
                    </a:lnTo>
                    <a:lnTo>
                      <a:pt x="5514" y="2754"/>
                    </a:lnTo>
                    <a:lnTo>
                      <a:pt x="5460" y="2754"/>
                    </a:lnTo>
                    <a:moveTo>
                      <a:pt x="5380" y="2754"/>
                    </a:moveTo>
                    <a:lnTo>
                      <a:pt x="5380" y="2754"/>
                    </a:lnTo>
                    <a:lnTo>
                      <a:pt x="5274" y="2754"/>
                    </a:lnTo>
                    <a:moveTo>
                      <a:pt x="5194" y="2754"/>
                    </a:moveTo>
                    <a:lnTo>
                      <a:pt x="5194" y="2754"/>
                    </a:lnTo>
                    <a:lnTo>
                      <a:pt x="5087" y="2754"/>
                    </a:lnTo>
                    <a:moveTo>
                      <a:pt x="5007" y="2754"/>
                    </a:moveTo>
                    <a:lnTo>
                      <a:pt x="5007" y="2754"/>
                    </a:lnTo>
                    <a:lnTo>
                      <a:pt x="4900" y="2754"/>
                    </a:lnTo>
                    <a:moveTo>
                      <a:pt x="4820" y="2754"/>
                    </a:moveTo>
                    <a:lnTo>
                      <a:pt x="4820" y="2754"/>
                    </a:lnTo>
                    <a:lnTo>
                      <a:pt x="4714" y="2754"/>
                    </a:lnTo>
                    <a:moveTo>
                      <a:pt x="4634" y="2754"/>
                    </a:moveTo>
                    <a:lnTo>
                      <a:pt x="4634" y="2754"/>
                    </a:lnTo>
                    <a:lnTo>
                      <a:pt x="4527" y="2754"/>
                    </a:lnTo>
                    <a:moveTo>
                      <a:pt x="4447" y="2754"/>
                    </a:moveTo>
                    <a:lnTo>
                      <a:pt x="4447" y="2754"/>
                    </a:lnTo>
                    <a:lnTo>
                      <a:pt x="4340" y="2754"/>
                    </a:lnTo>
                    <a:moveTo>
                      <a:pt x="4260" y="2754"/>
                    </a:moveTo>
                    <a:lnTo>
                      <a:pt x="4260" y="2754"/>
                    </a:lnTo>
                    <a:lnTo>
                      <a:pt x="4154" y="2754"/>
                    </a:lnTo>
                    <a:moveTo>
                      <a:pt x="4074" y="2754"/>
                    </a:moveTo>
                    <a:lnTo>
                      <a:pt x="4074" y="2754"/>
                    </a:lnTo>
                    <a:lnTo>
                      <a:pt x="3967" y="2754"/>
                    </a:lnTo>
                    <a:moveTo>
                      <a:pt x="3887" y="2754"/>
                    </a:moveTo>
                    <a:lnTo>
                      <a:pt x="3887" y="2754"/>
                    </a:lnTo>
                    <a:lnTo>
                      <a:pt x="3780" y="2754"/>
                    </a:lnTo>
                    <a:moveTo>
                      <a:pt x="3700" y="2754"/>
                    </a:moveTo>
                    <a:lnTo>
                      <a:pt x="3700" y="2754"/>
                    </a:lnTo>
                    <a:lnTo>
                      <a:pt x="3594" y="2754"/>
                    </a:lnTo>
                    <a:moveTo>
                      <a:pt x="3514" y="2754"/>
                    </a:moveTo>
                    <a:lnTo>
                      <a:pt x="3514" y="2754"/>
                    </a:lnTo>
                    <a:lnTo>
                      <a:pt x="3407" y="2754"/>
                    </a:lnTo>
                    <a:moveTo>
                      <a:pt x="3327" y="2754"/>
                    </a:moveTo>
                    <a:lnTo>
                      <a:pt x="3327" y="2754"/>
                    </a:lnTo>
                    <a:lnTo>
                      <a:pt x="3220" y="2754"/>
                    </a:lnTo>
                    <a:moveTo>
                      <a:pt x="3140" y="2754"/>
                    </a:moveTo>
                    <a:lnTo>
                      <a:pt x="3140" y="2754"/>
                    </a:lnTo>
                    <a:lnTo>
                      <a:pt x="3034" y="2754"/>
                    </a:lnTo>
                    <a:moveTo>
                      <a:pt x="2954" y="2754"/>
                    </a:moveTo>
                    <a:lnTo>
                      <a:pt x="2954" y="2754"/>
                    </a:lnTo>
                    <a:lnTo>
                      <a:pt x="2847" y="2754"/>
                    </a:lnTo>
                    <a:moveTo>
                      <a:pt x="2767" y="2754"/>
                    </a:moveTo>
                    <a:lnTo>
                      <a:pt x="2767" y="2754"/>
                    </a:lnTo>
                    <a:lnTo>
                      <a:pt x="2660" y="2754"/>
                    </a:lnTo>
                    <a:moveTo>
                      <a:pt x="2580" y="2754"/>
                    </a:moveTo>
                    <a:lnTo>
                      <a:pt x="2580" y="2754"/>
                    </a:lnTo>
                    <a:lnTo>
                      <a:pt x="2474" y="2754"/>
                    </a:lnTo>
                    <a:moveTo>
                      <a:pt x="2394" y="2754"/>
                    </a:moveTo>
                    <a:lnTo>
                      <a:pt x="2394" y="2754"/>
                    </a:lnTo>
                    <a:lnTo>
                      <a:pt x="2287" y="2754"/>
                    </a:lnTo>
                    <a:moveTo>
                      <a:pt x="2207" y="2754"/>
                    </a:moveTo>
                    <a:lnTo>
                      <a:pt x="2207" y="2754"/>
                    </a:lnTo>
                    <a:lnTo>
                      <a:pt x="2100" y="2754"/>
                    </a:lnTo>
                    <a:moveTo>
                      <a:pt x="2020" y="2754"/>
                    </a:moveTo>
                    <a:lnTo>
                      <a:pt x="2020" y="2754"/>
                    </a:lnTo>
                    <a:lnTo>
                      <a:pt x="1914" y="2754"/>
                    </a:lnTo>
                    <a:moveTo>
                      <a:pt x="1834" y="2754"/>
                    </a:moveTo>
                    <a:lnTo>
                      <a:pt x="1834" y="2754"/>
                    </a:lnTo>
                    <a:lnTo>
                      <a:pt x="1727" y="2754"/>
                    </a:lnTo>
                    <a:moveTo>
                      <a:pt x="1647" y="2754"/>
                    </a:moveTo>
                    <a:lnTo>
                      <a:pt x="1647" y="2754"/>
                    </a:lnTo>
                    <a:lnTo>
                      <a:pt x="1540" y="2754"/>
                    </a:lnTo>
                    <a:moveTo>
                      <a:pt x="1460" y="2754"/>
                    </a:moveTo>
                    <a:lnTo>
                      <a:pt x="1460" y="2754"/>
                    </a:lnTo>
                    <a:lnTo>
                      <a:pt x="1354" y="2754"/>
                    </a:lnTo>
                    <a:moveTo>
                      <a:pt x="1274" y="2754"/>
                    </a:moveTo>
                    <a:lnTo>
                      <a:pt x="1274" y="2754"/>
                    </a:lnTo>
                    <a:lnTo>
                      <a:pt x="1167" y="2754"/>
                    </a:lnTo>
                    <a:moveTo>
                      <a:pt x="1087" y="2754"/>
                    </a:moveTo>
                    <a:lnTo>
                      <a:pt x="1087" y="2754"/>
                    </a:lnTo>
                    <a:lnTo>
                      <a:pt x="980" y="2754"/>
                    </a:lnTo>
                    <a:moveTo>
                      <a:pt x="900" y="2754"/>
                    </a:moveTo>
                    <a:lnTo>
                      <a:pt x="900" y="2754"/>
                    </a:lnTo>
                    <a:lnTo>
                      <a:pt x="794" y="2754"/>
                    </a:lnTo>
                    <a:moveTo>
                      <a:pt x="714" y="2754"/>
                    </a:moveTo>
                    <a:lnTo>
                      <a:pt x="714" y="2754"/>
                    </a:lnTo>
                    <a:lnTo>
                      <a:pt x="607" y="2754"/>
                    </a:lnTo>
                    <a:moveTo>
                      <a:pt x="527" y="2754"/>
                    </a:moveTo>
                    <a:lnTo>
                      <a:pt x="527" y="2754"/>
                    </a:lnTo>
                    <a:lnTo>
                      <a:pt x="420" y="2754"/>
                    </a:lnTo>
                    <a:moveTo>
                      <a:pt x="340" y="2754"/>
                    </a:moveTo>
                    <a:lnTo>
                      <a:pt x="340" y="2754"/>
                    </a:lnTo>
                    <a:lnTo>
                      <a:pt x="234" y="2754"/>
                    </a:lnTo>
                    <a:moveTo>
                      <a:pt x="154" y="2754"/>
                    </a:moveTo>
                    <a:lnTo>
                      <a:pt x="154" y="2754"/>
                    </a:lnTo>
                    <a:lnTo>
                      <a:pt x="47" y="2754"/>
                    </a:lnTo>
                    <a:moveTo>
                      <a:pt x="0" y="2720"/>
                    </a:moveTo>
                    <a:lnTo>
                      <a:pt x="0" y="2720"/>
                    </a:lnTo>
                    <a:lnTo>
                      <a:pt x="0" y="2614"/>
                    </a:lnTo>
                    <a:moveTo>
                      <a:pt x="0" y="2534"/>
                    </a:moveTo>
                    <a:lnTo>
                      <a:pt x="0" y="2534"/>
                    </a:lnTo>
                    <a:lnTo>
                      <a:pt x="0" y="2427"/>
                    </a:lnTo>
                    <a:moveTo>
                      <a:pt x="0" y="2347"/>
                    </a:moveTo>
                    <a:lnTo>
                      <a:pt x="0" y="2347"/>
                    </a:lnTo>
                    <a:lnTo>
                      <a:pt x="0" y="2240"/>
                    </a:lnTo>
                    <a:moveTo>
                      <a:pt x="0" y="2160"/>
                    </a:moveTo>
                    <a:lnTo>
                      <a:pt x="0" y="2160"/>
                    </a:lnTo>
                    <a:lnTo>
                      <a:pt x="0" y="2054"/>
                    </a:lnTo>
                    <a:moveTo>
                      <a:pt x="0" y="1974"/>
                    </a:moveTo>
                    <a:lnTo>
                      <a:pt x="0" y="1974"/>
                    </a:lnTo>
                    <a:lnTo>
                      <a:pt x="0" y="1867"/>
                    </a:lnTo>
                    <a:moveTo>
                      <a:pt x="0" y="1787"/>
                    </a:moveTo>
                    <a:lnTo>
                      <a:pt x="0" y="1787"/>
                    </a:lnTo>
                    <a:lnTo>
                      <a:pt x="0" y="1680"/>
                    </a:lnTo>
                    <a:moveTo>
                      <a:pt x="0" y="1600"/>
                    </a:moveTo>
                    <a:lnTo>
                      <a:pt x="0" y="1600"/>
                    </a:lnTo>
                    <a:lnTo>
                      <a:pt x="0" y="1494"/>
                    </a:lnTo>
                    <a:moveTo>
                      <a:pt x="0" y="1414"/>
                    </a:moveTo>
                    <a:lnTo>
                      <a:pt x="0" y="1414"/>
                    </a:lnTo>
                    <a:lnTo>
                      <a:pt x="0" y="1307"/>
                    </a:lnTo>
                    <a:moveTo>
                      <a:pt x="0" y="1227"/>
                    </a:moveTo>
                    <a:lnTo>
                      <a:pt x="0" y="1227"/>
                    </a:lnTo>
                    <a:lnTo>
                      <a:pt x="0" y="1120"/>
                    </a:lnTo>
                    <a:moveTo>
                      <a:pt x="0" y="1040"/>
                    </a:moveTo>
                    <a:lnTo>
                      <a:pt x="0" y="1040"/>
                    </a:lnTo>
                    <a:lnTo>
                      <a:pt x="0" y="934"/>
                    </a:lnTo>
                    <a:moveTo>
                      <a:pt x="0" y="854"/>
                    </a:moveTo>
                    <a:lnTo>
                      <a:pt x="0" y="854"/>
                    </a:lnTo>
                    <a:lnTo>
                      <a:pt x="0" y="747"/>
                    </a:lnTo>
                    <a:moveTo>
                      <a:pt x="0" y="667"/>
                    </a:moveTo>
                    <a:lnTo>
                      <a:pt x="0" y="667"/>
                    </a:lnTo>
                    <a:lnTo>
                      <a:pt x="0" y="560"/>
                    </a:lnTo>
                    <a:moveTo>
                      <a:pt x="0" y="480"/>
                    </a:moveTo>
                    <a:lnTo>
                      <a:pt x="0" y="480"/>
                    </a:lnTo>
                    <a:lnTo>
                      <a:pt x="0" y="374"/>
                    </a:lnTo>
                    <a:moveTo>
                      <a:pt x="0" y="294"/>
                    </a:moveTo>
                    <a:lnTo>
                      <a:pt x="0" y="294"/>
                    </a:lnTo>
                    <a:lnTo>
                      <a:pt x="0" y="187"/>
                    </a:lnTo>
                    <a:moveTo>
                      <a:pt x="0" y="107"/>
                    </a:moveTo>
                    <a:lnTo>
                      <a:pt x="0" y="107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27" name="Rectangle 497">
                <a:extLst>
                  <a:ext uri="{FF2B5EF4-FFF2-40B4-BE49-F238E27FC236}">
                    <a16:creationId xmlns:a16="http://schemas.microsoft.com/office/drawing/2014/main" id="{9D512C71-7108-486E-91B4-51C139DC51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40" y="295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8" name="Rectangle 498">
                <a:extLst>
                  <a:ext uri="{FF2B5EF4-FFF2-40B4-BE49-F238E27FC236}">
                    <a16:creationId xmlns:a16="http://schemas.microsoft.com/office/drawing/2014/main" id="{61A580D3-3A13-4741-8D64-1DBC989CE9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7" y="2955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9" name="Rectangle 499">
                <a:extLst>
                  <a:ext uri="{FF2B5EF4-FFF2-40B4-BE49-F238E27FC236}">
                    <a16:creationId xmlns:a16="http://schemas.microsoft.com/office/drawing/2014/main" id="{A88DD4F1-5E76-462A-9766-0603DD2E72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28" y="2955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0" name="Rectangle 500">
                <a:extLst>
                  <a:ext uri="{FF2B5EF4-FFF2-40B4-BE49-F238E27FC236}">
                    <a16:creationId xmlns:a16="http://schemas.microsoft.com/office/drawing/2014/main" id="{604FB8FC-ACD4-4080-B02B-DF36E6A00E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4" y="2955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1" name="Rectangle 501">
                <a:extLst>
                  <a:ext uri="{FF2B5EF4-FFF2-40B4-BE49-F238E27FC236}">
                    <a16:creationId xmlns:a16="http://schemas.microsoft.com/office/drawing/2014/main" id="{5FF7583A-A28B-42F2-8378-C80C0A17C1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02" y="29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2" name="Rectangle 502">
                <a:extLst>
                  <a:ext uri="{FF2B5EF4-FFF2-40B4-BE49-F238E27FC236}">
                    <a16:creationId xmlns:a16="http://schemas.microsoft.com/office/drawing/2014/main" id="{52CD7D2D-FC90-4DA2-A8BC-F5AFF621EA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22" y="295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3" name="Rectangle 503">
                <a:extLst>
                  <a:ext uri="{FF2B5EF4-FFF2-40B4-BE49-F238E27FC236}">
                    <a16:creationId xmlns:a16="http://schemas.microsoft.com/office/drawing/2014/main" id="{C91891FB-5CE7-49B4-9396-B4166E9016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69" y="295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4" name="Rectangle 504">
                <a:extLst>
                  <a:ext uri="{FF2B5EF4-FFF2-40B4-BE49-F238E27FC236}">
                    <a16:creationId xmlns:a16="http://schemas.microsoft.com/office/drawing/2014/main" id="{1E744620-B125-4C85-97E3-C3A823EF8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14" y="295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5" name="Rectangle 505">
                <a:extLst>
                  <a:ext uri="{FF2B5EF4-FFF2-40B4-BE49-F238E27FC236}">
                    <a16:creationId xmlns:a16="http://schemas.microsoft.com/office/drawing/2014/main" id="{63702A7D-E3E5-41BF-82AD-3D3F82FD53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59" y="295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6" name="Rectangle 506">
                <a:extLst>
                  <a:ext uri="{FF2B5EF4-FFF2-40B4-BE49-F238E27FC236}">
                    <a16:creationId xmlns:a16="http://schemas.microsoft.com/office/drawing/2014/main" id="{DA8EA686-56D5-496E-83C9-994D801FEF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1" y="29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7" name="Rectangle 507">
                <a:extLst>
                  <a:ext uri="{FF2B5EF4-FFF2-40B4-BE49-F238E27FC236}">
                    <a16:creationId xmlns:a16="http://schemas.microsoft.com/office/drawing/2014/main" id="{0E823829-2C6D-412D-A2E8-78BD806395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21" y="295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8" name="Rectangle 508">
                <a:extLst>
                  <a:ext uri="{FF2B5EF4-FFF2-40B4-BE49-F238E27FC236}">
                    <a16:creationId xmlns:a16="http://schemas.microsoft.com/office/drawing/2014/main" id="{FE8ABAC9-DA2F-4236-AA39-1734686E3E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7" y="29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9" name="Rectangle 509">
                <a:extLst>
                  <a:ext uri="{FF2B5EF4-FFF2-40B4-BE49-F238E27FC236}">
                    <a16:creationId xmlns:a16="http://schemas.microsoft.com/office/drawing/2014/main" id="{CA38267B-7F1D-413C-A2EC-9C57C7F734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7" y="295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0" name="Rectangle 510">
                <a:extLst>
                  <a:ext uri="{FF2B5EF4-FFF2-40B4-BE49-F238E27FC236}">
                    <a16:creationId xmlns:a16="http://schemas.microsoft.com/office/drawing/2014/main" id="{97CAFC8F-CE8C-441A-8AA3-5A65477CB3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32" y="2955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1" name="Rectangle 511">
                <a:extLst>
                  <a:ext uri="{FF2B5EF4-FFF2-40B4-BE49-F238E27FC236}">
                    <a16:creationId xmlns:a16="http://schemas.microsoft.com/office/drawing/2014/main" id="{44C85D7C-118B-47F7-AC30-BAE26279BF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8" y="2955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2" name="Rectangle 512">
                <a:extLst>
                  <a:ext uri="{FF2B5EF4-FFF2-40B4-BE49-F238E27FC236}">
                    <a16:creationId xmlns:a16="http://schemas.microsoft.com/office/drawing/2014/main" id="{35424777-C31A-4AF3-83A8-CF45C2F77D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07" y="29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3" name="Rectangle 513">
                <a:extLst>
                  <a:ext uri="{FF2B5EF4-FFF2-40B4-BE49-F238E27FC236}">
                    <a16:creationId xmlns:a16="http://schemas.microsoft.com/office/drawing/2014/main" id="{C6DA91C2-1230-400B-84A3-FBE20C3C39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26" y="2955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4" name="Freeform 514">
                <a:extLst>
                  <a:ext uri="{FF2B5EF4-FFF2-40B4-BE49-F238E27FC236}">
                    <a16:creationId xmlns:a16="http://schemas.microsoft.com/office/drawing/2014/main" id="{88491217-6C05-4A4D-B9F1-842AA40C1E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4" y="3389"/>
                <a:ext cx="160" cy="390"/>
              </a:xfrm>
              <a:custGeom>
                <a:avLst/>
                <a:gdLst>
                  <a:gd name="T0" fmla="*/ 0 w 400"/>
                  <a:gd name="T1" fmla="*/ 0 h 973"/>
                  <a:gd name="T2" fmla="*/ 0 w 400"/>
                  <a:gd name="T3" fmla="*/ 0 h 973"/>
                  <a:gd name="T4" fmla="*/ 400 w 400"/>
                  <a:gd name="T5" fmla="*/ 0 h 973"/>
                  <a:gd name="T6" fmla="*/ 400 w 400"/>
                  <a:gd name="T7" fmla="*/ 973 h 973"/>
                  <a:gd name="T8" fmla="*/ 0 w 400"/>
                  <a:gd name="T9" fmla="*/ 973 h 973"/>
                  <a:gd name="T10" fmla="*/ 0 w 400"/>
                  <a:gd name="T11" fmla="*/ 0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0" h="973">
                    <a:moveTo>
                      <a:pt x="0" y="0"/>
                    </a:moveTo>
                    <a:lnTo>
                      <a:pt x="0" y="0"/>
                    </a:lnTo>
                    <a:lnTo>
                      <a:pt x="400" y="0"/>
                    </a:lnTo>
                    <a:lnTo>
                      <a:pt x="400" y="973"/>
                    </a:lnTo>
                    <a:lnTo>
                      <a:pt x="0" y="9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45" name="Freeform 515">
                <a:extLst>
                  <a:ext uri="{FF2B5EF4-FFF2-40B4-BE49-F238E27FC236}">
                    <a16:creationId xmlns:a16="http://schemas.microsoft.com/office/drawing/2014/main" id="{FF11AF56-39C2-44E7-BB50-5565EDED6F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4" y="3389"/>
                <a:ext cx="160" cy="390"/>
              </a:xfrm>
              <a:custGeom>
                <a:avLst/>
                <a:gdLst>
                  <a:gd name="T0" fmla="*/ 0 w 400"/>
                  <a:gd name="T1" fmla="*/ 0 h 973"/>
                  <a:gd name="T2" fmla="*/ 0 w 400"/>
                  <a:gd name="T3" fmla="*/ 0 h 973"/>
                  <a:gd name="T4" fmla="*/ 400 w 400"/>
                  <a:gd name="T5" fmla="*/ 0 h 973"/>
                  <a:gd name="T6" fmla="*/ 400 w 400"/>
                  <a:gd name="T7" fmla="*/ 973 h 973"/>
                  <a:gd name="T8" fmla="*/ 0 w 400"/>
                  <a:gd name="T9" fmla="*/ 973 h 973"/>
                  <a:gd name="T10" fmla="*/ 0 w 400"/>
                  <a:gd name="T11" fmla="*/ 0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0" h="973">
                    <a:moveTo>
                      <a:pt x="0" y="0"/>
                    </a:moveTo>
                    <a:lnTo>
                      <a:pt x="0" y="0"/>
                    </a:lnTo>
                    <a:lnTo>
                      <a:pt x="400" y="0"/>
                    </a:lnTo>
                    <a:lnTo>
                      <a:pt x="400" y="973"/>
                    </a:lnTo>
                    <a:lnTo>
                      <a:pt x="0" y="97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46" name="Rectangle 516">
                <a:extLst>
                  <a:ext uri="{FF2B5EF4-FFF2-40B4-BE49-F238E27FC236}">
                    <a16:creationId xmlns:a16="http://schemas.microsoft.com/office/drawing/2014/main" id="{6F11FA29-9635-43C1-B93D-90344BEB3C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21" y="3616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7" name="Rectangle 517">
                <a:extLst>
                  <a:ext uri="{FF2B5EF4-FFF2-40B4-BE49-F238E27FC236}">
                    <a16:creationId xmlns:a16="http://schemas.microsoft.com/office/drawing/2014/main" id="{102BE147-8B46-4AB0-9359-6D47A1F657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11" y="358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8" name="Rectangle 518">
                <a:extLst>
                  <a:ext uri="{FF2B5EF4-FFF2-40B4-BE49-F238E27FC236}">
                    <a16:creationId xmlns:a16="http://schemas.microsoft.com/office/drawing/2014/main" id="{4902D240-1FB8-4AD5-AB14-E165055FFE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24" y="3549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9" name="Rectangle 519">
                <a:extLst>
                  <a:ext uri="{FF2B5EF4-FFF2-40B4-BE49-F238E27FC236}">
                    <a16:creationId xmlns:a16="http://schemas.microsoft.com/office/drawing/2014/main" id="{C550703B-1E7D-4A34-A891-97FF6B3B76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13" y="3516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h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0" name="Rectangle 520">
                <a:extLst>
                  <a:ext uri="{FF2B5EF4-FFF2-40B4-BE49-F238E27FC236}">
                    <a16:creationId xmlns:a16="http://schemas.microsoft.com/office/drawing/2014/main" id="{6BFFC849-BCAD-4F9A-ABC6-6D99D54FE7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24" y="3483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1" name="Rectangle 521">
                <a:extLst>
                  <a:ext uri="{FF2B5EF4-FFF2-40B4-BE49-F238E27FC236}">
                    <a16:creationId xmlns:a16="http://schemas.microsoft.com/office/drawing/2014/main" id="{6D093145-5C96-411E-AAA8-AD848B7D08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03" y="3441"/>
                <a:ext cx="6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w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2" name="Rectangle 522">
                <a:extLst>
                  <a:ext uri="{FF2B5EF4-FFF2-40B4-BE49-F238E27FC236}">
                    <a16:creationId xmlns:a16="http://schemas.microsoft.com/office/drawing/2014/main" id="{1EAFE4DC-E57C-4741-BEA5-6BD542C083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21" y="339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3" name="Freeform 523">
                <a:extLst>
                  <a:ext uri="{FF2B5EF4-FFF2-40B4-BE49-F238E27FC236}">
                    <a16:creationId xmlns:a16="http://schemas.microsoft.com/office/drawing/2014/main" id="{1CA988FA-DCFC-4EE3-B947-A114FEF8F7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4" y="2970"/>
                <a:ext cx="168" cy="376"/>
              </a:xfrm>
              <a:custGeom>
                <a:avLst/>
                <a:gdLst>
                  <a:gd name="T0" fmla="*/ 0 w 420"/>
                  <a:gd name="T1" fmla="*/ 940 h 940"/>
                  <a:gd name="T2" fmla="*/ 0 w 420"/>
                  <a:gd name="T3" fmla="*/ 940 h 940"/>
                  <a:gd name="T4" fmla="*/ 0 w 420"/>
                  <a:gd name="T5" fmla="*/ 0 h 940"/>
                  <a:gd name="T6" fmla="*/ 420 w 420"/>
                  <a:gd name="T7" fmla="*/ 0 h 940"/>
                  <a:gd name="T8" fmla="*/ 420 w 420"/>
                  <a:gd name="T9" fmla="*/ 940 h 940"/>
                  <a:gd name="T10" fmla="*/ 0 w 420"/>
                  <a:gd name="T11" fmla="*/ 94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940">
                    <a:moveTo>
                      <a:pt x="0" y="940"/>
                    </a:moveTo>
                    <a:lnTo>
                      <a:pt x="0" y="940"/>
                    </a:lnTo>
                    <a:lnTo>
                      <a:pt x="0" y="0"/>
                    </a:lnTo>
                    <a:lnTo>
                      <a:pt x="420" y="0"/>
                    </a:lnTo>
                    <a:lnTo>
                      <a:pt x="420" y="940"/>
                    </a:lnTo>
                    <a:lnTo>
                      <a:pt x="0" y="94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54" name="Freeform 524">
                <a:extLst>
                  <a:ext uri="{FF2B5EF4-FFF2-40B4-BE49-F238E27FC236}">
                    <a16:creationId xmlns:a16="http://schemas.microsoft.com/office/drawing/2014/main" id="{D2FCD05F-7827-41C8-A1D9-37874B9BB6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4" y="2970"/>
                <a:ext cx="168" cy="376"/>
              </a:xfrm>
              <a:custGeom>
                <a:avLst/>
                <a:gdLst>
                  <a:gd name="T0" fmla="*/ 0 w 420"/>
                  <a:gd name="T1" fmla="*/ 940 h 940"/>
                  <a:gd name="T2" fmla="*/ 0 w 420"/>
                  <a:gd name="T3" fmla="*/ 940 h 940"/>
                  <a:gd name="T4" fmla="*/ 0 w 420"/>
                  <a:gd name="T5" fmla="*/ 0 h 940"/>
                  <a:gd name="T6" fmla="*/ 420 w 420"/>
                  <a:gd name="T7" fmla="*/ 0 h 940"/>
                  <a:gd name="T8" fmla="*/ 420 w 420"/>
                  <a:gd name="T9" fmla="*/ 940 h 940"/>
                  <a:gd name="T10" fmla="*/ 0 w 420"/>
                  <a:gd name="T11" fmla="*/ 94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940">
                    <a:moveTo>
                      <a:pt x="0" y="940"/>
                    </a:moveTo>
                    <a:lnTo>
                      <a:pt x="0" y="940"/>
                    </a:lnTo>
                    <a:lnTo>
                      <a:pt x="0" y="0"/>
                    </a:lnTo>
                    <a:lnTo>
                      <a:pt x="420" y="0"/>
                    </a:lnTo>
                    <a:lnTo>
                      <a:pt x="420" y="940"/>
                    </a:lnTo>
                    <a:lnTo>
                      <a:pt x="0" y="94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55" name="Rectangle 525">
                <a:extLst>
                  <a:ext uri="{FF2B5EF4-FFF2-40B4-BE49-F238E27FC236}">
                    <a16:creationId xmlns:a16="http://schemas.microsoft.com/office/drawing/2014/main" id="{239D0076-FC00-4915-A743-8EA8F14F00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55" y="3138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6" name="Rectangle 526">
                <a:extLst>
                  <a:ext uri="{FF2B5EF4-FFF2-40B4-BE49-F238E27FC236}">
                    <a16:creationId xmlns:a16="http://schemas.microsoft.com/office/drawing/2014/main" id="{393B9859-09A0-44BE-977E-97EF7C72E4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63" y="3101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7" name="Rectangle 527">
                <a:extLst>
                  <a:ext uri="{FF2B5EF4-FFF2-40B4-BE49-F238E27FC236}">
                    <a16:creationId xmlns:a16="http://schemas.microsoft.com/office/drawing/2014/main" id="{62112ED8-5CD6-461A-BD5E-434332BA4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57" y="3066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8" name="Rectangle 528">
                <a:extLst>
                  <a:ext uri="{FF2B5EF4-FFF2-40B4-BE49-F238E27FC236}">
                    <a16:creationId xmlns:a16="http://schemas.microsoft.com/office/drawing/2014/main" id="{20F64729-815D-4043-912F-09378816D2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57" y="302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9" name="Freeform 529">
                <a:extLst>
                  <a:ext uri="{FF2B5EF4-FFF2-40B4-BE49-F238E27FC236}">
                    <a16:creationId xmlns:a16="http://schemas.microsoft.com/office/drawing/2014/main" id="{B60F2613-4F6E-43ED-94D7-D4E68B1BAF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7" y="3413"/>
                <a:ext cx="213" cy="289"/>
              </a:xfrm>
              <a:custGeom>
                <a:avLst/>
                <a:gdLst>
                  <a:gd name="T0" fmla="*/ 0 w 534"/>
                  <a:gd name="T1" fmla="*/ 0 h 720"/>
                  <a:gd name="T2" fmla="*/ 0 w 534"/>
                  <a:gd name="T3" fmla="*/ 0 h 720"/>
                  <a:gd name="T4" fmla="*/ 534 w 534"/>
                  <a:gd name="T5" fmla="*/ 0 h 720"/>
                  <a:gd name="T6" fmla="*/ 534 w 534"/>
                  <a:gd name="T7" fmla="*/ 720 h 720"/>
                  <a:gd name="T8" fmla="*/ 0 w 534"/>
                  <a:gd name="T9" fmla="*/ 720 h 720"/>
                  <a:gd name="T10" fmla="*/ 0 w 534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720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60" name="Freeform 530">
                <a:extLst>
                  <a:ext uri="{FF2B5EF4-FFF2-40B4-BE49-F238E27FC236}">
                    <a16:creationId xmlns:a16="http://schemas.microsoft.com/office/drawing/2014/main" id="{3063B9D4-E6CA-4A96-A5C2-11D1E42071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7" y="3413"/>
                <a:ext cx="213" cy="289"/>
              </a:xfrm>
              <a:custGeom>
                <a:avLst/>
                <a:gdLst>
                  <a:gd name="T0" fmla="*/ 0 w 534"/>
                  <a:gd name="T1" fmla="*/ 0 h 720"/>
                  <a:gd name="T2" fmla="*/ 0 w 534"/>
                  <a:gd name="T3" fmla="*/ 0 h 720"/>
                  <a:gd name="T4" fmla="*/ 534 w 534"/>
                  <a:gd name="T5" fmla="*/ 0 h 720"/>
                  <a:gd name="T6" fmla="*/ 534 w 534"/>
                  <a:gd name="T7" fmla="*/ 720 h 720"/>
                  <a:gd name="T8" fmla="*/ 0 w 534"/>
                  <a:gd name="T9" fmla="*/ 720 h 720"/>
                  <a:gd name="T10" fmla="*/ 0 w 534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720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61" name="Rectangle 531">
                <a:extLst>
                  <a:ext uri="{FF2B5EF4-FFF2-40B4-BE49-F238E27FC236}">
                    <a16:creationId xmlns:a16="http://schemas.microsoft.com/office/drawing/2014/main" id="{02B70944-5290-4B60-8631-5BF39AAE83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4" y="3582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I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2" name="Rectangle 532">
                <a:extLst>
                  <a:ext uri="{FF2B5EF4-FFF2-40B4-BE49-F238E27FC236}">
                    <a16:creationId xmlns:a16="http://schemas.microsoft.com/office/drawing/2014/main" id="{1DE7DF2F-6B4B-4957-86EA-4D2FDFFE46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2" y="354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3" name="Rectangle 533">
                <a:extLst>
                  <a:ext uri="{FF2B5EF4-FFF2-40B4-BE49-F238E27FC236}">
                    <a16:creationId xmlns:a16="http://schemas.microsoft.com/office/drawing/2014/main" id="{419BBCEE-9EDA-45DB-8EDB-B971391EDD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1" y="350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4" name="Rectangle 534">
                <a:extLst>
                  <a:ext uri="{FF2B5EF4-FFF2-40B4-BE49-F238E27FC236}">
                    <a16:creationId xmlns:a16="http://schemas.microsoft.com/office/drawing/2014/main" id="{1C1A3BA0-C57A-4B01-B52C-394666D613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5" y="3470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5" name="Rectangle 535">
                <a:extLst>
                  <a:ext uri="{FF2B5EF4-FFF2-40B4-BE49-F238E27FC236}">
                    <a16:creationId xmlns:a16="http://schemas.microsoft.com/office/drawing/2014/main" id="{41B88D1A-B309-4B08-A085-5A5276F0CE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1" y="344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6" name="Rectangle 536">
                <a:extLst>
                  <a:ext uri="{FF2B5EF4-FFF2-40B4-BE49-F238E27FC236}">
                    <a16:creationId xmlns:a16="http://schemas.microsoft.com/office/drawing/2014/main" id="{93DA5771-D625-496B-B360-5A5F6CCA35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2" y="341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7" name="Rectangle 537">
                <a:extLst>
                  <a:ext uri="{FF2B5EF4-FFF2-40B4-BE49-F238E27FC236}">
                    <a16:creationId xmlns:a16="http://schemas.microsoft.com/office/drawing/2014/main" id="{2EAD0050-8065-4873-BA5C-CEC6151E7D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1" y="337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8" name="Freeform 538">
                <a:extLst>
                  <a:ext uri="{FF2B5EF4-FFF2-40B4-BE49-F238E27FC236}">
                    <a16:creationId xmlns:a16="http://schemas.microsoft.com/office/drawing/2014/main" id="{2E71315A-EA11-4AA2-9882-17DC55F361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3413"/>
                <a:ext cx="214" cy="289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vert270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 dirty="0"/>
              </a:p>
            </p:txBody>
          </p:sp>
          <p:sp>
            <p:nvSpPr>
              <p:cNvPr id="269" name="Freeform 539">
                <a:extLst>
                  <a:ext uri="{FF2B5EF4-FFF2-40B4-BE49-F238E27FC236}">
                    <a16:creationId xmlns:a16="http://schemas.microsoft.com/office/drawing/2014/main" id="{00B0978A-A1C4-48CF-BA94-6C5D0CBEE0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3413"/>
                <a:ext cx="214" cy="289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73" name="Rectangle 543">
                <a:extLst>
                  <a:ext uri="{FF2B5EF4-FFF2-40B4-BE49-F238E27FC236}">
                    <a16:creationId xmlns:a16="http://schemas.microsoft.com/office/drawing/2014/main" id="{34C527E4-F2E1-44F8-995E-A09E0D0213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871" y="3454"/>
                <a:ext cx="236" cy="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r>
                  <a:rPr kumimoji="0" lang="en-US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ONV</a:t>
                </a:r>
              </a:p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en-DE" sz="1100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1</a:t>
                </a:r>
                <a:r>
                  <a:rPr lang="en-US" altLang="en-DE" sz="1100" dirty="0">
                    <a:solidFill>
                      <a:srgbClr val="000000"/>
                    </a:solidFill>
                    <a:latin typeface="Calibri" panose="020F0502020204030204" pitchFamily="34" charset="0"/>
                    <a:sym typeface="Symbol" panose="05050102010706020507" pitchFamily="18" charset="2"/>
                  </a:rPr>
                  <a:t>1,</a:t>
                </a:r>
                <a:r>
                  <a:rPr lang="en-US" altLang="en-DE" sz="1100" dirty="0">
                    <a:solidFill>
                      <a:srgbClr val="FF0000"/>
                    </a:solidFill>
                    <a:latin typeface="Calibri" panose="020F0502020204030204" pitchFamily="34" charset="0"/>
                    <a:sym typeface="Symbol" panose="05050102010706020507" pitchFamily="18" charset="2"/>
                  </a:rPr>
                  <a:t>d</a:t>
                </a:r>
                <a:r>
                  <a:rPr lang="en-US" altLang="en-DE" sz="1100" baseline="-25000" dirty="0">
                    <a:solidFill>
                      <a:srgbClr val="FF0000"/>
                    </a:solidFill>
                    <a:latin typeface="Calibri" panose="020F0502020204030204" pitchFamily="34" charset="0"/>
                    <a:sym typeface="Symbol" panose="05050102010706020507" pitchFamily="18" charset="2"/>
                  </a:rPr>
                  <a:t>5</a:t>
                </a:r>
                <a:endParaRPr kumimoji="0" lang="en-DE" altLang="en-DE" sz="1100" b="0" i="0" u="none" strike="noStrike" cap="none" normalizeH="0" baseline="-25000" dirty="0">
                  <a:ln>
                    <a:noFill/>
                  </a:ln>
                  <a:solidFill>
                    <a:srgbClr val="FF0000"/>
                  </a:solidFill>
                  <a:effectLst/>
                </a:endParaRPr>
              </a:p>
            </p:txBody>
          </p:sp>
          <p:sp>
            <p:nvSpPr>
              <p:cNvPr id="276" name="Rectangle 546">
                <a:extLst>
                  <a:ext uri="{FF2B5EF4-FFF2-40B4-BE49-F238E27FC236}">
                    <a16:creationId xmlns:a16="http://schemas.microsoft.com/office/drawing/2014/main" id="{9470172C-60AF-4998-8ACA-24F8A82B69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60" y="3399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77" name="Rectangle 547">
                <a:extLst>
                  <a:ext uri="{FF2B5EF4-FFF2-40B4-BE49-F238E27FC236}">
                    <a16:creationId xmlns:a16="http://schemas.microsoft.com/office/drawing/2014/main" id="{5652AA6B-2F55-4D15-BE40-6D1B7D4416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50" y="336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78" name="Rectangle 548">
                <a:extLst>
                  <a:ext uri="{FF2B5EF4-FFF2-40B4-BE49-F238E27FC236}">
                    <a16:creationId xmlns:a16="http://schemas.microsoft.com/office/drawing/2014/main" id="{446268A5-BA16-49FB-8814-8647802940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50" y="334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81" name="Rectangle 551">
                <a:extLst>
                  <a:ext uri="{FF2B5EF4-FFF2-40B4-BE49-F238E27FC236}">
                    <a16:creationId xmlns:a16="http://schemas.microsoft.com/office/drawing/2014/main" id="{44F5CE30-8917-4F3A-A600-14969B25DA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60" y="3480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83" name="Rectangle 553">
                <a:extLst>
                  <a:ext uri="{FF2B5EF4-FFF2-40B4-BE49-F238E27FC236}">
                    <a16:creationId xmlns:a16="http://schemas.microsoft.com/office/drawing/2014/main" id="{027F4203-A12C-4686-9FC8-B9EC23A134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61" y="3416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84" name="Rectangle 554">
                <a:extLst>
                  <a:ext uri="{FF2B5EF4-FFF2-40B4-BE49-F238E27FC236}">
                    <a16:creationId xmlns:a16="http://schemas.microsoft.com/office/drawing/2014/main" id="{82D067DE-867A-45DF-A1E0-8D8EC18B33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84" y="3384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85" name="Freeform 555">
                <a:extLst>
                  <a:ext uri="{FF2B5EF4-FFF2-40B4-BE49-F238E27FC236}">
                    <a16:creationId xmlns:a16="http://schemas.microsoft.com/office/drawing/2014/main" id="{A7544155-447A-42BC-BC85-81F80051BA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6" y="3413"/>
                <a:ext cx="213" cy="289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86" name="Freeform 556">
                <a:extLst>
                  <a:ext uri="{FF2B5EF4-FFF2-40B4-BE49-F238E27FC236}">
                    <a16:creationId xmlns:a16="http://schemas.microsoft.com/office/drawing/2014/main" id="{0E1D261D-914E-4DA9-9B0B-1F048AD4A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6" y="3413"/>
                <a:ext cx="213" cy="289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 dirty="0"/>
              </a:p>
            </p:txBody>
          </p:sp>
          <p:sp>
            <p:nvSpPr>
              <p:cNvPr id="287" name="Rectangle 557">
                <a:extLst>
                  <a:ext uri="{FF2B5EF4-FFF2-40B4-BE49-F238E27FC236}">
                    <a16:creationId xmlns:a16="http://schemas.microsoft.com/office/drawing/2014/main" id="{266B5680-690A-4EAB-BAB0-FFB4B5AB09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20" y="356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88" name="Rectangle 558">
                <a:extLst>
                  <a:ext uri="{FF2B5EF4-FFF2-40B4-BE49-F238E27FC236}">
                    <a16:creationId xmlns:a16="http://schemas.microsoft.com/office/drawing/2014/main" id="{EF0C6874-AF45-4965-8B17-A1D07916D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3522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89" name="Rectangle 559">
                <a:extLst>
                  <a:ext uri="{FF2B5EF4-FFF2-40B4-BE49-F238E27FC236}">
                    <a16:creationId xmlns:a16="http://schemas.microsoft.com/office/drawing/2014/main" id="{3203CF15-05BA-4561-9C3E-C67DD1DF73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21" y="347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90" name="Rectangle 560">
                <a:extLst>
                  <a:ext uri="{FF2B5EF4-FFF2-40B4-BE49-F238E27FC236}">
                    <a16:creationId xmlns:a16="http://schemas.microsoft.com/office/drawing/2014/main" id="{65604F5C-0163-410C-9FF1-C892C4E66C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24" y="3439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91" name="Rectangle 561">
                <a:extLst>
                  <a:ext uri="{FF2B5EF4-FFF2-40B4-BE49-F238E27FC236}">
                    <a16:creationId xmlns:a16="http://schemas.microsoft.com/office/drawing/2014/main" id="{4308382F-DE87-4418-9894-C879FFB893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3394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92" name="Freeform 562">
                <a:extLst>
                  <a:ext uri="{FF2B5EF4-FFF2-40B4-BE49-F238E27FC236}">
                    <a16:creationId xmlns:a16="http://schemas.microsoft.com/office/drawing/2014/main" id="{1F2B6BD0-A227-405E-A8BD-9F5D227F9F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80" y="3542"/>
                <a:ext cx="112" cy="32"/>
              </a:xfrm>
              <a:custGeom>
                <a:avLst/>
                <a:gdLst>
                  <a:gd name="T0" fmla="*/ 0 w 280"/>
                  <a:gd name="T1" fmla="*/ 43 h 80"/>
                  <a:gd name="T2" fmla="*/ 0 w 280"/>
                  <a:gd name="T3" fmla="*/ 43 h 80"/>
                  <a:gd name="T4" fmla="*/ 213 w 280"/>
                  <a:gd name="T5" fmla="*/ 43 h 80"/>
                  <a:gd name="T6" fmla="*/ 213 w 280"/>
                  <a:gd name="T7" fmla="*/ 36 h 80"/>
                  <a:gd name="T8" fmla="*/ 0 w 280"/>
                  <a:gd name="T9" fmla="*/ 36 h 80"/>
                  <a:gd name="T10" fmla="*/ 0 w 280"/>
                  <a:gd name="T11" fmla="*/ 43 h 80"/>
                  <a:gd name="T12" fmla="*/ 200 w 280"/>
                  <a:gd name="T13" fmla="*/ 80 h 80"/>
                  <a:gd name="T14" fmla="*/ 200 w 280"/>
                  <a:gd name="T15" fmla="*/ 80 h 80"/>
                  <a:gd name="T16" fmla="*/ 280 w 280"/>
                  <a:gd name="T17" fmla="*/ 40 h 80"/>
                  <a:gd name="T18" fmla="*/ 200 w 280"/>
                  <a:gd name="T19" fmla="*/ 0 h 80"/>
                  <a:gd name="T20" fmla="*/ 200 w 280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43"/>
                    </a:moveTo>
                    <a:lnTo>
                      <a:pt x="0" y="43"/>
                    </a:lnTo>
                    <a:lnTo>
                      <a:pt x="213" y="43"/>
                    </a:lnTo>
                    <a:lnTo>
                      <a:pt x="213" y="36"/>
                    </a:lnTo>
                    <a:lnTo>
                      <a:pt x="0" y="36"/>
                    </a:lnTo>
                    <a:lnTo>
                      <a:pt x="0" y="43"/>
                    </a:lnTo>
                    <a:close/>
                    <a:moveTo>
                      <a:pt x="200" y="80"/>
                    </a:moveTo>
                    <a:lnTo>
                      <a:pt x="200" y="80"/>
                    </a:lnTo>
                    <a:lnTo>
                      <a:pt x="280" y="40"/>
                    </a:lnTo>
                    <a:lnTo>
                      <a:pt x="200" y="0"/>
                    </a:lnTo>
                    <a:lnTo>
                      <a:pt x="200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93" name="Freeform 563">
                <a:extLst>
                  <a:ext uri="{FF2B5EF4-FFF2-40B4-BE49-F238E27FC236}">
                    <a16:creationId xmlns:a16="http://schemas.microsoft.com/office/drawing/2014/main" id="{36789DFB-A7C9-49E6-9D8E-D5829F90D7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14" y="3542"/>
                <a:ext cx="112" cy="32"/>
              </a:xfrm>
              <a:custGeom>
                <a:avLst/>
                <a:gdLst>
                  <a:gd name="T0" fmla="*/ 0 w 280"/>
                  <a:gd name="T1" fmla="*/ 43 h 80"/>
                  <a:gd name="T2" fmla="*/ 0 w 280"/>
                  <a:gd name="T3" fmla="*/ 43 h 80"/>
                  <a:gd name="T4" fmla="*/ 214 w 280"/>
                  <a:gd name="T5" fmla="*/ 43 h 80"/>
                  <a:gd name="T6" fmla="*/ 214 w 280"/>
                  <a:gd name="T7" fmla="*/ 36 h 80"/>
                  <a:gd name="T8" fmla="*/ 0 w 280"/>
                  <a:gd name="T9" fmla="*/ 36 h 80"/>
                  <a:gd name="T10" fmla="*/ 0 w 280"/>
                  <a:gd name="T11" fmla="*/ 43 h 80"/>
                  <a:gd name="T12" fmla="*/ 200 w 280"/>
                  <a:gd name="T13" fmla="*/ 80 h 80"/>
                  <a:gd name="T14" fmla="*/ 200 w 280"/>
                  <a:gd name="T15" fmla="*/ 80 h 80"/>
                  <a:gd name="T16" fmla="*/ 280 w 280"/>
                  <a:gd name="T17" fmla="*/ 40 h 80"/>
                  <a:gd name="T18" fmla="*/ 200 w 280"/>
                  <a:gd name="T19" fmla="*/ 0 h 80"/>
                  <a:gd name="T20" fmla="*/ 200 w 280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43"/>
                    </a:moveTo>
                    <a:lnTo>
                      <a:pt x="0" y="43"/>
                    </a:lnTo>
                    <a:lnTo>
                      <a:pt x="214" y="43"/>
                    </a:lnTo>
                    <a:lnTo>
                      <a:pt x="214" y="36"/>
                    </a:lnTo>
                    <a:lnTo>
                      <a:pt x="0" y="36"/>
                    </a:lnTo>
                    <a:lnTo>
                      <a:pt x="0" y="43"/>
                    </a:lnTo>
                    <a:close/>
                    <a:moveTo>
                      <a:pt x="200" y="80"/>
                    </a:moveTo>
                    <a:lnTo>
                      <a:pt x="200" y="80"/>
                    </a:lnTo>
                    <a:lnTo>
                      <a:pt x="280" y="40"/>
                    </a:lnTo>
                    <a:lnTo>
                      <a:pt x="200" y="0"/>
                    </a:lnTo>
                    <a:lnTo>
                      <a:pt x="200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94" name="Freeform 564">
                <a:extLst>
                  <a:ext uri="{FF2B5EF4-FFF2-40B4-BE49-F238E27FC236}">
                    <a16:creationId xmlns:a16="http://schemas.microsoft.com/office/drawing/2014/main" id="{BCC4FBFA-DDA2-49CB-84D7-B9F1585FE95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9" y="2508"/>
                <a:ext cx="114" cy="1052"/>
              </a:xfrm>
              <a:custGeom>
                <a:avLst/>
                <a:gdLst>
                  <a:gd name="T0" fmla="*/ 0 w 285"/>
                  <a:gd name="T1" fmla="*/ 2625 h 2625"/>
                  <a:gd name="T2" fmla="*/ 0 w 285"/>
                  <a:gd name="T3" fmla="*/ 2625 h 2625"/>
                  <a:gd name="T4" fmla="*/ 146 w 285"/>
                  <a:gd name="T5" fmla="*/ 2625 h 2625"/>
                  <a:gd name="T6" fmla="*/ 146 w 285"/>
                  <a:gd name="T7" fmla="*/ 40 h 2625"/>
                  <a:gd name="T8" fmla="*/ 143 w 285"/>
                  <a:gd name="T9" fmla="*/ 43 h 2625"/>
                  <a:gd name="T10" fmla="*/ 219 w 285"/>
                  <a:gd name="T11" fmla="*/ 43 h 2625"/>
                  <a:gd name="T12" fmla="*/ 219 w 285"/>
                  <a:gd name="T13" fmla="*/ 36 h 2625"/>
                  <a:gd name="T14" fmla="*/ 140 w 285"/>
                  <a:gd name="T15" fmla="*/ 36 h 2625"/>
                  <a:gd name="T16" fmla="*/ 140 w 285"/>
                  <a:gd name="T17" fmla="*/ 2621 h 2625"/>
                  <a:gd name="T18" fmla="*/ 143 w 285"/>
                  <a:gd name="T19" fmla="*/ 2618 h 2625"/>
                  <a:gd name="T20" fmla="*/ 0 w 285"/>
                  <a:gd name="T21" fmla="*/ 2618 h 2625"/>
                  <a:gd name="T22" fmla="*/ 0 w 285"/>
                  <a:gd name="T23" fmla="*/ 2625 h 2625"/>
                  <a:gd name="T24" fmla="*/ 205 w 285"/>
                  <a:gd name="T25" fmla="*/ 80 h 2625"/>
                  <a:gd name="T26" fmla="*/ 205 w 285"/>
                  <a:gd name="T27" fmla="*/ 80 h 2625"/>
                  <a:gd name="T28" fmla="*/ 285 w 285"/>
                  <a:gd name="T29" fmla="*/ 40 h 2625"/>
                  <a:gd name="T30" fmla="*/ 205 w 285"/>
                  <a:gd name="T31" fmla="*/ 0 h 2625"/>
                  <a:gd name="T32" fmla="*/ 205 w 285"/>
                  <a:gd name="T33" fmla="*/ 80 h 2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5" h="2625">
                    <a:moveTo>
                      <a:pt x="0" y="2625"/>
                    </a:moveTo>
                    <a:lnTo>
                      <a:pt x="0" y="2625"/>
                    </a:lnTo>
                    <a:lnTo>
                      <a:pt x="146" y="2625"/>
                    </a:lnTo>
                    <a:lnTo>
                      <a:pt x="146" y="40"/>
                    </a:lnTo>
                    <a:lnTo>
                      <a:pt x="143" y="43"/>
                    </a:lnTo>
                    <a:lnTo>
                      <a:pt x="219" y="43"/>
                    </a:lnTo>
                    <a:lnTo>
                      <a:pt x="219" y="36"/>
                    </a:lnTo>
                    <a:lnTo>
                      <a:pt x="140" y="36"/>
                    </a:lnTo>
                    <a:lnTo>
                      <a:pt x="140" y="2621"/>
                    </a:lnTo>
                    <a:lnTo>
                      <a:pt x="143" y="2618"/>
                    </a:lnTo>
                    <a:lnTo>
                      <a:pt x="0" y="2618"/>
                    </a:lnTo>
                    <a:lnTo>
                      <a:pt x="0" y="2625"/>
                    </a:lnTo>
                    <a:close/>
                    <a:moveTo>
                      <a:pt x="205" y="80"/>
                    </a:moveTo>
                    <a:lnTo>
                      <a:pt x="205" y="80"/>
                    </a:lnTo>
                    <a:lnTo>
                      <a:pt x="285" y="40"/>
                    </a:lnTo>
                    <a:lnTo>
                      <a:pt x="205" y="0"/>
                    </a:lnTo>
                    <a:lnTo>
                      <a:pt x="205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97" name="Rectangle 567">
                <a:extLst>
                  <a:ext uri="{FF2B5EF4-FFF2-40B4-BE49-F238E27FC236}">
                    <a16:creationId xmlns:a16="http://schemas.microsoft.com/office/drawing/2014/main" id="{6E987459-12E4-4876-9A33-3DE8BE834F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22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98" name="Rectangle 568">
                <a:extLst>
                  <a:ext uri="{FF2B5EF4-FFF2-40B4-BE49-F238E27FC236}">
                    <a16:creationId xmlns:a16="http://schemas.microsoft.com/office/drawing/2014/main" id="{B2BE90FB-C152-4D9D-AC79-35E92946F7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53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99" name="Rectangle 569">
                <a:extLst>
                  <a:ext uri="{FF2B5EF4-FFF2-40B4-BE49-F238E27FC236}">
                    <a16:creationId xmlns:a16="http://schemas.microsoft.com/office/drawing/2014/main" id="{8F9D89F2-34EA-4740-BD58-12FDCA9594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4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1" name="Rectangle 571">
                <a:extLst>
                  <a:ext uri="{FF2B5EF4-FFF2-40B4-BE49-F238E27FC236}">
                    <a16:creationId xmlns:a16="http://schemas.microsoft.com/office/drawing/2014/main" id="{136211E3-013E-4E49-80EA-EEF4DA06A3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06" y="187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03" name="Rectangle 573">
                <a:extLst>
                  <a:ext uri="{FF2B5EF4-FFF2-40B4-BE49-F238E27FC236}">
                    <a16:creationId xmlns:a16="http://schemas.microsoft.com/office/drawing/2014/main" id="{AD1E26F2-D9B2-4874-BBC6-F75A7A0FBF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65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4" name="Rectangle 574">
                <a:extLst>
                  <a:ext uri="{FF2B5EF4-FFF2-40B4-BE49-F238E27FC236}">
                    <a16:creationId xmlns:a16="http://schemas.microsoft.com/office/drawing/2014/main" id="{BAFCB5D5-BB56-4007-B655-28CB840423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7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5" name="Rectangle 575">
                <a:extLst>
                  <a:ext uri="{FF2B5EF4-FFF2-40B4-BE49-F238E27FC236}">
                    <a16:creationId xmlns:a16="http://schemas.microsoft.com/office/drawing/2014/main" id="{72B0344D-8444-4E5B-A114-3F406FC25A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23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6" name="Rectangle 576">
                <a:extLst>
                  <a:ext uri="{FF2B5EF4-FFF2-40B4-BE49-F238E27FC236}">
                    <a16:creationId xmlns:a16="http://schemas.microsoft.com/office/drawing/2014/main" id="{0F93459A-AB2F-45EE-B42C-9B3A83E342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71" y="187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07" name="Rectangle 577">
                <a:extLst>
                  <a:ext uri="{FF2B5EF4-FFF2-40B4-BE49-F238E27FC236}">
                    <a16:creationId xmlns:a16="http://schemas.microsoft.com/office/drawing/2014/main" id="{21C30FBA-36ED-4672-A56E-8BA2AEA3E1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93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8" name="Rectangle 578">
                <a:extLst>
                  <a:ext uri="{FF2B5EF4-FFF2-40B4-BE49-F238E27FC236}">
                    <a16:creationId xmlns:a16="http://schemas.microsoft.com/office/drawing/2014/main" id="{BBCE9D7A-CA56-4595-99F9-683AE40D74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41" y="187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09" name="Rectangle 579">
                <a:extLst>
                  <a:ext uri="{FF2B5EF4-FFF2-40B4-BE49-F238E27FC236}">
                    <a16:creationId xmlns:a16="http://schemas.microsoft.com/office/drawing/2014/main" id="{C438AE27-CD30-4AD4-A3AC-8238542B7E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3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10" name="Freeform 580">
                <a:extLst>
                  <a:ext uri="{FF2B5EF4-FFF2-40B4-BE49-F238E27FC236}">
                    <a16:creationId xmlns:a16="http://schemas.microsoft.com/office/drawing/2014/main" id="{6D1E2FD2-ED82-42FC-B184-831F283E7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4" y="1297"/>
                <a:ext cx="1275" cy="659"/>
              </a:xfrm>
              <a:custGeom>
                <a:avLst/>
                <a:gdLst>
                  <a:gd name="T0" fmla="*/ 0 w 3186"/>
                  <a:gd name="T1" fmla="*/ 0 h 1647"/>
                  <a:gd name="T2" fmla="*/ 0 w 3186"/>
                  <a:gd name="T3" fmla="*/ 0 h 1647"/>
                  <a:gd name="T4" fmla="*/ 3186 w 3186"/>
                  <a:gd name="T5" fmla="*/ 0 h 1647"/>
                  <a:gd name="T6" fmla="*/ 3186 w 3186"/>
                  <a:gd name="T7" fmla="*/ 1647 h 1647"/>
                  <a:gd name="T8" fmla="*/ 0 w 3186"/>
                  <a:gd name="T9" fmla="*/ 1647 h 1647"/>
                  <a:gd name="T10" fmla="*/ 0 w 3186"/>
                  <a:gd name="T11" fmla="*/ 0 h 1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86" h="1647">
                    <a:moveTo>
                      <a:pt x="0" y="0"/>
                    </a:moveTo>
                    <a:lnTo>
                      <a:pt x="0" y="0"/>
                    </a:lnTo>
                    <a:lnTo>
                      <a:pt x="3186" y="0"/>
                    </a:lnTo>
                    <a:lnTo>
                      <a:pt x="3186" y="1647"/>
                    </a:lnTo>
                    <a:lnTo>
                      <a:pt x="0" y="16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11" name="Rectangle 581">
                <a:extLst>
                  <a:ext uri="{FF2B5EF4-FFF2-40B4-BE49-F238E27FC236}">
                    <a16:creationId xmlns:a16="http://schemas.microsoft.com/office/drawing/2014/main" id="{A13096FA-CF8C-4A57-908C-A06914D054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18" y="131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2" name="Rectangle 582">
                <a:extLst>
                  <a:ext uri="{FF2B5EF4-FFF2-40B4-BE49-F238E27FC236}">
                    <a16:creationId xmlns:a16="http://schemas.microsoft.com/office/drawing/2014/main" id="{FD8D9B38-A687-424A-BF1B-5F020DFFB7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1" y="1315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3" name="Rectangle 583">
                <a:extLst>
                  <a:ext uri="{FF2B5EF4-FFF2-40B4-BE49-F238E27FC236}">
                    <a16:creationId xmlns:a16="http://schemas.microsoft.com/office/drawing/2014/main" id="{BF7699B4-0BC3-414C-9862-4E3C35D7D8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01" y="1315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4" name="Rectangle 584">
                <a:extLst>
                  <a:ext uri="{FF2B5EF4-FFF2-40B4-BE49-F238E27FC236}">
                    <a16:creationId xmlns:a16="http://schemas.microsoft.com/office/drawing/2014/main" id="{354F715E-08D6-4692-8806-22F974CF88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30" y="1315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5" name="Rectangle 585">
                <a:extLst>
                  <a:ext uri="{FF2B5EF4-FFF2-40B4-BE49-F238E27FC236}">
                    <a16:creationId xmlns:a16="http://schemas.microsoft.com/office/drawing/2014/main" id="{6ABC4007-4239-4E7D-A9C1-CA6B471655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70" y="1315"/>
                <a:ext cx="7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m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6" name="Rectangle 586">
                <a:extLst>
                  <a:ext uri="{FF2B5EF4-FFF2-40B4-BE49-F238E27FC236}">
                    <a16:creationId xmlns:a16="http://schemas.microsoft.com/office/drawing/2014/main" id="{35D5FA73-6BEB-40C4-942B-75F0F1E14E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38" y="13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7" name="Rectangle 587">
                <a:extLst>
                  <a:ext uri="{FF2B5EF4-FFF2-40B4-BE49-F238E27FC236}">
                    <a16:creationId xmlns:a16="http://schemas.microsoft.com/office/drawing/2014/main" id="{0BAD980A-F6E9-4C77-8AA6-761B2A05B5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81" y="1315"/>
                <a:ext cx="29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t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8" name="Rectangle 588">
                <a:extLst>
                  <a:ext uri="{FF2B5EF4-FFF2-40B4-BE49-F238E27FC236}">
                    <a16:creationId xmlns:a16="http://schemas.microsoft.com/office/drawing/2014/main" id="{841F5B4C-F60B-4645-9118-5EE11C2A1B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8" y="13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9" name="Rectangle 589">
                <a:extLst>
                  <a:ext uri="{FF2B5EF4-FFF2-40B4-BE49-F238E27FC236}">
                    <a16:creationId xmlns:a16="http://schemas.microsoft.com/office/drawing/2014/main" id="{6B6A7417-79A3-4C4E-8BF5-E2FB42939B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51" y="1315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0" name="Rectangle 590">
                <a:extLst>
                  <a:ext uri="{FF2B5EF4-FFF2-40B4-BE49-F238E27FC236}">
                    <a16:creationId xmlns:a16="http://schemas.microsoft.com/office/drawing/2014/main" id="{AEE4E90E-348C-4E6C-8ADF-7F898321F8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0" y="1315"/>
                <a:ext cx="3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1" name="Rectangle 591">
                <a:extLst>
                  <a:ext uri="{FF2B5EF4-FFF2-40B4-BE49-F238E27FC236}">
                    <a16:creationId xmlns:a16="http://schemas.microsoft.com/office/drawing/2014/main" id="{ADCCFEBA-7287-4E5F-8C0E-A81074C4F4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13" y="131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2" name="Rectangle 592">
                <a:extLst>
                  <a:ext uri="{FF2B5EF4-FFF2-40B4-BE49-F238E27FC236}">
                    <a16:creationId xmlns:a16="http://schemas.microsoft.com/office/drawing/2014/main" id="{AFB298B9-7B40-4B8F-9585-46D3F641B7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33" y="1315"/>
                <a:ext cx="3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3" name="Rectangle 593">
                <a:extLst>
                  <a:ext uri="{FF2B5EF4-FFF2-40B4-BE49-F238E27FC236}">
                    <a16:creationId xmlns:a16="http://schemas.microsoft.com/office/drawing/2014/main" id="{B9E280A0-7165-4514-A7DD-7199D30DD3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6" y="13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4" name="Rectangle 594">
                <a:extLst>
                  <a:ext uri="{FF2B5EF4-FFF2-40B4-BE49-F238E27FC236}">
                    <a16:creationId xmlns:a16="http://schemas.microsoft.com/office/drawing/2014/main" id="{0BF9254D-681A-4C97-93C5-AB7D8362D4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09" y="131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5" name="Rectangle 595">
                <a:extLst>
                  <a:ext uri="{FF2B5EF4-FFF2-40B4-BE49-F238E27FC236}">
                    <a16:creationId xmlns:a16="http://schemas.microsoft.com/office/drawing/2014/main" id="{1D0F7664-D947-4E38-945D-3BE9D887BA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28" y="13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6" name="Rectangle 596">
                <a:extLst>
                  <a:ext uri="{FF2B5EF4-FFF2-40B4-BE49-F238E27FC236}">
                    <a16:creationId xmlns:a16="http://schemas.microsoft.com/office/drawing/2014/main" id="{C0B550D4-66AD-4BA7-8E79-296F2A5451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71" y="1315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7" name="Rectangle 597">
                <a:extLst>
                  <a:ext uri="{FF2B5EF4-FFF2-40B4-BE49-F238E27FC236}">
                    <a16:creationId xmlns:a16="http://schemas.microsoft.com/office/drawing/2014/main" id="{9D5C2CA8-F3CF-4114-84F5-2CD94DE8AA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07" y="1315"/>
                <a:ext cx="29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t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8" name="Rectangle 598">
                <a:extLst>
                  <a:ext uri="{FF2B5EF4-FFF2-40B4-BE49-F238E27FC236}">
                    <a16:creationId xmlns:a16="http://schemas.microsoft.com/office/drawing/2014/main" id="{BFF6350A-100D-4FA1-9718-5B699CBF37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35" y="131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i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9" name="Rectangle 599">
                <a:extLst>
                  <a:ext uri="{FF2B5EF4-FFF2-40B4-BE49-F238E27FC236}">
                    <a16:creationId xmlns:a16="http://schemas.microsoft.com/office/drawing/2014/main" id="{E6A17E94-64D1-406A-8633-446A164A5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55" y="13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0" name="Rectangle 600">
                <a:extLst>
                  <a:ext uri="{FF2B5EF4-FFF2-40B4-BE49-F238E27FC236}">
                    <a16:creationId xmlns:a16="http://schemas.microsoft.com/office/drawing/2014/main" id="{9F22CEB2-3D4A-49EA-B790-0A9280B576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00" y="13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1" name="Rectangle 601">
                <a:extLst>
                  <a:ext uri="{FF2B5EF4-FFF2-40B4-BE49-F238E27FC236}">
                    <a16:creationId xmlns:a16="http://schemas.microsoft.com/office/drawing/2014/main" id="{1BC5180C-CADA-4A6F-ACBD-BF5E365CC9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4" y="1315"/>
                <a:ext cx="2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: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2" name="Freeform 602">
                <a:extLst>
                  <a:ext uri="{FF2B5EF4-FFF2-40B4-BE49-F238E27FC236}">
                    <a16:creationId xmlns:a16="http://schemas.microsoft.com/office/drawing/2014/main" id="{E5988763-49AD-4D23-B26A-7C40E378A7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7" y="1406"/>
                <a:ext cx="726" cy="5"/>
              </a:xfrm>
              <a:custGeom>
                <a:avLst/>
                <a:gdLst>
                  <a:gd name="T0" fmla="*/ 0 w 1813"/>
                  <a:gd name="T1" fmla="*/ 0 h 13"/>
                  <a:gd name="T2" fmla="*/ 0 w 1813"/>
                  <a:gd name="T3" fmla="*/ 0 h 13"/>
                  <a:gd name="T4" fmla="*/ 604 w 1813"/>
                  <a:gd name="T5" fmla="*/ 0 h 13"/>
                  <a:gd name="T6" fmla="*/ 1208 w 1813"/>
                  <a:gd name="T7" fmla="*/ 0 h 13"/>
                  <a:gd name="T8" fmla="*/ 1813 w 1813"/>
                  <a:gd name="T9" fmla="*/ 0 h 13"/>
                  <a:gd name="T10" fmla="*/ 1813 w 1813"/>
                  <a:gd name="T11" fmla="*/ 13 h 13"/>
                  <a:gd name="T12" fmla="*/ 1208 w 1813"/>
                  <a:gd name="T13" fmla="*/ 13 h 13"/>
                  <a:gd name="T14" fmla="*/ 604 w 1813"/>
                  <a:gd name="T15" fmla="*/ 13 h 13"/>
                  <a:gd name="T16" fmla="*/ 0 w 1813"/>
                  <a:gd name="T17" fmla="*/ 13 h 13"/>
                  <a:gd name="T18" fmla="*/ 0 w 1813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13" h="13">
                    <a:moveTo>
                      <a:pt x="0" y="0"/>
                    </a:moveTo>
                    <a:lnTo>
                      <a:pt x="0" y="0"/>
                    </a:lnTo>
                    <a:lnTo>
                      <a:pt x="604" y="0"/>
                    </a:lnTo>
                    <a:lnTo>
                      <a:pt x="1208" y="0"/>
                    </a:lnTo>
                    <a:lnTo>
                      <a:pt x="1813" y="0"/>
                    </a:lnTo>
                    <a:lnTo>
                      <a:pt x="1813" y="13"/>
                    </a:lnTo>
                    <a:lnTo>
                      <a:pt x="1208" y="13"/>
                    </a:lnTo>
                    <a:lnTo>
                      <a:pt x="604" y="13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33" name="Rectangle 603">
                <a:extLst>
                  <a:ext uri="{FF2B5EF4-FFF2-40B4-BE49-F238E27FC236}">
                    <a16:creationId xmlns:a16="http://schemas.microsoft.com/office/drawing/2014/main" id="{65F7510C-595B-4450-B280-CC4E5441F1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93" y="1416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4" name="Rectangle 604">
                <a:extLst>
                  <a:ext uri="{FF2B5EF4-FFF2-40B4-BE49-F238E27FC236}">
                    <a16:creationId xmlns:a16="http://schemas.microsoft.com/office/drawing/2014/main" id="{14377E86-B4DE-47F1-961A-30D404152F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38" y="145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5" name="Rectangle 605">
                <a:extLst>
                  <a:ext uri="{FF2B5EF4-FFF2-40B4-BE49-F238E27FC236}">
                    <a16:creationId xmlns:a16="http://schemas.microsoft.com/office/drawing/2014/main" id="{298E4F6C-FFD3-4639-A79A-231725EB99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67" y="145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6" name="Rectangle 606">
                <a:extLst>
                  <a:ext uri="{FF2B5EF4-FFF2-40B4-BE49-F238E27FC236}">
                    <a16:creationId xmlns:a16="http://schemas.microsoft.com/office/drawing/2014/main" id="{38BA42D7-6B4C-4E8D-A5B2-17BC451B31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9" y="141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</p:grpSp>
        <p:sp>
          <p:nvSpPr>
            <p:cNvPr id="10" name="Rectangle 608">
              <a:extLst>
                <a:ext uri="{FF2B5EF4-FFF2-40B4-BE49-F238E27FC236}">
                  <a16:creationId xmlns:a16="http://schemas.microsoft.com/office/drawing/2014/main" id="{9BFB4E5D-80D2-4201-9BE0-224E5DBF8B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" name="Rectangle 609">
              <a:extLst>
                <a:ext uri="{FF2B5EF4-FFF2-40B4-BE49-F238E27FC236}">
                  <a16:creationId xmlns:a16="http://schemas.microsoft.com/office/drawing/2014/main" id="{A54DB8A5-3027-4A64-B60F-AAC63FD46D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5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2" name="Rectangle 610">
              <a:extLst>
                <a:ext uri="{FF2B5EF4-FFF2-40B4-BE49-F238E27FC236}">
                  <a16:creationId xmlns:a16="http://schemas.microsoft.com/office/drawing/2014/main" id="{4E8DD809-1CF5-47D0-B031-9F555F109B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09" y="141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3" name="Rectangle 611">
              <a:extLst>
                <a:ext uri="{FF2B5EF4-FFF2-40B4-BE49-F238E27FC236}">
                  <a16:creationId xmlns:a16="http://schemas.microsoft.com/office/drawing/2014/main" id="{4385BB68-E2C3-41B7-9BFE-18CB4556D1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2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4" name="Rectangle 612">
              <a:extLst>
                <a:ext uri="{FF2B5EF4-FFF2-40B4-BE49-F238E27FC236}">
                  <a16:creationId xmlns:a16="http://schemas.microsoft.com/office/drawing/2014/main" id="{097DA862-1F08-4708-B7AD-7F7FDA08C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95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5" name="Rectangle 613">
              <a:extLst>
                <a:ext uri="{FF2B5EF4-FFF2-40B4-BE49-F238E27FC236}">
                  <a16:creationId xmlns:a16="http://schemas.microsoft.com/office/drawing/2014/main" id="{5934E9FD-3C16-47EE-A300-1A9D3D1BF9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416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6" name="Rectangle 614">
              <a:extLst>
                <a:ext uri="{FF2B5EF4-FFF2-40B4-BE49-F238E27FC236}">
                  <a16:creationId xmlns:a16="http://schemas.microsoft.com/office/drawing/2014/main" id="{1055B239-4785-4BFB-8615-3930FE1123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7" name="Rectangle 615">
              <a:extLst>
                <a:ext uri="{FF2B5EF4-FFF2-40B4-BE49-F238E27FC236}">
                  <a16:creationId xmlns:a16="http://schemas.microsoft.com/office/drawing/2014/main" id="{33834A5B-147B-460F-85CA-781BF659EF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42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8" name="Rectangle 616">
              <a:extLst>
                <a:ext uri="{FF2B5EF4-FFF2-40B4-BE49-F238E27FC236}">
                  <a16:creationId xmlns:a16="http://schemas.microsoft.com/office/drawing/2014/main" id="{74DF36A8-B1FC-41F8-9361-4B9AACC18F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2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9" name="Rectangle 617">
              <a:extLst>
                <a:ext uri="{FF2B5EF4-FFF2-40B4-BE49-F238E27FC236}">
                  <a16:creationId xmlns:a16="http://schemas.microsoft.com/office/drawing/2014/main" id="{64E8492C-B961-4624-8047-16895FAC83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1" y="141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0" name="Rectangle 618">
              <a:extLst>
                <a:ext uri="{FF2B5EF4-FFF2-40B4-BE49-F238E27FC236}">
                  <a16:creationId xmlns:a16="http://schemas.microsoft.com/office/drawing/2014/main" id="{E4AD7B44-CC20-4065-913C-A3CBFE2EC7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4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1" name="Rectangle 619">
              <a:extLst>
                <a:ext uri="{FF2B5EF4-FFF2-40B4-BE49-F238E27FC236}">
                  <a16:creationId xmlns:a16="http://schemas.microsoft.com/office/drawing/2014/main" id="{1AFE93E4-26EF-4F3C-A2B7-7097A03C36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3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4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" name="Rectangle 620">
              <a:extLst>
                <a:ext uri="{FF2B5EF4-FFF2-40B4-BE49-F238E27FC236}">
                  <a16:creationId xmlns:a16="http://schemas.microsoft.com/office/drawing/2014/main" id="{9786EF6D-4B3B-4250-8939-8781E0BA4C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7" y="141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3" name="Rectangle 621">
              <a:extLst>
                <a:ext uri="{FF2B5EF4-FFF2-40B4-BE49-F238E27FC236}">
                  <a16:creationId xmlns:a16="http://schemas.microsoft.com/office/drawing/2014/main" id="{69375FC5-D2E1-4D2A-8F64-74071EC8CA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9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4" name="Rectangle 622">
              <a:extLst>
                <a:ext uri="{FF2B5EF4-FFF2-40B4-BE49-F238E27FC236}">
                  <a16:creationId xmlns:a16="http://schemas.microsoft.com/office/drawing/2014/main" id="{C791E279-5EDC-49F1-817F-2833824578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3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5" name="Rectangle 623">
              <a:extLst>
                <a:ext uri="{FF2B5EF4-FFF2-40B4-BE49-F238E27FC236}">
                  <a16:creationId xmlns:a16="http://schemas.microsoft.com/office/drawing/2014/main" id="{6F36448A-577B-4883-90AD-48639505E7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6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6" name="Rectangle 624">
              <a:extLst>
                <a:ext uri="{FF2B5EF4-FFF2-40B4-BE49-F238E27FC236}">
                  <a16:creationId xmlns:a16="http://schemas.microsoft.com/office/drawing/2014/main" id="{ED68073A-CD44-46D2-913E-38908719B4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5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7" name="Rectangle 625">
              <a:extLst>
                <a:ext uri="{FF2B5EF4-FFF2-40B4-BE49-F238E27FC236}">
                  <a16:creationId xmlns:a16="http://schemas.microsoft.com/office/drawing/2014/main" id="{0EA46EA8-4995-4146-A665-623761CEDE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5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8" name="Rectangle 626">
              <a:extLst>
                <a:ext uri="{FF2B5EF4-FFF2-40B4-BE49-F238E27FC236}">
                  <a16:creationId xmlns:a16="http://schemas.microsoft.com/office/drawing/2014/main" id="{7ED67418-6C4E-4336-B803-AC218C463B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74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9" name="Rectangle 627">
              <a:extLst>
                <a:ext uri="{FF2B5EF4-FFF2-40B4-BE49-F238E27FC236}">
                  <a16:creationId xmlns:a16="http://schemas.microsoft.com/office/drawing/2014/main" id="{9964CED6-471A-4EFB-A855-8F355720B0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93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0" name="Rectangle 628">
              <a:extLst>
                <a:ext uri="{FF2B5EF4-FFF2-40B4-BE49-F238E27FC236}">
                  <a16:creationId xmlns:a16="http://schemas.microsoft.com/office/drawing/2014/main" id="{9AF401EF-C26B-4139-A6FE-FCBAB87BF5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3" y="1416"/>
              <a:ext cx="5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N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1" name="Rectangle 629">
              <a:extLst>
                <a:ext uri="{FF2B5EF4-FFF2-40B4-BE49-F238E27FC236}">
                  <a16:creationId xmlns:a16="http://schemas.microsoft.com/office/drawing/2014/main" id="{440B8E54-C8D8-4C8E-8BD7-1398377BA0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8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2" name="Rectangle 630">
              <a:extLst>
                <a:ext uri="{FF2B5EF4-FFF2-40B4-BE49-F238E27FC236}">
                  <a16:creationId xmlns:a16="http://schemas.microsoft.com/office/drawing/2014/main" id="{E17643F1-1856-4CE0-8D93-7D74309E27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7" y="141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3" name="Rectangle 631">
              <a:extLst>
                <a:ext uri="{FF2B5EF4-FFF2-40B4-BE49-F238E27FC236}">
                  <a16:creationId xmlns:a16="http://schemas.microsoft.com/office/drawing/2014/main" id="{273947D2-A1B0-4D21-853B-6B573D98FC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0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4" name="Rectangle 632">
              <a:extLst>
                <a:ext uri="{FF2B5EF4-FFF2-40B4-BE49-F238E27FC236}">
                  <a16:creationId xmlns:a16="http://schemas.microsoft.com/office/drawing/2014/main" id="{436D2EE0-93B9-42F8-AA4D-5DFDF8E6CF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9" y="1416"/>
              <a:ext cx="62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en-DE" sz="1100" dirty="0">
                  <a:solidFill>
                    <a:srgbClr val="000000"/>
                  </a:solidFill>
                  <a:highlight>
                    <a:srgbClr val="FFFF00"/>
                  </a:highlight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</a:endParaRPr>
            </a:p>
          </p:txBody>
        </p:sp>
        <p:sp>
          <p:nvSpPr>
            <p:cNvPr id="35" name="Rectangle 633">
              <a:extLst>
                <a:ext uri="{FF2B5EF4-FFF2-40B4-BE49-F238E27FC236}">
                  <a16:creationId xmlns:a16="http://schemas.microsoft.com/office/drawing/2014/main" id="{026A326E-C51C-4E40-94CE-34DA16E619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95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en-DE" sz="1100" dirty="0">
                  <a:solidFill>
                    <a:srgbClr val="000000"/>
                  </a:solidFill>
                  <a:highlight>
                    <a:srgbClr val="FFFF00"/>
                  </a:highlight>
                  <a:latin typeface="Calibri" panose="020F0502020204030204" pitchFamily="34" charset="0"/>
                </a:rPr>
                <a:t>4</a:t>
              </a:r>
              <a:endParaRPr kumimoji="0" lang="en-DE" altLang="en-D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</a:endParaRPr>
            </a:p>
          </p:txBody>
        </p:sp>
        <p:sp>
          <p:nvSpPr>
            <p:cNvPr id="36" name="Rectangle 634">
              <a:extLst>
                <a:ext uri="{FF2B5EF4-FFF2-40B4-BE49-F238E27FC236}">
                  <a16:creationId xmlns:a16="http://schemas.microsoft.com/office/drawing/2014/main" id="{565378D3-85BD-4234-8C3B-F43AD10072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3" y="1518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7" name="Rectangle 635">
              <a:extLst>
                <a:ext uri="{FF2B5EF4-FFF2-40B4-BE49-F238E27FC236}">
                  <a16:creationId xmlns:a16="http://schemas.microsoft.com/office/drawing/2014/main" id="{0DA59B82-B839-45DB-A765-E6AC2BC86A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8" y="1559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8" name="Rectangle 636">
              <a:extLst>
                <a:ext uri="{FF2B5EF4-FFF2-40B4-BE49-F238E27FC236}">
                  <a16:creationId xmlns:a16="http://schemas.microsoft.com/office/drawing/2014/main" id="{6BD21227-E4E3-4753-AE40-0D6C746CE9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7" y="1559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9" name="Rectangle 637">
              <a:extLst>
                <a:ext uri="{FF2B5EF4-FFF2-40B4-BE49-F238E27FC236}">
                  <a16:creationId xmlns:a16="http://schemas.microsoft.com/office/drawing/2014/main" id="{B76C7508-5403-4035-A742-F6896BC6AD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9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0" name="Rectangle 638">
              <a:extLst>
                <a:ext uri="{FF2B5EF4-FFF2-40B4-BE49-F238E27FC236}">
                  <a16:creationId xmlns:a16="http://schemas.microsoft.com/office/drawing/2014/main" id="{745BC534-C953-4F2A-A7C0-13C4F437BB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1" name="Rectangle 639">
              <a:extLst>
                <a:ext uri="{FF2B5EF4-FFF2-40B4-BE49-F238E27FC236}">
                  <a16:creationId xmlns:a16="http://schemas.microsoft.com/office/drawing/2014/main" id="{9EB4C80A-BE45-48F4-A905-5821F7C26D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1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2" name="Rectangle 640">
              <a:extLst>
                <a:ext uri="{FF2B5EF4-FFF2-40B4-BE49-F238E27FC236}">
                  <a16:creationId xmlns:a16="http://schemas.microsoft.com/office/drawing/2014/main" id="{555AFECC-80E7-42CC-B128-8C115CA70A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5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3" name="Rectangle 641">
              <a:extLst>
                <a:ext uri="{FF2B5EF4-FFF2-40B4-BE49-F238E27FC236}">
                  <a16:creationId xmlns:a16="http://schemas.microsoft.com/office/drawing/2014/main" id="{E14F0226-7F09-42F4-9464-6C82BB5F40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7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4" name="Rectangle 642">
              <a:extLst>
                <a:ext uri="{FF2B5EF4-FFF2-40B4-BE49-F238E27FC236}">
                  <a16:creationId xmlns:a16="http://schemas.microsoft.com/office/drawing/2014/main" id="{06F088EE-7A75-413A-B066-38BD2A0073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1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5" name="Rectangle 643">
              <a:extLst>
                <a:ext uri="{FF2B5EF4-FFF2-40B4-BE49-F238E27FC236}">
                  <a16:creationId xmlns:a16="http://schemas.microsoft.com/office/drawing/2014/main" id="{2C9C396D-1715-4354-8126-1C32FABEC8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518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6" name="Rectangle 644">
              <a:extLst>
                <a:ext uri="{FF2B5EF4-FFF2-40B4-BE49-F238E27FC236}">
                  <a16:creationId xmlns:a16="http://schemas.microsoft.com/office/drawing/2014/main" id="{0A125E90-1D17-4100-951C-C4FEE2F354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559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7" name="Rectangle 645">
              <a:extLst>
                <a:ext uri="{FF2B5EF4-FFF2-40B4-BE49-F238E27FC236}">
                  <a16:creationId xmlns:a16="http://schemas.microsoft.com/office/drawing/2014/main" id="{A7D28A9F-AF0A-4E47-ACEA-667DDFE4C4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2" y="1559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8" name="Rectangle 646">
              <a:extLst>
                <a:ext uri="{FF2B5EF4-FFF2-40B4-BE49-F238E27FC236}">
                  <a16:creationId xmlns:a16="http://schemas.microsoft.com/office/drawing/2014/main" id="{44578C14-D102-4FF4-BC90-DE7EB22FAD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4" y="1559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9" name="Rectangle 647">
              <a:extLst>
                <a:ext uri="{FF2B5EF4-FFF2-40B4-BE49-F238E27FC236}">
                  <a16:creationId xmlns:a16="http://schemas.microsoft.com/office/drawing/2014/main" id="{86383864-A7F3-48F2-BB3D-582CEF787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77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0" name="Rectangle 648">
              <a:extLst>
                <a:ext uri="{FF2B5EF4-FFF2-40B4-BE49-F238E27FC236}">
                  <a16:creationId xmlns:a16="http://schemas.microsoft.com/office/drawing/2014/main" id="{AA1519B8-E340-4141-B8BC-17F09287B5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0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1" name="Rectangle 649">
              <a:extLst>
                <a:ext uri="{FF2B5EF4-FFF2-40B4-BE49-F238E27FC236}">
                  <a16:creationId xmlns:a16="http://schemas.microsoft.com/office/drawing/2014/main" id="{DE1DA7C5-3CD4-49A4-A507-14F5074015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3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DE" sz="1100" b="0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highlight>
                    <a:srgbClr val="FFFF00"/>
                  </a:highlight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</a:endParaRPr>
            </a:p>
          </p:txBody>
        </p:sp>
        <p:sp>
          <p:nvSpPr>
            <p:cNvPr id="52" name="Rectangle 650">
              <a:extLst>
                <a:ext uri="{FF2B5EF4-FFF2-40B4-BE49-F238E27FC236}">
                  <a16:creationId xmlns:a16="http://schemas.microsoft.com/office/drawing/2014/main" id="{4E41C96D-F2FF-4A42-935D-D2D36552E2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07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3" name="Rectangle 651">
              <a:extLst>
                <a:ext uri="{FF2B5EF4-FFF2-40B4-BE49-F238E27FC236}">
                  <a16:creationId xmlns:a16="http://schemas.microsoft.com/office/drawing/2014/main" id="{9E5DD4D4-903B-42EC-A85F-671EED940D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9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4" name="Rectangle 652">
              <a:extLst>
                <a:ext uri="{FF2B5EF4-FFF2-40B4-BE49-F238E27FC236}">
                  <a16:creationId xmlns:a16="http://schemas.microsoft.com/office/drawing/2014/main" id="{789C85C5-0441-4662-8FE6-2755EE804A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5" name="Rectangle 653">
              <a:extLst>
                <a:ext uri="{FF2B5EF4-FFF2-40B4-BE49-F238E27FC236}">
                  <a16:creationId xmlns:a16="http://schemas.microsoft.com/office/drawing/2014/main" id="{84BC9803-616C-458C-BD60-AC81FDA58B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6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6" name="Rectangle 654">
              <a:extLst>
                <a:ext uri="{FF2B5EF4-FFF2-40B4-BE49-F238E27FC236}">
                  <a16:creationId xmlns:a16="http://schemas.microsoft.com/office/drawing/2014/main" id="{2556511B-EB70-41B4-AFB3-96372CCE21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5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7" name="Rectangle 655">
              <a:extLst>
                <a:ext uri="{FF2B5EF4-FFF2-40B4-BE49-F238E27FC236}">
                  <a16:creationId xmlns:a16="http://schemas.microsoft.com/office/drawing/2014/main" id="{F5D4E9B3-DF7C-4916-A521-0846FC2638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75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8" name="Rectangle 656">
              <a:extLst>
                <a:ext uri="{FF2B5EF4-FFF2-40B4-BE49-F238E27FC236}">
                  <a16:creationId xmlns:a16="http://schemas.microsoft.com/office/drawing/2014/main" id="{0C2E4B0A-1198-4740-90D4-E4B374EF20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94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9" name="Rectangle 657">
              <a:extLst>
                <a:ext uri="{FF2B5EF4-FFF2-40B4-BE49-F238E27FC236}">
                  <a16:creationId xmlns:a16="http://schemas.microsoft.com/office/drawing/2014/main" id="{5158C835-05BE-422A-B3B8-7CEBF5B5D6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3" y="1518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0" name="Rectangle 658">
              <a:extLst>
                <a:ext uri="{FF2B5EF4-FFF2-40B4-BE49-F238E27FC236}">
                  <a16:creationId xmlns:a16="http://schemas.microsoft.com/office/drawing/2014/main" id="{65EB8788-9716-4A05-A71C-388399A5A2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8" y="1559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1" name="Rectangle 659">
              <a:extLst>
                <a:ext uri="{FF2B5EF4-FFF2-40B4-BE49-F238E27FC236}">
                  <a16:creationId xmlns:a16="http://schemas.microsoft.com/office/drawing/2014/main" id="{B265B345-DD24-47EA-8022-37D4CFAAF7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7" y="1559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2" name="Rectangle 660">
              <a:extLst>
                <a:ext uri="{FF2B5EF4-FFF2-40B4-BE49-F238E27FC236}">
                  <a16:creationId xmlns:a16="http://schemas.microsoft.com/office/drawing/2014/main" id="{34969265-0BF5-44CD-975A-C81A3191E2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9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3" name="Rectangle 661">
              <a:extLst>
                <a:ext uri="{FF2B5EF4-FFF2-40B4-BE49-F238E27FC236}">
                  <a16:creationId xmlns:a16="http://schemas.microsoft.com/office/drawing/2014/main" id="{718868D7-0F58-422A-97A0-CCF900193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2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4" name="Rectangle 662">
              <a:extLst>
                <a:ext uri="{FF2B5EF4-FFF2-40B4-BE49-F238E27FC236}">
                  <a16:creationId xmlns:a16="http://schemas.microsoft.com/office/drawing/2014/main" id="{51DB2C2F-C894-4430-8A7F-9563E31B37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61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3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5" name="Rectangle 663">
              <a:extLst>
                <a:ext uri="{FF2B5EF4-FFF2-40B4-BE49-F238E27FC236}">
                  <a16:creationId xmlns:a16="http://schemas.microsoft.com/office/drawing/2014/main" id="{3CEAC164-AE73-4066-86F0-3C9DA6957A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05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6" name="Rectangle 664">
              <a:extLst>
                <a:ext uri="{FF2B5EF4-FFF2-40B4-BE49-F238E27FC236}">
                  <a16:creationId xmlns:a16="http://schemas.microsoft.com/office/drawing/2014/main" id="{F1E65DF3-0764-4BF2-894F-0951BA60E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47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7" name="Rectangle 665">
              <a:extLst>
                <a:ext uri="{FF2B5EF4-FFF2-40B4-BE49-F238E27FC236}">
                  <a16:creationId xmlns:a16="http://schemas.microsoft.com/office/drawing/2014/main" id="{85268079-8BAB-4384-B984-DF86FF52D7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91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8" name="Rectangle 666">
              <a:extLst>
                <a:ext uri="{FF2B5EF4-FFF2-40B4-BE49-F238E27FC236}">
                  <a16:creationId xmlns:a16="http://schemas.microsoft.com/office/drawing/2014/main" id="{E3CEBE69-D433-4CCF-AAB1-DF7B71812E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3" y="1625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9" name="Rectangle 667">
              <a:extLst>
                <a:ext uri="{FF2B5EF4-FFF2-40B4-BE49-F238E27FC236}">
                  <a16:creationId xmlns:a16="http://schemas.microsoft.com/office/drawing/2014/main" id="{1AA3E152-6C36-4468-A17D-D704DFB511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8" y="166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3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0" name="Rectangle 668">
              <a:extLst>
                <a:ext uri="{FF2B5EF4-FFF2-40B4-BE49-F238E27FC236}">
                  <a16:creationId xmlns:a16="http://schemas.microsoft.com/office/drawing/2014/main" id="{EA2CC449-AEE1-4220-82C5-27A4E5F6EB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7" y="166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1" name="Rectangle 669">
              <a:extLst>
                <a:ext uri="{FF2B5EF4-FFF2-40B4-BE49-F238E27FC236}">
                  <a16:creationId xmlns:a16="http://schemas.microsoft.com/office/drawing/2014/main" id="{60017121-DCD5-4AD3-8A75-B2E3D8B0B5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9" y="1625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2" name="Rectangle 670">
              <a:extLst>
                <a:ext uri="{FF2B5EF4-FFF2-40B4-BE49-F238E27FC236}">
                  <a16:creationId xmlns:a16="http://schemas.microsoft.com/office/drawing/2014/main" id="{72A52D98-022E-4FE3-8D6F-E7BF9B4202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625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3" name="Rectangle 671">
              <a:extLst>
                <a:ext uri="{FF2B5EF4-FFF2-40B4-BE49-F238E27FC236}">
                  <a16:creationId xmlns:a16="http://schemas.microsoft.com/office/drawing/2014/main" id="{56C2B1D0-839C-4DBA-BB3D-0FB7DBA24A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1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4" name="Rectangle 672">
              <a:extLst>
                <a:ext uri="{FF2B5EF4-FFF2-40B4-BE49-F238E27FC236}">
                  <a16:creationId xmlns:a16="http://schemas.microsoft.com/office/drawing/2014/main" id="{A25DC162-4F3F-4D30-B2E2-DD4ED24254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5" y="1625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5" name="Rectangle 673">
              <a:extLst>
                <a:ext uri="{FF2B5EF4-FFF2-40B4-BE49-F238E27FC236}">
                  <a16:creationId xmlns:a16="http://schemas.microsoft.com/office/drawing/2014/main" id="{9CAC12CE-D4F4-4C56-B8F7-FCA3072E38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7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6" name="Rectangle 674">
              <a:extLst>
                <a:ext uri="{FF2B5EF4-FFF2-40B4-BE49-F238E27FC236}">
                  <a16:creationId xmlns:a16="http://schemas.microsoft.com/office/drawing/2014/main" id="{7BD27A96-A8B7-4C6F-8E1F-4CF0534391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1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7" name="Rectangle 675">
              <a:extLst>
                <a:ext uri="{FF2B5EF4-FFF2-40B4-BE49-F238E27FC236}">
                  <a16:creationId xmlns:a16="http://schemas.microsoft.com/office/drawing/2014/main" id="{ACEFC76F-2C51-4B12-A40B-FC5A82F081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625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8" name="Rectangle 676">
              <a:extLst>
                <a:ext uri="{FF2B5EF4-FFF2-40B4-BE49-F238E27FC236}">
                  <a16:creationId xmlns:a16="http://schemas.microsoft.com/office/drawing/2014/main" id="{2AD373B5-B072-4D8A-80E1-27F5450E8C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66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9" name="Rectangle 677">
              <a:extLst>
                <a:ext uri="{FF2B5EF4-FFF2-40B4-BE49-F238E27FC236}">
                  <a16:creationId xmlns:a16="http://schemas.microsoft.com/office/drawing/2014/main" id="{A845D411-10B0-4AEA-91B4-F83019552B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2" y="166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0" name="Rectangle 678">
              <a:extLst>
                <a:ext uri="{FF2B5EF4-FFF2-40B4-BE49-F238E27FC236}">
                  <a16:creationId xmlns:a16="http://schemas.microsoft.com/office/drawing/2014/main" id="{84DC7F41-F47C-45C7-A5C2-677D4E5A5C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0" y="1625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1" name="Rectangle 679">
              <a:extLst>
                <a:ext uri="{FF2B5EF4-FFF2-40B4-BE49-F238E27FC236}">
                  <a16:creationId xmlns:a16="http://schemas.microsoft.com/office/drawing/2014/main" id="{86786F64-DD76-4D8B-B39A-506C6B719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3" y="1625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2" name="Rectangle 680">
              <a:extLst>
                <a:ext uri="{FF2B5EF4-FFF2-40B4-BE49-F238E27FC236}">
                  <a16:creationId xmlns:a16="http://schemas.microsoft.com/office/drawing/2014/main" id="{54C60CE1-8B35-4CBD-AA25-3FAEF0B501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2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3" name="Rectangle 681">
              <a:extLst>
                <a:ext uri="{FF2B5EF4-FFF2-40B4-BE49-F238E27FC236}">
                  <a16:creationId xmlns:a16="http://schemas.microsoft.com/office/drawing/2014/main" id="{6651925F-35CC-479E-AE2B-7DA8A2C2FF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6" y="1625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4" name="Rectangle 682">
              <a:extLst>
                <a:ext uri="{FF2B5EF4-FFF2-40B4-BE49-F238E27FC236}">
                  <a16:creationId xmlns:a16="http://schemas.microsoft.com/office/drawing/2014/main" id="{E1007EC5-E29F-4F29-B353-2965E3895A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9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5" name="Rectangle 683">
              <a:extLst>
                <a:ext uri="{FF2B5EF4-FFF2-40B4-BE49-F238E27FC236}">
                  <a16:creationId xmlns:a16="http://schemas.microsoft.com/office/drawing/2014/main" id="{54DFB711-8117-4694-A3C3-553FF42980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2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6" name="Rectangle 684">
              <a:extLst>
                <a:ext uri="{FF2B5EF4-FFF2-40B4-BE49-F238E27FC236}">
                  <a16:creationId xmlns:a16="http://schemas.microsoft.com/office/drawing/2014/main" id="{EBE29E76-4BFD-4300-9879-FED6FA6C09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3" y="1726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7" name="Rectangle 685">
              <a:extLst>
                <a:ext uri="{FF2B5EF4-FFF2-40B4-BE49-F238E27FC236}">
                  <a16:creationId xmlns:a16="http://schemas.microsoft.com/office/drawing/2014/main" id="{E77A0DD9-1E8E-415E-A994-8D74DF2EDA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8" y="176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4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8" name="Rectangle 686">
              <a:extLst>
                <a:ext uri="{FF2B5EF4-FFF2-40B4-BE49-F238E27FC236}">
                  <a16:creationId xmlns:a16="http://schemas.microsoft.com/office/drawing/2014/main" id="{E75DC2AF-7B4C-4A98-9E97-E23031B1F5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7" y="1767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9" name="Rectangle 687">
              <a:extLst>
                <a:ext uri="{FF2B5EF4-FFF2-40B4-BE49-F238E27FC236}">
                  <a16:creationId xmlns:a16="http://schemas.microsoft.com/office/drawing/2014/main" id="{14C5F759-0695-4FFC-AE3D-713C45FB71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9" y="172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0" name="Rectangle 688">
              <a:extLst>
                <a:ext uri="{FF2B5EF4-FFF2-40B4-BE49-F238E27FC236}">
                  <a16:creationId xmlns:a16="http://schemas.microsoft.com/office/drawing/2014/main" id="{F7EF108D-5944-43D2-8ADB-42D38AA24D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72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1" name="Rectangle 689">
              <a:extLst>
                <a:ext uri="{FF2B5EF4-FFF2-40B4-BE49-F238E27FC236}">
                  <a16:creationId xmlns:a16="http://schemas.microsoft.com/office/drawing/2014/main" id="{E1DE86F2-62C9-424F-9B8A-92321BF16C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1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2" name="Rectangle 690">
              <a:extLst>
                <a:ext uri="{FF2B5EF4-FFF2-40B4-BE49-F238E27FC236}">
                  <a16:creationId xmlns:a16="http://schemas.microsoft.com/office/drawing/2014/main" id="{EAB7614E-FD92-4E13-A571-5AE56E05C0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5" y="172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3" name="Rectangle 691">
              <a:extLst>
                <a:ext uri="{FF2B5EF4-FFF2-40B4-BE49-F238E27FC236}">
                  <a16:creationId xmlns:a16="http://schemas.microsoft.com/office/drawing/2014/main" id="{7A0EC728-FD1B-4020-902B-B584BF21D6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7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4" name="Rectangle 692">
              <a:extLst>
                <a:ext uri="{FF2B5EF4-FFF2-40B4-BE49-F238E27FC236}">
                  <a16:creationId xmlns:a16="http://schemas.microsoft.com/office/drawing/2014/main" id="{5599752C-F255-4F50-8F7C-2D8D431A21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1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5" name="Rectangle 693">
              <a:extLst>
                <a:ext uri="{FF2B5EF4-FFF2-40B4-BE49-F238E27FC236}">
                  <a16:creationId xmlns:a16="http://schemas.microsoft.com/office/drawing/2014/main" id="{411FAB24-A9CF-4CFE-9819-AEBA0067FC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726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6" name="Rectangle 694">
              <a:extLst>
                <a:ext uri="{FF2B5EF4-FFF2-40B4-BE49-F238E27FC236}">
                  <a16:creationId xmlns:a16="http://schemas.microsoft.com/office/drawing/2014/main" id="{FB24D1C4-D4ED-42E9-AD87-816F66A8FD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76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7" name="Rectangle 695">
              <a:extLst>
                <a:ext uri="{FF2B5EF4-FFF2-40B4-BE49-F238E27FC236}">
                  <a16:creationId xmlns:a16="http://schemas.microsoft.com/office/drawing/2014/main" id="{74230F46-ECF6-4D4B-A901-D6C6461D82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2" y="176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8" name="Rectangle 696">
              <a:extLst>
                <a:ext uri="{FF2B5EF4-FFF2-40B4-BE49-F238E27FC236}">
                  <a16:creationId xmlns:a16="http://schemas.microsoft.com/office/drawing/2014/main" id="{98D16AE3-6427-42E5-9162-F20647C9A0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0" y="172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9" name="Rectangle 697">
              <a:extLst>
                <a:ext uri="{FF2B5EF4-FFF2-40B4-BE49-F238E27FC236}">
                  <a16:creationId xmlns:a16="http://schemas.microsoft.com/office/drawing/2014/main" id="{11C7ED97-A0A2-47A8-903F-DD3D60DE6A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3" y="172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0" name="Rectangle 698">
              <a:extLst>
                <a:ext uri="{FF2B5EF4-FFF2-40B4-BE49-F238E27FC236}">
                  <a16:creationId xmlns:a16="http://schemas.microsoft.com/office/drawing/2014/main" id="{4CEB0036-00EF-4780-89E4-2BE14B9669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2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DE" sz="1100" b="0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highlight>
                    <a:srgbClr val="FFFF00"/>
                  </a:highlight>
                  <a:latin typeface="Calibri" panose="020F0502020204030204" pitchFamily="34" charset="0"/>
                </a:rPr>
                <a:t>5</a:t>
              </a:r>
              <a:endParaRPr kumimoji="0" lang="en-DE" altLang="en-D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</a:endParaRPr>
            </a:p>
          </p:txBody>
        </p:sp>
        <p:sp>
          <p:nvSpPr>
            <p:cNvPr id="101" name="Rectangle 699">
              <a:extLst>
                <a:ext uri="{FF2B5EF4-FFF2-40B4-BE49-F238E27FC236}">
                  <a16:creationId xmlns:a16="http://schemas.microsoft.com/office/drawing/2014/main" id="{3731175D-8D39-4F17-A535-F9F833D74C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6" y="172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2" name="Rectangle 700">
              <a:extLst>
                <a:ext uri="{FF2B5EF4-FFF2-40B4-BE49-F238E27FC236}">
                  <a16:creationId xmlns:a16="http://schemas.microsoft.com/office/drawing/2014/main" id="{19F9502A-AFBC-4874-9B5D-7A95AAA213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9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3" name="Rectangle 701">
              <a:extLst>
                <a:ext uri="{FF2B5EF4-FFF2-40B4-BE49-F238E27FC236}">
                  <a16:creationId xmlns:a16="http://schemas.microsoft.com/office/drawing/2014/main" id="{A40F0F20-BB46-4657-B274-24C553F005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2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4" name="Rectangle 702">
              <a:extLst>
                <a:ext uri="{FF2B5EF4-FFF2-40B4-BE49-F238E27FC236}">
                  <a16:creationId xmlns:a16="http://schemas.microsoft.com/office/drawing/2014/main" id="{328174CD-2987-48CC-B46B-D68503A39E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3" y="1827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5" name="Rectangle 703">
              <a:extLst>
                <a:ext uri="{FF2B5EF4-FFF2-40B4-BE49-F238E27FC236}">
                  <a16:creationId xmlns:a16="http://schemas.microsoft.com/office/drawing/2014/main" id="{1B190077-DADF-4974-A02E-340F84FC6C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8" y="186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5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6" name="Rectangle 704">
              <a:extLst>
                <a:ext uri="{FF2B5EF4-FFF2-40B4-BE49-F238E27FC236}">
                  <a16:creationId xmlns:a16="http://schemas.microsoft.com/office/drawing/2014/main" id="{DA33ADEF-6782-465C-B06D-E423963D91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7" y="186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7" name="Rectangle 705">
              <a:extLst>
                <a:ext uri="{FF2B5EF4-FFF2-40B4-BE49-F238E27FC236}">
                  <a16:creationId xmlns:a16="http://schemas.microsoft.com/office/drawing/2014/main" id="{1D40D8AB-28EF-4A97-AE36-471335202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9" y="1827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8" name="Rectangle 706">
              <a:extLst>
                <a:ext uri="{FF2B5EF4-FFF2-40B4-BE49-F238E27FC236}">
                  <a16:creationId xmlns:a16="http://schemas.microsoft.com/office/drawing/2014/main" id="{4DE3428E-2EA5-422C-81D7-A077FCFA6E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827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9" name="Rectangle 707">
              <a:extLst>
                <a:ext uri="{FF2B5EF4-FFF2-40B4-BE49-F238E27FC236}">
                  <a16:creationId xmlns:a16="http://schemas.microsoft.com/office/drawing/2014/main" id="{C19AD5D9-08F5-431A-915D-80338EE6EA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1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0" name="Rectangle 708">
              <a:extLst>
                <a:ext uri="{FF2B5EF4-FFF2-40B4-BE49-F238E27FC236}">
                  <a16:creationId xmlns:a16="http://schemas.microsoft.com/office/drawing/2014/main" id="{A84173CF-8B14-4618-B63C-61FB09D7A5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5" y="1827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1" name="Rectangle 709">
              <a:extLst>
                <a:ext uri="{FF2B5EF4-FFF2-40B4-BE49-F238E27FC236}">
                  <a16:creationId xmlns:a16="http://schemas.microsoft.com/office/drawing/2014/main" id="{213CE7EE-B3BB-4642-9814-A204005BA8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7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2" name="Rectangle 710">
              <a:extLst>
                <a:ext uri="{FF2B5EF4-FFF2-40B4-BE49-F238E27FC236}">
                  <a16:creationId xmlns:a16="http://schemas.microsoft.com/office/drawing/2014/main" id="{2C30051B-5C7E-4ED5-8150-CE9B60FE08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1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3" name="Rectangle 711">
              <a:extLst>
                <a:ext uri="{FF2B5EF4-FFF2-40B4-BE49-F238E27FC236}">
                  <a16:creationId xmlns:a16="http://schemas.microsoft.com/office/drawing/2014/main" id="{F9EBC756-3F4F-4B9A-A5F0-F5965EDF77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827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4" name="Rectangle 712">
              <a:extLst>
                <a:ext uri="{FF2B5EF4-FFF2-40B4-BE49-F238E27FC236}">
                  <a16:creationId xmlns:a16="http://schemas.microsoft.com/office/drawing/2014/main" id="{2242CC6E-C43A-4CB2-93D8-2D9FBFA306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86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3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5" name="Rectangle 713">
              <a:extLst>
                <a:ext uri="{FF2B5EF4-FFF2-40B4-BE49-F238E27FC236}">
                  <a16:creationId xmlns:a16="http://schemas.microsoft.com/office/drawing/2014/main" id="{022C423F-CE84-4AFF-B47A-B661D42DAA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2" y="186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6" name="Rectangle 714">
              <a:extLst>
                <a:ext uri="{FF2B5EF4-FFF2-40B4-BE49-F238E27FC236}">
                  <a16:creationId xmlns:a16="http://schemas.microsoft.com/office/drawing/2014/main" id="{1C8EA41D-2912-4E20-AA91-0205E08618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0" y="1827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7" name="Rectangle 715">
              <a:extLst>
                <a:ext uri="{FF2B5EF4-FFF2-40B4-BE49-F238E27FC236}">
                  <a16:creationId xmlns:a16="http://schemas.microsoft.com/office/drawing/2014/main" id="{5C9360F6-DFC9-4FC6-B6CB-B5609BA9E6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3" y="1827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8" name="Rectangle 716">
              <a:extLst>
                <a:ext uri="{FF2B5EF4-FFF2-40B4-BE49-F238E27FC236}">
                  <a16:creationId xmlns:a16="http://schemas.microsoft.com/office/drawing/2014/main" id="{A8D11816-436B-4567-AD7C-00EEC32A7B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2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3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9" name="Rectangle 717">
              <a:extLst>
                <a:ext uri="{FF2B5EF4-FFF2-40B4-BE49-F238E27FC236}">
                  <a16:creationId xmlns:a16="http://schemas.microsoft.com/office/drawing/2014/main" id="{BBC32FB3-210D-46B0-BE25-FFB37BB505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6" y="1827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20" name="Rectangle 718">
              <a:extLst>
                <a:ext uri="{FF2B5EF4-FFF2-40B4-BE49-F238E27FC236}">
                  <a16:creationId xmlns:a16="http://schemas.microsoft.com/office/drawing/2014/main" id="{9C669EDA-62A7-422B-9A3C-6BE1E22307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9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21" name="Rectangle 719">
              <a:extLst>
                <a:ext uri="{FF2B5EF4-FFF2-40B4-BE49-F238E27FC236}">
                  <a16:creationId xmlns:a16="http://schemas.microsoft.com/office/drawing/2014/main" id="{ACD52B91-9746-4B97-A8C0-D105211661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2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22" name="Freeform 720">
              <a:extLst>
                <a:ext uri="{FF2B5EF4-FFF2-40B4-BE49-F238E27FC236}">
                  <a16:creationId xmlns:a16="http://schemas.microsoft.com/office/drawing/2014/main" id="{04A4A29D-9C60-42D0-9EA0-C95CDB51CA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93" y="2889"/>
              <a:ext cx="2547" cy="501"/>
            </a:xfrm>
            <a:custGeom>
              <a:avLst/>
              <a:gdLst>
                <a:gd name="T0" fmla="*/ 6 w 6363"/>
                <a:gd name="T1" fmla="*/ 723 h 1251"/>
                <a:gd name="T2" fmla="*/ 6 w 6363"/>
                <a:gd name="T3" fmla="*/ 723 h 1251"/>
                <a:gd name="T4" fmla="*/ 6 w 6363"/>
                <a:gd name="T5" fmla="*/ 3 h 1251"/>
                <a:gd name="T6" fmla="*/ 3 w 6363"/>
                <a:gd name="T7" fmla="*/ 6 h 1251"/>
                <a:gd name="T8" fmla="*/ 6323 w 6363"/>
                <a:gd name="T9" fmla="*/ 6 h 1251"/>
                <a:gd name="T10" fmla="*/ 6320 w 6363"/>
                <a:gd name="T11" fmla="*/ 3 h 1251"/>
                <a:gd name="T12" fmla="*/ 6320 w 6363"/>
                <a:gd name="T13" fmla="*/ 1184 h 1251"/>
                <a:gd name="T14" fmla="*/ 6327 w 6363"/>
                <a:gd name="T15" fmla="*/ 1184 h 1251"/>
                <a:gd name="T16" fmla="*/ 6327 w 6363"/>
                <a:gd name="T17" fmla="*/ 0 h 1251"/>
                <a:gd name="T18" fmla="*/ 0 w 6363"/>
                <a:gd name="T19" fmla="*/ 0 h 1251"/>
                <a:gd name="T20" fmla="*/ 0 w 6363"/>
                <a:gd name="T21" fmla="*/ 723 h 1251"/>
                <a:gd name="T22" fmla="*/ 6 w 6363"/>
                <a:gd name="T23" fmla="*/ 723 h 1251"/>
                <a:gd name="T24" fmla="*/ 6283 w 6363"/>
                <a:gd name="T25" fmla="*/ 1171 h 1251"/>
                <a:gd name="T26" fmla="*/ 6283 w 6363"/>
                <a:gd name="T27" fmla="*/ 1171 h 1251"/>
                <a:gd name="T28" fmla="*/ 6323 w 6363"/>
                <a:gd name="T29" fmla="*/ 1251 h 1251"/>
                <a:gd name="T30" fmla="*/ 6363 w 6363"/>
                <a:gd name="T31" fmla="*/ 1171 h 1251"/>
                <a:gd name="T32" fmla="*/ 6283 w 6363"/>
                <a:gd name="T33" fmla="*/ 1171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63" h="1251">
                  <a:moveTo>
                    <a:pt x="6" y="723"/>
                  </a:moveTo>
                  <a:lnTo>
                    <a:pt x="6" y="723"/>
                  </a:lnTo>
                  <a:lnTo>
                    <a:pt x="6" y="3"/>
                  </a:lnTo>
                  <a:lnTo>
                    <a:pt x="3" y="6"/>
                  </a:lnTo>
                  <a:lnTo>
                    <a:pt x="6323" y="6"/>
                  </a:lnTo>
                  <a:lnTo>
                    <a:pt x="6320" y="3"/>
                  </a:lnTo>
                  <a:lnTo>
                    <a:pt x="6320" y="1184"/>
                  </a:lnTo>
                  <a:lnTo>
                    <a:pt x="6327" y="1184"/>
                  </a:lnTo>
                  <a:lnTo>
                    <a:pt x="6327" y="0"/>
                  </a:lnTo>
                  <a:lnTo>
                    <a:pt x="0" y="0"/>
                  </a:lnTo>
                  <a:lnTo>
                    <a:pt x="0" y="723"/>
                  </a:lnTo>
                  <a:lnTo>
                    <a:pt x="6" y="723"/>
                  </a:lnTo>
                  <a:close/>
                  <a:moveTo>
                    <a:pt x="6283" y="1171"/>
                  </a:moveTo>
                  <a:lnTo>
                    <a:pt x="6283" y="1171"/>
                  </a:lnTo>
                  <a:lnTo>
                    <a:pt x="6323" y="1251"/>
                  </a:lnTo>
                  <a:lnTo>
                    <a:pt x="6363" y="1171"/>
                  </a:lnTo>
                  <a:lnTo>
                    <a:pt x="6283" y="117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27" name="Freeform 725">
              <a:extLst>
                <a:ext uri="{FF2B5EF4-FFF2-40B4-BE49-F238E27FC236}">
                  <a16:creationId xmlns:a16="http://schemas.microsoft.com/office/drawing/2014/main" id="{673D0912-61D7-43E5-AA7C-B5DE114651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83" y="1228"/>
              <a:ext cx="3680" cy="1851"/>
            </a:xfrm>
            <a:custGeom>
              <a:avLst/>
              <a:gdLst>
                <a:gd name="T0" fmla="*/ 7 w 9195"/>
                <a:gd name="T1" fmla="*/ 201 h 4620"/>
                <a:gd name="T2" fmla="*/ 7 w 9195"/>
                <a:gd name="T3" fmla="*/ 201 h 4620"/>
                <a:gd name="T4" fmla="*/ 7 w 9195"/>
                <a:gd name="T5" fmla="*/ 3 h 4620"/>
                <a:gd name="T6" fmla="*/ 4 w 9195"/>
                <a:gd name="T7" fmla="*/ 6 h 4620"/>
                <a:gd name="T8" fmla="*/ 9155 w 9195"/>
                <a:gd name="T9" fmla="*/ 6 h 4620"/>
                <a:gd name="T10" fmla="*/ 9152 w 9195"/>
                <a:gd name="T11" fmla="*/ 3 h 4620"/>
                <a:gd name="T12" fmla="*/ 9152 w 9195"/>
                <a:gd name="T13" fmla="*/ 4554 h 4620"/>
                <a:gd name="T14" fmla="*/ 9159 w 9195"/>
                <a:gd name="T15" fmla="*/ 4554 h 4620"/>
                <a:gd name="T16" fmla="*/ 9159 w 9195"/>
                <a:gd name="T17" fmla="*/ 0 h 4620"/>
                <a:gd name="T18" fmla="*/ 0 w 9195"/>
                <a:gd name="T19" fmla="*/ 0 h 4620"/>
                <a:gd name="T20" fmla="*/ 0 w 9195"/>
                <a:gd name="T21" fmla="*/ 201 h 4620"/>
                <a:gd name="T22" fmla="*/ 7 w 9195"/>
                <a:gd name="T23" fmla="*/ 201 h 4620"/>
                <a:gd name="T24" fmla="*/ 9115 w 9195"/>
                <a:gd name="T25" fmla="*/ 4540 h 4620"/>
                <a:gd name="T26" fmla="*/ 9115 w 9195"/>
                <a:gd name="T27" fmla="*/ 4540 h 4620"/>
                <a:gd name="T28" fmla="*/ 9155 w 9195"/>
                <a:gd name="T29" fmla="*/ 4620 h 4620"/>
                <a:gd name="T30" fmla="*/ 9195 w 9195"/>
                <a:gd name="T31" fmla="*/ 4540 h 4620"/>
                <a:gd name="T32" fmla="*/ 9115 w 9195"/>
                <a:gd name="T33" fmla="*/ 4540 h 4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95" h="4620">
                  <a:moveTo>
                    <a:pt x="7" y="201"/>
                  </a:moveTo>
                  <a:lnTo>
                    <a:pt x="7" y="201"/>
                  </a:lnTo>
                  <a:lnTo>
                    <a:pt x="7" y="3"/>
                  </a:lnTo>
                  <a:lnTo>
                    <a:pt x="4" y="6"/>
                  </a:lnTo>
                  <a:lnTo>
                    <a:pt x="9155" y="6"/>
                  </a:lnTo>
                  <a:lnTo>
                    <a:pt x="9152" y="3"/>
                  </a:lnTo>
                  <a:lnTo>
                    <a:pt x="9152" y="4554"/>
                  </a:lnTo>
                  <a:lnTo>
                    <a:pt x="9159" y="4554"/>
                  </a:lnTo>
                  <a:lnTo>
                    <a:pt x="9159" y="0"/>
                  </a:lnTo>
                  <a:lnTo>
                    <a:pt x="0" y="0"/>
                  </a:lnTo>
                  <a:lnTo>
                    <a:pt x="0" y="201"/>
                  </a:lnTo>
                  <a:lnTo>
                    <a:pt x="7" y="201"/>
                  </a:lnTo>
                  <a:close/>
                  <a:moveTo>
                    <a:pt x="9115" y="4540"/>
                  </a:moveTo>
                  <a:lnTo>
                    <a:pt x="9115" y="4540"/>
                  </a:lnTo>
                  <a:lnTo>
                    <a:pt x="9155" y="4620"/>
                  </a:lnTo>
                  <a:lnTo>
                    <a:pt x="9195" y="4540"/>
                  </a:lnTo>
                  <a:lnTo>
                    <a:pt x="9115" y="454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28" name="Freeform 726">
              <a:extLst>
                <a:ext uri="{FF2B5EF4-FFF2-40B4-BE49-F238E27FC236}">
                  <a16:creationId xmlns:a16="http://schemas.microsoft.com/office/drawing/2014/main" id="{4477DAE2-A5EA-4B1A-9CC8-C824531F89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70" y="1255"/>
              <a:ext cx="4620" cy="1201"/>
            </a:xfrm>
            <a:custGeom>
              <a:avLst/>
              <a:gdLst>
                <a:gd name="T0" fmla="*/ 7 w 11544"/>
                <a:gd name="T1" fmla="*/ 154 h 2998"/>
                <a:gd name="T2" fmla="*/ 7 w 11544"/>
                <a:gd name="T3" fmla="*/ 154 h 2998"/>
                <a:gd name="T4" fmla="*/ 7 w 11544"/>
                <a:gd name="T5" fmla="*/ 3 h 2998"/>
                <a:gd name="T6" fmla="*/ 3 w 11544"/>
                <a:gd name="T7" fmla="*/ 6 h 2998"/>
                <a:gd name="T8" fmla="*/ 11504 w 11544"/>
                <a:gd name="T9" fmla="*/ 6 h 2998"/>
                <a:gd name="T10" fmla="*/ 11501 w 11544"/>
                <a:gd name="T11" fmla="*/ 3 h 2998"/>
                <a:gd name="T12" fmla="*/ 11501 w 11544"/>
                <a:gd name="T13" fmla="*/ 2931 h 2998"/>
                <a:gd name="T14" fmla="*/ 11508 w 11544"/>
                <a:gd name="T15" fmla="*/ 2931 h 2998"/>
                <a:gd name="T16" fmla="*/ 11508 w 11544"/>
                <a:gd name="T17" fmla="*/ 0 h 2998"/>
                <a:gd name="T18" fmla="*/ 0 w 11544"/>
                <a:gd name="T19" fmla="*/ 0 h 2998"/>
                <a:gd name="T20" fmla="*/ 0 w 11544"/>
                <a:gd name="T21" fmla="*/ 154 h 2998"/>
                <a:gd name="T22" fmla="*/ 7 w 11544"/>
                <a:gd name="T23" fmla="*/ 154 h 2998"/>
                <a:gd name="T24" fmla="*/ 11464 w 11544"/>
                <a:gd name="T25" fmla="*/ 2918 h 2998"/>
                <a:gd name="T26" fmla="*/ 11464 w 11544"/>
                <a:gd name="T27" fmla="*/ 2918 h 2998"/>
                <a:gd name="T28" fmla="*/ 11504 w 11544"/>
                <a:gd name="T29" fmla="*/ 2998 h 2998"/>
                <a:gd name="T30" fmla="*/ 11544 w 11544"/>
                <a:gd name="T31" fmla="*/ 2918 h 2998"/>
                <a:gd name="T32" fmla="*/ 11464 w 11544"/>
                <a:gd name="T33" fmla="*/ 2918 h 2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544" h="2998">
                  <a:moveTo>
                    <a:pt x="7" y="154"/>
                  </a:moveTo>
                  <a:lnTo>
                    <a:pt x="7" y="154"/>
                  </a:lnTo>
                  <a:lnTo>
                    <a:pt x="7" y="3"/>
                  </a:lnTo>
                  <a:lnTo>
                    <a:pt x="3" y="6"/>
                  </a:lnTo>
                  <a:lnTo>
                    <a:pt x="11504" y="6"/>
                  </a:lnTo>
                  <a:lnTo>
                    <a:pt x="11501" y="3"/>
                  </a:lnTo>
                  <a:lnTo>
                    <a:pt x="11501" y="2931"/>
                  </a:lnTo>
                  <a:lnTo>
                    <a:pt x="11508" y="2931"/>
                  </a:lnTo>
                  <a:lnTo>
                    <a:pt x="11508" y="0"/>
                  </a:lnTo>
                  <a:lnTo>
                    <a:pt x="0" y="0"/>
                  </a:lnTo>
                  <a:lnTo>
                    <a:pt x="0" y="154"/>
                  </a:lnTo>
                  <a:lnTo>
                    <a:pt x="7" y="154"/>
                  </a:lnTo>
                  <a:close/>
                  <a:moveTo>
                    <a:pt x="11464" y="2918"/>
                  </a:moveTo>
                  <a:lnTo>
                    <a:pt x="11464" y="2918"/>
                  </a:lnTo>
                  <a:lnTo>
                    <a:pt x="11504" y="2998"/>
                  </a:lnTo>
                  <a:lnTo>
                    <a:pt x="11544" y="2918"/>
                  </a:lnTo>
                  <a:lnTo>
                    <a:pt x="11464" y="291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29" name="Freeform 727">
              <a:extLst>
                <a:ext uri="{FF2B5EF4-FFF2-40B4-BE49-F238E27FC236}">
                  <a16:creationId xmlns:a16="http://schemas.microsoft.com/office/drawing/2014/main" id="{C92E62AF-C0F4-474F-BF5B-9AA8EC063C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0" y="3318"/>
              <a:ext cx="292" cy="105"/>
            </a:xfrm>
            <a:custGeom>
              <a:avLst/>
              <a:gdLst>
                <a:gd name="T0" fmla="*/ 354 w 730"/>
                <a:gd name="T1" fmla="*/ 258 h 260"/>
                <a:gd name="T2" fmla="*/ 354 w 730"/>
                <a:gd name="T3" fmla="*/ 258 h 260"/>
                <a:gd name="T4" fmla="*/ 633 w 730"/>
                <a:gd name="T5" fmla="*/ 65 h 260"/>
                <a:gd name="T6" fmla="*/ 600 w 730"/>
                <a:gd name="T7" fmla="*/ 65 h 260"/>
                <a:gd name="T8" fmla="*/ 675 w 730"/>
                <a:gd name="T9" fmla="*/ 0 h 260"/>
                <a:gd name="T10" fmla="*/ 730 w 730"/>
                <a:gd name="T11" fmla="*/ 65 h 260"/>
                <a:gd name="T12" fmla="*/ 698 w 730"/>
                <a:gd name="T13" fmla="*/ 65 h 260"/>
                <a:gd name="T14" fmla="*/ 387 w 730"/>
                <a:gd name="T15" fmla="*/ 260 h 260"/>
                <a:gd name="T16" fmla="*/ 322 w 730"/>
                <a:gd name="T17" fmla="*/ 260 h 260"/>
                <a:gd name="T18" fmla="*/ 0 w 730"/>
                <a:gd name="T19" fmla="*/ 0 h 260"/>
                <a:gd name="T20" fmla="*/ 65 w 730"/>
                <a:gd name="T21" fmla="*/ 0 h 260"/>
                <a:gd name="T22" fmla="*/ 387 w 730"/>
                <a:gd name="T23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0" h="260">
                  <a:moveTo>
                    <a:pt x="354" y="258"/>
                  </a:moveTo>
                  <a:lnTo>
                    <a:pt x="354" y="258"/>
                  </a:lnTo>
                  <a:cubicBezTo>
                    <a:pt x="488" y="247"/>
                    <a:pt x="599" y="170"/>
                    <a:pt x="633" y="65"/>
                  </a:cubicBezTo>
                  <a:lnTo>
                    <a:pt x="600" y="65"/>
                  </a:lnTo>
                  <a:lnTo>
                    <a:pt x="675" y="0"/>
                  </a:lnTo>
                  <a:lnTo>
                    <a:pt x="730" y="65"/>
                  </a:lnTo>
                  <a:lnTo>
                    <a:pt x="698" y="65"/>
                  </a:lnTo>
                  <a:cubicBezTo>
                    <a:pt x="661" y="180"/>
                    <a:pt x="533" y="260"/>
                    <a:pt x="387" y="260"/>
                  </a:cubicBezTo>
                  <a:lnTo>
                    <a:pt x="322" y="260"/>
                  </a:lnTo>
                  <a:cubicBezTo>
                    <a:pt x="144" y="260"/>
                    <a:pt x="0" y="143"/>
                    <a:pt x="0" y="0"/>
                  </a:cubicBezTo>
                  <a:lnTo>
                    <a:pt x="65" y="0"/>
                  </a:lnTo>
                  <a:cubicBezTo>
                    <a:pt x="65" y="143"/>
                    <a:pt x="209" y="260"/>
                    <a:pt x="387" y="260"/>
                  </a:cubicBezTo>
                </a:path>
              </a:pathLst>
            </a:custGeom>
            <a:noFill/>
            <a:ln w="7938" cap="flat">
              <a:solidFill>
                <a:srgbClr val="41719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30" name="Freeform 728">
              <a:extLst>
                <a:ext uri="{FF2B5EF4-FFF2-40B4-BE49-F238E27FC236}">
                  <a16:creationId xmlns:a16="http://schemas.microsoft.com/office/drawing/2014/main" id="{22CF9A86-0A30-4BE8-A63C-1805DB7EF5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6" y="2779"/>
              <a:ext cx="295" cy="102"/>
            </a:xfrm>
            <a:custGeom>
              <a:avLst/>
              <a:gdLst>
                <a:gd name="T0" fmla="*/ 379 w 736"/>
                <a:gd name="T1" fmla="*/ 1 h 254"/>
                <a:gd name="T2" fmla="*/ 379 w 736"/>
                <a:gd name="T3" fmla="*/ 1 h 254"/>
                <a:gd name="T4" fmla="*/ 95 w 736"/>
                <a:gd name="T5" fmla="*/ 190 h 254"/>
                <a:gd name="T6" fmla="*/ 127 w 736"/>
                <a:gd name="T7" fmla="*/ 190 h 254"/>
                <a:gd name="T8" fmla="*/ 53 w 736"/>
                <a:gd name="T9" fmla="*/ 254 h 254"/>
                <a:gd name="T10" fmla="*/ 0 w 736"/>
                <a:gd name="T11" fmla="*/ 190 h 254"/>
                <a:gd name="T12" fmla="*/ 32 w 736"/>
                <a:gd name="T13" fmla="*/ 190 h 254"/>
                <a:gd name="T14" fmla="*/ 347 w 736"/>
                <a:gd name="T15" fmla="*/ 0 h 254"/>
                <a:gd name="T16" fmla="*/ 410 w 736"/>
                <a:gd name="T17" fmla="*/ 0 h 254"/>
                <a:gd name="T18" fmla="*/ 736 w 736"/>
                <a:gd name="T19" fmla="*/ 254 h 254"/>
                <a:gd name="T20" fmla="*/ 673 w 736"/>
                <a:gd name="T21" fmla="*/ 254 h 254"/>
                <a:gd name="T22" fmla="*/ 347 w 736"/>
                <a:gd name="T23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6" h="254">
                  <a:moveTo>
                    <a:pt x="379" y="1"/>
                  </a:moveTo>
                  <a:lnTo>
                    <a:pt x="379" y="1"/>
                  </a:lnTo>
                  <a:cubicBezTo>
                    <a:pt x="242" y="12"/>
                    <a:pt x="129" y="87"/>
                    <a:pt x="95" y="190"/>
                  </a:cubicBezTo>
                  <a:lnTo>
                    <a:pt x="127" y="190"/>
                  </a:lnTo>
                  <a:lnTo>
                    <a:pt x="53" y="254"/>
                  </a:lnTo>
                  <a:lnTo>
                    <a:pt x="0" y="190"/>
                  </a:lnTo>
                  <a:lnTo>
                    <a:pt x="32" y="190"/>
                  </a:lnTo>
                  <a:cubicBezTo>
                    <a:pt x="69" y="78"/>
                    <a:pt x="198" y="0"/>
                    <a:pt x="347" y="0"/>
                  </a:cubicBezTo>
                  <a:lnTo>
                    <a:pt x="410" y="0"/>
                  </a:lnTo>
                  <a:cubicBezTo>
                    <a:pt x="590" y="0"/>
                    <a:pt x="736" y="114"/>
                    <a:pt x="736" y="254"/>
                  </a:cubicBezTo>
                  <a:lnTo>
                    <a:pt x="673" y="254"/>
                  </a:lnTo>
                  <a:cubicBezTo>
                    <a:pt x="673" y="114"/>
                    <a:pt x="527" y="0"/>
                    <a:pt x="347" y="0"/>
                  </a:cubicBezTo>
                </a:path>
              </a:pathLst>
            </a:custGeom>
            <a:noFill/>
            <a:ln w="7938" cap="flat">
              <a:solidFill>
                <a:srgbClr val="41719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31" name="Freeform 729">
              <a:extLst>
                <a:ext uri="{FF2B5EF4-FFF2-40B4-BE49-F238E27FC236}">
                  <a16:creationId xmlns:a16="http://schemas.microsoft.com/office/drawing/2014/main" id="{D41DC315-7F3E-4033-A5C9-3842D7546E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9" y="3783"/>
              <a:ext cx="295" cy="101"/>
            </a:xfrm>
            <a:custGeom>
              <a:avLst/>
              <a:gdLst>
                <a:gd name="T0" fmla="*/ 358 w 737"/>
                <a:gd name="T1" fmla="*/ 252 h 253"/>
                <a:gd name="T2" fmla="*/ 358 w 737"/>
                <a:gd name="T3" fmla="*/ 252 h 253"/>
                <a:gd name="T4" fmla="*/ 642 w 737"/>
                <a:gd name="T5" fmla="*/ 63 h 253"/>
                <a:gd name="T6" fmla="*/ 610 w 737"/>
                <a:gd name="T7" fmla="*/ 63 h 253"/>
                <a:gd name="T8" fmla="*/ 684 w 737"/>
                <a:gd name="T9" fmla="*/ 0 h 253"/>
                <a:gd name="T10" fmla="*/ 737 w 737"/>
                <a:gd name="T11" fmla="*/ 63 h 253"/>
                <a:gd name="T12" fmla="*/ 705 w 737"/>
                <a:gd name="T13" fmla="*/ 63 h 253"/>
                <a:gd name="T14" fmla="*/ 390 w 737"/>
                <a:gd name="T15" fmla="*/ 253 h 253"/>
                <a:gd name="T16" fmla="*/ 326 w 737"/>
                <a:gd name="T17" fmla="*/ 253 h 253"/>
                <a:gd name="T18" fmla="*/ 0 w 737"/>
                <a:gd name="T19" fmla="*/ 0 h 253"/>
                <a:gd name="T20" fmla="*/ 64 w 737"/>
                <a:gd name="T21" fmla="*/ 0 h 253"/>
                <a:gd name="T22" fmla="*/ 390 w 737"/>
                <a:gd name="T23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7" h="253">
                  <a:moveTo>
                    <a:pt x="358" y="252"/>
                  </a:moveTo>
                  <a:lnTo>
                    <a:pt x="358" y="252"/>
                  </a:lnTo>
                  <a:cubicBezTo>
                    <a:pt x="494" y="242"/>
                    <a:pt x="608" y="166"/>
                    <a:pt x="642" y="63"/>
                  </a:cubicBezTo>
                  <a:lnTo>
                    <a:pt x="610" y="63"/>
                  </a:lnTo>
                  <a:lnTo>
                    <a:pt x="684" y="0"/>
                  </a:lnTo>
                  <a:lnTo>
                    <a:pt x="737" y="63"/>
                  </a:lnTo>
                  <a:lnTo>
                    <a:pt x="705" y="63"/>
                  </a:lnTo>
                  <a:cubicBezTo>
                    <a:pt x="668" y="175"/>
                    <a:pt x="538" y="253"/>
                    <a:pt x="390" y="253"/>
                  </a:cubicBezTo>
                  <a:lnTo>
                    <a:pt x="326" y="253"/>
                  </a:lnTo>
                  <a:cubicBezTo>
                    <a:pt x="146" y="253"/>
                    <a:pt x="0" y="140"/>
                    <a:pt x="0" y="0"/>
                  </a:cubicBezTo>
                  <a:lnTo>
                    <a:pt x="64" y="0"/>
                  </a:lnTo>
                  <a:cubicBezTo>
                    <a:pt x="64" y="140"/>
                    <a:pt x="210" y="253"/>
                    <a:pt x="390" y="253"/>
                  </a:cubicBezTo>
                </a:path>
              </a:pathLst>
            </a:custGeom>
            <a:noFill/>
            <a:ln w="7938" cap="flat">
              <a:solidFill>
                <a:srgbClr val="41719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32" name="Freeform 730">
              <a:extLst>
                <a:ext uri="{FF2B5EF4-FFF2-40B4-BE49-F238E27FC236}">
                  <a16:creationId xmlns:a16="http://schemas.microsoft.com/office/drawing/2014/main" id="{1CA82CAA-33EA-4DEA-8172-043DB80B41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8" y="3193"/>
              <a:ext cx="292" cy="101"/>
            </a:xfrm>
            <a:custGeom>
              <a:avLst/>
              <a:gdLst>
                <a:gd name="T0" fmla="*/ 376 w 730"/>
                <a:gd name="T1" fmla="*/ 1 h 253"/>
                <a:gd name="T2" fmla="*/ 376 w 730"/>
                <a:gd name="T3" fmla="*/ 1 h 253"/>
                <a:gd name="T4" fmla="*/ 95 w 730"/>
                <a:gd name="T5" fmla="*/ 190 h 253"/>
                <a:gd name="T6" fmla="*/ 127 w 730"/>
                <a:gd name="T7" fmla="*/ 190 h 253"/>
                <a:gd name="T8" fmla="*/ 53 w 730"/>
                <a:gd name="T9" fmla="*/ 253 h 253"/>
                <a:gd name="T10" fmla="*/ 0 w 730"/>
                <a:gd name="T11" fmla="*/ 190 h 253"/>
                <a:gd name="T12" fmla="*/ 32 w 730"/>
                <a:gd name="T13" fmla="*/ 190 h 253"/>
                <a:gd name="T14" fmla="*/ 344 w 730"/>
                <a:gd name="T15" fmla="*/ 0 h 253"/>
                <a:gd name="T16" fmla="*/ 408 w 730"/>
                <a:gd name="T17" fmla="*/ 0 h 253"/>
                <a:gd name="T18" fmla="*/ 730 w 730"/>
                <a:gd name="T19" fmla="*/ 253 h 253"/>
                <a:gd name="T20" fmla="*/ 667 w 730"/>
                <a:gd name="T21" fmla="*/ 253 h 253"/>
                <a:gd name="T22" fmla="*/ 344 w 730"/>
                <a:gd name="T23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0" h="253">
                  <a:moveTo>
                    <a:pt x="376" y="1"/>
                  </a:moveTo>
                  <a:lnTo>
                    <a:pt x="376" y="1"/>
                  </a:lnTo>
                  <a:cubicBezTo>
                    <a:pt x="241" y="11"/>
                    <a:pt x="129" y="87"/>
                    <a:pt x="95" y="190"/>
                  </a:cubicBezTo>
                  <a:lnTo>
                    <a:pt x="127" y="190"/>
                  </a:lnTo>
                  <a:lnTo>
                    <a:pt x="53" y="253"/>
                  </a:lnTo>
                  <a:lnTo>
                    <a:pt x="0" y="190"/>
                  </a:lnTo>
                  <a:lnTo>
                    <a:pt x="32" y="190"/>
                  </a:lnTo>
                  <a:cubicBezTo>
                    <a:pt x="69" y="78"/>
                    <a:pt x="197" y="0"/>
                    <a:pt x="344" y="0"/>
                  </a:cubicBezTo>
                  <a:lnTo>
                    <a:pt x="408" y="0"/>
                  </a:lnTo>
                  <a:cubicBezTo>
                    <a:pt x="586" y="0"/>
                    <a:pt x="730" y="113"/>
                    <a:pt x="730" y="253"/>
                  </a:cubicBezTo>
                  <a:lnTo>
                    <a:pt x="667" y="253"/>
                  </a:lnTo>
                  <a:cubicBezTo>
                    <a:pt x="667" y="113"/>
                    <a:pt x="522" y="0"/>
                    <a:pt x="344" y="0"/>
                  </a:cubicBezTo>
                </a:path>
              </a:pathLst>
            </a:custGeom>
            <a:noFill/>
            <a:ln w="7938" cap="flat">
              <a:solidFill>
                <a:srgbClr val="41719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34" name="Rectangle 732">
              <a:extLst>
                <a:ext uri="{FF2B5EF4-FFF2-40B4-BE49-F238E27FC236}">
                  <a16:creationId xmlns:a16="http://schemas.microsoft.com/office/drawing/2014/main" id="{CE9B73EA-32E3-4F46-856B-536B8246DBC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4343" y="3277"/>
              <a:ext cx="41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g</a:t>
              </a:r>
              <a:endParaRPr kumimoji="0" lang="en-DE" altLang="en-D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36" name="Rectangle 734">
              <a:extLst>
                <a:ext uri="{FF2B5EF4-FFF2-40B4-BE49-F238E27FC236}">
                  <a16:creationId xmlns:a16="http://schemas.microsoft.com/office/drawing/2014/main" id="{F7EDA9EF-660B-45D6-B73C-B20EF6996F7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5813" y="3681"/>
              <a:ext cx="41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g</a:t>
              </a:r>
              <a:endParaRPr kumimoji="0" lang="en-DE" altLang="en-D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37" name="TextBox 736">
                <a:extLst>
                  <a:ext uri="{FF2B5EF4-FFF2-40B4-BE49-F238E27FC236}">
                    <a16:creationId xmlns:a16="http://schemas.microsoft.com/office/drawing/2014/main" id="{9F57533C-C8B3-47DA-A93C-00A1FA296B0A}"/>
                  </a:ext>
                </a:extLst>
              </p:cNvPr>
              <p:cNvSpPr txBox="1"/>
              <p:nvPr/>
            </p:nvSpPr>
            <p:spPr>
              <a:xfrm>
                <a:off x="11462700" y="3897394"/>
                <a:ext cx="173124" cy="1692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11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⊕</m:t>
                      </m:r>
                    </m:oMath>
                  </m:oMathPara>
                </a14:m>
                <a:endParaRPr lang="en-DE" sz="1100" dirty="0"/>
              </a:p>
            </p:txBody>
          </p:sp>
        </mc:Choice>
        <mc:Fallback xmlns="">
          <p:sp>
            <p:nvSpPr>
              <p:cNvPr id="737" name="TextBox 736">
                <a:extLst>
                  <a:ext uri="{FF2B5EF4-FFF2-40B4-BE49-F238E27FC236}">
                    <a16:creationId xmlns:a16="http://schemas.microsoft.com/office/drawing/2014/main" id="{9F57533C-C8B3-47DA-A93C-00A1FA296B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62700" y="3897394"/>
                <a:ext cx="173124" cy="169277"/>
              </a:xfrm>
              <a:prstGeom prst="rect">
                <a:avLst/>
              </a:prstGeom>
              <a:blipFill>
                <a:blip r:embed="rId2"/>
                <a:stretch>
                  <a:fillRect l="-24138" r="-24138" b="-25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38" name="TextBox 737">
                <a:extLst>
                  <a:ext uri="{FF2B5EF4-FFF2-40B4-BE49-F238E27FC236}">
                    <a16:creationId xmlns:a16="http://schemas.microsoft.com/office/drawing/2014/main" id="{E5AD2CCE-7B1E-4121-B5F2-E43CF4C24864}"/>
                  </a:ext>
                </a:extLst>
              </p:cNvPr>
              <p:cNvSpPr txBox="1"/>
              <p:nvPr/>
            </p:nvSpPr>
            <p:spPr>
              <a:xfrm>
                <a:off x="10935646" y="4913485"/>
                <a:ext cx="175719" cy="1692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11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⊕</m:t>
                      </m:r>
                    </m:oMath>
                  </m:oMathPara>
                </a14:m>
                <a:endParaRPr lang="en-DE" sz="1100" dirty="0"/>
              </a:p>
            </p:txBody>
          </p:sp>
        </mc:Choice>
        <mc:Fallback xmlns="">
          <p:sp>
            <p:nvSpPr>
              <p:cNvPr id="738" name="TextBox 737">
                <a:extLst>
                  <a:ext uri="{FF2B5EF4-FFF2-40B4-BE49-F238E27FC236}">
                    <a16:creationId xmlns:a16="http://schemas.microsoft.com/office/drawing/2014/main" id="{E5AD2CCE-7B1E-4121-B5F2-E43CF4C248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35646" y="4913485"/>
                <a:ext cx="175719" cy="169277"/>
              </a:xfrm>
              <a:prstGeom prst="rect">
                <a:avLst/>
              </a:prstGeom>
              <a:blipFill>
                <a:blip r:embed="rId2"/>
                <a:stretch>
                  <a:fillRect l="-24138" r="-24138" b="-25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55" name="TextBox 1454">
            <a:extLst>
              <a:ext uri="{FF2B5EF4-FFF2-40B4-BE49-F238E27FC236}">
                <a16:creationId xmlns:a16="http://schemas.microsoft.com/office/drawing/2014/main" id="{57D1156E-0C8D-4843-A237-17F0A1E19AC9}"/>
              </a:ext>
            </a:extLst>
          </p:cNvPr>
          <p:cNvSpPr txBox="1"/>
          <p:nvPr/>
        </p:nvSpPr>
        <p:spPr>
          <a:xfrm>
            <a:off x="446567" y="5240075"/>
            <a:ext cx="27839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kMAC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/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pxl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en-US" dirty="0">
                <a:solidFill>
                  <a:srgbClr val="0070C0"/>
                </a:solidFill>
                <a:highlight>
                  <a:srgbClr val="FFFF00"/>
                </a:highlight>
                <a:latin typeface="Cambria" panose="02040503050406030204" pitchFamily="18" charset="0"/>
                <a:ea typeface="Cambria" panose="02040503050406030204" pitchFamily="18" charset="0"/>
              </a:rPr>
              <a:t>61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+ 8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Total Param, M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1.4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+ 1.5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en-DE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TextBox 739">
            <a:extLst>
              <a:ext uri="{FF2B5EF4-FFF2-40B4-BE49-F238E27FC236}">
                <a16:creationId xmlns:a16="http://schemas.microsoft.com/office/drawing/2014/main" id="{EFAD6059-E4C4-89FE-09E8-2A3B2A7D7314}"/>
              </a:ext>
            </a:extLst>
          </p:cNvPr>
          <p:cNvSpPr txBox="1"/>
          <p:nvPr/>
        </p:nvSpPr>
        <p:spPr>
          <a:xfrm>
            <a:off x="51929" y="2019350"/>
            <a:ext cx="367797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Total number of BBBs reduced 31 </a:t>
            </a:r>
            <a:r>
              <a:rPr lang="en-US" dirty="0">
                <a:sym typeface="Wingdings" panose="05000000000000000000" pitchFamily="2" charset="2"/>
              </a:rPr>
              <a:t>24 (less latency)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Wingdings" panose="05000000000000000000" pitchFamily="2" charset="2"/>
              </a:rPr>
              <a:t>Total number of conv layers are reduced by 21% (196 </a:t>
            </a:r>
            <a:r>
              <a:rPr lang="en-US" altLang="zh-CN" dirty="0">
                <a:sym typeface="Wingdings" panose="05000000000000000000" pitchFamily="2" charset="2"/>
              </a:rPr>
              <a:t> </a:t>
            </a:r>
            <a:r>
              <a:rPr lang="en-US" dirty="0">
                <a:sym typeface="Wingdings" panose="05000000000000000000" pitchFamily="2" charset="2"/>
              </a:rPr>
              <a:t>154)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Number of channels increased</a:t>
            </a:r>
            <a:endParaRPr lang="en-CA" dirty="0"/>
          </a:p>
          <a:p>
            <a:r>
              <a:rPr lang="en-CA" u="sng" dirty="0"/>
              <a:t>Claimed benefits: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0.2% (RA </a:t>
            </a:r>
            <a:r>
              <a:rPr lang="en-US" dirty="0" err="1"/>
              <a:t>cfg</a:t>
            </a:r>
            <a:r>
              <a:rPr lang="en-US" dirty="0"/>
              <a:t>) , 0.43% (LDB </a:t>
            </a:r>
            <a:r>
              <a:rPr lang="en-US" dirty="0" err="1"/>
              <a:t>cfg</a:t>
            </a:r>
            <a:r>
              <a:rPr lang="en-US" dirty="0"/>
              <a:t>) </a:t>
            </a:r>
            <a:r>
              <a:rPr lang="en-US" dirty="0" err="1"/>
              <a:t>luma</a:t>
            </a:r>
            <a:r>
              <a:rPr lang="en-US" dirty="0"/>
              <a:t> BD-rate gain</a:t>
            </a:r>
            <a:endParaRPr lang="en-CA" u="sng" dirty="0"/>
          </a:p>
        </p:txBody>
      </p:sp>
      <p:sp>
        <p:nvSpPr>
          <p:cNvPr id="739" name="Rectangle 738">
            <a:extLst>
              <a:ext uri="{FF2B5EF4-FFF2-40B4-BE49-F238E27FC236}">
                <a16:creationId xmlns:a16="http://schemas.microsoft.com/office/drawing/2014/main" id="{5469AE32-65C3-414E-B797-8B9EACD43E60}"/>
              </a:ext>
            </a:extLst>
          </p:cNvPr>
          <p:cNvSpPr/>
          <p:nvPr/>
        </p:nvSpPr>
        <p:spPr>
          <a:xfrm>
            <a:off x="3861902" y="6127572"/>
            <a:ext cx="14196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Crosschecked in</a:t>
            </a:r>
          </a:p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  <a:hlinkClick r:id="rId3"/>
              </a:rPr>
              <a:t> </a:t>
            </a:r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  <a:hlinkClick r:id="rId4"/>
              </a:rPr>
              <a:t>JVET-AH0281</a:t>
            </a:r>
            <a:endParaRPr lang="en-DE" sz="1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68884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EE1-2.3 Transformers (Subtest 1)</a:t>
            </a:r>
            <a:endParaRPr lang="en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7" name="TextBox 736">
                <a:extLst>
                  <a:ext uri="{FF2B5EF4-FFF2-40B4-BE49-F238E27FC236}">
                    <a16:creationId xmlns:a16="http://schemas.microsoft.com/office/drawing/2014/main" id="{9F57533C-C8B3-47DA-A93C-00A1FA296B0A}"/>
                  </a:ext>
                </a:extLst>
              </p:cNvPr>
              <p:cNvSpPr txBox="1"/>
              <p:nvPr/>
            </p:nvSpPr>
            <p:spPr>
              <a:xfrm>
                <a:off x="11462700" y="3897394"/>
                <a:ext cx="173124" cy="1692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11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⊕</m:t>
                      </m:r>
                    </m:oMath>
                  </m:oMathPara>
                </a14:m>
                <a:endParaRPr lang="en-DE" sz="1100" dirty="0"/>
              </a:p>
            </p:txBody>
          </p:sp>
        </mc:Choice>
        <mc:Fallback xmlns="">
          <p:sp>
            <p:nvSpPr>
              <p:cNvPr id="737" name="TextBox 736">
                <a:extLst>
                  <a:ext uri="{FF2B5EF4-FFF2-40B4-BE49-F238E27FC236}">
                    <a16:creationId xmlns:a16="http://schemas.microsoft.com/office/drawing/2014/main" id="{9F57533C-C8B3-47DA-A93C-00A1FA296B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62700" y="3897394"/>
                <a:ext cx="173124" cy="169277"/>
              </a:xfrm>
              <a:prstGeom prst="rect">
                <a:avLst/>
              </a:prstGeom>
              <a:blipFill>
                <a:blip r:embed="rId2"/>
                <a:stretch>
                  <a:fillRect l="-24138" r="-24138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38" name="TextBox 737">
                <a:extLst>
                  <a:ext uri="{FF2B5EF4-FFF2-40B4-BE49-F238E27FC236}">
                    <a16:creationId xmlns:a16="http://schemas.microsoft.com/office/drawing/2014/main" id="{E5AD2CCE-7B1E-4121-B5F2-E43CF4C24864}"/>
                  </a:ext>
                </a:extLst>
              </p:cNvPr>
              <p:cNvSpPr txBox="1"/>
              <p:nvPr/>
            </p:nvSpPr>
            <p:spPr>
              <a:xfrm>
                <a:off x="10935646" y="4913485"/>
                <a:ext cx="175719" cy="1692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11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⊕</m:t>
                      </m:r>
                    </m:oMath>
                  </m:oMathPara>
                </a14:m>
                <a:endParaRPr lang="en-DE" sz="1100" dirty="0"/>
              </a:p>
            </p:txBody>
          </p:sp>
        </mc:Choice>
        <mc:Fallback xmlns="">
          <p:sp>
            <p:nvSpPr>
              <p:cNvPr id="738" name="TextBox 737">
                <a:extLst>
                  <a:ext uri="{FF2B5EF4-FFF2-40B4-BE49-F238E27FC236}">
                    <a16:creationId xmlns:a16="http://schemas.microsoft.com/office/drawing/2014/main" id="{E5AD2CCE-7B1E-4121-B5F2-E43CF4C248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35646" y="4913485"/>
                <a:ext cx="175719" cy="169277"/>
              </a:xfrm>
              <a:prstGeom prst="rect">
                <a:avLst/>
              </a:prstGeom>
              <a:blipFill>
                <a:blip r:embed="rId2"/>
                <a:stretch>
                  <a:fillRect l="-24138" r="-24138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40" name="TextBox 739">
            <a:extLst>
              <a:ext uri="{FF2B5EF4-FFF2-40B4-BE49-F238E27FC236}">
                <a16:creationId xmlns:a16="http://schemas.microsoft.com/office/drawing/2014/main" id="{D3993C69-2775-492D-9841-4D45AEECDC2A}"/>
              </a:ext>
            </a:extLst>
          </p:cNvPr>
          <p:cNvSpPr txBox="1"/>
          <p:nvPr/>
        </p:nvSpPr>
        <p:spPr>
          <a:xfrm>
            <a:off x="446567" y="5240075"/>
            <a:ext cx="27839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kMAC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/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pxl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465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+ 8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Total Param, M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1.4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+ 1.5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en-DE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41" name="TextBox 740">
            <a:extLst>
              <a:ext uri="{FF2B5EF4-FFF2-40B4-BE49-F238E27FC236}">
                <a16:creationId xmlns:a16="http://schemas.microsoft.com/office/drawing/2014/main" id="{3734AD5D-BD89-4EE3-84C5-7341B8561D9D}"/>
              </a:ext>
            </a:extLst>
          </p:cNvPr>
          <p:cNvSpPr txBox="1"/>
          <p:nvPr/>
        </p:nvSpPr>
        <p:spPr>
          <a:xfrm>
            <a:off x="86122" y="1331804"/>
            <a:ext cx="359837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Low Complexity Attention mechanism, w/o non-linearities.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Attention Block is added at the end of BBB for the 8</a:t>
            </a:r>
            <a:r>
              <a:rPr lang="en-US" baseline="30000" dirty="0"/>
              <a:t>th</a:t>
            </a:r>
            <a:r>
              <a:rPr lang="en-US" dirty="0"/>
              <a:t> and 15</a:t>
            </a:r>
            <a:r>
              <a:rPr lang="en-US" baseline="30000" dirty="0"/>
              <a:t>th</a:t>
            </a:r>
            <a:r>
              <a:rPr lang="en-US" dirty="0"/>
              <a:t> backbone block.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dirty="0"/>
          </a:p>
          <a:p>
            <a:r>
              <a:rPr lang="en-CA" u="sng" dirty="0"/>
              <a:t>Claimed benefits: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0.3% (L), 5.5% (Ch) gain in RA </a:t>
            </a:r>
            <a:r>
              <a:rPr lang="en-US" dirty="0" err="1"/>
              <a:t>cfg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0.8% (L), 4.5% (Ch) gain in all intra </a:t>
            </a:r>
            <a:r>
              <a:rPr lang="en-US" dirty="0" err="1"/>
              <a:t>cfg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813540-9007-4141-1FE9-5E8B62BE1B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5563" y="3335930"/>
            <a:ext cx="5535319" cy="315510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2FDE9FB-BFFA-8DB2-DC68-753F7C8070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2926" y="1560282"/>
            <a:ext cx="5580594" cy="1581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2143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EE1-2.3 Transformers (subtest 2)</a:t>
            </a:r>
            <a:endParaRPr lang="en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7" name="TextBox 736">
                <a:extLst>
                  <a:ext uri="{FF2B5EF4-FFF2-40B4-BE49-F238E27FC236}">
                    <a16:creationId xmlns:a16="http://schemas.microsoft.com/office/drawing/2014/main" id="{9F57533C-C8B3-47DA-A93C-00A1FA296B0A}"/>
                  </a:ext>
                </a:extLst>
              </p:cNvPr>
              <p:cNvSpPr txBox="1"/>
              <p:nvPr/>
            </p:nvSpPr>
            <p:spPr>
              <a:xfrm>
                <a:off x="11462700" y="3897394"/>
                <a:ext cx="173124" cy="1692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11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⊕</m:t>
                      </m:r>
                    </m:oMath>
                  </m:oMathPara>
                </a14:m>
                <a:endParaRPr lang="en-DE" sz="1100" dirty="0"/>
              </a:p>
            </p:txBody>
          </p:sp>
        </mc:Choice>
        <mc:Fallback xmlns="">
          <p:sp>
            <p:nvSpPr>
              <p:cNvPr id="737" name="TextBox 736">
                <a:extLst>
                  <a:ext uri="{FF2B5EF4-FFF2-40B4-BE49-F238E27FC236}">
                    <a16:creationId xmlns:a16="http://schemas.microsoft.com/office/drawing/2014/main" id="{9F57533C-C8B3-47DA-A93C-00A1FA296B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62700" y="3897394"/>
                <a:ext cx="173124" cy="169277"/>
              </a:xfrm>
              <a:prstGeom prst="rect">
                <a:avLst/>
              </a:prstGeom>
              <a:blipFill>
                <a:blip r:embed="rId2"/>
                <a:stretch>
                  <a:fillRect l="-24138" r="-24138" b="-25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38" name="TextBox 737">
                <a:extLst>
                  <a:ext uri="{FF2B5EF4-FFF2-40B4-BE49-F238E27FC236}">
                    <a16:creationId xmlns:a16="http://schemas.microsoft.com/office/drawing/2014/main" id="{E5AD2CCE-7B1E-4121-B5F2-E43CF4C24864}"/>
                  </a:ext>
                </a:extLst>
              </p:cNvPr>
              <p:cNvSpPr txBox="1"/>
              <p:nvPr/>
            </p:nvSpPr>
            <p:spPr>
              <a:xfrm>
                <a:off x="10935646" y="4913485"/>
                <a:ext cx="175719" cy="1692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11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⊕</m:t>
                      </m:r>
                    </m:oMath>
                  </m:oMathPara>
                </a14:m>
                <a:endParaRPr lang="en-DE" sz="1100" dirty="0"/>
              </a:p>
            </p:txBody>
          </p:sp>
        </mc:Choice>
        <mc:Fallback xmlns="">
          <p:sp>
            <p:nvSpPr>
              <p:cNvPr id="738" name="TextBox 737">
                <a:extLst>
                  <a:ext uri="{FF2B5EF4-FFF2-40B4-BE49-F238E27FC236}">
                    <a16:creationId xmlns:a16="http://schemas.microsoft.com/office/drawing/2014/main" id="{E5AD2CCE-7B1E-4121-B5F2-E43CF4C248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35646" y="4913485"/>
                <a:ext cx="175719" cy="169277"/>
              </a:xfrm>
              <a:prstGeom prst="rect">
                <a:avLst/>
              </a:prstGeom>
              <a:blipFill>
                <a:blip r:embed="rId2"/>
                <a:stretch>
                  <a:fillRect l="-24138" r="-24138" b="-25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40" name="TextBox 739">
            <a:extLst>
              <a:ext uri="{FF2B5EF4-FFF2-40B4-BE49-F238E27FC236}">
                <a16:creationId xmlns:a16="http://schemas.microsoft.com/office/drawing/2014/main" id="{D3993C69-2775-492D-9841-4D45AEECDC2A}"/>
              </a:ext>
            </a:extLst>
          </p:cNvPr>
          <p:cNvSpPr txBox="1"/>
          <p:nvPr/>
        </p:nvSpPr>
        <p:spPr>
          <a:xfrm>
            <a:off x="446567" y="5240075"/>
            <a:ext cx="27839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kMAC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/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pxl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465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+ 8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Total Param, M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1.4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+ 1.5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en-DE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41" name="TextBox 740">
            <a:extLst>
              <a:ext uri="{FF2B5EF4-FFF2-40B4-BE49-F238E27FC236}">
                <a16:creationId xmlns:a16="http://schemas.microsoft.com/office/drawing/2014/main" id="{3734AD5D-BD89-4EE3-84C5-7341B8561D9D}"/>
              </a:ext>
            </a:extLst>
          </p:cNvPr>
          <p:cNvSpPr txBox="1"/>
          <p:nvPr/>
        </p:nvSpPr>
        <p:spPr>
          <a:xfrm>
            <a:off x="86121" y="1608536"/>
            <a:ext cx="386731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Transformer block is added at the end of BBB.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Integer implementation with SADL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dirty="0"/>
          </a:p>
          <a:p>
            <a:r>
              <a:rPr lang="en-CA" u="sng" dirty="0"/>
              <a:t>Claimed benefits: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0.9% (L), 11.0% (Ch) gain in RA </a:t>
            </a:r>
            <a:r>
              <a:rPr lang="en-US" dirty="0" err="1"/>
              <a:t>cfg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1.0% (L), 9.0% (Ch) gain in all intra </a:t>
            </a:r>
            <a:r>
              <a:rPr lang="en-US" dirty="0" err="1"/>
              <a:t>cfg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37E84C-5308-B163-12AB-249CCCA2B2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5230" y="3581239"/>
            <a:ext cx="5432476" cy="300304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97E47DE-2327-9D22-8348-4AD849762A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3912" y="2293728"/>
            <a:ext cx="4991966" cy="9830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51A00B4-1E4B-12DB-3B8B-8AC32F3201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83212" y="936748"/>
            <a:ext cx="3622666" cy="1131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296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DADD3-6D01-409F-B777-C874C979B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of EE1 tests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D4AEEE-E427-4D20-8EF0-1D0C5D1836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lvl="0"/>
            <a:r>
              <a:rPr lang="en-US" dirty="0"/>
              <a:t>EE1-1: LOP in-loop filter</a:t>
            </a:r>
            <a:endParaRPr lang="en-DE" dirty="0"/>
          </a:p>
          <a:p>
            <a:pPr lvl="1"/>
            <a:r>
              <a:rPr lang="en-US" dirty="0"/>
              <a:t>EE1-1.0: LOP re-training training strategy </a:t>
            </a:r>
            <a:r>
              <a:rPr lang="en-US" u="sng" dirty="0">
                <a:hlinkClick r:id="rId2"/>
              </a:rPr>
              <a:t>JVET-AG0156</a:t>
            </a:r>
            <a:r>
              <a:rPr lang="en-US" u="sng" dirty="0"/>
              <a:t>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u="sng" dirty="0">
                <a:hlinkClick r:id="rId3"/>
              </a:rPr>
              <a:t>JVET-AH0042</a:t>
            </a:r>
            <a:endParaRPr lang="en-DE" dirty="0"/>
          </a:p>
          <a:p>
            <a:pPr lvl="1"/>
            <a:r>
              <a:rPr lang="en-US" dirty="0"/>
              <a:t>EE1-1.1: training of EE1-0 with architecture change </a:t>
            </a:r>
            <a:r>
              <a:rPr lang="en-US" u="sng" dirty="0">
                <a:hlinkClick r:id="rId4"/>
              </a:rPr>
              <a:t>JVET-AG0163</a:t>
            </a:r>
            <a:r>
              <a:rPr lang="en-US" dirty="0"/>
              <a:t> (merge convolutions) &amp; </a:t>
            </a:r>
            <a:r>
              <a:rPr lang="en-US" u="sng" dirty="0">
                <a:hlinkClick r:id="rId5"/>
              </a:rPr>
              <a:t>JVET-AG0155</a:t>
            </a:r>
            <a:r>
              <a:rPr lang="en-US" dirty="0"/>
              <a:t> (separable convolutions).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u="sng" dirty="0">
                <a:hlinkClick r:id="rId6"/>
              </a:rPr>
              <a:t>JVET-AH0050</a:t>
            </a:r>
            <a:endParaRPr lang="en-DE" dirty="0"/>
          </a:p>
          <a:p>
            <a:pPr lvl="1"/>
            <a:r>
              <a:rPr lang="en-US" dirty="0"/>
              <a:t>EE1-1.2: training of EE1-0 for  </a:t>
            </a:r>
            <a:r>
              <a:rPr lang="en-US" u="sng" dirty="0">
                <a:hlinkClick r:id="rId4"/>
              </a:rPr>
              <a:t>JVET-AG0163</a:t>
            </a:r>
            <a:r>
              <a:rPr lang="en-US" dirty="0"/>
              <a:t> (merge convolutions) &amp; </a:t>
            </a:r>
            <a:r>
              <a:rPr lang="en-US" u="sng" dirty="0">
                <a:hlinkClick r:id="rId5"/>
              </a:rPr>
              <a:t>JVET-AG0155</a:t>
            </a:r>
            <a:r>
              <a:rPr lang="en-US" dirty="0"/>
              <a:t> (separable convolutions) &amp; </a:t>
            </a:r>
            <a:r>
              <a:rPr lang="en-US" u="sng" dirty="0">
                <a:hlinkClick r:id="rId7"/>
              </a:rPr>
              <a:t>JVET-AG0069</a:t>
            </a:r>
            <a:r>
              <a:rPr lang="en-US" u="sng" dirty="0"/>
              <a:t> </a:t>
            </a:r>
            <a:r>
              <a:rPr lang="en-US" dirty="0"/>
              <a:t>(transformed input).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u="sng" dirty="0">
                <a:hlinkClick r:id="rId8"/>
              </a:rPr>
              <a:t>JVET-AH0080</a:t>
            </a:r>
            <a:endParaRPr lang="en-DE" dirty="0"/>
          </a:p>
          <a:p>
            <a:pPr lvl="1"/>
            <a:r>
              <a:rPr lang="en-US" dirty="0"/>
              <a:t>EE1-1.3: training from the scratch  for  </a:t>
            </a:r>
            <a:r>
              <a:rPr lang="en-US" u="sng" dirty="0">
                <a:hlinkClick r:id="rId4"/>
              </a:rPr>
              <a:t>JVET-AG0163</a:t>
            </a:r>
            <a:r>
              <a:rPr lang="en-US" dirty="0"/>
              <a:t> (merge convolutions) &amp; </a:t>
            </a:r>
            <a:r>
              <a:rPr lang="en-US" u="sng" dirty="0">
                <a:hlinkClick r:id="rId5"/>
              </a:rPr>
              <a:t>JVET-AG0155</a:t>
            </a:r>
            <a:r>
              <a:rPr lang="en-US" dirty="0"/>
              <a:t> (separable convolutions) &amp; </a:t>
            </a:r>
            <a:r>
              <a:rPr lang="en-US" u="sng" dirty="0">
                <a:hlinkClick r:id="rId7"/>
              </a:rPr>
              <a:t>JVET-AG0069</a:t>
            </a:r>
            <a:r>
              <a:rPr lang="en-US" u="sng" dirty="0"/>
              <a:t> </a:t>
            </a:r>
            <a:r>
              <a:rPr lang="en-US" dirty="0"/>
              <a:t>(transformed input).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u="sng" dirty="0">
                <a:hlinkClick r:id="rId9"/>
              </a:rPr>
              <a:t>JVET-AH0081</a:t>
            </a:r>
            <a:endParaRPr lang="en-DE" dirty="0"/>
          </a:p>
          <a:p>
            <a:pPr lvl="1"/>
            <a:r>
              <a:rPr lang="en-US" dirty="0"/>
              <a:t>EE1-1.4: LOP2 architecture with content adaptivity  </a:t>
            </a:r>
            <a:r>
              <a:rPr lang="en-US" u="sng" dirty="0">
                <a:hlinkClick r:id="rId10"/>
              </a:rPr>
              <a:t>JVET-AG0111</a:t>
            </a:r>
            <a:r>
              <a:rPr lang="en-US" u="sng" dirty="0"/>
              <a:t>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u="sng" dirty="0">
                <a:hlinkClick r:id="rId11"/>
              </a:rPr>
              <a:t> JVET-AH0096</a:t>
            </a:r>
            <a:endParaRPr lang="en-DE" dirty="0"/>
          </a:p>
          <a:p>
            <a:pPr lvl="0"/>
            <a:r>
              <a:rPr lang="en-US" dirty="0"/>
              <a:t>EE1-2: HOP in-loop filter</a:t>
            </a:r>
            <a:endParaRPr lang="en-DE" dirty="0"/>
          </a:p>
          <a:p>
            <a:pPr lvl="1"/>
            <a:r>
              <a:rPr lang="en-US" dirty="0"/>
              <a:t>EE1-2.1: Separate HOP model </a:t>
            </a:r>
            <a:r>
              <a:rPr lang="en-US" u="sng" dirty="0">
                <a:hlinkClick r:id="rId12"/>
              </a:rPr>
              <a:t>JVET-AG0175</a:t>
            </a:r>
            <a:r>
              <a:rPr lang="en-US" u="sng" dirty="0"/>
              <a:t>  </a:t>
            </a:r>
            <a:r>
              <a:rPr lang="en-US" dirty="0"/>
              <a:t>--&gt;</a:t>
            </a:r>
            <a:r>
              <a:rPr lang="en-US" u="sng" dirty="0"/>
              <a:t> </a:t>
            </a:r>
            <a:r>
              <a:rPr lang="en-US" u="sng" dirty="0">
                <a:hlinkClick r:id="rId13"/>
              </a:rPr>
              <a:t>JVET-AH0188</a:t>
            </a:r>
            <a:endParaRPr lang="en-DE" dirty="0"/>
          </a:p>
          <a:p>
            <a:pPr lvl="1"/>
            <a:r>
              <a:rPr lang="en-US" dirty="0"/>
              <a:t>EE1-2.2: Wide activation HOP model </a:t>
            </a:r>
            <a:r>
              <a:rPr lang="en-US" u="sng" dirty="0">
                <a:hlinkClick r:id="rId14"/>
              </a:rPr>
              <a:t>JVET-AG0179</a:t>
            </a:r>
            <a:r>
              <a:rPr lang="en-US" dirty="0"/>
              <a:t>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</a:t>
            </a:r>
            <a:r>
              <a:rPr lang="en-US" u="sng" dirty="0">
                <a:hlinkClick r:id="rId15"/>
              </a:rPr>
              <a:t>JVET-AH0189</a:t>
            </a:r>
            <a:endParaRPr lang="en-DE" dirty="0"/>
          </a:p>
          <a:p>
            <a:pPr lvl="1"/>
            <a:r>
              <a:rPr lang="en-US" dirty="0"/>
              <a:t>EE1-2.3: HOP with transformers </a:t>
            </a:r>
            <a:r>
              <a:rPr lang="en-US" u="sng" dirty="0">
                <a:hlinkClick r:id="rId16"/>
              </a:rPr>
              <a:t>JVET-AG0162</a:t>
            </a:r>
            <a:r>
              <a:rPr lang="en-US" dirty="0"/>
              <a:t>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</a:t>
            </a:r>
            <a:r>
              <a:rPr lang="en-US" u="sng" dirty="0">
                <a:hlinkClick r:id="rId17"/>
              </a:rPr>
              <a:t>JVET-AH0205</a:t>
            </a:r>
            <a:endParaRPr lang="en-DE" dirty="0"/>
          </a:p>
          <a:p>
            <a:pPr lvl="0"/>
            <a:r>
              <a:rPr lang="en-US" dirty="0"/>
              <a:t>EE1-3: NN-inter prediction</a:t>
            </a:r>
            <a:endParaRPr lang="en-DE" dirty="0"/>
          </a:p>
          <a:p>
            <a:pPr lvl="1"/>
            <a:r>
              <a:rPr lang="en-US" dirty="0"/>
              <a:t>EE1-3.1: Deep Reference Frame Generation for Inter Prediction Enhancement </a:t>
            </a:r>
            <a:r>
              <a:rPr lang="en-US" u="sng" dirty="0">
                <a:hlinkClick r:id="rId18"/>
              </a:rPr>
              <a:t>JVET-AG0122</a:t>
            </a:r>
            <a:r>
              <a:rPr lang="en-US" dirty="0"/>
              <a:t>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</a:t>
            </a:r>
            <a:r>
              <a:rPr lang="en-US" u="sng" dirty="0">
                <a:hlinkClick r:id="rId19"/>
              </a:rPr>
              <a:t>JVET-AH0107</a:t>
            </a:r>
            <a:endParaRPr lang="en-DE" dirty="0"/>
          </a:p>
          <a:p>
            <a:pPr lvl="0"/>
            <a:r>
              <a:rPr lang="en-US" dirty="0"/>
              <a:t>EE1-4: NN-super-resolution</a:t>
            </a:r>
            <a:endParaRPr lang="en-DE" dirty="0"/>
          </a:p>
          <a:p>
            <a:pPr lvl="1"/>
            <a:r>
              <a:rPr lang="en-US" dirty="0"/>
              <a:t>EE1-4.0: adaptive resolution (s=2) coding for NNVC-8 (</a:t>
            </a:r>
            <a:r>
              <a:rPr lang="en-US" dirty="0" err="1"/>
              <a:t>NNIntra</a:t>
            </a:r>
            <a:r>
              <a:rPr lang="en-US" dirty="0"/>
              <a:t> and LOP2 filter) with NNVC SR filter</a:t>
            </a:r>
            <a:endParaRPr lang="en-DE" dirty="0"/>
          </a:p>
          <a:p>
            <a:pPr lvl="1"/>
            <a:r>
              <a:rPr lang="en-US" dirty="0"/>
              <a:t>EE1-4.1: adaptive resolution (s=1.5 </a:t>
            </a:r>
            <a:r>
              <a:rPr lang="en-US" dirty="0">
                <a:sym typeface="Symbol" panose="05050102010706020507" pitchFamily="18" charset="2"/>
              </a:rPr>
              <a:t></a:t>
            </a:r>
            <a:r>
              <a:rPr lang="en-US" dirty="0"/>
              <a:t>2) coding for NNVC-8 (</a:t>
            </a:r>
            <a:r>
              <a:rPr lang="en-US" dirty="0" err="1"/>
              <a:t>NNIntra</a:t>
            </a:r>
            <a:r>
              <a:rPr lang="en-US" dirty="0"/>
              <a:t> and LOP2 filter) with RPR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</a:t>
            </a:r>
            <a:r>
              <a:rPr lang="en-US" u="sng" dirty="0">
                <a:hlinkClick r:id="rId20"/>
              </a:rPr>
              <a:t>JVET-AH0099</a:t>
            </a:r>
            <a:r>
              <a:rPr lang="en-US" dirty="0"/>
              <a:t> </a:t>
            </a:r>
            <a:endParaRPr lang="en-DE" dirty="0"/>
          </a:p>
          <a:p>
            <a:pPr lvl="1"/>
            <a:r>
              <a:rPr lang="en-US" dirty="0"/>
              <a:t>EE1-4.2: adaptive resolution (s=1.5 </a:t>
            </a:r>
            <a:r>
              <a:rPr lang="en-US" dirty="0">
                <a:sym typeface="Symbol" panose="05050102010706020507" pitchFamily="18" charset="2"/>
              </a:rPr>
              <a:t></a:t>
            </a:r>
            <a:r>
              <a:rPr lang="en-US" dirty="0"/>
              <a:t>2) coding for NNVC-8 (</a:t>
            </a:r>
            <a:r>
              <a:rPr lang="en-US" dirty="0" err="1"/>
              <a:t>NNIntra</a:t>
            </a:r>
            <a:r>
              <a:rPr lang="en-US" dirty="0"/>
              <a:t> and LOP2 filter) with </a:t>
            </a:r>
            <a:r>
              <a:rPr lang="en-US" u="sng" dirty="0">
                <a:hlinkClick r:id="rId21"/>
              </a:rPr>
              <a:t>JVET-AG0129</a:t>
            </a:r>
            <a:r>
              <a:rPr lang="en-US" u="sng" dirty="0"/>
              <a:t>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u="sng" dirty="0"/>
              <a:t> </a:t>
            </a:r>
            <a:r>
              <a:rPr lang="en-US" u="sng" dirty="0">
                <a:hlinkClick r:id="rId22"/>
              </a:rPr>
              <a:t>JVET-AH0104</a:t>
            </a:r>
            <a:endParaRPr lang="en-DE" dirty="0"/>
          </a:p>
          <a:p>
            <a:pPr lvl="1"/>
            <a:r>
              <a:rPr lang="en-US" dirty="0"/>
              <a:t>EE1-4.3: adaptive resolution (s= 2) coding for NNVC-8 (</a:t>
            </a:r>
            <a:r>
              <a:rPr lang="en-US" dirty="0" err="1"/>
              <a:t>NNIntra</a:t>
            </a:r>
            <a:r>
              <a:rPr lang="en-US" dirty="0"/>
              <a:t> and LOP2 filter) with </a:t>
            </a:r>
            <a:r>
              <a:rPr lang="en-US" u="sng" dirty="0">
                <a:hlinkClick r:id="rId21"/>
              </a:rPr>
              <a:t>JVET-AG0114</a:t>
            </a:r>
            <a:r>
              <a:rPr lang="en-US" u="sng" dirty="0"/>
              <a:t> </a:t>
            </a:r>
            <a:r>
              <a:rPr lang="en-US" dirty="0"/>
              <a:t>(LOP version)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</a:t>
            </a:r>
            <a:r>
              <a:rPr lang="en-US" u="sng" dirty="0">
                <a:hlinkClick r:id="rId23"/>
              </a:rPr>
              <a:t>JVET-AH0133</a:t>
            </a:r>
            <a:endParaRPr lang="en-DE" dirty="0"/>
          </a:p>
          <a:p>
            <a:pPr lvl="0"/>
            <a:r>
              <a:rPr lang="en-US" dirty="0"/>
              <a:t>EE1-5. Very Low Operational Point </a:t>
            </a:r>
            <a:endParaRPr lang="en-DE" dirty="0"/>
          </a:p>
          <a:p>
            <a:pPr lvl="1"/>
            <a:r>
              <a:rPr lang="en-US" dirty="0"/>
              <a:t>EE1-5.1 Study of the NN architecture at Very Low Operational Point (JVET-AG0155, JVET-AG0057, JVET-AF0206)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</a:t>
            </a:r>
            <a:r>
              <a:rPr lang="en-US" u="sng" dirty="0">
                <a:hlinkClick r:id="rId24"/>
              </a:rPr>
              <a:t>JVET-AH0051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5574528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646A5-4484-43C7-8A02-B09415375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Tests in NN-Inter category</a:t>
            </a:r>
            <a:endParaRPr lang="en-DE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2F9FA10-32AD-47E6-84EF-886E39DDC92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3761325"/>
              </p:ext>
            </p:extLst>
          </p:nvPr>
        </p:nvGraphicFramePr>
        <p:xfrm>
          <a:off x="266951" y="1844961"/>
          <a:ext cx="7322289" cy="127793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03652">
                  <a:extLst>
                    <a:ext uri="{9D8B030D-6E8A-4147-A177-3AD203B41FA5}">
                      <a16:colId xmlns:a16="http://schemas.microsoft.com/office/drawing/2014/main" val="2849864845"/>
                    </a:ext>
                  </a:extLst>
                </a:gridCol>
                <a:gridCol w="589597">
                  <a:extLst>
                    <a:ext uri="{9D8B030D-6E8A-4147-A177-3AD203B41FA5}">
                      <a16:colId xmlns:a16="http://schemas.microsoft.com/office/drawing/2014/main" val="2590090853"/>
                    </a:ext>
                  </a:extLst>
                </a:gridCol>
                <a:gridCol w="601825">
                  <a:extLst>
                    <a:ext uri="{9D8B030D-6E8A-4147-A177-3AD203B41FA5}">
                      <a16:colId xmlns:a16="http://schemas.microsoft.com/office/drawing/2014/main" val="2315060545"/>
                    </a:ext>
                  </a:extLst>
                </a:gridCol>
                <a:gridCol w="646962">
                  <a:extLst>
                    <a:ext uri="{9D8B030D-6E8A-4147-A177-3AD203B41FA5}">
                      <a16:colId xmlns:a16="http://schemas.microsoft.com/office/drawing/2014/main" val="4084601125"/>
                    </a:ext>
                  </a:extLst>
                </a:gridCol>
                <a:gridCol w="722191">
                  <a:extLst>
                    <a:ext uri="{9D8B030D-6E8A-4147-A177-3AD203B41FA5}">
                      <a16:colId xmlns:a16="http://schemas.microsoft.com/office/drawing/2014/main" val="2635429281"/>
                    </a:ext>
                  </a:extLst>
                </a:gridCol>
                <a:gridCol w="722191">
                  <a:extLst>
                    <a:ext uri="{9D8B030D-6E8A-4147-A177-3AD203B41FA5}">
                      <a16:colId xmlns:a16="http://schemas.microsoft.com/office/drawing/2014/main" val="1614060477"/>
                    </a:ext>
                  </a:extLst>
                </a:gridCol>
                <a:gridCol w="815276">
                  <a:extLst>
                    <a:ext uri="{9D8B030D-6E8A-4147-A177-3AD203B41FA5}">
                      <a16:colId xmlns:a16="http://schemas.microsoft.com/office/drawing/2014/main" val="2741055117"/>
                    </a:ext>
                  </a:extLst>
                </a:gridCol>
                <a:gridCol w="618921">
                  <a:extLst>
                    <a:ext uri="{9D8B030D-6E8A-4147-A177-3AD203B41FA5}">
                      <a16:colId xmlns:a16="http://schemas.microsoft.com/office/drawing/2014/main" val="995029023"/>
                    </a:ext>
                  </a:extLst>
                </a:gridCol>
                <a:gridCol w="1401674">
                  <a:extLst>
                    <a:ext uri="{9D8B030D-6E8A-4147-A177-3AD203B41FA5}">
                      <a16:colId xmlns:a16="http://schemas.microsoft.com/office/drawing/2014/main" val="588436285"/>
                    </a:ext>
                  </a:extLst>
                </a:gridCol>
              </a:tblGrid>
              <a:tr h="20921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Time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/</a:t>
                      </a:r>
                      <a:r>
                        <a:rPr lang="en-US" sz="14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pxl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7470951"/>
                  </a:ext>
                </a:extLst>
              </a:tr>
              <a:tr h="192963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Inter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4346703"/>
                  </a:ext>
                </a:extLst>
              </a:tr>
              <a:tr h="228698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VTM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  <a:endParaRPr kumimoji="0" lang="en-DE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  <a:endParaRPr kumimoji="0" lang="en-DE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100%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100%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JVET-AG0014</a:t>
                      </a:r>
                      <a:endParaRPr lang="en-US" sz="12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4313578"/>
                  </a:ext>
                </a:extLst>
              </a:tr>
              <a:tr h="222748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EE1-3.1 LDRF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-1.7%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-1.6%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-1.3%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108%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370%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69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2.9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JVET-AH0107</a:t>
                      </a:r>
                      <a:endParaRPr lang="en-US" sz="12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7419401"/>
                  </a:ext>
                </a:extLst>
              </a:tr>
              <a:tr h="206907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EE1-3.1 HDRF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</a:t>
                      </a: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2.6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%</a:t>
                      </a:r>
                      <a:endParaRPr lang="en-DE" sz="11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-1.8%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-1.5%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124%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763%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182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2.9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JVET-AH0107</a:t>
                      </a:r>
                      <a:endParaRPr lang="en-US" sz="12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5235934"/>
                  </a:ext>
                </a:extLst>
              </a:tr>
              <a:tr h="206907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DRF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-2.9%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-2.9%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-2.7%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147%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1411%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504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3.8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JVET-AF0208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08255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358FCF5F-ADF7-409E-808B-1D86753C5756}"/>
              </a:ext>
            </a:extLst>
          </p:cNvPr>
          <p:cNvSpPr txBox="1"/>
          <p:nvPr/>
        </p:nvSpPr>
        <p:spPr>
          <a:xfrm>
            <a:off x="1317926" y="4232096"/>
            <a:ext cx="557768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ctr"/>
            <a:r>
              <a:rPr lang="en-US" sz="1400" u="sng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Legend</a:t>
            </a:r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NNVC-8.0 configured as VTM - anchor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EE1-3.1 LDRF – Low Complexity Deep Reference Frame Generation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EE1-3.1 HDRF - High performance Deep Reference Frame Generation</a:t>
            </a:r>
          </a:p>
        </p:txBody>
      </p:sp>
    </p:spTree>
    <p:extLst>
      <p:ext uri="{BB962C8B-B14F-4D97-AF65-F5344CB8AC3E}">
        <p14:creationId xmlns:p14="http://schemas.microsoft.com/office/powerpoint/2010/main" val="8836619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/>
              <a:t>EE1-3.1: Deep Reference Frame Generation for Inter Prediction Enhancement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D768C6-5CEB-4BAD-9FE4-4864A308C3B2}"/>
              </a:ext>
            </a:extLst>
          </p:cNvPr>
          <p:cNvSpPr txBox="1"/>
          <p:nvPr/>
        </p:nvSpPr>
        <p:spPr>
          <a:xfrm>
            <a:off x="350420" y="1800479"/>
            <a:ext cx="489044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CA" dirty="0"/>
              <a:t>EE1-3.1 </a:t>
            </a:r>
            <a:r>
              <a:rPr lang="en-US" u="sng" dirty="0">
                <a:hlinkClick r:id="rId2"/>
              </a:rPr>
              <a:t>JVET-AH0107</a:t>
            </a:r>
            <a:r>
              <a:rPr lang="en-US" u="sng" dirty="0"/>
              <a:t> </a:t>
            </a:r>
          </a:p>
          <a:p>
            <a:pPr lvl="0"/>
            <a:r>
              <a:rPr lang="en-CA" dirty="0"/>
              <a:t>key aspects: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model takes two reconstructed frames from the decoded picture buffer as inputs and generates a new frame.</a:t>
            </a:r>
            <a:endParaRPr lang="en-CA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LDRF: deep reference frame generation(LDRF) with down-sampled input, ‘small IFRNet’ and up-sampling resulting optical flow. 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n-US" dirty="0"/>
              <a:t>HDRF: a high operation point deep reference frame generation (HDRF) network </a:t>
            </a:r>
            <a:r>
              <a:rPr lang="en-US" altLang="zh-CN" dirty="0"/>
              <a:t>was studied</a:t>
            </a:r>
            <a:r>
              <a:rPr lang="en-US" dirty="0"/>
              <a:t>, in which optical flows are calculated without scaling</a:t>
            </a:r>
            <a:r>
              <a:rPr lang="en-CA" dirty="0"/>
              <a:t>.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Training dataset uses Vimeo encoded with NNVC-7.1. </a:t>
            </a:r>
          </a:p>
          <a:p>
            <a:pPr lvl="0"/>
            <a:r>
              <a:rPr lang="en-CA" dirty="0"/>
              <a:t>Training is cross-checked by OPPO.</a:t>
            </a:r>
            <a:endParaRPr lang="en-DE" dirty="0"/>
          </a:p>
        </p:txBody>
      </p:sp>
      <p:pic>
        <p:nvPicPr>
          <p:cNvPr id="6" name="图片 28" descr="drf">
            <a:extLst>
              <a:ext uri="{FF2B5EF4-FFF2-40B4-BE49-F238E27FC236}">
                <a16:creationId xmlns:a16="http://schemas.microsoft.com/office/drawing/2014/main" id="{34BFC7E2-A68C-405F-B2C8-C535B0FF2FB3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5103876" y="1800479"/>
            <a:ext cx="6620256" cy="2890394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7D04B70-EAA9-4D83-89BE-58BB869D80F3}"/>
              </a:ext>
            </a:extLst>
          </p:cNvPr>
          <p:cNvGraphicFramePr>
            <a:graphicFrameLocks noGrp="1"/>
          </p:cNvGraphicFramePr>
          <p:nvPr/>
        </p:nvGraphicFramePr>
        <p:xfrm>
          <a:off x="4699000" y="4962567"/>
          <a:ext cx="7430009" cy="14560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1555">
                  <a:extLst>
                    <a:ext uri="{9D8B030D-6E8A-4147-A177-3AD203B41FA5}">
                      <a16:colId xmlns:a16="http://schemas.microsoft.com/office/drawing/2014/main" val="600370649"/>
                    </a:ext>
                  </a:extLst>
                </a:gridCol>
                <a:gridCol w="435778">
                  <a:extLst>
                    <a:ext uri="{9D8B030D-6E8A-4147-A177-3AD203B41FA5}">
                      <a16:colId xmlns:a16="http://schemas.microsoft.com/office/drawing/2014/main" val="1282219786"/>
                    </a:ext>
                  </a:extLst>
                </a:gridCol>
                <a:gridCol w="435778">
                  <a:extLst>
                    <a:ext uri="{9D8B030D-6E8A-4147-A177-3AD203B41FA5}">
                      <a16:colId xmlns:a16="http://schemas.microsoft.com/office/drawing/2014/main" val="4111991482"/>
                    </a:ext>
                  </a:extLst>
                </a:gridCol>
                <a:gridCol w="522933">
                  <a:extLst>
                    <a:ext uri="{9D8B030D-6E8A-4147-A177-3AD203B41FA5}">
                      <a16:colId xmlns:a16="http://schemas.microsoft.com/office/drawing/2014/main" val="2943229114"/>
                    </a:ext>
                  </a:extLst>
                </a:gridCol>
                <a:gridCol w="522933">
                  <a:extLst>
                    <a:ext uri="{9D8B030D-6E8A-4147-A177-3AD203B41FA5}">
                      <a16:colId xmlns:a16="http://schemas.microsoft.com/office/drawing/2014/main" val="442409228"/>
                    </a:ext>
                  </a:extLst>
                </a:gridCol>
                <a:gridCol w="522933">
                  <a:extLst>
                    <a:ext uri="{9D8B030D-6E8A-4147-A177-3AD203B41FA5}">
                      <a16:colId xmlns:a16="http://schemas.microsoft.com/office/drawing/2014/main" val="1722191459"/>
                    </a:ext>
                  </a:extLst>
                </a:gridCol>
                <a:gridCol w="522933">
                  <a:extLst>
                    <a:ext uri="{9D8B030D-6E8A-4147-A177-3AD203B41FA5}">
                      <a16:colId xmlns:a16="http://schemas.microsoft.com/office/drawing/2014/main" val="2727640616"/>
                    </a:ext>
                  </a:extLst>
                </a:gridCol>
                <a:gridCol w="522933">
                  <a:extLst>
                    <a:ext uri="{9D8B030D-6E8A-4147-A177-3AD203B41FA5}">
                      <a16:colId xmlns:a16="http://schemas.microsoft.com/office/drawing/2014/main" val="2325118827"/>
                    </a:ext>
                  </a:extLst>
                </a:gridCol>
                <a:gridCol w="522933">
                  <a:extLst>
                    <a:ext uri="{9D8B030D-6E8A-4147-A177-3AD203B41FA5}">
                      <a16:colId xmlns:a16="http://schemas.microsoft.com/office/drawing/2014/main" val="4034189920"/>
                    </a:ext>
                  </a:extLst>
                </a:gridCol>
                <a:gridCol w="522933">
                  <a:extLst>
                    <a:ext uri="{9D8B030D-6E8A-4147-A177-3AD203B41FA5}">
                      <a16:colId xmlns:a16="http://schemas.microsoft.com/office/drawing/2014/main" val="560986602"/>
                    </a:ext>
                  </a:extLst>
                </a:gridCol>
                <a:gridCol w="522933">
                  <a:extLst>
                    <a:ext uri="{9D8B030D-6E8A-4147-A177-3AD203B41FA5}">
                      <a16:colId xmlns:a16="http://schemas.microsoft.com/office/drawing/2014/main" val="1347299740"/>
                    </a:ext>
                  </a:extLst>
                </a:gridCol>
                <a:gridCol w="522933">
                  <a:extLst>
                    <a:ext uri="{9D8B030D-6E8A-4147-A177-3AD203B41FA5}">
                      <a16:colId xmlns:a16="http://schemas.microsoft.com/office/drawing/2014/main" val="4213396999"/>
                    </a:ext>
                  </a:extLst>
                </a:gridCol>
                <a:gridCol w="980501">
                  <a:extLst>
                    <a:ext uri="{9D8B030D-6E8A-4147-A177-3AD203B41FA5}">
                      <a16:colId xmlns:a16="http://schemas.microsoft.com/office/drawing/2014/main" val="3894801879"/>
                    </a:ext>
                  </a:extLst>
                </a:gridCol>
              </a:tblGrid>
              <a:tr h="34201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kMAC/pxl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8617144"/>
                  </a:ext>
                </a:extLst>
              </a:tr>
              <a:tr h="369839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Inter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Inter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6428347"/>
                  </a:ext>
                </a:extLst>
              </a:tr>
              <a:tr h="34201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EE1-3.1 (LDRF)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94.1</a:t>
                      </a:r>
                      <a:endParaRPr lang="en-DE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17.1</a:t>
                      </a:r>
                      <a:endParaRPr lang="en-DE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69</a:t>
                      </a:r>
                      <a:endParaRPr lang="en-DE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4.5</a:t>
                      </a:r>
                      <a:endParaRPr lang="en-DE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0.1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2"/>
                        </a:rPr>
                        <a:t>JVET-AH0107</a:t>
                      </a:r>
                      <a:endParaRPr lang="en-US" sz="12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9548886"/>
                  </a:ext>
                </a:extLst>
              </a:tr>
              <a:tr h="34201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EE1-3.1 (HDRF)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.6%</a:t>
                      </a:r>
                      <a:endParaRPr lang="en-DE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207</a:t>
                      </a:r>
                      <a:r>
                        <a:rPr lang="en-DE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.1</a:t>
                      </a:r>
                      <a:endParaRPr lang="en-DE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17.1</a:t>
                      </a:r>
                      <a:endParaRPr lang="en-DE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182</a:t>
                      </a:r>
                      <a:endParaRPr lang="en-DE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4.5</a:t>
                      </a:r>
                      <a:endParaRPr lang="en-DE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0.1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2"/>
                        </a:rPr>
                        <a:t>JVET-AH0107</a:t>
                      </a:r>
                      <a:endParaRPr lang="en-US" sz="12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8927389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BC3E3F4-EBC1-415B-90AB-6B6DE1997860}"/>
              </a:ext>
            </a:extLst>
          </p:cNvPr>
          <p:cNvSpPr/>
          <p:nvPr/>
        </p:nvSpPr>
        <p:spPr>
          <a:xfrm>
            <a:off x="1510869" y="6047796"/>
            <a:ext cx="14196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Crosschecked in</a:t>
            </a:r>
          </a:p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  <a:hlinkClick r:id="rId4"/>
              </a:rPr>
              <a:t>JVET-AH0280</a:t>
            </a:r>
            <a:endParaRPr lang="en-DE" sz="1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03979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646A5-4484-43C7-8A02-B09415375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Tests in Super Resolution category</a:t>
            </a:r>
            <a:endParaRPr lang="en-DE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2F9FA10-32AD-47E6-84EF-886E39DDC92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1099209"/>
              </p:ext>
            </p:extLst>
          </p:nvPr>
        </p:nvGraphicFramePr>
        <p:xfrm>
          <a:off x="989326" y="1690689"/>
          <a:ext cx="10604578" cy="221670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89620">
                  <a:extLst>
                    <a:ext uri="{9D8B030D-6E8A-4147-A177-3AD203B41FA5}">
                      <a16:colId xmlns:a16="http://schemas.microsoft.com/office/drawing/2014/main" val="2849864845"/>
                    </a:ext>
                  </a:extLst>
                </a:gridCol>
                <a:gridCol w="645247">
                  <a:extLst>
                    <a:ext uri="{9D8B030D-6E8A-4147-A177-3AD203B41FA5}">
                      <a16:colId xmlns:a16="http://schemas.microsoft.com/office/drawing/2014/main" val="2590090853"/>
                    </a:ext>
                  </a:extLst>
                </a:gridCol>
                <a:gridCol w="711623">
                  <a:extLst>
                    <a:ext uri="{9D8B030D-6E8A-4147-A177-3AD203B41FA5}">
                      <a16:colId xmlns:a16="http://schemas.microsoft.com/office/drawing/2014/main" val="2315060545"/>
                    </a:ext>
                  </a:extLst>
                </a:gridCol>
                <a:gridCol w="764993">
                  <a:extLst>
                    <a:ext uri="{9D8B030D-6E8A-4147-A177-3AD203B41FA5}">
                      <a16:colId xmlns:a16="http://schemas.microsoft.com/office/drawing/2014/main" val="4084601125"/>
                    </a:ext>
                  </a:extLst>
                </a:gridCol>
                <a:gridCol w="764993">
                  <a:extLst>
                    <a:ext uri="{9D8B030D-6E8A-4147-A177-3AD203B41FA5}">
                      <a16:colId xmlns:a16="http://schemas.microsoft.com/office/drawing/2014/main" val="3864509747"/>
                    </a:ext>
                  </a:extLst>
                </a:gridCol>
                <a:gridCol w="729414">
                  <a:extLst>
                    <a:ext uri="{9D8B030D-6E8A-4147-A177-3AD203B41FA5}">
                      <a16:colId xmlns:a16="http://schemas.microsoft.com/office/drawing/2014/main" val="3516583059"/>
                    </a:ext>
                  </a:extLst>
                </a:gridCol>
                <a:gridCol w="729414">
                  <a:extLst>
                    <a:ext uri="{9D8B030D-6E8A-4147-A177-3AD203B41FA5}">
                      <a16:colId xmlns:a16="http://schemas.microsoft.com/office/drawing/2014/main" val="790503623"/>
                    </a:ext>
                  </a:extLst>
                </a:gridCol>
                <a:gridCol w="444912">
                  <a:extLst>
                    <a:ext uri="{9D8B030D-6E8A-4147-A177-3AD203B41FA5}">
                      <a16:colId xmlns:a16="http://schemas.microsoft.com/office/drawing/2014/main" val="2741055117"/>
                    </a:ext>
                  </a:extLst>
                </a:gridCol>
                <a:gridCol w="444208">
                  <a:extLst>
                    <a:ext uri="{9D8B030D-6E8A-4147-A177-3AD203B41FA5}">
                      <a16:colId xmlns:a16="http://schemas.microsoft.com/office/drawing/2014/main" val="1965097450"/>
                    </a:ext>
                  </a:extLst>
                </a:gridCol>
                <a:gridCol w="407566">
                  <a:extLst>
                    <a:ext uri="{9D8B030D-6E8A-4147-A177-3AD203B41FA5}">
                      <a16:colId xmlns:a16="http://schemas.microsoft.com/office/drawing/2014/main" val="2687205279"/>
                    </a:ext>
                  </a:extLst>
                </a:gridCol>
                <a:gridCol w="393332">
                  <a:extLst>
                    <a:ext uri="{9D8B030D-6E8A-4147-A177-3AD203B41FA5}">
                      <a16:colId xmlns:a16="http://schemas.microsoft.com/office/drawing/2014/main" val="4049536028"/>
                    </a:ext>
                  </a:extLst>
                </a:gridCol>
                <a:gridCol w="444912">
                  <a:extLst>
                    <a:ext uri="{9D8B030D-6E8A-4147-A177-3AD203B41FA5}">
                      <a16:colId xmlns:a16="http://schemas.microsoft.com/office/drawing/2014/main" val="995029023"/>
                    </a:ext>
                  </a:extLst>
                </a:gridCol>
                <a:gridCol w="444208">
                  <a:extLst>
                    <a:ext uri="{9D8B030D-6E8A-4147-A177-3AD203B41FA5}">
                      <a16:colId xmlns:a16="http://schemas.microsoft.com/office/drawing/2014/main" val="3922261217"/>
                    </a:ext>
                  </a:extLst>
                </a:gridCol>
                <a:gridCol w="407566">
                  <a:extLst>
                    <a:ext uri="{9D8B030D-6E8A-4147-A177-3AD203B41FA5}">
                      <a16:colId xmlns:a16="http://schemas.microsoft.com/office/drawing/2014/main" val="1276281876"/>
                    </a:ext>
                  </a:extLst>
                </a:gridCol>
                <a:gridCol w="465983">
                  <a:extLst>
                    <a:ext uri="{9D8B030D-6E8A-4147-A177-3AD203B41FA5}">
                      <a16:colId xmlns:a16="http://schemas.microsoft.com/office/drawing/2014/main" val="3823871068"/>
                    </a:ext>
                  </a:extLst>
                </a:gridCol>
                <a:gridCol w="1316587">
                  <a:extLst>
                    <a:ext uri="{9D8B030D-6E8A-4147-A177-3AD203B41FA5}">
                      <a16:colId xmlns:a16="http://schemas.microsoft.com/office/drawing/2014/main" val="588436285"/>
                    </a:ext>
                  </a:extLst>
                </a:gridCol>
              </a:tblGrid>
              <a:tr h="1996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/</a:t>
                      </a:r>
                      <a:r>
                        <a:rPr lang="en-US" sz="14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pxl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7470951"/>
                  </a:ext>
                </a:extLst>
              </a:tr>
              <a:tr h="199605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SRes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SRes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4346703"/>
                  </a:ext>
                </a:extLst>
              </a:tr>
              <a:tr h="19960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NNVC-8.0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  <a:endParaRPr lang="en-DE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  <a:endParaRPr kumimoji="0" lang="en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  <a:endParaRPr kumimoji="0" lang="en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  <a:endParaRPr kumimoji="0" lang="en-DE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  <a:endParaRPr kumimoji="0" lang="en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  <a:endParaRPr kumimoji="0" lang="en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24.9</a:t>
                      </a:r>
                      <a:endParaRPr kumimoji="0" lang="en-DE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7.8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</a:t>
                      </a: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05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JVET-AG0014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4313578"/>
                  </a:ext>
                </a:extLst>
              </a:tr>
              <a:tr h="19960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EE1-4.1 x1.5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24.9</a:t>
                      </a:r>
                      <a:endParaRPr kumimoji="0" lang="en-DE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7.8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</a:t>
                      </a: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05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JVET-AH0099</a:t>
                      </a:r>
                      <a:r>
                        <a:rPr lang="en-US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7419401"/>
                  </a:ext>
                </a:extLst>
              </a:tr>
              <a:tr h="19960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EE1-4.1 x2.0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24.9</a:t>
                      </a:r>
                      <a:endParaRPr kumimoji="0" lang="en-DE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7.8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</a:t>
                      </a: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05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JVET-AH0099</a:t>
                      </a:r>
                      <a:r>
                        <a:rPr lang="en-US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5235934"/>
                  </a:ext>
                </a:extLst>
              </a:tr>
              <a:tr h="19960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EE1-4.2 x1.5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37.9</a:t>
                      </a:r>
                      <a:endParaRPr lang="en-DE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7.8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</a:t>
                      </a: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05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0.1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JVET-AH0104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3946045"/>
                  </a:ext>
                </a:extLst>
              </a:tr>
              <a:tr h="19960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EE1-4.2 x2.0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37.9</a:t>
                      </a:r>
                      <a:endParaRPr lang="en-DE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7.8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</a:t>
                      </a: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05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0.1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JVET-AH0104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5357694"/>
                  </a:ext>
                </a:extLst>
              </a:tr>
              <a:tr h="202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EE1-4.3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JVET-AH0133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765211"/>
                  </a:ext>
                </a:extLst>
              </a:tr>
              <a:tr h="205402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NNVC-8.0 NNSR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45.4</a:t>
                      </a:r>
                      <a:endParaRPr lang="en-DE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7.8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21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1.7</a:t>
                      </a:r>
                      <a:endParaRPr lang="en-DE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</a:t>
                      </a: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05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0.2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JVET-AG0014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2053746"/>
                  </a:ext>
                </a:extLst>
              </a:tr>
              <a:tr h="239319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NNVC-8-0 RPR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24.9</a:t>
                      </a:r>
                      <a:endParaRPr kumimoji="0" lang="en-DE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7.8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</a:t>
                      </a: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05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JVET-AG0014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2242656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358FCF5F-ADF7-409E-808B-1D86753C5756}"/>
              </a:ext>
            </a:extLst>
          </p:cNvPr>
          <p:cNvSpPr txBox="1"/>
          <p:nvPr/>
        </p:nvSpPr>
        <p:spPr>
          <a:xfrm>
            <a:off x="1274794" y="4259370"/>
            <a:ext cx="7431009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ctr"/>
            <a:r>
              <a:rPr lang="en-US" sz="1400" u="sng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Legend</a:t>
            </a:r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NNVC-8.0- anchor (LOP filter &amp; </a:t>
            </a:r>
            <a:r>
              <a:rPr lang="en-US" sz="1400" dirty="0" err="1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EE1-4.1 x1.5 Adaptive resolution coding with RPR filter x1.5 -- </a:t>
            </a:r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Crosschecked in </a:t>
            </a:r>
            <a:r>
              <a:rPr lang="en-US" sz="1400" dirty="0">
                <a:hlinkClick r:id="rId6"/>
              </a:rPr>
              <a:t>JVET-AH0263</a:t>
            </a:r>
            <a:r>
              <a:rPr lang="en-US" sz="1400" dirty="0"/>
              <a:t> 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EE1-4.1 x2.0 Adaptive resolution coding with RPR filter x2.0-- </a:t>
            </a:r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Crosschecked in </a:t>
            </a:r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  <a:hlinkClick r:id="rId7"/>
              </a:rPr>
              <a:t>JVET-AH0266</a:t>
            </a:r>
            <a:endParaRPr lang="en-US" sz="1400" dirty="0">
              <a:solidFill>
                <a:schemeClr val="dk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EE1-4.2 x1.5 Adaptive resolution coding with NNSR filter x1.5 -- </a:t>
            </a:r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Crosschecked in </a:t>
            </a:r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  <a:hlinkClick r:id="rId8"/>
              </a:rPr>
              <a:t>JVET-AH0265</a:t>
            </a:r>
            <a:endParaRPr lang="en-US" sz="1400" dirty="0"/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EE1-4.2 x2.0 Adaptive resolution coding with NNSR filter x2.0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EE1-4.3 no test results provided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EE1-4.0 NNSR from NNVC-8.0 (JVET-AG0130)</a:t>
            </a:r>
          </a:p>
        </p:txBody>
      </p:sp>
    </p:spTree>
    <p:extLst>
      <p:ext uri="{BB962C8B-B14F-4D97-AF65-F5344CB8AC3E}">
        <p14:creationId xmlns:p14="http://schemas.microsoft.com/office/powerpoint/2010/main" val="5550042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EF91C3-83DE-4A3D-99ED-4C61E9217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Typical RD curves</a:t>
            </a:r>
            <a:endParaRPr lang="en-DE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00000000-0008-0000-0100-000072343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602211"/>
              </p:ext>
            </p:extLst>
          </p:nvPr>
        </p:nvGraphicFramePr>
        <p:xfrm>
          <a:off x="1019021" y="1690688"/>
          <a:ext cx="5356431" cy="44986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0000000-0008-0000-0100-000072343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2656421"/>
              </p:ext>
            </p:extLst>
          </p:nvPr>
        </p:nvGraphicFramePr>
        <p:xfrm>
          <a:off x="6593305" y="1717772"/>
          <a:ext cx="5110052" cy="44986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713D0300-717F-46DE-A503-362533BD3617}"/>
              </a:ext>
            </a:extLst>
          </p:cNvPr>
          <p:cNvSpPr txBox="1"/>
          <p:nvPr/>
        </p:nvSpPr>
        <p:spPr>
          <a:xfrm>
            <a:off x="2187605" y="6308209"/>
            <a:ext cx="23462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No resolution change for QP &lt; 32</a:t>
            </a:r>
            <a:endParaRPr lang="en-DE" sz="1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75514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B14A-96D1-4C23-ABB5-52BA1EC15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EE1-4.2 Adaptive resolution coding</a:t>
            </a:r>
            <a:endParaRPr lang="en-DE" dirty="0"/>
          </a:p>
        </p:txBody>
      </p:sp>
      <p:pic>
        <p:nvPicPr>
          <p:cNvPr id="4" name="图片 30">
            <a:extLst>
              <a:ext uri="{FF2B5EF4-FFF2-40B4-BE49-F238E27FC236}">
                <a16:creationId xmlns:a16="http://schemas.microsoft.com/office/drawing/2014/main" id="{8C24B8CA-606D-4AE7-AC16-BF6FC53CF78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8652" y="1617789"/>
            <a:ext cx="6983603" cy="468242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1EF852B-5B16-4EC1-8B29-E18B7A01322C}"/>
              </a:ext>
            </a:extLst>
          </p:cNvPr>
          <p:cNvSpPr/>
          <p:nvPr/>
        </p:nvSpPr>
        <p:spPr>
          <a:xfrm>
            <a:off x="6665976" y="1874520"/>
            <a:ext cx="667512" cy="4663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RPR up-sampling</a:t>
            </a:r>
            <a:endParaRPr lang="en-DE" sz="1000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791593-25A8-4D61-9ABC-48148B923A27}"/>
              </a:ext>
            </a:extLst>
          </p:cNvPr>
          <p:cNvSpPr txBox="1"/>
          <p:nvPr/>
        </p:nvSpPr>
        <p:spPr>
          <a:xfrm>
            <a:off x="116381" y="1995571"/>
            <a:ext cx="33508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Unified filter architecture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Tested together with LOP filter and </a:t>
            </a:r>
            <a:r>
              <a:rPr lang="en-US" dirty="0" err="1"/>
              <a:t>nnIntra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CA" u="sng" dirty="0"/>
              <a:t>Claimed benefits: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0.2% (x1.5) gain in RA </a:t>
            </a:r>
            <a:r>
              <a:rPr lang="en-US" dirty="0" err="1"/>
              <a:t>cfg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0.4% (x2) gain in RA </a:t>
            </a:r>
            <a:r>
              <a:rPr lang="en-US" dirty="0" err="1"/>
              <a:t>cfg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284BC6-52B7-4F84-A53E-55EA5893078D}"/>
              </a:ext>
            </a:extLst>
          </p:cNvPr>
          <p:cNvSpPr txBox="1"/>
          <p:nvPr/>
        </p:nvSpPr>
        <p:spPr>
          <a:xfrm>
            <a:off x="446567" y="5240075"/>
            <a:ext cx="165147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kMAC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/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pxl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13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Total Param, M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0.05</a:t>
            </a:r>
            <a:endParaRPr lang="en-DE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06426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646A5-4484-43C7-8A02-B09415375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Tests in Very Low Operational Point</a:t>
            </a:r>
            <a:endParaRPr lang="en-DE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2F9FA10-32AD-47E6-84EF-886E39DDC92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66952" y="1844961"/>
          <a:ext cx="10115692" cy="9564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88543">
                  <a:extLst>
                    <a:ext uri="{9D8B030D-6E8A-4147-A177-3AD203B41FA5}">
                      <a16:colId xmlns:a16="http://schemas.microsoft.com/office/drawing/2014/main" val="2849864845"/>
                    </a:ext>
                  </a:extLst>
                </a:gridCol>
                <a:gridCol w="661035">
                  <a:extLst>
                    <a:ext uri="{9D8B030D-6E8A-4147-A177-3AD203B41FA5}">
                      <a16:colId xmlns:a16="http://schemas.microsoft.com/office/drawing/2014/main" val="2590090853"/>
                    </a:ext>
                  </a:extLst>
                </a:gridCol>
                <a:gridCol w="765810">
                  <a:extLst>
                    <a:ext uri="{9D8B030D-6E8A-4147-A177-3AD203B41FA5}">
                      <a16:colId xmlns:a16="http://schemas.microsoft.com/office/drawing/2014/main" val="2315060545"/>
                    </a:ext>
                  </a:extLst>
                </a:gridCol>
                <a:gridCol w="765810">
                  <a:extLst>
                    <a:ext uri="{9D8B030D-6E8A-4147-A177-3AD203B41FA5}">
                      <a16:colId xmlns:a16="http://schemas.microsoft.com/office/drawing/2014/main" val="4084601125"/>
                    </a:ext>
                  </a:extLst>
                </a:gridCol>
                <a:gridCol w="649964">
                  <a:extLst>
                    <a:ext uri="{9D8B030D-6E8A-4147-A177-3AD203B41FA5}">
                      <a16:colId xmlns:a16="http://schemas.microsoft.com/office/drawing/2014/main" val="3864509747"/>
                    </a:ext>
                  </a:extLst>
                </a:gridCol>
                <a:gridCol w="619734">
                  <a:extLst>
                    <a:ext uri="{9D8B030D-6E8A-4147-A177-3AD203B41FA5}">
                      <a16:colId xmlns:a16="http://schemas.microsoft.com/office/drawing/2014/main" val="3516583059"/>
                    </a:ext>
                  </a:extLst>
                </a:gridCol>
                <a:gridCol w="619734">
                  <a:extLst>
                    <a:ext uri="{9D8B030D-6E8A-4147-A177-3AD203B41FA5}">
                      <a16:colId xmlns:a16="http://schemas.microsoft.com/office/drawing/2014/main" val="790503623"/>
                    </a:ext>
                  </a:extLst>
                </a:gridCol>
                <a:gridCol w="725542">
                  <a:extLst>
                    <a:ext uri="{9D8B030D-6E8A-4147-A177-3AD203B41FA5}">
                      <a16:colId xmlns:a16="http://schemas.microsoft.com/office/drawing/2014/main" val="2741055117"/>
                    </a:ext>
                  </a:extLst>
                </a:gridCol>
                <a:gridCol w="560168">
                  <a:extLst>
                    <a:ext uri="{9D8B030D-6E8A-4147-A177-3AD203B41FA5}">
                      <a16:colId xmlns:a16="http://schemas.microsoft.com/office/drawing/2014/main" val="1965097450"/>
                    </a:ext>
                  </a:extLst>
                </a:gridCol>
                <a:gridCol w="557784">
                  <a:extLst>
                    <a:ext uri="{9D8B030D-6E8A-4147-A177-3AD203B41FA5}">
                      <a16:colId xmlns:a16="http://schemas.microsoft.com/office/drawing/2014/main" val="2687205279"/>
                    </a:ext>
                  </a:extLst>
                </a:gridCol>
                <a:gridCol w="621792">
                  <a:extLst>
                    <a:ext uri="{9D8B030D-6E8A-4147-A177-3AD203B41FA5}">
                      <a16:colId xmlns:a16="http://schemas.microsoft.com/office/drawing/2014/main" val="995029023"/>
                    </a:ext>
                  </a:extLst>
                </a:gridCol>
                <a:gridCol w="713232">
                  <a:extLst>
                    <a:ext uri="{9D8B030D-6E8A-4147-A177-3AD203B41FA5}">
                      <a16:colId xmlns:a16="http://schemas.microsoft.com/office/drawing/2014/main" val="3922261217"/>
                    </a:ext>
                  </a:extLst>
                </a:gridCol>
                <a:gridCol w="658368">
                  <a:extLst>
                    <a:ext uri="{9D8B030D-6E8A-4147-A177-3AD203B41FA5}">
                      <a16:colId xmlns:a16="http://schemas.microsoft.com/office/drawing/2014/main" val="1276281876"/>
                    </a:ext>
                  </a:extLst>
                </a:gridCol>
                <a:gridCol w="1408176">
                  <a:extLst>
                    <a:ext uri="{9D8B030D-6E8A-4147-A177-3AD203B41FA5}">
                      <a16:colId xmlns:a16="http://schemas.microsoft.com/office/drawing/2014/main" val="588436285"/>
                    </a:ext>
                  </a:extLst>
                </a:gridCol>
              </a:tblGrid>
              <a:tr h="17219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kMAC/pxl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7470951"/>
                  </a:ext>
                </a:extLst>
              </a:tr>
              <a:tr h="18333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4346703"/>
                  </a:ext>
                </a:extLst>
              </a:tr>
              <a:tr h="258502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NNVC-8.0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JVET-AG0014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4313578"/>
                  </a:ext>
                </a:extLst>
              </a:tr>
              <a:tr h="258502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12.9</a:t>
                      </a:r>
                      <a:endParaRPr lang="en-DE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5.1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7.8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1.51</a:t>
                      </a:r>
                      <a:endParaRPr lang="en-DE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0.01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JVET-AH0051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6093069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1FC8E5E-56C3-4B57-9BC3-A40613085366}"/>
              </a:ext>
            </a:extLst>
          </p:cNvPr>
          <p:cNvSpPr txBox="1"/>
          <p:nvPr/>
        </p:nvSpPr>
        <p:spPr>
          <a:xfrm>
            <a:off x="1317926" y="4232096"/>
            <a:ext cx="298588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ctr"/>
            <a:r>
              <a:rPr lang="en-US" sz="1400" u="sng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Legend</a:t>
            </a:r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NNVC-8.0 anchor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EE1-5 Very Low Complexity NN filter</a:t>
            </a:r>
          </a:p>
        </p:txBody>
      </p:sp>
    </p:spTree>
    <p:extLst>
      <p:ext uri="{BB962C8B-B14F-4D97-AF65-F5344CB8AC3E}">
        <p14:creationId xmlns:p14="http://schemas.microsoft.com/office/powerpoint/2010/main" val="30119361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646A5-4484-43C7-8A02-B09415375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EE1-5 Very Low Operational Point</a:t>
            </a:r>
            <a:endParaRPr lang="en-DE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59A3E0A-BD6B-2220-BFFD-89202FB3DF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1728" y="1898724"/>
            <a:ext cx="6908303" cy="435542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A9D89C5-E6D0-2EFC-B4C4-1DCC6CE3D933}"/>
              </a:ext>
            </a:extLst>
          </p:cNvPr>
          <p:cNvSpPr txBox="1"/>
          <p:nvPr/>
        </p:nvSpPr>
        <p:spPr>
          <a:xfrm>
            <a:off x="446567" y="5240075"/>
            <a:ext cx="285449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kMAC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/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pxl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5.1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+ 8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Total Param, M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0.01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+ 1.5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en-DE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22189D4-7089-99FB-DA04-78522320732C}"/>
              </a:ext>
            </a:extLst>
          </p:cNvPr>
          <p:cNvSpPr txBox="1"/>
          <p:nvPr/>
        </p:nvSpPr>
        <p:spPr>
          <a:xfrm>
            <a:off x="500304" y="1769328"/>
            <a:ext cx="493230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Single test in category, </a:t>
            </a:r>
            <a:r>
              <a:rPr lang="en-US" b="0" i="0" dirty="0">
                <a:effectLst/>
                <a:latin typeface="Arial" panose="020B0604020202020204" pitchFamily="34" charset="0"/>
                <a:hlinkClick r:id="rId3"/>
              </a:rPr>
              <a:t>JVET-AH0051</a:t>
            </a:r>
            <a:r>
              <a:rPr lang="en-US" b="0" i="0" dirty="0">
                <a:effectLst/>
                <a:latin typeface="Arial" panose="020B0604020202020204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Target complexity 5kMAC/pixel.</a:t>
            </a:r>
          </a:p>
          <a:p>
            <a:r>
              <a:rPr lang="en-CA" u="sng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LOP2 architecture and training (Stage 3 only).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Low complexity transition block.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Parameters updated for target complexity.</a:t>
            </a:r>
          </a:p>
          <a:p>
            <a:r>
              <a:rPr lang="en-CA" u="sng" dirty="0"/>
              <a:t>Claimed benefits: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BD-Rate change vs. VTM, </a:t>
            </a:r>
            <a:r>
              <a:rPr lang="en-US" dirty="0" err="1"/>
              <a:t>nnLF</a:t>
            </a:r>
            <a:r>
              <a:rPr lang="en-US" dirty="0"/>
              <a:t> only:</a:t>
            </a:r>
            <a:br>
              <a:rPr lang="en-US" dirty="0"/>
            </a:br>
            <a:r>
              <a:rPr lang="en-US" dirty="0"/>
              <a:t>{</a:t>
            </a:r>
            <a:r>
              <a:rPr lang="en-CA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-3.7%, -4.8%, -4.0%</a:t>
            </a:r>
            <a:r>
              <a:rPr lang="en-US" sz="1800" i="0" u="none" strike="noStrike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}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BD-Rate change vs. VTM, </a:t>
            </a:r>
            <a:r>
              <a:rPr lang="en-US" dirty="0" err="1"/>
              <a:t>nnLF</a:t>
            </a:r>
            <a:r>
              <a:rPr lang="en-US" dirty="0"/>
              <a:t> + </a:t>
            </a:r>
            <a:r>
              <a:rPr lang="en-US" dirty="0" err="1"/>
              <a:t>nnIntra</a:t>
            </a:r>
            <a:r>
              <a:rPr lang="en-US" dirty="0"/>
              <a:t>:</a:t>
            </a:r>
            <a:br>
              <a:rPr lang="en-US" dirty="0"/>
            </a:br>
            <a:r>
              <a:rPr lang="en-US" dirty="0"/>
              <a:t>{</a:t>
            </a:r>
            <a:r>
              <a:rPr lang="en-CA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-5.3%, -5.5%, -5.0%</a:t>
            </a:r>
            <a:r>
              <a:rPr lang="en-US" sz="1800" i="0" u="none" strike="noStrike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}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1577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ABAD5-A149-4C13-BDA1-02A09BE12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568908" cy="1325563"/>
          </a:xfrm>
        </p:spPr>
        <p:txBody>
          <a:bodyPr/>
          <a:lstStyle/>
          <a:p>
            <a:r>
              <a:rPr lang="en-US" dirty="0"/>
              <a:t>EE1 anchor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7384E37-5442-4013-B6A3-AF3290F50B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936377"/>
              </p:ext>
            </p:extLst>
          </p:nvPr>
        </p:nvGraphicFramePr>
        <p:xfrm>
          <a:off x="4517041" y="548640"/>
          <a:ext cx="7385150" cy="59004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7686">
                  <a:extLst>
                    <a:ext uri="{9D8B030D-6E8A-4147-A177-3AD203B41FA5}">
                      <a16:colId xmlns:a16="http://schemas.microsoft.com/office/drawing/2014/main" val="1482257340"/>
                    </a:ext>
                  </a:extLst>
                </a:gridCol>
                <a:gridCol w="823896">
                  <a:extLst>
                    <a:ext uri="{9D8B030D-6E8A-4147-A177-3AD203B41FA5}">
                      <a16:colId xmlns:a16="http://schemas.microsoft.com/office/drawing/2014/main" val="2441456695"/>
                    </a:ext>
                  </a:extLst>
                </a:gridCol>
                <a:gridCol w="758406">
                  <a:extLst>
                    <a:ext uri="{9D8B030D-6E8A-4147-A177-3AD203B41FA5}">
                      <a16:colId xmlns:a16="http://schemas.microsoft.com/office/drawing/2014/main" val="2131098527"/>
                    </a:ext>
                  </a:extLst>
                </a:gridCol>
                <a:gridCol w="743851">
                  <a:extLst>
                    <a:ext uri="{9D8B030D-6E8A-4147-A177-3AD203B41FA5}">
                      <a16:colId xmlns:a16="http://schemas.microsoft.com/office/drawing/2014/main" val="855574851"/>
                    </a:ext>
                  </a:extLst>
                </a:gridCol>
                <a:gridCol w="735766">
                  <a:extLst>
                    <a:ext uri="{9D8B030D-6E8A-4147-A177-3AD203B41FA5}">
                      <a16:colId xmlns:a16="http://schemas.microsoft.com/office/drawing/2014/main" val="969416208"/>
                    </a:ext>
                  </a:extLst>
                </a:gridCol>
                <a:gridCol w="874834">
                  <a:extLst>
                    <a:ext uri="{9D8B030D-6E8A-4147-A177-3AD203B41FA5}">
                      <a16:colId xmlns:a16="http://schemas.microsoft.com/office/drawing/2014/main" val="2754712197"/>
                    </a:ext>
                  </a:extLst>
                </a:gridCol>
                <a:gridCol w="945985">
                  <a:extLst>
                    <a:ext uri="{9D8B030D-6E8A-4147-A177-3AD203B41FA5}">
                      <a16:colId xmlns:a16="http://schemas.microsoft.com/office/drawing/2014/main" val="3925030588"/>
                    </a:ext>
                  </a:extLst>
                </a:gridCol>
                <a:gridCol w="654912">
                  <a:extLst>
                    <a:ext uri="{9D8B030D-6E8A-4147-A177-3AD203B41FA5}">
                      <a16:colId xmlns:a16="http://schemas.microsoft.com/office/drawing/2014/main" val="949254485"/>
                    </a:ext>
                  </a:extLst>
                </a:gridCol>
                <a:gridCol w="929814">
                  <a:extLst>
                    <a:ext uri="{9D8B030D-6E8A-4147-A177-3AD203B41FA5}">
                      <a16:colId xmlns:a16="http://schemas.microsoft.com/office/drawing/2014/main" val="816792346"/>
                    </a:ext>
                  </a:extLst>
                </a:gridCol>
              </a:tblGrid>
              <a:tr h="185800"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BD-rate Over NNVC-8.0 VTM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74987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EncT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DecT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CPU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4667352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817806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7629%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315423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7025%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54544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7467%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7007107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7162%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741036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747403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7326%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463142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7268%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813361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3275%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8957299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Low delay 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392658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7591%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23236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7143%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825724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7827%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5416331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7496%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6314508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-18.0%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7026%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471588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3871%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8040538"/>
                  </a:ext>
                </a:extLst>
              </a:tr>
              <a:tr h="116381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 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642685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5248%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473129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4409%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914550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4381%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647754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3524%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15430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5078%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117436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 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4414%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678212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157%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3460%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2206956"/>
                  </a:ext>
                </a:extLst>
              </a:tr>
              <a:tr h="18215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3832%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782034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D930977-CD49-4536-9074-B710D08D73D3}"/>
              </a:ext>
            </a:extLst>
          </p:cNvPr>
          <p:cNvSpPr txBox="1"/>
          <p:nvPr/>
        </p:nvSpPr>
        <p:spPr>
          <a:xfrm>
            <a:off x="523447" y="1690688"/>
            <a:ext cx="399359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/>
              <a:t>NNVC-8.9 SW tools: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 LOP2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NNLF-Intra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NNLF-Intra-low complexity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NNLF-HOP2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NNSR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</a:rPr>
              <a:t>NNPostFilter</a:t>
            </a:r>
            <a:endParaRPr lang="en-DE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35C474-B44C-44C6-9138-5E2EF2AE6D01}"/>
              </a:ext>
            </a:extLst>
          </p:cNvPr>
          <p:cNvSpPr txBox="1"/>
          <p:nvPr/>
        </p:nvSpPr>
        <p:spPr>
          <a:xfrm>
            <a:off x="523447" y="5669280"/>
            <a:ext cx="3268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latin typeface="Cambria" panose="02040503050406030204" pitchFamily="18" charset="0"/>
                <a:ea typeface="Cambria" panose="02040503050406030204" pitchFamily="18" charset="0"/>
              </a:rPr>
              <a:t>Test results provided by AhG14</a:t>
            </a:r>
            <a:endParaRPr lang="en-DE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9519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AEEDD8-2B15-41A0-979C-15087FF0F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Summary of all test results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80FB2D8-8CEC-4482-A1E7-93D7719BA8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0944931"/>
              </p:ext>
            </p:extLst>
          </p:nvPr>
        </p:nvGraphicFramePr>
        <p:xfrm>
          <a:off x="940593" y="1328595"/>
          <a:ext cx="10310814" cy="5164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7034">
                  <a:extLst>
                    <a:ext uri="{9D8B030D-6E8A-4147-A177-3AD203B41FA5}">
                      <a16:colId xmlns:a16="http://schemas.microsoft.com/office/drawing/2014/main" val="1477082547"/>
                    </a:ext>
                  </a:extLst>
                </a:gridCol>
                <a:gridCol w="1902547">
                  <a:extLst>
                    <a:ext uri="{9D8B030D-6E8A-4147-A177-3AD203B41FA5}">
                      <a16:colId xmlns:a16="http://schemas.microsoft.com/office/drawing/2014/main" val="3256682835"/>
                    </a:ext>
                  </a:extLst>
                </a:gridCol>
                <a:gridCol w="754259">
                  <a:extLst>
                    <a:ext uri="{9D8B030D-6E8A-4147-A177-3AD203B41FA5}">
                      <a16:colId xmlns:a16="http://schemas.microsoft.com/office/drawing/2014/main" val="1065573829"/>
                    </a:ext>
                  </a:extLst>
                </a:gridCol>
                <a:gridCol w="706230">
                  <a:extLst>
                    <a:ext uri="{9D8B030D-6E8A-4147-A177-3AD203B41FA5}">
                      <a16:colId xmlns:a16="http://schemas.microsoft.com/office/drawing/2014/main" val="1541444455"/>
                    </a:ext>
                  </a:extLst>
                </a:gridCol>
                <a:gridCol w="600929">
                  <a:extLst>
                    <a:ext uri="{9D8B030D-6E8A-4147-A177-3AD203B41FA5}">
                      <a16:colId xmlns:a16="http://schemas.microsoft.com/office/drawing/2014/main" val="3159622240"/>
                    </a:ext>
                  </a:extLst>
                </a:gridCol>
                <a:gridCol w="492627">
                  <a:extLst>
                    <a:ext uri="{9D8B030D-6E8A-4147-A177-3AD203B41FA5}">
                      <a16:colId xmlns:a16="http://schemas.microsoft.com/office/drawing/2014/main" val="910084801"/>
                    </a:ext>
                  </a:extLst>
                </a:gridCol>
                <a:gridCol w="640987">
                  <a:extLst>
                    <a:ext uri="{9D8B030D-6E8A-4147-A177-3AD203B41FA5}">
                      <a16:colId xmlns:a16="http://schemas.microsoft.com/office/drawing/2014/main" val="1897441394"/>
                    </a:ext>
                  </a:extLst>
                </a:gridCol>
                <a:gridCol w="640987">
                  <a:extLst>
                    <a:ext uri="{9D8B030D-6E8A-4147-A177-3AD203B41FA5}">
                      <a16:colId xmlns:a16="http://schemas.microsoft.com/office/drawing/2014/main" val="3981075500"/>
                    </a:ext>
                  </a:extLst>
                </a:gridCol>
                <a:gridCol w="613945">
                  <a:extLst>
                    <a:ext uri="{9D8B030D-6E8A-4147-A177-3AD203B41FA5}">
                      <a16:colId xmlns:a16="http://schemas.microsoft.com/office/drawing/2014/main" val="3771992243"/>
                    </a:ext>
                  </a:extLst>
                </a:gridCol>
                <a:gridCol w="613945">
                  <a:extLst>
                    <a:ext uri="{9D8B030D-6E8A-4147-A177-3AD203B41FA5}">
                      <a16:colId xmlns:a16="http://schemas.microsoft.com/office/drawing/2014/main" val="1418568353"/>
                    </a:ext>
                  </a:extLst>
                </a:gridCol>
                <a:gridCol w="456172">
                  <a:extLst>
                    <a:ext uri="{9D8B030D-6E8A-4147-A177-3AD203B41FA5}">
                      <a16:colId xmlns:a16="http://schemas.microsoft.com/office/drawing/2014/main" val="6844663"/>
                    </a:ext>
                  </a:extLst>
                </a:gridCol>
                <a:gridCol w="672542">
                  <a:extLst>
                    <a:ext uri="{9D8B030D-6E8A-4147-A177-3AD203B41FA5}">
                      <a16:colId xmlns:a16="http://schemas.microsoft.com/office/drawing/2014/main" val="53656289"/>
                    </a:ext>
                  </a:extLst>
                </a:gridCol>
                <a:gridCol w="672542">
                  <a:extLst>
                    <a:ext uri="{9D8B030D-6E8A-4147-A177-3AD203B41FA5}">
                      <a16:colId xmlns:a16="http://schemas.microsoft.com/office/drawing/2014/main" val="3431824434"/>
                    </a:ext>
                  </a:extLst>
                </a:gridCol>
                <a:gridCol w="672542">
                  <a:extLst>
                    <a:ext uri="{9D8B030D-6E8A-4147-A177-3AD203B41FA5}">
                      <a16:colId xmlns:a16="http://schemas.microsoft.com/office/drawing/2014/main" val="2934195223"/>
                    </a:ext>
                  </a:extLst>
                </a:gridCol>
                <a:gridCol w="663526">
                  <a:extLst>
                    <a:ext uri="{9D8B030D-6E8A-4147-A177-3AD203B41FA5}">
                      <a16:colId xmlns:a16="http://schemas.microsoft.com/office/drawing/2014/main" val="2872535481"/>
                    </a:ext>
                  </a:extLst>
                </a:gridCol>
              </a:tblGrid>
              <a:tr h="159007">
                <a:tc row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cfg BD-rate vs VTM</a:t>
                      </a:r>
                      <a:endParaRPr lang="en-DE" sz="12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cfg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BD-rate vs VTM</a:t>
                      </a:r>
                      <a:endParaRPr lang="en-DE" sz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de-DE" sz="14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# t</a:t>
                      </a:r>
                      <a:r>
                        <a:rPr lang="en-US" sz="14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ools  combi-ned</a:t>
                      </a:r>
                      <a:endParaRPr lang="en-DE" sz="14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DE" sz="14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</a:t>
                      </a:r>
                      <a:endParaRPr lang="en-DE" sz="14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/pxl</a:t>
                      </a:r>
                      <a:endParaRPr lang="en-DE" sz="14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 Num Param</a:t>
                      </a:r>
                      <a:endParaRPr lang="en-DE" sz="1400" b="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4873664"/>
                  </a:ext>
                </a:extLst>
              </a:tr>
              <a:tr h="165439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078229"/>
                  </a:ext>
                </a:extLst>
              </a:tr>
              <a:tr h="218815">
                <a:tc rowSpan="6">
                  <a:txBody>
                    <a:bodyPr/>
                    <a:lstStyle/>
                    <a:p>
                      <a:pPr marL="71755" marR="71755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24.9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8914225"/>
                  </a:ext>
                </a:extLst>
              </a:tr>
              <a:tr h="218815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24.8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6166510"/>
                  </a:ext>
                </a:extLst>
              </a:tr>
              <a:tr h="218815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24.8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8672200"/>
                  </a:ext>
                </a:extLst>
              </a:tr>
              <a:tr h="218815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EE-1.2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24.7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1881247"/>
                  </a:ext>
                </a:extLst>
              </a:tr>
              <a:tr h="218815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EE-1.3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24.7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1914723"/>
                  </a:ext>
                </a:extLst>
              </a:tr>
              <a:tr h="218815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EE-1.4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-15.0%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24.9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2809030"/>
                  </a:ext>
                </a:extLst>
              </a:tr>
              <a:tr h="218815">
                <a:tc rowSpan="5">
                  <a:txBody>
                    <a:bodyPr/>
                    <a:lstStyle/>
                    <a:p>
                      <a:pPr marL="71755" marR="71755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NNVC8HOP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109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</a:t>
                      </a: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58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473.8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4118936"/>
                  </a:ext>
                </a:extLst>
              </a:tr>
              <a:tr h="218815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EE1-2.1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-15.7%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-17.0%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-15.6%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466.8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0399974"/>
                  </a:ext>
                </a:extLst>
              </a:tr>
              <a:tr h="18550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</a:rPr>
                        <a:t>EE1-2.2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468.8</a:t>
                      </a:r>
                      <a:endParaRPr lang="en-DE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7584707"/>
                  </a:ext>
                </a:extLst>
              </a:tr>
              <a:tr h="18550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EE1-2.</a:t>
                      </a:r>
                      <a:r>
                        <a:rPr lang="en-US" sz="1400">
                          <a:effectLst/>
                        </a:rPr>
                        <a:t>3.1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-19.0%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-18.8%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-15.7%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-16.8%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472.8</a:t>
                      </a:r>
                      <a:endParaRPr lang="en-DE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14042"/>
                  </a:ext>
                </a:extLst>
              </a:tr>
              <a:tr h="18550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EE1-2.3</a:t>
                      </a:r>
                      <a:r>
                        <a:rPr lang="en-US" sz="1400">
                          <a:effectLst/>
                        </a:rPr>
                        <a:t>.2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-23.5%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-23.8%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-19.3%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-20.4%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472.8</a:t>
                      </a:r>
                      <a:endParaRPr lang="en-DE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8556585"/>
                  </a:ext>
                </a:extLst>
              </a:tr>
              <a:tr h="185508">
                <a:tc row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Inter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EE1-3.</a:t>
                      </a:r>
                      <a:r>
                        <a:rPr lang="en-US" sz="1400">
                          <a:effectLst/>
                        </a:rPr>
                        <a:t>1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292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3</a:t>
                      </a:r>
                      <a:endParaRPr lang="en-DE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93.9</a:t>
                      </a:r>
                      <a:endParaRPr lang="en-DE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45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5733198"/>
                  </a:ext>
                </a:extLst>
              </a:tr>
              <a:tr h="18550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EE1-3.</a:t>
                      </a:r>
                      <a:r>
                        <a:rPr lang="en-US" sz="1400">
                          <a:effectLst/>
                        </a:rPr>
                        <a:t>2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-9.3%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3</a:t>
                      </a:r>
                      <a:endParaRPr lang="en-DE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207</a:t>
                      </a:r>
                      <a:endParaRPr lang="en-DE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4.5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310852"/>
                  </a:ext>
                </a:extLst>
              </a:tr>
              <a:tr h="185508">
                <a:tc rowSpan="6">
                  <a:txBody>
                    <a:bodyPr/>
                    <a:lstStyle/>
                    <a:p>
                      <a:pPr marL="71755" marR="71755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SuperRes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NNVC8RPR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-9.7%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24.9</a:t>
                      </a:r>
                      <a:endParaRPr lang="en-DE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20818"/>
                  </a:ext>
                </a:extLst>
              </a:tr>
              <a:tr h="18550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EE1-4.0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42</a:t>
                      </a:r>
                      <a:endParaRPr lang="en-DE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3072325"/>
                  </a:ext>
                </a:extLst>
              </a:tr>
              <a:tr h="18550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EE1-4.1x</a:t>
                      </a:r>
                      <a:r>
                        <a:rPr lang="de-DE" sz="1400">
                          <a:effectLst/>
                        </a:rPr>
                        <a:t>1.</a:t>
                      </a:r>
                      <a:r>
                        <a:rPr lang="en-DE" sz="1400">
                          <a:effectLst/>
                        </a:rPr>
                        <a:t>5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24.9</a:t>
                      </a:r>
                      <a:endParaRPr lang="en-DE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7458466"/>
                  </a:ext>
                </a:extLst>
              </a:tr>
              <a:tr h="18550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EE1-4.1x .0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-9.7%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24.9</a:t>
                      </a:r>
                      <a:endParaRPr lang="en-DE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3418606"/>
                  </a:ext>
                </a:extLst>
              </a:tr>
              <a:tr h="18550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</a:rPr>
                        <a:t>EE1-4.2 1.5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37.9</a:t>
                      </a:r>
                      <a:endParaRPr lang="en-DE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  <a:endParaRPr lang="en-DE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1156062"/>
                  </a:ext>
                </a:extLst>
              </a:tr>
              <a:tr h="18550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</a:rPr>
                        <a:t>EE1-4.2x2.0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37.9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  <a:endParaRPr lang="en-DE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6458699"/>
                  </a:ext>
                </a:extLst>
              </a:tr>
              <a:tr h="185508">
                <a:tc row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VLOP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EE1-5</a:t>
                      </a: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(filter only)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-3.7%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-4.8%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-4.0%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-3.7%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-4.7%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-4.5%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5.1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1862627"/>
                  </a:ext>
                </a:extLst>
              </a:tr>
              <a:tr h="18550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</a:rPr>
                        <a:t>EE1-5</a:t>
                      </a:r>
                      <a:r>
                        <a:rPr lang="en-US" sz="1400" dirty="0">
                          <a:effectLst/>
                        </a:rPr>
                        <a:t> (filter and </a:t>
                      </a:r>
                      <a:r>
                        <a:rPr lang="en-US" sz="1400" dirty="0" err="1">
                          <a:effectLst/>
                        </a:rPr>
                        <a:t>nnIntra</a:t>
                      </a:r>
                      <a:r>
                        <a:rPr lang="en-US" sz="1400" dirty="0">
                          <a:effectLst/>
                        </a:rPr>
                        <a:t>)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6922394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91B57213-F1C7-449D-A581-34F2253719C5}"/>
              </a:ext>
            </a:extLst>
          </p:cNvPr>
          <p:cNvSpPr txBox="1"/>
          <p:nvPr/>
        </p:nvSpPr>
        <p:spPr>
          <a:xfrm>
            <a:off x="709616" y="6581001"/>
            <a:ext cx="29912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>
                <a:solidFill>
                  <a:schemeClr val="bg1">
                    <a:lumMod val="50000"/>
                  </a:schemeClr>
                </a:solidFill>
              </a:rPr>
              <a:t>Run time measurement is not always reliable</a:t>
            </a:r>
            <a:endParaRPr lang="en-DE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3708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F1DB7-CD17-413C-B820-5F7AEA1EB1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Compression performance vs complexity</a:t>
            </a:r>
            <a:endParaRPr lang="en-DE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0FD0D1F-E23E-4BF6-938C-ED3CE7971A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8144" y="1614681"/>
            <a:ext cx="5808452" cy="457725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CA717A8-62CC-47D2-AD96-059698BCCF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937" y="1614681"/>
            <a:ext cx="5886207" cy="4555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5370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646A5-4484-43C7-8A02-B09415375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Tests in LOP category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FC8E5E-56C3-4B57-9BC3-A40613085366}"/>
              </a:ext>
            </a:extLst>
          </p:cNvPr>
          <p:cNvSpPr txBox="1"/>
          <p:nvPr/>
        </p:nvSpPr>
        <p:spPr>
          <a:xfrm>
            <a:off x="1317926" y="4232096"/>
            <a:ext cx="4674228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ctr"/>
            <a:r>
              <a:rPr lang="en-US" sz="1400" u="sng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Legend</a:t>
            </a:r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NNVC-8.0 anchor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EE1-1.0 Same architecture, better training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EE1-1.1 Wider (more channels) but shallower (less layers)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EE1-1.2 Wider (more channels) for DCT transformed input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EE1-1.3 Same as EE1-1.2, better training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EE1-1.4 Same as NNVC-8.0, but content adaptive</a:t>
            </a: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D1B84F1C-390B-9541-2500-53BA8257E3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744015"/>
              </p:ext>
            </p:extLst>
          </p:nvPr>
        </p:nvGraphicFramePr>
        <p:xfrm>
          <a:off x="447635" y="1879531"/>
          <a:ext cx="11089037" cy="1640074"/>
        </p:xfrm>
        <a:graphic>
          <a:graphicData uri="http://schemas.openxmlformats.org/drawingml/2006/table">
            <a:tbl>
              <a:tblPr/>
              <a:tblGrid>
                <a:gridCol w="716857">
                  <a:extLst>
                    <a:ext uri="{9D8B030D-6E8A-4147-A177-3AD203B41FA5}">
                      <a16:colId xmlns:a16="http://schemas.microsoft.com/office/drawing/2014/main" val="3414619081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2922825221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723051620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2961252675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1734785678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802355405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3524099066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3373341963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827361862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1410986410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1781096890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862429749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2254741115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1021703038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4149396035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1963044453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728022437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3724922630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982650533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240612038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977151379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2104155563"/>
                    </a:ext>
                  </a:extLst>
                </a:gridCol>
                <a:gridCol w="1044127">
                  <a:extLst>
                    <a:ext uri="{9D8B030D-6E8A-4147-A177-3AD203B41FA5}">
                      <a16:colId xmlns:a16="http://schemas.microsoft.com/office/drawing/2014/main" val="585819020"/>
                    </a:ext>
                  </a:extLst>
                </a:gridCol>
              </a:tblGrid>
              <a:tr h="13144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Low Delay B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kMAC/pxl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</a:p>
                  </a:txBody>
                  <a:tcPr marL="4533" marR="4533" marT="45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8760393"/>
                  </a:ext>
                </a:extLst>
              </a:tr>
              <a:tr h="31728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2210443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NNVC-8.0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24.9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17.1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1.55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0.05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sng" strike="noStrike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2"/>
                        </a:rPr>
                        <a:t>JVET-AH0014</a:t>
                      </a:r>
                      <a:endParaRPr lang="fr-FR" sz="1200" b="0" i="0" u="sng" strike="noStrike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0374746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EE1-1.0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-0.2%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-0.6%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98%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95%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-0.1%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1.3%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99%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97%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24.8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17.0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0.05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sng" strike="noStrike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3"/>
                        </a:rPr>
                        <a:t>JVET-AH0042</a:t>
                      </a:r>
                      <a:endParaRPr lang="fr-FR" sz="1200" b="0" i="0" u="sng" strike="noStrike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5738320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EE1-1.1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-0.4%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94%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93%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87%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87%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24.8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17.0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0.05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sng" strike="noStrike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4"/>
                        </a:rPr>
                        <a:t>JVET-AH0050</a:t>
                      </a:r>
                      <a:endParaRPr lang="fr-FR" sz="1200" b="0" i="0" u="sng" strike="noStrike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881486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EE-1.2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-0.5%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0.1%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1.1%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95%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-0.3%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-1.1%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-0.5%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110%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113%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0.1%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3.7%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7.1%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74%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63%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24.7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16.9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0.2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sng" strike="noStrike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5"/>
                        </a:rPr>
                        <a:t>JVET-AH0080</a:t>
                      </a:r>
                      <a:endParaRPr lang="fr-FR" sz="1200" b="0" i="0" u="sng" strike="noStrike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559915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EE-1.3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-0.7%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-0.1%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95%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97%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-0.4%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-1.7%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-1.2%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106%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120%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24.7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16.9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0.2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sng" strike="noStrike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JVET-AH0081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4046436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EE-1.4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-1.2%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-2.2%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-2.6%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201%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103%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B0F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B0F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B0F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24.9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17.1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0.05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6"/>
                        </a:rPr>
                        <a:t>JVET-AH0096</a:t>
                      </a:r>
                      <a:endParaRPr lang="fr-FR" sz="12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05680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68363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Pred</a:t>
            </a:r>
            <a:r>
              <a:rPr lang="en-US" sz="10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79504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d</a:t>
            </a:r>
            <a:r>
              <a:rPr lang="en-US" sz="1000" baseline="-25000" dirty="0">
                <a:solidFill>
                  <a:srgbClr val="FF0000"/>
                </a:solidFill>
              </a:rPr>
              <a:t>6</a:t>
            </a:r>
            <a:r>
              <a:rPr lang="en-US" sz="10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311948" y="3855314"/>
            <a:ext cx="379504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5122197" y="4248315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6" y="2726097"/>
            <a:ext cx="473770" cy="1503044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7" y="3931758"/>
            <a:ext cx="473769" cy="2973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6" y="4229141"/>
            <a:ext cx="473770" cy="30544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6" y="4229141"/>
            <a:ext cx="473770" cy="90827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874472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+C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5010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6245362" y="4242045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5691452" y="4238709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0925808" y="3411208"/>
            <a:ext cx="701169" cy="320377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4" y="1734929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3907963" y="2101650"/>
            <a:ext cx="359642" cy="29541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8" y="2180776"/>
            <a:ext cx="1" cy="28980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554151" y="2895860"/>
            <a:ext cx="285313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570267" y="2909177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1"/>
            <a:ext cx="465874" cy="152165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14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4*</a:t>
            </a:r>
            <a:r>
              <a:rPr lang="en-US" sz="1000" dirty="0"/>
              <a:t>16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UV1 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2*</a:t>
            </a:r>
            <a:r>
              <a:rPr lang="en-US" sz="1000" dirty="0"/>
              <a:t>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24</a:t>
            </a:r>
            <a:endParaRPr lang="en-US" sz="1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433549" y="-1120204"/>
            <a:ext cx="1780889" cy="7630312"/>
          </a:xfrm>
          <a:prstGeom prst="bentConnector3">
            <a:avLst>
              <a:gd name="adj1" fmla="val -1329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Left Brace 145"/>
          <p:cNvSpPr/>
          <p:nvPr/>
        </p:nvSpPr>
        <p:spPr>
          <a:xfrm rot="5400000">
            <a:off x="7505657" y="3909909"/>
            <a:ext cx="285313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484350" y="3931014"/>
            <a:ext cx="298425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stCxn id="38" idx="3"/>
            <a:endCxn id="51" idx="1"/>
          </p:cNvCxnSpPr>
          <p:nvPr/>
        </p:nvCxnSpPr>
        <p:spPr>
          <a:xfrm flipV="1">
            <a:off x="6814617" y="3731585"/>
            <a:ext cx="3731687" cy="497556"/>
          </a:xfrm>
          <a:prstGeom prst="bentConnector3">
            <a:avLst>
              <a:gd name="adj1" fmla="val 15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039185" y="3343640"/>
            <a:ext cx="443499" cy="7570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801728" y="3354820"/>
            <a:ext cx="424272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534288" y="3490620"/>
            <a:ext cx="213401" cy="1823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16024" y="3360928"/>
            <a:ext cx="379504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4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46305" y="3357251"/>
            <a:ext cx="379504" cy="7486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326303" y="3370325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8773283" y="3358247"/>
            <a:ext cx="378640" cy="75248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228932" y="3370324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668561" y="3347855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7" y="4229141"/>
            <a:ext cx="4068274" cy="47437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012700" y="4325190"/>
            <a:ext cx="443499" cy="7570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775244" y="4336370"/>
            <a:ext cx="424272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507803" y="4472169"/>
            <a:ext cx="213401" cy="1823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089540" y="4342477"/>
            <a:ext cx="379504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2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299818" y="4351874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8746799" y="4339796"/>
            <a:ext cx="378640" cy="75248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202447" y="4351874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642077" y="4329404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ADBCCB9-6F65-4BE8-AD64-99ABCC0C9CCE}"/>
              </a:ext>
            </a:extLst>
          </p:cNvPr>
          <p:cNvSpPr txBox="1"/>
          <p:nvPr/>
        </p:nvSpPr>
        <p:spPr>
          <a:xfrm>
            <a:off x="5402787" y="1836351"/>
            <a:ext cx="518771" cy="182373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NNVC-8.0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52B3D59-C06F-4E61-880B-BD3731A8E45E}"/>
              </a:ext>
            </a:extLst>
          </p:cNvPr>
          <p:cNvSpPr txBox="1"/>
          <p:nvPr/>
        </p:nvSpPr>
        <p:spPr>
          <a:xfrm>
            <a:off x="2846716" y="6183464"/>
            <a:ext cx="1159452" cy="2963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n-DE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(F)+8(I)</a:t>
            </a:r>
            <a:endParaRPr lang="en-US" sz="1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Params, M: 0.1 (F)+1.5 (I)</a:t>
            </a: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NNVC-8.0</a:t>
            </a:r>
            <a:r>
              <a:rPr lang="en-CA" dirty="0"/>
              <a:t> </a:t>
            </a:r>
            <a:r>
              <a:rPr lang="fr-FR" dirty="0"/>
              <a:t>LOP </a:t>
            </a:r>
            <a:r>
              <a:rPr lang="fr-FR" dirty="0" err="1"/>
              <a:t>NNfilter</a:t>
            </a:r>
            <a:endParaRPr lang="en-DE" dirty="0"/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0EC64E12-13F2-4A51-AE91-39B4A46629C6}"/>
              </a:ext>
            </a:extLst>
          </p:cNvPr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 err="1">
                <a:solidFill>
                  <a:srgbClr val="FF0000"/>
                </a:solidFill>
              </a:rPr>
              <a:t>C</a:t>
            </a:r>
            <a:r>
              <a:rPr lang="en-US" sz="1000" dirty="0" err="1">
                <a:solidFill>
                  <a:schemeClr val="tx1"/>
                </a:solidFill>
              </a:rPr>
              <a:t>,h,w</a:t>
            </a:r>
            <a:r>
              <a:rPr lang="en-US" sz="10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05AEA39C-AD63-48BD-86FC-6C44EB9C2072}"/>
              </a:ext>
            </a:extLst>
          </p:cNvPr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6B5A45F1-90A3-4809-B9C1-67069E168F73}"/>
              </a:ext>
            </a:extLst>
          </p:cNvPr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3D8ED73D-54AB-4EE6-A67A-B9AB745D9A70}"/>
              </a:ext>
            </a:extLst>
          </p:cNvPr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 err="1">
                <a:solidFill>
                  <a:srgbClr val="FF0000"/>
                </a:solidFill>
              </a:rPr>
              <a:t>C</a:t>
            </a:r>
            <a:r>
              <a:rPr lang="en-US" sz="1000" dirty="0" err="1">
                <a:solidFill>
                  <a:schemeClr val="tx1"/>
                </a:solidFill>
              </a:rPr>
              <a:t>,h,w</a:t>
            </a:r>
            <a:r>
              <a:rPr lang="en-US" sz="1000" dirty="0">
                <a:solidFill>
                  <a:schemeClr val="tx1"/>
                </a:solidFill>
              </a:rPr>
              <a:t>]</a:t>
            </a:r>
          </a:p>
        </p:txBody>
      </p:sp>
      <p:cxnSp>
        <p:nvCxnSpPr>
          <p:cNvPr id="105" name="Elbow Connector 2">
            <a:extLst>
              <a:ext uri="{FF2B5EF4-FFF2-40B4-BE49-F238E27FC236}">
                <a16:creationId xmlns:a16="http://schemas.microsoft.com/office/drawing/2014/main" id="{D9799691-2AC7-4B8B-A486-7198525EC51B}"/>
              </a:ext>
            </a:extLst>
          </p:cNvPr>
          <p:cNvCxnSpPr>
            <a:cxnSpLocks/>
            <a:stCxn id="101" idx="0"/>
            <a:endCxn id="112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05D04403-D7AD-43F1-A75F-07D23315D717}"/>
              </a:ext>
            </a:extLst>
          </p:cNvPr>
          <p:cNvCxnSpPr>
            <a:stCxn id="101" idx="3"/>
            <a:endCxn id="104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CBFEB23-F019-4546-8A9D-85DF781AA841}"/>
              </a:ext>
            </a:extLst>
          </p:cNvPr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EB671233-21FC-4F12-A6BB-45A18FB54915}"/>
              </a:ext>
            </a:extLst>
          </p:cNvPr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F74A187F-8D95-41F1-9762-55538AA8DEE2}"/>
              </a:ext>
            </a:extLst>
          </p:cNvPr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D667C8A0-C851-4DE6-81D9-D2F241815C98}"/>
              </a:ext>
            </a:extLst>
          </p:cNvPr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6D126330-CAB9-46AE-80D5-F99DEA371784}"/>
              </a:ext>
            </a:extLst>
          </p:cNvPr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C8CF2C2A-30CC-45FF-B8ED-4F1DE3504B9D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C8CF2C2A-30CC-45FF-B8ED-4F1DE3504B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" name="Rectangle 112">
            <a:extLst>
              <a:ext uri="{FF2B5EF4-FFF2-40B4-BE49-F238E27FC236}">
                <a16:creationId xmlns:a16="http://schemas.microsoft.com/office/drawing/2014/main" id="{27A8B559-DA94-4A26-96CE-A271A5BA2BB1}"/>
              </a:ext>
            </a:extLst>
          </p:cNvPr>
          <p:cNvSpPr/>
          <p:nvPr/>
        </p:nvSpPr>
        <p:spPr>
          <a:xfrm>
            <a:off x="5124480" y="5598032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5114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Pred</a:t>
            </a:r>
            <a:r>
              <a:rPr lang="en-US" sz="10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79504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d</a:t>
            </a:r>
            <a:r>
              <a:rPr lang="en-US" sz="1000" baseline="-25000" dirty="0">
                <a:solidFill>
                  <a:srgbClr val="FF0000"/>
                </a:solidFill>
              </a:rPr>
              <a:t>6</a:t>
            </a:r>
            <a:r>
              <a:rPr lang="en-US" sz="10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311948" y="3855314"/>
            <a:ext cx="379504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5122197" y="4248315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6" y="2726097"/>
            <a:ext cx="473770" cy="1503044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7" y="3931758"/>
            <a:ext cx="473769" cy="2973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6" y="4229141"/>
            <a:ext cx="473770" cy="30544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6" y="4229141"/>
            <a:ext cx="473770" cy="90827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874472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+C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5010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6245362" y="4242045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5691452" y="4238709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0925808" y="3411208"/>
            <a:ext cx="701169" cy="320377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4" y="1734929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3907963" y="2101650"/>
            <a:ext cx="359642" cy="29541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8" y="2180776"/>
            <a:ext cx="1" cy="28980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554151" y="2895860"/>
            <a:ext cx="285313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570267" y="2909177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1"/>
            <a:ext cx="465874" cy="152165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14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4*</a:t>
            </a:r>
            <a:r>
              <a:rPr lang="en-US" sz="1000" dirty="0"/>
              <a:t>16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UV1 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2*</a:t>
            </a:r>
            <a:r>
              <a:rPr lang="en-US" sz="1000" dirty="0"/>
              <a:t>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24</a:t>
            </a:r>
            <a:endParaRPr lang="en-US" sz="1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433549" y="-1120204"/>
            <a:ext cx="1780889" cy="7630312"/>
          </a:xfrm>
          <a:prstGeom prst="bentConnector3">
            <a:avLst>
              <a:gd name="adj1" fmla="val -1329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Left Brace 145"/>
          <p:cNvSpPr/>
          <p:nvPr/>
        </p:nvSpPr>
        <p:spPr>
          <a:xfrm rot="5400000">
            <a:off x="7505657" y="3909909"/>
            <a:ext cx="285313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484350" y="3931014"/>
            <a:ext cx="298425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stCxn id="38" idx="3"/>
            <a:endCxn id="51" idx="1"/>
          </p:cNvCxnSpPr>
          <p:nvPr/>
        </p:nvCxnSpPr>
        <p:spPr>
          <a:xfrm flipV="1">
            <a:off x="6814617" y="3731585"/>
            <a:ext cx="3731687" cy="497556"/>
          </a:xfrm>
          <a:prstGeom prst="bentConnector3">
            <a:avLst>
              <a:gd name="adj1" fmla="val 15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039185" y="3343640"/>
            <a:ext cx="443499" cy="7570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801728" y="3354820"/>
            <a:ext cx="424272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534288" y="3490620"/>
            <a:ext cx="213401" cy="1823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16024" y="3360928"/>
            <a:ext cx="379504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4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46305" y="3357251"/>
            <a:ext cx="379504" cy="7486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326303" y="3370325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8773283" y="3358247"/>
            <a:ext cx="378640" cy="75248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228932" y="3370324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668561" y="3347855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7" y="4229141"/>
            <a:ext cx="4068274" cy="47437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012700" y="4325190"/>
            <a:ext cx="443499" cy="7570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775244" y="4336370"/>
            <a:ext cx="424272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507803" y="4472169"/>
            <a:ext cx="213401" cy="1823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089540" y="4342477"/>
            <a:ext cx="379504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2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299818" y="4351874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8746799" y="4339796"/>
            <a:ext cx="378640" cy="75248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202447" y="4351874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642077" y="4329404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ADBCCB9-6F65-4BE8-AD64-99ABCC0C9CCE}"/>
              </a:ext>
            </a:extLst>
          </p:cNvPr>
          <p:cNvSpPr txBox="1"/>
          <p:nvPr/>
        </p:nvSpPr>
        <p:spPr>
          <a:xfrm>
            <a:off x="5402787" y="1836351"/>
            <a:ext cx="577402" cy="24622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EE1-1.0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52B3D59-C06F-4E61-880B-BD3731A8E45E}"/>
              </a:ext>
            </a:extLst>
          </p:cNvPr>
          <p:cNvSpPr txBox="1"/>
          <p:nvPr/>
        </p:nvSpPr>
        <p:spPr>
          <a:xfrm>
            <a:off x="2846716" y="6183464"/>
            <a:ext cx="1159452" cy="2963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n-DE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(F)+8(I)</a:t>
            </a:r>
            <a:endParaRPr lang="en-US" sz="1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Params, M: 0.1 (F)+1.5 (I)</a:t>
            </a: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EE-1.0 –LOP NN-filter improved training</a:t>
            </a:r>
            <a:endParaRPr lang="en-DE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9770502-A148-4BF0-817A-423E9FC53B61}"/>
              </a:ext>
            </a:extLst>
          </p:cNvPr>
          <p:cNvSpPr txBox="1"/>
          <p:nvPr/>
        </p:nvSpPr>
        <p:spPr>
          <a:xfrm>
            <a:off x="51929" y="2019350"/>
            <a:ext cx="289554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Only stage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batch size 64,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rate 0.0008,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 </a:t>
            </a:r>
            <a:r>
              <a:rPr lang="en-US" dirty="0"/>
              <a:t>‘milestones’ </a:t>
            </a:r>
            <a:r>
              <a:rPr lang="en-US" dirty="0">
                <a:sym typeface="Symbol" panose="05050102010706020507" pitchFamily="18" charset="2"/>
              </a:rPr>
              <a:t></a:t>
            </a:r>
            <a:r>
              <a:rPr lang="en-US" dirty="0"/>
              <a:t>41, 51, 55</a:t>
            </a:r>
            <a:r>
              <a:rPr lang="en-US" dirty="0">
                <a:sym typeface="Symbol" panose="05050102010706020507" pitchFamily="18" charset="2"/>
              </a:rPr>
              <a:t></a:t>
            </a:r>
          </a:p>
          <a:p>
            <a:endParaRPr lang="en-CA" u="sng" dirty="0"/>
          </a:p>
          <a:p>
            <a:r>
              <a:rPr lang="en-CA" u="sng" dirty="0"/>
              <a:t>Claimed benefits: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0.2% </a:t>
            </a:r>
            <a:r>
              <a:rPr lang="en-US" dirty="0" err="1"/>
              <a:t>luma</a:t>
            </a:r>
            <a:r>
              <a:rPr lang="en-US" dirty="0"/>
              <a:t> BD-rate gain in RA </a:t>
            </a:r>
            <a:r>
              <a:rPr lang="en-US" dirty="0" err="1"/>
              <a:t>cfg</a:t>
            </a:r>
            <a:endParaRPr lang="en-US" dirty="0"/>
          </a:p>
          <a:p>
            <a:endParaRPr lang="en-CA" u="sng" dirty="0"/>
          </a:p>
          <a:p>
            <a:r>
              <a:rPr lang="en-CA" u="sng" dirty="0"/>
              <a:t>Recommendations: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Training strategy recommended to be used in all LOP tests</a:t>
            </a:r>
            <a:endParaRPr lang="en-DE" dirty="0"/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394CEEA8-8FA6-4D33-AA44-F0C83BB97224}"/>
              </a:ext>
            </a:extLst>
          </p:cNvPr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 err="1">
                <a:solidFill>
                  <a:srgbClr val="FF0000"/>
                </a:solidFill>
              </a:rPr>
              <a:t>C</a:t>
            </a:r>
            <a:r>
              <a:rPr lang="en-US" sz="1000" dirty="0" err="1">
                <a:solidFill>
                  <a:schemeClr val="tx1"/>
                </a:solidFill>
              </a:rPr>
              <a:t>,h,w</a:t>
            </a:r>
            <a:r>
              <a:rPr lang="en-US" sz="10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E0245118-28DC-44D2-9FCF-8530BE21D930}"/>
              </a:ext>
            </a:extLst>
          </p:cNvPr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4484E088-FF1E-45CE-AEF4-42ABBA54EE95}"/>
              </a:ext>
            </a:extLst>
          </p:cNvPr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5ED993A2-3ECA-45B3-AD0F-308E5E23E8C7}"/>
              </a:ext>
            </a:extLst>
          </p:cNvPr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 err="1">
                <a:solidFill>
                  <a:srgbClr val="FF0000"/>
                </a:solidFill>
              </a:rPr>
              <a:t>C</a:t>
            </a:r>
            <a:r>
              <a:rPr lang="en-US" sz="1000" dirty="0" err="1">
                <a:solidFill>
                  <a:schemeClr val="tx1"/>
                </a:solidFill>
              </a:rPr>
              <a:t>,h,w</a:t>
            </a:r>
            <a:r>
              <a:rPr lang="en-US" sz="1000" dirty="0">
                <a:solidFill>
                  <a:schemeClr val="tx1"/>
                </a:solidFill>
              </a:rPr>
              <a:t>]</a:t>
            </a:r>
          </a:p>
        </p:txBody>
      </p:sp>
      <p:cxnSp>
        <p:nvCxnSpPr>
          <p:cNvPr id="106" name="Elbow Connector 2">
            <a:extLst>
              <a:ext uri="{FF2B5EF4-FFF2-40B4-BE49-F238E27FC236}">
                <a16:creationId xmlns:a16="http://schemas.microsoft.com/office/drawing/2014/main" id="{F1DBB9DE-777A-4E65-A8C2-17D7A135916E}"/>
              </a:ext>
            </a:extLst>
          </p:cNvPr>
          <p:cNvCxnSpPr>
            <a:cxnSpLocks/>
            <a:stCxn id="102" idx="0"/>
            <a:endCxn id="113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Arrow Connector 106">
            <a:extLst>
              <a:ext uri="{FF2B5EF4-FFF2-40B4-BE49-F238E27FC236}">
                <a16:creationId xmlns:a16="http://schemas.microsoft.com/office/drawing/2014/main" id="{A06A1EA5-EB2E-411E-8A8B-AEFF13C150C9}"/>
              </a:ext>
            </a:extLst>
          </p:cNvPr>
          <p:cNvCxnSpPr>
            <a:stCxn id="102" idx="3"/>
            <a:endCxn id="105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Rectangle 107">
            <a:extLst>
              <a:ext uri="{FF2B5EF4-FFF2-40B4-BE49-F238E27FC236}">
                <a16:creationId xmlns:a16="http://schemas.microsoft.com/office/drawing/2014/main" id="{F4A2BBFC-38E0-4FAD-9830-A8C72CA98E9E}"/>
              </a:ext>
            </a:extLst>
          </p:cNvPr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0E481DA7-41D8-4E43-BE32-1A6123D7F237}"/>
              </a:ext>
            </a:extLst>
          </p:cNvPr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234A277A-664F-4D86-8FE6-B81AE76F3939}"/>
              </a:ext>
            </a:extLst>
          </p:cNvPr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E3D66681-C3F3-44D1-ABF4-F80BC07767E7}"/>
              </a:ext>
            </a:extLst>
          </p:cNvPr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8AD16DB4-2810-47CA-B0D1-88C29836AE88}"/>
              </a:ext>
            </a:extLst>
          </p:cNvPr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FC0EA57C-4DA2-4080-9A27-95945B1EC23C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FC0EA57C-4DA2-4080-9A27-95945B1EC2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" name="Rectangle 113">
            <a:extLst>
              <a:ext uri="{FF2B5EF4-FFF2-40B4-BE49-F238E27FC236}">
                <a16:creationId xmlns:a16="http://schemas.microsoft.com/office/drawing/2014/main" id="{465A59EE-94E9-4A6B-9806-4BD95C896E52}"/>
              </a:ext>
            </a:extLst>
          </p:cNvPr>
          <p:cNvSpPr/>
          <p:nvPr/>
        </p:nvSpPr>
        <p:spPr>
          <a:xfrm>
            <a:off x="5124480" y="5598032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0E5E8514-261E-4DF2-9499-D610A018B4D1}"/>
              </a:ext>
            </a:extLst>
          </p:cNvPr>
          <p:cNvSpPr/>
          <p:nvPr/>
        </p:nvSpPr>
        <p:spPr>
          <a:xfrm>
            <a:off x="2830396" y="1375737"/>
            <a:ext cx="9205484" cy="5426871"/>
          </a:xfrm>
          <a:prstGeom prst="rect">
            <a:avLst/>
          </a:prstGeom>
          <a:solidFill>
            <a:srgbClr val="00B050">
              <a:alpha val="39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r"/>
            <a:r>
              <a:rPr lang="en-US" dirty="0">
                <a:solidFill>
                  <a:srgbClr val="00B050"/>
                </a:solidFill>
              </a:rPr>
              <a:t>!!!!No architectural changes!!!</a:t>
            </a:r>
            <a:endParaRPr lang="en-DE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0176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1DD631-3387-4A38-87AC-09807EB330CE}"/>
              </a:ext>
            </a:extLst>
          </p:cNvPr>
          <p:cNvCxnSpPr>
            <a:stCxn id="19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Pred</a:t>
            </a:r>
            <a:r>
              <a:rPr lang="en-US" sz="10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7" y="4229142"/>
            <a:ext cx="473770" cy="90827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cxnSpLocks/>
            <a:stCxn id="51" idx="3"/>
            <a:endCxn id="53" idx="2"/>
          </p:cNvCxnSpPr>
          <p:nvPr/>
        </p:nvCxnSpPr>
        <p:spPr>
          <a:xfrm flipV="1">
            <a:off x="10925809" y="3411208"/>
            <a:ext cx="701169" cy="320377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4" y="1734929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3907963" y="2101650"/>
            <a:ext cx="359642" cy="29541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8" y="2180776"/>
            <a:ext cx="1" cy="28980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66" name="Rectangle 65"/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9" name="Rectangle 78"/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12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16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5*</a:t>
            </a:r>
            <a:r>
              <a:rPr lang="en-US" sz="1000" dirty="0"/>
              <a:t>16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 </a:t>
            </a:r>
            <a:r>
              <a:rPr lang="en-US" sz="1000" dirty="0"/>
              <a:t>5</a:t>
            </a:r>
            <a:r>
              <a:rPr lang="en-US" sz="1000" dirty="0">
                <a:solidFill>
                  <a:srgbClr val="FF0000"/>
                </a:solidFill>
              </a:rPr>
              <a:t>*</a:t>
            </a:r>
            <a:r>
              <a:rPr lang="en-US" sz="1000" dirty="0"/>
              <a:t>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16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            </a:t>
            </a:r>
            <a:r>
              <a:rPr lang="en-US" sz="1000" dirty="0"/>
              <a:t>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C=d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32</a:t>
            </a:r>
            <a:endParaRPr lang="en-US" sz="1000" dirty="0"/>
          </a:p>
        </p:txBody>
      </p:sp>
      <p:cxnSp>
        <p:nvCxnSpPr>
          <p:cNvPr id="3" name="Elbow Connector 2"/>
          <p:cNvCxnSpPr>
            <a:cxnSpLocks/>
            <a:stCxn id="66" idx="0"/>
            <a:endCxn id="50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433549" y="-1120204"/>
            <a:ext cx="1780889" cy="7630312"/>
          </a:xfrm>
          <a:prstGeom prst="bentConnector3">
            <a:avLst>
              <a:gd name="adj1" fmla="val -1329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000" baseline="-250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cxnSpLocks/>
            <a:stCxn id="38" idx="3"/>
            <a:endCxn id="51" idx="1"/>
          </p:cNvCxnSpPr>
          <p:nvPr/>
        </p:nvCxnSpPr>
        <p:spPr>
          <a:xfrm flipV="1">
            <a:off x="6814618" y="3731585"/>
            <a:ext cx="3800811" cy="518576"/>
          </a:xfrm>
          <a:prstGeom prst="bentConnector3">
            <a:avLst>
              <a:gd name="adj1" fmla="val 299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4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615429" y="3357251"/>
            <a:ext cx="310380" cy="7486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682296" y="3321781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9070156" y="3308582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2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655811" y="4303330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9043672" y="429013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ADBCCB9-6F65-4BE8-AD64-99ABCC0C9CCE}"/>
              </a:ext>
            </a:extLst>
          </p:cNvPr>
          <p:cNvSpPr txBox="1"/>
          <p:nvPr/>
        </p:nvSpPr>
        <p:spPr>
          <a:xfrm>
            <a:off x="5402787" y="1836351"/>
            <a:ext cx="577402" cy="24622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EE1-1.1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52B3D59-C06F-4E61-880B-BD3731A8E45E}"/>
              </a:ext>
            </a:extLst>
          </p:cNvPr>
          <p:cNvSpPr txBox="1"/>
          <p:nvPr/>
        </p:nvSpPr>
        <p:spPr>
          <a:xfrm>
            <a:off x="2846716" y="6183464"/>
            <a:ext cx="1159452" cy="2963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n-DE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(F)+8(I)</a:t>
            </a:r>
            <a:endParaRPr lang="en-US" sz="1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Params, M: 0.1 (F)+1.5 (I)</a:t>
            </a: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EE-1.1 –LOP NN-filter wider but shallower</a:t>
            </a:r>
            <a:endParaRPr lang="en-DE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9770502-A148-4BF0-817A-423E9FC53B61}"/>
              </a:ext>
            </a:extLst>
          </p:cNvPr>
          <p:cNvSpPr txBox="1"/>
          <p:nvPr/>
        </p:nvSpPr>
        <p:spPr>
          <a:xfrm>
            <a:off x="51930" y="2019350"/>
            <a:ext cx="268255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Training as EE1-1.0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Symbol" panose="05050102010706020507" pitchFamily="18" charset="2"/>
              </a:rPr>
              <a:t>Simplified BBB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Symbol" panose="05050102010706020507" pitchFamily="18" charset="2"/>
              </a:rPr>
              <a:t>Less number of BBB with larger number of channels</a:t>
            </a:r>
          </a:p>
          <a:p>
            <a:endParaRPr lang="en-CA" u="sng" dirty="0"/>
          </a:p>
          <a:p>
            <a:r>
              <a:rPr lang="en-CA" u="sng" dirty="0"/>
              <a:t>Claimed benefits: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0.4% </a:t>
            </a:r>
            <a:r>
              <a:rPr lang="en-US" dirty="0" err="1"/>
              <a:t>luma</a:t>
            </a:r>
            <a:r>
              <a:rPr lang="en-US" dirty="0"/>
              <a:t> BD-rate gain in RA </a:t>
            </a:r>
            <a:r>
              <a:rPr lang="en-US" dirty="0" err="1"/>
              <a:t>cfg</a:t>
            </a:r>
            <a:endParaRPr lang="en-US" dirty="0"/>
          </a:p>
          <a:p>
            <a:endParaRPr lang="en-CA" u="sng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D53A39-07D0-4636-8696-7DF2B244F85A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F051815-9596-44F3-A364-F4C9064C3717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C53C75-C77C-414D-96B7-DD2492F48E8E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ED3D24-8F03-4719-975C-925D9066F239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AC9A659-D873-4A5D-B81B-7E13BF3605EE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550366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3301</TotalTime>
  <Words>7747</Words>
  <Application>Microsoft Office PowerPoint</Application>
  <PresentationFormat>Widescreen</PresentationFormat>
  <Paragraphs>3591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9" baseType="lpstr">
      <vt:lpstr>DengXian</vt:lpstr>
      <vt:lpstr>DengXian</vt:lpstr>
      <vt:lpstr>SimSun</vt:lpstr>
      <vt:lpstr>SimSun</vt:lpstr>
      <vt:lpstr>Arial</vt:lpstr>
      <vt:lpstr>Calibri</vt:lpstr>
      <vt:lpstr>Calibri Light</vt:lpstr>
      <vt:lpstr>Cambria</vt:lpstr>
      <vt:lpstr>Cambria Math</vt:lpstr>
      <vt:lpstr>Symbol</vt:lpstr>
      <vt:lpstr>Times New Roman</vt:lpstr>
      <vt:lpstr>Wingdings</vt:lpstr>
      <vt:lpstr>Office Theme</vt:lpstr>
      <vt:lpstr>JVET-AH2023: Exploration Experiments on Neural Network-based Video Coding (EE1)</vt:lpstr>
      <vt:lpstr>List of EE1 tests</vt:lpstr>
      <vt:lpstr>EE1 anchor</vt:lpstr>
      <vt:lpstr>Summary of all test results</vt:lpstr>
      <vt:lpstr>Compression performance vs complexity</vt:lpstr>
      <vt:lpstr>Tests in LOP category</vt:lpstr>
      <vt:lpstr>NNVC-8.0 LOP NNfilter</vt:lpstr>
      <vt:lpstr>EE-1.0 –LOP NN-filter improved training</vt:lpstr>
      <vt:lpstr>EE-1.1 –LOP NN-filter wider but shallower</vt:lpstr>
      <vt:lpstr>EE-1.2 –LOP NN-filter wider &amp; DCT transform</vt:lpstr>
      <vt:lpstr>EE-1.3 –LOP NN-filter wider &amp; DCT transform</vt:lpstr>
      <vt:lpstr>EE-1.4 –LOP NN-filter wider &amp; DCT transform</vt:lpstr>
      <vt:lpstr>EE-1.4 –LOP Content-adaptive NN-filter</vt:lpstr>
      <vt:lpstr>Tests in HOP category</vt:lpstr>
      <vt:lpstr>NNVC-8.0 HOP filter architecture</vt:lpstr>
      <vt:lpstr>EE1-2.1 Separate Luma/Chroma models</vt:lpstr>
      <vt:lpstr>EE1-2.2 Wide activation</vt:lpstr>
      <vt:lpstr>EE1-2.3 Transformers (Subtest 1)</vt:lpstr>
      <vt:lpstr>EE1-2.3 Transformers (subtest 2)</vt:lpstr>
      <vt:lpstr>Tests in NN-Inter category</vt:lpstr>
      <vt:lpstr>EE1-3.1: Deep Reference Frame Generation for Inter Prediction Enhancement</vt:lpstr>
      <vt:lpstr>Tests in Super Resolution category</vt:lpstr>
      <vt:lpstr>Typical RD curves</vt:lpstr>
      <vt:lpstr>EE1-4.2 Adaptive resolution coding</vt:lpstr>
      <vt:lpstr>Tests in Very Low Operational Point</vt:lpstr>
      <vt:lpstr>EE1-5 Very Low Operational Point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JVET-AD0022 EE1: Summary report of exploration experiment on neural network-based video coding</dc:title>
  <dc:creator>Elena Alshina</dc:creator>
  <cp:lastModifiedBy>Elena Alshina</cp:lastModifiedBy>
  <cp:revision>279</cp:revision>
  <dcterms:created xsi:type="dcterms:W3CDTF">2023-04-21T07:22:16Z</dcterms:created>
  <dcterms:modified xsi:type="dcterms:W3CDTF">2024-04-17T13:03:20Z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1697276316</vt:lpwstr>
  </property>
</Properties>
</file>