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revisionInfo.xml" ContentType="application/vnd.ms-powerpoint.revisioninfo+xml"/>
  <Override PartName="/ppt/changesInfos/changesInfo1.xml" ContentType="application/vnd.ms-powerpoint.changesinfo+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 id="2147484345" r:id="rId2"/>
  </p:sldMasterIdLst>
  <p:notesMasterIdLst>
    <p:notesMasterId r:id="rId8"/>
  </p:notesMasterIdLst>
  <p:handoutMasterIdLst>
    <p:handoutMasterId r:id="rId9"/>
  </p:handoutMasterIdLst>
  <p:sldIdLst>
    <p:sldId id="374" r:id="rId3"/>
    <p:sldId id="257" r:id="rId4"/>
    <p:sldId id="405" r:id="rId5"/>
    <p:sldId id="414" r:id="rId6"/>
    <p:sldId id="415"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53DC"/>
    <a:srgbClr val="0B2742"/>
    <a:srgbClr val="4A5A75"/>
    <a:srgbClr val="DEE3EC"/>
    <a:srgbClr val="FFFFFF"/>
    <a:srgbClr val="ECECEC"/>
    <a:srgbClr val="FF40FF"/>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FDC635-0453-4D71-90C7-3692CEF0318F}" v="6" dt="2024-01-24T02:58:24.2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11" autoAdjust="0"/>
  </p:normalViewPr>
  <p:slideViewPr>
    <p:cSldViewPr snapToGrid="0">
      <p:cViewPr varScale="1">
        <p:scale>
          <a:sx n="107" d="100"/>
          <a:sy n="107" d="100"/>
        </p:scale>
        <p:origin x="672" y="102"/>
      </p:cViewPr>
      <p:guideLst/>
    </p:cSldViewPr>
  </p:slideViewPr>
  <p:outlineViewPr>
    <p:cViewPr>
      <p:scale>
        <a:sx n="33" d="100"/>
        <a:sy n="33" d="100"/>
      </p:scale>
      <p:origin x="0" y="-144384"/>
    </p:cViewPr>
  </p:outlineViewPr>
  <p:notesTextViewPr>
    <p:cViewPr>
      <p:scale>
        <a:sx n="1" d="1"/>
        <a:sy n="1" d="1"/>
      </p:scale>
      <p:origin x="0" y="0"/>
    </p:cViewPr>
  </p:notesTextViewPr>
  <p:sorterViewPr>
    <p:cViewPr varScale="1">
      <p:scale>
        <a:sx n="1" d="1"/>
        <a:sy n="1" d="1"/>
      </p:scale>
      <p:origin x="0" y="-5583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18" Type="http://schemas.openxmlformats.org/officeDocument/2006/relationships/customXml" Target="../customXml/item2.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17" Type="http://schemas.openxmlformats.org/officeDocument/2006/relationships/customXml" Target="../customXml/item1.xml"/><Relationship Id="rId2" Type="http://schemas.openxmlformats.org/officeDocument/2006/relationships/slideMaster" Target="slideMasters/slideMaster2.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ytro Rusanovskyy" userId="621f73b1-0084-4349-83c1-86917e0e3bb7" providerId="ADAL" clId="{DFFDC635-0453-4D71-90C7-3692CEF0318F}"/>
    <pc:docChg chg="undo custSel addSld delSld modSld sldOrd">
      <pc:chgData name="Dmytro Rusanovskyy" userId="621f73b1-0084-4349-83c1-86917e0e3bb7" providerId="ADAL" clId="{DFFDC635-0453-4D71-90C7-3692CEF0318F}" dt="2024-01-24T03:40:36.768" v="417" actId="20577"/>
      <pc:docMkLst>
        <pc:docMk/>
      </pc:docMkLst>
      <pc:sldChg chg="modSp add mod ord">
        <pc:chgData name="Dmytro Rusanovskyy" userId="621f73b1-0084-4349-83c1-86917e0e3bb7" providerId="ADAL" clId="{DFFDC635-0453-4D71-90C7-3692CEF0318F}" dt="2024-01-24T03:40:36.768" v="417" actId="20577"/>
        <pc:sldMkLst>
          <pc:docMk/>
          <pc:sldMk cId="759743768" sldId="257"/>
        </pc:sldMkLst>
        <pc:spChg chg="mod">
          <ac:chgData name="Dmytro Rusanovskyy" userId="621f73b1-0084-4349-83c1-86917e0e3bb7" providerId="ADAL" clId="{DFFDC635-0453-4D71-90C7-3692CEF0318F}" dt="2024-01-24T03:40:36.768" v="417" actId="20577"/>
          <ac:spMkLst>
            <pc:docMk/>
            <pc:sldMk cId="759743768" sldId="257"/>
            <ac:spMk id="3" creationId="{7FD4AEEE-E427-4D20-8EF0-1D0C5D1836AF}"/>
          </ac:spMkLst>
        </pc:spChg>
      </pc:sldChg>
      <pc:sldChg chg="del">
        <pc:chgData name="Dmytro Rusanovskyy" userId="621f73b1-0084-4349-83c1-86917e0e3bb7" providerId="ADAL" clId="{DFFDC635-0453-4D71-90C7-3692CEF0318F}" dt="2024-01-24T02:58:21.995" v="85" actId="2696"/>
        <pc:sldMkLst>
          <pc:docMk/>
          <pc:sldMk cId="3557452862" sldId="257"/>
        </pc:sldMkLst>
      </pc:sldChg>
      <pc:sldChg chg="add">
        <pc:chgData name="Dmytro Rusanovskyy" userId="621f73b1-0084-4349-83c1-86917e0e3bb7" providerId="ADAL" clId="{DFFDC635-0453-4D71-90C7-3692CEF0318F}" dt="2024-01-24T01:36:22.973" v="0"/>
        <pc:sldMkLst>
          <pc:docMk/>
          <pc:sldMk cId="3362969424" sldId="374"/>
        </pc:sldMkLst>
      </pc:sldChg>
      <pc:sldChg chg="modSp add mod">
        <pc:chgData name="Dmytro Rusanovskyy" userId="621f73b1-0084-4349-83c1-86917e0e3bb7" providerId="ADAL" clId="{DFFDC635-0453-4D71-90C7-3692CEF0318F}" dt="2024-01-24T02:48:14.295" v="71"/>
        <pc:sldMkLst>
          <pc:docMk/>
          <pc:sldMk cId="3787763863" sldId="405"/>
        </pc:sldMkLst>
        <pc:spChg chg="mod">
          <ac:chgData name="Dmytro Rusanovskyy" userId="621f73b1-0084-4349-83c1-86917e0e3bb7" providerId="ADAL" clId="{DFFDC635-0453-4D71-90C7-3692CEF0318F}" dt="2024-01-24T02:48:14.295" v="71"/>
          <ac:spMkLst>
            <pc:docMk/>
            <pc:sldMk cId="3787763863" sldId="405"/>
            <ac:spMk id="89" creationId="{00000000-0000-0000-0000-000000000000}"/>
          </ac:spMkLst>
        </pc:spChg>
      </pc:sldChg>
      <pc:sldChg chg="del">
        <pc:chgData name="Dmytro Rusanovskyy" userId="621f73b1-0084-4349-83c1-86917e0e3bb7" providerId="ADAL" clId="{DFFDC635-0453-4D71-90C7-3692CEF0318F}" dt="2024-01-24T01:36:24.910" v="1" actId="47"/>
        <pc:sldMkLst>
          <pc:docMk/>
          <pc:sldMk cId="2376067977" sldId="412"/>
        </pc:sldMkLst>
      </pc:sldChg>
      <pc:sldChg chg="del ord">
        <pc:chgData name="Dmytro Rusanovskyy" userId="621f73b1-0084-4349-83c1-86917e0e3bb7" providerId="ADAL" clId="{DFFDC635-0453-4D71-90C7-3692CEF0318F}" dt="2024-01-24T03:31:55.810" v="375" actId="47"/>
        <pc:sldMkLst>
          <pc:docMk/>
          <pc:sldMk cId="3321280887" sldId="413"/>
        </pc:sldMkLst>
      </pc:sldChg>
      <pc:sldChg chg="addSp delSp modSp add mod">
        <pc:chgData name="Dmytro Rusanovskyy" userId="621f73b1-0084-4349-83c1-86917e0e3bb7" providerId="ADAL" clId="{DFFDC635-0453-4D71-90C7-3692CEF0318F}" dt="2024-01-24T02:30:40.294" v="65" actId="1076"/>
        <pc:sldMkLst>
          <pc:docMk/>
          <pc:sldMk cId="1067421347" sldId="414"/>
        </pc:sldMkLst>
        <pc:spChg chg="del">
          <ac:chgData name="Dmytro Rusanovskyy" userId="621f73b1-0084-4349-83c1-86917e0e3bb7" providerId="ADAL" clId="{DFFDC635-0453-4D71-90C7-3692CEF0318F}" dt="2024-01-24T02:29:52.932" v="58" actId="478"/>
          <ac:spMkLst>
            <pc:docMk/>
            <pc:sldMk cId="1067421347" sldId="414"/>
            <ac:spMk id="4"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5"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6"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7"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8"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9"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0"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1"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2"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3"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9"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20"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37"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42"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43"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44"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46"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51"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53"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54"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57"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58"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60"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62"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63"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64"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65"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66"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67"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73"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75"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76"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77"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78"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79"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80"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81"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82"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83" creationId="{00000000-0000-0000-0000-000000000000}"/>
          </ac:spMkLst>
        </pc:spChg>
        <pc:spChg chg="del mod">
          <ac:chgData name="Dmytro Rusanovskyy" userId="621f73b1-0084-4349-83c1-86917e0e3bb7" providerId="ADAL" clId="{DFFDC635-0453-4D71-90C7-3692CEF0318F}" dt="2024-01-24T02:29:52.932" v="58" actId="478"/>
          <ac:spMkLst>
            <pc:docMk/>
            <pc:sldMk cId="1067421347" sldId="414"/>
            <ac:spMk id="89" creationId="{00000000-0000-0000-0000-000000000000}"/>
          </ac:spMkLst>
        </pc:spChg>
        <pc:spChg chg="mod">
          <ac:chgData name="Dmytro Rusanovskyy" userId="621f73b1-0084-4349-83c1-86917e0e3bb7" providerId="ADAL" clId="{DFFDC635-0453-4D71-90C7-3692CEF0318F}" dt="2024-01-24T02:29:02.019" v="32" actId="6549"/>
          <ac:spMkLst>
            <pc:docMk/>
            <pc:sldMk cId="1067421347" sldId="414"/>
            <ac:spMk id="90" creationId="{AADBCCB9-6F65-4BE8-AD64-99ABCC0C9CCE}"/>
          </ac:spMkLst>
        </pc:spChg>
        <pc:spChg chg="del">
          <ac:chgData name="Dmytro Rusanovskyy" userId="621f73b1-0084-4349-83c1-86917e0e3bb7" providerId="ADAL" clId="{DFFDC635-0453-4D71-90C7-3692CEF0318F}" dt="2024-01-24T02:29:52.932" v="58" actId="478"/>
          <ac:spMkLst>
            <pc:docMk/>
            <pc:sldMk cId="1067421347" sldId="414"/>
            <ac:spMk id="92" creationId="{76E4381A-3DCC-4BB5-A248-661F865D3A56}"/>
          </ac:spMkLst>
        </pc:spChg>
        <pc:spChg chg="del">
          <ac:chgData name="Dmytro Rusanovskyy" userId="621f73b1-0084-4349-83c1-86917e0e3bb7" providerId="ADAL" clId="{DFFDC635-0453-4D71-90C7-3692CEF0318F}" dt="2024-01-24T02:29:52.932" v="58" actId="478"/>
          <ac:spMkLst>
            <pc:docMk/>
            <pc:sldMk cId="1067421347" sldId="414"/>
            <ac:spMk id="93"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95"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05" creationId="{21471A65-C643-4732-806E-3C9CB3A8E7AF}"/>
          </ac:spMkLst>
        </pc:spChg>
        <pc:spChg chg="del">
          <ac:chgData name="Dmytro Rusanovskyy" userId="621f73b1-0084-4349-83c1-86917e0e3bb7" providerId="ADAL" clId="{DFFDC635-0453-4D71-90C7-3692CEF0318F}" dt="2024-01-24T02:29:52.932" v="58" actId="478"/>
          <ac:spMkLst>
            <pc:docMk/>
            <pc:sldMk cId="1067421347" sldId="414"/>
            <ac:spMk id="131"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32"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33"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34"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41"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42"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43"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44"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46"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47"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48"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49"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50"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51" creationId="{00000000-0000-0000-0000-000000000000}"/>
          </ac:spMkLst>
        </pc:spChg>
        <pc:picChg chg="add mod">
          <ac:chgData name="Dmytro Rusanovskyy" userId="621f73b1-0084-4349-83c1-86917e0e3bb7" providerId="ADAL" clId="{DFFDC635-0453-4D71-90C7-3692CEF0318F}" dt="2024-01-24T02:30:40.294" v="65" actId="1076"/>
          <ac:picMkLst>
            <pc:docMk/>
            <pc:sldMk cId="1067421347" sldId="414"/>
            <ac:picMk id="2" creationId="{C3CAA194-53A9-3BB9-B6C2-40188B012CCF}"/>
          </ac:picMkLst>
        </pc:picChg>
        <pc:cxnChg chg="del mod">
          <ac:chgData name="Dmytro Rusanovskyy" userId="621f73b1-0084-4349-83c1-86917e0e3bb7" providerId="ADAL" clId="{DFFDC635-0453-4D71-90C7-3692CEF0318F}" dt="2024-01-24T02:29:52.932" v="58" actId="478"/>
          <ac:cxnSpMkLst>
            <pc:docMk/>
            <pc:sldMk cId="1067421347" sldId="414"/>
            <ac:cxnSpMk id="3"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21" creationId="{00000000-0000-0000-0000-000000000000}"/>
          </ac:cxnSpMkLst>
        </pc:cxnChg>
        <pc:cxnChg chg="del">
          <ac:chgData name="Dmytro Rusanovskyy" userId="621f73b1-0084-4349-83c1-86917e0e3bb7" providerId="ADAL" clId="{DFFDC635-0453-4D71-90C7-3692CEF0318F}" dt="2024-01-24T02:29:52.932" v="58" actId="478"/>
          <ac:cxnSpMkLst>
            <pc:docMk/>
            <pc:sldMk cId="1067421347" sldId="414"/>
            <ac:cxnSpMk id="22" creationId="{00000000-0000-0000-0000-000000000000}"/>
          </ac:cxnSpMkLst>
        </pc:cxnChg>
        <pc:cxnChg chg="del">
          <ac:chgData name="Dmytro Rusanovskyy" userId="621f73b1-0084-4349-83c1-86917e0e3bb7" providerId="ADAL" clId="{DFFDC635-0453-4D71-90C7-3692CEF0318F}" dt="2024-01-24T02:29:52.932" v="58" actId="478"/>
          <ac:cxnSpMkLst>
            <pc:docMk/>
            <pc:sldMk cId="1067421347" sldId="414"/>
            <ac:cxnSpMk id="23" creationId="{00000000-0000-0000-0000-000000000000}"/>
          </ac:cxnSpMkLst>
        </pc:cxnChg>
        <pc:cxnChg chg="del">
          <ac:chgData name="Dmytro Rusanovskyy" userId="621f73b1-0084-4349-83c1-86917e0e3bb7" providerId="ADAL" clId="{DFFDC635-0453-4D71-90C7-3692CEF0318F}" dt="2024-01-24T02:29:52.932" v="58" actId="478"/>
          <ac:cxnSpMkLst>
            <pc:docMk/>
            <pc:sldMk cId="1067421347" sldId="414"/>
            <ac:cxnSpMk id="24"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25"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32"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33"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34"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35"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36"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39"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55"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59"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61"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85"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87"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99" creationId="{00000000-0000-0000-0000-000000000000}"/>
          </ac:cxnSpMkLst>
        </pc:cxnChg>
        <pc:cxnChg chg="del mod">
          <ac:chgData name="Dmytro Rusanovskyy" userId="621f73b1-0084-4349-83c1-86917e0e3bb7" providerId="ADAL" clId="{DFFDC635-0453-4D71-90C7-3692CEF0318F}" dt="2024-01-24T02:29:44.258" v="57" actId="478"/>
          <ac:cxnSpMkLst>
            <pc:docMk/>
            <pc:sldMk cId="1067421347" sldId="414"/>
            <ac:cxnSpMk id="116"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130"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160"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166" creationId="{00000000-0000-0000-0000-000000000000}"/>
          </ac:cxnSpMkLst>
        </pc:cxnChg>
      </pc:sldChg>
      <pc:sldChg chg="addSp delSp modSp add mod">
        <pc:chgData name="Dmytro Rusanovskyy" userId="621f73b1-0084-4349-83c1-86917e0e3bb7" providerId="ADAL" clId="{DFFDC635-0453-4D71-90C7-3692CEF0318F}" dt="2024-01-24T02:55:50.633" v="84" actId="1076"/>
        <pc:sldMkLst>
          <pc:docMk/>
          <pc:sldMk cId="142816418" sldId="415"/>
        </pc:sldMkLst>
        <pc:spChg chg="mod">
          <ac:chgData name="Dmytro Rusanovskyy" userId="621f73b1-0084-4349-83c1-86917e0e3bb7" providerId="ADAL" clId="{DFFDC635-0453-4D71-90C7-3692CEF0318F}" dt="2024-01-24T02:55:24.992" v="79" actId="6549"/>
          <ac:spMkLst>
            <pc:docMk/>
            <pc:sldMk cId="142816418" sldId="415"/>
            <ac:spMk id="90" creationId="{AADBCCB9-6F65-4BE8-AD64-99ABCC0C9CCE}"/>
          </ac:spMkLst>
        </pc:spChg>
        <pc:picChg chg="del">
          <ac:chgData name="Dmytro Rusanovskyy" userId="621f73b1-0084-4349-83c1-86917e0e3bb7" providerId="ADAL" clId="{DFFDC635-0453-4D71-90C7-3692CEF0318F}" dt="2024-01-24T02:55:37.471" v="80" actId="478"/>
          <ac:picMkLst>
            <pc:docMk/>
            <pc:sldMk cId="142816418" sldId="415"/>
            <ac:picMk id="2" creationId="{C3CAA194-53A9-3BB9-B6C2-40188B012CCF}"/>
          </ac:picMkLst>
        </pc:picChg>
        <pc:picChg chg="add mod">
          <ac:chgData name="Dmytro Rusanovskyy" userId="621f73b1-0084-4349-83c1-86917e0e3bb7" providerId="ADAL" clId="{DFFDC635-0453-4D71-90C7-3692CEF0318F}" dt="2024-01-24T02:55:50.633" v="84" actId="1076"/>
          <ac:picMkLst>
            <pc:docMk/>
            <pc:sldMk cId="142816418" sldId="415"/>
            <ac:picMk id="3" creationId="{F3AFA432-56E5-30CA-9CD2-F49354CD3619}"/>
          </ac:picMkLst>
        </pc:picChg>
      </pc:sldChg>
      <pc:sldChg chg="del">
        <pc:chgData name="Dmytro Rusanovskyy" userId="621f73b1-0084-4349-83c1-86917e0e3bb7" providerId="ADAL" clId="{DFFDC635-0453-4D71-90C7-3692CEF0318F}" dt="2024-01-24T01:36:45.700" v="4" actId="47"/>
        <pc:sldMkLst>
          <pc:docMk/>
          <pc:sldMk cId="2449128486" sldId="421"/>
        </pc:sldMkLst>
      </pc:sldChg>
      <pc:sldChg chg="del">
        <pc:chgData name="Dmytro Rusanovskyy" userId="621f73b1-0084-4349-83c1-86917e0e3bb7" providerId="ADAL" clId="{DFFDC635-0453-4D71-90C7-3692CEF0318F}" dt="2024-01-24T01:36:45.700" v="4" actId="47"/>
        <pc:sldMkLst>
          <pc:docMk/>
          <pc:sldMk cId="2725021660" sldId="42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1/23/2024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23.01.2024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28448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0" name="TextBox 9">
            <a:extLst>
              <a:ext uri="{FF2B5EF4-FFF2-40B4-BE49-F238E27FC236}">
                <a16:creationId xmlns:a16="http://schemas.microsoft.com/office/drawing/2014/main" id="{13EDBCEA-3011-7246-B482-3F2BC945635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DA9BD4B6-2425-BB73-59A1-48C2AAAAD400}"/>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1" name="TextBox 10">
            <a:extLst>
              <a:ext uri="{FF2B5EF4-FFF2-40B4-BE49-F238E27FC236}">
                <a16:creationId xmlns:a16="http://schemas.microsoft.com/office/drawing/2014/main" id="{07BEC940-B4ED-DC49-9299-BDA70EB23F9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EEFF921-9474-4F9D-BAE9-5B54DE42DDF8}"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262475777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EEFF921-9474-4F9D-BAE9-5B54DE42DDF8}" type="datetimeFigureOut">
              <a:rPr lang="en-US" smtClean="0"/>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121220893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EEFF921-9474-4F9D-BAE9-5B54DE42DDF8}" type="datetimeFigureOut">
              <a:rPr lang="en-US" smtClean="0"/>
              <a:t>1/23/2024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300414126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EEFF921-9474-4F9D-BAE9-5B54DE42DDF8}" type="datetimeFigureOut">
              <a:rPr lang="en-US" smtClean="0"/>
              <a:t>1/23/2024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291551523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FF921-9474-4F9D-BAE9-5B54DE42DDF8}" type="datetimeFigureOut">
              <a:rPr lang="en-US" smtClean="0"/>
              <a:t>1/23/2024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352653856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EFF921-9474-4F9D-BAE9-5B54DE42DDF8}" type="datetimeFigureOut">
              <a:rPr lang="en-US" smtClean="0"/>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168304335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EFF921-9474-4F9D-BAE9-5B54DE42DDF8}" type="datetimeFigureOut">
              <a:rPr lang="en-US" smtClean="0"/>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178221287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FF921-9474-4F9D-BAE9-5B54DE42DDF8}"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69325359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FF921-9474-4F9D-BAE9-5B54DE42DDF8}"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181096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208D36FA-EC4D-7D4A-B095-AC92E8A959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9" name="TextBox 8">
            <a:extLst>
              <a:ext uri="{FF2B5EF4-FFF2-40B4-BE49-F238E27FC236}">
                <a16:creationId xmlns:a16="http://schemas.microsoft.com/office/drawing/2014/main" id="{AD73AE66-D2D6-2F4A-B881-C8B70F38B6E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722ABFC3-157C-C0E4-DA8B-80E18DAD1BEC}"/>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F733B71-D555-941E-8384-FA2B78E9719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9" name="TextBox 8">
            <a:extLst>
              <a:ext uri="{FF2B5EF4-FFF2-40B4-BE49-F238E27FC236}">
                <a16:creationId xmlns:a16="http://schemas.microsoft.com/office/drawing/2014/main" id="{998A71DB-976E-A24A-96E2-B18CF91A65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
        <p:nvSpPr>
          <p:cNvPr id="10" name="TextBox 9">
            <a:extLst>
              <a:ext uri="{FF2B5EF4-FFF2-40B4-BE49-F238E27FC236}">
                <a16:creationId xmlns:a16="http://schemas.microsoft.com/office/drawing/2014/main" id="{80801655-BB5D-8D42-BF35-5552419A184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9" name="TextBox 8">
            <a:extLst>
              <a:ext uri="{FF2B5EF4-FFF2-40B4-BE49-F238E27FC236}">
                <a16:creationId xmlns:a16="http://schemas.microsoft.com/office/drawing/2014/main" id="{73E3A743-A15B-FB4C-BEF7-099512A606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C42ABEF2-6954-6E10-9F6A-D9762ADCCB58}"/>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675B83E-0BE5-D244-AA83-CABD189E8C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E1348D7E-2C52-0648-B459-2BB160BEC8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1684853D-5F0A-494C-9888-7AAEF3B1B6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D9A81EAB-DE44-ED41-8D8F-2A4169FC143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72C27C62-1DFD-8E4E-8A14-4A72529B937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Box 9">
            <a:extLst>
              <a:ext uri="{FF2B5EF4-FFF2-40B4-BE49-F238E27FC236}">
                <a16:creationId xmlns:a16="http://schemas.microsoft.com/office/drawing/2014/main" id="{8B2608F0-95ED-EF42-8399-6A838020E81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E5A8B1D4-C59D-98CB-5E9E-DD01E14C9A49}"/>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09D6CCF0-57C4-384B-B6F4-DBD59EA7DA3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2967F99B-809C-A140-B160-DAEC57DB6B6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DC89C629-A9B6-E647-8093-A390B13275C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Box 4">
            <a:extLst>
              <a:ext uri="{FF2B5EF4-FFF2-40B4-BE49-F238E27FC236}">
                <a16:creationId xmlns:a16="http://schemas.microsoft.com/office/drawing/2014/main" id="{01F4AD81-1574-E14F-8F0D-32C28C3162C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3AF58CE-3469-E745-820A-134FF84006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58ACBF89-AA8C-6A42-B617-C39E6FA2922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C19F3497-BE7B-EED0-EF42-BE38199946CE}"/>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8E411577-17FB-C649-9670-726F4CAE6C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solidFill>
              </a:rPr>
              <a:t>Confidential – Qualcomm Technologies, Inc. and/or its affiliated companies – May Contain Trade Secrets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E80D881-AF3F-E040-ACE4-6B37EF43041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FDF54461-5151-C04D-8440-C6989E1AC50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787F20BE-385D-1546-8719-238B0EDC7B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
        <p:nvSpPr>
          <p:cNvPr id="7" name="TextBox 6">
            <a:extLst>
              <a:ext uri="{FF2B5EF4-FFF2-40B4-BE49-F238E27FC236}">
                <a16:creationId xmlns:a16="http://schemas.microsoft.com/office/drawing/2014/main" id="{C2B1A7AF-F3D5-A247-8FE4-3EEB17DF0D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
        <p:nvSpPr>
          <p:cNvPr id="7" name="TextBox 6">
            <a:extLst>
              <a:ext uri="{FF2B5EF4-FFF2-40B4-BE49-F238E27FC236}">
                <a16:creationId xmlns:a16="http://schemas.microsoft.com/office/drawing/2014/main" id="{2CB94F15-8CAD-6B46-AB34-F89C3C2278B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
        <p:nvSpPr>
          <p:cNvPr id="8" name="TextBox 7">
            <a:extLst>
              <a:ext uri="{FF2B5EF4-FFF2-40B4-BE49-F238E27FC236}">
                <a16:creationId xmlns:a16="http://schemas.microsoft.com/office/drawing/2014/main" id="{C49EAFA4-AEE1-6C46-B6E5-72CA3FA3C5C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
        <p:nvSpPr>
          <p:cNvPr id="8" name="TextBox 7">
            <a:extLst>
              <a:ext uri="{FF2B5EF4-FFF2-40B4-BE49-F238E27FC236}">
                <a16:creationId xmlns:a16="http://schemas.microsoft.com/office/drawing/2014/main" id="{1956C6D9-5D4F-7341-B4D7-17E4101058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4" name="TextBox 13">
            <a:extLst>
              <a:ext uri="{FF2B5EF4-FFF2-40B4-BE49-F238E27FC236}">
                <a16:creationId xmlns:a16="http://schemas.microsoft.com/office/drawing/2014/main" id="{A3010EDA-BD94-443C-AE7B-15DA27CDA5F4}"/>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75000"/>
                  </a:schemeClr>
                </a:solidFill>
              </a:rPr>
              <a:t>Confidential – Qualcomm Technologies, Inc.</a:t>
            </a:r>
            <a:br>
              <a:rPr lang="en-US" dirty="0">
                <a:solidFill>
                  <a:schemeClr val="accent6">
                    <a:lumMod val="75000"/>
                  </a:schemeClr>
                </a:solidFill>
              </a:rPr>
            </a:br>
            <a:r>
              <a:rPr lang="en-US" dirty="0">
                <a:solidFill>
                  <a:schemeClr val="accent6">
                    <a:lumMod val="75000"/>
                  </a:schemeClr>
                </a:solidFill>
              </a:rPr>
              <a:t>and/or its affiliated companies – May Contain Trade Secrets</a:t>
            </a:r>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6A103163-FD6E-454C-AE45-8AD32972CE49}"/>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75000"/>
                  </a:schemeClr>
                </a:solidFill>
              </a:rPr>
              <a:t>Confidential – Qualcomm Technologies, Inc.</a:t>
            </a:r>
            <a:br>
              <a:rPr lang="en-US" dirty="0">
                <a:solidFill>
                  <a:schemeClr val="accent6">
                    <a:lumMod val="75000"/>
                  </a:schemeClr>
                </a:solidFill>
              </a:rPr>
            </a:br>
            <a:r>
              <a:rPr lang="en-US" dirty="0">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9EE37F25-07F0-8945-9DD7-E2E3142A766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5323572D-CC57-61FF-8DE1-810CB61B9EE2}"/>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4" name="TextBox 13">
            <a:extLst>
              <a:ext uri="{FF2B5EF4-FFF2-40B4-BE49-F238E27FC236}">
                <a16:creationId xmlns:a16="http://schemas.microsoft.com/office/drawing/2014/main" id="{D4CB5266-98D8-4025-A040-1787B6793DF2}"/>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2">
                    <a:lumMod val="40000"/>
                    <a:lumOff val="60000"/>
                  </a:schemeClr>
                </a:solidFill>
              </a:rPr>
              <a:t>Confidential – Qualcomm Technologies, Inc.</a:t>
            </a:r>
            <a:br>
              <a:rPr lang="en-US" dirty="0">
                <a:solidFill>
                  <a:schemeClr val="accent2">
                    <a:lumMod val="40000"/>
                    <a:lumOff val="60000"/>
                  </a:schemeClr>
                </a:solidFill>
              </a:rPr>
            </a:br>
            <a:r>
              <a:rPr lang="en-US" dirty="0">
                <a:solidFill>
                  <a:schemeClr val="accent2">
                    <a:lumMod val="40000"/>
                    <a:lumOff val="60000"/>
                  </a:schemeClr>
                </a:solidFill>
              </a:rPr>
              <a:t>and/or its affiliated companies – May Contain Trade Secrets</a:t>
            </a: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16" name="TextBox 15">
            <a:extLst>
              <a:ext uri="{FF2B5EF4-FFF2-40B4-BE49-F238E27FC236}">
                <a16:creationId xmlns:a16="http://schemas.microsoft.com/office/drawing/2014/main" id="{B4633CCB-0D5C-4030-9B97-6F7EFE02C69F}"/>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40000"/>
                    <a:lumOff val="60000"/>
                  </a:schemeClr>
                </a:solidFill>
              </a:rPr>
              <a:t>Confidential – Qualcomm Technologies, Inc.</a:t>
            </a:r>
            <a:br>
              <a:rPr lang="en-US" dirty="0">
                <a:solidFill>
                  <a:schemeClr val="accent6">
                    <a:lumMod val="40000"/>
                    <a:lumOff val="60000"/>
                  </a:schemeClr>
                </a:solidFill>
              </a:rPr>
            </a:br>
            <a:r>
              <a:rPr lang="en-US" dirty="0">
                <a:solidFill>
                  <a:schemeClr val="accent6">
                    <a:lumMod val="40000"/>
                    <a:lumOff val="60000"/>
                  </a:schemeClr>
                </a:solidFill>
              </a:rPr>
              <a:t>and/or its affiliated companies – May Contain Trade Secrets</a:t>
            </a: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4" name="TextBox 13">
            <a:extLst>
              <a:ext uri="{FF2B5EF4-FFF2-40B4-BE49-F238E27FC236}">
                <a16:creationId xmlns:a16="http://schemas.microsoft.com/office/drawing/2014/main" id="{812B847A-F98E-4732-BDC9-A85DC2ED67AA}"/>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5">
                    <a:lumMod val="40000"/>
                    <a:lumOff val="60000"/>
                  </a:schemeClr>
                </a:solidFill>
              </a:rPr>
              <a:t>Confidential – Qualcomm Technologies, Inc.</a:t>
            </a:r>
            <a:br>
              <a:rPr lang="en-US" dirty="0">
                <a:solidFill>
                  <a:schemeClr val="accent5">
                    <a:lumMod val="40000"/>
                    <a:lumOff val="60000"/>
                  </a:schemeClr>
                </a:solidFill>
              </a:rPr>
            </a:br>
            <a:r>
              <a:rPr lang="en-US" dirty="0">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0E65990-6D95-1492-F960-A7AAF2C48D7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E113887F-F1F6-4687-8811-699E1BCA13F4}"/>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DE11D47D-1BE2-4595-9A02-FCAD5EB91EB3}"/>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0" name="TextBox 9">
            <a:extLst>
              <a:ext uri="{FF2B5EF4-FFF2-40B4-BE49-F238E27FC236}">
                <a16:creationId xmlns:a16="http://schemas.microsoft.com/office/drawing/2014/main" id="{68EACA4D-43F0-4FE1-BA26-E107C4AA8BA7}"/>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8" name="TextBox 17">
            <a:extLst>
              <a:ext uri="{FF2B5EF4-FFF2-40B4-BE49-F238E27FC236}">
                <a16:creationId xmlns:a16="http://schemas.microsoft.com/office/drawing/2014/main" id="{F5FB867F-175C-F748-B316-10276DFF6346}"/>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50F57A78-9BA0-4F58-B7F7-7758910F55B1}"/>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2B5700CA-9E56-0709-F89D-C4E99A267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76FF450D-4022-72EA-97D4-4C2A7D1CEA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D790478-0EE6-604E-9546-008EA9A005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TextBox 5">
            <a:extLst>
              <a:ext uri="{FF2B5EF4-FFF2-40B4-BE49-F238E27FC236}">
                <a16:creationId xmlns:a16="http://schemas.microsoft.com/office/drawing/2014/main" id="{A61116F4-BD7A-EC36-6183-633ACC7CF3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B2FAD12-681E-7873-D4F9-CF2B54ECBD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53C9B4C-AE7E-43E6-8F17-29900FA9155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151D5F09-2CE5-A8D8-9997-166E3D321F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9F791B87-171D-B840-B21D-BA358261FE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A021DA7D-2853-DA40-A8E7-3023F80F1BD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21B99F37-6FCD-294A-A33C-5CBA2E7B978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11DC50CB-427A-2049-BC78-11BFEDC94C1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203911EB-8270-F61E-B42D-4149558B2B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991A2DA2-4881-0041-B3D1-865CD82059A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10" name="TextBox 9">
            <a:extLst>
              <a:ext uri="{FF2B5EF4-FFF2-40B4-BE49-F238E27FC236}">
                <a16:creationId xmlns:a16="http://schemas.microsoft.com/office/drawing/2014/main" id="{70776204-764E-2844-9DCD-91A3C29BB96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7" name="TextBox 6">
            <a:extLst>
              <a:ext uri="{FF2B5EF4-FFF2-40B4-BE49-F238E27FC236}">
                <a16:creationId xmlns:a16="http://schemas.microsoft.com/office/drawing/2014/main" id="{A4785F6F-9012-B34D-9137-F9A437AD947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760A6F2D-E69A-9E46-8950-23F4CE87931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6CCCA2F2-B9AA-3E47-8215-C015C839EA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22182"/>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20CE67DB-173F-A847-BB03-5CCE0B67BA18}"/>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60000"/>
                    <a:lumOff val="40000"/>
                  </a:schemeClr>
                </a:solidFill>
              </a:rPr>
              <a:t>Confidential – Qualcomm Technologies, Inc. and/or its affiliated companies – May Contain Trade Secrets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68443"/>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30964"/>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483A49E2-03F1-FB81-4857-480C3233491E}"/>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D4E47903-071B-4212-ECFD-B7A2055B0278}"/>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68443"/>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22182"/>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9B7E8119-D08E-A04E-A14D-872716D70D93}"/>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30964"/>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ED49A75-06CD-3502-6C3D-84B03760AF3D}"/>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89453F4E-8993-0315-6CE9-8ADDAD84B08F}"/>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D75122FF-3E10-2A4C-925A-B860E64E0D5A}"/>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2">
                    <a:lumMod val="40000"/>
                    <a:lumOff val="60000"/>
                  </a:schemeClr>
                </a:solidFill>
              </a:rPr>
              <a:t>Confidential – Qualcomm Technologies, Inc. and/or its affiliated companies – May Contain Trade Secrets</a:t>
            </a:r>
          </a:p>
        </p:txBody>
      </p:sp>
      <p:sp>
        <p:nvSpPr>
          <p:cNvPr id="4" name="Freeform 5">
            <a:extLst>
              <a:ext uri="{FF2B5EF4-FFF2-40B4-BE49-F238E27FC236}">
                <a16:creationId xmlns:a16="http://schemas.microsoft.com/office/drawing/2014/main" id="{611395AE-F788-800D-F496-A47372190BB0}"/>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5" name="TextBox 4">
            <a:extLst>
              <a:ext uri="{FF2B5EF4-FFF2-40B4-BE49-F238E27FC236}">
                <a16:creationId xmlns:a16="http://schemas.microsoft.com/office/drawing/2014/main" id="{E1016209-6557-3175-B875-D7CC13412629}"/>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grpSp>
        <p:nvGrpSpPr>
          <p:cNvPr id="6" name="Group 5">
            <a:extLst>
              <a:ext uri="{FF2B5EF4-FFF2-40B4-BE49-F238E27FC236}">
                <a16:creationId xmlns:a16="http://schemas.microsoft.com/office/drawing/2014/main" id="{80DD8E69-F0E7-3AD8-0D85-D203D513A27E}"/>
              </a:ext>
            </a:extLst>
          </p:cNvPr>
          <p:cNvGrpSpPr/>
          <p:nvPr userDrawn="1"/>
        </p:nvGrpSpPr>
        <p:grpSpPr>
          <a:xfrm>
            <a:off x="1710812" y="5611728"/>
            <a:ext cx="1036171" cy="137160"/>
            <a:chOff x="2442332" y="4081331"/>
            <a:chExt cx="1036171" cy="137160"/>
          </a:xfrm>
          <a:solidFill>
            <a:schemeClr val="bg1"/>
          </a:solidFill>
        </p:grpSpPr>
        <p:sp>
          <p:nvSpPr>
            <p:cNvPr id="7" name="Freeform 12">
              <a:extLst>
                <a:ext uri="{FF2B5EF4-FFF2-40B4-BE49-F238E27FC236}">
                  <a16:creationId xmlns:a16="http://schemas.microsoft.com/office/drawing/2014/main" id="{55F0E7AD-2925-6ED5-D4A9-7F0013BB89FD}"/>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8" name="Group 5">
              <a:extLst>
                <a:ext uri="{FF2B5EF4-FFF2-40B4-BE49-F238E27FC236}">
                  <a16:creationId xmlns:a16="http://schemas.microsoft.com/office/drawing/2014/main" id="{BFB7A35B-2DC5-171E-DD09-ED9DC5131CDE}"/>
                </a:ext>
              </a:extLst>
            </p:cNvPr>
            <p:cNvGrpSpPr>
              <a:grpSpLocks noChangeAspect="1"/>
            </p:cNvGrpSpPr>
            <p:nvPr/>
          </p:nvGrpSpPr>
          <p:grpSpPr bwMode="gray">
            <a:xfrm>
              <a:off x="2442332" y="4081331"/>
              <a:ext cx="138792" cy="137160"/>
              <a:chOff x="3331" y="1656"/>
              <a:chExt cx="1020" cy="1008"/>
            </a:xfrm>
            <a:grpFill/>
          </p:grpSpPr>
          <p:sp>
            <p:nvSpPr>
              <p:cNvPr id="15" name="Freeform 6">
                <a:extLst>
                  <a:ext uri="{FF2B5EF4-FFF2-40B4-BE49-F238E27FC236}">
                    <a16:creationId xmlns:a16="http://schemas.microsoft.com/office/drawing/2014/main" id="{9C726D27-5E24-9C66-D052-422A40ECE4CF}"/>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16" name="Freeform 7">
                <a:extLst>
                  <a:ext uri="{FF2B5EF4-FFF2-40B4-BE49-F238E27FC236}">
                    <a16:creationId xmlns:a16="http://schemas.microsoft.com/office/drawing/2014/main" id="{3E27308A-329D-DF04-0615-7A39AA36C9D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9" name="Group 4">
              <a:extLst>
                <a:ext uri="{FF2B5EF4-FFF2-40B4-BE49-F238E27FC236}">
                  <a16:creationId xmlns:a16="http://schemas.microsoft.com/office/drawing/2014/main" id="{3FE5738A-0AFB-D196-A211-43B4D082D7EA}"/>
                </a:ext>
              </a:extLst>
            </p:cNvPr>
            <p:cNvGrpSpPr>
              <a:grpSpLocks noChangeAspect="1"/>
            </p:cNvGrpSpPr>
            <p:nvPr/>
          </p:nvGrpSpPr>
          <p:grpSpPr bwMode="auto">
            <a:xfrm>
              <a:off x="2877851" y="4081836"/>
              <a:ext cx="136034" cy="136150"/>
              <a:chOff x="2653" y="972"/>
              <a:chExt cx="2372" cy="2374"/>
            </a:xfrm>
            <a:grpFill/>
          </p:grpSpPr>
          <p:sp>
            <p:nvSpPr>
              <p:cNvPr id="12" name="Freeform 5">
                <a:extLst>
                  <a:ext uri="{FF2B5EF4-FFF2-40B4-BE49-F238E27FC236}">
                    <a16:creationId xmlns:a16="http://schemas.microsoft.com/office/drawing/2014/main" id="{01343E5D-6AB4-F81D-21D3-FDDFD2CD1FAB}"/>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6">
                <a:extLst>
                  <a:ext uri="{FF2B5EF4-FFF2-40B4-BE49-F238E27FC236}">
                    <a16:creationId xmlns:a16="http://schemas.microsoft.com/office/drawing/2014/main" id="{49B13639-947D-1722-E3BC-71CB96DC8E5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Oval 7">
                <a:extLst>
                  <a:ext uri="{FF2B5EF4-FFF2-40B4-BE49-F238E27FC236}">
                    <a16:creationId xmlns:a16="http://schemas.microsoft.com/office/drawing/2014/main" id="{9A9D9176-3B92-B09F-D95D-A51B55CAE53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10" name="Graphic 9">
              <a:extLst>
                <a:ext uri="{FF2B5EF4-FFF2-40B4-BE49-F238E27FC236}">
                  <a16:creationId xmlns:a16="http://schemas.microsoft.com/office/drawing/2014/main" id="{D3CDBBDC-CC9A-971A-366F-DEECE821ACF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11" name="Graphic 10">
              <a:extLst>
                <a:ext uri="{FF2B5EF4-FFF2-40B4-BE49-F238E27FC236}">
                  <a16:creationId xmlns:a16="http://schemas.microsoft.com/office/drawing/2014/main" id="{63513B7C-8A2A-2556-97A7-A26C9CBDEE8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19" name="TextBox 18">
            <a:extLst>
              <a:ext uri="{FF2B5EF4-FFF2-40B4-BE49-F238E27FC236}">
                <a16:creationId xmlns:a16="http://schemas.microsoft.com/office/drawing/2014/main" id="{25E03AD3-75EC-0A3F-17AE-90F05F668C0A}"/>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35" name="TextBox 34">
            <a:extLst>
              <a:ext uri="{FF2B5EF4-FFF2-40B4-BE49-F238E27FC236}">
                <a16:creationId xmlns:a16="http://schemas.microsoft.com/office/drawing/2014/main" id="{64A2CAC8-DA79-7E2F-D0D5-1EE3BA1AAA13}"/>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BE5D3E93-63CE-5040-80CD-074D41AE79DD}"/>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11728"/>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992FB1A9-72B5-9D2B-39EA-A611919B7757}"/>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5" name="TextBox 4">
            <a:extLst>
              <a:ext uri="{FF2B5EF4-FFF2-40B4-BE49-F238E27FC236}">
                <a16:creationId xmlns:a16="http://schemas.microsoft.com/office/drawing/2014/main" id="{15FE49E7-0672-950E-AE46-B453541DB6A5}"/>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sp>
        <p:nvSpPr>
          <p:cNvPr id="18" name="TextBox 17">
            <a:extLst>
              <a:ext uri="{FF2B5EF4-FFF2-40B4-BE49-F238E27FC236}">
                <a16:creationId xmlns:a16="http://schemas.microsoft.com/office/drawing/2014/main" id="{2A980C16-EC75-CB40-AB7F-F5BBCD203B3E}"/>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60000"/>
                    <a:lumOff val="40000"/>
                  </a:schemeClr>
                </a:solidFill>
              </a:rPr>
              <a:t>Confidential – Qualcomm Technologies, Inc. and/or its affiliated companies – May Contain Trade Secrets</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11728"/>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B2876B11-DF5D-866B-9899-3ABA19AAC69F}"/>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56FD5B54-E3FC-C6C9-1C95-4B4008134903}"/>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EEFF921-9474-4F9D-BAE9-5B54DE42DDF8}"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154964828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FF921-9474-4F9D-BAE9-5B54DE42DDF8}"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3014978221"/>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5.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theme" Target="../theme/theme2.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
        <p:nvSpPr>
          <p:cNvPr id="6" name="TextBox 5">
            <a:extLst>
              <a:ext uri="{FF2B5EF4-FFF2-40B4-BE49-F238E27FC236}">
                <a16:creationId xmlns:a16="http://schemas.microsoft.com/office/drawing/2014/main" id="{71F88E0A-636B-0D47-AC95-D4F0E44882E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EFF921-9474-4F9D-BAE9-5B54DE42DDF8}" type="datetimeFigureOut">
              <a:rPr lang="en-US" smtClean="0"/>
              <a:t>1/23/2024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D8A22B-BCE8-4AEC-BBD2-4337C42B9CDF}" type="slidenum">
              <a:rPr lang="en-US" smtClean="0"/>
              <a:t>‹#›</a:t>
            </a:fld>
            <a:endParaRPr lang="en-US"/>
          </a:p>
        </p:txBody>
      </p:sp>
    </p:spTree>
    <p:extLst>
      <p:ext uri="{BB962C8B-B14F-4D97-AF65-F5344CB8AC3E}">
        <p14:creationId xmlns:p14="http://schemas.microsoft.com/office/powerpoint/2010/main" val="528356368"/>
      </p:ext>
    </p:extLst>
  </p:cSld>
  <p:clrMap bg1="lt1" tx1="dk1" bg2="lt2" tx2="dk2" accent1="accent1" accent2="accent2" accent3="accent3" accent4="accent4" accent5="accent5" accent6="accent6" hlink="hlink" folHlink="folHlink"/>
  <p:sldLayoutIdLst>
    <p:sldLayoutId id="2147484346" r:id="rId1"/>
    <p:sldLayoutId id="2147484347" r:id="rId2"/>
    <p:sldLayoutId id="2147484348" r:id="rId3"/>
    <p:sldLayoutId id="2147484349" r:id="rId4"/>
    <p:sldLayoutId id="2147484350" r:id="rId5"/>
    <p:sldLayoutId id="2147484351" r:id="rId6"/>
    <p:sldLayoutId id="2147484352" r:id="rId7"/>
    <p:sldLayoutId id="2147484353" r:id="rId8"/>
    <p:sldLayoutId id="2147484354" r:id="rId9"/>
    <p:sldLayoutId id="2147484355" r:id="rId10"/>
    <p:sldLayoutId id="214748435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0.png"/><Relationship Id="rId1" Type="http://schemas.openxmlformats.org/officeDocument/2006/relationships/slideLayout" Target="../slideLayouts/slideLayout99.xml"/></Relationships>
</file>

<file path=ppt/slides/_rels/slide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9.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Very Low </a:t>
            </a:r>
            <a:r>
              <a:rPr lang="en-US" dirty="0"/>
              <a:t>Operation point (ULOP)</a:t>
            </a:r>
          </a:p>
        </p:txBody>
      </p:sp>
      <p:sp>
        <p:nvSpPr>
          <p:cNvPr id="5" name="Text Placeholder 4"/>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629694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DADD3-6D01-409F-B777-C874C979B678}"/>
              </a:ext>
            </a:extLst>
          </p:cNvPr>
          <p:cNvSpPr>
            <a:spLocks noGrp="1"/>
          </p:cNvSpPr>
          <p:nvPr>
            <p:ph type="title"/>
          </p:nvPr>
        </p:nvSpPr>
        <p:spPr/>
        <p:txBody>
          <a:bodyPr/>
          <a:lstStyle/>
          <a:p>
            <a:r>
              <a:rPr lang="en-US" dirty="0"/>
              <a:t>List of EE1 tests</a:t>
            </a:r>
            <a:endParaRPr lang="en-DE" dirty="0"/>
          </a:p>
        </p:txBody>
      </p:sp>
      <p:sp>
        <p:nvSpPr>
          <p:cNvPr id="3" name="Content Placeholder 2">
            <a:extLst>
              <a:ext uri="{FF2B5EF4-FFF2-40B4-BE49-F238E27FC236}">
                <a16:creationId xmlns:a16="http://schemas.microsoft.com/office/drawing/2014/main" id="{7FD4AEEE-E427-4D20-8EF0-1D0C5D1836AF}"/>
              </a:ext>
            </a:extLst>
          </p:cNvPr>
          <p:cNvSpPr>
            <a:spLocks noGrp="1"/>
          </p:cNvSpPr>
          <p:nvPr>
            <p:ph idx="1"/>
          </p:nvPr>
        </p:nvSpPr>
        <p:spPr>
          <a:xfrm>
            <a:off x="838200" y="1816660"/>
            <a:ext cx="10515600" cy="4351338"/>
          </a:xfrm>
        </p:spPr>
        <p:txBody>
          <a:bodyPr>
            <a:normAutofit/>
          </a:bodyPr>
          <a:lstStyle/>
          <a:p>
            <a:pPr lvl="0"/>
            <a:r>
              <a:rPr lang="en-CA" sz="2600" dirty="0"/>
              <a:t>EE1-2 Study of the NN architecture at Very Low Operational Point</a:t>
            </a:r>
            <a:endParaRPr lang="en-DE" sz="2600" dirty="0"/>
          </a:p>
          <a:p>
            <a:pPr lvl="1"/>
            <a:r>
              <a:rPr lang="fr-FR" sz="2500" dirty="0">
                <a:latin typeface="+mj-lt"/>
              </a:rPr>
              <a:t>Combine </a:t>
            </a:r>
            <a:r>
              <a:rPr lang="en-CA" sz="2500" dirty="0">
                <a:latin typeface="+mj-lt"/>
              </a:rPr>
              <a:t>separable </a:t>
            </a:r>
            <a:r>
              <a:rPr lang="fr-FR" sz="2500" dirty="0">
                <a:latin typeface="+mj-lt"/>
              </a:rPr>
              <a:t>convolutions in fusion/transition block (JVET-AG0155) </a:t>
            </a:r>
            <a:r>
              <a:rPr lang="en-US" sz="2500" dirty="0">
                <a:latin typeface="+mj-lt"/>
              </a:rPr>
              <a:t>and filter configurations of JVET-AG0057 and JVET-AF0206.</a:t>
            </a:r>
          </a:p>
          <a:p>
            <a:pPr lvl="1"/>
            <a:r>
              <a:rPr lang="en-US" sz="2500" dirty="0">
                <a:latin typeface="+mj-lt"/>
              </a:rPr>
              <a:t>Architecture parameters may be changed to meet target complexity 5kMAC/</a:t>
            </a:r>
            <a:r>
              <a:rPr lang="en-US" sz="2500" dirty="0" err="1">
                <a:latin typeface="+mj-lt"/>
              </a:rPr>
              <a:t>pxl</a:t>
            </a:r>
            <a:r>
              <a:rPr lang="en-US" sz="2500" dirty="0">
                <a:latin typeface="+mj-lt"/>
              </a:rPr>
              <a:t> and balanced luma/chroma performance.</a:t>
            </a:r>
          </a:p>
          <a:p>
            <a:pPr lvl="1"/>
            <a:r>
              <a:rPr lang="en-CA" sz="2500" dirty="0">
                <a:latin typeface="+mj-lt"/>
              </a:rPr>
              <a:t>Training process is expected to follow LOP training strategy.</a:t>
            </a:r>
          </a:p>
          <a:p>
            <a:pPr lvl="1"/>
            <a:endParaRPr lang="en-US" sz="2500" dirty="0">
              <a:latin typeface="+mj-lt"/>
            </a:endParaRPr>
          </a:p>
        </p:txBody>
      </p:sp>
    </p:spTree>
    <p:extLst>
      <p:ext uri="{BB962C8B-B14F-4D97-AF65-F5344CB8AC3E}">
        <p14:creationId xmlns:p14="http://schemas.microsoft.com/office/powerpoint/2010/main" val="759743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Straight Arrow Connector 38"/>
          <p:cNvCxnSpPr>
            <a:cxnSpLocks/>
            <a:stCxn id="19" idx="1"/>
          </p:cNvCxnSpPr>
          <p:nvPr/>
        </p:nvCxnSpPr>
        <p:spPr>
          <a:xfrm>
            <a:off x="2570547" y="3577635"/>
            <a:ext cx="2840164" cy="90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72787" y="1203405"/>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[3]</a:t>
            </a:r>
          </a:p>
        </p:txBody>
      </p:sp>
      <p:sp>
        <p:nvSpPr>
          <p:cNvPr id="5" name="Rectangle 4"/>
          <p:cNvSpPr/>
          <p:nvPr/>
        </p:nvSpPr>
        <p:spPr>
          <a:xfrm>
            <a:off x="672789" y="2017286"/>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Pred</a:t>
            </a:r>
            <a:r>
              <a:rPr lang="en-US" sz="1600" dirty="0">
                <a:solidFill>
                  <a:schemeClr val="tx1"/>
                </a:solidFill>
              </a:rPr>
              <a:t> [3]</a:t>
            </a:r>
          </a:p>
        </p:txBody>
      </p:sp>
      <p:sp>
        <p:nvSpPr>
          <p:cNvPr id="6" name="Rectangle 5"/>
          <p:cNvSpPr/>
          <p:nvPr/>
        </p:nvSpPr>
        <p:spPr>
          <a:xfrm>
            <a:off x="672788" y="2831167"/>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BS [3]</a:t>
            </a:r>
          </a:p>
        </p:txBody>
      </p:sp>
      <p:sp>
        <p:nvSpPr>
          <p:cNvPr id="7" name="Rectangle 6"/>
          <p:cNvSpPr/>
          <p:nvPr/>
        </p:nvSpPr>
        <p:spPr>
          <a:xfrm>
            <a:off x="672787" y="3630817"/>
            <a:ext cx="507999" cy="721469"/>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QPbase</a:t>
            </a:r>
            <a:endParaRPr lang="en-US" sz="1600" dirty="0">
              <a:solidFill>
                <a:schemeClr val="tx1"/>
              </a:solidFill>
            </a:endParaRPr>
          </a:p>
          <a:p>
            <a:pPr algn="ctr"/>
            <a:r>
              <a:rPr lang="en-US" sz="1600" dirty="0">
                <a:solidFill>
                  <a:schemeClr val="tx1"/>
                </a:solidFill>
              </a:rPr>
              <a:t>[1]</a:t>
            </a:r>
          </a:p>
        </p:txBody>
      </p:sp>
      <p:sp>
        <p:nvSpPr>
          <p:cNvPr id="8" name="Rectangle 7"/>
          <p:cNvSpPr/>
          <p:nvPr/>
        </p:nvSpPr>
        <p:spPr>
          <a:xfrm>
            <a:off x="672787" y="445892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QPslice</a:t>
            </a:r>
            <a:r>
              <a:rPr lang="en-US" sz="1600" dirty="0">
                <a:solidFill>
                  <a:schemeClr val="tx1"/>
                </a:solidFill>
              </a:rPr>
              <a:t>[1]</a:t>
            </a:r>
          </a:p>
        </p:txBody>
      </p:sp>
      <p:sp>
        <p:nvSpPr>
          <p:cNvPr id="9" name="Rectangle 8"/>
          <p:cNvSpPr/>
          <p:nvPr/>
        </p:nvSpPr>
        <p:spPr>
          <a:xfrm>
            <a:off x="1447758" y="1203405"/>
            <a:ext cx="507998"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1</a:t>
            </a:r>
            <a:endParaRPr lang="en-US" sz="1600" dirty="0">
              <a:solidFill>
                <a:srgbClr val="FF0000"/>
              </a:solidFill>
            </a:endParaRPr>
          </a:p>
        </p:txBody>
      </p:sp>
      <p:sp>
        <p:nvSpPr>
          <p:cNvPr id="10" name="Rectangle 9"/>
          <p:cNvSpPr/>
          <p:nvPr/>
        </p:nvSpPr>
        <p:spPr>
          <a:xfrm>
            <a:off x="1447759" y="2017286"/>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2</a:t>
            </a:r>
            <a:endParaRPr lang="en-US" sz="1600" dirty="0">
              <a:solidFill>
                <a:srgbClr val="FF0000"/>
              </a:solidFill>
            </a:endParaRPr>
          </a:p>
        </p:txBody>
      </p:sp>
      <p:sp>
        <p:nvSpPr>
          <p:cNvPr id="11" name="Rectangle 10"/>
          <p:cNvSpPr/>
          <p:nvPr/>
        </p:nvSpPr>
        <p:spPr>
          <a:xfrm>
            <a:off x="1447758" y="2831167"/>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3</a:t>
            </a:r>
            <a:endParaRPr lang="en-US" sz="1600" dirty="0">
              <a:solidFill>
                <a:srgbClr val="FF0000"/>
              </a:solidFill>
            </a:endParaRPr>
          </a:p>
        </p:txBody>
      </p:sp>
      <p:sp>
        <p:nvSpPr>
          <p:cNvPr id="12" name="Rectangle 11"/>
          <p:cNvSpPr/>
          <p:nvPr/>
        </p:nvSpPr>
        <p:spPr>
          <a:xfrm>
            <a:off x="1447757" y="36450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4</a:t>
            </a:r>
            <a:endParaRPr lang="en-US" sz="1600" dirty="0">
              <a:solidFill>
                <a:srgbClr val="FF0000"/>
              </a:solidFill>
            </a:endParaRPr>
          </a:p>
        </p:txBody>
      </p:sp>
      <p:sp>
        <p:nvSpPr>
          <p:cNvPr id="13" name="Rectangle 12"/>
          <p:cNvSpPr/>
          <p:nvPr/>
        </p:nvSpPr>
        <p:spPr>
          <a:xfrm>
            <a:off x="1447757" y="44589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a:solidFill>
                  <a:schemeClr val="tx1"/>
                </a:solidFill>
              </a:rPr>
              <a:t>1</a:t>
            </a:r>
            <a:r>
              <a:rPr lang="en-US" sz="1600">
                <a:solidFill>
                  <a:schemeClr val="tx1"/>
                </a:solidFill>
                <a:sym typeface="Symbol" panose="05050102010706020507" pitchFamily="18" charset="2"/>
              </a:rPr>
              <a:t></a:t>
            </a:r>
            <a:r>
              <a:rPr lang="en-US" sz="1600">
                <a:solidFill>
                  <a:schemeClr val="tx1"/>
                </a:solidFill>
              </a:rPr>
              <a:t>1,</a:t>
            </a:r>
            <a:r>
              <a:rPr lang="en-US" sz="1600">
                <a:solidFill>
                  <a:srgbClr val="FF0000"/>
                </a:solidFill>
              </a:rPr>
              <a:t>d</a:t>
            </a:r>
            <a:r>
              <a:rPr lang="en-US" sz="1600" baseline="-25000">
                <a:solidFill>
                  <a:srgbClr val="FF0000"/>
                </a:solidFill>
              </a:rPr>
              <a:t>4</a:t>
            </a:r>
            <a:endParaRPr lang="en-US" sz="1600" dirty="0">
              <a:solidFill>
                <a:srgbClr val="FF0000"/>
              </a:solidFill>
            </a:endParaRPr>
          </a:p>
        </p:txBody>
      </p:sp>
      <p:sp>
        <p:nvSpPr>
          <p:cNvPr id="19" name="Rectangle 18"/>
          <p:cNvSpPr/>
          <p:nvPr/>
        </p:nvSpPr>
        <p:spPr>
          <a:xfrm>
            <a:off x="2570547" y="3065904"/>
            <a:ext cx="446766" cy="1023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C</a:t>
            </a:r>
            <a:r>
              <a:rPr lang="en-US" sz="1600" dirty="0">
                <a:solidFill>
                  <a:schemeClr val="tx1"/>
                </a:solidFill>
              </a:rPr>
              <a:t> </a:t>
            </a:r>
          </a:p>
        </p:txBody>
      </p:sp>
      <p:sp>
        <p:nvSpPr>
          <p:cNvPr id="20" name="Rectangle 19"/>
          <p:cNvSpPr/>
          <p:nvPr/>
        </p:nvSpPr>
        <p:spPr>
          <a:xfrm>
            <a:off x="3084417" y="3069628"/>
            <a:ext cx="455569" cy="101643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21" name="Straight Arrow Connector 20"/>
          <p:cNvCxnSpPr>
            <a:stCxn id="4" idx="3"/>
            <a:endCxn id="9" idx="1"/>
          </p:cNvCxnSpPr>
          <p:nvPr/>
        </p:nvCxnSpPr>
        <p:spPr>
          <a:xfrm>
            <a:off x="1180786" y="1548377"/>
            <a:ext cx="2669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1180786" y="2391441"/>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1180786" y="3197575"/>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1180786" y="402568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3"/>
          </p:cNvCxnSpPr>
          <p:nvPr/>
        </p:nvCxnSpPr>
        <p:spPr>
          <a:xfrm flipV="1">
            <a:off x="1180786" y="4803900"/>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a:cxnSpLocks/>
            <a:stCxn id="9" idx="3"/>
            <a:endCxn id="19" idx="1"/>
          </p:cNvCxnSpPr>
          <p:nvPr/>
        </p:nvCxnSpPr>
        <p:spPr>
          <a:xfrm>
            <a:off x="1955756" y="1548377"/>
            <a:ext cx="614791" cy="2029258"/>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cxnSpLocks/>
            <a:stCxn id="10" idx="3"/>
            <a:endCxn id="19" idx="1"/>
          </p:cNvCxnSpPr>
          <p:nvPr/>
        </p:nvCxnSpPr>
        <p:spPr>
          <a:xfrm>
            <a:off x="1955758" y="2362258"/>
            <a:ext cx="614789" cy="121537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Elbow Connector 33"/>
          <p:cNvCxnSpPr>
            <a:cxnSpLocks/>
            <a:stCxn id="11" idx="3"/>
            <a:endCxn id="19" idx="1"/>
          </p:cNvCxnSpPr>
          <p:nvPr/>
        </p:nvCxnSpPr>
        <p:spPr>
          <a:xfrm>
            <a:off x="1955757" y="3176139"/>
            <a:ext cx="614790" cy="40149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cxnSpLocks/>
            <a:stCxn id="12" idx="3"/>
            <a:endCxn id="19" idx="1"/>
          </p:cNvCxnSpPr>
          <p:nvPr/>
        </p:nvCxnSpPr>
        <p:spPr>
          <a:xfrm flipV="1">
            <a:off x="1955756" y="3577635"/>
            <a:ext cx="614791" cy="41238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cxnSpLocks/>
            <a:stCxn id="13" idx="3"/>
            <a:endCxn id="19" idx="1"/>
          </p:cNvCxnSpPr>
          <p:nvPr/>
        </p:nvCxnSpPr>
        <p:spPr>
          <a:xfrm flipV="1">
            <a:off x="1955756" y="3577635"/>
            <a:ext cx="614791" cy="122626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3630111" y="3061601"/>
            <a:ext cx="457200" cy="102387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a:solidFill>
                  <a:srgbClr val="0070C0"/>
                </a:solidFill>
              </a:rPr>
              <a:t>s</a:t>
            </a:r>
            <a:r>
              <a:rPr lang="en-US" sz="1600" dirty="0">
                <a:solidFill>
                  <a:schemeClr val="tx1"/>
                </a:solidFill>
              </a:rPr>
              <a:t>CONV</a:t>
            </a:r>
            <a:r>
              <a:rPr lang="en-US" sz="1600" dirty="0">
                <a:solidFill>
                  <a:schemeClr val="tx1"/>
                </a:solidFill>
                <a:sym typeface="Symbol" panose="05050102010706020507" pitchFamily="18" charset="2"/>
              </a:rPr>
              <a:t>2</a:t>
            </a:r>
            <a:r>
              <a:rPr lang="en-US" sz="1600" dirty="0">
                <a:solidFill>
                  <a:schemeClr val="tx1"/>
                </a:solidFill>
              </a:rPr>
              <a:t> 1</a:t>
            </a:r>
            <a:r>
              <a:rPr lang="en-US" sz="1600" dirty="0">
                <a:solidFill>
                  <a:schemeClr val="tx1"/>
                </a:solidFill>
                <a:sym typeface="Symbol" panose="05050102010706020507" pitchFamily="18" charset="2"/>
              </a:rPr>
              <a:t></a:t>
            </a:r>
            <a:r>
              <a:rPr lang="en-US" sz="1600" dirty="0">
                <a:solidFill>
                  <a:schemeClr val="tx1"/>
                </a:solidFill>
              </a:rPr>
              <a:t>3, </a:t>
            </a:r>
            <a:r>
              <a:rPr lang="en-US" sz="1600" dirty="0">
                <a:solidFill>
                  <a:srgbClr val="FF0000"/>
                </a:solidFill>
              </a:rPr>
              <a:t>C</a:t>
            </a:r>
            <a:endParaRPr lang="en-US" sz="1600" baseline="-25000" dirty="0">
              <a:solidFill>
                <a:schemeClr val="tx1"/>
              </a:solidFill>
            </a:endParaRPr>
          </a:p>
        </p:txBody>
      </p:sp>
      <p:sp>
        <p:nvSpPr>
          <p:cNvPr id="53" name="Rectangle 52"/>
          <p:cNvSpPr/>
          <p:nvPr/>
        </p:nvSpPr>
        <p:spPr>
          <a:xfrm>
            <a:off x="11539630" y="1783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Y</a:t>
            </a:r>
          </a:p>
        </p:txBody>
      </p:sp>
      <p:sp>
        <p:nvSpPr>
          <p:cNvPr id="54" name="Rectangle 53"/>
          <p:cNvSpPr/>
          <p:nvPr/>
        </p:nvSpPr>
        <p:spPr>
          <a:xfrm>
            <a:off x="11615806" y="3980844"/>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UV [2]</a:t>
            </a:r>
          </a:p>
        </p:txBody>
      </p:sp>
      <p:cxnSp>
        <p:nvCxnSpPr>
          <p:cNvPr id="55" name="Elbow Connector 54"/>
          <p:cNvCxnSpPr>
            <a:stCxn id="51" idx="3"/>
            <a:endCxn id="53" idx="2"/>
          </p:cNvCxnSpPr>
          <p:nvPr/>
        </p:nvCxnSpPr>
        <p:spPr>
          <a:xfrm flipV="1">
            <a:off x="10855053" y="2473345"/>
            <a:ext cx="938577" cy="432540"/>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rot="5400000">
            <a:off x="2138420" y="189298"/>
            <a:ext cx="507999" cy="706156"/>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a:solidFill>
                  <a:schemeClr val="tx1"/>
                </a:solidFill>
              </a:rPr>
              <a:t> UV [2]</a:t>
            </a:r>
          </a:p>
        </p:txBody>
      </p:sp>
      <p:sp>
        <p:nvSpPr>
          <p:cNvPr id="58" name="Rectangle 57"/>
          <p:cNvSpPr/>
          <p:nvPr/>
        </p:nvSpPr>
        <p:spPr>
          <a:xfrm rot="5400000">
            <a:off x="672786" y="21316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err="1">
                <a:solidFill>
                  <a:schemeClr val="tx1"/>
                </a:solidFill>
              </a:rPr>
              <a:t>Y</a:t>
            </a:r>
            <a:endParaRPr lang="en-US" sz="1600" dirty="0">
              <a:solidFill>
                <a:schemeClr val="tx1"/>
              </a:solidFill>
            </a:endParaRPr>
          </a:p>
        </p:txBody>
      </p:sp>
      <p:cxnSp>
        <p:nvCxnSpPr>
          <p:cNvPr id="59" name="Elbow Connector 58"/>
          <p:cNvCxnSpPr>
            <a:stCxn id="57" idx="3"/>
            <a:endCxn id="4" idx="0"/>
          </p:cNvCxnSpPr>
          <p:nvPr/>
        </p:nvCxnSpPr>
        <p:spPr>
          <a:xfrm rot="5400000">
            <a:off x="1456090" y="267074"/>
            <a:ext cx="407029" cy="146563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1461050" y="705312"/>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r>
              <a:rPr lang="en-US" sz="1600" dirty="0">
                <a:solidFill>
                  <a:schemeClr val="tx1"/>
                </a:solidFill>
                <a:sym typeface="Symbol" panose="05050102010706020507" pitchFamily="18" charset="2"/>
              </a:rPr>
              <a:t></a:t>
            </a:r>
            <a:endParaRPr lang="en-US" sz="1600" dirty="0">
              <a:solidFill>
                <a:schemeClr val="tx1"/>
              </a:solidFill>
            </a:endParaRPr>
          </a:p>
        </p:txBody>
      </p:sp>
      <p:cxnSp>
        <p:nvCxnSpPr>
          <p:cNvPr id="61" name="Straight Arrow Connector 60"/>
          <p:cNvCxnSpPr>
            <a:stCxn id="58" idx="3"/>
            <a:endCxn id="4" idx="0"/>
          </p:cNvCxnSpPr>
          <p:nvPr/>
        </p:nvCxnSpPr>
        <p:spPr>
          <a:xfrm>
            <a:off x="926785" y="812140"/>
            <a:ext cx="2" cy="3912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rot="16200000">
            <a:off x="11047966" y="2792450"/>
            <a:ext cx="971040"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63" name="Left Brace 62"/>
          <p:cNvSpPr/>
          <p:nvPr/>
        </p:nvSpPr>
        <p:spPr>
          <a:xfrm rot="5400000">
            <a:off x="6340151" y="1781916"/>
            <a:ext cx="385200" cy="100984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64" name="TextBox 63"/>
          <p:cNvSpPr txBox="1"/>
          <p:nvPr/>
        </p:nvSpPr>
        <p:spPr>
          <a:xfrm>
            <a:off x="6363365" y="1795553"/>
            <a:ext cx="431528" cy="338554"/>
          </a:xfrm>
          <a:prstGeom prst="rect">
            <a:avLst/>
          </a:prstGeom>
          <a:noFill/>
        </p:spPr>
        <p:txBody>
          <a:bodyPr wrap="none" rtlCol="0">
            <a:spAutoFit/>
          </a:bodyPr>
          <a:lstStyle/>
          <a:p>
            <a:r>
              <a:rPr lang="en-US" sz="1600" dirty="0">
                <a:solidFill>
                  <a:srgbClr val="FF0000"/>
                </a:solidFill>
              </a:rPr>
              <a:t>N</a:t>
            </a:r>
            <a:r>
              <a:rPr lang="en-US" sz="1600" baseline="-25000" dirty="0">
                <a:solidFill>
                  <a:srgbClr val="FF0000"/>
                </a:solidFill>
              </a:rPr>
              <a:t>Y</a:t>
            </a:r>
            <a:r>
              <a:rPr lang="en-US" sz="1600" dirty="0">
                <a:solidFill>
                  <a:srgbClr val="FF0000"/>
                </a:solidFill>
              </a:rPr>
              <a:t> </a:t>
            </a:r>
            <a:endParaRPr lang="en-US" sz="1600" dirty="0"/>
          </a:p>
        </p:txBody>
      </p:sp>
      <p:sp>
        <p:nvSpPr>
          <p:cNvPr id="66" name="Rectangle 65"/>
          <p:cNvSpPr/>
          <p:nvPr/>
        </p:nvSpPr>
        <p:spPr>
          <a:xfrm>
            <a:off x="2522191" y="5539647"/>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78" name="Rectangle 77"/>
          <p:cNvSpPr/>
          <p:nvPr/>
        </p:nvSpPr>
        <p:spPr>
          <a:xfrm>
            <a:off x="2987523" y="4928416"/>
            <a:ext cx="3894527" cy="1825748"/>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9" name="Rectangle 78"/>
          <p:cNvSpPr/>
          <p:nvPr/>
        </p:nvSpPr>
        <p:spPr>
          <a:xfrm>
            <a:off x="4862267" y="4948467"/>
            <a:ext cx="1701107" cy="338554"/>
          </a:xfrm>
          <a:prstGeom prst="rect">
            <a:avLst/>
          </a:prstGeom>
        </p:spPr>
        <p:txBody>
          <a:bodyPr wrap="none">
            <a:spAutoFit/>
          </a:bodyPr>
          <a:lstStyle/>
          <a:p>
            <a:pPr algn="ctr"/>
            <a:r>
              <a:rPr lang="en-US" sz="1600" dirty="0">
                <a:solidFill>
                  <a:schemeClr val="tx1"/>
                </a:solidFill>
              </a:rPr>
              <a:t>Back Bone Block </a:t>
            </a:r>
            <a:r>
              <a:rPr lang="en-US" sz="1600" dirty="0">
                <a:solidFill>
                  <a:srgbClr val="FF0000"/>
                </a:solidFill>
              </a:rPr>
              <a:t>C</a:t>
            </a:r>
          </a:p>
        </p:txBody>
      </p:sp>
      <p:sp>
        <p:nvSpPr>
          <p:cNvPr id="80" name="Rectangle 79"/>
          <p:cNvSpPr/>
          <p:nvPr/>
        </p:nvSpPr>
        <p:spPr>
          <a:xfrm>
            <a:off x="7008874" y="5579299"/>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81" name="Rectangle 80"/>
          <p:cNvSpPr/>
          <p:nvPr/>
        </p:nvSpPr>
        <p:spPr>
          <a:xfrm rot="16200000">
            <a:off x="10851042" y="4106727"/>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82" name="Rectangle 81"/>
          <p:cNvSpPr/>
          <p:nvPr/>
        </p:nvSpPr>
        <p:spPr>
          <a:xfrm>
            <a:off x="683356" y="5287040"/>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IPB [1]</a:t>
            </a:r>
          </a:p>
        </p:txBody>
      </p:sp>
      <p:sp>
        <p:nvSpPr>
          <p:cNvPr id="83" name="Rectangle 82"/>
          <p:cNvSpPr/>
          <p:nvPr/>
        </p:nvSpPr>
        <p:spPr>
          <a:xfrm>
            <a:off x="1458326" y="528704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5</a:t>
            </a:r>
            <a:endParaRPr lang="en-US" sz="1600" dirty="0">
              <a:solidFill>
                <a:srgbClr val="FF0000"/>
              </a:solidFill>
            </a:endParaRPr>
          </a:p>
        </p:txBody>
      </p:sp>
      <p:cxnSp>
        <p:nvCxnSpPr>
          <p:cNvPr id="85" name="Straight Arrow Connector 84"/>
          <p:cNvCxnSpPr>
            <a:stCxn id="82" idx="3"/>
          </p:cNvCxnSpPr>
          <p:nvPr/>
        </p:nvCxnSpPr>
        <p:spPr>
          <a:xfrm flipV="1">
            <a:off x="1191355" y="5632011"/>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a:cxnSpLocks/>
            <a:stCxn id="83" idx="3"/>
            <a:endCxn id="19" idx="1"/>
          </p:cNvCxnSpPr>
          <p:nvPr/>
        </p:nvCxnSpPr>
        <p:spPr>
          <a:xfrm flipV="1">
            <a:off x="1966325" y="3577635"/>
            <a:ext cx="604222" cy="205437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7367640" y="232118"/>
            <a:ext cx="3305615" cy="1815882"/>
          </a:xfrm>
          <a:prstGeom prst="rect">
            <a:avLst/>
          </a:prstGeom>
          <a:solidFill>
            <a:schemeClr val="bg1"/>
          </a:solidFill>
        </p:spPr>
        <p:txBody>
          <a:bodyPr wrap="square" rtlCol="0">
            <a:spAutoFit/>
          </a:bodyPr>
          <a:lstStyle/>
          <a:p>
            <a:pPr algn="ctr"/>
            <a:r>
              <a:rPr lang="en-US" sz="1600" u="sng" dirty="0"/>
              <a:t>Parameters selection</a:t>
            </a:r>
            <a:r>
              <a:rPr lang="en-US" sz="1600" dirty="0"/>
              <a:t>:</a:t>
            </a:r>
          </a:p>
          <a:p>
            <a:r>
              <a:rPr lang="en-US" sz="1600" dirty="0">
                <a:solidFill>
                  <a:srgbClr val="FF0000"/>
                </a:solidFill>
              </a:rPr>
              <a:t>d</a:t>
            </a:r>
            <a:r>
              <a:rPr lang="en-US" sz="1600" baseline="-25000" dirty="0">
                <a:solidFill>
                  <a:srgbClr val="FF0000"/>
                </a:solidFill>
              </a:rPr>
              <a:t>1 </a:t>
            </a:r>
            <a:r>
              <a:rPr lang="en-US" sz="1600" dirty="0"/>
              <a:t>=</a:t>
            </a:r>
            <a:r>
              <a:rPr lang="en-US" sz="1600" dirty="0">
                <a:solidFill>
                  <a:srgbClr val="FF0000"/>
                </a:solidFill>
              </a:rPr>
              <a:t>12</a:t>
            </a:r>
            <a:r>
              <a:rPr lang="en-US" sz="1600" dirty="0"/>
              <a:t>    </a:t>
            </a:r>
            <a:r>
              <a:rPr lang="en-US" sz="1600" dirty="0">
                <a:solidFill>
                  <a:srgbClr val="FF0000"/>
                </a:solidFill>
              </a:rPr>
              <a:t>N</a:t>
            </a:r>
            <a:r>
              <a:rPr lang="en-US" sz="1600" baseline="-25000" dirty="0">
                <a:solidFill>
                  <a:srgbClr val="FF0000"/>
                </a:solidFill>
              </a:rPr>
              <a:t>Y </a:t>
            </a:r>
            <a:r>
              <a:rPr lang="en-US" sz="1600" dirty="0">
                <a:solidFill>
                  <a:srgbClr val="FF0000"/>
                </a:solidFill>
              </a:rPr>
              <a:t> </a:t>
            </a:r>
            <a:r>
              <a:rPr lang="en-US" sz="1600" dirty="0"/>
              <a:t>= 4       </a:t>
            </a:r>
            <a:r>
              <a:rPr lang="en-US" sz="1600" dirty="0">
                <a:solidFill>
                  <a:srgbClr val="FF0000"/>
                </a:solidFill>
              </a:rPr>
              <a:t>N</a:t>
            </a:r>
            <a:r>
              <a:rPr lang="en-US" sz="1600" baseline="-25000" dirty="0">
                <a:solidFill>
                  <a:srgbClr val="FF0000"/>
                </a:solidFill>
              </a:rPr>
              <a:t>UV</a:t>
            </a:r>
            <a:r>
              <a:rPr lang="en-US" sz="1600" dirty="0">
                <a:solidFill>
                  <a:srgbClr val="FF0000"/>
                </a:solidFill>
              </a:rPr>
              <a:t> </a:t>
            </a:r>
            <a:r>
              <a:rPr lang="en-US" sz="1600" dirty="0"/>
              <a:t>= 1</a:t>
            </a:r>
          </a:p>
          <a:p>
            <a:r>
              <a:rPr lang="en-US" sz="1600" dirty="0">
                <a:solidFill>
                  <a:srgbClr val="FF0000"/>
                </a:solidFill>
              </a:rPr>
              <a:t>d</a:t>
            </a:r>
            <a:r>
              <a:rPr lang="en-US" sz="1600" baseline="-25000" dirty="0">
                <a:solidFill>
                  <a:srgbClr val="FF0000"/>
                </a:solidFill>
              </a:rPr>
              <a:t>2 </a:t>
            </a:r>
            <a:r>
              <a:rPr lang="en-US" sz="1600" dirty="0"/>
              <a:t>= </a:t>
            </a:r>
            <a:r>
              <a:rPr lang="en-US" sz="1600" dirty="0">
                <a:solidFill>
                  <a:srgbClr val="FF0000"/>
                </a:solidFill>
              </a:rPr>
              <a:t>8</a:t>
            </a:r>
            <a:r>
              <a:rPr lang="en-US" sz="1600" dirty="0"/>
              <a:t>    </a:t>
            </a:r>
            <a:r>
              <a:rPr lang="en-US" sz="1600" dirty="0">
                <a:solidFill>
                  <a:srgbClr val="FF0000"/>
                </a:solidFill>
              </a:rPr>
              <a:t>C </a:t>
            </a:r>
            <a:r>
              <a:rPr lang="en-US" sz="1600" baseline="-25000" dirty="0">
                <a:solidFill>
                  <a:srgbClr val="FF0000"/>
                </a:solidFill>
              </a:rPr>
              <a:t>Y </a:t>
            </a:r>
            <a:r>
              <a:rPr lang="en-US" sz="1600" dirty="0">
                <a:solidFill>
                  <a:srgbClr val="FF0000"/>
                </a:solidFill>
              </a:rPr>
              <a:t> </a:t>
            </a:r>
            <a:r>
              <a:rPr lang="en-US" sz="1600" dirty="0"/>
              <a:t>=  </a:t>
            </a:r>
            <a:r>
              <a:rPr lang="en-US" sz="1600" dirty="0">
                <a:solidFill>
                  <a:srgbClr val="FF0000"/>
                </a:solidFill>
              </a:rPr>
              <a:t>1*</a:t>
            </a:r>
            <a:r>
              <a:rPr lang="en-US" sz="1600" dirty="0"/>
              <a:t>16   </a:t>
            </a:r>
            <a:r>
              <a:rPr lang="en-US" sz="1600" dirty="0">
                <a:solidFill>
                  <a:srgbClr val="FF0000"/>
                </a:solidFill>
              </a:rPr>
              <a:t>C </a:t>
            </a:r>
            <a:r>
              <a:rPr lang="en-US" sz="1600" baseline="-25000" dirty="0">
                <a:solidFill>
                  <a:srgbClr val="FF0000"/>
                </a:solidFill>
              </a:rPr>
              <a:t>UV </a:t>
            </a:r>
            <a:r>
              <a:rPr lang="en-US" sz="1600" dirty="0">
                <a:solidFill>
                  <a:srgbClr val="FF0000"/>
                </a:solidFill>
              </a:rPr>
              <a:t> </a:t>
            </a:r>
            <a:r>
              <a:rPr lang="en-US" sz="1600" dirty="0"/>
              <a:t>=  </a:t>
            </a:r>
            <a:r>
              <a:rPr lang="en-US" sz="1600" dirty="0">
                <a:solidFill>
                  <a:srgbClr val="FF0000"/>
                </a:solidFill>
              </a:rPr>
              <a:t>1*</a:t>
            </a:r>
            <a:r>
              <a:rPr lang="en-US" sz="1600" dirty="0"/>
              <a:t>16 </a:t>
            </a:r>
          </a:p>
          <a:p>
            <a:r>
              <a:rPr lang="en-US" sz="1600" dirty="0">
                <a:solidFill>
                  <a:srgbClr val="FF0000"/>
                </a:solidFill>
              </a:rPr>
              <a:t>d</a:t>
            </a:r>
            <a:r>
              <a:rPr lang="en-US" sz="1600" baseline="-25000" dirty="0">
                <a:solidFill>
                  <a:srgbClr val="FF0000"/>
                </a:solidFill>
              </a:rPr>
              <a:t>3 </a:t>
            </a:r>
            <a:r>
              <a:rPr lang="en-US" sz="1600" dirty="0"/>
              <a:t>= </a:t>
            </a:r>
            <a:r>
              <a:rPr lang="en-US" sz="1600" dirty="0">
                <a:solidFill>
                  <a:srgbClr val="FF0000"/>
                </a:solidFill>
              </a:rPr>
              <a:t>4</a:t>
            </a:r>
            <a:r>
              <a:rPr lang="en-US" sz="1600" dirty="0"/>
              <a:t>    </a:t>
            </a:r>
            <a:r>
              <a:rPr lang="en-US" sz="1600" dirty="0">
                <a:solidFill>
                  <a:srgbClr val="FF0000"/>
                </a:solidFill>
              </a:rPr>
              <a:t>C</a:t>
            </a:r>
            <a:r>
              <a:rPr lang="en-US" sz="1600" baseline="-25000" dirty="0">
                <a:solidFill>
                  <a:srgbClr val="FF0000"/>
                </a:solidFill>
              </a:rPr>
              <a:t> Y 1  </a:t>
            </a:r>
            <a:r>
              <a:rPr lang="en-US" sz="1600" dirty="0"/>
              <a:t>= </a:t>
            </a:r>
            <a:r>
              <a:rPr lang="en-US" sz="1600" dirty="0">
                <a:solidFill>
                  <a:srgbClr val="FF0000"/>
                </a:solidFill>
              </a:rPr>
              <a:t>3*</a:t>
            </a:r>
            <a:r>
              <a:rPr lang="en-US" sz="1600" dirty="0"/>
              <a:t>16  </a:t>
            </a:r>
            <a:r>
              <a:rPr lang="en-US" sz="1600" dirty="0">
                <a:solidFill>
                  <a:srgbClr val="FF0000"/>
                </a:solidFill>
              </a:rPr>
              <a:t>C</a:t>
            </a:r>
            <a:r>
              <a:rPr lang="en-US" sz="1600" baseline="-25000" dirty="0">
                <a:solidFill>
                  <a:srgbClr val="FF0000"/>
                </a:solidFill>
              </a:rPr>
              <a:t> UV 1  </a:t>
            </a:r>
            <a:r>
              <a:rPr lang="en-US" sz="1600" dirty="0"/>
              <a:t>= </a:t>
            </a:r>
            <a:r>
              <a:rPr lang="en-US" sz="1600" dirty="0">
                <a:solidFill>
                  <a:srgbClr val="FF0000"/>
                </a:solidFill>
              </a:rPr>
              <a:t>24</a:t>
            </a:r>
            <a:endParaRPr lang="en-US" sz="1600" dirty="0"/>
          </a:p>
          <a:p>
            <a:r>
              <a:rPr lang="en-US" sz="1600" dirty="0">
                <a:solidFill>
                  <a:srgbClr val="FF0000"/>
                </a:solidFill>
              </a:rPr>
              <a:t>d</a:t>
            </a:r>
            <a:r>
              <a:rPr lang="en-US" sz="1600" baseline="-25000" dirty="0">
                <a:solidFill>
                  <a:srgbClr val="FF0000"/>
                </a:solidFill>
              </a:rPr>
              <a:t>4 </a:t>
            </a:r>
            <a:r>
              <a:rPr lang="en-US" sz="1600" dirty="0"/>
              <a:t>= </a:t>
            </a:r>
            <a:r>
              <a:rPr lang="en-US" sz="1600" dirty="0">
                <a:solidFill>
                  <a:srgbClr val="FF0000"/>
                </a:solidFill>
              </a:rPr>
              <a:t>2</a:t>
            </a:r>
            <a:r>
              <a:rPr lang="en-US" sz="1600" dirty="0"/>
              <a:t>    </a:t>
            </a:r>
            <a:r>
              <a:rPr lang="en-US" sz="1600" dirty="0">
                <a:solidFill>
                  <a:srgbClr val="FF0000"/>
                </a:solidFill>
              </a:rPr>
              <a:t>C</a:t>
            </a:r>
            <a:r>
              <a:rPr lang="en-US" sz="1600" baseline="-25000" dirty="0">
                <a:solidFill>
                  <a:srgbClr val="FF0000"/>
                </a:solidFill>
              </a:rPr>
              <a:t> Y 21</a:t>
            </a:r>
            <a:r>
              <a:rPr lang="en-US" sz="1600" dirty="0"/>
              <a:t>= </a:t>
            </a:r>
            <a:r>
              <a:rPr lang="en-US" sz="1600" dirty="0">
                <a:solidFill>
                  <a:srgbClr val="FF0000"/>
                </a:solidFill>
              </a:rPr>
              <a:t>1*</a:t>
            </a:r>
            <a:r>
              <a:rPr lang="en-US" sz="1600" dirty="0"/>
              <a:t>12  </a:t>
            </a:r>
            <a:r>
              <a:rPr lang="en-US" sz="1600" dirty="0">
                <a:solidFill>
                  <a:srgbClr val="FF0000"/>
                </a:solidFill>
              </a:rPr>
              <a:t>C</a:t>
            </a:r>
            <a:r>
              <a:rPr lang="en-US" sz="1600" baseline="-25000" dirty="0">
                <a:solidFill>
                  <a:srgbClr val="FF0000"/>
                </a:solidFill>
              </a:rPr>
              <a:t> UV 21</a:t>
            </a:r>
            <a:r>
              <a:rPr lang="en-US" sz="1600" dirty="0"/>
              <a:t>= </a:t>
            </a:r>
            <a:r>
              <a:rPr lang="en-US" sz="1600" dirty="0">
                <a:solidFill>
                  <a:srgbClr val="FF0000"/>
                </a:solidFill>
              </a:rPr>
              <a:t>1*</a:t>
            </a:r>
            <a:r>
              <a:rPr lang="en-US" sz="1600" dirty="0"/>
              <a:t>12</a:t>
            </a:r>
          </a:p>
          <a:p>
            <a:r>
              <a:rPr lang="en-US" sz="1600" dirty="0">
                <a:solidFill>
                  <a:srgbClr val="FF0000"/>
                </a:solidFill>
              </a:rPr>
              <a:t>d</a:t>
            </a:r>
            <a:r>
              <a:rPr lang="en-US" sz="1600" baseline="-25000" dirty="0">
                <a:solidFill>
                  <a:srgbClr val="FF0000"/>
                </a:solidFill>
              </a:rPr>
              <a:t>5 </a:t>
            </a:r>
            <a:r>
              <a:rPr lang="en-US" sz="1600" dirty="0"/>
              <a:t>= </a:t>
            </a:r>
            <a:r>
              <a:rPr lang="en-US" sz="1600" dirty="0">
                <a:solidFill>
                  <a:srgbClr val="FF0000"/>
                </a:solidFill>
              </a:rPr>
              <a:t>2</a:t>
            </a:r>
            <a:endParaRPr lang="en-US" sz="1600" dirty="0"/>
          </a:p>
          <a:p>
            <a:r>
              <a:rPr lang="en-US" sz="1600" dirty="0">
                <a:solidFill>
                  <a:srgbClr val="FF0000"/>
                </a:solidFill>
              </a:rPr>
              <a:t>C</a:t>
            </a:r>
            <a:r>
              <a:rPr lang="en-US" sz="1600" dirty="0"/>
              <a:t>= </a:t>
            </a:r>
            <a:r>
              <a:rPr lang="en-US" sz="1600" dirty="0">
                <a:solidFill>
                  <a:srgbClr val="FF0000"/>
                </a:solidFill>
              </a:rPr>
              <a:t>24</a:t>
            </a:r>
            <a:endParaRPr lang="en-US" sz="1600" dirty="0"/>
          </a:p>
        </p:txBody>
      </p:sp>
      <p:cxnSp>
        <p:nvCxnSpPr>
          <p:cNvPr id="3" name="Elbow Connector 2"/>
          <p:cNvCxnSpPr>
            <a:stCxn id="66" idx="0"/>
            <a:endCxn id="80" idx="0"/>
          </p:cNvCxnSpPr>
          <p:nvPr/>
        </p:nvCxnSpPr>
        <p:spPr>
          <a:xfrm rot="16200000" flipH="1">
            <a:off x="4936439" y="3316132"/>
            <a:ext cx="39652" cy="4486683"/>
          </a:xfrm>
          <a:prstGeom prst="bentConnector3">
            <a:avLst>
              <a:gd name="adj1" fmla="val -576516"/>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3" name="TextBox 92"/>
              <p:cNvSpPr txBox="1"/>
              <p:nvPr/>
            </p:nvSpPr>
            <p:spPr>
              <a:xfrm>
                <a:off x="11013992" y="2708517"/>
                <a:ext cx="253274" cy="369332"/>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ea typeface="Cambria Math" panose="02040503050406030204" pitchFamily="18" charset="0"/>
                        </a:rPr>
                        <m:t>⨁</m:t>
                      </m:r>
                    </m:oMath>
                  </m:oMathPara>
                </a14:m>
                <a:endParaRPr lang="en-US" sz="2400" dirty="0"/>
              </a:p>
            </p:txBody>
          </p:sp>
        </mc:Choice>
        <mc:Fallback xmlns="">
          <p:sp>
            <p:nvSpPr>
              <p:cNvPr id="93" name="TextBox 92"/>
              <p:cNvSpPr txBox="1">
                <a:spLocks noRot="1" noChangeAspect="1" noMove="1" noResize="1" noEditPoints="1" noAdjustHandles="1" noChangeArrowheads="1" noChangeShapeType="1" noTextEdit="1"/>
              </p:cNvSpPr>
              <p:nvPr/>
            </p:nvSpPr>
            <p:spPr>
              <a:xfrm>
                <a:off x="11013992" y="2708517"/>
                <a:ext cx="253274" cy="369332"/>
              </a:xfrm>
              <a:prstGeom prst="rect">
                <a:avLst/>
              </a:prstGeom>
              <a:blipFill rotWithShape="0">
                <a:blip r:embed="rId2"/>
                <a:stretch>
                  <a:fillRect l="-48780" r="-53659" b="-180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5" name="TextBox 94"/>
              <p:cNvSpPr txBox="1"/>
              <p:nvPr/>
            </p:nvSpPr>
            <p:spPr>
              <a:xfrm>
                <a:off x="10797605" y="4141150"/>
                <a:ext cx="253274" cy="369332"/>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ea typeface="Cambria Math" panose="02040503050406030204" pitchFamily="18" charset="0"/>
                        </a:rPr>
                        <m:t>⨁</m:t>
                      </m:r>
                    </m:oMath>
                  </m:oMathPara>
                </a14:m>
                <a:endParaRPr lang="en-US" sz="2400" dirty="0"/>
              </a:p>
            </p:txBody>
          </p:sp>
        </mc:Choice>
        <mc:Fallback xmlns="">
          <p:sp>
            <p:nvSpPr>
              <p:cNvPr id="95" name="TextBox 94"/>
              <p:cNvSpPr txBox="1">
                <a:spLocks noRot="1" noChangeAspect="1" noMove="1" noResize="1" noEditPoints="1" noAdjustHandles="1" noChangeArrowheads="1" noChangeShapeType="1" noTextEdit="1"/>
              </p:cNvSpPr>
              <p:nvPr/>
            </p:nvSpPr>
            <p:spPr>
              <a:xfrm>
                <a:off x="10797605" y="4141150"/>
                <a:ext cx="253274" cy="369332"/>
              </a:xfrm>
              <a:prstGeom prst="rect">
                <a:avLst/>
              </a:prstGeom>
              <a:blipFill rotWithShape="0">
                <a:blip r:embed="rId3"/>
                <a:stretch>
                  <a:fillRect l="-45238" r="-52381" b="-18033"/>
                </a:stretch>
              </a:blipFill>
            </p:spPr>
            <p:txBody>
              <a:bodyPr/>
              <a:lstStyle/>
              <a:p>
                <a:r>
                  <a:rPr lang="en-US">
                    <a:noFill/>
                  </a:rPr>
                  <a:t> </a:t>
                </a:r>
              </a:p>
            </p:txBody>
          </p:sp>
        </mc:Fallback>
      </mc:AlternateContent>
      <p:cxnSp>
        <p:nvCxnSpPr>
          <p:cNvPr id="99" name="Elbow Connector 98"/>
          <p:cNvCxnSpPr>
            <a:stCxn id="57" idx="1"/>
            <a:endCxn id="95" idx="0"/>
          </p:cNvCxnSpPr>
          <p:nvPr/>
        </p:nvCxnSpPr>
        <p:spPr>
          <a:xfrm rot="16200000" flipH="1">
            <a:off x="4731944" y="-2051148"/>
            <a:ext cx="3852773" cy="8531822"/>
          </a:xfrm>
          <a:prstGeom prst="bentConnector3">
            <a:avLst>
              <a:gd name="adj1" fmla="val -162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Elbow Connector 115"/>
          <p:cNvCxnSpPr>
            <a:cxnSpLocks/>
            <a:stCxn id="58" idx="1"/>
            <a:endCxn id="93" idx="0"/>
          </p:cNvCxnSpPr>
          <p:nvPr/>
        </p:nvCxnSpPr>
        <p:spPr>
          <a:xfrm rot="16200000" flipH="1">
            <a:off x="4831519" y="-3600593"/>
            <a:ext cx="2404376" cy="10213844"/>
          </a:xfrm>
          <a:prstGeom prst="bentConnector3">
            <a:avLst>
              <a:gd name="adj1" fmla="val -958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Straight Arrow Connector 129"/>
          <p:cNvCxnSpPr>
            <a:stCxn id="66" idx="3"/>
            <a:endCxn id="80" idx="1"/>
          </p:cNvCxnSpPr>
          <p:nvPr/>
        </p:nvCxnSpPr>
        <p:spPr>
          <a:xfrm>
            <a:off x="2903656" y="6003510"/>
            <a:ext cx="4105218" cy="3965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3070020" y="5397401"/>
            <a:ext cx="506843" cy="113579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endParaRPr lang="en-US" sz="1600" dirty="0">
              <a:solidFill>
                <a:schemeClr val="tx1"/>
              </a:solidFill>
            </a:endParaRPr>
          </a:p>
        </p:txBody>
      </p:sp>
      <p:sp>
        <p:nvSpPr>
          <p:cNvPr id="67" name="Rectangle 66"/>
          <p:cNvSpPr/>
          <p:nvPr/>
        </p:nvSpPr>
        <p:spPr>
          <a:xfrm>
            <a:off x="4971559" y="5413707"/>
            <a:ext cx="506843" cy="111949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sym typeface="Symbol" panose="05050102010706020507" pitchFamily="18" charset="2"/>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21</a:t>
            </a:r>
            <a:endParaRPr lang="en-US" sz="1600" dirty="0">
              <a:solidFill>
                <a:schemeClr val="tx1"/>
              </a:solidFill>
            </a:endParaRPr>
          </a:p>
        </p:txBody>
      </p:sp>
      <p:sp>
        <p:nvSpPr>
          <p:cNvPr id="73" name="Rectangle 72"/>
          <p:cNvSpPr/>
          <p:nvPr/>
        </p:nvSpPr>
        <p:spPr>
          <a:xfrm>
            <a:off x="3720601" y="5397401"/>
            <a:ext cx="506843" cy="1135795"/>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rPr>
              <a:t>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chemeClr val="tx1"/>
              </a:solidFill>
            </a:endParaRPr>
          </a:p>
        </p:txBody>
      </p:sp>
      <p:sp>
        <p:nvSpPr>
          <p:cNvPr id="75" name="Rectangle 74"/>
          <p:cNvSpPr/>
          <p:nvPr/>
        </p:nvSpPr>
        <p:spPr>
          <a:xfrm>
            <a:off x="5569882" y="5397400"/>
            <a:ext cx="506843" cy="114246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rgbClr val="0070C0"/>
                </a:solidFill>
              </a:rPr>
              <a:t>s</a:t>
            </a:r>
            <a:r>
              <a:rPr lang="en-US" sz="1600" dirty="0" err="1">
                <a:solidFill>
                  <a:schemeClr val="tx1"/>
                </a:solidFill>
              </a:rPr>
              <a:t>CONV</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sym typeface="Symbol" panose="05050102010706020507" pitchFamily="18" charset="2"/>
              </a:rPr>
              <a:t>21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chemeClr val="tx1"/>
              </a:solidFill>
            </a:endParaRPr>
          </a:p>
        </p:txBody>
      </p:sp>
      <p:sp>
        <p:nvSpPr>
          <p:cNvPr id="76" name="Rectangle 75"/>
          <p:cNvSpPr/>
          <p:nvPr/>
        </p:nvSpPr>
        <p:spPr>
          <a:xfrm>
            <a:off x="6179807" y="5413706"/>
            <a:ext cx="506843" cy="111949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rgbClr val="0070C0"/>
                </a:solidFill>
              </a:rPr>
              <a:t>s</a:t>
            </a:r>
            <a:r>
              <a:rPr lang="en-US" sz="1600" dirty="0" err="1">
                <a:solidFill>
                  <a:schemeClr val="tx1"/>
                </a:solidFill>
              </a:rPr>
              <a:t>CONV</a:t>
            </a:r>
            <a:r>
              <a:rPr lang="en-US" sz="1600" dirty="0">
                <a:solidFill>
                  <a:schemeClr val="tx1"/>
                </a:solidFill>
              </a:rPr>
              <a:t>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rgbClr val="FF0000"/>
              </a:solidFill>
            </a:endParaRPr>
          </a:p>
        </p:txBody>
      </p:sp>
      <p:sp>
        <p:nvSpPr>
          <p:cNvPr id="77" name="Rectangle 76"/>
          <p:cNvSpPr/>
          <p:nvPr/>
        </p:nvSpPr>
        <p:spPr>
          <a:xfrm>
            <a:off x="4354268" y="5397401"/>
            <a:ext cx="507999" cy="1142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46" name="Left Brace 145"/>
          <p:cNvSpPr/>
          <p:nvPr/>
        </p:nvSpPr>
        <p:spPr>
          <a:xfrm rot="5400000">
            <a:off x="6275238" y="3150982"/>
            <a:ext cx="385200" cy="100984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147" name="TextBox 146"/>
          <p:cNvSpPr txBox="1"/>
          <p:nvPr/>
        </p:nvSpPr>
        <p:spPr>
          <a:xfrm>
            <a:off x="6248358" y="3175134"/>
            <a:ext cx="529312" cy="338554"/>
          </a:xfrm>
          <a:prstGeom prst="rect">
            <a:avLst/>
          </a:prstGeom>
          <a:noFill/>
        </p:spPr>
        <p:txBody>
          <a:bodyPr wrap="none" rtlCol="0">
            <a:spAutoFit/>
          </a:bodyPr>
          <a:lstStyle/>
          <a:p>
            <a:r>
              <a:rPr lang="en-US" sz="1600" dirty="0">
                <a:solidFill>
                  <a:srgbClr val="FF0000"/>
                </a:solidFill>
              </a:rPr>
              <a:t>N</a:t>
            </a:r>
            <a:r>
              <a:rPr lang="en-US" sz="1600" baseline="-25000" dirty="0">
                <a:solidFill>
                  <a:srgbClr val="FF0000"/>
                </a:solidFill>
              </a:rPr>
              <a:t>UV</a:t>
            </a:r>
            <a:r>
              <a:rPr lang="en-US" sz="1600" dirty="0">
                <a:solidFill>
                  <a:srgbClr val="FF0000"/>
                </a:solidFill>
              </a:rPr>
              <a:t> </a:t>
            </a:r>
            <a:endParaRPr lang="en-US" sz="1600" dirty="0"/>
          </a:p>
        </p:txBody>
      </p:sp>
      <p:cxnSp>
        <p:nvCxnSpPr>
          <p:cNvPr id="160" name="Elbow Connector 159"/>
          <p:cNvCxnSpPr>
            <a:cxnSpLocks/>
            <a:endCxn id="51" idx="1"/>
          </p:cNvCxnSpPr>
          <p:nvPr/>
        </p:nvCxnSpPr>
        <p:spPr>
          <a:xfrm flipV="1">
            <a:off x="5351862" y="2905885"/>
            <a:ext cx="4995192" cy="671750"/>
          </a:xfrm>
          <a:prstGeom prst="bentConnector3">
            <a:avLst>
              <a:gd name="adj1" fmla="val 155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5652465" y="2382122"/>
            <a:ext cx="593663" cy="102212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r>
              <a:rPr lang="en-US" sz="1600" baseline="-25000" dirty="0">
                <a:solidFill>
                  <a:srgbClr val="FF0000"/>
                </a:solidFill>
              </a:rPr>
              <a:t>Y</a:t>
            </a:r>
            <a:endParaRPr lang="en-US" sz="1600" dirty="0">
              <a:solidFill>
                <a:srgbClr val="FF0000"/>
              </a:solidFill>
            </a:endParaRPr>
          </a:p>
        </p:txBody>
      </p:sp>
      <p:sp>
        <p:nvSpPr>
          <p:cNvPr id="43" name="Rectangle 42"/>
          <p:cNvSpPr/>
          <p:nvPr/>
        </p:nvSpPr>
        <p:spPr>
          <a:xfrm>
            <a:off x="6673197" y="2397216"/>
            <a:ext cx="567925" cy="101643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r>
              <a:rPr lang="en-US" sz="1600" baseline="-25000" dirty="0">
                <a:solidFill>
                  <a:srgbClr val="FF0000"/>
                </a:solidFill>
              </a:rPr>
              <a:t>Y</a:t>
            </a:r>
            <a:endParaRPr lang="en-US" sz="1600" dirty="0">
              <a:solidFill>
                <a:srgbClr val="FF0000"/>
              </a:solidFill>
            </a:endParaRPr>
          </a:p>
        </p:txBody>
      </p:sp>
      <p:sp>
        <p:nvSpPr>
          <p:cNvPr id="44" name="Rectangle 43"/>
          <p:cNvSpPr/>
          <p:nvPr/>
        </p:nvSpPr>
        <p:spPr>
          <a:xfrm>
            <a:off x="6283946" y="2580559"/>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sp>
        <p:nvSpPr>
          <p:cNvPr id="46" name="Rectangle 45"/>
          <p:cNvSpPr/>
          <p:nvPr/>
        </p:nvSpPr>
        <p:spPr>
          <a:xfrm>
            <a:off x="9771086" y="2405462"/>
            <a:ext cx="507999" cy="1023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Y</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4</a:t>
            </a:r>
            <a:endParaRPr lang="en-US" sz="1600" dirty="0">
              <a:solidFill>
                <a:schemeClr val="tx1"/>
              </a:solidFill>
            </a:endParaRPr>
          </a:p>
        </p:txBody>
      </p:sp>
      <p:sp>
        <p:nvSpPr>
          <p:cNvPr id="51" name="Rectangle 50"/>
          <p:cNvSpPr/>
          <p:nvPr/>
        </p:nvSpPr>
        <p:spPr>
          <a:xfrm>
            <a:off x="10347054" y="2400497"/>
            <a:ext cx="507999" cy="101077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Pixel Shuffle</a:t>
            </a:r>
          </a:p>
        </p:txBody>
      </p:sp>
      <p:sp>
        <p:nvSpPr>
          <p:cNvPr id="131" name="Rectangle 130"/>
          <p:cNvSpPr/>
          <p:nvPr/>
        </p:nvSpPr>
        <p:spPr>
          <a:xfrm>
            <a:off x="7375386" y="2418149"/>
            <a:ext cx="506843" cy="9955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3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Y</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Y21</a:t>
            </a:r>
            <a:endParaRPr lang="en-US" sz="1600" dirty="0">
              <a:solidFill>
                <a:schemeClr val="tx1"/>
              </a:solidFill>
            </a:endParaRPr>
          </a:p>
        </p:txBody>
      </p:sp>
      <p:sp>
        <p:nvSpPr>
          <p:cNvPr id="132" name="Rectangle 131"/>
          <p:cNvSpPr/>
          <p:nvPr/>
        </p:nvSpPr>
        <p:spPr>
          <a:xfrm>
            <a:off x="7973709" y="2401842"/>
            <a:ext cx="506843" cy="101592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err="1">
                <a:solidFill>
                  <a:srgbClr val="0070C0"/>
                </a:solidFill>
              </a:rPr>
              <a:t>s</a:t>
            </a:r>
            <a:r>
              <a:rPr lang="en-US" sz="1600" dirty="0" err="1">
                <a:solidFill>
                  <a:schemeClr val="tx1"/>
                </a:solidFill>
              </a:rPr>
              <a:t>CONV</a:t>
            </a:r>
            <a:r>
              <a:rPr lang="en-US" sz="1600" dirty="0">
                <a:solidFill>
                  <a:schemeClr val="tx1"/>
                </a:solidFill>
              </a:rPr>
              <a:t> 3</a:t>
            </a:r>
            <a:r>
              <a:rPr lang="en-US" sz="1600" dirty="0">
                <a:solidFill>
                  <a:schemeClr val="tx1"/>
                </a:solidFill>
                <a:sym typeface="Symbol" panose="05050102010706020507" pitchFamily="18" charset="2"/>
              </a:rPr>
              <a:t></a:t>
            </a:r>
            <a:r>
              <a:rPr lang="en-US" sz="1600" dirty="0">
                <a:solidFill>
                  <a:schemeClr val="tx1"/>
                </a:solidFill>
              </a:rPr>
              <a:t>1 </a:t>
            </a:r>
            <a:r>
              <a:rPr lang="en-US" sz="1600" dirty="0">
                <a:solidFill>
                  <a:srgbClr val="FF0000"/>
                </a:solidFill>
              </a:rPr>
              <a:t>C</a:t>
            </a:r>
            <a:r>
              <a:rPr lang="en-US" sz="1600" baseline="-25000" dirty="0">
                <a:solidFill>
                  <a:srgbClr val="FF0000"/>
                </a:solidFill>
                <a:sym typeface="Symbol" panose="05050102010706020507" pitchFamily="18" charset="2"/>
              </a:rPr>
              <a:t>Y21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Y</a:t>
            </a:r>
            <a:endParaRPr lang="en-US" sz="1600" dirty="0">
              <a:solidFill>
                <a:schemeClr val="tx1"/>
              </a:solidFill>
            </a:endParaRPr>
          </a:p>
        </p:txBody>
      </p:sp>
      <p:sp>
        <p:nvSpPr>
          <p:cNvPr id="133" name="Rectangle 132"/>
          <p:cNvSpPr/>
          <p:nvPr/>
        </p:nvSpPr>
        <p:spPr>
          <a:xfrm>
            <a:off x="8583634" y="2418148"/>
            <a:ext cx="506843" cy="9955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err="1">
                <a:solidFill>
                  <a:srgbClr val="0070C0"/>
                </a:solidFill>
              </a:rPr>
              <a:t>s</a:t>
            </a:r>
            <a:r>
              <a:rPr lang="en-US" sz="1600" dirty="0" err="1">
                <a:solidFill>
                  <a:schemeClr val="tx1"/>
                </a:solidFill>
              </a:rPr>
              <a:t>CONV</a:t>
            </a:r>
            <a:r>
              <a:rPr lang="en-US" sz="1600" dirty="0">
                <a:solidFill>
                  <a:schemeClr val="tx1"/>
                </a:solidFill>
              </a:rPr>
              <a:t> 1</a:t>
            </a:r>
            <a:r>
              <a:rPr lang="en-US" sz="1600" dirty="0">
                <a:solidFill>
                  <a:schemeClr val="tx1"/>
                </a:solidFill>
                <a:sym typeface="Symbol" panose="05050102010706020507" pitchFamily="18" charset="2"/>
              </a:rPr>
              <a:t></a:t>
            </a:r>
            <a:r>
              <a:rPr lang="en-US" sz="1600" dirty="0">
                <a:solidFill>
                  <a:schemeClr val="tx1"/>
                </a:solidFill>
              </a:rPr>
              <a:t>1 </a:t>
            </a:r>
            <a:r>
              <a:rPr lang="en-US" sz="1600" dirty="0">
                <a:solidFill>
                  <a:srgbClr val="FF0000"/>
                </a:solidFill>
              </a:rPr>
              <a:t>C</a:t>
            </a:r>
            <a:r>
              <a:rPr lang="en-US" sz="1600" baseline="-25000" dirty="0">
                <a:solidFill>
                  <a:srgbClr val="FF0000"/>
                </a:solidFill>
                <a:sym typeface="Symbol" panose="05050102010706020507" pitchFamily="18" charset="2"/>
              </a:rPr>
              <a:t>Y</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Y</a:t>
            </a:r>
            <a:endParaRPr lang="en-US" sz="1600" dirty="0">
              <a:solidFill>
                <a:srgbClr val="FF0000"/>
              </a:solidFill>
            </a:endParaRPr>
          </a:p>
        </p:txBody>
      </p:sp>
      <p:sp>
        <p:nvSpPr>
          <p:cNvPr id="134" name="Rectangle 133"/>
          <p:cNvSpPr/>
          <p:nvPr/>
        </p:nvSpPr>
        <p:spPr>
          <a:xfrm>
            <a:off x="9172117" y="2387812"/>
            <a:ext cx="507999" cy="102346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166" name="Elbow Connector 165"/>
          <p:cNvCxnSpPr>
            <a:cxnSpLocks/>
            <a:endCxn id="95" idx="1"/>
          </p:cNvCxnSpPr>
          <p:nvPr/>
        </p:nvCxnSpPr>
        <p:spPr>
          <a:xfrm>
            <a:off x="5351862" y="3577635"/>
            <a:ext cx="5445743" cy="748181"/>
          </a:xfrm>
          <a:prstGeom prst="bentConnector3">
            <a:avLst>
              <a:gd name="adj1" fmla="val 166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1" name="Rectangle 140"/>
          <p:cNvSpPr/>
          <p:nvPr/>
        </p:nvSpPr>
        <p:spPr>
          <a:xfrm>
            <a:off x="5617013" y="3707310"/>
            <a:ext cx="593663" cy="102212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r>
              <a:rPr lang="en-US" sz="1600" baseline="-25000" dirty="0">
                <a:solidFill>
                  <a:srgbClr val="FF0000"/>
                </a:solidFill>
              </a:rPr>
              <a:t>UV</a:t>
            </a:r>
            <a:endParaRPr lang="en-US" sz="1600" dirty="0">
              <a:solidFill>
                <a:srgbClr val="FF0000"/>
              </a:solidFill>
            </a:endParaRPr>
          </a:p>
        </p:txBody>
      </p:sp>
      <p:sp>
        <p:nvSpPr>
          <p:cNvPr id="142" name="Rectangle 141"/>
          <p:cNvSpPr/>
          <p:nvPr/>
        </p:nvSpPr>
        <p:spPr>
          <a:xfrm>
            <a:off x="6637745" y="3722404"/>
            <a:ext cx="567925" cy="101643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r>
              <a:rPr lang="en-US" sz="1600" baseline="-25000" dirty="0">
                <a:solidFill>
                  <a:srgbClr val="FF0000"/>
                </a:solidFill>
              </a:rPr>
              <a:t>UV</a:t>
            </a:r>
            <a:endParaRPr lang="en-US" sz="1600" dirty="0">
              <a:solidFill>
                <a:srgbClr val="FF0000"/>
              </a:solidFill>
            </a:endParaRPr>
          </a:p>
        </p:txBody>
      </p:sp>
      <p:sp>
        <p:nvSpPr>
          <p:cNvPr id="143" name="Rectangle 142"/>
          <p:cNvSpPr/>
          <p:nvPr/>
        </p:nvSpPr>
        <p:spPr>
          <a:xfrm>
            <a:off x="6248494" y="3905747"/>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sp>
        <p:nvSpPr>
          <p:cNvPr id="144" name="Rectangle 143"/>
          <p:cNvSpPr/>
          <p:nvPr/>
        </p:nvSpPr>
        <p:spPr>
          <a:xfrm>
            <a:off x="9735634" y="3730650"/>
            <a:ext cx="507999" cy="1023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UV</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2</a:t>
            </a:r>
            <a:endParaRPr lang="en-US" sz="1600" dirty="0">
              <a:solidFill>
                <a:schemeClr val="tx1"/>
              </a:solidFill>
            </a:endParaRPr>
          </a:p>
        </p:txBody>
      </p:sp>
      <p:sp>
        <p:nvSpPr>
          <p:cNvPr id="148" name="Rectangle 147"/>
          <p:cNvSpPr/>
          <p:nvPr/>
        </p:nvSpPr>
        <p:spPr>
          <a:xfrm>
            <a:off x="7339934" y="3743337"/>
            <a:ext cx="506843" cy="9955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3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UV</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UV21</a:t>
            </a:r>
            <a:endParaRPr lang="en-US" sz="1600" dirty="0">
              <a:solidFill>
                <a:schemeClr val="tx1"/>
              </a:solidFill>
            </a:endParaRPr>
          </a:p>
        </p:txBody>
      </p:sp>
      <p:sp>
        <p:nvSpPr>
          <p:cNvPr id="149" name="Rectangle 148"/>
          <p:cNvSpPr/>
          <p:nvPr/>
        </p:nvSpPr>
        <p:spPr>
          <a:xfrm>
            <a:off x="7938257" y="3727030"/>
            <a:ext cx="506843" cy="101592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err="1">
                <a:solidFill>
                  <a:srgbClr val="0070C0"/>
                </a:solidFill>
              </a:rPr>
              <a:t>s</a:t>
            </a:r>
            <a:r>
              <a:rPr lang="en-US" sz="1600" dirty="0" err="1">
                <a:solidFill>
                  <a:schemeClr val="tx1"/>
                </a:solidFill>
              </a:rPr>
              <a:t>CONV</a:t>
            </a:r>
            <a:r>
              <a:rPr lang="en-US" sz="1600" dirty="0">
                <a:solidFill>
                  <a:schemeClr val="tx1"/>
                </a:solidFill>
              </a:rPr>
              <a:t> 3</a:t>
            </a:r>
            <a:r>
              <a:rPr lang="en-US" sz="1600" dirty="0">
                <a:solidFill>
                  <a:schemeClr val="tx1"/>
                </a:solidFill>
                <a:sym typeface="Symbol" panose="05050102010706020507" pitchFamily="18" charset="2"/>
              </a:rPr>
              <a:t></a:t>
            </a:r>
            <a:r>
              <a:rPr lang="en-US" sz="1600" dirty="0">
                <a:solidFill>
                  <a:schemeClr val="tx1"/>
                </a:solidFill>
              </a:rPr>
              <a:t>1 </a:t>
            </a:r>
            <a:r>
              <a:rPr lang="en-US" sz="1600" dirty="0">
                <a:solidFill>
                  <a:srgbClr val="FF0000"/>
                </a:solidFill>
              </a:rPr>
              <a:t>C</a:t>
            </a:r>
            <a:r>
              <a:rPr lang="en-US" sz="1600" baseline="-25000" dirty="0">
                <a:solidFill>
                  <a:srgbClr val="FF0000"/>
                </a:solidFill>
                <a:sym typeface="Symbol" panose="05050102010706020507" pitchFamily="18" charset="2"/>
              </a:rPr>
              <a:t>UV21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UV</a:t>
            </a:r>
            <a:endParaRPr lang="en-US" sz="1600" dirty="0">
              <a:solidFill>
                <a:schemeClr val="tx1"/>
              </a:solidFill>
            </a:endParaRPr>
          </a:p>
        </p:txBody>
      </p:sp>
      <p:sp>
        <p:nvSpPr>
          <p:cNvPr id="150" name="Rectangle 149"/>
          <p:cNvSpPr/>
          <p:nvPr/>
        </p:nvSpPr>
        <p:spPr>
          <a:xfrm>
            <a:off x="8548182" y="3743336"/>
            <a:ext cx="506843" cy="9955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err="1">
                <a:solidFill>
                  <a:srgbClr val="0070C0"/>
                </a:solidFill>
              </a:rPr>
              <a:t>s</a:t>
            </a:r>
            <a:r>
              <a:rPr lang="en-US" sz="1600" dirty="0" err="1">
                <a:solidFill>
                  <a:schemeClr val="tx1"/>
                </a:solidFill>
              </a:rPr>
              <a:t>CONV</a:t>
            </a:r>
            <a:r>
              <a:rPr lang="en-US" sz="1600" dirty="0">
                <a:solidFill>
                  <a:schemeClr val="tx1"/>
                </a:solidFill>
              </a:rPr>
              <a:t> 1</a:t>
            </a:r>
            <a:r>
              <a:rPr lang="en-US" sz="1600" dirty="0">
                <a:solidFill>
                  <a:schemeClr val="tx1"/>
                </a:solidFill>
                <a:sym typeface="Symbol" panose="05050102010706020507" pitchFamily="18" charset="2"/>
              </a:rPr>
              <a:t></a:t>
            </a:r>
            <a:r>
              <a:rPr lang="en-US" sz="1600" dirty="0">
                <a:solidFill>
                  <a:schemeClr val="tx1"/>
                </a:solidFill>
              </a:rPr>
              <a:t>1 </a:t>
            </a:r>
            <a:r>
              <a:rPr lang="en-US" sz="1600" dirty="0">
                <a:solidFill>
                  <a:srgbClr val="FF0000"/>
                </a:solidFill>
              </a:rPr>
              <a:t>C</a:t>
            </a:r>
            <a:r>
              <a:rPr lang="en-US" sz="1600" baseline="-25000" dirty="0">
                <a:solidFill>
                  <a:srgbClr val="FF0000"/>
                </a:solidFill>
                <a:sym typeface="Symbol" panose="05050102010706020507" pitchFamily="18" charset="2"/>
              </a:rPr>
              <a:t>UV</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UV</a:t>
            </a:r>
            <a:endParaRPr lang="en-US" sz="1600" dirty="0">
              <a:solidFill>
                <a:srgbClr val="FF0000"/>
              </a:solidFill>
            </a:endParaRPr>
          </a:p>
        </p:txBody>
      </p:sp>
      <p:sp>
        <p:nvSpPr>
          <p:cNvPr id="151" name="Rectangle 150"/>
          <p:cNvSpPr/>
          <p:nvPr/>
        </p:nvSpPr>
        <p:spPr>
          <a:xfrm>
            <a:off x="9136665" y="3713000"/>
            <a:ext cx="507999" cy="102346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72" name="TextBox 171"/>
          <p:cNvSpPr txBox="1"/>
          <p:nvPr/>
        </p:nvSpPr>
        <p:spPr>
          <a:xfrm>
            <a:off x="9844181" y="6401363"/>
            <a:ext cx="2132379" cy="276999"/>
          </a:xfrm>
          <a:prstGeom prst="rect">
            <a:avLst/>
          </a:prstGeom>
          <a:noFill/>
        </p:spPr>
        <p:txBody>
          <a:bodyPr wrap="none" rtlCol="0">
            <a:spAutoFit/>
          </a:bodyPr>
          <a:lstStyle/>
          <a:p>
            <a:r>
              <a:rPr lang="en-US" sz="1200" dirty="0"/>
              <a:t>(*) NN-Intra enabled in the test</a:t>
            </a:r>
          </a:p>
        </p:txBody>
      </p:sp>
      <p:sp>
        <p:nvSpPr>
          <p:cNvPr id="90" name="TextBox 89">
            <a:extLst>
              <a:ext uri="{FF2B5EF4-FFF2-40B4-BE49-F238E27FC236}">
                <a16:creationId xmlns:a16="http://schemas.microsoft.com/office/drawing/2014/main" id="{AADBCCB9-6F65-4BE8-AD64-99ABCC0C9CCE}"/>
              </a:ext>
            </a:extLst>
          </p:cNvPr>
          <p:cNvSpPr txBox="1"/>
          <p:nvPr/>
        </p:nvSpPr>
        <p:spPr>
          <a:xfrm>
            <a:off x="3462003" y="347133"/>
            <a:ext cx="2682337" cy="369332"/>
          </a:xfrm>
          <a:prstGeom prst="rect">
            <a:avLst/>
          </a:prstGeom>
          <a:solidFill>
            <a:srgbClr val="FFFF00"/>
          </a:solidFill>
        </p:spPr>
        <p:txBody>
          <a:bodyPr wrap="none" rtlCol="0">
            <a:spAutoFit/>
          </a:bodyPr>
          <a:lstStyle/>
          <a:p>
            <a:r>
              <a:rPr lang="en-US" dirty="0">
                <a:solidFill>
                  <a:srgbClr val="0070C0"/>
                </a:solidFill>
              </a:rPr>
              <a:t>JVET-AG0155 5kMAC/pixel</a:t>
            </a:r>
          </a:p>
        </p:txBody>
      </p:sp>
      <p:sp>
        <p:nvSpPr>
          <p:cNvPr id="91" name="TextBox 90">
            <a:extLst>
              <a:ext uri="{FF2B5EF4-FFF2-40B4-BE49-F238E27FC236}">
                <a16:creationId xmlns:a16="http://schemas.microsoft.com/office/drawing/2014/main" id="{652B3D59-C06F-4E61-880B-BD3731A8E45E}"/>
              </a:ext>
            </a:extLst>
          </p:cNvPr>
          <p:cNvSpPr txBox="1"/>
          <p:nvPr/>
        </p:nvSpPr>
        <p:spPr>
          <a:xfrm>
            <a:off x="40477" y="6216163"/>
            <a:ext cx="2476960" cy="584775"/>
          </a:xfrm>
          <a:prstGeom prst="rect">
            <a:avLst/>
          </a:prstGeom>
          <a:noFill/>
        </p:spPr>
        <p:txBody>
          <a:bodyPr wrap="none" rtlCol="0">
            <a:spAutoFit/>
          </a:bodyPr>
          <a:lstStyle/>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a:t>
            </a:r>
            <a:r>
              <a:rPr lang="en-US" sz="1600" dirty="0">
                <a:solidFill>
                  <a:srgbClr val="0070C0"/>
                </a:solidFill>
                <a:latin typeface="Cambria" panose="02040503050406030204" pitchFamily="18" charset="0"/>
                <a:ea typeface="Cambria" panose="02040503050406030204" pitchFamily="18" charset="0"/>
              </a:rPr>
              <a:t>5(F)+8(I)</a:t>
            </a:r>
            <a:endParaRPr lang="en-US" sz="1600" dirty="0">
              <a:solidFill>
                <a:srgbClr val="0070C0"/>
              </a:solidFill>
              <a:latin typeface="Times New Roman" panose="02020603050405020304" pitchFamily="18" charset="0"/>
              <a:cs typeface="Times New Roman" panose="02020603050405020304" pitchFamily="18" charset="0"/>
            </a:endParaRPr>
          </a:p>
          <a:p>
            <a:r>
              <a:rPr lang="en-US" sz="1600" dirty="0">
                <a:solidFill>
                  <a:srgbClr val="0070C0"/>
                </a:solidFill>
                <a:latin typeface="Times New Roman" panose="02020603050405020304" pitchFamily="18" charset="0"/>
                <a:cs typeface="Times New Roman" panose="02020603050405020304" pitchFamily="18" charset="0"/>
              </a:rPr>
              <a:t>Params, M: 0.02 (F)+1.5 (I)</a:t>
            </a:r>
          </a:p>
        </p:txBody>
      </p:sp>
      <p:sp>
        <p:nvSpPr>
          <p:cNvPr id="92" name="Rectangle 91">
            <a:extLst>
              <a:ext uri="{FF2B5EF4-FFF2-40B4-BE49-F238E27FC236}">
                <a16:creationId xmlns:a16="http://schemas.microsoft.com/office/drawing/2014/main" id="{76E4381A-3DCC-4BB5-A248-661F865D3A56}"/>
              </a:ext>
            </a:extLst>
          </p:cNvPr>
          <p:cNvSpPr/>
          <p:nvPr/>
        </p:nvSpPr>
        <p:spPr>
          <a:xfrm>
            <a:off x="4164208" y="3059471"/>
            <a:ext cx="457200" cy="102387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a:solidFill>
                  <a:srgbClr val="0070C0"/>
                </a:solidFill>
              </a:rPr>
              <a:t>s</a:t>
            </a:r>
            <a:r>
              <a:rPr lang="en-US" sz="1600" dirty="0">
                <a:solidFill>
                  <a:schemeClr val="tx1"/>
                </a:solidFill>
              </a:rPr>
              <a:t>CONV</a:t>
            </a:r>
            <a:r>
              <a:rPr lang="en-US" sz="1600" dirty="0">
                <a:solidFill>
                  <a:schemeClr val="tx1"/>
                </a:solidFill>
                <a:sym typeface="Symbol" panose="05050102010706020507" pitchFamily="18" charset="2"/>
              </a:rPr>
              <a:t>2</a:t>
            </a:r>
            <a:r>
              <a:rPr lang="en-US" sz="1600" dirty="0">
                <a:solidFill>
                  <a:schemeClr val="tx1"/>
                </a:solidFill>
              </a:rPr>
              <a:t> 3</a:t>
            </a:r>
            <a:r>
              <a:rPr lang="en-US" sz="1600" dirty="0">
                <a:solidFill>
                  <a:schemeClr val="tx1"/>
                </a:solidFill>
                <a:sym typeface="Symbol" panose="05050102010706020507" pitchFamily="18" charset="2"/>
              </a:rPr>
              <a:t></a:t>
            </a:r>
            <a:r>
              <a:rPr lang="en-US" sz="1600" dirty="0">
                <a:solidFill>
                  <a:schemeClr val="tx1"/>
                </a:solidFill>
              </a:rPr>
              <a:t>1, </a:t>
            </a:r>
            <a:r>
              <a:rPr lang="en-US" sz="1600" dirty="0">
                <a:solidFill>
                  <a:srgbClr val="FF0000"/>
                </a:solidFill>
              </a:rPr>
              <a:t>C</a:t>
            </a:r>
            <a:endParaRPr lang="en-US" sz="1600" baseline="-25000" dirty="0">
              <a:solidFill>
                <a:schemeClr val="tx1"/>
              </a:solidFill>
            </a:endParaRPr>
          </a:p>
        </p:txBody>
      </p:sp>
      <p:sp>
        <p:nvSpPr>
          <p:cNvPr id="105" name="Rectangle 104">
            <a:extLst>
              <a:ext uri="{FF2B5EF4-FFF2-40B4-BE49-F238E27FC236}">
                <a16:creationId xmlns:a16="http://schemas.microsoft.com/office/drawing/2014/main" id="{21471A65-C643-4732-806E-3C9CB3A8E7AF}"/>
              </a:ext>
            </a:extLst>
          </p:cNvPr>
          <p:cNvSpPr/>
          <p:nvPr/>
        </p:nvSpPr>
        <p:spPr>
          <a:xfrm>
            <a:off x="4722129" y="3058711"/>
            <a:ext cx="446766" cy="1023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C</a:t>
            </a:r>
            <a:r>
              <a:rPr lang="en-US" sz="1600" dirty="0">
                <a:solidFill>
                  <a:schemeClr val="tx1"/>
                </a:solidFill>
              </a:rPr>
              <a:t> </a:t>
            </a:r>
          </a:p>
        </p:txBody>
      </p:sp>
    </p:spTree>
    <p:extLst>
      <p:ext uri="{BB962C8B-B14F-4D97-AF65-F5344CB8AC3E}">
        <p14:creationId xmlns:p14="http://schemas.microsoft.com/office/powerpoint/2010/main" val="3787763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TextBox 171"/>
          <p:cNvSpPr txBox="1"/>
          <p:nvPr/>
        </p:nvSpPr>
        <p:spPr>
          <a:xfrm>
            <a:off x="9844181" y="6401363"/>
            <a:ext cx="2132379" cy="276999"/>
          </a:xfrm>
          <a:prstGeom prst="rect">
            <a:avLst/>
          </a:prstGeom>
          <a:noFill/>
        </p:spPr>
        <p:txBody>
          <a:bodyPr wrap="none" rtlCol="0">
            <a:spAutoFit/>
          </a:bodyPr>
          <a:lstStyle/>
          <a:p>
            <a:r>
              <a:rPr lang="en-US" sz="1200" dirty="0"/>
              <a:t>(*) NN-Intra enabled in the test</a:t>
            </a:r>
          </a:p>
        </p:txBody>
      </p:sp>
      <p:sp>
        <p:nvSpPr>
          <p:cNvPr id="90" name="TextBox 89">
            <a:extLst>
              <a:ext uri="{FF2B5EF4-FFF2-40B4-BE49-F238E27FC236}">
                <a16:creationId xmlns:a16="http://schemas.microsoft.com/office/drawing/2014/main" id="{AADBCCB9-6F65-4BE8-AD64-99ABCC0C9CCE}"/>
              </a:ext>
            </a:extLst>
          </p:cNvPr>
          <p:cNvSpPr txBox="1"/>
          <p:nvPr/>
        </p:nvSpPr>
        <p:spPr>
          <a:xfrm>
            <a:off x="3462003" y="347133"/>
            <a:ext cx="2682337" cy="369332"/>
          </a:xfrm>
          <a:prstGeom prst="rect">
            <a:avLst/>
          </a:prstGeom>
          <a:solidFill>
            <a:srgbClr val="FFFF00"/>
          </a:solidFill>
        </p:spPr>
        <p:txBody>
          <a:bodyPr wrap="none" rtlCol="0">
            <a:spAutoFit/>
          </a:bodyPr>
          <a:lstStyle/>
          <a:p>
            <a:r>
              <a:rPr lang="en-US" dirty="0">
                <a:solidFill>
                  <a:srgbClr val="0070C0"/>
                </a:solidFill>
              </a:rPr>
              <a:t>JVET-AG0057 5kMAC/pixel</a:t>
            </a:r>
          </a:p>
        </p:txBody>
      </p:sp>
      <p:sp>
        <p:nvSpPr>
          <p:cNvPr id="91" name="TextBox 90">
            <a:extLst>
              <a:ext uri="{FF2B5EF4-FFF2-40B4-BE49-F238E27FC236}">
                <a16:creationId xmlns:a16="http://schemas.microsoft.com/office/drawing/2014/main" id="{652B3D59-C06F-4E61-880B-BD3731A8E45E}"/>
              </a:ext>
            </a:extLst>
          </p:cNvPr>
          <p:cNvSpPr txBox="1"/>
          <p:nvPr/>
        </p:nvSpPr>
        <p:spPr>
          <a:xfrm>
            <a:off x="40477" y="6216163"/>
            <a:ext cx="2476960" cy="584775"/>
          </a:xfrm>
          <a:prstGeom prst="rect">
            <a:avLst/>
          </a:prstGeom>
          <a:noFill/>
        </p:spPr>
        <p:txBody>
          <a:bodyPr wrap="none" rtlCol="0">
            <a:spAutoFit/>
          </a:bodyPr>
          <a:lstStyle/>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a:t>
            </a:r>
            <a:r>
              <a:rPr lang="en-US" sz="1600" dirty="0">
                <a:solidFill>
                  <a:srgbClr val="0070C0"/>
                </a:solidFill>
                <a:latin typeface="Cambria" panose="02040503050406030204" pitchFamily="18" charset="0"/>
                <a:ea typeface="Cambria" panose="02040503050406030204" pitchFamily="18" charset="0"/>
              </a:rPr>
              <a:t>5(F)+8(I)</a:t>
            </a:r>
            <a:endParaRPr lang="en-US" sz="1600" dirty="0">
              <a:solidFill>
                <a:srgbClr val="0070C0"/>
              </a:solidFill>
              <a:latin typeface="Times New Roman" panose="02020603050405020304" pitchFamily="18" charset="0"/>
              <a:cs typeface="Times New Roman" panose="02020603050405020304" pitchFamily="18" charset="0"/>
            </a:endParaRPr>
          </a:p>
          <a:p>
            <a:r>
              <a:rPr lang="en-US" sz="1600" dirty="0">
                <a:solidFill>
                  <a:srgbClr val="0070C0"/>
                </a:solidFill>
                <a:latin typeface="Times New Roman" panose="02020603050405020304" pitchFamily="18" charset="0"/>
                <a:cs typeface="Times New Roman" panose="02020603050405020304" pitchFamily="18" charset="0"/>
              </a:rPr>
              <a:t>Params, M: 0.02 (F)+1.5 (I)</a:t>
            </a:r>
          </a:p>
        </p:txBody>
      </p:sp>
      <p:pic>
        <p:nvPicPr>
          <p:cNvPr id="2" name="图片 31" descr="图示&#10;&#10;描述已自动生成">
            <a:extLst>
              <a:ext uri="{FF2B5EF4-FFF2-40B4-BE49-F238E27FC236}">
                <a16:creationId xmlns:a16="http://schemas.microsoft.com/office/drawing/2014/main" id="{C3CAA194-53A9-3BB9-B6C2-40188B012C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0589" y="762477"/>
            <a:ext cx="9646346" cy="5448542"/>
          </a:xfrm>
          <a:prstGeom prst="rect">
            <a:avLst/>
          </a:prstGeom>
        </p:spPr>
      </p:pic>
    </p:spTree>
    <p:extLst>
      <p:ext uri="{BB962C8B-B14F-4D97-AF65-F5344CB8AC3E}">
        <p14:creationId xmlns:p14="http://schemas.microsoft.com/office/powerpoint/2010/main" val="1067421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TextBox 171"/>
          <p:cNvSpPr txBox="1"/>
          <p:nvPr/>
        </p:nvSpPr>
        <p:spPr>
          <a:xfrm>
            <a:off x="9844181" y="6401363"/>
            <a:ext cx="2132379" cy="276999"/>
          </a:xfrm>
          <a:prstGeom prst="rect">
            <a:avLst/>
          </a:prstGeom>
          <a:noFill/>
        </p:spPr>
        <p:txBody>
          <a:bodyPr wrap="none" rtlCol="0">
            <a:spAutoFit/>
          </a:bodyPr>
          <a:lstStyle/>
          <a:p>
            <a:r>
              <a:rPr lang="en-US" sz="1200" dirty="0"/>
              <a:t>(*) NN-Intra enabled in the test</a:t>
            </a:r>
          </a:p>
        </p:txBody>
      </p:sp>
      <p:sp>
        <p:nvSpPr>
          <p:cNvPr id="90" name="TextBox 89">
            <a:extLst>
              <a:ext uri="{FF2B5EF4-FFF2-40B4-BE49-F238E27FC236}">
                <a16:creationId xmlns:a16="http://schemas.microsoft.com/office/drawing/2014/main" id="{AADBCCB9-6F65-4BE8-AD64-99ABCC0C9CCE}"/>
              </a:ext>
            </a:extLst>
          </p:cNvPr>
          <p:cNvSpPr txBox="1"/>
          <p:nvPr/>
        </p:nvSpPr>
        <p:spPr>
          <a:xfrm>
            <a:off x="3462003" y="347133"/>
            <a:ext cx="2643929" cy="369332"/>
          </a:xfrm>
          <a:prstGeom prst="rect">
            <a:avLst/>
          </a:prstGeom>
          <a:solidFill>
            <a:srgbClr val="FFFF00"/>
          </a:solidFill>
        </p:spPr>
        <p:txBody>
          <a:bodyPr wrap="none" rtlCol="0">
            <a:spAutoFit/>
          </a:bodyPr>
          <a:lstStyle/>
          <a:p>
            <a:r>
              <a:rPr lang="en-US" dirty="0">
                <a:solidFill>
                  <a:srgbClr val="0070C0"/>
                </a:solidFill>
              </a:rPr>
              <a:t>JVET-AF0206 5kMAC/pixel</a:t>
            </a:r>
          </a:p>
        </p:txBody>
      </p:sp>
      <p:sp>
        <p:nvSpPr>
          <p:cNvPr id="91" name="TextBox 90">
            <a:extLst>
              <a:ext uri="{FF2B5EF4-FFF2-40B4-BE49-F238E27FC236}">
                <a16:creationId xmlns:a16="http://schemas.microsoft.com/office/drawing/2014/main" id="{652B3D59-C06F-4E61-880B-BD3731A8E45E}"/>
              </a:ext>
            </a:extLst>
          </p:cNvPr>
          <p:cNvSpPr txBox="1"/>
          <p:nvPr/>
        </p:nvSpPr>
        <p:spPr>
          <a:xfrm>
            <a:off x="40477" y="6216163"/>
            <a:ext cx="2476960" cy="584775"/>
          </a:xfrm>
          <a:prstGeom prst="rect">
            <a:avLst/>
          </a:prstGeom>
          <a:noFill/>
        </p:spPr>
        <p:txBody>
          <a:bodyPr wrap="none" rtlCol="0">
            <a:spAutoFit/>
          </a:bodyPr>
          <a:lstStyle/>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a:t>
            </a:r>
            <a:r>
              <a:rPr lang="en-US" sz="1600" dirty="0">
                <a:solidFill>
                  <a:srgbClr val="0070C0"/>
                </a:solidFill>
                <a:latin typeface="Cambria" panose="02040503050406030204" pitchFamily="18" charset="0"/>
                <a:ea typeface="Cambria" panose="02040503050406030204" pitchFamily="18" charset="0"/>
              </a:rPr>
              <a:t>5(F)+8(I)</a:t>
            </a:r>
            <a:endParaRPr lang="en-US" sz="1600" dirty="0">
              <a:solidFill>
                <a:srgbClr val="0070C0"/>
              </a:solidFill>
              <a:latin typeface="Times New Roman" panose="02020603050405020304" pitchFamily="18" charset="0"/>
              <a:cs typeface="Times New Roman" panose="02020603050405020304" pitchFamily="18" charset="0"/>
            </a:endParaRPr>
          </a:p>
          <a:p>
            <a:r>
              <a:rPr lang="en-US" sz="1600" dirty="0">
                <a:solidFill>
                  <a:srgbClr val="0070C0"/>
                </a:solidFill>
                <a:latin typeface="Times New Roman" panose="02020603050405020304" pitchFamily="18" charset="0"/>
                <a:cs typeface="Times New Roman" panose="02020603050405020304" pitchFamily="18" charset="0"/>
              </a:rPr>
              <a:t>Params, M: 0.02 (F)+1.5 (I)</a:t>
            </a:r>
          </a:p>
        </p:txBody>
      </p:sp>
      <p:pic>
        <p:nvPicPr>
          <p:cNvPr id="3" name="图片 4" descr="图示&#10;&#10;描述已自动生成">
            <a:extLst>
              <a:ext uri="{FF2B5EF4-FFF2-40B4-BE49-F238E27FC236}">
                <a16:creationId xmlns:a16="http://schemas.microsoft.com/office/drawing/2014/main" id="{F3AFA432-56E5-30CA-9CD2-F49354CD361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5765" y="877220"/>
            <a:ext cx="9412941" cy="5442610"/>
          </a:xfrm>
          <a:prstGeom prst="rect">
            <a:avLst/>
          </a:prstGeom>
          <a:noFill/>
          <a:ln>
            <a:noFill/>
          </a:ln>
        </p:spPr>
      </p:pic>
    </p:spTree>
    <p:extLst>
      <p:ext uri="{BB962C8B-B14F-4D97-AF65-F5344CB8AC3E}">
        <p14:creationId xmlns:p14="http://schemas.microsoft.com/office/powerpoint/2010/main" val="142816418"/>
      </p:ext>
    </p:extLst>
  </p:cSld>
  <p:clrMapOvr>
    <a:masterClrMapping/>
  </p:clrMapOvr>
</p:sld>
</file>

<file path=ppt/theme/theme1.xml><?xml version="1.0" encoding="utf-8"?>
<a:theme xmlns:a="http://schemas.openxmlformats.org/drawingml/2006/main" name="Qualcomm Corporate Confidential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Confidential_Template-Feb 2023_v06.pptx" id="{C5E27F2E-50EA-46A0-8058-3713286022F1}" vid="{102756C9-D5CF-472F-8639-B269F36F4E1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AB9EE0C0AB514194A6531C55797DA8" ma:contentTypeVersion="19" ma:contentTypeDescription="Create a new document." ma:contentTypeScope="" ma:versionID="56400f69e2f24e42cd42b0ead90bdfc4">
  <xsd:schema xmlns:xsd="http://www.w3.org/2001/XMLSchema" xmlns:xs="http://www.w3.org/2001/XMLSchema" xmlns:p="http://schemas.microsoft.com/office/2006/metadata/properties" xmlns:ns2="0f0a07f2-b47a-4f17-ae63-a8acead6400d" xmlns:ns3="7f9398f8-e012-4b22-ae2f-fed012cfaeb4" targetNamespace="http://schemas.microsoft.com/office/2006/metadata/properties" ma:root="true" ma:fieldsID="8b0a19a6c4fc2c723f46db4233973767" ns2:_="" ns3:_="">
    <xsd:import namespace="0f0a07f2-b47a-4f17-ae63-a8acead6400d"/>
    <xsd:import namespace="7f9398f8-e012-4b22-ae2f-fed012cfaeb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LengthInSeconds" minOccurs="0"/>
                <xsd:element ref="ns3:MediaServiceDateTaken" minOccurs="0"/>
                <xsd:element ref="ns3:MediaServiceAutoTags" minOccurs="0"/>
                <xsd:element ref="ns3:MediaServiceGenerationTime" minOccurs="0"/>
                <xsd:element ref="ns3:MediaServiceEventHashCode" minOccurs="0"/>
                <xsd:element ref="ns2:TaxCatchAll" minOccurs="0"/>
                <xsd:element ref="ns3:lcf76f155ced4ddcb4097134ff3c332f" minOccurs="0"/>
                <xsd:element ref="ns3:MediaServiceOCR"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0a07f2-b47a-4f17-ae63-a8acead6400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389de51d-7f0e-4d74-9a52-f9125a599579}" ma:internalName="TaxCatchAll" ma:showField="CatchAllData" ma:web="0f0a07f2-b47a-4f17-ae63-a8acead6400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f9398f8-e012-4b22-ae2f-fed012cfaeb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d049dfe-3525-43e5-8f81-1f102b2aa2d1"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33273AD-9F4F-48EE-8EAA-D6437DF1B9C0}"/>
</file>

<file path=customXml/itemProps2.xml><?xml version="1.0" encoding="utf-8"?>
<ds:datastoreItem xmlns:ds="http://schemas.openxmlformats.org/officeDocument/2006/customXml" ds:itemID="{292FCB08-FF78-411E-9566-C6B684DA84DD}"/>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blank</Template>
  <TotalTime>120</TotalTime>
  <Words>470</Words>
  <Application>Microsoft Office PowerPoint</Application>
  <PresentationFormat>Widescreen</PresentationFormat>
  <Paragraphs>82</Paragraphs>
  <Slides>5</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vt:i4>
      </vt:variant>
    </vt:vector>
  </HeadingPairs>
  <TitlesOfParts>
    <vt:vector size="15" baseType="lpstr">
      <vt:lpstr>Arial</vt:lpstr>
      <vt:lpstr>Calibri</vt:lpstr>
      <vt:lpstr>Calibri Light</vt:lpstr>
      <vt:lpstr>Cambria</vt:lpstr>
      <vt:lpstr>Cambria Math</vt:lpstr>
      <vt:lpstr>Century Gothic</vt:lpstr>
      <vt:lpstr>Microsoft Sans Serif</vt:lpstr>
      <vt:lpstr>Times New Roman</vt:lpstr>
      <vt:lpstr>Qualcomm Corporate Confidential Template - May2022</vt:lpstr>
      <vt:lpstr>Office Theme</vt:lpstr>
      <vt:lpstr>Very Low Operation point (ULOP)</vt:lpstr>
      <vt:lpstr>List of EE1 tests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Low Operation point (LOP)</dc:title>
  <dc:creator>Dmytro Rusanovskyy</dc:creator>
  <cp:lastModifiedBy>Dmytro Rusanovskyy</cp:lastModifiedBy>
  <cp:revision>3</cp:revision>
  <dcterms:created xsi:type="dcterms:W3CDTF">2024-01-24T00:45:21Z</dcterms:created>
  <dcterms:modified xsi:type="dcterms:W3CDTF">2024-01-24T07:13:56Z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