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handoutMasterIdLst>
    <p:handoutMasterId r:id="rId13"/>
  </p:handoutMasterIdLst>
  <p:sldIdLst>
    <p:sldId id="604" r:id="rId5"/>
    <p:sldId id="595" r:id="rId6"/>
    <p:sldId id="605" r:id="rId7"/>
    <p:sldId id="606" r:id="rId8"/>
    <p:sldId id="607" r:id="rId9"/>
    <p:sldId id="608" r:id="rId10"/>
    <p:sldId id="609"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53"/>
    <a:srgbClr val="FF9147"/>
    <a:srgbClr val="FFC39B"/>
    <a:srgbClr val="FFEBDD"/>
    <a:srgbClr val="FFDCC5"/>
    <a:srgbClr val="FFD5B9"/>
    <a:srgbClr val="FFEDE1"/>
    <a:srgbClr val="FFDAC1"/>
    <a:srgbClr val="FFD2B3"/>
    <a:srgbClr val="FFB6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AC0FEE-45A8-6747-A68B-73E09B260BC2}" v="4" dt="2024-01-17T09:56:03.188"/>
    <p1510:client id="{2C0A8D18-2255-B34E-AF1D-FCE21EAAE11A}" v="5" dt="2024-01-16T13:17:53.005"/>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41" autoAdjust="0"/>
    <p:restoredTop sz="95308" autoAdjust="0"/>
  </p:normalViewPr>
  <p:slideViewPr>
    <p:cSldViewPr snapToGrid="0">
      <p:cViewPr varScale="1">
        <p:scale>
          <a:sx n="102" d="100"/>
          <a:sy n="102" d="100"/>
        </p:scale>
        <p:origin x="600" y="9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sen Abdoli" userId="ad22c464-8bfe-40b9-ade6-e363761b96ea" providerId="ADAL" clId="{67F50F5B-AE0E-4D3D-A5AE-329B82AEA3FE}"/>
    <pc:docChg chg="custSel modSld">
      <pc:chgData name="Mohsen Abdoli" userId="ad22c464-8bfe-40b9-ade6-e363761b96ea" providerId="ADAL" clId="{67F50F5B-AE0E-4D3D-A5AE-329B82AEA3FE}" dt="2024-01-17T13:14:01.905" v="287" actId="20577"/>
      <pc:docMkLst>
        <pc:docMk/>
      </pc:docMkLst>
      <pc:sldChg chg="modSp mod">
        <pc:chgData name="Mohsen Abdoli" userId="ad22c464-8bfe-40b9-ade6-e363761b96ea" providerId="ADAL" clId="{67F50F5B-AE0E-4D3D-A5AE-329B82AEA3FE}" dt="2024-01-17T13:13:32.111" v="277" actId="20577"/>
        <pc:sldMkLst>
          <pc:docMk/>
          <pc:sldMk cId="3368537418" sldId="595"/>
        </pc:sldMkLst>
        <pc:spChg chg="mod">
          <ac:chgData name="Mohsen Abdoli" userId="ad22c464-8bfe-40b9-ade6-e363761b96ea" providerId="ADAL" clId="{67F50F5B-AE0E-4D3D-A5AE-329B82AEA3FE}" dt="2024-01-17T13:13:32.111" v="277" actId="20577"/>
          <ac:spMkLst>
            <pc:docMk/>
            <pc:sldMk cId="3368537418" sldId="595"/>
            <ac:spMk id="3" creationId="{B3ACE914-FF93-4FAC-BFC1-2006088A4636}"/>
          </ac:spMkLst>
        </pc:spChg>
      </pc:sldChg>
      <pc:sldChg chg="modSp mod">
        <pc:chgData name="Mohsen Abdoli" userId="ad22c464-8bfe-40b9-ade6-e363761b96ea" providerId="ADAL" clId="{67F50F5B-AE0E-4D3D-A5AE-329B82AEA3FE}" dt="2024-01-17T13:13:44.307" v="283" actId="20577"/>
        <pc:sldMkLst>
          <pc:docMk/>
          <pc:sldMk cId="1548318659" sldId="606"/>
        </pc:sldMkLst>
        <pc:spChg chg="mod">
          <ac:chgData name="Mohsen Abdoli" userId="ad22c464-8bfe-40b9-ade6-e363761b96ea" providerId="ADAL" clId="{67F50F5B-AE0E-4D3D-A5AE-329B82AEA3FE}" dt="2024-01-17T13:13:44.307" v="283" actId="20577"/>
          <ac:spMkLst>
            <pc:docMk/>
            <pc:sldMk cId="1548318659" sldId="606"/>
            <ac:spMk id="3" creationId="{B3ACE914-FF93-4FAC-BFC1-2006088A4636}"/>
          </ac:spMkLst>
        </pc:spChg>
      </pc:sldChg>
      <pc:sldChg chg="modSp mod">
        <pc:chgData name="Mohsen Abdoli" userId="ad22c464-8bfe-40b9-ade6-e363761b96ea" providerId="ADAL" clId="{67F50F5B-AE0E-4D3D-A5AE-329B82AEA3FE}" dt="2024-01-17T13:14:01.905" v="287" actId="20577"/>
        <pc:sldMkLst>
          <pc:docMk/>
          <pc:sldMk cId="3806083582" sldId="607"/>
        </pc:sldMkLst>
        <pc:spChg chg="mod">
          <ac:chgData name="Mohsen Abdoli" userId="ad22c464-8bfe-40b9-ade6-e363761b96ea" providerId="ADAL" clId="{67F50F5B-AE0E-4D3D-A5AE-329B82AEA3FE}" dt="2024-01-17T13:14:01.905" v="287" actId="20577"/>
          <ac:spMkLst>
            <pc:docMk/>
            <pc:sldMk cId="3806083582" sldId="607"/>
            <ac:spMk id="3" creationId="{B3ACE914-FF93-4FAC-BFC1-2006088A4636}"/>
          </ac:spMkLst>
        </pc:spChg>
      </pc:sldChg>
      <pc:sldChg chg="modSp mod">
        <pc:chgData name="Mohsen Abdoli" userId="ad22c464-8bfe-40b9-ade6-e363761b96ea" providerId="ADAL" clId="{67F50F5B-AE0E-4D3D-A5AE-329B82AEA3FE}" dt="2024-01-17T12:25:02.639" v="269" actId="20577"/>
        <pc:sldMkLst>
          <pc:docMk/>
          <pc:sldMk cId="1099447309" sldId="609"/>
        </pc:sldMkLst>
        <pc:spChg chg="mod">
          <ac:chgData name="Mohsen Abdoli" userId="ad22c464-8bfe-40b9-ade6-e363761b96ea" providerId="ADAL" clId="{67F50F5B-AE0E-4D3D-A5AE-329B82AEA3FE}" dt="2024-01-17T12:25:02.639" v="269" actId="20577"/>
          <ac:spMkLst>
            <pc:docMk/>
            <pc:sldMk cId="1099447309" sldId="609"/>
            <ac:spMk id="3" creationId="{B3ACE914-FF93-4FAC-BFC1-2006088A4636}"/>
          </ac:spMkLst>
        </pc:spChg>
      </pc:sldChg>
    </pc:docChg>
  </pc:docChgLst>
  <pc:docChgLst>
    <pc:chgData name="Ramin Ghaznavi Youvalari" userId="fb9922c7-f767-4dee-8991-44d8a290b4bf" providerId="ADAL" clId="{0FAC0FEE-45A8-6747-A68B-73E09B260BC2}"/>
    <pc:docChg chg="undo custSel modSld">
      <pc:chgData name="Ramin Ghaznavi Youvalari" userId="fb9922c7-f767-4dee-8991-44d8a290b4bf" providerId="ADAL" clId="{0FAC0FEE-45A8-6747-A68B-73E09B260BC2}" dt="2024-01-17T12:48:50.954" v="68" actId="108"/>
      <pc:docMkLst>
        <pc:docMk/>
      </pc:docMkLst>
      <pc:sldChg chg="modSp mod">
        <pc:chgData name="Ramin Ghaznavi Youvalari" userId="fb9922c7-f767-4dee-8991-44d8a290b4bf" providerId="ADAL" clId="{0FAC0FEE-45A8-6747-A68B-73E09B260BC2}" dt="2024-01-16T13:19:27.312" v="7"/>
        <pc:sldMkLst>
          <pc:docMk/>
          <pc:sldMk cId="3368537418" sldId="595"/>
        </pc:sldMkLst>
        <pc:spChg chg="mod">
          <ac:chgData name="Ramin Ghaznavi Youvalari" userId="fb9922c7-f767-4dee-8991-44d8a290b4bf" providerId="ADAL" clId="{0FAC0FEE-45A8-6747-A68B-73E09B260BC2}" dt="2024-01-16T13:19:27.312" v="7"/>
          <ac:spMkLst>
            <pc:docMk/>
            <pc:sldMk cId="3368537418" sldId="595"/>
            <ac:spMk id="3" creationId="{B3ACE914-FF93-4FAC-BFC1-2006088A4636}"/>
          </ac:spMkLst>
        </pc:spChg>
      </pc:sldChg>
      <pc:sldChg chg="modSp mod">
        <pc:chgData name="Ramin Ghaznavi Youvalari" userId="fb9922c7-f767-4dee-8991-44d8a290b4bf" providerId="ADAL" clId="{0FAC0FEE-45A8-6747-A68B-73E09B260BC2}" dt="2024-01-16T13:19:10.525" v="6" actId="255"/>
        <pc:sldMkLst>
          <pc:docMk/>
          <pc:sldMk cId="822804893" sldId="604"/>
        </pc:sldMkLst>
        <pc:spChg chg="mod">
          <ac:chgData name="Ramin Ghaznavi Youvalari" userId="fb9922c7-f767-4dee-8991-44d8a290b4bf" providerId="ADAL" clId="{0FAC0FEE-45A8-6747-A68B-73E09B260BC2}" dt="2024-01-16T13:19:10.525" v="6" actId="255"/>
          <ac:spMkLst>
            <pc:docMk/>
            <pc:sldMk cId="822804893" sldId="604"/>
            <ac:spMk id="5" creationId="{6900611D-ACE0-4E45-85F2-9583AFB5FE93}"/>
          </ac:spMkLst>
        </pc:spChg>
      </pc:sldChg>
      <pc:sldChg chg="modSp mod">
        <pc:chgData name="Ramin Ghaznavi Youvalari" userId="fb9922c7-f767-4dee-8991-44d8a290b4bf" providerId="ADAL" clId="{0FAC0FEE-45A8-6747-A68B-73E09B260BC2}" dt="2024-01-16T13:20:07.994" v="12" actId="20577"/>
        <pc:sldMkLst>
          <pc:docMk/>
          <pc:sldMk cId="2301178864" sldId="605"/>
        </pc:sldMkLst>
        <pc:spChg chg="mod">
          <ac:chgData name="Ramin Ghaznavi Youvalari" userId="fb9922c7-f767-4dee-8991-44d8a290b4bf" providerId="ADAL" clId="{0FAC0FEE-45A8-6747-A68B-73E09B260BC2}" dt="2024-01-16T13:19:57.828" v="9"/>
          <ac:spMkLst>
            <pc:docMk/>
            <pc:sldMk cId="2301178864" sldId="605"/>
            <ac:spMk id="2" creationId="{7A8768A2-92F9-4C94-B4BE-8A5223E250F8}"/>
          </ac:spMkLst>
        </pc:spChg>
        <pc:spChg chg="mod">
          <ac:chgData name="Ramin Ghaznavi Youvalari" userId="fb9922c7-f767-4dee-8991-44d8a290b4bf" providerId="ADAL" clId="{0FAC0FEE-45A8-6747-A68B-73E09B260BC2}" dt="2024-01-16T13:20:07.994" v="12" actId="20577"/>
          <ac:spMkLst>
            <pc:docMk/>
            <pc:sldMk cId="2301178864" sldId="605"/>
            <ac:spMk id="3" creationId="{B3ACE914-FF93-4FAC-BFC1-2006088A4636}"/>
          </ac:spMkLst>
        </pc:spChg>
      </pc:sldChg>
      <pc:sldChg chg="delSp modSp mod">
        <pc:chgData name="Ramin Ghaznavi Youvalari" userId="fb9922c7-f767-4dee-8991-44d8a290b4bf" providerId="ADAL" clId="{0FAC0FEE-45A8-6747-A68B-73E09B260BC2}" dt="2024-01-17T12:48:50.954" v="68" actId="108"/>
        <pc:sldMkLst>
          <pc:docMk/>
          <pc:sldMk cId="1548318659" sldId="606"/>
        </pc:sldMkLst>
        <pc:spChg chg="mod">
          <ac:chgData name="Ramin Ghaznavi Youvalari" userId="fb9922c7-f767-4dee-8991-44d8a290b4bf" providerId="ADAL" clId="{0FAC0FEE-45A8-6747-A68B-73E09B260BC2}" dt="2024-01-16T13:20:25.919" v="13"/>
          <ac:spMkLst>
            <pc:docMk/>
            <pc:sldMk cId="1548318659" sldId="606"/>
            <ac:spMk id="2" creationId="{7A8768A2-92F9-4C94-B4BE-8A5223E250F8}"/>
          </ac:spMkLst>
        </pc:spChg>
        <pc:spChg chg="mod">
          <ac:chgData name="Ramin Ghaznavi Youvalari" userId="fb9922c7-f767-4dee-8991-44d8a290b4bf" providerId="ADAL" clId="{0FAC0FEE-45A8-6747-A68B-73E09B260BC2}" dt="2024-01-17T12:48:50.954" v="68" actId="108"/>
          <ac:spMkLst>
            <pc:docMk/>
            <pc:sldMk cId="1548318659" sldId="606"/>
            <ac:spMk id="3" creationId="{B3ACE914-FF93-4FAC-BFC1-2006088A4636}"/>
          </ac:spMkLst>
        </pc:spChg>
        <pc:graphicFrameChg chg="del">
          <ac:chgData name="Ramin Ghaznavi Youvalari" userId="fb9922c7-f767-4dee-8991-44d8a290b4bf" providerId="ADAL" clId="{0FAC0FEE-45A8-6747-A68B-73E09B260BC2}" dt="2024-01-16T13:20:46.016" v="14" actId="478"/>
          <ac:graphicFrameMkLst>
            <pc:docMk/>
            <pc:sldMk cId="1548318659" sldId="606"/>
            <ac:graphicFrameMk id="5" creationId="{ACB5D97B-F0C8-C0CE-009D-D330C1917A1B}"/>
          </ac:graphicFrameMkLst>
        </pc:graphicFrameChg>
      </pc:sldChg>
      <pc:sldChg chg="addSp modSp mod">
        <pc:chgData name="Ramin Ghaznavi Youvalari" userId="fb9922c7-f767-4dee-8991-44d8a290b4bf" providerId="ADAL" clId="{0FAC0FEE-45A8-6747-A68B-73E09B260BC2}" dt="2024-01-16T13:22:06.883" v="42" actId="1076"/>
        <pc:sldMkLst>
          <pc:docMk/>
          <pc:sldMk cId="3806083582" sldId="607"/>
        </pc:sldMkLst>
        <pc:spChg chg="mod">
          <ac:chgData name="Ramin Ghaznavi Youvalari" userId="fb9922c7-f767-4dee-8991-44d8a290b4bf" providerId="ADAL" clId="{0FAC0FEE-45A8-6747-A68B-73E09B260BC2}" dt="2024-01-16T13:21:12.200" v="19"/>
          <ac:spMkLst>
            <pc:docMk/>
            <pc:sldMk cId="3806083582" sldId="607"/>
            <ac:spMk id="2" creationId="{7A8768A2-92F9-4C94-B4BE-8A5223E250F8}"/>
          </ac:spMkLst>
        </pc:spChg>
        <pc:spChg chg="mod">
          <ac:chgData name="Ramin Ghaznavi Youvalari" userId="fb9922c7-f767-4dee-8991-44d8a290b4bf" providerId="ADAL" clId="{0FAC0FEE-45A8-6747-A68B-73E09B260BC2}" dt="2024-01-16T13:21:28.527" v="20"/>
          <ac:spMkLst>
            <pc:docMk/>
            <pc:sldMk cId="3806083582" sldId="607"/>
            <ac:spMk id="3" creationId="{B3ACE914-FF93-4FAC-BFC1-2006088A4636}"/>
          </ac:spMkLst>
        </pc:spChg>
        <pc:picChg chg="add mod">
          <ac:chgData name="Ramin Ghaznavi Youvalari" userId="fb9922c7-f767-4dee-8991-44d8a290b4bf" providerId="ADAL" clId="{0FAC0FEE-45A8-6747-A68B-73E09B260BC2}" dt="2024-01-16T13:22:06.883" v="42" actId="1076"/>
          <ac:picMkLst>
            <pc:docMk/>
            <pc:sldMk cId="3806083582" sldId="607"/>
            <ac:picMk id="5" creationId="{1183FC26-8C38-1564-B128-E526E67BE7B7}"/>
          </ac:picMkLst>
        </pc:picChg>
      </pc:sldChg>
      <pc:sldChg chg="addSp delSp modSp mod">
        <pc:chgData name="Ramin Ghaznavi Youvalari" userId="fb9922c7-f767-4dee-8991-44d8a290b4bf" providerId="ADAL" clId="{0FAC0FEE-45A8-6747-A68B-73E09B260BC2}" dt="2024-01-17T09:56:05.699" v="52" actId="1076"/>
        <pc:sldMkLst>
          <pc:docMk/>
          <pc:sldMk cId="606039547" sldId="608"/>
        </pc:sldMkLst>
        <pc:picChg chg="add del mod">
          <ac:chgData name="Ramin Ghaznavi Youvalari" userId="fb9922c7-f767-4dee-8991-44d8a290b4bf" providerId="ADAL" clId="{0FAC0FEE-45A8-6747-A68B-73E09B260BC2}" dt="2024-01-17T09:55:41.156" v="46" actId="478"/>
          <ac:picMkLst>
            <pc:docMk/>
            <pc:sldMk cId="606039547" sldId="608"/>
            <ac:picMk id="3" creationId="{55319E08-DB84-34FF-05EE-DA92831DF9CC}"/>
          </ac:picMkLst>
        </pc:picChg>
        <pc:picChg chg="del">
          <ac:chgData name="Ramin Ghaznavi Youvalari" userId="fb9922c7-f767-4dee-8991-44d8a290b4bf" providerId="ADAL" clId="{0FAC0FEE-45A8-6747-A68B-73E09B260BC2}" dt="2024-01-16T13:22:21" v="43" actId="478"/>
          <ac:picMkLst>
            <pc:docMk/>
            <pc:sldMk cId="606039547" sldId="608"/>
            <ac:picMk id="5" creationId="{91B7C082-2FBA-FE45-FD80-325A98CC212A}"/>
          </ac:picMkLst>
        </pc:picChg>
        <pc:picChg chg="add del mod">
          <ac:chgData name="Ramin Ghaznavi Youvalari" userId="fb9922c7-f767-4dee-8991-44d8a290b4bf" providerId="ADAL" clId="{0FAC0FEE-45A8-6747-A68B-73E09B260BC2}" dt="2024-01-17T09:56:02.748" v="50" actId="478"/>
          <ac:picMkLst>
            <pc:docMk/>
            <pc:sldMk cId="606039547" sldId="608"/>
            <ac:picMk id="5" creationId="{EE5EF6CB-F2BE-9F37-36DC-3320160F8A1D}"/>
          </ac:picMkLst>
        </pc:picChg>
        <pc:picChg chg="add mod">
          <ac:chgData name="Ramin Ghaznavi Youvalari" userId="fb9922c7-f767-4dee-8991-44d8a290b4bf" providerId="ADAL" clId="{0FAC0FEE-45A8-6747-A68B-73E09B260BC2}" dt="2024-01-17T09:56:05.699" v="52" actId="1076"/>
          <ac:picMkLst>
            <pc:docMk/>
            <pc:sldMk cId="606039547" sldId="608"/>
            <ac:picMk id="6" creationId="{CB3DB958-11EE-A7C0-F795-7235EEA1D006}"/>
          </ac:picMkLst>
        </pc:picChg>
      </pc:sldChg>
      <pc:sldChg chg="modSp mod">
        <pc:chgData name="Ramin Ghaznavi Youvalari" userId="fb9922c7-f767-4dee-8991-44d8a290b4bf" providerId="ADAL" clId="{0FAC0FEE-45A8-6747-A68B-73E09B260BC2}" dt="2024-01-16T13:22:39.027" v="45"/>
        <pc:sldMkLst>
          <pc:docMk/>
          <pc:sldMk cId="1099447309" sldId="609"/>
        </pc:sldMkLst>
        <pc:spChg chg="mod">
          <ac:chgData name="Ramin Ghaznavi Youvalari" userId="fb9922c7-f767-4dee-8991-44d8a290b4bf" providerId="ADAL" clId="{0FAC0FEE-45A8-6747-A68B-73E09B260BC2}" dt="2024-01-16T13:22:39.027" v="45"/>
          <ac:spMkLst>
            <pc:docMk/>
            <pc:sldMk cId="1099447309" sldId="609"/>
            <ac:spMk id="3" creationId="{B3ACE914-FF93-4FAC-BFC1-2006088A4636}"/>
          </ac:spMkLst>
        </pc:spChg>
      </pc:sldChg>
    </pc:docChg>
  </pc:docChgLst>
  <pc:docChgLst>
    <pc:chgData name="Ramin Ghaznavi Youvalari" userId="fb9922c7-f767-4dee-8991-44d8a290b4bf" providerId="ADAL" clId="{2C0A8D18-2255-B34E-AF1D-FCE21EAAE11A}"/>
    <pc:docChg chg="undo custSel addSld delSld modSld sldOrd">
      <pc:chgData name="Ramin Ghaznavi Youvalari" userId="fb9922c7-f767-4dee-8991-44d8a290b4bf" providerId="ADAL" clId="{2C0A8D18-2255-B34E-AF1D-FCE21EAAE11A}" dt="2024-01-16T13:18:00.611" v="116"/>
      <pc:docMkLst>
        <pc:docMk/>
      </pc:docMkLst>
      <pc:sldChg chg="modSp mod">
        <pc:chgData name="Ramin Ghaznavi Youvalari" userId="fb9922c7-f767-4dee-8991-44d8a290b4bf" providerId="ADAL" clId="{2C0A8D18-2255-B34E-AF1D-FCE21EAAE11A}" dt="2024-01-16T13:16:11.355" v="113" actId="20577"/>
        <pc:sldMkLst>
          <pc:docMk/>
          <pc:sldMk cId="3368537418" sldId="595"/>
        </pc:sldMkLst>
        <pc:spChg chg="mod">
          <ac:chgData name="Ramin Ghaznavi Youvalari" userId="fb9922c7-f767-4dee-8991-44d8a290b4bf" providerId="ADAL" clId="{2C0A8D18-2255-B34E-AF1D-FCE21EAAE11A}" dt="2024-01-16T13:07:37.909" v="13"/>
          <ac:spMkLst>
            <pc:docMk/>
            <pc:sldMk cId="3368537418" sldId="595"/>
            <ac:spMk id="2" creationId="{7A8768A2-92F9-4C94-B4BE-8A5223E250F8}"/>
          </ac:spMkLst>
        </pc:spChg>
        <pc:spChg chg="mod">
          <ac:chgData name="Ramin Ghaznavi Youvalari" userId="fb9922c7-f767-4dee-8991-44d8a290b4bf" providerId="ADAL" clId="{2C0A8D18-2255-B34E-AF1D-FCE21EAAE11A}" dt="2024-01-16T13:16:11.355" v="113" actId="20577"/>
          <ac:spMkLst>
            <pc:docMk/>
            <pc:sldMk cId="3368537418" sldId="595"/>
            <ac:spMk id="3" creationId="{B3ACE914-FF93-4FAC-BFC1-2006088A4636}"/>
          </ac:spMkLst>
        </pc:spChg>
      </pc:sldChg>
      <pc:sldChg chg="del">
        <pc:chgData name="Ramin Ghaznavi Youvalari" userId="fb9922c7-f767-4dee-8991-44d8a290b4bf" providerId="ADAL" clId="{2C0A8D18-2255-B34E-AF1D-FCE21EAAE11A}" dt="2024-01-16T13:06:45.761" v="8" actId="2696"/>
        <pc:sldMkLst>
          <pc:docMk/>
          <pc:sldMk cId="2179350845" sldId="599"/>
        </pc:sldMkLst>
      </pc:sldChg>
      <pc:sldChg chg="del">
        <pc:chgData name="Ramin Ghaznavi Youvalari" userId="fb9922c7-f767-4dee-8991-44d8a290b4bf" providerId="ADAL" clId="{2C0A8D18-2255-B34E-AF1D-FCE21EAAE11A}" dt="2024-01-16T13:07:56.159" v="15" actId="2696"/>
        <pc:sldMkLst>
          <pc:docMk/>
          <pc:sldMk cId="3465213272" sldId="600"/>
        </pc:sldMkLst>
      </pc:sldChg>
      <pc:sldChg chg="del">
        <pc:chgData name="Ramin Ghaznavi Youvalari" userId="fb9922c7-f767-4dee-8991-44d8a290b4bf" providerId="ADAL" clId="{2C0A8D18-2255-B34E-AF1D-FCE21EAAE11A}" dt="2024-01-16T13:08:03.765" v="17" actId="2696"/>
        <pc:sldMkLst>
          <pc:docMk/>
          <pc:sldMk cId="7142245" sldId="601"/>
        </pc:sldMkLst>
      </pc:sldChg>
      <pc:sldChg chg="del">
        <pc:chgData name="Ramin Ghaznavi Youvalari" userId="fb9922c7-f767-4dee-8991-44d8a290b4bf" providerId="ADAL" clId="{2C0A8D18-2255-B34E-AF1D-FCE21EAAE11A}" dt="2024-01-16T13:07:52.510" v="14" actId="2696"/>
        <pc:sldMkLst>
          <pc:docMk/>
          <pc:sldMk cId="1118190166" sldId="602"/>
        </pc:sldMkLst>
      </pc:sldChg>
      <pc:sldChg chg="del">
        <pc:chgData name="Ramin Ghaznavi Youvalari" userId="fb9922c7-f767-4dee-8991-44d8a290b4bf" providerId="ADAL" clId="{2C0A8D18-2255-B34E-AF1D-FCE21EAAE11A}" dt="2024-01-16T13:07:59.342" v="16" actId="2696"/>
        <pc:sldMkLst>
          <pc:docMk/>
          <pc:sldMk cId="2173786224" sldId="603"/>
        </pc:sldMkLst>
      </pc:sldChg>
      <pc:sldChg chg="modSp mod">
        <pc:chgData name="Ramin Ghaznavi Youvalari" userId="fb9922c7-f767-4dee-8991-44d8a290b4bf" providerId="ADAL" clId="{2C0A8D18-2255-B34E-AF1D-FCE21EAAE11A}" dt="2024-01-16T13:06:26.833" v="7" actId="27636"/>
        <pc:sldMkLst>
          <pc:docMk/>
          <pc:sldMk cId="822804893" sldId="604"/>
        </pc:sldMkLst>
        <pc:spChg chg="mod">
          <ac:chgData name="Ramin Ghaznavi Youvalari" userId="fb9922c7-f767-4dee-8991-44d8a290b4bf" providerId="ADAL" clId="{2C0A8D18-2255-B34E-AF1D-FCE21EAAE11A}" dt="2024-01-16T13:06:01.588" v="3" actId="27636"/>
          <ac:spMkLst>
            <pc:docMk/>
            <pc:sldMk cId="822804893" sldId="604"/>
            <ac:spMk id="5" creationId="{6900611D-ACE0-4E45-85F2-9583AFB5FE93}"/>
          </ac:spMkLst>
        </pc:spChg>
        <pc:spChg chg="mod">
          <ac:chgData name="Ramin Ghaznavi Youvalari" userId="fb9922c7-f767-4dee-8991-44d8a290b4bf" providerId="ADAL" clId="{2C0A8D18-2255-B34E-AF1D-FCE21EAAE11A}" dt="2024-01-16T13:06:26.833" v="7" actId="27636"/>
          <ac:spMkLst>
            <pc:docMk/>
            <pc:sldMk cId="822804893" sldId="604"/>
            <ac:spMk id="6" creationId="{BB1CC588-877F-423C-A18E-C3465615A1DA}"/>
          </ac:spMkLst>
        </pc:spChg>
      </pc:sldChg>
      <pc:sldChg chg="addSp delSp modSp add mod setBg">
        <pc:chgData name="Ramin Ghaznavi Youvalari" userId="fb9922c7-f767-4dee-8991-44d8a290b4bf" providerId="ADAL" clId="{2C0A8D18-2255-B34E-AF1D-FCE21EAAE11A}" dt="2024-01-16T13:18:00.611" v="116"/>
        <pc:sldMkLst>
          <pc:docMk/>
          <pc:sldMk cId="2301178864" sldId="605"/>
        </pc:sldMkLst>
        <pc:spChg chg="mod">
          <ac:chgData name="Ramin Ghaznavi Youvalari" userId="fb9922c7-f767-4dee-8991-44d8a290b4bf" providerId="ADAL" clId="{2C0A8D18-2255-B34E-AF1D-FCE21EAAE11A}" dt="2024-01-16T13:18:00.611" v="116"/>
          <ac:spMkLst>
            <pc:docMk/>
            <pc:sldMk cId="2301178864" sldId="605"/>
            <ac:spMk id="2" creationId="{7A8768A2-92F9-4C94-B4BE-8A5223E250F8}"/>
          </ac:spMkLst>
        </pc:spChg>
        <pc:spChg chg="mod">
          <ac:chgData name="Ramin Ghaznavi Youvalari" userId="fb9922c7-f767-4dee-8991-44d8a290b4bf" providerId="ADAL" clId="{2C0A8D18-2255-B34E-AF1D-FCE21EAAE11A}" dt="2024-01-16T13:16:22.082" v="114" actId="255"/>
          <ac:spMkLst>
            <pc:docMk/>
            <pc:sldMk cId="2301178864" sldId="605"/>
            <ac:spMk id="3" creationId="{B3ACE914-FF93-4FAC-BFC1-2006088A4636}"/>
          </ac:spMkLst>
        </pc:spChg>
        <pc:spChg chg="mod ord">
          <ac:chgData name="Ramin Ghaznavi Youvalari" userId="fb9922c7-f767-4dee-8991-44d8a290b4bf" providerId="ADAL" clId="{2C0A8D18-2255-B34E-AF1D-FCE21EAAE11A}" dt="2024-01-16T13:09:08.584" v="25" actId="26606"/>
          <ac:spMkLst>
            <pc:docMk/>
            <pc:sldMk cId="2301178864" sldId="605"/>
            <ac:spMk id="4" creationId="{C075F701-B64C-4302-BF53-6DB5DA28393F}"/>
          </ac:spMkLst>
        </pc:spChg>
        <pc:spChg chg="add del">
          <ac:chgData name="Ramin Ghaznavi Youvalari" userId="fb9922c7-f767-4dee-8991-44d8a290b4bf" providerId="ADAL" clId="{2C0A8D18-2255-B34E-AF1D-FCE21EAAE11A}" dt="2024-01-16T13:09:08.584" v="25" actId="26606"/>
          <ac:spMkLst>
            <pc:docMk/>
            <pc:sldMk cId="2301178864" sldId="605"/>
            <ac:spMk id="10" creationId="{C33BF9DD-8A45-4EEE-B231-0A14D322E5F9}"/>
          </ac:spMkLst>
        </pc:spChg>
        <pc:spChg chg="add del">
          <ac:chgData name="Ramin Ghaznavi Youvalari" userId="fb9922c7-f767-4dee-8991-44d8a290b4bf" providerId="ADAL" clId="{2C0A8D18-2255-B34E-AF1D-FCE21EAAE11A}" dt="2024-01-16T13:09:08.584" v="25" actId="26606"/>
          <ac:spMkLst>
            <pc:docMk/>
            <pc:sldMk cId="2301178864" sldId="605"/>
            <ac:spMk id="14" creationId="{D5FBCAC9-BD8B-4F3B-AD74-EF37D4211349}"/>
          </ac:spMkLst>
        </pc:spChg>
        <pc:spChg chg="add del">
          <ac:chgData name="Ramin Ghaznavi Youvalari" userId="fb9922c7-f767-4dee-8991-44d8a290b4bf" providerId="ADAL" clId="{2C0A8D18-2255-B34E-AF1D-FCE21EAAE11A}" dt="2024-01-16T13:09:08.584" v="25" actId="26606"/>
          <ac:spMkLst>
            <pc:docMk/>
            <pc:sldMk cId="2301178864" sldId="605"/>
            <ac:spMk id="16" creationId="{9556C5A8-AD7E-4CE7-87BE-9EA3B5E1786F}"/>
          </ac:spMkLst>
        </pc:spChg>
        <pc:picChg chg="add mod ord">
          <ac:chgData name="Ramin Ghaznavi Youvalari" userId="fb9922c7-f767-4dee-8991-44d8a290b4bf" providerId="ADAL" clId="{2C0A8D18-2255-B34E-AF1D-FCE21EAAE11A}" dt="2024-01-16T13:11:00.536" v="71" actId="1076"/>
          <ac:picMkLst>
            <pc:docMk/>
            <pc:sldMk cId="2301178864" sldId="605"/>
            <ac:picMk id="5" creationId="{D7CF75E6-8BA6-BE61-D3D3-8E5BADEE0515}"/>
          </ac:picMkLst>
        </pc:picChg>
        <pc:cxnChg chg="add del">
          <ac:chgData name="Ramin Ghaznavi Youvalari" userId="fb9922c7-f767-4dee-8991-44d8a290b4bf" providerId="ADAL" clId="{2C0A8D18-2255-B34E-AF1D-FCE21EAAE11A}" dt="2024-01-16T13:09:08.584" v="25" actId="26606"/>
          <ac:cxnSpMkLst>
            <pc:docMk/>
            <pc:sldMk cId="2301178864" sldId="605"/>
            <ac:cxnSpMk id="12" creationId="{9020DCC9-F851-4562-BB20-1AB3C51BFD08}"/>
          </ac:cxnSpMkLst>
        </pc:cxnChg>
      </pc:sldChg>
      <pc:sldChg chg="addSp modSp add mod ord">
        <pc:chgData name="Ramin Ghaznavi Youvalari" userId="fb9922c7-f767-4dee-8991-44d8a290b4bf" providerId="ADAL" clId="{2C0A8D18-2255-B34E-AF1D-FCE21EAAE11A}" dt="2024-01-16T13:15:38.702" v="110" actId="255"/>
        <pc:sldMkLst>
          <pc:docMk/>
          <pc:sldMk cId="1548318659" sldId="606"/>
        </pc:sldMkLst>
        <pc:spChg chg="mod">
          <ac:chgData name="Ramin Ghaznavi Youvalari" userId="fb9922c7-f767-4dee-8991-44d8a290b4bf" providerId="ADAL" clId="{2C0A8D18-2255-B34E-AF1D-FCE21EAAE11A}" dt="2024-01-16T13:11:47.919" v="76"/>
          <ac:spMkLst>
            <pc:docMk/>
            <pc:sldMk cId="1548318659" sldId="606"/>
            <ac:spMk id="2" creationId="{7A8768A2-92F9-4C94-B4BE-8A5223E250F8}"/>
          </ac:spMkLst>
        </pc:spChg>
        <pc:spChg chg="mod">
          <ac:chgData name="Ramin Ghaznavi Youvalari" userId="fb9922c7-f767-4dee-8991-44d8a290b4bf" providerId="ADAL" clId="{2C0A8D18-2255-B34E-AF1D-FCE21EAAE11A}" dt="2024-01-16T13:15:38.702" v="110" actId="255"/>
          <ac:spMkLst>
            <pc:docMk/>
            <pc:sldMk cId="1548318659" sldId="606"/>
            <ac:spMk id="3" creationId="{B3ACE914-FF93-4FAC-BFC1-2006088A4636}"/>
          </ac:spMkLst>
        </pc:spChg>
        <pc:graphicFrameChg chg="add mod">
          <ac:chgData name="Ramin Ghaznavi Youvalari" userId="fb9922c7-f767-4dee-8991-44d8a290b4bf" providerId="ADAL" clId="{2C0A8D18-2255-B34E-AF1D-FCE21EAAE11A}" dt="2024-01-16T13:12:24.819" v="79" actId="1076"/>
          <ac:graphicFrameMkLst>
            <pc:docMk/>
            <pc:sldMk cId="1548318659" sldId="606"/>
            <ac:graphicFrameMk id="5" creationId="{ACB5D97B-F0C8-C0CE-009D-D330C1917A1B}"/>
          </ac:graphicFrameMkLst>
        </pc:graphicFrameChg>
      </pc:sldChg>
      <pc:sldChg chg="delSp modSp add mod">
        <pc:chgData name="Ramin Ghaznavi Youvalari" userId="fb9922c7-f767-4dee-8991-44d8a290b4bf" providerId="ADAL" clId="{2C0A8D18-2255-B34E-AF1D-FCE21EAAE11A}" dt="2024-01-16T13:14:45.800" v="100" actId="255"/>
        <pc:sldMkLst>
          <pc:docMk/>
          <pc:sldMk cId="3806083582" sldId="607"/>
        </pc:sldMkLst>
        <pc:spChg chg="mod">
          <ac:chgData name="Ramin Ghaznavi Youvalari" userId="fb9922c7-f767-4dee-8991-44d8a290b4bf" providerId="ADAL" clId="{2C0A8D18-2255-B34E-AF1D-FCE21EAAE11A}" dt="2024-01-16T13:14:45.800" v="100" actId="255"/>
          <ac:spMkLst>
            <pc:docMk/>
            <pc:sldMk cId="3806083582" sldId="607"/>
            <ac:spMk id="3" creationId="{B3ACE914-FF93-4FAC-BFC1-2006088A4636}"/>
          </ac:spMkLst>
        </pc:spChg>
        <pc:graphicFrameChg chg="del">
          <ac:chgData name="Ramin Ghaznavi Youvalari" userId="fb9922c7-f767-4dee-8991-44d8a290b4bf" providerId="ADAL" clId="{2C0A8D18-2255-B34E-AF1D-FCE21EAAE11A}" dt="2024-01-16T13:12:53.486" v="81" actId="478"/>
          <ac:graphicFrameMkLst>
            <pc:docMk/>
            <pc:sldMk cId="3806083582" sldId="607"/>
            <ac:graphicFrameMk id="5" creationId="{ACB5D97B-F0C8-C0CE-009D-D330C1917A1B}"/>
          </ac:graphicFrameMkLst>
        </pc:graphicFrameChg>
      </pc:sldChg>
      <pc:sldChg chg="addSp delSp modSp add mod ord">
        <pc:chgData name="Ramin Ghaznavi Youvalari" userId="fb9922c7-f767-4dee-8991-44d8a290b4bf" providerId="ADAL" clId="{2C0A8D18-2255-B34E-AF1D-FCE21EAAE11A}" dt="2024-01-16T13:13:51.312" v="90" actId="20578"/>
        <pc:sldMkLst>
          <pc:docMk/>
          <pc:sldMk cId="606039547" sldId="608"/>
        </pc:sldMkLst>
        <pc:spChg chg="mod">
          <ac:chgData name="Ramin Ghaznavi Youvalari" userId="fb9922c7-f767-4dee-8991-44d8a290b4bf" providerId="ADAL" clId="{2C0A8D18-2255-B34E-AF1D-FCE21EAAE11A}" dt="2024-01-16T13:13:16.556" v="85"/>
          <ac:spMkLst>
            <pc:docMk/>
            <pc:sldMk cId="606039547" sldId="608"/>
            <ac:spMk id="2" creationId="{7A8768A2-92F9-4C94-B4BE-8A5223E250F8}"/>
          </ac:spMkLst>
        </pc:spChg>
        <pc:spChg chg="del mod">
          <ac:chgData name="Ramin Ghaznavi Youvalari" userId="fb9922c7-f767-4dee-8991-44d8a290b4bf" providerId="ADAL" clId="{2C0A8D18-2255-B34E-AF1D-FCE21EAAE11A}" dt="2024-01-16T13:13:34.661" v="88" actId="478"/>
          <ac:spMkLst>
            <pc:docMk/>
            <pc:sldMk cId="606039547" sldId="608"/>
            <ac:spMk id="3" creationId="{B3ACE914-FF93-4FAC-BFC1-2006088A4636}"/>
          </ac:spMkLst>
        </pc:spChg>
        <pc:picChg chg="add mod">
          <ac:chgData name="Ramin Ghaznavi Youvalari" userId="fb9922c7-f767-4dee-8991-44d8a290b4bf" providerId="ADAL" clId="{2C0A8D18-2255-B34E-AF1D-FCE21EAAE11A}" dt="2024-01-16T13:13:25.998" v="86"/>
          <ac:picMkLst>
            <pc:docMk/>
            <pc:sldMk cId="606039547" sldId="608"/>
            <ac:picMk id="5" creationId="{91B7C082-2FBA-FE45-FD80-325A98CC212A}"/>
          </ac:picMkLst>
        </pc:picChg>
      </pc:sldChg>
      <pc:sldChg chg="modSp add mod">
        <pc:chgData name="Ramin Ghaznavi Youvalari" userId="fb9922c7-f767-4dee-8991-44d8a290b4bf" providerId="ADAL" clId="{2C0A8D18-2255-B34E-AF1D-FCE21EAAE11A}" dt="2024-01-16T13:14:25.738" v="98" actId="20577"/>
        <pc:sldMkLst>
          <pc:docMk/>
          <pc:sldMk cId="1099447309" sldId="609"/>
        </pc:sldMkLst>
        <pc:spChg chg="mod">
          <ac:chgData name="Ramin Ghaznavi Youvalari" userId="fb9922c7-f767-4dee-8991-44d8a290b4bf" providerId="ADAL" clId="{2C0A8D18-2255-B34E-AF1D-FCE21EAAE11A}" dt="2024-01-16T13:14:03.204" v="91"/>
          <ac:spMkLst>
            <pc:docMk/>
            <pc:sldMk cId="1099447309" sldId="609"/>
            <ac:spMk id="2" creationId="{7A8768A2-92F9-4C94-B4BE-8A5223E250F8}"/>
          </ac:spMkLst>
        </pc:spChg>
        <pc:spChg chg="mod">
          <ac:chgData name="Ramin Ghaznavi Youvalari" userId="fb9922c7-f767-4dee-8991-44d8a290b4bf" providerId="ADAL" clId="{2C0A8D18-2255-B34E-AF1D-FCE21EAAE11A}" dt="2024-01-16T13:14:25.738" v="98" actId="20577"/>
          <ac:spMkLst>
            <pc:docMk/>
            <pc:sldMk cId="1099447309" sldId="609"/>
            <ac:spMk id="3" creationId="{B3ACE914-FF93-4FAC-BFC1-2006088A463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9D5B87-F48F-467D-8316-6F67632ED6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27BCF97-9189-4C05-9F87-23A3F2332C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5F3602-E4F2-40AA-BB5D-2B017FE547C4}" type="datetimeFigureOut">
              <a:rPr lang="en-US" smtClean="0"/>
              <a:t>1/17/2024</a:t>
            </a:fld>
            <a:endParaRPr lang="en-US"/>
          </a:p>
        </p:txBody>
      </p:sp>
      <p:sp>
        <p:nvSpPr>
          <p:cNvPr id="4" name="Footer Placeholder 3">
            <a:extLst>
              <a:ext uri="{FF2B5EF4-FFF2-40B4-BE49-F238E27FC236}">
                <a16:creationId xmlns:a16="http://schemas.microsoft.com/office/drawing/2014/main" id="{9C0E993E-D230-4635-BE24-A7C7940B68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B85808-49E4-4ED9-B30D-F66439F47A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6DAE8A-BC92-4234-8B39-F27B914E4EED}" type="slidenum">
              <a:rPr lang="en-US" smtClean="0"/>
              <a:t>‹#›</a:t>
            </a:fld>
            <a:endParaRPr lang="en-US"/>
          </a:p>
        </p:txBody>
      </p:sp>
    </p:spTree>
    <p:extLst>
      <p:ext uri="{BB962C8B-B14F-4D97-AF65-F5344CB8AC3E}">
        <p14:creationId xmlns:p14="http://schemas.microsoft.com/office/powerpoint/2010/main" val="677337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flip="none" rotWithShape="1">
          <a:gsLst>
            <a:gs pos="86000">
              <a:srgbClr val="FFB685">
                <a:alpha val="75000"/>
              </a:srgbClr>
            </a:gs>
            <a:gs pos="64000">
              <a:srgbClr val="FFDCC5">
                <a:alpha val="40000"/>
              </a:srgbClr>
            </a:gs>
            <a:gs pos="38000">
              <a:schemeClr val="bg1"/>
            </a:gs>
            <a:gs pos="100000">
              <a:srgbClr val="FF7619"/>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66799" y="2503554"/>
            <a:ext cx="10058400" cy="1850891"/>
          </a:xfrm>
        </p:spPr>
        <p:txBody>
          <a:bodyPr anchor="ctr">
            <a:normAutofit/>
          </a:bodyPr>
          <a:lstStyle>
            <a:lvl1pPr algn="ctr">
              <a:lnSpc>
                <a:spcPct val="85000"/>
              </a:lnSpc>
              <a:defRPr sz="5400" spc="-50" baseline="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393575" y="4949911"/>
            <a:ext cx="7404847" cy="1149675"/>
          </a:xfrm>
        </p:spPr>
        <p:txBody>
          <a:bodyPr lIns="91440" rIns="91440">
            <a:normAutofit/>
          </a:bodyPr>
          <a:lstStyle>
            <a:lvl1pPr marL="0" indent="0" algn="ctr">
              <a:buNone/>
              <a:defRPr sz="3200" i="0" cap="all" spc="200" baseline="0">
                <a:solidFill>
                  <a:schemeClr val="bg1"/>
                </a:solidFill>
                <a:effectLst>
                  <a:outerShdw blurRad="38100" dist="38100" dir="2700000" algn="tl">
                    <a:srgbClr val="000000">
                      <a:alpha val="43137"/>
                    </a:srgbClr>
                  </a:outerShdw>
                </a:effectLst>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sp>
        <p:nvSpPr>
          <p:cNvPr id="9" name="矩形 16">
            <a:extLst>
              <a:ext uri="{FF2B5EF4-FFF2-40B4-BE49-F238E27FC236}">
                <a16:creationId xmlns:a16="http://schemas.microsoft.com/office/drawing/2014/main" id="{C238DDC1-55F6-44F2-9279-4D27C5211E97}"/>
              </a:ext>
            </a:extLst>
          </p:cNvPr>
          <p:cNvSpPr/>
          <p:nvPr userDrawn="1"/>
        </p:nvSpPr>
        <p:spPr>
          <a:xfrm>
            <a:off x="0" y="6596390"/>
            <a:ext cx="12192000" cy="261610"/>
          </a:xfrm>
          <a:prstGeom prst="rect">
            <a:avLst/>
          </a:prstGeom>
          <a:solidFill>
            <a:srgbClr val="FF7619"/>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3" name="Image 12">
            <a:extLst>
              <a:ext uri="{FF2B5EF4-FFF2-40B4-BE49-F238E27FC236}">
                <a16:creationId xmlns:a16="http://schemas.microsoft.com/office/drawing/2014/main" id="{027274D0-C478-4DB6-B14C-4ABA0801F4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390" y="336457"/>
            <a:ext cx="1397220" cy="1717935"/>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矩形 16">
            <a:extLst>
              <a:ext uri="{FF2B5EF4-FFF2-40B4-BE49-F238E27FC236}">
                <a16:creationId xmlns:a16="http://schemas.microsoft.com/office/drawing/2014/main" id="{143429F2-D541-43C9-9B6C-A48577D2C57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0" name="幻灯片编号">
            <a:extLst>
              <a:ext uri="{FF2B5EF4-FFF2-40B4-BE49-F238E27FC236}">
                <a16:creationId xmlns:a16="http://schemas.microsoft.com/office/drawing/2014/main" id="{BEC53EF5-6451-460A-8E8E-0CA5039EB982}"/>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C1E24205-50E2-4A05-ABCA-009EF8D053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3685537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25506" y="116542"/>
            <a:ext cx="11030174" cy="722623"/>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lvl1pPr>
              <a:defRPr sz="2800" b="1">
                <a:solidFill>
                  <a:schemeClr val="tx1">
                    <a:lumMod val="85000"/>
                    <a:lumOff val="15000"/>
                  </a:schemeClr>
                </a:solidFill>
                <a:latin typeface="+mn-lt"/>
              </a:defRPr>
            </a:lvl1pPr>
            <a:lvl2pPr>
              <a:defRPr sz="2400">
                <a:solidFill>
                  <a:schemeClr val="tx1">
                    <a:lumMod val="85000"/>
                    <a:lumOff val="15000"/>
                  </a:schemeClr>
                </a:solidFill>
                <a:latin typeface="+mn-lt"/>
              </a:defRPr>
            </a:lvl2pPr>
            <a:lvl3pPr>
              <a:defRPr sz="2000">
                <a:latin typeface="+mn-lt"/>
              </a:defRPr>
            </a:lvl3pPr>
            <a:lvl4pPr>
              <a:defRPr sz="1800">
                <a:latin typeface="+mn-lt"/>
              </a:defRPr>
            </a:lvl4pPr>
            <a:lvl5pPr>
              <a:defRPr sz="1600">
                <a:solidFill>
                  <a:schemeClr val="tx1">
                    <a:lumMod val="75000"/>
                    <a:lumOff val="25000"/>
                  </a:schemeClr>
                </a:solidFill>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幻灯片编号">
            <a:extLst>
              <a:ext uri="{FF2B5EF4-FFF2-40B4-BE49-F238E27FC236}">
                <a16:creationId xmlns:a16="http://schemas.microsoft.com/office/drawing/2014/main" id="{8EAC6922-795E-4BB6-9976-CA3B373D92FA}"/>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1346615083"/>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gradFill>
          <a:gsLst>
            <a:gs pos="72000">
              <a:srgbClr val="FFEBDD"/>
            </a:gs>
            <a:gs pos="41000">
              <a:schemeClr val="bg1"/>
            </a:gs>
            <a:gs pos="100000">
              <a:srgbClr val="FF9953"/>
            </a:gs>
          </a:gsLst>
          <a:lin ang="78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328" y="422609"/>
            <a:ext cx="10870603" cy="1629225"/>
          </a:xfrm>
        </p:spPr>
        <p:txBody>
          <a:bodyPr anchor="b" anchorCtr="0">
            <a:normAutofit/>
          </a:bodyPr>
          <a:lstStyle>
            <a:lvl1pPr>
              <a:lnSpc>
                <a:spcPct val="85000"/>
              </a:lnSpc>
              <a:defRPr sz="5400" b="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72931" y="2275444"/>
            <a:ext cx="10058400" cy="1143000"/>
          </a:xfrm>
        </p:spPr>
        <p:txBody>
          <a:bodyPr lIns="91440" rIns="91440" anchor="t" anchorCtr="0">
            <a:normAutofit/>
          </a:bodyPr>
          <a:lstStyle>
            <a:lvl1pPr marL="0" indent="0">
              <a:buNone/>
              <a:defRPr sz="2400" cap="all" spc="200" baseline="0">
                <a:solidFill>
                  <a:schemeClr val="tx2"/>
                </a:solidFill>
                <a:effectLst>
                  <a:outerShdw blurRad="38100" dist="38100" dir="2700000" algn="tl">
                    <a:srgbClr val="000000">
                      <a:alpha val="43137"/>
                    </a:srgbClr>
                  </a:outerShdw>
                </a:effectLst>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cxnSp>
        <p:nvCxnSpPr>
          <p:cNvPr id="9" name="Straight Connector 8"/>
          <p:cNvCxnSpPr>
            <a:cxnSpLocks/>
          </p:cNvCxnSpPr>
          <p:nvPr/>
        </p:nvCxnSpPr>
        <p:spPr>
          <a:xfrm>
            <a:off x="372931" y="2164976"/>
            <a:ext cx="1087060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16">
            <a:extLst>
              <a:ext uri="{FF2B5EF4-FFF2-40B4-BE49-F238E27FC236}">
                <a16:creationId xmlns:a16="http://schemas.microsoft.com/office/drawing/2014/main" id="{6214F692-E04F-45DC-A997-ECBB4ECD6FD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1" name="Image 10">
            <a:extLst>
              <a:ext uri="{FF2B5EF4-FFF2-40B4-BE49-F238E27FC236}">
                <a16:creationId xmlns:a16="http://schemas.microsoft.com/office/drawing/2014/main" id="{6660E38D-5E03-4FF1-A608-F304CACBF5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40659" y="1187865"/>
            <a:ext cx="5694380" cy="4681229"/>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7919" y="1187866"/>
            <a:ext cx="5633421" cy="4681230"/>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8" name="幻灯片编号">
            <a:extLst>
              <a:ext uri="{FF2B5EF4-FFF2-40B4-BE49-F238E27FC236}">
                <a16:creationId xmlns:a16="http://schemas.microsoft.com/office/drawing/2014/main" id="{ABAE451F-BE1F-434F-8FDE-BB1DB04FA6C8}"/>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34353"/>
            <a:ext cx="557784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nvPr>
        </p:nvSpPr>
        <p:spPr>
          <a:xfrm>
            <a:off x="457200" y="2339788"/>
            <a:ext cx="557784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6217920" y="1434353"/>
            <a:ext cx="566928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nvPr>
        </p:nvSpPr>
        <p:spPr>
          <a:xfrm>
            <a:off x="6217920" y="2339788"/>
            <a:ext cx="566928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0" name="Title Placeholder 1">
            <a:extLst>
              <a:ext uri="{FF2B5EF4-FFF2-40B4-BE49-F238E27FC236}">
                <a16:creationId xmlns:a16="http://schemas.microsoft.com/office/drawing/2014/main" id="{A8BAC526-C427-4827-8229-E9C7333318DE}"/>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12" name="幻灯片编号">
            <a:extLst>
              <a:ext uri="{FF2B5EF4-FFF2-40B4-BE49-F238E27FC236}">
                <a16:creationId xmlns:a16="http://schemas.microsoft.com/office/drawing/2014/main" id="{26F98CB0-EFCB-4CD4-A86C-C5706ED56359}"/>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AC6D51D2-C549-4579-B851-306D47A2EE62}"/>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7" name="幻灯片编号">
            <a:extLst>
              <a:ext uri="{FF2B5EF4-FFF2-40B4-BE49-F238E27FC236}">
                <a16:creationId xmlns:a16="http://schemas.microsoft.com/office/drawing/2014/main" id="{C05F180D-37B7-4287-9D53-17C3B76F9427}"/>
              </a:ext>
            </a:extLst>
          </p:cNvPr>
          <p:cNvSpPr txBox="1">
            <a:spLocks noGrp="1"/>
          </p:cNvSpPr>
          <p:nvPr>
            <p:ph type="sldNum" sz="quarter" idx="2"/>
          </p:nvPr>
        </p:nvSpPr>
        <p:spPr>
          <a:xfrm>
            <a:off x="10575175" y="6539258"/>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8381E0D2-9DE5-4F3B-99C9-F7D61449054D}"/>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1" name="幻灯片编号">
            <a:extLst>
              <a:ext uri="{FF2B5EF4-FFF2-40B4-BE49-F238E27FC236}">
                <a16:creationId xmlns:a16="http://schemas.microsoft.com/office/drawing/2014/main" id="{471428E6-486D-415E-86E9-97B4CEB52764}"/>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7" name="Image 6">
            <a:extLst>
              <a:ext uri="{FF2B5EF4-FFF2-40B4-BE49-F238E27FC236}">
                <a16:creationId xmlns:a16="http://schemas.microsoft.com/office/drawing/2014/main" id="{00766D7F-247F-4494-AD5A-9217EB136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71B7A3D6-CB65-4C97-B8BE-E5872AF69941}"/>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                                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8" name="Rectangle 7"/>
          <p:cNvSpPr/>
          <p:nvPr userDrawn="1"/>
        </p:nvSpPr>
        <p:spPr>
          <a:xfrm>
            <a:off x="16" y="0"/>
            <a:ext cx="4050791" cy="6858000"/>
          </a:xfrm>
          <a:prstGeom prst="rect">
            <a:avLst/>
          </a:prstGeom>
          <a:solidFill>
            <a:srgbClr val="BD582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200" b="0">
                <a:solidFill>
                  <a:srgbClr val="FFFFFF"/>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lvl1pPr>
              <a:defRPr sz="2800"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sz="2000">
                <a:ea typeface="Arial Unicode MS" panose="020B0604020202020204"/>
              </a:defRPr>
            </a:lvl3pPr>
            <a:lvl4pPr>
              <a:defRPr sz="1800">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b="1">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13" name="幻灯片编号">
            <a:extLst>
              <a:ext uri="{FF2B5EF4-FFF2-40B4-BE49-F238E27FC236}">
                <a16:creationId xmlns:a16="http://schemas.microsoft.com/office/drawing/2014/main" id="{3BA75596-6051-49F7-BA89-BDF42A355992}"/>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12" name="Image 11">
            <a:extLst>
              <a:ext uri="{FF2B5EF4-FFF2-40B4-BE49-F238E27FC236}">
                <a16:creationId xmlns:a16="http://schemas.microsoft.com/office/drawing/2014/main" id="{854B8E81-B3C3-4F18-B92F-5B702B54A2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Title Placeholder 1">
            <a:extLst>
              <a:ext uri="{FF2B5EF4-FFF2-40B4-BE49-F238E27FC236}">
                <a16:creationId xmlns:a16="http://schemas.microsoft.com/office/drawing/2014/main" id="{772B0354-F662-4949-8154-16B0E141B726}"/>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4581C19D-DF69-48CE-96AA-B58D9B3D6201}"/>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914" y="34022"/>
            <a:ext cx="11275404"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17" name="矩形 16"/>
          <p:cNvSpPr/>
          <p:nvPr/>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2024,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cxnSp>
        <p:nvCxnSpPr>
          <p:cNvPr id="12" name="Straight Connector 9">
            <a:extLst>
              <a:ext uri="{FF2B5EF4-FFF2-40B4-BE49-F238E27FC236}">
                <a16:creationId xmlns:a16="http://schemas.microsoft.com/office/drawing/2014/main" id="{EF6486CC-A419-47DB-AE97-687783F97157}"/>
              </a:ext>
            </a:extLst>
          </p:cNvPr>
          <p:cNvCxnSpPr/>
          <p:nvPr userDrawn="1"/>
        </p:nvCxnSpPr>
        <p:spPr>
          <a:xfrm>
            <a:off x="0" y="797437"/>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幻灯片编号">
            <a:extLst>
              <a:ext uri="{FF2B5EF4-FFF2-40B4-BE49-F238E27FC236}">
                <a16:creationId xmlns:a16="http://schemas.microsoft.com/office/drawing/2014/main" id="{AEF8560A-07C1-48B1-A51C-2CC6DC5A4F35}"/>
              </a:ext>
            </a:extLst>
          </p:cNvPr>
          <p:cNvSpPr txBox="1">
            <a:spLocks noGrp="1"/>
          </p:cNvSpPr>
          <p:nvPr>
            <p:ph type="sldNum" sz="quarter" idx="4"/>
          </p:nvPr>
        </p:nvSpPr>
        <p:spPr>
          <a:xfrm>
            <a:off x="10575175" y="6517742"/>
            <a:ext cx="1312025" cy="382884"/>
          </a:xfrm>
          <a:prstGeom prst="rect">
            <a:avLst/>
          </a:prstGeom>
        </p:spPr>
        <p:txBody>
          <a:bodyPr/>
          <a:lstStyle>
            <a:lvl1pPr algn="r">
              <a:defRPr b="1">
                <a:solidFill>
                  <a:schemeClr val="bg1"/>
                </a:solidFill>
              </a:defRPr>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04083B96-F9BE-45E6-BCE1-56F5EDC97DD8}"/>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Arial Unicode MS" panose="020B0604020202020204"/>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Arial Unicode MS" panose="020B0604020202020204"/>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900611D-ACE0-4E45-85F2-9583AFB5FE93}"/>
              </a:ext>
            </a:extLst>
          </p:cNvPr>
          <p:cNvSpPr>
            <a:spLocks noGrp="1"/>
          </p:cNvSpPr>
          <p:nvPr>
            <p:ph type="ctrTitle"/>
          </p:nvPr>
        </p:nvSpPr>
        <p:spPr>
          <a:xfrm>
            <a:off x="1066798" y="2503554"/>
            <a:ext cx="10287001" cy="1850891"/>
          </a:xfrm>
        </p:spPr>
        <p:txBody>
          <a:bodyPr>
            <a:normAutofit/>
          </a:bodyPr>
          <a:lstStyle/>
          <a:p>
            <a:r>
              <a:rPr lang="en-CA" sz="4000" dirty="0">
                <a:latin typeface="Times New Roman" panose="02020603050405020304" pitchFamily="18" charset="0"/>
                <a:cs typeface="Times New Roman" panose="02020603050405020304" pitchFamily="18" charset="0"/>
              </a:rPr>
              <a:t>JVET-AG0141</a:t>
            </a:r>
            <a:br>
              <a:rPr lang="en-GB" sz="4000" dirty="0">
                <a:latin typeface="Times New Roman" panose="02020603050405020304" pitchFamily="18" charset="0"/>
                <a:cs typeface="Times New Roman" panose="02020603050405020304" pitchFamily="18" charset="0"/>
              </a:rPr>
            </a:br>
            <a:r>
              <a:rPr lang="en-GB" sz="4000" dirty="0">
                <a:latin typeface="Times New Roman" panose="02020603050405020304" pitchFamily="18" charset="0"/>
                <a:cs typeface="Times New Roman" panose="02020603050405020304" pitchFamily="18" charset="0"/>
              </a:rPr>
              <a:t> AHG 12: </a:t>
            </a:r>
            <a:r>
              <a:rPr lang="en-CA" sz="4000" dirty="0">
                <a:latin typeface="Times New Roman" panose="02020603050405020304" pitchFamily="18" charset="0"/>
                <a:cs typeface="Times New Roman" panose="02020603050405020304" pitchFamily="18" charset="0"/>
              </a:rPr>
              <a:t>Occurrence-based intra coding (OBIC) </a:t>
            </a:r>
            <a:endParaRPr lang="en-GB" sz="4000" dirty="0"/>
          </a:p>
        </p:txBody>
      </p:sp>
      <p:sp>
        <p:nvSpPr>
          <p:cNvPr id="6" name="Sous-titre 5">
            <a:extLst>
              <a:ext uri="{FF2B5EF4-FFF2-40B4-BE49-F238E27FC236}">
                <a16:creationId xmlns:a16="http://schemas.microsoft.com/office/drawing/2014/main" id="{BB1CC588-877F-423C-A18E-C3465615A1DA}"/>
              </a:ext>
            </a:extLst>
          </p:cNvPr>
          <p:cNvSpPr>
            <a:spLocks noGrp="1"/>
          </p:cNvSpPr>
          <p:nvPr>
            <p:ph type="subTitle" idx="1"/>
          </p:nvPr>
        </p:nvSpPr>
        <p:spPr/>
        <p:txBody>
          <a:bodyPr>
            <a:normAutofit fontScale="85000" lnSpcReduction="20000"/>
          </a:bodyPr>
          <a:lstStyle/>
          <a:p>
            <a:r>
              <a:rPr lang="en-GB" dirty="0">
                <a:solidFill>
                  <a:schemeClr val="tx1"/>
                </a:solidFill>
                <a:latin typeface="Times New Roman" panose="02020603050405020304" pitchFamily="18" charset="0"/>
                <a:cs typeface="Times New Roman" panose="02020603050405020304" pitchFamily="18" charset="0"/>
              </a:rPr>
              <a:t>Ramin G. Youvalari</a:t>
            </a:r>
          </a:p>
          <a:p>
            <a:r>
              <a:rPr lang="en-GB" dirty="0">
                <a:solidFill>
                  <a:schemeClr val="tx1"/>
                </a:solidFill>
                <a:latin typeface="Times New Roman" panose="02020603050405020304" pitchFamily="18" charset="0"/>
                <a:cs typeface="Times New Roman" panose="02020603050405020304" pitchFamily="18" charset="0"/>
              </a:rPr>
              <a:t> Mohsen Abdoli</a:t>
            </a:r>
            <a:br>
              <a:rPr lang="en-GB" dirty="0">
                <a:solidFill>
                  <a:schemeClr val="tx1"/>
                </a:solidFill>
                <a:latin typeface="Times New Roman" panose="02020603050405020304" pitchFamily="18" charset="0"/>
                <a:cs typeface="Times New Roman" panose="02020603050405020304" pitchFamily="18" charset="0"/>
              </a:rPr>
            </a:br>
            <a:endParaRPr lang="en-GB"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804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Introduction</a:t>
            </a:r>
            <a:endParaRPr lang="en-GB" dirty="0"/>
          </a:p>
        </p:txBody>
      </p:sp>
      <p:sp>
        <p:nvSpPr>
          <p:cNvPr id="3" name="Espace réservé du contenu 2">
            <a:extLst>
              <a:ext uri="{FF2B5EF4-FFF2-40B4-BE49-F238E27FC236}">
                <a16:creationId xmlns:a16="http://schemas.microsoft.com/office/drawing/2014/main" id="{B3ACE914-FF93-4FAC-BFC1-2006088A4636}"/>
              </a:ext>
            </a:extLst>
          </p:cNvPr>
          <p:cNvSpPr>
            <a:spLocks noGrp="1"/>
          </p:cNvSpPr>
          <p:nvPr>
            <p:ph idx="1"/>
          </p:nvPr>
        </p:nvSpPr>
        <p:spPr>
          <a:xfrm>
            <a:off x="272143" y="1222049"/>
            <a:ext cx="10883537" cy="5044280"/>
          </a:xfrm>
        </p:spPr>
        <p:txBody>
          <a:bodyPr>
            <a:normAutofit lnSpcReduction="10000"/>
          </a:bodyPr>
          <a:lstStyle/>
          <a:p>
            <a:pPr marL="0" indent="0">
              <a:buNone/>
            </a:pPr>
            <a:endParaRPr lang="en-US" sz="2800" dirty="0">
              <a:latin typeface="Times New Roman" panose="02020603050405020304" pitchFamily="18" charset="0"/>
              <a:cs typeface="Times New Roman" panose="02020603050405020304" pitchFamily="18" charset="0"/>
            </a:endParaRP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800" b="0" dirty="0">
                <a:latin typeface="Times New Roman" panose="02020603050405020304" pitchFamily="18" charset="0"/>
                <a:cs typeface="Times New Roman" panose="02020603050405020304" pitchFamily="18" charset="0"/>
              </a:rPr>
              <a:t> DIMD mode in ECM derives up to five intra modes from the reconstructed neighbor samples, and those five predictors are combined with the planar mode predictor with the weights derived from the histogram of gradients.</a:t>
            </a: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FI" sz="2800" b="0" dirty="0">
              <a:latin typeface="Times New Roman" panose="02020603050405020304" pitchFamily="18" charset="0"/>
              <a:cs typeface="Times New Roman" panose="02020603050405020304" pitchFamily="18" charset="0"/>
            </a:endParaRP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800" b="0" dirty="0">
                <a:latin typeface="Times New Roman" panose="02020603050405020304" pitchFamily="18" charset="0"/>
                <a:cs typeface="Times New Roman" panose="02020603050405020304" pitchFamily="18" charset="0"/>
              </a:rPr>
              <a:t> In this contribution, we propose a new intra prediction method that, similar to DIMD, blends up to five angular predictions with a planar prediction to generate the final block prediction.</a:t>
            </a: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b="0" dirty="0">
              <a:latin typeface="Times New Roman" panose="02020603050405020304" pitchFamily="18" charset="0"/>
              <a:cs typeface="Times New Roman" panose="02020603050405020304" pitchFamily="18" charset="0"/>
            </a:endParaRP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b="0" dirty="0">
                <a:latin typeface="Times New Roman" panose="02020603050405020304" pitchFamily="18" charset="0"/>
                <a:cs typeface="Times New Roman" panose="02020603050405020304" pitchFamily="18" charset="0"/>
              </a:rPr>
              <a:t> The difference is that instead of Histogram of Gradient (</a:t>
            </a:r>
            <a:r>
              <a:rPr lang="en-CA" b="0" dirty="0" err="1">
                <a:latin typeface="Times New Roman" panose="02020603050405020304" pitchFamily="18" charset="0"/>
                <a:cs typeface="Times New Roman" panose="02020603050405020304" pitchFamily="18" charset="0"/>
              </a:rPr>
              <a:t>HoG</a:t>
            </a:r>
            <a:r>
              <a:rPr lang="en-CA" b="0" dirty="0">
                <a:latin typeface="Times New Roman" panose="02020603050405020304" pitchFamily="18" charset="0"/>
                <a:cs typeface="Times New Roman" panose="02020603050405020304" pitchFamily="18" charset="0"/>
              </a:rPr>
              <a:t>) of IPMs, OBIC operates on Histogram of </a:t>
            </a:r>
            <a:r>
              <a:rPr lang="en-CA" b="0" dirty="0" err="1">
                <a:latin typeface="Times New Roman" panose="02020603050405020304" pitchFamily="18" charset="0"/>
                <a:cs typeface="Times New Roman" panose="02020603050405020304" pitchFamily="18" charset="0"/>
              </a:rPr>
              <a:t>oCcurrence</a:t>
            </a:r>
            <a:r>
              <a:rPr lang="en-CA" b="0" dirty="0">
                <a:latin typeface="Times New Roman" panose="02020603050405020304" pitchFamily="18" charset="0"/>
                <a:cs typeface="Times New Roman" panose="02020603050405020304" pitchFamily="18" charset="0"/>
              </a:rPr>
              <a:t> (</a:t>
            </a:r>
            <a:r>
              <a:rPr lang="en-CA" b="0" dirty="0" err="1">
                <a:latin typeface="Times New Roman" panose="02020603050405020304" pitchFamily="18" charset="0"/>
                <a:cs typeface="Times New Roman" panose="02020603050405020304" pitchFamily="18" charset="0"/>
              </a:rPr>
              <a:t>HoC</a:t>
            </a:r>
            <a:r>
              <a:rPr lang="en-CA" b="0" dirty="0">
                <a:latin typeface="Times New Roman" panose="02020603050405020304" pitchFamily="18" charset="0"/>
                <a:cs typeface="Times New Roman" panose="02020603050405020304" pitchFamily="18" charset="0"/>
              </a:rPr>
              <a:t>). </a:t>
            </a:r>
            <a:endParaRPr lang="en-FI" sz="2800" b="0" dirty="0">
              <a:latin typeface="Times New Roman" panose="02020603050405020304" pitchFamily="18" charset="0"/>
              <a:cs typeface="Times New Roman" panose="02020603050405020304" pitchFamily="18" charset="0"/>
            </a:endParaRPr>
          </a:p>
          <a:p>
            <a:pPr marL="0" indent="0">
              <a:buNone/>
            </a:pPr>
            <a:endParaRPr lang="en-US" sz="2800" dirty="0">
              <a:latin typeface="Times New Roman" panose="02020603050405020304" pitchFamily="18" charset="0"/>
              <a:cs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2</a:t>
            </a:fld>
            <a:endParaRPr lang="fr-FR"/>
          </a:p>
        </p:txBody>
      </p:sp>
    </p:spTree>
    <p:extLst>
      <p:ext uri="{BB962C8B-B14F-4D97-AF65-F5344CB8AC3E}">
        <p14:creationId xmlns:p14="http://schemas.microsoft.com/office/powerpoint/2010/main" val="3368537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CA" dirty="0">
                <a:latin typeface="Times New Roman" panose="02020603050405020304" pitchFamily="18" charset="0"/>
                <a:cs typeface="Times New Roman" panose="02020603050405020304" pitchFamily="18" charset="0"/>
              </a:rPr>
              <a:t>Occurrence-based intra coding (OBIC)</a:t>
            </a:r>
            <a:r>
              <a:rPr lang="en-FI" dirty="0">
                <a:latin typeface="Times New Roman" panose="02020603050405020304" pitchFamily="18" charset="0"/>
                <a:cs typeface="Times New Roman" panose="02020603050405020304" pitchFamily="18" charset="0"/>
              </a:rPr>
              <a:t> </a:t>
            </a:r>
            <a:endParaRPr lang="en-GB" dirty="0"/>
          </a:p>
        </p:txBody>
      </p:sp>
      <p:sp>
        <p:nvSpPr>
          <p:cNvPr id="3" name="Espace réservé du contenu 2">
            <a:extLst>
              <a:ext uri="{FF2B5EF4-FFF2-40B4-BE49-F238E27FC236}">
                <a16:creationId xmlns:a16="http://schemas.microsoft.com/office/drawing/2014/main" id="{B3ACE914-FF93-4FAC-BFC1-2006088A4636}"/>
              </a:ext>
            </a:extLst>
          </p:cNvPr>
          <p:cNvSpPr>
            <a:spLocks noGrp="1"/>
          </p:cNvSpPr>
          <p:nvPr>
            <p:ph idx="1"/>
          </p:nvPr>
        </p:nvSpPr>
        <p:spPr>
          <a:xfrm>
            <a:off x="272144" y="1222049"/>
            <a:ext cx="6814456" cy="5044280"/>
          </a:xfrm>
        </p:spPr>
        <p:txBody>
          <a:bodyPr/>
          <a:lstStyle/>
          <a:p>
            <a:pPr>
              <a:buFont typeface="Wingdings" pitchFamily="2" charset="2"/>
              <a:buChar char="§"/>
            </a:pPr>
            <a:r>
              <a:rPr lang="en-CA" sz="2400" b="0" dirty="0">
                <a:effectLst/>
                <a:latin typeface="Times New Roman" panose="02020603050405020304" pitchFamily="18" charset="0"/>
                <a:ea typeface="Yu Mincho" panose="02020400000000000000" pitchFamily="18" charset="-128"/>
                <a:cs typeface="Times New Roman" panose="02020603050405020304" pitchFamily="18" charset="0"/>
              </a:rPr>
              <a:t> The Occurrence-based intra coding (OBIC) method derives the intra prediction modes of the current block based on the sample-wise occurrence of the intra modes in the spatial neighborhood of the block.</a:t>
            </a:r>
            <a:r>
              <a:rPr lang="en-FI" sz="2400" b="0" dirty="0">
                <a:effectLst/>
                <a:latin typeface="Times New Roman" panose="02020603050405020304" pitchFamily="18" charset="0"/>
                <a:cs typeface="Times New Roman" panose="02020603050405020304" pitchFamily="18" charset="0"/>
              </a:rPr>
              <a:t> </a:t>
            </a:r>
          </a:p>
          <a:p>
            <a:pPr>
              <a:buFont typeface="Wingdings" pitchFamily="2" charset="2"/>
              <a:buChar char="§"/>
            </a:pPr>
            <a:endParaRPr lang="en-FI" sz="2400" b="0" dirty="0">
              <a:effectLst/>
              <a:latin typeface="Times New Roman" panose="02020603050405020304" pitchFamily="18" charset="0"/>
              <a:cs typeface="Times New Roman" panose="02020603050405020304" pitchFamily="18" charset="0"/>
            </a:endParaRPr>
          </a:p>
          <a:p>
            <a:pPr>
              <a:buFont typeface="Wingdings" pitchFamily="2" charset="2"/>
              <a:buChar char="§"/>
            </a:pPr>
            <a:r>
              <a:rPr lang="en-US" sz="2400" b="0" dirty="0">
                <a:latin typeface="Times New Roman" panose="02020603050405020304" pitchFamily="18" charset="0"/>
                <a:cs typeface="Times New Roman" panose="02020603050405020304" pitchFamily="18" charset="0"/>
              </a:rPr>
              <a:t> Adjacent and non-adjacent neighbor blocks are considered</a:t>
            </a:r>
          </a:p>
          <a:p>
            <a:pPr marL="201168" lvl="1" indent="0">
              <a:buNone/>
            </a:pPr>
            <a:endParaRPr lang="en-US" dirty="0">
              <a:latin typeface="Times New Roman" panose="02020603050405020304" pitchFamily="18" charset="0"/>
              <a:cs typeface="Times New Roman" panose="02020603050405020304" pitchFamily="18" charset="0"/>
            </a:endParaRPr>
          </a:p>
          <a:p>
            <a:pPr lvl="1"/>
            <a:endParaRPr lang="en-US" dirty="0"/>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3</a:t>
            </a:fld>
            <a:endParaRPr lang="fr-FR"/>
          </a:p>
        </p:txBody>
      </p:sp>
      <p:pic>
        <p:nvPicPr>
          <p:cNvPr id="5" name="Picture 4">
            <a:extLst>
              <a:ext uri="{FF2B5EF4-FFF2-40B4-BE49-F238E27FC236}">
                <a16:creationId xmlns:a16="http://schemas.microsoft.com/office/drawing/2014/main" id="{D7CF75E6-8BA6-BE61-D3D3-8E5BADEE0515}"/>
              </a:ext>
            </a:extLst>
          </p:cNvPr>
          <p:cNvPicPr>
            <a:picLocks noChangeAspect="1"/>
          </p:cNvPicPr>
          <p:nvPr/>
        </p:nvPicPr>
        <p:blipFill>
          <a:blip r:embed="rId2"/>
          <a:stretch>
            <a:fillRect/>
          </a:stretch>
        </p:blipFill>
        <p:spPr>
          <a:xfrm>
            <a:off x="7236485" y="1586402"/>
            <a:ext cx="4194860" cy="4194860"/>
          </a:xfrm>
          <a:prstGeom prst="rect">
            <a:avLst/>
          </a:prstGeom>
        </p:spPr>
      </p:pic>
    </p:spTree>
    <p:extLst>
      <p:ext uri="{BB962C8B-B14F-4D97-AF65-F5344CB8AC3E}">
        <p14:creationId xmlns:p14="http://schemas.microsoft.com/office/powerpoint/2010/main" val="2301178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CA" dirty="0">
                <a:latin typeface="Times New Roman" panose="02020603050405020304" pitchFamily="18" charset="0"/>
                <a:cs typeface="Times New Roman" panose="02020603050405020304" pitchFamily="18" charset="0"/>
              </a:rPr>
              <a:t>Occurrence-based intra coding (OBIC)</a:t>
            </a:r>
            <a:r>
              <a:rPr lang="en-FI" dirty="0">
                <a:latin typeface="Times New Roman" panose="02020603050405020304" pitchFamily="18" charset="0"/>
                <a:cs typeface="Times New Roman" panose="02020603050405020304" pitchFamily="18" charset="0"/>
              </a:rPr>
              <a:t> </a:t>
            </a:r>
            <a:endParaRPr lang="en-GB" dirty="0"/>
          </a:p>
        </p:txBody>
      </p:sp>
      <p:sp>
        <p:nvSpPr>
          <p:cNvPr id="3" name="Espace réservé du contenu 2">
            <a:extLst>
              <a:ext uri="{FF2B5EF4-FFF2-40B4-BE49-F238E27FC236}">
                <a16:creationId xmlns:a16="http://schemas.microsoft.com/office/drawing/2014/main" id="{B3ACE914-FF93-4FAC-BFC1-2006088A4636}"/>
              </a:ext>
            </a:extLst>
          </p:cNvPr>
          <p:cNvSpPr>
            <a:spLocks noGrp="1"/>
          </p:cNvSpPr>
          <p:nvPr>
            <p:ph idx="1"/>
          </p:nvPr>
        </p:nvSpPr>
        <p:spPr>
          <a:xfrm>
            <a:off x="272143" y="1222049"/>
            <a:ext cx="11615057" cy="5044280"/>
          </a:xfrm>
        </p:spPr>
        <p:txBody>
          <a:bodyPr>
            <a:normAutofit lnSpcReduction="10000"/>
          </a:bodyPr>
          <a:lstStyle/>
          <a:p>
            <a:pPr>
              <a:buFont typeface="Wingdings" pitchFamily="2" charset="2"/>
              <a:buChar char="§"/>
            </a:pPr>
            <a:r>
              <a:rPr lang="en-CA" sz="2000" b="0" dirty="0">
                <a:latin typeface="Times New Roman" panose="02020603050405020304" pitchFamily="18" charset="0"/>
                <a:ea typeface="Yu Mincho" panose="02020400000000000000" pitchFamily="18" charset="-128"/>
                <a:cs typeface="Times New Roman" panose="02020603050405020304" pitchFamily="18" charset="0"/>
              </a:rPr>
              <a:t> The intra prediction modes of the blocks are collected into a histogram of occurrence (</a:t>
            </a:r>
            <a:r>
              <a:rPr lang="en-CA" sz="2000" b="0" dirty="0" err="1">
                <a:latin typeface="Times New Roman" panose="02020603050405020304" pitchFamily="18" charset="0"/>
                <a:ea typeface="Yu Mincho" panose="02020400000000000000" pitchFamily="18" charset="-128"/>
                <a:cs typeface="Times New Roman" panose="02020603050405020304" pitchFamily="18" charset="0"/>
              </a:rPr>
              <a:t>HoC</a:t>
            </a:r>
            <a:r>
              <a:rPr lang="en-CA" sz="2000" b="0" dirty="0">
                <a:latin typeface="Times New Roman" panose="02020603050405020304" pitchFamily="18" charset="0"/>
                <a:ea typeface="Yu Mincho" panose="02020400000000000000" pitchFamily="18" charset="-128"/>
                <a:cs typeface="Times New Roman" panose="02020603050405020304" pitchFamily="18" charset="0"/>
              </a:rPr>
              <a:t>)</a:t>
            </a:r>
            <a:r>
              <a:rPr lang="en-FI" sz="2000" b="0" dirty="0">
                <a:latin typeface="Times New Roman" panose="02020603050405020304" pitchFamily="18" charset="0"/>
                <a:ea typeface="Yu Mincho" panose="02020400000000000000" pitchFamily="18" charset="-128"/>
                <a:cs typeface="Times New Roman" panose="02020603050405020304" pitchFamily="18" charset="0"/>
              </a:rPr>
              <a:t> </a:t>
            </a:r>
            <a:endParaRPr lang="en-CA" sz="2000" b="0" dirty="0">
              <a:latin typeface="Times New Roman" panose="02020603050405020304" pitchFamily="18" charset="0"/>
              <a:ea typeface="Yu Mincho" panose="02020400000000000000" pitchFamily="18" charset="-128"/>
              <a:cs typeface="Times New Roman" panose="02020603050405020304" pitchFamily="18" charset="0"/>
            </a:endParaRPr>
          </a:p>
          <a:p>
            <a:pPr marL="91440" lvl="1" indent="-91440" algn="just" hangingPunct="0">
              <a:lnSpc>
                <a:spcPct val="100000"/>
              </a:lnSpc>
              <a:spcBef>
                <a:spcPts val="680"/>
              </a:spcBef>
              <a:spcAft>
                <a:spcPts val="200"/>
              </a:spcAft>
              <a:buSzPct val="100000"/>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100" dirty="0">
                <a:latin typeface="Times New Roman" panose="02020603050405020304" pitchFamily="18" charset="0"/>
                <a:ea typeface="Yu Mincho" panose="02020400000000000000" pitchFamily="18" charset="-128"/>
                <a:cs typeface="Times New Roman" panose="02020603050405020304" pitchFamily="18" charset="0"/>
              </a:rPr>
              <a:t>The occurrence values are calculated based on the number of samples that are coded in a certain intra prediction mode in that neighborhood</a:t>
            </a:r>
            <a:r>
              <a:rPr lang="en-FI" sz="2100" dirty="0">
                <a:latin typeface="Times New Roman" panose="02020603050405020304" pitchFamily="18" charset="0"/>
                <a:ea typeface="Yu Mincho" panose="02020400000000000000" pitchFamily="18" charset="-128"/>
                <a:cs typeface="Times New Roman" panose="02020603050405020304" pitchFamily="18" charset="0"/>
              </a:rPr>
              <a:t> </a:t>
            </a:r>
          </a:p>
          <a:p>
            <a:pPr algn="just"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 For example, if a </a:t>
            </a:r>
            <a:r>
              <a:rPr lang="en-CA" sz="2100" b="0" dirty="0" err="1">
                <a:effectLst/>
                <a:latin typeface="Times New Roman" panose="02020603050405020304" pitchFamily="18" charset="0"/>
                <a:ea typeface="Yu Mincho" panose="02020400000000000000" pitchFamily="18" charset="-128"/>
                <a:cs typeface="Times New Roman" panose="02020603050405020304" pitchFamily="18" charset="0"/>
              </a:rPr>
              <a:t>uiWidth</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 × </a:t>
            </a:r>
            <a:r>
              <a:rPr lang="en-CA" sz="2100" b="0" dirty="0" err="1">
                <a:effectLst/>
                <a:latin typeface="Times New Roman" panose="02020603050405020304" pitchFamily="18" charset="0"/>
                <a:ea typeface="Yu Mincho" panose="02020400000000000000" pitchFamily="18" charset="-128"/>
                <a:cs typeface="Times New Roman" panose="02020603050405020304" pitchFamily="18" charset="0"/>
              </a:rPr>
              <a:t>uiHeight</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 block is coded with an IPM mode, the occurrence of the mode in that particular block is calculated as:</a:t>
            </a:r>
            <a:endParaRPr lang="en-FI" sz="21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marL="0" indent="0" algn="ctr"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100" b="0" dirty="0" err="1">
                <a:effectLst/>
                <a:latin typeface="Times New Roman" panose="02020603050405020304" pitchFamily="18" charset="0"/>
                <a:ea typeface="Yu Mincho" panose="02020400000000000000" pitchFamily="18" charset="-128"/>
                <a:cs typeface="Times New Roman" panose="02020603050405020304" pitchFamily="18" charset="0"/>
              </a:rPr>
              <a:t>HoC</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[IPM] += </a:t>
            </a:r>
            <a:r>
              <a:rPr lang="en-CA" sz="2100" b="0" dirty="0" err="1">
                <a:effectLst/>
                <a:latin typeface="Times New Roman" panose="02020603050405020304" pitchFamily="18" charset="0"/>
                <a:ea typeface="Yu Mincho" panose="02020400000000000000" pitchFamily="18" charset="-128"/>
                <a:cs typeface="Times New Roman" panose="02020603050405020304" pitchFamily="18" charset="0"/>
              </a:rPr>
              <a:t>uiWidth</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 * </a:t>
            </a:r>
            <a:r>
              <a:rPr lang="en-CA" sz="2100" b="0" dirty="0" err="1">
                <a:effectLst/>
                <a:latin typeface="Times New Roman" panose="02020603050405020304" pitchFamily="18" charset="0"/>
                <a:ea typeface="Yu Mincho" panose="02020400000000000000" pitchFamily="18" charset="-128"/>
                <a:cs typeface="Times New Roman" panose="02020603050405020304" pitchFamily="18" charset="0"/>
              </a:rPr>
              <a:t>uiHeight</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a:t>
            </a:r>
            <a:endParaRPr lang="en-FI" sz="21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algn="l"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 Some blocks, mentioned below, use more than one intra mode for prediction. </a:t>
            </a:r>
            <a:endParaRPr lang="en-FI" sz="21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spcBef>
                <a:spcPts val="680"/>
              </a:spcBef>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DIMD: up to 5 angular modes</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TIMD: up to 2 modes</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SGPM: 2 modes</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OBIC: up to 5 angular modes</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algn="l" hangingPunct="0">
              <a:spcBef>
                <a:spcPts val="680"/>
              </a:spcBef>
              <a:buFont typeface="Wingdings" pitchFamily="2"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100" b="0" dirty="0">
                <a:latin typeface="Times New Roman" panose="02020603050405020304" pitchFamily="18" charset="0"/>
                <a:ea typeface="Yu Mincho" panose="02020400000000000000" pitchFamily="18" charset="-128"/>
                <a:cs typeface="Times New Roman" panose="02020603050405020304" pitchFamily="18" charset="0"/>
              </a:rPr>
              <a:t> I</a:t>
            </a:r>
            <a:r>
              <a:rPr lang="en-CA" sz="2100" b="0" dirty="0">
                <a:effectLst/>
                <a:latin typeface="Times New Roman" panose="02020603050405020304" pitchFamily="18" charset="0"/>
                <a:ea typeface="Yu Mincho" panose="02020400000000000000" pitchFamily="18" charset="-128"/>
                <a:cs typeface="Times New Roman" panose="02020603050405020304" pitchFamily="18" charset="0"/>
              </a:rPr>
              <a:t>ntra modes of following blocks are not considered when creating the histogram of OBIC mode:</a:t>
            </a:r>
            <a:endParaRPr lang="en-FI" sz="21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spcBef>
                <a:spcPts val="680"/>
              </a:spcBef>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MIP block</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IntraTMP block</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a:p>
            <a:pPr lvl="1" hangingPunct="0">
              <a:buFont typeface="Courier New" panose="02070309020205020404" pitchFamily="49" charset="0"/>
              <a:buChar char="o"/>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700" b="0" dirty="0">
                <a:effectLst/>
                <a:latin typeface="Times New Roman" panose="02020603050405020304" pitchFamily="18" charset="0"/>
                <a:ea typeface="Yu Mincho" panose="02020400000000000000" pitchFamily="18" charset="-128"/>
                <a:cs typeface="Times New Roman" panose="02020603050405020304" pitchFamily="18" charset="0"/>
              </a:rPr>
              <a:t>IBC block</a:t>
            </a:r>
            <a:endParaRPr lang="en-FI" sz="1700" b="0" dirty="0">
              <a:effectLst/>
              <a:latin typeface="Times New Roman" panose="02020603050405020304" pitchFamily="18" charset="0"/>
              <a:ea typeface="Yu Mincho" panose="02020400000000000000" pitchFamily="18" charset="-128"/>
              <a:cs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4</a:t>
            </a:fld>
            <a:endParaRPr lang="fr-FR"/>
          </a:p>
        </p:txBody>
      </p:sp>
    </p:spTree>
    <p:extLst>
      <p:ext uri="{BB962C8B-B14F-4D97-AF65-F5344CB8AC3E}">
        <p14:creationId xmlns:p14="http://schemas.microsoft.com/office/powerpoint/2010/main" val="154831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CA" dirty="0">
                <a:latin typeface="Times New Roman" panose="02020603050405020304" pitchFamily="18" charset="0"/>
                <a:cs typeface="Times New Roman" panose="02020603050405020304" pitchFamily="18" charset="0"/>
              </a:rPr>
              <a:t>Occurrence-based intra coding (OBIC)</a:t>
            </a:r>
            <a:r>
              <a:rPr lang="en-FI" dirty="0">
                <a:latin typeface="Times New Roman" panose="02020603050405020304" pitchFamily="18" charset="0"/>
                <a:cs typeface="Times New Roman" panose="02020603050405020304" pitchFamily="18" charset="0"/>
              </a:rPr>
              <a:t> </a:t>
            </a:r>
            <a:endParaRPr lang="en-GB" dirty="0"/>
          </a:p>
        </p:txBody>
      </p:sp>
      <p:sp>
        <p:nvSpPr>
          <p:cNvPr id="3" name="Espace réservé du contenu 2">
            <a:extLst>
              <a:ext uri="{FF2B5EF4-FFF2-40B4-BE49-F238E27FC236}">
                <a16:creationId xmlns:a16="http://schemas.microsoft.com/office/drawing/2014/main" id="{B3ACE914-FF93-4FAC-BFC1-2006088A4636}"/>
              </a:ext>
            </a:extLst>
          </p:cNvPr>
          <p:cNvSpPr>
            <a:spLocks noGrp="1"/>
          </p:cNvSpPr>
          <p:nvPr>
            <p:ph idx="1"/>
          </p:nvPr>
        </p:nvSpPr>
        <p:spPr>
          <a:xfrm>
            <a:off x="272143" y="1222049"/>
            <a:ext cx="10883537" cy="5044280"/>
          </a:xfrm>
        </p:spPr>
        <p:txBody>
          <a:bodyPr/>
          <a:lstStyle/>
          <a:p>
            <a:pPr lvl="2">
              <a:buFont typeface="Wingdings" pitchFamily="2" charset="2"/>
              <a:buChar char="§"/>
            </a:pPr>
            <a:endParaRPr lang="en-CA" b="1" dirty="0">
              <a:latin typeface="Times New Roman" panose="02020603050405020304" pitchFamily="18" charset="0"/>
              <a:ea typeface="Times New Roman" panose="02020603050405020304" pitchFamily="18" charset="0"/>
            </a:endParaRPr>
          </a:p>
          <a:p>
            <a:pPr lvl="2">
              <a:buFont typeface="Wingdings" pitchFamily="2" charset="2"/>
              <a:buChar char="§"/>
            </a:pPr>
            <a:r>
              <a:rPr lang="en-CA" sz="1800" dirty="0">
                <a:effectLst/>
                <a:latin typeface="Times New Roman" panose="02020603050405020304" pitchFamily="18" charset="0"/>
                <a:ea typeface="Yu Mincho" panose="02020400000000000000" pitchFamily="18" charset="-128"/>
              </a:rPr>
              <a:t>Up to 5 angular modes with the highest occurrence along with the planar mode are selected from the h</a:t>
            </a:r>
            <a:r>
              <a:rPr lang="en-CA" sz="1800" dirty="0">
                <a:latin typeface="Times New Roman" panose="02020603050405020304" pitchFamily="18" charset="0"/>
                <a:ea typeface="Yu Mincho" panose="02020400000000000000" pitchFamily="18" charset="-128"/>
              </a:rPr>
              <a:t>istogram of occurrence (</a:t>
            </a:r>
            <a:r>
              <a:rPr lang="en-CA" sz="1800" dirty="0" err="1">
                <a:latin typeface="Times New Roman" panose="02020603050405020304" pitchFamily="18" charset="0"/>
                <a:ea typeface="Yu Mincho" panose="02020400000000000000" pitchFamily="18" charset="-128"/>
              </a:rPr>
              <a:t>HoC</a:t>
            </a:r>
            <a:r>
              <a:rPr lang="en-CA" sz="1800" dirty="0">
                <a:latin typeface="Times New Roman" panose="02020603050405020304" pitchFamily="18" charset="0"/>
                <a:ea typeface="Yu Mincho" panose="02020400000000000000" pitchFamily="18" charset="-128"/>
              </a:rPr>
              <a:t>)</a:t>
            </a:r>
            <a:r>
              <a:rPr lang="en-CA" sz="1800" dirty="0">
                <a:effectLst/>
                <a:latin typeface="Times New Roman" panose="02020603050405020304" pitchFamily="18" charset="0"/>
                <a:ea typeface="Yu Mincho" panose="02020400000000000000" pitchFamily="18" charset="-128"/>
              </a:rPr>
              <a:t> and used for final prediction by blending the prediction of the selected modes.</a:t>
            </a:r>
            <a:endParaRPr lang="en-FI" sz="1800" dirty="0">
              <a:effectLst/>
              <a:latin typeface="Times New Roman" panose="02020603050405020304" pitchFamily="18" charset="0"/>
              <a:ea typeface="Yu Mincho" panose="02020400000000000000" pitchFamily="18" charset="-128"/>
            </a:endParaRPr>
          </a:p>
          <a:p>
            <a:pPr lvl="2">
              <a:buFont typeface="Wingdings" pitchFamily="2" charset="2"/>
              <a:buChar char="§"/>
            </a:pPr>
            <a:r>
              <a:rPr lang="en-CA" sz="1800" dirty="0">
                <a:effectLst/>
                <a:latin typeface="Times New Roman" panose="02020603050405020304" pitchFamily="18" charset="0"/>
                <a:ea typeface="Yu Mincho" panose="02020400000000000000" pitchFamily="18" charset="-128"/>
              </a:rPr>
              <a:t>The blending weights are calculated similar to the DIMD mode</a:t>
            </a:r>
          </a:p>
          <a:p>
            <a:pPr lvl="3">
              <a:buFont typeface="Courier New" panose="02070309020205020404" pitchFamily="49" charset="0"/>
              <a:buChar char="o"/>
            </a:pPr>
            <a:r>
              <a:rPr lang="en-CA" sz="1600" dirty="0">
                <a:effectLst/>
                <a:latin typeface="Times New Roman" panose="02020603050405020304" pitchFamily="18" charset="0"/>
                <a:ea typeface="Yu Mincho" panose="02020400000000000000" pitchFamily="18" charset="-128"/>
              </a:rPr>
              <a:t>but instead of using gradient values, the occurrence values are used for OBIC. </a:t>
            </a:r>
          </a:p>
          <a:p>
            <a:pPr lvl="3">
              <a:buFont typeface="Courier New" panose="02070309020205020404" pitchFamily="49" charset="0"/>
              <a:buChar char="o"/>
            </a:pPr>
            <a:r>
              <a:rPr lang="en-CA" sz="1600" dirty="0">
                <a:effectLst/>
                <a:latin typeface="Times New Roman" panose="02020603050405020304" pitchFamily="18" charset="0"/>
                <a:ea typeface="Yu Mincho" panose="02020400000000000000" pitchFamily="18" charset="-128"/>
              </a:rPr>
              <a:t>Planar mode’s weight is also decided similarly to DIMD mode.</a:t>
            </a:r>
            <a:endParaRPr lang="en-FI" sz="1800" dirty="0">
              <a:effectLst/>
              <a:latin typeface="Times New Roman" panose="02020603050405020304" pitchFamily="18" charset="0"/>
              <a:ea typeface="Yu Mincho" panose="02020400000000000000" pitchFamily="18" charset="-128"/>
            </a:endParaRPr>
          </a:p>
          <a:p>
            <a:pPr lvl="2">
              <a:buFont typeface="Wingdings" pitchFamily="2" charset="2"/>
              <a:buChar char="§"/>
            </a:pPr>
            <a:endParaRPr lang="en-CA" sz="2400" b="1" dirty="0">
              <a:latin typeface="Times New Roman" panose="02020603050405020304" pitchFamily="18" charset="0"/>
              <a:ea typeface="Times New Roman" panose="02020603050405020304" pitchFamily="18" charset="0"/>
            </a:endParaRPr>
          </a:p>
          <a:p>
            <a:pPr marL="384048" lvl="2" indent="0">
              <a:buNone/>
            </a:pPr>
            <a:endParaRPr lang="en-CA" sz="2400" b="1" dirty="0">
              <a:latin typeface="Times New Roman" panose="02020603050405020304" pitchFamily="18" charset="0"/>
              <a:ea typeface="Times New Roman" panose="02020603050405020304" pitchFamily="18" charset="0"/>
            </a:endParaRPr>
          </a:p>
          <a:p>
            <a:pPr lvl="2">
              <a:buFont typeface="Wingdings" pitchFamily="2" charset="2"/>
              <a:buChar char="§"/>
            </a:pPr>
            <a:endParaRPr lang="en-CA" sz="2400" b="1" dirty="0">
              <a:latin typeface="Times New Roman" panose="02020603050405020304" pitchFamily="18" charset="0"/>
              <a:ea typeface="Times New Roman" panose="02020603050405020304" pitchFamily="18" charset="0"/>
            </a:endParaRPr>
          </a:p>
          <a:p>
            <a:pPr lvl="2">
              <a:buFont typeface="Wingdings" pitchFamily="2" charset="2"/>
              <a:buChar char="§"/>
            </a:pPr>
            <a:r>
              <a:rPr lang="en-CA" sz="2400" b="1" dirty="0">
                <a:latin typeface="Times New Roman" panose="02020603050405020304" pitchFamily="18" charset="0"/>
                <a:ea typeface="Times New Roman" panose="02020603050405020304" pitchFamily="18" charset="0"/>
              </a:rPr>
              <a:t>Signalling</a:t>
            </a:r>
          </a:p>
          <a:p>
            <a:pPr lvl="3">
              <a:buFont typeface="Courier New" panose="02070309020205020404" pitchFamily="49" charset="0"/>
              <a:buChar char="o"/>
            </a:pPr>
            <a:r>
              <a:rPr lang="en-CA" dirty="0">
                <a:latin typeface="Times New Roman" panose="02020603050405020304" pitchFamily="18" charset="0"/>
                <a:ea typeface="Times New Roman" panose="02020603050405020304" pitchFamily="18" charset="0"/>
              </a:rPr>
              <a:t>It is used as a sub-mode of DIMD</a:t>
            </a:r>
          </a:p>
          <a:p>
            <a:pPr lvl="3">
              <a:buFont typeface="Courier New" panose="02070309020205020404" pitchFamily="49" charset="0"/>
              <a:buChar char="o"/>
            </a:pPr>
            <a:r>
              <a:rPr lang="en-CA" dirty="0">
                <a:effectLst/>
                <a:latin typeface="Times New Roman" panose="02020603050405020304" pitchFamily="18" charset="0"/>
                <a:ea typeface="Times New Roman" panose="02020603050405020304" pitchFamily="18" charset="0"/>
              </a:rPr>
              <a:t>A CABAC coded flag indicates the mode’s usage</a:t>
            </a:r>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5</a:t>
            </a:fld>
            <a:endParaRPr lang="fr-FR"/>
          </a:p>
        </p:txBody>
      </p:sp>
      <p:pic>
        <p:nvPicPr>
          <p:cNvPr id="5" name="Picture 4">
            <a:extLst>
              <a:ext uri="{FF2B5EF4-FFF2-40B4-BE49-F238E27FC236}">
                <a16:creationId xmlns:a16="http://schemas.microsoft.com/office/drawing/2014/main" id="{1183FC26-8C38-1564-B128-E526E67BE7B7}"/>
              </a:ext>
            </a:extLst>
          </p:cNvPr>
          <p:cNvPicPr>
            <a:picLocks noChangeAspect="1"/>
          </p:cNvPicPr>
          <p:nvPr/>
        </p:nvPicPr>
        <p:blipFill>
          <a:blip r:embed="rId2"/>
          <a:stretch>
            <a:fillRect/>
          </a:stretch>
        </p:blipFill>
        <p:spPr>
          <a:xfrm>
            <a:off x="5640593" y="3243943"/>
            <a:ext cx="5636121" cy="2837329"/>
          </a:xfrm>
          <a:prstGeom prst="rect">
            <a:avLst/>
          </a:prstGeom>
        </p:spPr>
      </p:pic>
    </p:spTree>
    <p:extLst>
      <p:ext uri="{BB962C8B-B14F-4D97-AF65-F5344CB8AC3E}">
        <p14:creationId xmlns:p14="http://schemas.microsoft.com/office/powerpoint/2010/main" val="3806083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Results</a:t>
            </a:r>
            <a:endParaRPr lang="en-GB" dirty="0"/>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6</a:t>
            </a:fld>
            <a:endParaRPr lang="fr-FR"/>
          </a:p>
        </p:txBody>
      </p:sp>
      <p:pic>
        <p:nvPicPr>
          <p:cNvPr id="6" name="Picture 5">
            <a:extLst>
              <a:ext uri="{FF2B5EF4-FFF2-40B4-BE49-F238E27FC236}">
                <a16:creationId xmlns:a16="http://schemas.microsoft.com/office/drawing/2014/main" id="{CB3DB958-11EE-A7C0-F795-7235EEA1D006}"/>
              </a:ext>
            </a:extLst>
          </p:cNvPr>
          <p:cNvPicPr>
            <a:picLocks noChangeAspect="1"/>
          </p:cNvPicPr>
          <p:nvPr/>
        </p:nvPicPr>
        <p:blipFill>
          <a:blip r:embed="rId2"/>
          <a:stretch>
            <a:fillRect/>
          </a:stretch>
        </p:blipFill>
        <p:spPr>
          <a:xfrm>
            <a:off x="2209800" y="920566"/>
            <a:ext cx="7772400" cy="5607934"/>
          </a:xfrm>
          <a:prstGeom prst="rect">
            <a:avLst/>
          </a:prstGeom>
        </p:spPr>
      </p:pic>
    </p:spTree>
    <p:extLst>
      <p:ext uri="{BB962C8B-B14F-4D97-AF65-F5344CB8AC3E}">
        <p14:creationId xmlns:p14="http://schemas.microsoft.com/office/powerpoint/2010/main" val="60603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68A2-92F9-4C94-B4BE-8A5223E250F8}"/>
              </a:ext>
            </a:extLst>
          </p:cNvPr>
          <p:cNvSpPr>
            <a:spLocks noGrp="1"/>
          </p:cNvSpPr>
          <p:nvPr>
            <p:ph type="title"/>
          </p:nvPr>
        </p:nvSpPr>
        <p:spPr/>
        <p:txBody>
          <a:bodyPr/>
          <a:lstStyle/>
          <a:p>
            <a:r>
              <a:rPr lang="en-US" sz="4800" dirty="0">
                <a:latin typeface="Times New Roman" panose="02020603050405020304" pitchFamily="18" charset="0"/>
                <a:cs typeface="Times New Roman" panose="02020603050405020304" pitchFamily="18" charset="0"/>
              </a:rPr>
              <a:t>Conclusion</a:t>
            </a:r>
            <a:endParaRPr lang="en-GB" dirty="0"/>
          </a:p>
        </p:txBody>
      </p:sp>
      <p:sp>
        <p:nvSpPr>
          <p:cNvPr id="3" name="Espace réservé du contenu 2">
            <a:extLst>
              <a:ext uri="{FF2B5EF4-FFF2-40B4-BE49-F238E27FC236}">
                <a16:creationId xmlns:a16="http://schemas.microsoft.com/office/drawing/2014/main" id="{B3ACE914-FF93-4FAC-BFC1-2006088A4636}"/>
              </a:ext>
            </a:extLst>
          </p:cNvPr>
          <p:cNvSpPr>
            <a:spLocks noGrp="1"/>
          </p:cNvSpPr>
          <p:nvPr>
            <p:ph idx="1"/>
          </p:nvPr>
        </p:nvSpPr>
        <p:spPr>
          <a:xfrm>
            <a:off x="272143" y="1222049"/>
            <a:ext cx="10883537" cy="5044280"/>
          </a:xfrm>
        </p:spPr>
        <p:txBody>
          <a:bodyPr/>
          <a:lstStyle/>
          <a:p>
            <a:pPr lvl="2">
              <a:buFont typeface="Wingdings" pitchFamily="2" charset="2"/>
              <a:buChar char="§"/>
            </a:pPr>
            <a:endParaRPr lang="en-CA" b="1" dirty="0">
              <a:latin typeface="Times New Roman" panose="02020603050405020304" pitchFamily="18" charset="0"/>
              <a:ea typeface="Times New Roman" panose="02020603050405020304" pitchFamily="18" charset="0"/>
              <a:cs typeface="Times New Roman" panose="02020603050405020304" pitchFamily="18" charset="0"/>
            </a:endParaRPr>
          </a:p>
          <a:p>
            <a:pPr lvl="2">
              <a:buFont typeface="Wingdings" pitchFamily="2" charset="2"/>
              <a:buChar char="§"/>
            </a:pPr>
            <a:r>
              <a:rPr lang="en-CA" sz="2400" b="0" dirty="0">
                <a:effectLst/>
                <a:latin typeface="Times New Roman" panose="02020603050405020304" pitchFamily="18" charset="0"/>
                <a:ea typeface="Yu Mincho" panose="02020400000000000000" pitchFamily="18" charset="-128"/>
                <a:cs typeface="Times New Roman" panose="02020603050405020304" pitchFamily="18" charset="0"/>
              </a:rPr>
              <a:t>Occurrence-based intra coding (OBIC)</a:t>
            </a:r>
            <a:r>
              <a:rPr lang="en-CA" sz="2400" dirty="0">
                <a:latin typeface="Times New Roman" panose="02020603050405020304" pitchFamily="18" charset="0"/>
                <a:ea typeface="Times New Roman" panose="02020603050405020304" pitchFamily="18" charset="0"/>
                <a:cs typeface="Times New Roman" panose="02020603050405020304" pitchFamily="18" charset="0"/>
              </a:rPr>
              <a:t> is proposed</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a:p>
            <a:pPr lvl="2">
              <a:buFont typeface="Wingdings" pitchFamily="2" charset="2"/>
              <a:buChar char="§"/>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OBIC mode derives the intra modes for a block based on the sample-wise Histogram of Occurrence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HoC</a:t>
            </a:r>
            <a:r>
              <a:rPr lang="en-US" sz="240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of intra modes in the spatial neighborhood</a:t>
            </a:r>
          </a:p>
          <a:p>
            <a:pPr lvl="2">
              <a:buFont typeface="Wingdings" pitchFamily="2" charset="2"/>
              <a:buChar char="§"/>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The proposed method obtains promising coding gains over ECM-11.0:</a:t>
            </a:r>
          </a:p>
          <a:p>
            <a:pPr lvl="3">
              <a:buFont typeface="Courier New" panose="02070309020205020404" pitchFamily="49" charset="0"/>
              <a:buChar char="o"/>
            </a:pPr>
            <a:r>
              <a:rPr lang="en-US" sz="2200" dirty="0">
                <a:latin typeface="Times New Roman" panose="02020603050405020304" pitchFamily="18" charset="0"/>
                <a:ea typeface="Times New Roman" panose="02020603050405020304" pitchFamily="18" charset="0"/>
                <a:cs typeface="Times New Roman" panose="02020603050405020304" pitchFamily="18" charset="0"/>
              </a:rPr>
              <a:t> AI configuration: -0.12%, 0.03%, -0.04% for Y, U, V</a:t>
            </a:r>
          </a:p>
          <a:p>
            <a:pPr lvl="3">
              <a:buFont typeface="Courier New" panose="02070309020205020404" pitchFamily="49" charset="0"/>
              <a:buChar char="o"/>
            </a:pPr>
            <a:r>
              <a:rPr lang="en-US" sz="2200" dirty="0">
                <a:latin typeface="Times New Roman" panose="02020603050405020304" pitchFamily="18" charset="0"/>
                <a:ea typeface="Times New Roman" panose="02020603050405020304" pitchFamily="18" charset="0"/>
                <a:cs typeface="Times New Roman" panose="02020603050405020304" pitchFamily="18" charset="0"/>
              </a:rPr>
              <a:t> RA configuration: -0.xx%, 0.xx%, 0.xx% for Y, U, V</a:t>
            </a:r>
          </a:p>
          <a:p>
            <a:pPr lvl="2">
              <a:buFont typeface="Wingdings" pitchFamily="2" charset="2"/>
              <a:buChar char="§"/>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It is suggested to study the proposed method in next EE2 round</a:t>
            </a:r>
            <a:endParaRPr lang="en-CA" sz="2400" dirty="0">
              <a:latin typeface="Times New Roman" panose="02020603050405020304" pitchFamily="18" charset="0"/>
              <a:ea typeface="Times New Roman" panose="02020603050405020304" pitchFamily="18" charset="0"/>
              <a:cs typeface="Times New Roman" panose="02020603050405020304" pitchFamily="18" charset="0"/>
            </a:endParaRPr>
          </a:p>
          <a:p>
            <a:pPr lvl="3">
              <a:buFont typeface="Wingdings" pitchFamily="2" charset="2"/>
              <a:buChar char="§"/>
            </a:pPr>
            <a:endParaRPr lang="en-CA" sz="2200" b="1" dirty="0">
              <a:latin typeface="Times New Roman" panose="02020603050405020304" pitchFamily="18" charset="0"/>
              <a:ea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C075F701-B64C-4302-BF53-6DB5DA28393F}"/>
              </a:ext>
            </a:extLst>
          </p:cNvPr>
          <p:cNvSpPr>
            <a:spLocks noGrp="1"/>
          </p:cNvSpPr>
          <p:nvPr>
            <p:ph type="sldNum" sz="quarter" idx="2"/>
          </p:nvPr>
        </p:nvSpPr>
        <p:spPr/>
        <p:txBody>
          <a:bodyPr/>
          <a:lstStyle/>
          <a:p>
            <a:fld id="{86CB4B4D-7CA3-9044-876B-883B54F8677D}" type="slidenum">
              <a:rPr lang="fr-FR" smtClean="0"/>
              <a:t>7</a:t>
            </a:fld>
            <a:endParaRPr lang="fr-FR"/>
          </a:p>
        </p:txBody>
      </p:sp>
    </p:spTree>
    <p:extLst>
      <p:ext uri="{BB962C8B-B14F-4D97-AF65-F5344CB8AC3E}">
        <p14:creationId xmlns:p14="http://schemas.microsoft.com/office/powerpoint/2010/main" val="1099447309"/>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rgbClr val="FF8633"/>
        </a:solidFill>
      </a:spPr>
      <a:bodyPr wrap="square">
        <a:spAutoFit/>
      </a:bodyPr>
      <a:lstStyle>
        <a:defPPr algn="ctr">
          <a:defRPr sz="1100" b="1" cap="all" dirty="0">
            <a:solidFill>
              <a:prstClr val="black"/>
            </a:solidFill>
          </a:defRPr>
        </a:defPPr>
      </a:lst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29579ab-57a9-4bef-bc1b-2624410c5e1c" xsi:nil="true"/>
    <lcf76f155ced4ddcb4097134ff3c332f xmlns="c872df49-ebad-488d-a324-025e4f6ab39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8" ma:contentTypeDescription="Create a new document." ma:contentTypeScope="" ma:versionID="01809db376712fa946ce722ad5d78250">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1604e198a4664f3c935e540a36b19d86"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dbd0030-07c0-4a98-9599-2ee23b3d861d"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55a11255-d231-44fb-ac06-d878e89fe159}" ma:internalName="TaxCatchAll" ma:showField="CatchAllData" ma:web="229579ab-57a9-4bef-bc1b-2624410c5e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4FFF8A-5B8B-44E9-9440-D7B91A98DBB2}">
  <ds:schemaRefs>
    <ds:schemaRef ds:uri="http://purl.org/dc/terms/"/>
    <ds:schemaRef ds:uri="c872df49-ebad-488d-a324-025e4f6ab39d"/>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229579ab-57a9-4bef-bc1b-2624410c5e1c"/>
    <ds:schemaRef ds:uri="http://www.w3.org/XML/1998/namespace"/>
    <ds:schemaRef ds:uri="http://purl.org/dc/dcmitype/"/>
  </ds:schemaRefs>
</ds:datastoreItem>
</file>

<file path=customXml/itemProps2.xml><?xml version="1.0" encoding="utf-8"?>
<ds:datastoreItem xmlns:ds="http://schemas.openxmlformats.org/officeDocument/2006/customXml" ds:itemID="{0EA9C63B-5ED3-4629-A184-394BC20F55CA}">
  <ds:schemaRefs>
    <ds:schemaRef ds:uri="http://schemas.microsoft.com/sharepoint/v3/contenttype/forms"/>
  </ds:schemaRefs>
</ds:datastoreItem>
</file>

<file path=customXml/itemProps3.xml><?xml version="1.0" encoding="utf-8"?>
<ds:datastoreItem xmlns:ds="http://schemas.openxmlformats.org/officeDocument/2006/customXml" ds:itemID="{A7B54A4B-8C94-4298-8B77-71AA7627EA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WUS-general summary</Template>
  <TotalTime>0</TotalTime>
  <Words>519</Words>
  <Application>Microsoft Office PowerPoint</Application>
  <PresentationFormat>Widescreen</PresentationFormat>
  <Paragraphs>55</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宋体</vt:lpstr>
      <vt:lpstr>Arial Unicode MS</vt:lpstr>
      <vt:lpstr>Calibri</vt:lpstr>
      <vt:lpstr>Courier New</vt:lpstr>
      <vt:lpstr>Times New Roman</vt:lpstr>
      <vt:lpstr>Wingdings</vt:lpstr>
      <vt:lpstr>回顾</vt:lpstr>
      <vt:lpstr>JVET-AG0141  AHG 12: Occurrence-based intra coding (OBIC) </vt:lpstr>
      <vt:lpstr>Introduction</vt:lpstr>
      <vt:lpstr>Occurrence-based intra coding (OBIC) </vt:lpstr>
      <vt:lpstr>Occurrence-based intra coding (OBIC) </vt:lpstr>
      <vt:lpstr>Occurrence-based intra coding (OBIC) </vt:lpstr>
      <vt:lpstr>Results</vt:lpstr>
      <vt:lpstr>Conclusion</vt:lpstr>
    </vt:vector>
  </TitlesOfParts>
  <Company>Xiaomi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Xiaomi</dc:creator>
  <cp:lastModifiedBy>Mohsen Abdoli</cp:lastModifiedBy>
  <cp:revision>910</cp:revision>
  <dcterms:created xsi:type="dcterms:W3CDTF">2018-04-28T02:54:17Z</dcterms:created>
  <dcterms:modified xsi:type="dcterms:W3CDTF">2024-01-17T13:14:07Z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0x010100598371A9B2F58942932503DC52E58014</vt:lpwstr>
  </property>
  <property fmtid="{D5CDD505-2E9C-101B-9397-08002B2CF9AE}" pid="3" name="CWMa9f2b830b38611ee80004f3c00004f3c">
    <vt:lpwstr>CWMbdIbc2OoAu+TvyauV19F27sWhx2gE3r56lcdiCPHBPKYYFVjF4kv6gSUM3mXkrU+9cYg4oGIS8AI2hKBnSRmUg==</vt:lpwstr>
  </property>
  <property fmtid="{D5CDD505-2E9C-101B-9397-08002B2CF9AE}" pid="4" name="MediaServiceImageTags">
    <vt:lpwstr/>
  </property>
</Properties>
</file>