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278" r:id="rId5"/>
    <p:sldId id="281" r:id="rId6"/>
    <p:sldId id="290" r:id="rId7"/>
    <p:sldId id="289" r:id="rId8"/>
    <p:sldId id="29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5CC3B0-6B4F-4000-AA48-1D29F51FC182}" v="9" dt="2024-01-22T22:45:37.763"/>
    <p1510:client id="{CB7CC12A-FE38-4EBD-AFF1-EE27CEB886AF}" v="14" dt="2024-01-22T12:21:25.8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652" autoAdjust="0"/>
  </p:normalViewPr>
  <p:slideViewPr>
    <p:cSldViewPr snapToGrid="0">
      <p:cViewPr varScale="1">
        <p:scale>
          <a:sx n="90" d="100"/>
          <a:sy n="90" d="100"/>
        </p:scale>
        <p:origin x="127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hammet Balcilar" userId="S::muhammet.balcilar@interdigital.com::e9af2030-db88-4c09-9fa7-f8eb2a0f1da4" providerId="AD" clId="Web-{6A797F88-0A58-AD2D-14F2-8F544A801B68}"/>
    <pc:docChg chg="modSld">
      <pc:chgData name="Muhammet Balcilar" userId="S::muhammet.balcilar@interdigital.com::e9af2030-db88-4c09-9fa7-f8eb2a0f1da4" providerId="AD" clId="Web-{6A797F88-0A58-AD2D-14F2-8F544A801B68}" dt="2023-04-23T09:41:55.715" v="161"/>
      <pc:docMkLst>
        <pc:docMk/>
      </pc:docMkLst>
      <pc:sldChg chg="modSp">
        <pc:chgData name="Muhammet Balcilar" userId="S::muhammet.balcilar@interdigital.com::e9af2030-db88-4c09-9fa7-f8eb2a0f1da4" providerId="AD" clId="Web-{6A797F88-0A58-AD2D-14F2-8F544A801B68}" dt="2023-04-23T09:41:55.715" v="161"/>
        <pc:sldMkLst>
          <pc:docMk/>
          <pc:sldMk cId="3677286232" sldId="289"/>
        </pc:sldMkLst>
        <pc:graphicFrameChg chg="mod modGraphic">
          <ac:chgData name="Muhammet Balcilar" userId="S::muhammet.balcilar@interdigital.com::e9af2030-db88-4c09-9fa7-f8eb2a0f1da4" providerId="AD" clId="Web-{6A797F88-0A58-AD2D-14F2-8F544A801B68}" dt="2023-04-23T09:41:55.715" v="161"/>
          <ac:graphicFrameMkLst>
            <pc:docMk/>
            <pc:sldMk cId="3677286232" sldId="289"/>
            <ac:graphicFrameMk id="7" creationId="{A891BFA5-1149-2DF2-D284-1362A2840C53}"/>
          </ac:graphicFrameMkLst>
        </pc:graphicFrameChg>
      </pc:sldChg>
    </pc:docChg>
  </pc:docChgLst>
  <pc:docChgLst>
    <pc:chgData name="Muhammet Balcilar" userId="e9af2030-db88-4c09-9fa7-f8eb2a0f1da4" providerId="ADAL" clId="{CB7CC12A-FE38-4EBD-AFF1-EE27CEB886AF}"/>
    <pc:docChg chg="undo custSel modSld">
      <pc:chgData name="Muhammet Balcilar" userId="e9af2030-db88-4c09-9fa7-f8eb2a0f1da4" providerId="ADAL" clId="{CB7CC12A-FE38-4EBD-AFF1-EE27CEB886AF}" dt="2024-01-22T20:35:24.888" v="524" actId="207"/>
      <pc:docMkLst>
        <pc:docMk/>
      </pc:docMkLst>
      <pc:sldChg chg="addSp modSp mod">
        <pc:chgData name="Muhammet Balcilar" userId="e9af2030-db88-4c09-9fa7-f8eb2a0f1da4" providerId="ADAL" clId="{CB7CC12A-FE38-4EBD-AFF1-EE27CEB886AF}" dt="2024-01-19T06:06:22.966" v="134" actId="1076"/>
        <pc:sldMkLst>
          <pc:docMk/>
          <pc:sldMk cId="2928223200" sldId="281"/>
        </pc:sldMkLst>
        <pc:spChg chg="mod">
          <ac:chgData name="Muhammet Balcilar" userId="e9af2030-db88-4c09-9fa7-f8eb2a0f1da4" providerId="ADAL" clId="{CB7CC12A-FE38-4EBD-AFF1-EE27CEB886AF}" dt="2024-01-19T06:01:41.228" v="30" actId="1076"/>
          <ac:spMkLst>
            <pc:docMk/>
            <pc:sldMk cId="2928223200" sldId="281"/>
            <ac:spMk id="6" creationId="{63BFDABD-F38A-1EEB-31F2-66672CF12242}"/>
          </ac:spMkLst>
        </pc:spChg>
        <pc:spChg chg="add mod">
          <ac:chgData name="Muhammet Balcilar" userId="e9af2030-db88-4c09-9fa7-f8eb2a0f1da4" providerId="ADAL" clId="{CB7CC12A-FE38-4EBD-AFF1-EE27CEB886AF}" dt="2024-01-19T06:06:22.966" v="134" actId="1076"/>
          <ac:spMkLst>
            <pc:docMk/>
            <pc:sldMk cId="2928223200" sldId="281"/>
            <ac:spMk id="7" creationId="{E8DDA07B-8436-658D-7113-55EB8D28948F}"/>
          </ac:spMkLst>
        </pc:spChg>
      </pc:sldChg>
      <pc:sldChg chg="addSp delSp modSp mod">
        <pc:chgData name="Muhammet Balcilar" userId="e9af2030-db88-4c09-9fa7-f8eb2a0f1da4" providerId="ADAL" clId="{CB7CC12A-FE38-4EBD-AFF1-EE27CEB886AF}" dt="2024-01-22T20:35:24.888" v="524" actId="207"/>
        <pc:sldMkLst>
          <pc:docMk/>
          <pc:sldMk cId="3677286232" sldId="289"/>
        </pc:sldMkLst>
        <pc:spChg chg="mod">
          <ac:chgData name="Muhammet Balcilar" userId="e9af2030-db88-4c09-9fa7-f8eb2a0f1da4" providerId="ADAL" clId="{CB7CC12A-FE38-4EBD-AFF1-EE27CEB886AF}" dt="2024-01-22T12:24:35.997" v="505" actId="1076"/>
          <ac:spMkLst>
            <pc:docMk/>
            <pc:sldMk cId="3677286232" sldId="289"/>
            <ac:spMk id="3" creationId="{C089B582-D845-CD47-A635-02E282F54308}"/>
          </ac:spMkLst>
        </pc:spChg>
        <pc:spChg chg="mod">
          <ac:chgData name="Muhammet Balcilar" userId="e9af2030-db88-4c09-9fa7-f8eb2a0f1da4" providerId="ADAL" clId="{CB7CC12A-FE38-4EBD-AFF1-EE27CEB886AF}" dt="2024-01-22T12:24:39.328" v="506" actId="1076"/>
          <ac:spMkLst>
            <pc:docMk/>
            <pc:sldMk cId="3677286232" sldId="289"/>
            <ac:spMk id="5" creationId="{81ED18F6-CA09-D149-84B6-FE6318A52644}"/>
          </ac:spMkLst>
        </pc:spChg>
        <pc:spChg chg="mod">
          <ac:chgData name="Muhammet Balcilar" userId="e9af2030-db88-4c09-9fa7-f8eb2a0f1da4" providerId="ADAL" clId="{CB7CC12A-FE38-4EBD-AFF1-EE27CEB886AF}" dt="2024-01-19T06:45:47.998" v="299" actId="14100"/>
          <ac:spMkLst>
            <pc:docMk/>
            <pc:sldMk cId="3677286232" sldId="289"/>
            <ac:spMk id="6" creationId="{0915656D-D807-F8F2-3577-13F5AA01FC5D}"/>
          </ac:spMkLst>
        </pc:spChg>
        <pc:spChg chg="del mod">
          <ac:chgData name="Muhammet Balcilar" userId="e9af2030-db88-4c09-9fa7-f8eb2a0f1da4" providerId="ADAL" clId="{CB7CC12A-FE38-4EBD-AFF1-EE27CEB886AF}" dt="2024-01-22T12:15:50.581" v="441" actId="478"/>
          <ac:spMkLst>
            <pc:docMk/>
            <pc:sldMk cId="3677286232" sldId="289"/>
            <ac:spMk id="7" creationId="{562A3EA2-780A-8313-0DE6-2EFA61510B03}"/>
          </ac:spMkLst>
        </pc:spChg>
        <pc:spChg chg="mod">
          <ac:chgData name="Muhammet Balcilar" userId="e9af2030-db88-4c09-9fa7-f8eb2a0f1da4" providerId="ADAL" clId="{CB7CC12A-FE38-4EBD-AFF1-EE27CEB886AF}" dt="2024-01-22T20:34:29.931" v="515" actId="1076"/>
          <ac:spMkLst>
            <pc:docMk/>
            <pc:sldMk cId="3677286232" sldId="289"/>
            <ac:spMk id="8" creationId="{FE9AFDE5-D788-8EB1-26D1-1DE7023A3AAB}"/>
          </ac:spMkLst>
        </pc:spChg>
        <pc:graphicFrameChg chg="mod modGraphic">
          <ac:chgData name="Muhammet Balcilar" userId="e9af2030-db88-4c09-9fa7-f8eb2a0f1da4" providerId="ADAL" clId="{CB7CC12A-FE38-4EBD-AFF1-EE27CEB886AF}" dt="2024-01-22T20:35:24.888" v="524" actId="207"/>
          <ac:graphicFrameMkLst>
            <pc:docMk/>
            <pc:sldMk cId="3677286232" sldId="289"/>
            <ac:graphicFrameMk id="2" creationId="{FF2A728B-8622-022B-F6CA-50E620C9E8A0}"/>
          </ac:graphicFrameMkLst>
        </pc:graphicFrameChg>
        <pc:graphicFrameChg chg="mod modGraphic">
          <ac:chgData name="Muhammet Balcilar" userId="e9af2030-db88-4c09-9fa7-f8eb2a0f1da4" providerId="ADAL" clId="{CB7CC12A-FE38-4EBD-AFF1-EE27CEB886AF}" dt="2024-01-22T20:34:55.022" v="521" actId="20577"/>
          <ac:graphicFrameMkLst>
            <pc:docMk/>
            <pc:sldMk cId="3677286232" sldId="289"/>
            <ac:graphicFrameMk id="4" creationId="{61E9C3B4-3C20-8A10-0982-E85FD250A33D}"/>
          </ac:graphicFrameMkLst>
        </pc:graphicFrameChg>
        <pc:graphicFrameChg chg="add del mod">
          <ac:chgData name="Muhammet Balcilar" userId="e9af2030-db88-4c09-9fa7-f8eb2a0f1da4" providerId="ADAL" clId="{CB7CC12A-FE38-4EBD-AFF1-EE27CEB886AF}" dt="2024-01-19T06:33:17.124" v="220" actId="478"/>
          <ac:graphicFrameMkLst>
            <pc:docMk/>
            <pc:sldMk cId="3677286232" sldId="289"/>
            <ac:graphicFrameMk id="9" creationId="{1AA19A9F-DC6C-6045-D8EE-D765F4605EC0}"/>
          </ac:graphicFrameMkLst>
        </pc:graphicFrameChg>
        <pc:graphicFrameChg chg="add del mod modGraphic">
          <ac:chgData name="Muhammet Balcilar" userId="e9af2030-db88-4c09-9fa7-f8eb2a0f1da4" providerId="ADAL" clId="{CB7CC12A-FE38-4EBD-AFF1-EE27CEB886AF}" dt="2024-01-19T06:35:02.722" v="237" actId="478"/>
          <ac:graphicFrameMkLst>
            <pc:docMk/>
            <pc:sldMk cId="3677286232" sldId="289"/>
            <ac:graphicFrameMk id="10" creationId="{81544B70-EF01-290E-1F4F-4C229B0E9AB5}"/>
          </ac:graphicFrameMkLst>
        </pc:graphicFrameChg>
        <pc:graphicFrameChg chg="add mod modGraphic">
          <ac:chgData name="Muhammet Balcilar" userId="e9af2030-db88-4c09-9fa7-f8eb2a0f1da4" providerId="ADAL" clId="{CB7CC12A-FE38-4EBD-AFF1-EE27CEB886AF}" dt="2024-01-19T06:45:59.701" v="302" actId="14100"/>
          <ac:graphicFrameMkLst>
            <pc:docMk/>
            <pc:sldMk cId="3677286232" sldId="289"/>
            <ac:graphicFrameMk id="11" creationId="{6B1AD6DC-F020-D145-C255-B2B34F3BFDAB}"/>
          </ac:graphicFrameMkLst>
        </pc:graphicFrameChg>
      </pc:sldChg>
      <pc:sldChg chg="addSp modSp mod">
        <pc:chgData name="Muhammet Balcilar" userId="e9af2030-db88-4c09-9fa7-f8eb2a0f1da4" providerId="ADAL" clId="{CB7CC12A-FE38-4EBD-AFF1-EE27CEB886AF}" dt="2024-01-19T06:45:24.681" v="296" actId="20577"/>
        <pc:sldMkLst>
          <pc:docMk/>
          <pc:sldMk cId="2026928469" sldId="290"/>
        </pc:sldMkLst>
        <pc:spChg chg="mod">
          <ac:chgData name="Muhammet Balcilar" userId="e9af2030-db88-4c09-9fa7-f8eb2a0f1da4" providerId="ADAL" clId="{CB7CC12A-FE38-4EBD-AFF1-EE27CEB886AF}" dt="2024-01-19T06:44:51.613" v="264" actId="20577"/>
          <ac:spMkLst>
            <pc:docMk/>
            <pc:sldMk cId="2026928469" sldId="290"/>
            <ac:spMk id="4" creationId="{4B3F61CC-B43F-FE72-4DF2-614D09FF0204}"/>
          </ac:spMkLst>
        </pc:spChg>
        <pc:spChg chg="add mod">
          <ac:chgData name="Muhammet Balcilar" userId="e9af2030-db88-4c09-9fa7-f8eb2a0f1da4" providerId="ADAL" clId="{CB7CC12A-FE38-4EBD-AFF1-EE27CEB886AF}" dt="2024-01-19T06:06:58.038" v="158" actId="1076"/>
          <ac:spMkLst>
            <pc:docMk/>
            <pc:sldMk cId="2026928469" sldId="290"/>
            <ac:spMk id="6" creationId="{4033E63F-C575-EB9C-5B32-A53462FCFFF7}"/>
          </ac:spMkLst>
        </pc:spChg>
        <pc:spChg chg="add mod">
          <ac:chgData name="Muhammet Balcilar" userId="e9af2030-db88-4c09-9fa7-f8eb2a0f1da4" providerId="ADAL" clId="{CB7CC12A-FE38-4EBD-AFF1-EE27CEB886AF}" dt="2024-01-19T06:07:27.114" v="201" actId="1076"/>
          <ac:spMkLst>
            <pc:docMk/>
            <pc:sldMk cId="2026928469" sldId="290"/>
            <ac:spMk id="9" creationId="{87CC5FBA-981A-1421-C1E3-E6CCE452DCF6}"/>
          </ac:spMkLst>
        </pc:spChg>
        <pc:spChg chg="add mod">
          <ac:chgData name="Muhammet Balcilar" userId="e9af2030-db88-4c09-9fa7-f8eb2a0f1da4" providerId="ADAL" clId="{CB7CC12A-FE38-4EBD-AFF1-EE27CEB886AF}" dt="2024-01-19T06:45:24.681" v="296" actId="20577"/>
          <ac:spMkLst>
            <pc:docMk/>
            <pc:sldMk cId="2026928469" sldId="290"/>
            <ac:spMk id="10" creationId="{FE3C53DA-24C1-B2BA-F5FE-2E2F426757C1}"/>
          </ac:spMkLst>
        </pc:spChg>
        <pc:picChg chg="mod">
          <ac:chgData name="Muhammet Balcilar" userId="e9af2030-db88-4c09-9fa7-f8eb2a0f1da4" providerId="ADAL" clId="{CB7CC12A-FE38-4EBD-AFF1-EE27CEB886AF}" dt="2024-01-19T06:06:29.187" v="135" actId="1076"/>
          <ac:picMkLst>
            <pc:docMk/>
            <pc:sldMk cId="2026928469" sldId="290"/>
            <ac:picMk id="8" creationId="{45C0DB28-BEAE-E77F-D812-0C82806202A4}"/>
          </ac:picMkLst>
        </pc:picChg>
      </pc:sldChg>
      <pc:sldChg chg="addSp delSp modSp mod">
        <pc:chgData name="Muhammet Balcilar" userId="e9af2030-db88-4c09-9fa7-f8eb2a0f1da4" providerId="ADAL" clId="{CB7CC12A-FE38-4EBD-AFF1-EE27CEB886AF}" dt="2024-01-22T12:21:43.559" v="504" actId="20577"/>
        <pc:sldMkLst>
          <pc:docMk/>
          <pc:sldMk cId="3986131031" sldId="291"/>
        </pc:sldMkLst>
        <pc:spChg chg="add del">
          <ac:chgData name="Muhammet Balcilar" userId="e9af2030-db88-4c09-9fa7-f8eb2a0f1da4" providerId="ADAL" clId="{CB7CC12A-FE38-4EBD-AFF1-EE27CEB886AF}" dt="2024-01-22T12:21:01.078" v="489"/>
          <ac:spMkLst>
            <pc:docMk/>
            <pc:sldMk cId="3986131031" sldId="291"/>
            <ac:spMk id="4" creationId="{EF860B1C-DAEA-5DA1-F46F-78F759E0253A}"/>
          </ac:spMkLst>
        </pc:spChg>
        <pc:spChg chg="mod">
          <ac:chgData name="Muhammet Balcilar" userId="e9af2030-db88-4c09-9fa7-f8eb2a0f1da4" providerId="ADAL" clId="{CB7CC12A-FE38-4EBD-AFF1-EE27CEB886AF}" dt="2024-01-22T12:21:43.559" v="504" actId="20577"/>
          <ac:spMkLst>
            <pc:docMk/>
            <pc:sldMk cId="3986131031" sldId="291"/>
            <ac:spMk id="6" creationId="{B60B4838-E36B-DFB4-65B8-76ECDF20B6B2}"/>
          </ac:spMkLst>
        </pc:spChg>
        <pc:spChg chg="add del">
          <ac:chgData name="Muhammet Balcilar" userId="e9af2030-db88-4c09-9fa7-f8eb2a0f1da4" providerId="ADAL" clId="{CB7CC12A-FE38-4EBD-AFF1-EE27CEB886AF}" dt="2024-01-22T12:21:07.079" v="492"/>
          <ac:spMkLst>
            <pc:docMk/>
            <pc:sldMk cId="3986131031" sldId="291"/>
            <ac:spMk id="7" creationId="{407633DE-7DDB-5CD0-D291-6D400FA00419}"/>
          </ac:spMkLst>
        </pc:spChg>
        <pc:spChg chg="add del mod">
          <ac:chgData name="Muhammet Balcilar" userId="e9af2030-db88-4c09-9fa7-f8eb2a0f1da4" providerId="ADAL" clId="{CB7CC12A-FE38-4EBD-AFF1-EE27CEB886AF}" dt="2024-01-22T12:21:25.829" v="500"/>
          <ac:spMkLst>
            <pc:docMk/>
            <pc:sldMk cId="3986131031" sldId="291"/>
            <ac:spMk id="8" creationId="{5BF30CF4-2EE1-FA8E-202A-32D84FE602EA}"/>
          </ac:spMkLst>
        </pc:spChg>
      </pc:sldChg>
    </pc:docChg>
  </pc:docChgLst>
  <pc:docChgLst>
    <pc:chgData name="Franck Galpin" userId="7b84b973-8f18-4f51-b749-aa8b68ae8c45" providerId="ADAL" clId="{6A13B5B0-688A-493D-8B08-4C0431D67938}"/>
    <pc:docChg chg="undo custSel modSld">
      <pc:chgData name="Franck Galpin" userId="7b84b973-8f18-4f51-b749-aa8b68ae8c45" providerId="ADAL" clId="{6A13B5B0-688A-493D-8B08-4C0431D67938}" dt="2024-01-22T05:25:41.596" v="48" actId="20577"/>
      <pc:docMkLst>
        <pc:docMk/>
      </pc:docMkLst>
      <pc:sldChg chg="delSp modSp mod">
        <pc:chgData name="Franck Galpin" userId="7b84b973-8f18-4f51-b749-aa8b68ae8c45" providerId="ADAL" clId="{6A13B5B0-688A-493D-8B08-4C0431D67938}" dt="2024-01-22T05:25:25.690" v="45" actId="1035"/>
        <pc:sldMkLst>
          <pc:docMk/>
          <pc:sldMk cId="3677286232" sldId="289"/>
        </pc:sldMkLst>
        <pc:spChg chg="mod">
          <ac:chgData name="Franck Galpin" userId="7b84b973-8f18-4f51-b749-aa8b68ae8c45" providerId="ADAL" clId="{6A13B5B0-688A-493D-8B08-4C0431D67938}" dt="2024-01-22T05:25:25.690" v="45" actId="1035"/>
          <ac:spMkLst>
            <pc:docMk/>
            <pc:sldMk cId="3677286232" sldId="289"/>
            <ac:spMk id="3" creationId="{C089B582-D845-CD47-A635-02E282F54308}"/>
          </ac:spMkLst>
        </pc:spChg>
        <pc:spChg chg="mod">
          <ac:chgData name="Franck Galpin" userId="7b84b973-8f18-4f51-b749-aa8b68ae8c45" providerId="ADAL" clId="{6A13B5B0-688A-493D-8B08-4C0431D67938}" dt="2024-01-22T05:25:25.690" v="45" actId="1035"/>
          <ac:spMkLst>
            <pc:docMk/>
            <pc:sldMk cId="3677286232" sldId="289"/>
            <ac:spMk id="5" creationId="{81ED18F6-CA09-D149-84B6-FE6318A52644}"/>
          </ac:spMkLst>
        </pc:spChg>
        <pc:spChg chg="mod">
          <ac:chgData name="Franck Galpin" userId="7b84b973-8f18-4f51-b749-aa8b68ae8c45" providerId="ADAL" clId="{6A13B5B0-688A-493D-8B08-4C0431D67938}" dt="2024-01-22T05:25:25.690" v="45" actId="1035"/>
          <ac:spMkLst>
            <pc:docMk/>
            <pc:sldMk cId="3677286232" sldId="289"/>
            <ac:spMk id="7" creationId="{562A3EA2-780A-8313-0DE6-2EFA61510B03}"/>
          </ac:spMkLst>
        </pc:spChg>
        <pc:spChg chg="mod">
          <ac:chgData name="Franck Galpin" userId="7b84b973-8f18-4f51-b749-aa8b68ae8c45" providerId="ADAL" clId="{6A13B5B0-688A-493D-8B08-4C0431D67938}" dt="2024-01-22T05:25:25.690" v="45" actId="1035"/>
          <ac:spMkLst>
            <pc:docMk/>
            <pc:sldMk cId="3677286232" sldId="289"/>
            <ac:spMk id="8" creationId="{FE9AFDE5-D788-8EB1-26D1-1DE7023A3AAB}"/>
          </ac:spMkLst>
        </pc:spChg>
        <pc:graphicFrameChg chg="mod">
          <ac:chgData name="Franck Galpin" userId="7b84b973-8f18-4f51-b749-aa8b68ae8c45" providerId="ADAL" clId="{6A13B5B0-688A-493D-8B08-4C0431D67938}" dt="2024-01-22T05:25:25.690" v="45" actId="1035"/>
          <ac:graphicFrameMkLst>
            <pc:docMk/>
            <pc:sldMk cId="3677286232" sldId="289"/>
            <ac:graphicFrameMk id="2" creationId="{FF2A728B-8622-022B-F6CA-50E620C9E8A0}"/>
          </ac:graphicFrameMkLst>
        </pc:graphicFrameChg>
        <pc:graphicFrameChg chg="mod">
          <ac:chgData name="Franck Galpin" userId="7b84b973-8f18-4f51-b749-aa8b68ae8c45" providerId="ADAL" clId="{6A13B5B0-688A-493D-8B08-4C0431D67938}" dt="2024-01-22T05:25:25.690" v="45" actId="1035"/>
          <ac:graphicFrameMkLst>
            <pc:docMk/>
            <pc:sldMk cId="3677286232" sldId="289"/>
            <ac:graphicFrameMk id="4" creationId="{61E9C3B4-3C20-8A10-0982-E85FD250A33D}"/>
          </ac:graphicFrameMkLst>
        </pc:graphicFrameChg>
        <pc:graphicFrameChg chg="del">
          <ac:chgData name="Franck Galpin" userId="7b84b973-8f18-4f51-b749-aa8b68ae8c45" providerId="ADAL" clId="{6A13B5B0-688A-493D-8B08-4C0431D67938}" dt="2024-01-22T05:25:14.900" v="0" actId="478"/>
          <ac:graphicFrameMkLst>
            <pc:docMk/>
            <pc:sldMk cId="3677286232" sldId="289"/>
            <ac:graphicFrameMk id="11" creationId="{6B1AD6DC-F020-D145-C255-B2B34F3BFDAB}"/>
          </ac:graphicFrameMkLst>
        </pc:graphicFrameChg>
      </pc:sldChg>
      <pc:sldChg chg="modSp mod">
        <pc:chgData name="Franck Galpin" userId="7b84b973-8f18-4f51-b749-aa8b68ae8c45" providerId="ADAL" clId="{6A13B5B0-688A-493D-8B08-4C0431D67938}" dt="2024-01-22T05:25:41.596" v="48" actId="20577"/>
        <pc:sldMkLst>
          <pc:docMk/>
          <pc:sldMk cId="3986131031" sldId="291"/>
        </pc:sldMkLst>
        <pc:spChg chg="mod">
          <ac:chgData name="Franck Galpin" userId="7b84b973-8f18-4f51-b749-aa8b68ae8c45" providerId="ADAL" clId="{6A13B5B0-688A-493D-8B08-4C0431D67938}" dt="2024-01-22T05:25:41.596" v="48" actId="20577"/>
          <ac:spMkLst>
            <pc:docMk/>
            <pc:sldMk cId="3986131031" sldId="291"/>
            <ac:spMk id="6" creationId="{B60B4838-E36B-DFB4-65B8-76ECDF20B6B2}"/>
          </ac:spMkLst>
        </pc:spChg>
      </pc:sldChg>
    </pc:docChg>
  </pc:docChgLst>
  <pc:docChgLst>
    <pc:chgData name="Muhammet Balcilar" userId="e9af2030-db88-4c09-9fa7-f8eb2a0f1da4" providerId="ADAL" clId="{76F3A5C5-FE15-4939-ABEE-BA014956B5C9}"/>
    <pc:docChg chg="custSel modSld">
      <pc:chgData name="Muhammet Balcilar" userId="e9af2030-db88-4c09-9fa7-f8eb2a0f1da4" providerId="ADAL" clId="{76F3A5C5-FE15-4939-ABEE-BA014956B5C9}" dt="2024-01-23T08:22:27.455" v="39" actId="20577"/>
      <pc:docMkLst>
        <pc:docMk/>
      </pc:docMkLst>
      <pc:sldChg chg="modNotesTx">
        <pc:chgData name="Muhammet Balcilar" userId="e9af2030-db88-4c09-9fa7-f8eb2a0f1da4" providerId="ADAL" clId="{76F3A5C5-FE15-4939-ABEE-BA014956B5C9}" dt="2024-01-23T08:19:04.898" v="5" actId="6549"/>
        <pc:sldMkLst>
          <pc:docMk/>
          <pc:sldMk cId="3428629291" sldId="278"/>
        </pc:sldMkLst>
      </pc:sldChg>
      <pc:sldChg chg="modSp mod modNotesTx">
        <pc:chgData name="Muhammet Balcilar" userId="e9af2030-db88-4c09-9fa7-f8eb2a0f1da4" providerId="ADAL" clId="{76F3A5C5-FE15-4939-ABEE-BA014956B5C9}" dt="2024-01-23T08:22:27.455" v="39" actId="20577"/>
        <pc:sldMkLst>
          <pc:docMk/>
          <pc:sldMk cId="2928223200" sldId="281"/>
        </pc:sldMkLst>
        <pc:spChg chg="mod">
          <ac:chgData name="Muhammet Balcilar" userId="e9af2030-db88-4c09-9fa7-f8eb2a0f1da4" providerId="ADAL" clId="{76F3A5C5-FE15-4939-ABEE-BA014956B5C9}" dt="2024-01-23T08:22:27.455" v="39" actId="20577"/>
          <ac:spMkLst>
            <pc:docMk/>
            <pc:sldMk cId="2928223200" sldId="281"/>
            <ac:spMk id="4" creationId="{A4D04000-2381-3F0D-BE21-E45AA4FDE047}"/>
          </ac:spMkLst>
        </pc:spChg>
      </pc:sldChg>
      <pc:sldChg chg="delSp modSp mod modNotesTx">
        <pc:chgData name="Muhammet Balcilar" userId="e9af2030-db88-4c09-9fa7-f8eb2a0f1da4" providerId="ADAL" clId="{76F3A5C5-FE15-4939-ABEE-BA014956B5C9}" dt="2024-01-23T08:21:56.558" v="38" actId="20577"/>
        <pc:sldMkLst>
          <pc:docMk/>
          <pc:sldMk cId="3677286232" sldId="289"/>
        </pc:sldMkLst>
        <pc:spChg chg="del">
          <ac:chgData name="Muhammet Balcilar" userId="e9af2030-db88-4c09-9fa7-f8eb2a0f1da4" providerId="ADAL" clId="{76F3A5C5-FE15-4939-ABEE-BA014956B5C9}" dt="2024-01-23T08:18:48.955" v="0" actId="478"/>
          <ac:spMkLst>
            <pc:docMk/>
            <pc:sldMk cId="3677286232" sldId="289"/>
            <ac:spMk id="8" creationId="{FE9AFDE5-D788-8EB1-26D1-1DE7023A3AAB}"/>
          </ac:spMkLst>
        </pc:spChg>
        <pc:graphicFrameChg chg="modGraphic">
          <ac:chgData name="Muhammet Balcilar" userId="e9af2030-db88-4c09-9fa7-f8eb2a0f1da4" providerId="ADAL" clId="{76F3A5C5-FE15-4939-ABEE-BA014956B5C9}" dt="2024-01-23T08:21:56.558" v="38" actId="20577"/>
          <ac:graphicFrameMkLst>
            <pc:docMk/>
            <pc:sldMk cId="3677286232" sldId="289"/>
            <ac:graphicFrameMk id="4" creationId="{61E9C3B4-3C20-8A10-0982-E85FD250A33D}"/>
          </ac:graphicFrameMkLst>
        </pc:graphicFrameChg>
      </pc:sldChg>
      <pc:sldChg chg="modNotesTx">
        <pc:chgData name="Muhammet Balcilar" userId="e9af2030-db88-4c09-9fa7-f8eb2a0f1da4" providerId="ADAL" clId="{76F3A5C5-FE15-4939-ABEE-BA014956B5C9}" dt="2024-01-23T08:18:58.859" v="3" actId="6549"/>
        <pc:sldMkLst>
          <pc:docMk/>
          <pc:sldMk cId="2026928469" sldId="290"/>
        </pc:sldMkLst>
      </pc:sldChg>
      <pc:sldChg chg="modNotesTx">
        <pc:chgData name="Muhammet Balcilar" userId="e9af2030-db88-4c09-9fa7-f8eb2a0f1da4" providerId="ADAL" clId="{76F3A5C5-FE15-4939-ABEE-BA014956B5C9}" dt="2024-01-23T08:18:52.882" v="1" actId="6549"/>
        <pc:sldMkLst>
          <pc:docMk/>
          <pc:sldMk cId="3986131031" sldId="291"/>
        </pc:sldMkLst>
      </pc:sldChg>
    </pc:docChg>
  </pc:docChgLst>
  <pc:docChgLst>
    <pc:chgData name="Muhammet Balcilar" userId="e9af2030-db88-4c09-9fa7-f8eb2a0f1da4" providerId="ADAL" clId="{935CC3B0-6B4F-4000-AA48-1D29F51FC182}"/>
    <pc:docChg chg="custSel modSld">
      <pc:chgData name="Muhammet Balcilar" userId="e9af2030-db88-4c09-9fa7-f8eb2a0f1da4" providerId="ADAL" clId="{935CC3B0-6B4F-4000-AA48-1D29F51FC182}" dt="2024-01-22T23:32:37.207" v="3305" actId="6549"/>
      <pc:docMkLst>
        <pc:docMk/>
      </pc:docMkLst>
      <pc:sldChg chg="modNotesTx">
        <pc:chgData name="Muhammet Balcilar" userId="e9af2030-db88-4c09-9fa7-f8eb2a0f1da4" providerId="ADAL" clId="{935CC3B0-6B4F-4000-AA48-1D29F51FC182}" dt="2024-01-22T22:09:46.489" v="125" actId="20577"/>
        <pc:sldMkLst>
          <pc:docMk/>
          <pc:sldMk cId="3428629291" sldId="278"/>
        </pc:sldMkLst>
      </pc:sldChg>
      <pc:sldChg chg="modNotesTx">
        <pc:chgData name="Muhammet Balcilar" userId="e9af2030-db88-4c09-9fa7-f8eb2a0f1da4" providerId="ADAL" clId="{935CC3B0-6B4F-4000-AA48-1D29F51FC182}" dt="2024-01-22T23:32:37.207" v="3305" actId="6549"/>
        <pc:sldMkLst>
          <pc:docMk/>
          <pc:sldMk cId="2928223200" sldId="281"/>
        </pc:sldMkLst>
      </pc:sldChg>
      <pc:sldChg chg="modNotesTx">
        <pc:chgData name="Muhammet Balcilar" userId="e9af2030-db88-4c09-9fa7-f8eb2a0f1da4" providerId="ADAL" clId="{935CC3B0-6B4F-4000-AA48-1D29F51FC182}" dt="2024-01-22T22:55:31.997" v="3088" actId="20577"/>
        <pc:sldMkLst>
          <pc:docMk/>
          <pc:sldMk cId="3677286232" sldId="289"/>
        </pc:sldMkLst>
      </pc:sldChg>
      <pc:sldChg chg="modNotesTx">
        <pc:chgData name="Muhammet Balcilar" userId="e9af2030-db88-4c09-9fa7-f8eb2a0f1da4" providerId="ADAL" clId="{935CC3B0-6B4F-4000-AA48-1D29F51FC182}" dt="2024-01-22T22:52:40.239" v="2754" actId="20577"/>
        <pc:sldMkLst>
          <pc:docMk/>
          <pc:sldMk cId="2026928469" sldId="290"/>
        </pc:sldMkLst>
      </pc:sldChg>
      <pc:sldChg chg="modNotesTx">
        <pc:chgData name="Muhammet Balcilar" userId="e9af2030-db88-4c09-9fa7-f8eb2a0f1da4" providerId="ADAL" clId="{935CC3B0-6B4F-4000-AA48-1D29F51FC182}" dt="2024-01-22T23:05:18.331" v="3262" actId="20577"/>
        <pc:sldMkLst>
          <pc:docMk/>
          <pc:sldMk cId="3986131031" sldId="291"/>
        </pc:sldMkLst>
      </pc:sldChg>
    </pc:docChg>
  </pc:docChgLst>
  <pc:docChgLst>
    <pc:chgData name="Muhammet Balcilar" userId="S::muhammet.balcilar@interdigital.com::e9af2030-db88-4c09-9fa7-f8eb2a0f1da4" providerId="AD" clId="Web-{A986A126-2FA5-A6FD-D7E4-472D5FBC8D90}"/>
    <pc:docChg chg="modSld">
      <pc:chgData name="Muhammet Balcilar" userId="S::muhammet.balcilar@interdigital.com::e9af2030-db88-4c09-9fa7-f8eb2a0f1da4" providerId="AD" clId="Web-{A986A126-2FA5-A6FD-D7E4-472D5FBC8D90}" dt="2024-01-19T06:00:28.882" v="147"/>
      <pc:docMkLst>
        <pc:docMk/>
      </pc:docMkLst>
      <pc:sldChg chg="addSp modSp">
        <pc:chgData name="Muhammet Balcilar" userId="S::muhammet.balcilar@interdigital.com::e9af2030-db88-4c09-9fa7-f8eb2a0f1da4" providerId="AD" clId="Web-{A986A126-2FA5-A6FD-D7E4-472D5FBC8D90}" dt="2024-01-19T06:00:28.882" v="147"/>
        <pc:sldMkLst>
          <pc:docMk/>
          <pc:sldMk cId="2928223200" sldId="281"/>
        </pc:sldMkLst>
        <pc:spChg chg="add mod">
          <ac:chgData name="Muhammet Balcilar" userId="S::muhammet.balcilar@interdigital.com::e9af2030-db88-4c09-9fa7-f8eb2a0f1da4" providerId="AD" clId="Web-{A986A126-2FA5-A6FD-D7E4-472D5FBC8D90}" dt="2024-01-19T05:58:51.626" v="127" actId="1076"/>
          <ac:spMkLst>
            <pc:docMk/>
            <pc:sldMk cId="2928223200" sldId="281"/>
            <ac:spMk id="4" creationId="{A4D04000-2381-3F0D-BE21-E45AA4FDE047}"/>
          </ac:spMkLst>
        </pc:spChg>
        <pc:spChg chg="add mod">
          <ac:chgData name="Muhammet Balcilar" userId="S::muhammet.balcilar@interdigital.com::e9af2030-db88-4c09-9fa7-f8eb2a0f1da4" providerId="AD" clId="Web-{A986A126-2FA5-A6FD-D7E4-472D5FBC8D90}" dt="2024-01-19T05:59:17.112" v="143" actId="20577"/>
          <ac:spMkLst>
            <pc:docMk/>
            <pc:sldMk cId="2928223200" sldId="281"/>
            <ac:spMk id="6" creationId="{63BFDABD-F38A-1EEB-31F2-66672CF12242}"/>
          </ac:spMkLst>
        </pc:spChg>
        <pc:graphicFrameChg chg="mod modGraphic">
          <ac:chgData name="Muhammet Balcilar" userId="S::muhammet.balcilar@interdigital.com::e9af2030-db88-4c09-9fa7-f8eb2a0f1da4" providerId="AD" clId="Web-{A986A126-2FA5-A6FD-D7E4-472D5FBC8D90}" dt="2024-01-19T06:00:28.882" v="147"/>
          <ac:graphicFrameMkLst>
            <pc:docMk/>
            <pc:sldMk cId="2928223200" sldId="281"/>
            <ac:graphicFrameMk id="11" creationId="{F16F8FF0-207E-2B1F-0789-F23BB298743C}"/>
          </ac:graphicFrameMkLst>
        </pc:graphicFrameChg>
      </pc:sldChg>
      <pc:sldChg chg="addSp modSp">
        <pc:chgData name="Muhammet Balcilar" userId="S::muhammet.balcilar@interdigital.com::e9af2030-db88-4c09-9fa7-f8eb2a0f1da4" providerId="AD" clId="Web-{A986A126-2FA5-A6FD-D7E4-472D5FBC8D90}" dt="2024-01-19T05:55:06.173" v="96" actId="20577"/>
        <pc:sldMkLst>
          <pc:docMk/>
          <pc:sldMk cId="3677286232" sldId="289"/>
        </pc:sldMkLst>
        <pc:spChg chg="add mod">
          <ac:chgData name="Muhammet Balcilar" userId="S::muhammet.balcilar@interdigital.com::e9af2030-db88-4c09-9fa7-f8eb2a0f1da4" providerId="AD" clId="Web-{A986A126-2FA5-A6FD-D7E4-472D5FBC8D90}" dt="2024-01-19T05:55:06.173" v="96" actId="20577"/>
          <ac:spMkLst>
            <pc:docMk/>
            <pc:sldMk cId="3677286232" sldId="289"/>
            <ac:spMk id="7" creationId="{562A3EA2-780A-8313-0DE6-2EFA61510B03}"/>
          </ac:spMkLst>
        </pc:spChg>
        <pc:spChg chg="add mod">
          <ac:chgData name="Muhammet Balcilar" userId="S::muhammet.balcilar@interdigital.com::e9af2030-db88-4c09-9fa7-f8eb2a0f1da4" providerId="AD" clId="Web-{A986A126-2FA5-A6FD-D7E4-472D5FBC8D90}" dt="2024-01-19T05:55:02.782" v="94" actId="1076"/>
          <ac:spMkLst>
            <pc:docMk/>
            <pc:sldMk cId="3677286232" sldId="289"/>
            <ac:spMk id="8" creationId="{FE9AFDE5-D788-8EB1-26D1-1DE7023A3AAB}"/>
          </ac:spMkLst>
        </pc:spChg>
        <pc:graphicFrameChg chg="mod modGraphic">
          <ac:chgData name="Muhammet Balcilar" userId="S::muhammet.balcilar@interdigital.com::e9af2030-db88-4c09-9fa7-f8eb2a0f1da4" providerId="AD" clId="Web-{A986A126-2FA5-A6FD-D7E4-472D5FBC8D90}" dt="2024-01-19T05:53:14.319" v="25"/>
          <ac:graphicFrameMkLst>
            <pc:docMk/>
            <pc:sldMk cId="3677286232" sldId="289"/>
            <ac:graphicFrameMk id="2" creationId="{FF2A728B-8622-022B-F6CA-50E620C9E8A0}"/>
          </ac:graphicFrameMkLst>
        </pc:graphicFrameChg>
        <pc:graphicFrameChg chg="mod modGraphic">
          <ac:chgData name="Muhammet Balcilar" userId="S::muhammet.balcilar@interdigital.com::e9af2030-db88-4c09-9fa7-f8eb2a0f1da4" providerId="AD" clId="Web-{A986A126-2FA5-A6FD-D7E4-472D5FBC8D90}" dt="2024-01-19T05:53:38.086" v="51"/>
          <ac:graphicFrameMkLst>
            <pc:docMk/>
            <pc:sldMk cId="3677286232" sldId="289"/>
            <ac:graphicFrameMk id="4" creationId="{61E9C3B4-3C20-8A10-0982-E85FD250A33D}"/>
          </ac:graphicFrameMkLst>
        </pc:graphicFrameChg>
      </pc:sldChg>
    </pc:docChg>
  </pc:docChgLst>
  <pc:docChgLst>
    <pc:chgData name="Muhammet Balcilar" userId="e9af2030-db88-4c09-9fa7-f8eb2a0f1da4" providerId="ADAL" clId="{729F7530-0B7A-40E8-A174-0FC66EF0EDFE}"/>
    <pc:docChg chg="undo custSel modSld">
      <pc:chgData name="Muhammet Balcilar" userId="e9af2030-db88-4c09-9fa7-f8eb2a0f1da4" providerId="ADAL" clId="{729F7530-0B7A-40E8-A174-0FC66EF0EDFE}" dt="2024-01-18T12:10:03.702" v="323" actId="115"/>
      <pc:docMkLst>
        <pc:docMk/>
      </pc:docMkLst>
      <pc:sldChg chg="modSp mod">
        <pc:chgData name="Muhammet Balcilar" userId="e9af2030-db88-4c09-9fa7-f8eb2a0f1da4" providerId="ADAL" clId="{729F7530-0B7A-40E8-A174-0FC66EF0EDFE}" dt="2024-01-18T12:10:03.702" v="323" actId="115"/>
        <pc:sldMkLst>
          <pc:docMk/>
          <pc:sldMk cId="3428629291" sldId="278"/>
        </pc:sldMkLst>
        <pc:spChg chg="mod">
          <ac:chgData name="Muhammet Balcilar" userId="e9af2030-db88-4c09-9fa7-f8eb2a0f1da4" providerId="ADAL" clId="{729F7530-0B7A-40E8-A174-0FC66EF0EDFE}" dt="2024-01-18T11:33:39.587" v="12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Muhammet Balcilar" userId="e9af2030-db88-4c09-9fa7-f8eb2a0f1da4" providerId="ADAL" clId="{729F7530-0B7A-40E8-A174-0FC66EF0EDFE}" dt="2024-01-18T12:10:03.702" v="323" actId="115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Muhammet Balcilar" userId="e9af2030-db88-4c09-9fa7-f8eb2a0f1da4" providerId="ADAL" clId="{729F7530-0B7A-40E8-A174-0FC66EF0EDFE}" dt="2024-01-18T11:44:28.167" v="52" actId="1076"/>
        <pc:sldMkLst>
          <pc:docMk/>
          <pc:sldMk cId="2928223200" sldId="281"/>
        </pc:sldMkLst>
        <pc:spChg chg="add del mod">
          <ac:chgData name="Muhammet Balcilar" userId="e9af2030-db88-4c09-9fa7-f8eb2a0f1da4" providerId="ADAL" clId="{729F7530-0B7A-40E8-A174-0FC66EF0EDFE}" dt="2024-01-18T11:42:31.910" v="37" actId="478"/>
          <ac:spMkLst>
            <pc:docMk/>
            <pc:sldMk cId="2928223200" sldId="281"/>
            <ac:spMk id="12" creationId="{3EC34AF1-83E1-19B6-1B84-4D402980BEE9}"/>
          </ac:spMkLst>
        </pc:spChg>
        <pc:spChg chg="del mod">
          <ac:chgData name="Muhammet Balcilar" userId="e9af2030-db88-4c09-9fa7-f8eb2a0f1da4" providerId="ADAL" clId="{729F7530-0B7A-40E8-A174-0FC66EF0EDFE}" dt="2024-01-18T11:40:47.092" v="32" actId="478"/>
          <ac:spMkLst>
            <pc:docMk/>
            <pc:sldMk cId="2928223200" sldId="281"/>
            <ac:spMk id="13" creationId="{08481C59-FD6F-4B2A-9DC1-9F60D57AB3FF}"/>
          </ac:spMkLst>
        </pc:spChg>
        <pc:graphicFrameChg chg="add del mod">
          <ac:chgData name="Muhammet Balcilar" userId="e9af2030-db88-4c09-9fa7-f8eb2a0f1da4" providerId="ADAL" clId="{729F7530-0B7A-40E8-A174-0FC66EF0EDFE}" dt="2024-01-18T11:42:29.611" v="36" actId="478"/>
          <ac:graphicFrameMkLst>
            <pc:docMk/>
            <pc:sldMk cId="2928223200" sldId="281"/>
            <ac:graphicFrameMk id="10" creationId="{386670A9-E76D-8DB4-C4F4-25EAA2127C52}"/>
          </ac:graphicFrameMkLst>
        </pc:graphicFrameChg>
        <pc:graphicFrameChg chg="add mod">
          <ac:chgData name="Muhammet Balcilar" userId="e9af2030-db88-4c09-9fa7-f8eb2a0f1da4" providerId="ADAL" clId="{729F7530-0B7A-40E8-A174-0FC66EF0EDFE}" dt="2024-01-18T11:43:20.878" v="46" actId="1076"/>
          <ac:graphicFrameMkLst>
            <pc:docMk/>
            <pc:sldMk cId="2928223200" sldId="281"/>
            <ac:graphicFrameMk id="11" creationId="{F16F8FF0-207E-2B1F-0789-F23BB298743C}"/>
          </ac:graphicFrameMkLst>
        </pc:graphicFrameChg>
        <pc:picChg chg="del">
          <ac:chgData name="Muhammet Balcilar" userId="e9af2030-db88-4c09-9fa7-f8eb2a0f1da4" providerId="ADAL" clId="{729F7530-0B7A-40E8-A174-0FC66EF0EDFE}" dt="2024-01-18T11:34:56.516" v="19" actId="478"/>
          <ac:picMkLst>
            <pc:docMk/>
            <pc:sldMk cId="2928223200" sldId="281"/>
            <ac:picMk id="6" creationId="{66AA7B23-DD91-EE75-9539-6DC50DEDCF13}"/>
          </ac:picMkLst>
        </pc:picChg>
        <pc:picChg chg="add del mod">
          <ac:chgData name="Muhammet Balcilar" userId="e9af2030-db88-4c09-9fa7-f8eb2a0f1da4" providerId="ADAL" clId="{729F7530-0B7A-40E8-A174-0FC66EF0EDFE}" dt="2024-01-18T11:40:27.169" v="27" actId="478"/>
          <ac:picMkLst>
            <pc:docMk/>
            <pc:sldMk cId="2928223200" sldId="281"/>
            <ac:picMk id="7" creationId="{CD470A1C-5DCF-A44E-EC15-150B81975614}"/>
          </ac:picMkLst>
        </pc:picChg>
        <pc:picChg chg="add mod">
          <ac:chgData name="Muhammet Balcilar" userId="e9af2030-db88-4c09-9fa7-f8eb2a0f1da4" providerId="ADAL" clId="{729F7530-0B7A-40E8-A174-0FC66EF0EDFE}" dt="2024-01-18T11:43:12.051" v="45" actId="1076"/>
          <ac:picMkLst>
            <pc:docMk/>
            <pc:sldMk cId="2928223200" sldId="281"/>
            <ac:picMk id="9" creationId="{D816473C-4D00-79CF-DD86-BE84C50A8754}"/>
          </ac:picMkLst>
        </pc:picChg>
        <pc:picChg chg="add mod">
          <ac:chgData name="Muhammet Balcilar" userId="e9af2030-db88-4c09-9fa7-f8eb2a0f1da4" providerId="ADAL" clId="{729F7530-0B7A-40E8-A174-0FC66EF0EDFE}" dt="2024-01-18T11:44:28.167" v="52" actId="1076"/>
          <ac:picMkLst>
            <pc:docMk/>
            <pc:sldMk cId="2928223200" sldId="281"/>
            <ac:picMk id="15" creationId="{892B04DD-9375-4EFC-D0C2-9D703AE185E7}"/>
          </ac:picMkLst>
        </pc:picChg>
      </pc:sldChg>
      <pc:sldChg chg="addSp delSp modSp mod">
        <pc:chgData name="Muhammet Balcilar" userId="e9af2030-db88-4c09-9fa7-f8eb2a0f1da4" providerId="ADAL" clId="{729F7530-0B7A-40E8-A174-0FC66EF0EDFE}" dt="2024-01-18T12:08:13.910" v="319" actId="403"/>
        <pc:sldMkLst>
          <pc:docMk/>
          <pc:sldMk cId="3677286232" sldId="289"/>
        </pc:sldMkLst>
        <pc:graphicFrameChg chg="add mod modGraphic">
          <ac:chgData name="Muhammet Balcilar" userId="e9af2030-db88-4c09-9fa7-f8eb2a0f1da4" providerId="ADAL" clId="{729F7530-0B7A-40E8-A174-0FC66EF0EDFE}" dt="2024-01-18T12:08:13.910" v="319" actId="403"/>
          <ac:graphicFrameMkLst>
            <pc:docMk/>
            <pc:sldMk cId="3677286232" sldId="289"/>
            <ac:graphicFrameMk id="2" creationId="{FF2A728B-8622-022B-F6CA-50E620C9E8A0}"/>
          </ac:graphicFrameMkLst>
        </pc:graphicFrameChg>
        <pc:graphicFrameChg chg="add mod modGraphic">
          <ac:chgData name="Muhammet Balcilar" userId="e9af2030-db88-4c09-9fa7-f8eb2a0f1da4" providerId="ADAL" clId="{729F7530-0B7A-40E8-A174-0FC66EF0EDFE}" dt="2024-01-18T12:08:07.878" v="318" actId="403"/>
          <ac:graphicFrameMkLst>
            <pc:docMk/>
            <pc:sldMk cId="3677286232" sldId="289"/>
            <ac:graphicFrameMk id="4" creationId="{61E9C3B4-3C20-8A10-0982-E85FD250A33D}"/>
          </ac:graphicFrameMkLst>
        </pc:graphicFrameChg>
        <pc:graphicFrameChg chg="del">
          <ac:chgData name="Muhammet Balcilar" userId="e9af2030-db88-4c09-9fa7-f8eb2a0f1da4" providerId="ADAL" clId="{729F7530-0B7A-40E8-A174-0FC66EF0EDFE}" dt="2024-01-18T12:06:43.647" v="297" actId="478"/>
          <ac:graphicFrameMkLst>
            <pc:docMk/>
            <pc:sldMk cId="3677286232" sldId="289"/>
            <ac:graphicFrameMk id="7" creationId="{A891BFA5-1149-2DF2-D284-1362A2840C53}"/>
          </ac:graphicFrameMkLst>
        </pc:graphicFrameChg>
        <pc:graphicFrameChg chg="del">
          <ac:chgData name="Muhammet Balcilar" userId="e9af2030-db88-4c09-9fa7-f8eb2a0f1da4" providerId="ADAL" clId="{729F7530-0B7A-40E8-A174-0FC66EF0EDFE}" dt="2024-01-18T12:06:47.398" v="298" actId="478"/>
          <ac:graphicFrameMkLst>
            <pc:docMk/>
            <pc:sldMk cId="3677286232" sldId="289"/>
            <ac:graphicFrameMk id="8" creationId="{22371EFC-830D-3C7F-1621-795E49E4D4F1}"/>
          </ac:graphicFrameMkLst>
        </pc:graphicFrameChg>
      </pc:sldChg>
      <pc:sldChg chg="addSp delSp modSp mod">
        <pc:chgData name="Muhammet Balcilar" userId="e9af2030-db88-4c09-9fa7-f8eb2a0f1da4" providerId="ADAL" clId="{729F7530-0B7A-40E8-A174-0FC66EF0EDFE}" dt="2024-01-18T12:09:09.107" v="321" actId="113"/>
        <pc:sldMkLst>
          <pc:docMk/>
          <pc:sldMk cId="2026928469" sldId="290"/>
        </pc:sldMkLst>
        <pc:spChg chg="mod">
          <ac:chgData name="Muhammet Balcilar" userId="e9af2030-db88-4c09-9fa7-f8eb2a0f1da4" providerId="ADAL" clId="{729F7530-0B7A-40E8-A174-0FC66EF0EDFE}" dt="2024-01-18T11:55:02.642" v="59" actId="1076"/>
          <ac:spMkLst>
            <pc:docMk/>
            <pc:sldMk cId="2026928469" sldId="290"/>
            <ac:spMk id="2" creationId="{C326FC6F-7122-EE4F-A6D0-C874EBDFD5EC}"/>
          </ac:spMkLst>
        </pc:spChg>
        <pc:spChg chg="mod">
          <ac:chgData name="Muhammet Balcilar" userId="e9af2030-db88-4c09-9fa7-f8eb2a0f1da4" providerId="ADAL" clId="{729F7530-0B7A-40E8-A174-0FC66EF0EDFE}" dt="2024-01-18T12:09:09.107" v="321" actId="113"/>
          <ac:spMkLst>
            <pc:docMk/>
            <pc:sldMk cId="2026928469" sldId="290"/>
            <ac:spMk id="4" creationId="{4B3F61CC-B43F-FE72-4DF2-614D09FF0204}"/>
          </ac:spMkLst>
        </pc:spChg>
        <pc:spChg chg="del">
          <ac:chgData name="Muhammet Balcilar" userId="e9af2030-db88-4c09-9fa7-f8eb2a0f1da4" providerId="ADAL" clId="{729F7530-0B7A-40E8-A174-0FC66EF0EDFE}" dt="2024-01-18T11:46:19.054" v="53" actId="478"/>
          <ac:spMkLst>
            <pc:docMk/>
            <pc:sldMk cId="2026928469" sldId="290"/>
            <ac:spMk id="6" creationId="{B60B4838-E36B-DFB4-65B8-76ECDF20B6B2}"/>
          </ac:spMkLst>
        </pc:spChg>
        <pc:graphicFrameChg chg="add mod">
          <ac:chgData name="Muhammet Balcilar" userId="e9af2030-db88-4c09-9fa7-f8eb2a0f1da4" providerId="ADAL" clId="{729F7530-0B7A-40E8-A174-0FC66EF0EDFE}" dt="2024-01-18T11:58:48.517" v="63" actId="1076"/>
          <ac:graphicFrameMkLst>
            <pc:docMk/>
            <pc:sldMk cId="2026928469" sldId="290"/>
            <ac:graphicFrameMk id="7" creationId="{7E04EBF6-13CE-D96C-74CF-B493D1BDDD6E}"/>
          </ac:graphicFrameMkLst>
        </pc:graphicFrameChg>
        <pc:picChg chg="add mod">
          <ac:chgData name="Muhammet Balcilar" userId="e9af2030-db88-4c09-9fa7-f8eb2a0f1da4" providerId="ADAL" clId="{729F7530-0B7A-40E8-A174-0FC66EF0EDFE}" dt="2024-01-18T11:58:55.357" v="65" actId="1076"/>
          <ac:picMkLst>
            <pc:docMk/>
            <pc:sldMk cId="2026928469" sldId="290"/>
            <ac:picMk id="8" creationId="{45C0DB28-BEAE-E77F-D812-0C82806202A4}"/>
          </ac:picMkLst>
        </pc:picChg>
      </pc:sldChg>
      <pc:sldChg chg="modSp mod">
        <pc:chgData name="Muhammet Balcilar" userId="e9af2030-db88-4c09-9fa7-f8eb2a0f1da4" providerId="ADAL" clId="{729F7530-0B7A-40E8-A174-0FC66EF0EDFE}" dt="2024-01-18T12:08:55.312" v="320" actId="6549"/>
        <pc:sldMkLst>
          <pc:docMk/>
          <pc:sldMk cId="3986131031" sldId="291"/>
        </pc:sldMkLst>
        <pc:spChg chg="mod">
          <ac:chgData name="Muhammet Balcilar" userId="e9af2030-db88-4c09-9fa7-f8eb2a0f1da4" providerId="ADAL" clId="{729F7530-0B7A-40E8-A174-0FC66EF0EDFE}" dt="2024-01-18T12:08:55.312" v="320" actId="6549"/>
          <ac:spMkLst>
            <pc:docMk/>
            <pc:sldMk cId="3986131031" sldId="291"/>
            <ac:spMk id="6" creationId="{B60B4838-E36B-DFB4-65B8-76ECDF20B6B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540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617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3912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555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215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1/23/2024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emf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/>
          </a:bodyPr>
          <a:lstStyle/>
          <a:p>
            <a:pPr algn="ctr"/>
            <a:r>
              <a:rPr lang="en-US" sz="3200"/>
              <a:t>JVET-AG0110</a:t>
            </a:r>
            <a:br>
              <a:rPr lang="en-US" sz="3200"/>
            </a:br>
            <a:br>
              <a:rPr lang="en-US" sz="3200"/>
            </a:br>
            <a:r>
              <a:rPr lang="en-US" sz="3200"/>
              <a:t>AhG12: 16 States TCQ with State Exchange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752870"/>
            <a:ext cx="12104016" cy="704533"/>
          </a:xfrm>
        </p:spPr>
        <p:txBody>
          <a:bodyPr>
            <a:normAutofit lnSpcReduction="10000"/>
          </a:bodyPr>
          <a:lstStyle/>
          <a:p>
            <a:pPr algn="ctr"/>
            <a:r>
              <a:rPr lang="fr-FR" sz="1800" u="sng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Muhammet Balcilar</a:t>
            </a:r>
            <a:r>
              <a:rPr lang="fr-FR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Karam Naser, </a:t>
            </a:r>
            <a:r>
              <a:rPr lang="en-US" sz="180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Ya Chen,</a:t>
            </a:r>
          </a:p>
          <a:p>
            <a:pPr algn="ctr"/>
            <a:r>
              <a:rPr lang="fr-FR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Franck Galpin, Fabrice Le Leannec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734" y="266455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2800"/>
              <a:t>Overview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816473C-4D00-79CF-DD86-BE84C50A87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571" y="1335885"/>
            <a:ext cx="5228258" cy="127534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F16F8FF0-207E-2B1F-0789-F23BB298743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1948843"/>
                  </p:ext>
                </p:extLst>
              </p:nvPr>
            </p:nvGraphicFramePr>
            <p:xfrm>
              <a:off x="1196315" y="3545841"/>
              <a:ext cx="2901951" cy="258197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93739">
                      <a:extLst>
                        <a:ext uri="{9D8B030D-6E8A-4147-A177-3AD203B41FA5}">
                          <a16:colId xmlns:a16="http://schemas.microsoft.com/office/drawing/2014/main" val="1722237862"/>
                        </a:ext>
                      </a:extLst>
                    </a:gridCol>
                    <a:gridCol w="877598">
                      <a:extLst>
                        <a:ext uri="{9D8B030D-6E8A-4147-A177-3AD203B41FA5}">
                          <a16:colId xmlns:a16="http://schemas.microsoft.com/office/drawing/2014/main" val="4269309123"/>
                        </a:ext>
                      </a:extLst>
                    </a:gridCol>
                    <a:gridCol w="665307">
                      <a:extLst>
                        <a:ext uri="{9D8B030D-6E8A-4147-A177-3AD203B41FA5}">
                          <a16:colId xmlns:a16="http://schemas.microsoft.com/office/drawing/2014/main" val="3235944389"/>
                        </a:ext>
                      </a:extLst>
                    </a:gridCol>
                    <a:gridCol w="665307">
                      <a:extLst>
                        <a:ext uri="{9D8B030D-6E8A-4147-A177-3AD203B41FA5}">
                          <a16:colId xmlns:a16="http://schemas.microsoft.com/office/drawing/2014/main" val="2417870664"/>
                        </a:ext>
                      </a:extLst>
                    </a:gridCol>
                  </a:tblGrid>
                  <a:tr h="175895"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state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2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n</m:t>
                                  </m:r>
                                </m:sub>
                              </m:sSub>
                            </m:oMath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quantizer used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grid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next state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2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n</m:t>
                                  </m:r>
                                  <m: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sub>
                              </m:sSub>
                            </m:oMath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38804676"/>
                      </a:ext>
                    </a:extLst>
                  </a:tr>
                  <a:tr h="180975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n</m:t>
                                    </m:r>
                                  </m:sub>
                                </m:sSub>
                                <m:r>
                                  <a:rPr lang="en-US" sz="1200">
                                    <a:effectLst/>
                                    <a:latin typeface="Cambria Math" panose="02040503050406030204" pitchFamily="18" charset="0"/>
                                  </a:rPr>
                                  <m:t>=0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n</m:t>
                                    </m:r>
                                  </m:sub>
                                </m:sSub>
                                <m:r>
                                  <a:rPr lang="en-US" sz="1200">
                                    <a:effectLst/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037518460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lvl="0" algn="ctr">
                            <a:lnSpc>
                              <a:spcPct val="114999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25298670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369196423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738957670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20092660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255907291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162403667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448649137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6572166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F16F8FF0-207E-2B1F-0789-F23BB298743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1948843"/>
                  </p:ext>
                </p:extLst>
              </p:nvPr>
            </p:nvGraphicFramePr>
            <p:xfrm>
              <a:off x="1196315" y="3545841"/>
              <a:ext cx="2901951" cy="2583434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93739">
                      <a:extLst>
                        <a:ext uri="{9D8B030D-6E8A-4147-A177-3AD203B41FA5}">
                          <a16:colId xmlns:a16="http://schemas.microsoft.com/office/drawing/2014/main" val="1722237862"/>
                        </a:ext>
                      </a:extLst>
                    </a:gridCol>
                    <a:gridCol w="877598">
                      <a:extLst>
                        <a:ext uri="{9D8B030D-6E8A-4147-A177-3AD203B41FA5}">
                          <a16:colId xmlns:a16="http://schemas.microsoft.com/office/drawing/2014/main" val="4269309123"/>
                        </a:ext>
                      </a:extLst>
                    </a:gridCol>
                    <a:gridCol w="665307">
                      <a:extLst>
                        <a:ext uri="{9D8B030D-6E8A-4147-A177-3AD203B41FA5}">
                          <a16:colId xmlns:a16="http://schemas.microsoft.com/office/drawing/2014/main" val="3235944389"/>
                        </a:ext>
                      </a:extLst>
                    </a:gridCol>
                    <a:gridCol w="665307">
                      <a:extLst>
                        <a:ext uri="{9D8B030D-6E8A-4147-A177-3AD203B41FA5}">
                          <a16:colId xmlns:a16="http://schemas.microsoft.com/office/drawing/2014/main" val="2417870664"/>
                        </a:ext>
                      </a:extLst>
                    </a:gridCol>
                  </a:tblGrid>
                  <a:tr h="197485"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877" t="-5970" r="-321930" b="-544776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quantizer used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118265" t="-12500" r="-1826" b="-1250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38804676"/>
                      </a:ext>
                    </a:extLst>
                  </a:tr>
                  <a:tr h="21082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235455" t="-102857" r="-102727" b="-10428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338532" t="-102857" r="-3670" b="-10428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518460"/>
                      </a:ext>
                    </a:extLst>
                  </a:tr>
                  <a:tr h="30822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79861" t="-139216" r="-154861" b="-6156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25298670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79861" t="-277273" r="-154861" b="-61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369196423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79861" t="-377273" r="-154861" b="-51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738957670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79861" t="-477273" r="-154861" b="-41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20092660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79861" t="-590698" r="-154861" b="-3232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255907291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79861" t="-675000" r="-154861" b="-215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162403667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79861" t="-775000" r="-154861" b="-115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448649137"/>
                      </a:ext>
                    </a:extLst>
                  </a:tr>
                  <a:tr h="26670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79861" t="-875000" r="-154861" b="-15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Calibri" panose="020F050202020403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6572166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5" name="Picture 14">
            <a:extLst>
              <a:ext uri="{FF2B5EF4-FFF2-40B4-BE49-F238E27FC236}">
                <a16:creationId xmlns:a16="http://schemas.microsoft.com/office/drawing/2014/main" id="{892B04DD-9375-4EFC-D0C2-9D703AE185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1500" y="1474400"/>
            <a:ext cx="5512929" cy="41419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4D04000-2381-3F0D-BE21-E45AA4FDE047}"/>
              </a:ext>
            </a:extLst>
          </p:cNvPr>
          <p:cNvSpPr txBox="1"/>
          <p:nvPr/>
        </p:nvSpPr>
        <p:spPr>
          <a:xfrm>
            <a:off x="1166327" y="971937"/>
            <a:ext cx="311020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/>
              <a:t>2 Scalar Quantizers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BFDABD-F38A-1EEB-31F2-66672CF12242}"/>
              </a:ext>
            </a:extLst>
          </p:cNvPr>
          <p:cNvSpPr txBox="1"/>
          <p:nvPr/>
        </p:nvSpPr>
        <p:spPr>
          <a:xfrm>
            <a:off x="695917" y="3090013"/>
            <a:ext cx="439156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/>
              <a:t>8 states and their transition table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DDA07B-8436-658D-7113-55EB8D28948F}"/>
              </a:ext>
            </a:extLst>
          </p:cNvPr>
          <p:cNvSpPr txBox="1"/>
          <p:nvPr/>
        </p:nvSpPr>
        <p:spPr>
          <a:xfrm>
            <a:off x="6394585" y="1057003"/>
            <a:ext cx="570488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/>
              <a:t>The best trellis path that gives lowest RD cost </a:t>
            </a:r>
          </a:p>
        </p:txBody>
      </p:sp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6736" y="329594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2800"/>
              <a:t>Proposal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3F61CC-B43F-FE72-4DF2-614D09FF0204}"/>
              </a:ext>
            </a:extLst>
          </p:cNvPr>
          <p:cNvSpPr txBox="1"/>
          <p:nvPr/>
        </p:nvSpPr>
        <p:spPr>
          <a:xfrm>
            <a:off x="4562574" y="1910577"/>
            <a:ext cx="7346000" cy="45397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600" b="1">
                <a:latin typeface="Courier New" panose="02070309020205020404" pitchFamily="49" charset="0"/>
                <a:cs typeface="Courier New" panose="02070309020205020404" pitchFamily="49" charset="0"/>
              </a:rPr>
              <a:t>Pseudo code</a:t>
            </a:r>
          </a:p>
          <a:p>
            <a:r>
              <a:rPr lang="en-US" sz="1050" b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  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// New state transition 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5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7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6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5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14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6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9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7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15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 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9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15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9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14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6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14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m_prevStates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latin typeface="Consolas" panose="020B0609020204030204" pitchFamily="49" charset="0"/>
              </a:rPr>
              <a:t>15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checkRdCosts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spt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pqData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7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  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5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  // state exchange if decided to apply</a:t>
            </a:r>
          </a:p>
          <a:p>
            <a:r>
              <a:rPr lang="en-US" sz="1050" b="1">
                <a:solidFill>
                  <a:srgbClr val="CCCCCC"/>
                </a:solidFill>
                <a:latin typeface="Consolas" panose="020B0609020204030204" pitchFamily="49" charset="0"/>
              </a:rPr>
              <a:t>      </a:t>
            </a:r>
            <a:r>
              <a:rPr lang="en-US" sz="1050" b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for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en-US" sz="1050" b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i</a:t>
            </a:r>
            <a:r>
              <a:rPr lang="en-US" sz="1050" b="1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;i</a:t>
            </a:r>
            <a:r>
              <a:rPr lang="en-US" sz="1050" b="1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;i</a:t>
            </a:r>
            <a:r>
              <a:rPr lang="en-US" sz="1050" b="1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++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)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{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en-US" sz="1050" b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[i</a:t>
            </a:r>
            <a:r>
              <a:rPr lang="en-US" sz="1050" b="1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+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rdCost</a:t>
            </a:r>
            <a:r>
              <a:rPr lang="en-US" sz="1050" b="1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i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].</a:t>
            </a:r>
            <a:r>
              <a:rPr lang="en-US" sz="1050" b="1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rdCost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)</a:t>
            </a:r>
          </a:p>
          <a:p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    </a:t>
            </a:r>
            <a:r>
              <a:rPr lang="en-US" sz="1050" b="1">
                <a:solidFill>
                  <a:srgbClr val="4EC9B0"/>
                </a:solidFill>
                <a:effectLst/>
                <a:latin typeface="Consolas" panose="020B0609020204030204" pitchFamily="49" charset="0"/>
              </a:rPr>
              <a:t>std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::</a:t>
            </a:r>
            <a:r>
              <a:rPr lang="en-US" sz="1050" b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swap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[i</a:t>
            </a:r>
            <a:r>
              <a:rPr lang="en-US" sz="1050" b="1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+</a:t>
            </a:r>
            <a:r>
              <a:rPr lang="en-US" sz="1050" b="1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],</a:t>
            </a:r>
            <a:r>
              <a:rPr lang="en-US" sz="1050" b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decisions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sz="1050" b="1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i</a:t>
            </a:r>
            <a:r>
              <a:rPr lang="en-US" sz="1050" b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]);</a:t>
            </a:r>
          </a:p>
          <a:p>
            <a:r>
              <a:rPr lang="en-US" sz="1050" b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}</a:t>
            </a:r>
          </a:p>
          <a:p>
            <a:br>
              <a:rPr lang="en-US" sz="1050" b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endParaRPr lang="en-US" sz="1050" b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7E04EBF6-13CE-D96C-74CF-B493D1BDDD6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3144183"/>
                  </p:ext>
                </p:extLst>
              </p:nvPr>
            </p:nvGraphicFramePr>
            <p:xfrm>
              <a:off x="609343" y="2146300"/>
              <a:ext cx="3010534" cy="421005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19773">
                      <a:extLst>
                        <a:ext uri="{9D8B030D-6E8A-4147-A177-3AD203B41FA5}">
                          <a16:colId xmlns:a16="http://schemas.microsoft.com/office/drawing/2014/main" val="2176538083"/>
                        </a:ext>
                      </a:extLst>
                    </a:gridCol>
                    <a:gridCol w="910617">
                      <a:extLst>
                        <a:ext uri="{9D8B030D-6E8A-4147-A177-3AD203B41FA5}">
                          <a16:colId xmlns:a16="http://schemas.microsoft.com/office/drawing/2014/main" val="3875610468"/>
                        </a:ext>
                      </a:extLst>
                    </a:gridCol>
                    <a:gridCol w="690072">
                      <a:extLst>
                        <a:ext uri="{9D8B030D-6E8A-4147-A177-3AD203B41FA5}">
                          <a16:colId xmlns:a16="http://schemas.microsoft.com/office/drawing/2014/main" val="1183174001"/>
                        </a:ext>
                      </a:extLst>
                    </a:gridCol>
                    <a:gridCol w="690072">
                      <a:extLst>
                        <a:ext uri="{9D8B030D-6E8A-4147-A177-3AD203B41FA5}">
                          <a16:colId xmlns:a16="http://schemas.microsoft.com/office/drawing/2014/main" val="209427974"/>
                        </a:ext>
                      </a:extLst>
                    </a:gridCol>
                  </a:tblGrid>
                  <a:tr h="161290">
                    <a:tc rowSpan="2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effectLst/>
                            </a:rPr>
                            <a:t>state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2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n</m:t>
                                  </m:r>
                                </m:sub>
                              </m:sSub>
                            </m:oMath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 rowSpan="2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effectLst/>
                            </a:rPr>
                            <a:t>quantizer used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 gridSpan="2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effectLst/>
                            </a:rPr>
                            <a:t>next state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2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n</m:t>
                                  </m:r>
                                  <m: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sub>
                              </m:sSub>
                            </m:oMath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39272762"/>
                      </a:ext>
                    </a:extLst>
                  </a:tr>
                  <a:tr h="165735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n</m:t>
                                    </m:r>
                                  </m:sub>
                                </m:sSub>
                                <m:r>
                                  <a:rPr lang="en-US" sz="1200">
                                    <a:effectLst/>
                                    <a:latin typeface="Cambria Math" panose="02040503050406030204" pitchFamily="18" charset="0"/>
                                  </a:rPr>
                                  <m:t>=0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n</m:t>
                                    </m:r>
                                  </m:sub>
                                </m:sSub>
                                <m:r>
                                  <a:rPr lang="en-US" sz="1200">
                                    <a:effectLst/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264482734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801233576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27040458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09983546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459644931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71887773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171949433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279492488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317877011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73132660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64866733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65872739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118164222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5702008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38861414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33708784"/>
                      </a:ext>
                    </a:extLst>
                  </a:tr>
                  <a:tr h="11938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b>
                                    <m:r>
                                      <a:rPr lang="en-US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99421978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7E04EBF6-13CE-D96C-74CF-B493D1BDDD6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3144183"/>
                  </p:ext>
                </p:extLst>
              </p:nvPr>
            </p:nvGraphicFramePr>
            <p:xfrm>
              <a:off x="609343" y="2146300"/>
              <a:ext cx="3010534" cy="421005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719773">
                      <a:extLst>
                        <a:ext uri="{9D8B030D-6E8A-4147-A177-3AD203B41FA5}">
                          <a16:colId xmlns:a16="http://schemas.microsoft.com/office/drawing/2014/main" val="2176538083"/>
                        </a:ext>
                      </a:extLst>
                    </a:gridCol>
                    <a:gridCol w="910617">
                      <a:extLst>
                        <a:ext uri="{9D8B030D-6E8A-4147-A177-3AD203B41FA5}">
                          <a16:colId xmlns:a16="http://schemas.microsoft.com/office/drawing/2014/main" val="3875610468"/>
                        </a:ext>
                      </a:extLst>
                    </a:gridCol>
                    <a:gridCol w="690072">
                      <a:extLst>
                        <a:ext uri="{9D8B030D-6E8A-4147-A177-3AD203B41FA5}">
                          <a16:colId xmlns:a16="http://schemas.microsoft.com/office/drawing/2014/main" val="1183174001"/>
                        </a:ext>
                      </a:extLst>
                    </a:gridCol>
                    <a:gridCol w="690072">
                      <a:extLst>
                        <a:ext uri="{9D8B030D-6E8A-4147-A177-3AD203B41FA5}">
                          <a16:colId xmlns:a16="http://schemas.microsoft.com/office/drawing/2014/main" val="209427974"/>
                        </a:ext>
                      </a:extLst>
                    </a:gridCol>
                  </a:tblGrid>
                  <a:tr h="182880"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847" t="-13333" r="-322881" b="-1076667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effectLst/>
                            </a:rPr>
                            <a:t>quantizer used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118502" t="-26667" r="-1762" b="-2253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39272762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235965" t="-126667" r="-102632" b="-215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338938" t="-126667" r="-3540" b="-215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64482734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333" t="-170000" r="-154000" b="-151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801233576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333" t="-270000" r="-154000" b="-141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027040458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333" t="-360976" r="-154000" b="-1280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09983546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333" t="-472500" r="-154000" b="-121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459644931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333" t="-572500" r="-154000" b="-111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71887773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333" t="-672500" r="-154000" b="-101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171949433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333" t="-753659" r="-154000" b="-8878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279492488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333" t="-875000" r="-154000" b="-8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317877011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333" t="-975000" r="-154000" b="-7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8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73132660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333" t="-1075000" r="-154000" b="-6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64866733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333" t="-1146341" r="-154000" b="-4951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9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65872739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333" t="-1277500" r="-154000" b="-40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118164222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333" t="-1377500" r="-154000" b="-30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2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0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57020085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333" t="-1477500" r="-154000" b="-20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38861414"/>
                      </a:ext>
                    </a:extLst>
                  </a:tr>
                  <a:tr h="24511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14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333" t="-1577500" r="-154000" b="-107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3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433708784"/>
                      </a:ext>
                    </a:extLst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15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333" t="-2396429" r="-154000" b="-53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7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>
                              <a:effectLst/>
                            </a:rPr>
                            <a:t>5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DengXia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99421978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45C0DB28-BEAE-E77F-D812-0C82806202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674" y="563557"/>
            <a:ext cx="4568542" cy="111441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33E63F-C575-EB9C-5B32-A53462FCFFF7}"/>
              </a:ext>
            </a:extLst>
          </p:cNvPr>
          <p:cNvSpPr txBox="1"/>
          <p:nvPr/>
        </p:nvSpPr>
        <p:spPr>
          <a:xfrm>
            <a:off x="649664" y="144928"/>
            <a:ext cx="311020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/>
              <a:t>N</a:t>
            </a:r>
            <a:r>
              <a:rPr lang="en-US"/>
              <a:t>o changes on SQs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CC5FBA-981A-1421-C1E3-E6CCE452DCF6}"/>
              </a:ext>
            </a:extLst>
          </p:cNvPr>
          <p:cNvSpPr txBox="1"/>
          <p:nvPr/>
        </p:nvSpPr>
        <p:spPr>
          <a:xfrm>
            <a:off x="183930" y="1727268"/>
            <a:ext cx="390729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/>
              <a:t>N</a:t>
            </a:r>
            <a:r>
              <a:rPr lang="en-US" err="1"/>
              <a:t>ew</a:t>
            </a:r>
            <a:r>
              <a:rPr lang="en-US"/>
              <a:t> states and their transitions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3C53DA-24C1-B2BA-F5FE-2E2F426757C1}"/>
              </a:ext>
            </a:extLst>
          </p:cNvPr>
          <p:cNvSpPr txBox="1"/>
          <p:nvPr/>
        </p:nvSpPr>
        <p:spPr>
          <a:xfrm>
            <a:off x="5960294" y="1424942"/>
            <a:ext cx="390729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 err="1"/>
              <a:t>Some</a:t>
            </a:r>
            <a:r>
              <a:rPr lang="fr-FR"/>
              <a:t> changes in the code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928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527383" y="6332221"/>
            <a:ext cx="1308100" cy="365125"/>
          </a:xfrm>
        </p:spPr>
        <p:txBody>
          <a:bodyPr/>
          <a:lstStyle/>
          <a:p>
            <a:fld id="{4B9C7EC3-BE2E-824F-AF2C-3F623D0D7FEE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14936" y="6353282"/>
            <a:ext cx="716280" cy="365125"/>
          </a:xfrm>
        </p:spPr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15656D-D807-F8F2-3577-13F5AA01FC5D}"/>
              </a:ext>
            </a:extLst>
          </p:cNvPr>
          <p:cNvSpPr txBox="1">
            <a:spLocks/>
          </p:cNvSpPr>
          <p:nvPr/>
        </p:nvSpPr>
        <p:spPr>
          <a:xfrm>
            <a:off x="416539" y="759004"/>
            <a:ext cx="3637571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/>
              <a:t>Simulation results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F2A728B-8622-022B-F6CA-50E620C9E8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106292"/>
              </p:ext>
            </p:extLst>
          </p:nvPr>
        </p:nvGraphicFramePr>
        <p:xfrm>
          <a:off x="169682" y="1699834"/>
          <a:ext cx="5623157" cy="28290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6774">
                  <a:extLst>
                    <a:ext uri="{9D8B030D-6E8A-4147-A177-3AD203B41FA5}">
                      <a16:colId xmlns:a16="http://schemas.microsoft.com/office/drawing/2014/main" val="49372573"/>
                    </a:ext>
                  </a:extLst>
                </a:gridCol>
                <a:gridCol w="764177">
                  <a:extLst>
                    <a:ext uri="{9D8B030D-6E8A-4147-A177-3AD203B41FA5}">
                      <a16:colId xmlns:a16="http://schemas.microsoft.com/office/drawing/2014/main" val="293640240"/>
                    </a:ext>
                  </a:extLst>
                </a:gridCol>
                <a:gridCol w="764177">
                  <a:extLst>
                    <a:ext uri="{9D8B030D-6E8A-4147-A177-3AD203B41FA5}">
                      <a16:colId xmlns:a16="http://schemas.microsoft.com/office/drawing/2014/main" val="639925666"/>
                    </a:ext>
                  </a:extLst>
                </a:gridCol>
                <a:gridCol w="764177">
                  <a:extLst>
                    <a:ext uri="{9D8B030D-6E8A-4147-A177-3AD203B41FA5}">
                      <a16:colId xmlns:a16="http://schemas.microsoft.com/office/drawing/2014/main" val="1001873452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107078831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3851645589"/>
                    </a:ext>
                  </a:extLst>
                </a:gridCol>
                <a:gridCol w="903808">
                  <a:extLst>
                    <a:ext uri="{9D8B030D-6E8A-4147-A177-3AD203B41FA5}">
                      <a16:colId xmlns:a16="http://schemas.microsoft.com/office/drawing/2014/main" val="3626359800"/>
                    </a:ext>
                  </a:extLst>
                </a:gridCol>
              </a:tblGrid>
              <a:tr h="22286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93438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ECM-11.0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3592158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err="1">
                          <a:effectLst/>
                        </a:rPr>
                        <a:t>EncT</a:t>
                      </a:r>
                      <a:endParaRPr lang="en-US" sz="1100" err="1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err="1">
                          <a:effectLst/>
                        </a:rPr>
                        <a:t>DecT</a:t>
                      </a:r>
                      <a:endParaRPr lang="en-US" sz="1100" err="1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err="1">
                          <a:effectLst/>
                        </a:rPr>
                        <a:t>VmPeak</a:t>
                      </a:r>
                      <a:endParaRPr lang="en-US" sz="1100" err="1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00137826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A1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101.3%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98.2%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101.7%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21215858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A2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101.4%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98.3%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102.5%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96893839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B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100.4%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23610800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C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101.0%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100.9%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69038522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5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81925045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-0.08%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101.2%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8955168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101.8%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100.5%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8600175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F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102.2%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103.5%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101.1%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50113376"/>
                  </a:ext>
                </a:extLst>
              </a:tr>
              <a:tr h="3775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#DIV/0!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868672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E9C3B4-3C20-8A10-0982-E85FD250A3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475973"/>
              </p:ext>
            </p:extLst>
          </p:nvPr>
        </p:nvGraphicFramePr>
        <p:xfrm>
          <a:off x="6095999" y="1680477"/>
          <a:ext cx="5828743" cy="28290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2677">
                  <a:extLst>
                    <a:ext uri="{9D8B030D-6E8A-4147-A177-3AD203B41FA5}">
                      <a16:colId xmlns:a16="http://schemas.microsoft.com/office/drawing/2014/main" val="3093847228"/>
                    </a:ext>
                  </a:extLst>
                </a:gridCol>
                <a:gridCol w="791044">
                  <a:extLst>
                    <a:ext uri="{9D8B030D-6E8A-4147-A177-3AD203B41FA5}">
                      <a16:colId xmlns:a16="http://schemas.microsoft.com/office/drawing/2014/main" val="3564846565"/>
                    </a:ext>
                  </a:extLst>
                </a:gridCol>
                <a:gridCol w="791044">
                  <a:extLst>
                    <a:ext uri="{9D8B030D-6E8A-4147-A177-3AD203B41FA5}">
                      <a16:colId xmlns:a16="http://schemas.microsoft.com/office/drawing/2014/main" val="880420844"/>
                    </a:ext>
                  </a:extLst>
                </a:gridCol>
                <a:gridCol w="791044">
                  <a:extLst>
                    <a:ext uri="{9D8B030D-6E8A-4147-A177-3AD203B41FA5}">
                      <a16:colId xmlns:a16="http://schemas.microsoft.com/office/drawing/2014/main" val="3635849819"/>
                    </a:ext>
                  </a:extLst>
                </a:gridCol>
                <a:gridCol w="843675">
                  <a:extLst>
                    <a:ext uri="{9D8B030D-6E8A-4147-A177-3AD203B41FA5}">
                      <a16:colId xmlns:a16="http://schemas.microsoft.com/office/drawing/2014/main" val="3740403341"/>
                    </a:ext>
                  </a:extLst>
                </a:gridCol>
                <a:gridCol w="843675">
                  <a:extLst>
                    <a:ext uri="{9D8B030D-6E8A-4147-A177-3AD203B41FA5}">
                      <a16:colId xmlns:a16="http://schemas.microsoft.com/office/drawing/2014/main" val="1446781863"/>
                    </a:ext>
                  </a:extLst>
                </a:gridCol>
                <a:gridCol w="935584">
                  <a:extLst>
                    <a:ext uri="{9D8B030D-6E8A-4147-A177-3AD203B41FA5}">
                      <a16:colId xmlns:a16="http://schemas.microsoft.com/office/drawing/2014/main" val="239533320"/>
                    </a:ext>
                  </a:extLst>
                </a:gridCol>
              </a:tblGrid>
              <a:tr h="22286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Low delay B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400268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ECM-11.0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9863269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err="1">
                          <a:effectLst/>
                        </a:rPr>
                        <a:t>EncT</a:t>
                      </a:r>
                      <a:endParaRPr lang="en-US" sz="1100" err="1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err="1">
                          <a:effectLst/>
                        </a:rPr>
                        <a:t>DecT</a:t>
                      </a:r>
                      <a:endParaRPr lang="en-US" sz="1100" err="1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err="1">
                          <a:effectLst/>
                        </a:rPr>
                        <a:t>VmPeak</a:t>
                      </a:r>
                      <a:endParaRPr lang="en-US" sz="1100" err="1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47514744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Class A1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92781656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Class A2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72607653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dirty="0">
                          <a:effectLst/>
                        </a:rPr>
                        <a:t>Class B*</a:t>
                      </a:r>
                      <a:endParaRPr lang="en-US" sz="1400" b="0" i="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dirty="0">
                          <a:effectLst/>
                        </a:rPr>
                        <a:t>-0.18%</a:t>
                      </a:r>
                      <a:endParaRPr lang="en-US" sz="1400" b="0" i="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0.65%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dirty="0">
                          <a:effectLst/>
                        </a:rPr>
                        <a:t>101.8%</a:t>
                      </a:r>
                      <a:endParaRPr lang="en-US" sz="1400" b="0" i="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dirty="0">
                          <a:effectLst/>
                        </a:rPr>
                        <a:t>100.6%</a:t>
                      </a:r>
                      <a:endParaRPr lang="en-US" sz="1400" b="0" i="0" dirty="0">
                        <a:effectLst/>
                        <a:latin typeface="Times New Roman"/>
                        <a:ea typeface="DengXi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5850147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102.8%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99.7%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100.9%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27661251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0.86%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98.9%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104.1%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85368792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-0.15%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0.61%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-0.22%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101.0%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100.3%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101.6%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34542216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Class D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0.10%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-0.91%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101.8%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100.4%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99.1%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73067510"/>
                  </a:ext>
                </a:extLst>
              </a:tr>
              <a:tr h="22286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Class F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-0.29%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-0.05%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0.30%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102.9%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98.6%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100.8%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56795630"/>
                  </a:ext>
                </a:extLst>
              </a:tr>
              <a:tr h="37755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TGM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#VALUE!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#VALUE!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#VALUE!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#NUM!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#NUM!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#DIV/0!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16465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7286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9850"/>
            <a:ext cx="10515600" cy="467927"/>
          </a:xfrm>
        </p:spPr>
        <p:txBody>
          <a:bodyPr>
            <a:normAutofit fontScale="90000"/>
          </a:bodyPr>
          <a:lstStyle/>
          <a:p>
            <a:r>
              <a:rPr lang="en-US" sz="280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1/23/2024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0B4838-E36B-DFB4-65B8-76ECDF20B6B2}"/>
              </a:ext>
            </a:extLst>
          </p:cNvPr>
          <p:cNvSpPr txBox="1"/>
          <p:nvPr/>
        </p:nvSpPr>
        <p:spPr>
          <a:xfrm>
            <a:off x="492760" y="1069305"/>
            <a:ext cx="10950197" cy="28982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AI configuration results do not show good trade-off and the tool is disabled for it.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Simple changes in the code.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Brings consistent gain on CTC sequences.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Propose to study in next EE round.</a:t>
            </a:r>
            <a:endParaRPr lang="en-US" sz="2400" dirty="0">
              <a:latin typeface="Times New Roman"/>
              <a:ea typeface="Times New Roman" panose="02020603050405020304" pitchFamily="18" charset="0"/>
              <a:cs typeface="Times New Roman"/>
            </a:endParaRP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131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9" ma:contentTypeDescription="Create a new document." ma:contentTypeScope="" ma:versionID="56400f69e2f24e42cd42b0ead90bdfc4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8b0a19a6c4fc2c723f46db4233973767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CBDEEC6-C9BF-4A0E-926F-FAAB0F097597}">
  <ds:schemaRefs>
    <ds:schemaRef ds:uri="http://purl.org/dc/elements/1.1/"/>
    <ds:schemaRef ds:uri="http://schemas.microsoft.com/office/2006/metadata/properties"/>
    <ds:schemaRef ds:uri="0f0a07f2-b47a-4f17-ae63-a8acead6400d"/>
    <ds:schemaRef ds:uri="http://schemas.openxmlformats.org/package/2006/metadata/core-properties"/>
    <ds:schemaRef ds:uri="http://purl.org/dc/terms/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1D93B82-3D79-4A98-B6BF-3FF0748AA0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1027</Words>
  <Application>Microsoft Office PowerPoint</Application>
  <PresentationFormat>Widescreen</PresentationFormat>
  <Paragraphs>292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Cambria Math</vt:lpstr>
      <vt:lpstr>Century Gothic</vt:lpstr>
      <vt:lpstr>Consolas</vt:lpstr>
      <vt:lpstr>Courier New</vt:lpstr>
      <vt:lpstr>Times New Roman</vt:lpstr>
      <vt:lpstr>Office Theme</vt:lpstr>
      <vt:lpstr>JVET-AG0110  AhG12: 16 States TCQ with State Exchange</vt:lpstr>
      <vt:lpstr>Overview</vt:lpstr>
      <vt:lpstr>Proposal</vt:lpstr>
      <vt:lpstr>PowerPoint Presentation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Muhammet Balcilar</cp:lastModifiedBy>
  <cp:revision>1</cp:revision>
  <dcterms:created xsi:type="dcterms:W3CDTF">2021-03-31T15:29:37Z</dcterms:created>
  <dcterms:modified xsi:type="dcterms:W3CDTF">2024-01-23T08:22:38Z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