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2"/>
  </p:notesMasterIdLst>
  <p:handoutMasterIdLst>
    <p:handoutMasterId r:id="rId13"/>
  </p:handoutMasterIdLst>
  <p:sldIdLst>
    <p:sldId id="604" r:id="rId5"/>
    <p:sldId id="595" r:id="rId6"/>
    <p:sldId id="605" r:id="rId7"/>
    <p:sldId id="606" r:id="rId8"/>
    <p:sldId id="607" r:id="rId9"/>
    <p:sldId id="608" r:id="rId10"/>
    <p:sldId id="609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>
    <p:extLst>
      <p:ext uri="{19B8F6BF-5375-455C-9EA6-DF929625EA0E}">
        <p15:presenceInfo xmlns:p15="http://schemas.microsoft.com/office/powerpoint/2012/main" userId="58b50b414dcfee8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53"/>
    <a:srgbClr val="FF9147"/>
    <a:srgbClr val="FFC39B"/>
    <a:srgbClr val="FFEBDD"/>
    <a:srgbClr val="FFDCC5"/>
    <a:srgbClr val="FFD5B9"/>
    <a:srgbClr val="FFEDE1"/>
    <a:srgbClr val="FFDAC1"/>
    <a:srgbClr val="FFD2B3"/>
    <a:srgbClr val="FFB6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0A8D18-2255-B34E-AF1D-FCE21EAAE11A}" v="6" dt="2024-01-17T09:48:33.3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41" autoAdjust="0"/>
    <p:restoredTop sz="95308" autoAdjust="0"/>
  </p:normalViewPr>
  <p:slideViewPr>
    <p:cSldViewPr snapToGrid="0">
      <p:cViewPr varScale="1">
        <p:scale>
          <a:sx n="118" d="100"/>
          <a:sy n="118" d="100"/>
        </p:scale>
        <p:origin x="35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988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min Ghaznavi Youvalari" userId="fb9922c7-f767-4dee-8991-44d8a290b4bf" providerId="ADAL" clId="{2C0A8D18-2255-B34E-AF1D-FCE21EAAE11A}"/>
    <pc:docChg chg="undo custSel addSld delSld modSld sldOrd">
      <pc:chgData name="Ramin Ghaznavi Youvalari" userId="fb9922c7-f767-4dee-8991-44d8a290b4bf" providerId="ADAL" clId="{2C0A8D18-2255-B34E-AF1D-FCE21EAAE11A}" dt="2024-01-17T12:33:38.500" v="124" actId="20577"/>
      <pc:docMkLst>
        <pc:docMk/>
      </pc:docMkLst>
      <pc:sldChg chg="modSp mod">
        <pc:chgData name="Ramin Ghaznavi Youvalari" userId="fb9922c7-f767-4dee-8991-44d8a290b4bf" providerId="ADAL" clId="{2C0A8D18-2255-B34E-AF1D-FCE21EAAE11A}" dt="2024-01-16T13:16:11.355" v="113" actId="20577"/>
        <pc:sldMkLst>
          <pc:docMk/>
          <pc:sldMk cId="3368537418" sldId="595"/>
        </pc:sldMkLst>
        <pc:spChg chg="mod">
          <ac:chgData name="Ramin Ghaznavi Youvalari" userId="fb9922c7-f767-4dee-8991-44d8a290b4bf" providerId="ADAL" clId="{2C0A8D18-2255-B34E-AF1D-FCE21EAAE11A}" dt="2024-01-16T13:07:37.909" v="13"/>
          <ac:spMkLst>
            <pc:docMk/>
            <pc:sldMk cId="3368537418" sldId="595"/>
            <ac:spMk id="2" creationId="{7A8768A2-92F9-4C94-B4BE-8A5223E250F8}"/>
          </ac:spMkLst>
        </pc:spChg>
        <pc:spChg chg="mod">
          <ac:chgData name="Ramin Ghaznavi Youvalari" userId="fb9922c7-f767-4dee-8991-44d8a290b4bf" providerId="ADAL" clId="{2C0A8D18-2255-B34E-AF1D-FCE21EAAE11A}" dt="2024-01-16T13:16:11.355" v="113" actId="20577"/>
          <ac:spMkLst>
            <pc:docMk/>
            <pc:sldMk cId="3368537418" sldId="595"/>
            <ac:spMk id="3" creationId="{B3ACE914-FF93-4FAC-BFC1-2006088A4636}"/>
          </ac:spMkLst>
        </pc:spChg>
      </pc:sldChg>
      <pc:sldChg chg="del">
        <pc:chgData name="Ramin Ghaznavi Youvalari" userId="fb9922c7-f767-4dee-8991-44d8a290b4bf" providerId="ADAL" clId="{2C0A8D18-2255-B34E-AF1D-FCE21EAAE11A}" dt="2024-01-16T13:06:45.761" v="8" actId="2696"/>
        <pc:sldMkLst>
          <pc:docMk/>
          <pc:sldMk cId="2179350845" sldId="599"/>
        </pc:sldMkLst>
      </pc:sldChg>
      <pc:sldChg chg="del">
        <pc:chgData name="Ramin Ghaznavi Youvalari" userId="fb9922c7-f767-4dee-8991-44d8a290b4bf" providerId="ADAL" clId="{2C0A8D18-2255-B34E-AF1D-FCE21EAAE11A}" dt="2024-01-16T13:07:56.159" v="15" actId="2696"/>
        <pc:sldMkLst>
          <pc:docMk/>
          <pc:sldMk cId="3465213272" sldId="600"/>
        </pc:sldMkLst>
      </pc:sldChg>
      <pc:sldChg chg="del">
        <pc:chgData name="Ramin Ghaznavi Youvalari" userId="fb9922c7-f767-4dee-8991-44d8a290b4bf" providerId="ADAL" clId="{2C0A8D18-2255-B34E-AF1D-FCE21EAAE11A}" dt="2024-01-16T13:08:03.765" v="17" actId="2696"/>
        <pc:sldMkLst>
          <pc:docMk/>
          <pc:sldMk cId="7142245" sldId="601"/>
        </pc:sldMkLst>
      </pc:sldChg>
      <pc:sldChg chg="del">
        <pc:chgData name="Ramin Ghaznavi Youvalari" userId="fb9922c7-f767-4dee-8991-44d8a290b4bf" providerId="ADAL" clId="{2C0A8D18-2255-B34E-AF1D-FCE21EAAE11A}" dt="2024-01-16T13:07:52.510" v="14" actId="2696"/>
        <pc:sldMkLst>
          <pc:docMk/>
          <pc:sldMk cId="1118190166" sldId="602"/>
        </pc:sldMkLst>
      </pc:sldChg>
      <pc:sldChg chg="del">
        <pc:chgData name="Ramin Ghaznavi Youvalari" userId="fb9922c7-f767-4dee-8991-44d8a290b4bf" providerId="ADAL" clId="{2C0A8D18-2255-B34E-AF1D-FCE21EAAE11A}" dt="2024-01-16T13:07:59.342" v="16" actId="2696"/>
        <pc:sldMkLst>
          <pc:docMk/>
          <pc:sldMk cId="2173786224" sldId="603"/>
        </pc:sldMkLst>
      </pc:sldChg>
      <pc:sldChg chg="modSp mod">
        <pc:chgData name="Ramin Ghaznavi Youvalari" userId="fb9922c7-f767-4dee-8991-44d8a290b4bf" providerId="ADAL" clId="{2C0A8D18-2255-B34E-AF1D-FCE21EAAE11A}" dt="2024-01-16T13:06:26.833" v="7" actId="27636"/>
        <pc:sldMkLst>
          <pc:docMk/>
          <pc:sldMk cId="822804893" sldId="604"/>
        </pc:sldMkLst>
        <pc:spChg chg="mod">
          <ac:chgData name="Ramin Ghaznavi Youvalari" userId="fb9922c7-f767-4dee-8991-44d8a290b4bf" providerId="ADAL" clId="{2C0A8D18-2255-B34E-AF1D-FCE21EAAE11A}" dt="2024-01-16T13:06:01.588" v="3" actId="27636"/>
          <ac:spMkLst>
            <pc:docMk/>
            <pc:sldMk cId="822804893" sldId="604"/>
            <ac:spMk id="5" creationId="{6900611D-ACE0-4E45-85F2-9583AFB5FE93}"/>
          </ac:spMkLst>
        </pc:spChg>
        <pc:spChg chg="mod">
          <ac:chgData name="Ramin Ghaznavi Youvalari" userId="fb9922c7-f767-4dee-8991-44d8a290b4bf" providerId="ADAL" clId="{2C0A8D18-2255-B34E-AF1D-FCE21EAAE11A}" dt="2024-01-16T13:06:26.833" v="7" actId="27636"/>
          <ac:spMkLst>
            <pc:docMk/>
            <pc:sldMk cId="822804893" sldId="604"/>
            <ac:spMk id="6" creationId="{BB1CC588-877F-423C-A18E-C3465615A1DA}"/>
          </ac:spMkLst>
        </pc:spChg>
      </pc:sldChg>
      <pc:sldChg chg="addSp delSp modSp add mod setBg">
        <pc:chgData name="Ramin Ghaznavi Youvalari" userId="fb9922c7-f767-4dee-8991-44d8a290b4bf" providerId="ADAL" clId="{2C0A8D18-2255-B34E-AF1D-FCE21EAAE11A}" dt="2024-01-16T13:18:00.611" v="116"/>
        <pc:sldMkLst>
          <pc:docMk/>
          <pc:sldMk cId="2301178864" sldId="605"/>
        </pc:sldMkLst>
        <pc:spChg chg="mod">
          <ac:chgData name="Ramin Ghaznavi Youvalari" userId="fb9922c7-f767-4dee-8991-44d8a290b4bf" providerId="ADAL" clId="{2C0A8D18-2255-B34E-AF1D-FCE21EAAE11A}" dt="2024-01-16T13:18:00.611" v="116"/>
          <ac:spMkLst>
            <pc:docMk/>
            <pc:sldMk cId="2301178864" sldId="605"/>
            <ac:spMk id="2" creationId="{7A8768A2-92F9-4C94-B4BE-8A5223E250F8}"/>
          </ac:spMkLst>
        </pc:spChg>
        <pc:spChg chg="mod">
          <ac:chgData name="Ramin Ghaznavi Youvalari" userId="fb9922c7-f767-4dee-8991-44d8a290b4bf" providerId="ADAL" clId="{2C0A8D18-2255-B34E-AF1D-FCE21EAAE11A}" dt="2024-01-16T13:16:22.082" v="114" actId="255"/>
          <ac:spMkLst>
            <pc:docMk/>
            <pc:sldMk cId="2301178864" sldId="605"/>
            <ac:spMk id="3" creationId="{B3ACE914-FF93-4FAC-BFC1-2006088A4636}"/>
          </ac:spMkLst>
        </pc:spChg>
        <pc:spChg chg="mod ord">
          <ac:chgData name="Ramin Ghaznavi Youvalari" userId="fb9922c7-f767-4dee-8991-44d8a290b4bf" providerId="ADAL" clId="{2C0A8D18-2255-B34E-AF1D-FCE21EAAE11A}" dt="2024-01-16T13:09:08.584" v="25" actId="26606"/>
          <ac:spMkLst>
            <pc:docMk/>
            <pc:sldMk cId="2301178864" sldId="605"/>
            <ac:spMk id="4" creationId="{C075F701-B64C-4302-BF53-6DB5DA28393F}"/>
          </ac:spMkLst>
        </pc:spChg>
        <pc:spChg chg="add del">
          <ac:chgData name="Ramin Ghaznavi Youvalari" userId="fb9922c7-f767-4dee-8991-44d8a290b4bf" providerId="ADAL" clId="{2C0A8D18-2255-B34E-AF1D-FCE21EAAE11A}" dt="2024-01-16T13:09:08.584" v="25" actId="26606"/>
          <ac:spMkLst>
            <pc:docMk/>
            <pc:sldMk cId="2301178864" sldId="605"/>
            <ac:spMk id="10" creationId="{C33BF9DD-8A45-4EEE-B231-0A14D322E5F9}"/>
          </ac:spMkLst>
        </pc:spChg>
        <pc:spChg chg="add del">
          <ac:chgData name="Ramin Ghaznavi Youvalari" userId="fb9922c7-f767-4dee-8991-44d8a290b4bf" providerId="ADAL" clId="{2C0A8D18-2255-B34E-AF1D-FCE21EAAE11A}" dt="2024-01-16T13:09:08.584" v="25" actId="26606"/>
          <ac:spMkLst>
            <pc:docMk/>
            <pc:sldMk cId="2301178864" sldId="605"/>
            <ac:spMk id="14" creationId="{D5FBCAC9-BD8B-4F3B-AD74-EF37D4211349}"/>
          </ac:spMkLst>
        </pc:spChg>
        <pc:spChg chg="add del">
          <ac:chgData name="Ramin Ghaznavi Youvalari" userId="fb9922c7-f767-4dee-8991-44d8a290b4bf" providerId="ADAL" clId="{2C0A8D18-2255-B34E-AF1D-FCE21EAAE11A}" dt="2024-01-16T13:09:08.584" v="25" actId="26606"/>
          <ac:spMkLst>
            <pc:docMk/>
            <pc:sldMk cId="2301178864" sldId="605"/>
            <ac:spMk id="16" creationId="{9556C5A8-AD7E-4CE7-87BE-9EA3B5E1786F}"/>
          </ac:spMkLst>
        </pc:spChg>
        <pc:picChg chg="add mod ord">
          <ac:chgData name="Ramin Ghaznavi Youvalari" userId="fb9922c7-f767-4dee-8991-44d8a290b4bf" providerId="ADAL" clId="{2C0A8D18-2255-B34E-AF1D-FCE21EAAE11A}" dt="2024-01-16T13:11:00.536" v="71" actId="1076"/>
          <ac:picMkLst>
            <pc:docMk/>
            <pc:sldMk cId="2301178864" sldId="605"/>
            <ac:picMk id="5" creationId="{D7CF75E6-8BA6-BE61-D3D3-8E5BADEE0515}"/>
          </ac:picMkLst>
        </pc:picChg>
        <pc:cxnChg chg="add del">
          <ac:chgData name="Ramin Ghaznavi Youvalari" userId="fb9922c7-f767-4dee-8991-44d8a290b4bf" providerId="ADAL" clId="{2C0A8D18-2255-B34E-AF1D-FCE21EAAE11A}" dt="2024-01-16T13:09:08.584" v="25" actId="26606"/>
          <ac:cxnSpMkLst>
            <pc:docMk/>
            <pc:sldMk cId="2301178864" sldId="605"/>
            <ac:cxnSpMk id="12" creationId="{9020DCC9-F851-4562-BB20-1AB3C51BFD08}"/>
          </ac:cxnSpMkLst>
        </pc:cxnChg>
      </pc:sldChg>
      <pc:sldChg chg="addSp modSp add mod ord">
        <pc:chgData name="Ramin Ghaznavi Youvalari" userId="fb9922c7-f767-4dee-8991-44d8a290b4bf" providerId="ADAL" clId="{2C0A8D18-2255-B34E-AF1D-FCE21EAAE11A}" dt="2024-01-17T12:33:23.501" v="121" actId="20577"/>
        <pc:sldMkLst>
          <pc:docMk/>
          <pc:sldMk cId="1548318659" sldId="606"/>
        </pc:sldMkLst>
        <pc:spChg chg="mod">
          <ac:chgData name="Ramin Ghaznavi Youvalari" userId="fb9922c7-f767-4dee-8991-44d8a290b4bf" providerId="ADAL" clId="{2C0A8D18-2255-B34E-AF1D-FCE21EAAE11A}" dt="2024-01-16T13:11:47.919" v="76"/>
          <ac:spMkLst>
            <pc:docMk/>
            <pc:sldMk cId="1548318659" sldId="606"/>
            <ac:spMk id="2" creationId="{7A8768A2-92F9-4C94-B4BE-8A5223E250F8}"/>
          </ac:spMkLst>
        </pc:spChg>
        <pc:spChg chg="mod">
          <ac:chgData name="Ramin Ghaznavi Youvalari" userId="fb9922c7-f767-4dee-8991-44d8a290b4bf" providerId="ADAL" clId="{2C0A8D18-2255-B34E-AF1D-FCE21EAAE11A}" dt="2024-01-17T12:33:23.501" v="121" actId="20577"/>
          <ac:spMkLst>
            <pc:docMk/>
            <pc:sldMk cId="1548318659" sldId="606"/>
            <ac:spMk id="3" creationId="{B3ACE914-FF93-4FAC-BFC1-2006088A4636}"/>
          </ac:spMkLst>
        </pc:spChg>
        <pc:graphicFrameChg chg="add mod">
          <ac:chgData name="Ramin Ghaznavi Youvalari" userId="fb9922c7-f767-4dee-8991-44d8a290b4bf" providerId="ADAL" clId="{2C0A8D18-2255-B34E-AF1D-FCE21EAAE11A}" dt="2024-01-16T13:12:24.819" v="79" actId="1076"/>
          <ac:graphicFrameMkLst>
            <pc:docMk/>
            <pc:sldMk cId="1548318659" sldId="606"/>
            <ac:graphicFrameMk id="5" creationId="{ACB5D97B-F0C8-C0CE-009D-D330C1917A1B}"/>
          </ac:graphicFrameMkLst>
        </pc:graphicFrameChg>
      </pc:sldChg>
      <pc:sldChg chg="delSp modSp add mod">
        <pc:chgData name="Ramin Ghaznavi Youvalari" userId="fb9922c7-f767-4dee-8991-44d8a290b4bf" providerId="ADAL" clId="{2C0A8D18-2255-B34E-AF1D-FCE21EAAE11A}" dt="2024-01-17T12:33:38.500" v="124" actId="20577"/>
        <pc:sldMkLst>
          <pc:docMk/>
          <pc:sldMk cId="3806083582" sldId="607"/>
        </pc:sldMkLst>
        <pc:spChg chg="mod">
          <ac:chgData name="Ramin Ghaznavi Youvalari" userId="fb9922c7-f767-4dee-8991-44d8a290b4bf" providerId="ADAL" clId="{2C0A8D18-2255-B34E-AF1D-FCE21EAAE11A}" dt="2024-01-17T12:33:38.500" v="124" actId="20577"/>
          <ac:spMkLst>
            <pc:docMk/>
            <pc:sldMk cId="3806083582" sldId="607"/>
            <ac:spMk id="3" creationId="{B3ACE914-FF93-4FAC-BFC1-2006088A4636}"/>
          </ac:spMkLst>
        </pc:spChg>
        <pc:graphicFrameChg chg="del">
          <ac:chgData name="Ramin Ghaznavi Youvalari" userId="fb9922c7-f767-4dee-8991-44d8a290b4bf" providerId="ADAL" clId="{2C0A8D18-2255-B34E-AF1D-FCE21EAAE11A}" dt="2024-01-16T13:12:53.486" v="81" actId="478"/>
          <ac:graphicFrameMkLst>
            <pc:docMk/>
            <pc:sldMk cId="3806083582" sldId="607"/>
            <ac:graphicFrameMk id="5" creationId="{ACB5D97B-F0C8-C0CE-009D-D330C1917A1B}"/>
          </ac:graphicFrameMkLst>
        </pc:graphicFrameChg>
      </pc:sldChg>
      <pc:sldChg chg="addSp delSp modSp add mod ord">
        <pc:chgData name="Ramin Ghaznavi Youvalari" userId="fb9922c7-f767-4dee-8991-44d8a290b4bf" providerId="ADAL" clId="{2C0A8D18-2255-B34E-AF1D-FCE21EAAE11A}" dt="2024-01-17T09:48:41.160" v="120" actId="1076"/>
        <pc:sldMkLst>
          <pc:docMk/>
          <pc:sldMk cId="606039547" sldId="608"/>
        </pc:sldMkLst>
        <pc:spChg chg="mod">
          <ac:chgData name="Ramin Ghaznavi Youvalari" userId="fb9922c7-f767-4dee-8991-44d8a290b4bf" providerId="ADAL" clId="{2C0A8D18-2255-B34E-AF1D-FCE21EAAE11A}" dt="2024-01-16T13:13:16.556" v="85"/>
          <ac:spMkLst>
            <pc:docMk/>
            <pc:sldMk cId="606039547" sldId="608"/>
            <ac:spMk id="2" creationId="{7A8768A2-92F9-4C94-B4BE-8A5223E250F8}"/>
          </ac:spMkLst>
        </pc:spChg>
        <pc:spChg chg="del mod">
          <ac:chgData name="Ramin Ghaznavi Youvalari" userId="fb9922c7-f767-4dee-8991-44d8a290b4bf" providerId="ADAL" clId="{2C0A8D18-2255-B34E-AF1D-FCE21EAAE11A}" dt="2024-01-16T13:13:34.661" v="88" actId="478"/>
          <ac:spMkLst>
            <pc:docMk/>
            <pc:sldMk cId="606039547" sldId="608"/>
            <ac:spMk id="3" creationId="{B3ACE914-FF93-4FAC-BFC1-2006088A4636}"/>
          </ac:spMkLst>
        </pc:spChg>
        <pc:picChg chg="add mod">
          <ac:chgData name="Ramin Ghaznavi Youvalari" userId="fb9922c7-f767-4dee-8991-44d8a290b4bf" providerId="ADAL" clId="{2C0A8D18-2255-B34E-AF1D-FCE21EAAE11A}" dt="2024-01-17T09:48:41.160" v="120" actId="1076"/>
          <ac:picMkLst>
            <pc:docMk/>
            <pc:sldMk cId="606039547" sldId="608"/>
            <ac:picMk id="3" creationId="{605797C0-6C04-97D5-EB84-8A94AB7FD245}"/>
          </ac:picMkLst>
        </pc:picChg>
        <pc:picChg chg="add del mod">
          <ac:chgData name="Ramin Ghaznavi Youvalari" userId="fb9922c7-f767-4dee-8991-44d8a290b4bf" providerId="ADAL" clId="{2C0A8D18-2255-B34E-AF1D-FCE21EAAE11A}" dt="2024-01-17T09:48:09.821" v="117" actId="478"/>
          <ac:picMkLst>
            <pc:docMk/>
            <pc:sldMk cId="606039547" sldId="608"/>
            <ac:picMk id="5" creationId="{91B7C082-2FBA-FE45-FD80-325A98CC212A}"/>
          </ac:picMkLst>
        </pc:picChg>
      </pc:sldChg>
      <pc:sldChg chg="modSp add mod">
        <pc:chgData name="Ramin Ghaznavi Youvalari" userId="fb9922c7-f767-4dee-8991-44d8a290b4bf" providerId="ADAL" clId="{2C0A8D18-2255-B34E-AF1D-FCE21EAAE11A}" dt="2024-01-16T13:14:25.738" v="98" actId="20577"/>
        <pc:sldMkLst>
          <pc:docMk/>
          <pc:sldMk cId="1099447309" sldId="609"/>
        </pc:sldMkLst>
        <pc:spChg chg="mod">
          <ac:chgData name="Ramin Ghaznavi Youvalari" userId="fb9922c7-f767-4dee-8991-44d8a290b4bf" providerId="ADAL" clId="{2C0A8D18-2255-B34E-AF1D-FCE21EAAE11A}" dt="2024-01-16T13:14:03.204" v="91"/>
          <ac:spMkLst>
            <pc:docMk/>
            <pc:sldMk cId="1099447309" sldId="609"/>
            <ac:spMk id="2" creationId="{7A8768A2-92F9-4C94-B4BE-8A5223E250F8}"/>
          </ac:spMkLst>
        </pc:spChg>
        <pc:spChg chg="mod">
          <ac:chgData name="Ramin Ghaznavi Youvalari" userId="fb9922c7-f767-4dee-8991-44d8a290b4bf" providerId="ADAL" clId="{2C0A8D18-2255-B34E-AF1D-FCE21EAAE11A}" dt="2024-01-16T13:14:25.738" v="98" actId="20577"/>
          <ac:spMkLst>
            <pc:docMk/>
            <pc:sldMk cId="1099447309" sldId="609"/>
            <ac:spMk id="3" creationId="{B3ACE914-FF93-4FAC-BFC1-2006088A463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A9D5B87-F48F-467D-8316-6F67632ED6B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7BCF97-9189-4C05-9F87-23A3F2332CF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5F3602-E4F2-40AA-BB5D-2B017FE547C4}" type="datetimeFigureOut">
              <a:rPr lang="en-US" smtClean="0"/>
              <a:t>1/17/24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0E993E-D230-4635-BE24-A7C7940B685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B85808-49E4-4ED9-B30D-F66439F47A8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6DAE8A-BC92-4234-8B39-F27B914E4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3371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1/17/24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9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gradFill flip="none" rotWithShape="1">
          <a:gsLst>
            <a:gs pos="86000">
              <a:srgbClr val="FFB685">
                <a:alpha val="75000"/>
              </a:srgbClr>
            </a:gs>
            <a:gs pos="64000">
              <a:srgbClr val="FFDCC5">
                <a:alpha val="40000"/>
              </a:srgbClr>
            </a:gs>
            <a:gs pos="38000">
              <a:schemeClr val="bg1"/>
            </a:gs>
            <a:gs pos="100000">
              <a:srgbClr val="FF761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66799" y="2503554"/>
            <a:ext cx="10058400" cy="1850891"/>
          </a:xfrm>
        </p:spPr>
        <p:txBody>
          <a:bodyPr anchor="ctr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3575" y="4949911"/>
            <a:ext cx="7404847" cy="1149675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3200" i="0" cap="all" spc="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9" name="矩形 16">
            <a:extLst>
              <a:ext uri="{FF2B5EF4-FFF2-40B4-BE49-F238E27FC236}">
                <a16:creationId xmlns:a16="http://schemas.microsoft.com/office/drawing/2014/main" id="{C238DDC1-55F6-44F2-9279-4D27C5211E97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7619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2024,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027274D0-C478-4DB6-B14C-4ABA0801F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390" y="336457"/>
            <a:ext cx="1397220" cy="171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3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矩形 16">
            <a:extLst>
              <a:ext uri="{FF2B5EF4-FFF2-40B4-BE49-F238E27FC236}">
                <a16:creationId xmlns:a16="http://schemas.microsoft.com/office/drawing/2014/main" id="{143429F2-D541-43C9-9B6C-A48577D2C57B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2024,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">
            <a:extLst>
              <a:ext uri="{FF2B5EF4-FFF2-40B4-BE49-F238E27FC236}">
                <a16:creationId xmlns:a16="http://schemas.microsoft.com/office/drawing/2014/main" id="{BEC53EF5-6451-460A-8E8E-0CA5039EB982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1E24205-50E2-4A05-ABCA-009EF8D053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537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506" y="116542"/>
            <a:ext cx="11030174" cy="722623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幻灯片编号">
            <a:extLst>
              <a:ext uri="{FF2B5EF4-FFF2-40B4-BE49-F238E27FC236}">
                <a16:creationId xmlns:a16="http://schemas.microsoft.com/office/drawing/2014/main" id="{8EAC6922-795E-4BB6-9976-CA3B373D92FA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6615083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gradFill>
          <a:gsLst>
            <a:gs pos="72000">
              <a:srgbClr val="FFEBDD"/>
            </a:gs>
            <a:gs pos="41000">
              <a:schemeClr val="bg1"/>
            </a:gs>
            <a:gs pos="100000">
              <a:srgbClr val="FF9953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328" y="422609"/>
            <a:ext cx="10870603" cy="1629225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5400" b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931" y="2275444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cxnSp>
        <p:nvCxnSpPr>
          <p:cNvPr id="9" name="Straight Connector 8"/>
          <p:cNvCxnSpPr>
            <a:cxnSpLocks/>
          </p:cNvCxnSpPr>
          <p:nvPr/>
        </p:nvCxnSpPr>
        <p:spPr>
          <a:xfrm>
            <a:off x="372931" y="2164976"/>
            <a:ext cx="10870603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16">
            <a:extLst>
              <a:ext uri="{FF2B5EF4-FFF2-40B4-BE49-F238E27FC236}">
                <a16:creationId xmlns:a16="http://schemas.microsoft.com/office/drawing/2014/main" id="{6214F692-E04F-45DC-A997-ECBB4ECD6FDB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2024,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6660E38D-5E03-4FF1-A608-F304CACBF5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76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40659" y="1187865"/>
            <a:ext cx="5694380" cy="4681229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19" y="1187866"/>
            <a:ext cx="5633421" cy="4681230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8" name="幻灯片编号">
            <a:extLst>
              <a:ext uri="{FF2B5EF4-FFF2-40B4-BE49-F238E27FC236}">
                <a16:creationId xmlns:a16="http://schemas.microsoft.com/office/drawing/2014/main" id="{ABAE451F-BE1F-434F-8FDE-BB1DB04FA6C8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678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34353"/>
            <a:ext cx="557784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39788"/>
            <a:ext cx="5577840" cy="3620746"/>
          </a:xfrm>
        </p:spPr>
        <p:txBody>
          <a:bodyPr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566928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5669280" cy="3620746"/>
          </a:xfrm>
        </p:spPr>
        <p:txBody>
          <a:bodyPr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A8BAC526-C427-4827-8229-E9C733331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2" name="幻灯片编号">
            <a:extLst>
              <a:ext uri="{FF2B5EF4-FFF2-40B4-BE49-F238E27FC236}">
                <a16:creationId xmlns:a16="http://schemas.microsoft.com/office/drawing/2014/main" id="{26F98CB0-EFCB-4CD4-A86C-C5706ED56359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449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AC6D51D2-C549-4579-B851-306D47A2E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7" name="幻灯片编号">
            <a:extLst>
              <a:ext uri="{FF2B5EF4-FFF2-40B4-BE49-F238E27FC236}">
                <a16:creationId xmlns:a16="http://schemas.microsoft.com/office/drawing/2014/main" id="{C05F180D-37B7-4287-9D53-17C3B76F9427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39258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574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>
            <a:extLst>
              <a:ext uri="{FF2B5EF4-FFF2-40B4-BE49-F238E27FC236}">
                <a16:creationId xmlns:a16="http://schemas.microsoft.com/office/drawing/2014/main" id="{8381E0D2-9DE5-4F3B-99C9-F7D61449054D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2024,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幻灯片编号">
            <a:extLst>
              <a:ext uri="{FF2B5EF4-FFF2-40B4-BE49-F238E27FC236}">
                <a16:creationId xmlns:a16="http://schemas.microsoft.com/office/drawing/2014/main" id="{471428E6-486D-415E-86E9-97B4CEB52764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0766D7F-247F-4494-AD5A-9217EB136F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464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>
            <a:extLst>
              <a:ext uri="{FF2B5EF4-FFF2-40B4-BE49-F238E27FC236}">
                <a16:creationId xmlns:a16="http://schemas.microsoft.com/office/drawing/2014/main" id="{71B7A3D6-CB65-4C97-B8BE-E5872AF69941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                                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2024,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rgbClr val="BD5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 sz="2000">
                <a:ea typeface="Arial Unicode MS" panose="020B0604020202020204"/>
              </a:defRPr>
            </a:lvl3pPr>
            <a:lvl4pPr>
              <a:defRPr sz="1800"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 b="1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3" name="幻灯片编号">
            <a:extLst>
              <a:ext uri="{FF2B5EF4-FFF2-40B4-BE49-F238E27FC236}">
                <a16:creationId xmlns:a16="http://schemas.microsoft.com/office/drawing/2014/main" id="{3BA75596-6051-49F7-BA89-BDF42A355992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54B8E81-B3C3-4F18-B92F-5B702B54A2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16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772B0354-F662-4949-8154-16B0E141B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8" name="幻灯片编号">
            <a:extLst>
              <a:ext uri="{FF2B5EF4-FFF2-40B4-BE49-F238E27FC236}">
                <a16:creationId xmlns:a16="http://schemas.microsoft.com/office/drawing/2014/main" id="{4581C19D-DF69-48CE-96AA-B58D9B3D6201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2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914" y="34022"/>
            <a:ext cx="11275404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2024,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2" name="Straight Connector 9">
            <a:extLst>
              <a:ext uri="{FF2B5EF4-FFF2-40B4-BE49-F238E27FC236}">
                <a16:creationId xmlns:a16="http://schemas.microsoft.com/office/drawing/2014/main" id="{EF6486CC-A419-47DB-AE97-687783F97157}"/>
              </a:ext>
            </a:extLst>
          </p:cNvPr>
          <p:cNvCxnSpPr/>
          <p:nvPr userDrawn="1"/>
        </p:nvCxnSpPr>
        <p:spPr>
          <a:xfrm>
            <a:off x="0" y="797437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幻灯片编号">
            <a:extLst>
              <a:ext uri="{FF2B5EF4-FFF2-40B4-BE49-F238E27FC236}">
                <a16:creationId xmlns:a16="http://schemas.microsoft.com/office/drawing/2014/main" id="{AEF8560A-07C1-48B1-A51C-2CC6DC5A4F3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0575175" y="6517742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4083B96-F9BE-45E6-BCE1-56F5EDC97DD8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4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800" b="1" kern="1200">
          <a:solidFill>
            <a:schemeClr val="tx1">
              <a:lumMod val="85000"/>
              <a:lumOff val="1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400" kern="1200">
          <a:solidFill>
            <a:schemeClr val="tx1">
              <a:lumMod val="85000"/>
              <a:lumOff val="1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6900611D-ACE0-4E45-85F2-9583AFB5FE9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JVET-AG0106</a:t>
            </a:r>
            <a:r>
              <a:rPr lang="en-FI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GB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AHG 12: TIMD Merge Mode </a:t>
            </a:r>
            <a:endParaRPr lang="en-GB" dirty="0"/>
          </a:p>
        </p:txBody>
      </p:sp>
      <p:sp>
        <p:nvSpPr>
          <p:cNvPr id="6" name="Sous-titre 5">
            <a:extLst>
              <a:ext uri="{FF2B5EF4-FFF2-40B4-BE49-F238E27FC236}">
                <a16:creationId xmlns:a16="http://schemas.microsoft.com/office/drawing/2014/main" id="{BB1CC588-877F-423C-A18E-C3465615A1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Ramin G. Youvalari</a:t>
            </a:r>
          </a:p>
          <a:p>
            <a:r>
              <a:rPr lang="en-GB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Mohsen Abdoli</a:t>
            </a:r>
            <a:br>
              <a:rPr lang="en-GB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GB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804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8768A2-92F9-4C94-B4BE-8A5223E250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B3ACE914-FF93-4FAC-BFC1-2006088A463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72143" y="1222049"/>
                <a:ext cx="10883537" cy="5044280"/>
              </a:xfrm>
            </p:spPr>
            <p:txBody>
              <a:bodyPr/>
              <a:lstStyle/>
              <a:p>
                <a:pPr marL="0" indent="0">
                  <a:buNone/>
                </a:pPr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buFont typeface="Wingdings" pitchFamily="2" charset="2"/>
                  <a:buChar char="§"/>
                </a:pPr>
                <a:r>
                  <a:rPr lang="en-CA" sz="24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The TIMD process is based on a template cost analysis in which several intra modes from a candidates list comprising MPMs, wide-angular, DC, horizontal, vertical, and extended modes are tested. </a:t>
                </a:r>
              </a:p>
              <a:p>
                <a:pPr>
                  <a:buFont typeface="Wingdings" pitchFamily="2" charset="2"/>
                  <a:buChar char="§"/>
                </a:pPr>
                <a:endParaRPr lang="en-CA" sz="24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buFont typeface="Wingdings" pitchFamily="2" charset="2"/>
                  <a:buChar char="§"/>
                </a:pPr>
                <a:r>
                  <a:rPr lang="en-CA" sz="24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The two intra modes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FI" sz="2400" b="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2400" b="0" i="1">
                            <a:latin typeface="Cambria Math" panose="02040503050406030204" pitchFamily="18" charset="0"/>
                          </a:rPr>
                          <m:t>IPM</m:t>
                        </m:r>
                      </m:e>
                      <m:sub>
                        <m:r>
                          <a:rPr lang="en-CA" sz="2400" b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CA" sz="2400" b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CA" sz="24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FI" sz="2400" b="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2400" b="0" i="1">
                            <a:latin typeface="Cambria Math" panose="02040503050406030204" pitchFamily="18" charset="0"/>
                          </a:rPr>
                          <m:t>IPM</m:t>
                        </m:r>
                      </m:e>
                      <m:sub>
                        <m:r>
                          <a:rPr lang="en-CA" sz="2400" b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CA" sz="24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providing the smallest SATD costs are selected and blended in a fusion process according to their respective template cost.</a:t>
                </a:r>
                <a:endParaRPr lang="en-FI" sz="2400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B3ACE914-FF93-4FAC-BFC1-2006088A463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72143" y="1222049"/>
                <a:ext cx="10883537" cy="5044280"/>
              </a:xfrm>
              <a:blipFill>
                <a:blip r:embed="rId2"/>
                <a:stretch>
                  <a:fillRect l="-1632" r="-816"/>
                </a:stretch>
              </a:blipFill>
            </p:spPr>
            <p:txBody>
              <a:bodyPr/>
              <a:lstStyle/>
              <a:p>
                <a:r>
                  <a:rPr lang="en-FI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075F701-B64C-4302-BF53-6DB5DA28393F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5374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8768A2-92F9-4C94-B4BE-8A5223E250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TIMD Merge Mode</a:t>
            </a:r>
            <a:endParaRPr lang="en-GB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3ACE914-FF93-4FAC-BFC1-2006088A46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2144" y="1222049"/>
            <a:ext cx="6814456" cy="5044280"/>
          </a:xfrm>
        </p:spPr>
        <p:txBody>
          <a:bodyPr/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proposed to inherit the TIMD modes from the previously TIMD-coded blocks in spatial neighborhood</a:t>
            </a:r>
          </a:p>
          <a:p>
            <a:endParaRPr lang="en-US" sz="2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Adjacent and non-adjacent neighbor blocks are considered</a:t>
            </a:r>
          </a:p>
          <a:p>
            <a:pPr marL="201168" lvl="1" indent="0">
              <a:buNone/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1"/>
            <a:endParaRPr lang="en-US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075F701-B64C-4302-BF53-6DB5DA28393F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3</a:t>
            </a:fld>
            <a:endParaRPr lang="fr-F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CF75E6-8BA6-BE61-D3D3-8E5BADEE05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6485" y="1586402"/>
            <a:ext cx="4194860" cy="4194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178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8768A2-92F9-4C94-B4BE-8A5223E250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TIMD Merge Mode</a:t>
            </a:r>
            <a:endParaRPr lang="en-GB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3ACE914-FF93-4FAC-BFC1-2006088A46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2143" y="1222049"/>
            <a:ext cx="7173685" cy="5044280"/>
          </a:xfrm>
        </p:spPr>
        <p:txBody>
          <a:bodyPr>
            <a:normAutofit fontScale="92500"/>
          </a:bodyPr>
          <a:lstStyle/>
          <a:p>
            <a:pPr lvl="2">
              <a:buFont typeface="Wingdings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initial TIMD merge list is created</a:t>
            </a:r>
          </a:p>
          <a:p>
            <a:pPr lvl="3"/>
            <a:r>
              <a:rPr lang="en-CA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Up to 10 TIMD pairs are added into the list.</a:t>
            </a:r>
          </a:p>
          <a:p>
            <a:pPr lvl="2">
              <a:buFont typeface="Wingdings" pitchFamily="2" charset="2"/>
              <a:buChar char="§"/>
            </a:pPr>
            <a:r>
              <a:rPr lang="en-C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list is then sorted using the SATD cost over the current block’s template</a:t>
            </a:r>
            <a:r>
              <a:rPr lang="en-CA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lvl="3"/>
            <a:r>
              <a:rPr lang="en-C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Same template cost calculation as in TIMD</a:t>
            </a:r>
          </a:p>
          <a:p>
            <a:pPr lvl="3"/>
            <a:r>
              <a:rPr lang="en-C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combined template cost for the candidates is used:</a:t>
            </a:r>
          </a:p>
          <a:p>
            <a:pPr lvl="3"/>
            <a:endParaRPr lang="en-CA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66928" lvl="3" indent="0">
              <a:buNone/>
            </a:pPr>
            <a:r>
              <a:rPr lang="en-CA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Cost = (SATD(</a:t>
            </a:r>
            <a:r>
              <a:rPr lang="en-CA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IPM</a:t>
            </a:r>
            <a:r>
              <a:rPr lang="en-CA" sz="2200" b="1" i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CA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* W</a:t>
            </a:r>
            <a:r>
              <a:rPr lang="en-CA" sz="22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 </a:t>
            </a:r>
            <a:r>
              <a:rPr lang="en-CA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SATD(</a:t>
            </a:r>
            <a:r>
              <a:rPr lang="en-CA" sz="2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IPM</a:t>
            </a:r>
            <a:r>
              <a:rPr lang="en-CA" sz="2200" b="1" i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CA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* W</a:t>
            </a:r>
            <a:r>
              <a:rPr lang="en-CA" sz="22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 </a:t>
            </a:r>
            <a:r>
              <a:rPr lang="en-CA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&gt;&gt; shift</a:t>
            </a:r>
            <a:endParaRPr lang="en-FI" sz="22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66928" lvl="3" indent="0">
              <a:buNone/>
            </a:pPr>
            <a:endParaRPr lang="en-CA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2">
              <a:buFont typeface="Wingdings" pitchFamily="2" charset="2"/>
              <a:buChar char="§"/>
            </a:pPr>
            <a:r>
              <a:rPr lang="en-CA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Two best modes are selected and used in encoder RDO</a:t>
            </a:r>
          </a:p>
          <a:p>
            <a:pPr lvl="2">
              <a:buFont typeface="Wingdings" pitchFamily="2" charset="2"/>
              <a:buChar char="§"/>
            </a:pPr>
            <a:r>
              <a:rPr lang="en-C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 the encoder side, the SATD sorting is applied and the best candidate is used in full-RD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075F701-B64C-4302-BF53-6DB5DA28393F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4</a:t>
            </a:fld>
            <a:endParaRPr lang="fr-FR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CB5D97B-F0C8-C0CE-009D-D330C1917A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0740286"/>
              </p:ext>
            </p:extLst>
          </p:nvPr>
        </p:nvGraphicFramePr>
        <p:xfrm>
          <a:off x="7532422" y="2469414"/>
          <a:ext cx="4159080" cy="33850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5153">
                  <a:extLst>
                    <a:ext uri="{9D8B030D-6E8A-4147-A177-3AD203B41FA5}">
                      <a16:colId xmlns:a16="http://schemas.microsoft.com/office/drawing/2014/main" val="419350245"/>
                    </a:ext>
                  </a:extLst>
                </a:gridCol>
                <a:gridCol w="1665923">
                  <a:extLst>
                    <a:ext uri="{9D8B030D-6E8A-4147-A177-3AD203B41FA5}">
                      <a16:colId xmlns:a16="http://schemas.microsoft.com/office/drawing/2014/main" val="2373948439"/>
                    </a:ext>
                  </a:extLst>
                </a:gridCol>
                <a:gridCol w="1508004">
                  <a:extLst>
                    <a:ext uri="{9D8B030D-6E8A-4147-A177-3AD203B41FA5}">
                      <a16:colId xmlns:a16="http://schemas.microsoft.com/office/drawing/2014/main" val="681316945"/>
                    </a:ext>
                  </a:extLst>
                </a:gridCol>
              </a:tblGrid>
              <a:tr h="483580">
                <a:tc>
                  <a:txBody>
                    <a:bodyPr/>
                    <a:lstStyle/>
                    <a:p>
                      <a:pPr algn="ctr" fontAlgn="base" hangingPunct="0"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Cand</a:t>
                      </a:r>
                      <a:endParaRPr lang="en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Intra modes</a:t>
                      </a:r>
                      <a:endParaRPr lang="en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Fusion weights</a:t>
                      </a:r>
                      <a:endParaRPr lang="en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8445614"/>
                  </a:ext>
                </a:extLst>
              </a:tr>
              <a:tr h="483580">
                <a:tc>
                  <a:txBody>
                    <a:bodyPr/>
                    <a:lstStyle/>
                    <a:p>
                      <a:pPr algn="ctr" fontAlgn="base" hangingPunct="0"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1</a:t>
                      </a:r>
                      <a:endParaRPr lang="en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(IPM</a:t>
                      </a:r>
                      <a:r>
                        <a:rPr lang="en-US" sz="1000" baseline="-25000">
                          <a:effectLst/>
                        </a:rPr>
                        <a:t>1,1</a:t>
                      </a:r>
                      <a:r>
                        <a:rPr lang="en-US" sz="1000">
                          <a:effectLst/>
                        </a:rPr>
                        <a:t>, IPM</a:t>
                      </a:r>
                      <a:r>
                        <a:rPr lang="en-US" sz="1000" baseline="-25000">
                          <a:effectLst/>
                        </a:rPr>
                        <a:t>1,2</a:t>
                      </a:r>
                      <a:r>
                        <a:rPr lang="en-US" sz="1000">
                          <a:effectLst/>
                        </a:rPr>
                        <a:t>)</a:t>
                      </a:r>
                      <a:endParaRPr lang="en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(W</a:t>
                      </a:r>
                      <a:r>
                        <a:rPr lang="en-US" sz="1000" baseline="-25000">
                          <a:effectLst/>
                        </a:rPr>
                        <a:t>1,1</a:t>
                      </a:r>
                      <a:r>
                        <a:rPr lang="en-US" sz="1000">
                          <a:effectLst/>
                        </a:rPr>
                        <a:t>, W</a:t>
                      </a:r>
                      <a:r>
                        <a:rPr lang="en-US" sz="1000" baseline="-25000">
                          <a:effectLst/>
                        </a:rPr>
                        <a:t>1,2</a:t>
                      </a:r>
                      <a:r>
                        <a:rPr lang="en-US" sz="1000">
                          <a:effectLst/>
                        </a:rPr>
                        <a:t>)</a:t>
                      </a:r>
                      <a:endParaRPr lang="en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6468730"/>
                  </a:ext>
                </a:extLst>
              </a:tr>
              <a:tr h="483580">
                <a:tc>
                  <a:txBody>
                    <a:bodyPr/>
                    <a:lstStyle/>
                    <a:p>
                      <a:pPr algn="ctr" fontAlgn="base" hangingPunct="0"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2</a:t>
                      </a:r>
                      <a:endParaRPr lang="en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(IPM</a:t>
                      </a:r>
                      <a:r>
                        <a:rPr lang="en-US" sz="1000" baseline="-25000">
                          <a:effectLst/>
                        </a:rPr>
                        <a:t>2,1</a:t>
                      </a:r>
                      <a:r>
                        <a:rPr lang="en-US" sz="1000">
                          <a:effectLst/>
                        </a:rPr>
                        <a:t>, IPM</a:t>
                      </a:r>
                      <a:r>
                        <a:rPr lang="en-US" sz="1000" baseline="-25000">
                          <a:effectLst/>
                        </a:rPr>
                        <a:t>2,2</a:t>
                      </a:r>
                      <a:r>
                        <a:rPr lang="en-US" sz="1000">
                          <a:effectLst/>
                        </a:rPr>
                        <a:t>)</a:t>
                      </a:r>
                      <a:endParaRPr lang="en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(W</a:t>
                      </a:r>
                      <a:r>
                        <a:rPr lang="en-US" sz="1000" baseline="-25000">
                          <a:effectLst/>
                        </a:rPr>
                        <a:t>2,1</a:t>
                      </a:r>
                      <a:r>
                        <a:rPr lang="en-US" sz="1000">
                          <a:effectLst/>
                        </a:rPr>
                        <a:t>, W</a:t>
                      </a:r>
                      <a:r>
                        <a:rPr lang="en-US" sz="1000" baseline="-25000">
                          <a:effectLst/>
                        </a:rPr>
                        <a:t>2,2</a:t>
                      </a:r>
                      <a:r>
                        <a:rPr lang="en-US" sz="1000">
                          <a:effectLst/>
                        </a:rPr>
                        <a:t>)</a:t>
                      </a:r>
                      <a:endParaRPr lang="en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8516550"/>
                  </a:ext>
                </a:extLst>
              </a:tr>
              <a:tr h="483580">
                <a:tc>
                  <a:txBody>
                    <a:bodyPr/>
                    <a:lstStyle/>
                    <a:p>
                      <a:pPr algn="ctr" fontAlgn="base" hangingPunct="0"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3</a:t>
                      </a:r>
                      <a:endParaRPr lang="en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(IPM</a:t>
                      </a:r>
                      <a:r>
                        <a:rPr lang="en-US" sz="1000" baseline="-25000">
                          <a:effectLst/>
                        </a:rPr>
                        <a:t>3,1</a:t>
                      </a:r>
                      <a:r>
                        <a:rPr lang="en-US" sz="1000">
                          <a:effectLst/>
                        </a:rPr>
                        <a:t>, IPM</a:t>
                      </a:r>
                      <a:r>
                        <a:rPr lang="en-US" sz="1000" baseline="-25000">
                          <a:effectLst/>
                        </a:rPr>
                        <a:t>3,2</a:t>
                      </a:r>
                      <a:r>
                        <a:rPr lang="en-US" sz="1000">
                          <a:effectLst/>
                        </a:rPr>
                        <a:t>)</a:t>
                      </a:r>
                      <a:endParaRPr lang="en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(W</a:t>
                      </a:r>
                      <a:r>
                        <a:rPr lang="en-US" sz="1000" baseline="-25000">
                          <a:effectLst/>
                        </a:rPr>
                        <a:t>3,1</a:t>
                      </a:r>
                      <a:r>
                        <a:rPr lang="en-US" sz="1000">
                          <a:effectLst/>
                        </a:rPr>
                        <a:t>, W</a:t>
                      </a:r>
                      <a:r>
                        <a:rPr lang="en-US" sz="1000" baseline="-25000">
                          <a:effectLst/>
                        </a:rPr>
                        <a:t>3,2</a:t>
                      </a:r>
                      <a:r>
                        <a:rPr lang="en-US" sz="1000">
                          <a:effectLst/>
                        </a:rPr>
                        <a:t>)</a:t>
                      </a:r>
                      <a:endParaRPr lang="en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3162764"/>
                  </a:ext>
                </a:extLst>
              </a:tr>
              <a:tr h="967159">
                <a:tc>
                  <a:txBody>
                    <a:bodyPr/>
                    <a:lstStyle/>
                    <a:p>
                      <a:pPr algn="ctr" fontAlgn="base" hangingPunct="0"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.</a:t>
                      </a:r>
                      <a:endParaRPr lang="en-FI" sz="1200">
                        <a:effectLst/>
                      </a:endParaRPr>
                    </a:p>
                    <a:p>
                      <a:pPr algn="ctr" fontAlgn="base" hangingPunct="0"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.</a:t>
                      </a:r>
                      <a:endParaRPr lang="en-FI" sz="1200">
                        <a:effectLst/>
                      </a:endParaRPr>
                    </a:p>
                    <a:p>
                      <a:pPr algn="ctr" fontAlgn="base" hangingPunct="0"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.</a:t>
                      </a:r>
                      <a:endParaRPr lang="en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.</a:t>
                      </a:r>
                      <a:endParaRPr lang="en-FI" sz="1200">
                        <a:effectLst/>
                      </a:endParaRPr>
                    </a:p>
                    <a:p>
                      <a:pPr algn="ctr" fontAlgn="base" hangingPunct="0"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.</a:t>
                      </a:r>
                      <a:endParaRPr lang="en-FI" sz="1200">
                        <a:effectLst/>
                      </a:endParaRPr>
                    </a:p>
                    <a:p>
                      <a:pPr algn="ctr" fontAlgn="base" hangingPunct="0"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.</a:t>
                      </a:r>
                      <a:endParaRPr lang="en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.</a:t>
                      </a:r>
                      <a:endParaRPr lang="en-FI" sz="1200">
                        <a:effectLst/>
                      </a:endParaRPr>
                    </a:p>
                    <a:p>
                      <a:pPr algn="ctr" fontAlgn="base" hangingPunct="0"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.</a:t>
                      </a:r>
                      <a:endParaRPr lang="en-FI" sz="1200">
                        <a:effectLst/>
                      </a:endParaRPr>
                    </a:p>
                    <a:p>
                      <a:pPr algn="ctr" fontAlgn="base" hangingPunct="0"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.</a:t>
                      </a:r>
                      <a:endParaRPr lang="en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3405000"/>
                  </a:ext>
                </a:extLst>
              </a:tr>
              <a:tr h="483580">
                <a:tc>
                  <a:txBody>
                    <a:bodyPr/>
                    <a:lstStyle/>
                    <a:p>
                      <a:pPr algn="ctr" fontAlgn="base" hangingPunct="0"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10</a:t>
                      </a:r>
                      <a:endParaRPr lang="en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(IPM</a:t>
                      </a:r>
                      <a:r>
                        <a:rPr lang="en-US" sz="1000" baseline="-25000">
                          <a:effectLst/>
                        </a:rPr>
                        <a:t>10,1</a:t>
                      </a:r>
                      <a:r>
                        <a:rPr lang="en-US" sz="1000">
                          <a:effectLst/>
                        </a:rPr>
                        <a:t>, IPM</a:t>
                      </a:r>
                      <a:r>
                        <a:rPr lang="en-US" sz="1000" baseline="-25000">
                          <a:effectLst/>
                        </a:rPr>
                        <a:t>10,2</a:t>
                      </a:r>
                      <a:r>
                        <a:rPr lang="en-US" sz="1000">
                          <a:effectLst/>
                        </a:rPr>
                        <a:t>)</a:t>
                      </a:r>
                      <a:endParaRPr lang="en-FI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(W</a:t>
                      </a:r>
                      <a:r>
                        <a:rPr lang="en-US" sz="1000" baseline="-25000" dirty="0">
                          <a:effectLst/>
                        </a:rPr>
                        <a:t>10,1</a:t>
                      </a:r>
                      <a:r>
                        <a:rPr lang="en-US" sz="1000" dirty="0">
                          <a:effectLst/>
                        </a:rPr>
                        <a:t>, W</a:t>
                      </a:r>
                      <a:r>
                        <a:rPr lang="en-US" sz="1000" baseline="-25000" dirty="0">
                          <a:effectLst/>
                        </a:rPr>
                        <a:t>10,2</a:t>
                      </a:r>
                      <a:r>
                        <a:rPr lang="en-US" sz="1000" dirty="0">
                          <a:effectLst/>
                        </a:rPr>
                        <a:t>)</a:t>
                      </a:r>
                      <a:endParaRPr lang="en-FI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1702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8318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8768A2-92F9-4C94-B4BE-8A5223E250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TIMD Merge Mode</a:t>
            </a:r>
            <a:endParaRPr lang="en-GB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3ACE914-FF93-4FAC-BFC1-2006088A46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2143" y="1222049"/>
            <a:ext cx="10883537" cy="5044280"/>
          </a:xfrm>
        </p:spPr>
        <p:txBody>
          <a:bodyPr/>
          <a:lstStyle/>
          <a:p>
            <a:pPr lvl="2">
              <a:buFont typeface="Wingdings" pitchFamily="2" charset="2"/>
              <a:buChar char="§"/>
            </a:pPr>
            <a:endParaRPr lang="en-CA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2">
              <a:buFont typeface="Wingdings" pitchFamily="2" charset="2"/>
              <a:buChar char="§"/>
            </a:pPr>
            <a:r>
              <a:rPr lang="en-CA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Signalling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C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It is used as a sub-mode of TIMD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CA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 CABAC coded flag indicates the mode’s usage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CA" sz="2400">
                <a:latin typeface="Times New Roman" panose="02020603050405020304" pitchFamily="18" charset="0"/>
                <a:ea typeface="Times New Roman" panose="02020603050405020304" pitchFamily="18" charset="0"/>
              </a:rPr>
              <a:t> When </a:t>
            </a:r>
            <a:r>
              <a:rPr lang="en-CA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mode is enabled, a CABAC coded index is signaled to indicate the candidate index</a:t>
            </a:r>
            <a:endParaRPr lang="en-CA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01168" lvl="1" indent="0">
              <a:buNone/>
            </a:pPr>
            <a:endParaRPr lang="en-US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075F701-B64C-4302-BF53-6DB5DA28393F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6083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8768A2-92F9-4C94-B4BE-8A5223E250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endParaRPr lang="en-GB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075F701-B64C-4302-BF53-6DB5DA28393F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6</a:t>
            </a:fld>
            <a:endParaRPr lang="fr-F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5797C0-6C04-97D5-EB84-8A94AB7FD2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6988" y="950037"/>
            <a:ext cx="7383584" cy="5467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0395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8768A2-92F9-4C94-B4BE-8A5223E250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lang="en-GB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3ACE914-FF93-4FAC-BFC1-2006088A46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2143" y="1222049"/>
            <a:ext cx="10883537" cy="5044280"/>
          </a:xfrm>
        </p:spPr>
        <p:txBody>
          <a:bodyPr/>
          <a:lstStyle/>
          <a:p>
            <a:pPr lvl="2">
              <a:buFont typeface="Wingdings" pitchFamily="2" charset="2"/>
              <a:buChar char="§"/>
            </a:pPr>
            <a:endParaRPr lang="en-CA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buFont typeface="Wingdings" pitchFamily="2" charset="2"/>
              <a:buChar char="§"/>
            </a:pPr>
            <a:r>
              <a:rPr lang="en-CA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TIMD merge mode is proposed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buFont typeface="Wingdings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The mode inherits the TIMD information from spatial neighbor blocks</a:t>
            </a:r>
          </a:p>
          <a:p>
            <a:pPr lvl="2">
              <a:buFont typeface="Wingdings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The proposed method obtains promising coding gains over ECM-11.0: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AI configuration: -0.09%, 0.05%, 0.04% for Y, U, V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US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RA configuration: -0.xx%, 0.xx%, 0.xx% for Y, U, V</a:t>
            </a:r>
          </a:p>
          <a:p>
            <a:pPr lvl="2">
              <a:buFont typeface="Wingdings" pitchFamily="2" charset="2"/>
              <a:buChar char="§"/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It is suggested to study the proposed method in next EE2 round</a:t>
            </a:r>
            <a:endParaRPr lang="en-CA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>
              <a:buFont typeface="Wingdings" pitchFamily="2" charset="2"/>
              <a:buChar char="§"/>
            </a:pPr>
            <a:endParaRPr lang="en-CA" sz="2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075F701-B64C-4302-BF53-6DB5DA28393F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9447309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>
    <a:spDef>
      <a:spPr>
        <a:solidFill>
          <a:srgbClr val="FF8633"/>
        </a:solidFill>
      </a:spPr>
      <a:bodyPr wrap="square">
        <a:spAutoFit/>
      </a:bodyPr>
      <a:lstStyle>
        <a:defPPr algn="ctr">
          <a:defRPr sz="1100" b="1" cap="all" dirty="0">
            <a:solidFill>
              <a:prstClr val="black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29579ab-57a9-4bef-bc1b-2624410c5e1c" xsi:nil="true"/>
    <lcf76f155ced4ddcb4097134ff3c332f xmlns="c872df49-ebad-488d-a324-025e4f6ab39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8371A9B2F58942932503DC52E58014" ma:contentTypeVersion="18" ma:contentTypeDescription="Create a new document." ma:contentTypeScope="" ma:versionID="01809db376712fa946ce722ad5d78250">
  <xsd:schema xmlns:xsd="http://www.w3.org/2001/XMLSchema" xmlns:xs="http://www.w3.org/2001/XMLSchema" xmlns:p="http://schemas.microsoft.com/office/2006/metadata/properties" xmlns:ns2="c872df49-ebad-488d-a324-025e4f6ab39d" xmlns:ns3="229579ab-57a9-4bef-bc1b-2624410c5e1c" targetNamespace="http://schemas.microsoft.com/office/2006/metadata/properties" ma:root="true" ma:fieldsID="1604e198a4664f3c935e540a36b19d86" ns2:_="" ns3:_="">
    <xsd:import namespace="c872df49-ebad-488d-a324-025e4f6ab39d"/>
    <xsd:import namespace="229579ab-57a9-4bef-bc1b-2624410c5e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72df49-ebad-488d-a324-025e4f6ab39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7dbd0030-07c0-4a98-9599-2ee23b3d861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9579ab-57a9-4bef-bc1b-2624410c5e1c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55a11255-d231-44fb-ac06-d878e89fe159}" ma:internalName="TaxCatchAll" ma:showField="CatchAllData" ma:web="229579ab-57a9-4bef-bc1b-2624410c5e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EA9C63B-5ED3-4629-A184-394BC20F55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C4FFF8A-5B8B-44E9-9440-D7B91A98DBB2}">
  <ds:schemaRefs>
    <ds:schemaRef ds:uri="c872df49-ebad-488d-a324-025e4f6ab39d"/>
    <ds:schemaRef ds:uri="http://purl.org/dc/elements/1.1/"/>
    <ds:schemaRef ds:uri="229579ab-57a9-4bef-bc1b-2624410c5e1c"/>
    <ds:schemaRef ds:uri="http://schemas.microsoft.com/office/2006/metadata/properties"/>
    <ds:schemaRef ds:uri="http://schemas.microsoft.com/office/2006/documentManagement/types"/>
    <ds:schemaRef ds:uri="http://purl.org/dc/terms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81CA4F1-A1C0-4F89-99C1-1745C58412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872df49-ebad-488d-a324-025e4f6ab39d"/>
    <ds:schemaRef ds:uri="229579ab-57a9-4bef-bc1b-2624410c5e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79667</TotalTime>
  <Words>400</Words>
  <Application>Microsoft Macintosh PowerPoint</Application>
  <PresentationFormat>Widescreen</PresentationFormat>
  <Paragraphs>68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 Unicode MS</vt:lpstr>
      <vt:lpstr>宋体</vt:lpstr>
      <vt:lpstr>Calibri</vt:lpstr>
      <vt:lpstr>Cambria Math</vt:lpstr>
      <vt:lpstr>Courier New</vt:lpstr>
      <vt:lpstr>Times New Roman</vt:lpstr>
      <vt:lpstr>Wingdings</vt:lpstr>
      <vt:lpstr>回顾</vt:lpstr>
      <vt:lpstr>JVET-AG0106   AHG 12: TIMD Merge Mode </vt:lpstr>
      <vt:lpstr>Introduction</vt:lpstr>
      <vt:lpstr>TIMD Merge Mode</vt:lpstr>
      <vt:lpstr>TIMD Merge Mode</vt:lpstr>
      <vt:lpstr>TIMD Merge Mode</vt:lpstr>
      <vt:lpstr>Results</vt:lpstr>
      <vt:lpstr>Conclusion</vt:lpstr>
    </vt:vector>
  </TitlesOfParts>
  <Company>Xiaomi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Xiaomi</dc:creator>
  <cp:lastModifiedBy>Ramin Ghaznavi Youvalari</cp:lastModifiedBy>
  <cp:revision>910</cp:revision>
  <dcterms:created xsi:type="dcterms:W3CDTF">2018-04-28T02:54:17Z</dcterms:created>
  <dcterms:modified xsi:type="dcterms:W3CDTF">2024-01-17T12:33:39Z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0x010100598371A9B2F58942932503DC52E58014</vt:lpwstr>
  </property>
  <property fmtid="{D5CDD505-2E9C-101B-9397-08002B2CF9AE}" pid="3" name="CWMa9f2b830b38611ee80004f3c00004f3c">
    <vt:lpwstr>CWMbdIbc2OoAu+TvyauV19F27sWhx2gE3r56lcdiCPHBPKYYFVjF4kv6gSUM3mXkrU+9cYg4oGIS8AI2hKBnSRmUg==</vt:lpwstr>
  </property>
  <property fmtid="{D5CDD505-2E9C-101B-9397-08002B2CF9AE}" pid="4" name="MediaServiceImageTags">
    <vt:lpwstr/>
  </property>
</Properties>
</file>