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3" r:id="rId1"/>
  </p:sldMasterIdLst>
  <p:notesMasterIdLst>
    <p:notesMasterId r:id="rId10"/>
  </p:notesMasterIdLst>
  <p:sldIdLst>
    <p:sldId id="257" r:id="rId2"/>
    <p:sldId id="267" r:id="rId3"/>
    <p:sldId id="268" r:id="rId4"/>
    <p:sldId id="273" r:id="rId5"/>
    <p:sldId id="266" r:id="rId6"/>
    <p:sldId id="270" r:id="rId7"/>
    <p:sldId id="271" r:id="rId8"/>
    <p:sldId id="261" r:id="rId9"/>
  </p:sldIdLst>
  <p:sldSz cx="12192000" cy="6858000"/>
  <p:notesSz cx="6858000" cy="9144000"/>
  <p:defaultTextStyle>
    <a:defPPr>
      <a:defRPr lang="en-K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FF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21" autoAdjust="0"/>
    <p:restoredTop sz="59953" autoAdjust="0"/>
  </p:normalViewPr>
  <p:slideViewPr>
    <p:cSldViewPr snapToGrid="0">
      <p:cViewPr>
        <p:scale>
          <a:sx n="75" d="100"/>
          <a:sy n="75" d="100"/>
        </p:scale>
        <p:origin x="1224" y="-84"/>
      </p:cViewPr>
      <p:guideLst/>
    </p:cSldViewPr>
  </p:slideViewPr>
  <p:notesTextViewPr>
    <p:cViewPr>
      <p:scale>
        <a:sx n="150" d="100"/>
        <a:sy n="15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C39BE47-110E-4657-B24F-36A18125139E}" type="datetimeFigureOut">
              <a:rPr lang="ko-KR" altLang="en-US" smtClean="0"/>
              <a:t>2024-01-18</a:t>
            </a:fld>
            <a:endParaRPr lang="ko-KR" altLang="en-US"/>
          </a:p>
        </p:txBody>
      </p:sp>
      <p:sp>
        <p:nvSpPr>
          <p:cNvPr id="4" name="슬라이드 이미지 개체 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6" name="바닥글 개체 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7382CB-63D1-4D87-993E-000D80954F4C}" type="slidenum">
              <a:rPr lang="ko-KR" altLang="en-US" smtClean="0"/>
              <a:t>‹#›</a:t>
            </a:fld>
            <a:endParaRPr lang="ko-KR" altLang="en-US"/>
          </a:p>
        </p:txBody>
      </p:sp>
    </p:spTree>
    <p:extLst>
      <p:ext uri="{BB962C8B-B14F-4D97-AF65-F5344CB8AC3E}">
        <p14:creationId xmlns:p14="http://schemas.microsoft.com/office/powerpoint/2010/main" val="383779839"/>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5"/>
          </p:nvPr>
        </p:nvSpPr>
        <p:spPr/>
        <p:txBody>
          <a:bodyPr/>
          <a:lstStyle/>
          <a:p>
            <a:fld id="{2A7382CB-63D1-4D87-993E-000D80954F4C}" type="slidenum">
              <a:rPr lang="ko-KR" altLang="en-US" smtClean="0"/>
              <a:t>1</a:t>
            </a:fld>
            <a:endParaRPr lang="ko-KR" altLang="en-US"/>
          </a:p>
        </p:txBody>
      </p:sp>
    </p:spTree>
    <p:extLst>
      <p:ext uri="{BB962C8B-B14F-4D97-AF65-F5344CB8AC3E}">
        <p14:creationId xmlns:p14="http://schemas.microsoft.com/office/powerpoint/2010/main" val="4747284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2A7382CB-63D1-4D87-993E-000D80954F4C}" type="slidenum">
              <a:rPr lang="ko-KR" altLang="en-US" smtClean="0"/>
              <a:t>2</a:t>
            </a:fld>
            <a:endParaRPr lang="ko-KR" altLang="en-US"/>
          </a:p>
        </p:txBody>
      </p:sp>
    </p:spTree>
    <p:extLst>
      <p:ext uri="{BB962C8B-B14F-4D97-AF65-F5344CB8AC3E}">
        <p14:creationId xmlns:p14="http://schemas.microsoft.com/office/powerpoint/2010/main" val="41814149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en-CA" altLang="ko-KR" sz="1800" dirty="0">
              <a:effectLst/>
              <a:latin typeface="Times New Roman" panose="02020603050405020304" pitchFamily="18" charset="0"/>
              <a:ea typeface="맑은 고딕" panose="020B0503020000020004" pitchFamily="50" charset="-127"/>
            </a:endParaRPr>
          </a:p>
        </p:txBody>
      </p:sp>
      <p:sp>
        <p:nvSpPr>
          <p:cNvPr id="4" name="슬라이드 번호 개체 틀 3"/>
          <p:cNvSpPr>
            <a:spLocks noGrp="1"/>
          </p:cNvSpPr>
          <p:nvPr>
            <p:ph type="sldNum" sz="quarter" idx="10"/>
          </p:nvPr>
        </p:nvSpPr>
        <p:spPr/>
        <p:txBody>
          <a:bodyPr/>
          <a:lstStyle/>
          <a:p>
            <a:fld id="{2A7382CB-63D1-4D87-993E-000D80954F4C}" type="slidenum">
              <a:rPr lang="ko-KR" altLang="en-US" smtClean="0"/>
              <a:t>3</a:t>
            </a:fld>
            <a:endParaRPr lang="ko-KR" altLang="en-US"/>
          </a:p>
        </p:txBody>
      </p:sp>
    </p:spTree>
    <p:extLst>
      <p:ext uri="{BB962C8B-B14F-4D97-AF65-F5344CB8AC3E}">
        <p14:creationId xmlns:p14="http://schemas.microsoft.com/office/powerpoint/2010/main" val="7761577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marL="0" marR="0" lvl="0" indent="0" algn="l" defTabSz="914400" rtl="0" eaLnBrk="1" fontAlgn="auto" latinLnBrk="1" hangingPunct="1">
              <a:lnSpc>
                <a:spcPct val="100000"/>
              </a:lnSpc>
              <a:spcBef>
                <a:spcPts val="0"/>
              </a:spcBef>
              <a:spcAft>
                <a:spcPts val="0"/>
              </a:spcAft>
              <a:buClrTx/>
              <a:buSzTx/>
              <a:buFontTx/>
              <a:buNone/>
              <a:tabLst/>
              <a:defRPr/>
            </a:pPr>
            <a:endParaRPr lang="ko-KR" altLang="en-US" dirty="0"/>
          </a:p>
        </p:txBody>
      </p:sp>
      <p:sp>
        <p:nvSpPr>
          <p:cNvPr id="4" name="슬라이드 번호 개체 틀 3"/>
          <p:cNvSpPr>
            <a:spLocks noGrp="1"/>
          </p:cNvSpPr>
          <p:nvPr>
            <p:ph type="sldNum" sz="quarter" idx="5"/>
          </p:nvPr>
        </p:nvSpPr>
        <p:spPr/>
        <p:txBody>
          <a:bodyPr/>
          <a:lstStyle/>
          <a:p>
            <a:fld id="{2A7382CB-63D1-4D87-993E-000D80954F4C}" type="slidenum">
              <a:rPr lang="ko-KR" altLang="en-US" smtClean="0"/>
              <a:t>4</a:t>
            </a:fld>
            <a:endParaRPr lang="ko-KR" altLang="en-US"/>
          </a:p>
        </p:txBody>
      </p:sp>
    </p:spTree>
    <p:extLst>
      <p:ext uri="{BB962C8B-B14F-4D97-AF65-F5344CB8AC3E}">
        <p14:creationId xmlns:p14="http://schemas.microsoft.com/office/powerpoint/2010/main" val="14104253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5"/>
          </p:nvPr>
        </p:nvSpPr>
        <p:spPr/>
        <p:txBody>
          <a:bodyPr/>
          <a:lstStyle/>
          <a:p>
            <a:fld id="{2A7382CB-63D1-4D87-993E-000D80954F4C}" type="slidenum">
              <a:rPr lang="ko-KR" altLang="en-US" smtClean="0"/>
              <a:t>5</a:t>
            </a:fld>
            <a:endParaRPr lang="ko-KR" altLang="en-US"/>
          </a:p>
        </p:txBody>
      </p:sp>
    </p:spTree>
    <p:extLst>
      <p:ext uri="{BB962C8B-B14F-4D97-AF65-F5344CB8AC3E}">
        <p14:creationId xmlns:p14="http://schemas.microsoft.com/office/powerpoint/2010/main" val="42482377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5"/>
          </p:nvPr>
        </p:nvSpPr>
        <p:spPr/>
        <p:txBody>
          <a:bodyPr/>
          <a:lstStyle/>
          <a:p>
            <a:fld id="{2A7382CB-63D1-4D87-993E-000D80954F4C}" type="slidenum">
              <a:rPr lang="ko-KR" altLang="en-US" smtClean="0"/>
              <a:t>6</a:t>
            </a:fld>
            <a:endParaRPr lang="ko-KR" altLang="en-US"/>
          </a:p>
        </p:txBody>
      </p:sp>
    </p:spTree>
    <p:extLst>
      <p:ext uri="{BB962C8B-B14F-4D97-AF65-F5344CB8AC3E}">
        <p14:creationId xmlns:p14="http://schemas.microsoft.com/office/powerpoint/2010/main" val="6558904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5"/>
          </p:nvPr>
        </p:nvSpPr>
        <p:spPr/>
        <p:txBody>
          <a:bodyPr/>
          <a:lstStyle/>
          <a:p>
            <a:fld id="{2A7382CB-63D1-4D87-993E-000D80954F4C}" type="slidenum">
              <a:rPr lang="ko-KR" altLang="en-US" smtClean="0"/>
              <a:t>7</a:t>
            </a:fld>
            <a:endParaRPr lang="ko-KR" altLang="en-US"/>
          </a:p>
        </p:txBody>
      </p:sp>
    </p:spTree>
    <p:extLst>
      <p:ext uri="{BB962C8B-B14F-4D97-AF65-F5344CB8AC3E}">
        <p14:creationId xmlns:p14="http://schemas.microsoft.com/office/powerpoint/2010/main" val="16257935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5"/>
          </p:nvPr>
        </p:nvSpPr>
        <p:spPr/>
        <p:txBody>
          <a:bodyPr/>
          <a:lstStyle/>
          <a:p>
            <a:fld id="{2A7382CB-63D1-4D87-993E-000D80954F4C}" type="slidenum">
              <a:rPr lang="ko-KR" altLang="en-US" smtClean="0"/>
              <a:t>8</a:t>
            </a:fld>
            <a:endParaRPr lang="ko-KR" altLang="en-US"/>
          </a:p>
        </p:txBody>
      </p:sp>
    </p:spTree>
    <p:extLst>
      <p:ext uri="{BB962C8B-B14F-4D97-AF65-F5344CB8AC3E}">
        <p14:creationId xmlns:p14="http://schemas.microsoft.com/office/powerpoint/2010/main" val="22110370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제목 슬라이드">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C87ADB4C-EE53-3C42-A6B0-90012F0C6CDC}"/>
              </a:ext>
            </a:extLst>
          </p:cNvPr>
          <p:cNvSpPr>
            <a:spLocks noGrp="1"/>
          </p:cNvSpPr>
          <p:nvPr>
            <p:ph type="dt" sz="half" idx="10"/>
          </p:nvPr>
        </p:nvSpPr>
        <p:spPr/>
        <p:txBody>
          <a:bodyPr/>
          <a:lstStyle/>
          <a:p>
            <a:fld id="{6CBF5A54-20BD-4B1F-ADBF-0C6AC6B41B22}" type="datetime1">
              <a:rPr lang="ko-KR" altLang="en-US" smtClean="0"/>
              <a:t>2024-01-18</a:t>
            </a:fld>
            <a:endParaRPr lang="ko-KR" altLang="en-US"/>
          </a:p>
        </p:txBody>
      </p:sp>
      <p:sp>
        <p:nvSpPr>
          <p:cNvPr id="5" name="Footer Placeholder 4">
            <a:extLst>
              <a:ext uri="{FF2B5EF4-FFF2-40B4-BE49-F238E27FC236}">
                <a16:creationId xmlns:a16="http://schemas.microsoft.com/office/drawing/2014/main" id="{512F5C68-83CA-6D46-94C1-CE5B3061D213}"/>
              </a:ext>
            </a:extLst>
          </p:cNvPr>
          <p:cNvSpPr>
            <a:spLocks noGrp="1"/>
          </p:cNvSpPr>
          <p:nvPr>
            <p:ph type="ftr" sz="quarter" idx="11"/>
          </p:nvPr>
        </p:nvSpPr>
        <p:spPr/>
        <p:txBody>
          <a:bodyPr/>
          <a:lstStyle/>
          <a:p>
            <a:endParaRPr lang="ko-KR" altLang="en-US"/>
          </a:p>
        </p:txBody>
      </p:sp>
      <p:sp>
        <p:nvSpPr>
          <p:cNvPr id="6" name="Slide Number Placeholder 5">
            <a:extLst>
              <a:ext uri="{FF2B5EF4-FFF2-40B4-BE49-F238E27FC236}">
                <a16:creationId xmlns:a16="http://schemas.microsoft.com/office/drawing/2014/main" id="{898C9B31-EAC0-7D48-BE56-5F910E1C23AF}"/>
              </a:ext>
            </a:extLst>
          </p:cNvPr>
          <p:cNvSpPr>
            <a:spLocks noGrp="1"/>
          </p:cNvSpPr>
          <p:nvPr>
            <p:ph type="sldNum" sz="quarter" idx="12"/>
          </p:nvPr>
        </p:nvSpPr>
        <p:spPr/>
        <p:txBody>
          <a:bodyPr/>
          <a:lstStyle/>
          <a:p>
            <a:fld id="{2654AE5A-6B7D-4279-B573-0AEBB437A327}" type="slidenum">
              <a:rPr lang="ko-KR" altLang="en-US" smtClean="0"/>
              <a:t>‹#›</a:t>
            </a:fld>
            <a:endParaRPr lang="ko-KR" altLang="en-US"/>
          </a:p>
        </p:txBody>
      </p:sp>
      <p:grpSp>
        <p:nvGrpSpPr>
          <p:cNvPr id="15" name="Group 14">
            <a:extLst>
              <a:ext uri="{FF2B5EF4-FFF2-40B4-BE49-F238E27FC236}">
                <a16:creationId xmlns:a16="http://schemas.microsoft.com/office/drawing/2014/main" id="{DD2A7762-0FC1-1448-BB09-E9FA0F91AC62}"/>
              </a:ext>
            </a:extLst>
          </p:cNvPr>
          <p:cNvGrpSpPr/>
          <p:nvPr/>
        </p:nvGrpSpPr>
        <p:grpSpPr>
          <a:xfrm>
            <a:off x="7035183" y="179999"/>
            <a:ext cx="4763250" cy="1379359"/>
            <a:chOff x="6883058" y="0"/>
            <a:chExt cx="4763250" cy="1379359"/>
          </a:xfrm>
        </p:grpSpPr>
        <p:pic>
          <p:nvPicPr>
            <p:cNvPr id="8" name="Picture 7" descr="Logo&#10;&#10;Description automatically generated">
              <a:extLst>
                <a:ext uri="{FF2B5EF4-FFF2-40B4-BE49-F238E27FC236}">
                  <a16:creationId xmlns:a16="http://schemas.microsoft.com/office/drawing/2014/main" id="{00596431-2374-CF40-9052-E6099F4E8D20}"/>
                </a:ext>
              </a:extLst>
            </p:cNvPr>
            <p:cNvPicPr>
              <a:picLocks noChangeAspect="1"/>
            </p:cNvPicPr>
            <p:nvPr/>
          </p:nvPicPr>
          <p:blipFill rotWithShape="1">
            <a:blip r:embed="rId2"/>
            <a:srcRect l="34470"/>
            <a:stretch/>
          </p:blipFill>
          <p:spPr>
            <a:xfrm>
              <a:off x="8096864" y="0"/>
              <a:ext cx="3549444" cy="1379359"/>
            </a:xfrm>
            <a:prstGeom prst="rect">
              <a:avLst/>
            </a:prstGeom>
          </p:spPr>
        </p:pic>
        <p:pic>
          <p:nvPicPr>
            <p:cNvPr id="10" name="Picture 9" descr="Logo&#10;&#10;Description automatically generated">
              <a:extLst>
                <a:ext uri="{FF2B5EF4-FFF2-40B4-BE49-F238E27FC236}">
                  <a16:creationId xmlns:a16="http://schemas.microsoft.com/office/drawing/2014/main" id="{58B25B72-3324-7948-BD31-5BE74CF10B00}"/>
                </a:ext>
              </a:extLst>
            </p:cNvPr>
            <p:cNvPicPr>
              <a:picLocks noChangeAspect="1"/>
            </p:cNvPicPr>
            <p:nvPr/>
          </p:nvPicPr>
          <p:blipFill rotWithShape="1">
            <a:blip r:embed="rId2"/>
            <a:srcRect r="74334"/>
            <a:stretch/>
          </p:blipFill>
          <p:spPr>
            <a:xfrm>
              <a:off x="6883058" y="192381"/>
              <a:ext cx="1002413" cy="994596"/>
            </a:xfrm>
            <a:prstGeom prst="rect">
              <a:avLst/>
            </a:prstGeom>
          </p:spPr>
        </p:pic>
      </p:grpSp>
      <p:sp>
        <p:nvSpPr>
          <p:cNvPr id="11" name="Title 1">
            <a:extLst>
              <a:ext uri="{FF2B5EF4-FFF2-40B4-BE49-F238E27FC236}">
                <a16:creationId xmlns:a16="http://schemas.microsoft.com/office/drawing/2014/main" id="{EBF8E28C-0236-454E-B3E5-27E2B4B0E71D}"/>
              </a:ext>
            </a:extLst>
          </p:cNvPr>
          <p:cNvSpPr>
            <a:spLocks noGrp="1"/>
          </p:cNvSpPr>
          <p:nvPr>
            <p:ph type="ctrTitle"/>
          </p:nvPr>
        </p:nvSpPr>
        <p:spPr>
          <a:xfrm>
            <a:off x="1524000" y="1290003"/>
            <a:ext cx="9144000" cy="2387600"/>
          </a:xfrm>
        </p:spPr>
        <p:txBody>
          <a:bodyPr anchor="b">
            <a:normAutofit/>
          </a:bodyPr>
          <a:lstStyle>
            <a:lvl1pPr algn="l">
              <a:defRPr sz="4800" b="1"/>
            </a:lvl1pPr>
          </a:lstStyle>
          <a:p>
            <a:r>
              <a:rPr lang="en-US" altLang="ko-KR"/>
              <a:t>Click to edit Master title style</a:t>
            </a:r>
            <a:endParaRPr lang="en-KR" dirty="0"/>
          </a:p>
        </p:txBody>
      </p:sp>
      <p:sp>
        <p:nvSpPr>
          <p:cNvPr id="12" name="Subtitle 2">
            <a:extLst>
              <a:ext uri="{FF2B5EF4-FFF2-40B4-BE49-F238E27FC236}">
                <a16:creationId xmlns:a16="http://schemas.microsoft.com/office/drawing/2014/main" id="{CC8F228E-4C6C-CF43-8803-7E6C8D41B22A}"/>
              </a:ext>
            </a:extLst>
          </p:cNvPr>
          <p:cNvSpPr>
            <a:spLocks noGrp="1"/>
          </p:cNvSpPr>
          <p:nvPr>
            <p:ph type="subTitle" idx="1"/>
          </p:nvPr>
        </p:nvSpPr>
        <p:spPr>
          <a:xfrm>
            <a:off x="1524000" y="3839688"/>
            <a:ext cx="9144000" cy="1585752"/>
          </a:xfrm>
        </p:spPr>
        <p:txBody>
          <a:bodyPr anchor="b"/>
          <a:lstStyle>
            <a:lvl1pPr marL="0" indent="0" algn="r">
              <a:buNone/>
              <a:defRPr sz="2400" b="1">
                <a:solidFill>
                  <a:srgbClr val="6B6B6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ko-KR"/>
              <a:t>Click to edit Master subtitle style</a:t>
            </a:r>
            <a:endParaRPr lang="en-KR" dirty="0"/>
          </a:p>
        </p:txBody>
      </p:sp>
      <p:sp>
        <p:nvSpPr>
          <p:cNvPr id="13" name="Rectangle 12">
            <a:extLst>
              <a:ext uri="{FF2B5EF4-FFF2-40B4-BE49-F238E27FC236}">
                <a16:creationId xmlns:a16="http://schemas.microsoft.com/office/drawing/2014/main" id="{E0C04CA2-00D5-B54B-A9CE-7BD4F5FEBD59}"/>
              </a:ext>
            </a:extLst>
          </p:cNvPr>
          <p:cNvSpPr/>
          <p:nvPr/>
        </p:nvSpPr>
        <p:spPr>
          <a:xfrm>
            <a:off x="1452000" y="2597603"/>
            <a:ext cx="72000" cy="1080000"/>
          </a:xfrm>
          <a:prstGeom prst="rect">
            <a:avLst/>
          </a:prstGeom>
          <a:solidFill>
            <a:srgbClr val="BA0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KR"/>
          </a:p>
        </p:txBody>
      </p:sp>
      <p:sp>
        <p:nvSpPr>
          <p:cNvPr id="14" name="Rectangle 13">
            <a:extLst>
              <a:ext uri="{FF2B5EF4-FFF2-40B4-BE49-F238E27FC236}">
                <a16:creationId xmlns:a16="http://schemas.microsoft.com/office/drawing/2014/main" id="{555D1D55-F6B9-9E41-A77A-DA47C2CA3713}"/>
              </a:ext>
            </a:extLst>
          </p:cNvPr>
          <p:cNvSpPr/>
          <p:nvPr/>
        </p:nvSpPr>
        <p:spPr>
          <a:xfrm rot="5400000">
            <a:off x="10272000" y="5101440"/>
            <a:ext cx="72000" cy="720000"/>
          </a:xfrm>
          <a:prstGeom prst="rect">
            <a:avLst/>
          </a:prstGeom>
          <a:solidFill>
            <a:srgbClr val="BA0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KR"/>
          </a:p>
        </p:txBody>
      </p:sp>
    </p:spTree>
    <p:extLst>
      <p:ext uri="{BB962C8B-B14F-4D97-AF65-F5344CB8AC3E}">
        <p14:creationId xmlns:p14="http://schemas.microsoft.com/office/powerpoint/2010/main" val="11176293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AA0C88-BE98-124D-9AEB-3C8DD0C1D99F}"/>
              </a:ext>
            </a:extLst>
          </p:cNvPr>
          <p:cNvSpPr>
            <a:spLocks noGrp="1"/>
          </p:cNvSpPr>
          <p:nvPr>
            <p:ph type="title"/>
          </p:nvPr>
        </p:nvSpPr>
        <p:spPr/>
        <p:txBody>
          <a:bodyPr/>
          <a:lstStyle/>
          <a:p>
            <a:r>
              <a:rPr lang="en-US" altLang="ko-KR"/>
              <a:t>Click to edit Master title style</a:t>
            </a:r>
            <a:endParaRPr lang="en-KR"/>
          </a:p>
        </p:txBody>
      </p:sp>
      <p:sp>
        <p:nvSpPr>
          <p:cNvPr id="3" name="Vertical Text Placeholder 2">
            <a:extLst>
              <a:ext uri="{FF2B5EF4-FFF2-40B4-BE49-F238E27FC236}">
                <a16:creationId xmlns:a16="http://schemas.microsoft.com/office/drawing/2014/main" id="{50ED0550-CE34-F841-8AAC-BCFC0F1EAECD}"/>
              </a:ext>
            </a:extLst>
          </p:cNvPr>
          <p:cNvSpPr>
            <a:spLocks noGrp="1"/>
          </p:cNvSpPr>
          <p:nvPr>
            <p:ph type="body" orient="vert" idx="1"/>
          </p:nvPr>
        </p:nvSpPr>
        <p:spPr/>
        <p:txBody>
          <a:bodyPr vert="eaVert"/>
          <a:lstStyle/>
          <a:p>
            <a:pPr lvl="0"/>
            <a:r>
              <a:rPr lang="en-US" altLang="ko-KR"/>
              <a:t>Click to edit Master text styles</a:t>
            </a:r>
          </a:p>
          <a:p>
            <a:pPr lvl="1"/>
            <a:r>
              <a:rPr lang="en-US" altLang="ko-KR"/>
              <a:t>Second level</a:t>
            </a:r>
          </a:p>
          <a:p>
            <a:pPr lvl="2"/>
            <a:r>
              <a:rPr lang="en-US" altLang="ko-KR"/>
              <a:t>Third level</a:t>
            </a:r>
          </a:p>
          <a:p>
            <a:pPr lvl="3"/>
            <a:r>
              <a:rPr lang="en-US" altLang="ko-KR"/>
              <a:t>Fourth level</a:t>
            </a:r>
          </a:p>
          <a:p>
            <a:pPr lvl="4"/>
            <a:r>
              <a:rPr lang="en-US" altLang="ko-KR"/>
              <a:t>Fifth level</a:t>
            </a:r>
            <a:endParaRPr lang="en-KR"/>
          </a:p>
        </p:txBody>
      </p:sp>
      <p:sp>
        <p:nvSpPr>
          <p:cNvPr id="4" name="Date Placeholder 3">
            <a:extLst>
              <a:ext uri="{FF2B5EF4-FFF2-40B4-BE49-F238E27FC236}">
                <a16:creationId xmlns:a16="http://schemas.microsoft.com/office/drawing/2014/main" id="{F8B2785A-C8C9-9F49-AA53-919FE3FD165C}"/>
              </a:ext>
            </a:extLst>
          </p:cNvPr>
          <p:cNvSpPr>
            <a:spLocks noGrp="1"/>
          </p:cNvSpPr>
          <p:nvPr>
            <p:ph type="dt" sz="half" idx="10"/>
          </p:nvPr>
        </p:nvSpPr>
        <p:spPr/>
        <p:txBody>
          <a:bodyPr/>
          <a:lstStyle/>
          <a:p>
            <a:fld id="{DD582F7A-726E-4F4F-95A5-5D54D38F9B46}" type="datetime1">
              <a:rPr lang="ko-KR" altLang="en-US" smtClean="0"/>
              <a:t>2024-01-18</a:t>
            </a:fld>
            <a:endParaRPr lang="ko-KR" altLang="en-US"/>
          </a:p>
        </p:txBody>
      </p:sp>
      <p:sp>
        <p:nvSpPr>
          <p:cNvPr id="5" name="Footer Placeholder 4">
            <a:extLst>
              <a:ext uri="{FF2B5EF4-FFF2-40B4-BE49-F238E27FC236}">
                <a16:creationId xmlns:a16="http://schemas.microsoft.com/office/drawing/2014/main" id="{0CB42FF5-0153-7F4D-86AE-5B2193E6FBAC}"/>
              </a:ext>
            </a:extLst>
          </p:cNvPr>
          <p:cNvSpPr>
            <a:spLocks noGrp="1"/>
          </p:cNvSpPr>
          <p:nvPr>
            <p:ph type="ftr" sz="quarter" idx="11"/>
          </p:nvPr>
        </p:nvSpPr>
        <p:spPr/>
        <p:txBody>
          <a:bodyPr/>
          <a:lstStyle/>
          <a:p>
            <a:endParaRPr lang="ko-KR" altLang="en-US"/>
          </a:p>
        </p:txBody>
      </p:sp>
      <p:sp>
        <p:nvSpPr>
          <p:cNvPr id="6" name="Slide Number Placeholder 5">
            <a:extLst>
              <a:ext uri="{FF2B5EF4-FFF2-40B4-BE49-F238E27FC236}">
                <a16:creationId xmlns:a16="http://schemas.microsoft.com/office/drawing/2014/main" id="{DEBE1BD3-03E5-AA44-937A-B3B9C3F9F37D}"/>
              </a:ext>
            </a:extLst>
          </p:cNvPr>
          <p:cNvSpPr>
            <a:spLocks noGrp="1"/>
          </p:cNvSpPr>
          <p:nvPr>
            <p:ph type="sldNum" sz="quarter" idx="12"/>
          </p:nvPr>
        </p:nvSpPr>
        <p:spPr/>
        <p:txBody>
          <a:bodyPr/>
          <a:lstStyle/>
          <a:p>
            <a:fld id="{2654AE5A-6B7D-4279-B573-0AEBB437A327}" type="slidenum">
              <a:rPr lang="ko-KR" altLang="en-US" smtClean="0"/>
              <a:t>‹#›</a:t>
            </a:fld>
            <a:endParaRPr lang="ko-KR" altLang="en-US"/>
          </a:p>
        </p:txBody>
      </p:sp>
    </p:spTree>
    <p:extLst>
      <p:ext uri="{BB962C8B-B14F-4D97-AF65-F5344CB8AC3E}">
        <p14:creationId xmlns:p14="http://schemas.microsoft.com/office/powerpoint/2010/main" val="17358355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32AB867-C80A-9D40-BEB7-1B6EA97689CD}"/>
              </a:ext>
            </a:extLst>
          </p:cNvPr>
          <p:cNvSpPr>
            <a:spLocks noGrp="1"/>
          </p:cNvSpPr>
          <p:nvPr>
            <p:ph type="title" orient="vert"/>
          </p:nvPr>
        </p:nvSpPr>
        <p:spPr>
          <a:xfrm>
            <a:off x="8724900" y="365125"/>
            <a:ext cx="2628900" cy="5811838"/>
          </a:xfrm>
        </p:spPr>
        <p:txBody>
          <a:bodyPr vert="eaVert"/>
          <a:lstStyle/>
          <a:p>
            <a:r>
              <a:rPr lang="en-US" altLang="ko-KR"/>
              <a:t>Click to edit Master title style</a:t>
            </a:r>
            <a:endParaRPr lang="en-KR"/>
          </a:p>
        </p:txBody>
      </p:sp>
      <p:sp>
        <p:nvSpPr>
          <p:cNvPr id="3" name="Vertical Text Placeholder 2">
            <a:extLst>
              <a:ext uri="{FF2B5EF4-FFF2-40B4-BE49-F238E27FC236}">
                <a16:creationId xmlns:a16="http://schemas.microsoft.com/office/drawing/2014/main" id="{444BA71C-C117-0E48-B3C2-D6354B0E0B9A}"/>
              </a:ext>
            </a:extLst>
          </p:cNvPr>
          <p:cNvSpPr>
            <a:spLocks noGrp="1"/>
          </p:cNvSpPr>
          <p:nvPr>
            <p:ph type="body" orient="vert" idx="1"/>
          </p:nvPr>
        </p:nvSpPr>
        <p:spPr>
          <a:xfrm>
            <a:off x="838200" y="365125"/>
            <a:ext cx="7734300" cy="5811838"/>
          </a:xfrm>
        </p:spPr>
        <p:txBody>
          <a:bodyPr vert="eaVert"/>
          <a:lstStyle/>
          <a:p>
            <a:pPr lvl="0"/>
            <a:r>
              <a:rPr lang="en-US" altLang="ko-KR"/>
              <a:t>Click to edit Master text styles</a:t>
            </a:r>
          </a:p>
          <a:p>
            <a:pPr lvl="1"/>
            <a:r>
              <a:rPr lang="en-US" altLang="ko-KR"/>
              <a:t>Second level</a:t>
            </a:r>
          </a:p>
          <a:p>
            <a:pPr lvl="2"/>
            <a:r>
              <a:rPr lang="en-US" altLang="ko-KR"/>
              <a:t>Third level</a:t>
            </a:r>
          </a:p>
          <a:p>
            <a:pPr lvl="3"/>
            <a:r>
              <a:rPr lang="en-US" altLang="ko-KR"/>
              <a:t>Fourth level</a:t>
            </a:r>
          </a:p>
          <a:p>
            <a:pPr lvl="4"/>
            <a:r>
              <a:rPr lang="en-US" altLang="ko-KR"/>
              <a:t>Fifth level</a:t>
            </a:r>
            <a:endParaRPr lang="en-KR"/>
          </a:p>
        </p:txBody>
      </p:sp>
      <p:sp>
        <p:nvSpPr>
          <p:cNvPr id="4" name="Date Placeholder 3">
            <a:extLst>
              <a:ext uri="{FF2B5EF4-FFF2-40B4-BE49-F238E27FC236}">
                <a16:creationId xmlns:a16="http://schemas.microsoft.com/office/drawing/2014/main" id="{B3EA36D0-E12B-7047-A8C4-63A3E2283871}"/>
              </a:ext>
            </a:extLst>
          </p:cNvPr>
          <p:cNvSpPr>
            <a:spLocks noGrp="1"/>
          </p:cNvSpPr>
          <p:nvPr>
            <p:ph type="dt" sz="half" idx="10"/>
          </p:nvPr>
        </p:nvSpPr>
        <p:spPr/>
        <p:txBody>
          <a:bodyPr/>
          <a:lstStyle/>
          <a:p>
            <a:fld id="{B373902C-F9E5-41CB-9E43-32DEE341970F}" type="datetime1">
              <a:rPr lang="ko-KR" altLang="en-US" smtClean="0"/>
              <a:t>2024-01-18</a:t>
            </a:fld>
            <a:endParaRPr lang="ko-KR" altLang="en-US"/>
          </a:p>
        </p:txBody>
      </p:sp>
      <p:sp>
        <p:nvSpPr>
          <p:cNvPr id="5" name="Footer Placeholder 4">
            <a:extLst>
              <a:ext uri="{FF2B5EF4-FFF2-40B4-BE49-F238E27FC236}">
                <a16:creationId xmlns:a16="http://schemas.microsoft.com/office/drawing/2014/main" id="{692A3166-F10B-8948-808A-EC6FFD69227E}"/>
              </a:ext>
            </a:extLst>
          </p:cNvPr>
          <p:cNvSpPr>
            <a:spLocks noGrp="1"/>
          </p:cNvSpPr>
          <p:nvPr>
            <p:ph type="ftr" sz="quarter" idx="11"/>
          </p:nvPr>
        </p:nvSpPr>
        <p:spPr/>
        <p:txBody>
          <a:bodyPr/>
          <a:lstStyle/>
          <a:p>
            <a:endParaRPr lang="ko-KR" altLang="en-US"/>
          </a:p>
        </p:txBody>
      </p:sp>
      <p:sp>
        <p:nvSpPr>
          <p:cNvPr id="6" name="Slide Number Placeholder 5">
            <a:extLst>
              <a:ext uri="{FF2B5EF4-FFF2-40B4-BE49-F238E27FC236}">
                <a16:creationId xmlns:a16="http://schemas.microsoft.com/office/drawing/2014/main" id="{895CAECD-FD4D-4C4A-A4BD-5F98CB420517}"/>
              </a:ext>
            </a:extLst>
          </p:cNvPr>
          <p:cNvSpPr>
            <a:spLocks noGrp="1"/>
          </p:cNvSpPr>
          <p:nvPr>
            <p:ph type="sldNum" sz="quarter" idx="12"/>
          </p:nvPr>
        </p:nvSpPr>
        <p:spPr/>
        <p:txBody>
          <a:bodyPr/>
          <a:lstStyle/>
          <a:p>
            <a:fld id="{2654AE5A-6B7D-4279-B573-0AEBB437A327}" type="slidenum">
              <a:rPr lang="ko-KR" altLang="en-US" smtClean="0"/>
              <a:t>‹#›</a:t>
            </a:fld>
            <a:endParaRPr lang="ko-KR" altLang="en-US"/>
          </a:p>
        </p:txBody>
      </p:sp>
    </p:spTree>
    <p:extLst>
      <p:ext uri="{BB962C8B-B14F-4D97-AF65-F5344CB8AC3E}">
        <p14:creationId xmlns:p14="http://schemas.microsoft.com/office/powerpoint/2010/main" val="31660068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제목 및 내용">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BAE1B802-0D8B-CE46-8CC0-26D6412313F9}"/>
              </a:ext>
            </a:extLst>
          </p:cNvPr>
          <p:cNvSpPr>
            <a:spLocks noGrp="1"/>
          </p:cNvSpPr>
          <p:nvPr>
            <p:ph type="title"/>
          </p:nvPr>
        </p:nvSpPr>
        <p:spPr>
          <a:xfrm>
            <a:off x="838200" y="365125"/>
            <a:ext cx="10515600" cy="720000"/>
          </a:xfrm>
        </p:spPr>
        <p:txBody>
          <a:bodyPr>
            <a:normAutofit/>
          </a:bodyPr>
          <a:lstStyle>
            <a:lvl1pPr>
              <a:defRPr sz="3200" b="1">
                <a:solidFill>
                  <a:srgbClr val="0F0F0F"/>
                </a:solidFill>
              </a:defRPr>
            </a:lvl1pPr>
          </a:lstStyle>
          <a:p>
            <a:r>
              <a:rPr lang="en-US" altLang="ko-KR"/>
              <a:t>Click to edit Master title style</a:t>
            </a:r>
            <a:endParaRPr lang="en-KR" dirty="0"/>
          </a:p>
        </p:txBody>
      </p:sp>
      <p:sp>
        <p:nvSpPr>
          <p:cNvPr id="9" name="Content Placeholder 2">
            <a:extLst>
              <a:ext uri="{FF2B5EF4-FFF2-40B4-BE49-F238E27FC236}">
                <a16:creationId xmlns:a16="http://schemas.microsoft.com/office/drawing/2014/main" id="{5F35D164-ADDE-F341-92C8-08600158ED47}"/>
              </a:ext>
            </a:extLst>
          </p:cNvPr>
          <p:cNvSpPr>
            <a:spLocks noGrp="1"/>
          </p:cNvSpPr>
          <p:nvPr>
            <p:ph idx="1"/>
          </p:nvPr>
        </p:nvSpPr>
        <p:spPr>
          <a:xfrm>
            <a:off x="838200" y="1274618"/>
            <a:ext cx="10515600" cy="4902345"/>
          </a:xfrm>
        </p:spPr>
        <p:txBody>
          <a:bodyPr>
            <a:normAutofit/>
          </a:bodyPr>
          <a:lstStyle>
            <a:lvl1pPr>
              <a:defRPr sz="2000">
                <a:solidFill>
                  <a:srgbClr val="0F0F0F"/>
                </a:solidFill>
              </a:defRPr>
            </a:lvl1pPr>
            <a:lvl2pPr>
              <a:defRPr sz="1800">
                <a:solidFill>
                  <a:srgbClr val="0F0F0F"/>
                </a:solidFill>
              </a:defRPr>
            </a:lvl2pPr>
            <a:lvl3pPr>
              <a:defRPr sz="1600">
                <a:solidFill>
                  <a:srgbClr val="0F0F0F"/>
                </a:solidFill>
              </a:defRPr>
            </a:lvl3pPr>
            <a:lvl4pPr>
              <a:defRPr sz="1400">
                <a:solidFill>
                  <a:srgbClr val="0F0F0F"/>
                </a:solidFill>
              </a:defRPr>
            </a:lvl4pPr>
            <a:lvl5pPr>
              <a:defRPr sz="1400">
                <a:solidFill>
                  <a:srgbClr val="0F0F0F"/>
                </a:solidFill>
              </a:defRPr>
            </a:lvl5pPr>
          </a:lstStyle>
          <a:p>
            <a:pPr lvl="0"/>
            <a:r>
              <a:rPr lang="en-US" altLang="ko-KR" dirty="0"/>
              <a:t>Click to edit Master text styles</a:t>
            </a:r>
          </a:p>
          <a:p>
            <a:pPr lvl="1"/>
            <a:r>
              <a:rPr lang="en-US" altLang="ko-KR" dirty="0"/>
              <a:t>Second level</a:t>
            </a:r>
          </a:p>
          <a:p>
            <a:pPr lvl="2"/>
            <a:r>
              <a:rPr lang="en-US" altLang="ko-KR" dirty="0"/>
              <a:t>Third level</a:t>
            </a:r>
          </a:p>
          <a:p>
            <a:pPr lvl="3"/>
            <a:r>
              <a:rPr lang="en-US" altLang="ko-KR" dirty="0"/>
              <a:t>Fourth level</a:t>
            </a:r>
          </a:p>
          <a:p>
            <a:pPr lvl="4"/>
            <a:r>
              <a:rPr lang="en-US" altLang="ko-KR" dirty="0"/>
              <a:t>Fifth level</a:t>
            </a:r>
            <a:endParaRPr lang="en-KR" dirty="0"/>
          </a:p>
        </p:txBody>
      </p:sp>
      <p:sp>
        <p:nvSpPr>
          <p:cNvPr id="10" name="Rectangle 9">
            <a:extLst>
              <a:ext uri="{FF2B5EF4-FFF2-40B4-BE49-F238E27FC236}">
                <a16:creationId xmlns:a16="http://schemas.microsoft.com/office/drawing/2014/main" id="{6B8733CF-444C-F840-AABA-1D6DEA5FC1FD}"/>
              </a:ext>
            </a:extLst>
          </p:cNvPr>
          <p:cNvSpPr/>
          <p:nvPr/>
        </p:nvSpPr>
        <p:spPr>
          <a:xfrm>
            <a:off x="766817" y="365125"/>
            <a:ext cx="72000" cy="720000"/>
          </a:xfrm>
          <a:prstGeom prst="rect">
            <a:avLst/>
          </a:prstGeom>
          <a:solidFill>
            <a:srgbClr val="BA0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KR"/>
          </a:p>
        </p:txBody>
      </p:sp>
      <p:sp>
        <p:nvSpPr>
          <p:cNvPr id="11" name="Rectangle 10">
            <a:extLst>
              <a:ext uri="{FF2B5EF4-FFF2-40B4-BE49-F238E27FC236}">
                <a16:creationId xmlns:a16="http://schemas.microsoft.com/office/drawing/2014/main" id="{FE3689ED-D45E-784D-8BD4-7573EAFF32F7}"/>
              </a:ext>
            </a:extLst>
          </p:cNvPr>
          <p:cNvSpPr/>
          <p:nvPr/>
        </p:nvSpPr>
        <p:spPr>
          <a:xfrm rot="5400000">
            <a:off x="10957799" y="5852963"/>
            <a:ext cx="72000" cy="720000"/>
          </a:xfrm>
          <a:prstGeom prst="rect">
            <a:avLst/>
          </a:prstGeom>
          <a:solidFill>
            <a:srgbClr val="BA0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KR"/>
          </a:p>
        </p:txBody>
      </p:sp>
      <p:sp>
        <p:nvSpPr>
          <p:cNvPr id="20" name="Rectangle 19">
            <a:extLst>
              <a:ext uri="{FF2B5EF4-FFF2-40B4-BE49-F238E27FC236}">
                <a16:creationId xmlns:a16="http://schemas.microsoft.com/office/drawing/2014/main" id="{487CFB7E-0D34-4448-932A-2B0DD78A1D04}"/>
              </a:ext>
            </a:extLst>
          </p:cNvPr>
          <p:cNvSpPr/>
          <p:nvPr/>
        </p:nvSpPr>
        <p:spPr>
          <a:xfrm>
            <a:off x="0" y="6492874"/>
            <a:ext cx="12192000" cy="367627"/>
          </a:xfrm>
          <a:prstGeom prst="rect">
            <a:avLst/>
          </a:prstGeom>
          <a:solidFill>
            <a:srgbClr val="BA0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KR"/>
          </a:p>
        </p:txBody>
      </p:sp>
      <p:grpSp>
        <p:nvGrpSpPr>
          <p:cNvPr id="21" name="Group 20">
            <a:extLst>
              <a:ext uri="{FF2B5EF4-FFF2-40B4-BE49-F238E27FC236}">
                <a16:creationId xmlns:a16="http://schemas.microsoft.com/office/drawing/2014/main" id="{D5698108-90B9-EC43-BA40-ABD72C002F45}"/>
              </a:ext>
            </a:extLst>
          </p:cNvPr>
          <p:cNvGrpSpPr/>
          <p:nvPr/>
        </p:nvGrpSpPr>
        <p:grpSpPr>
          <a:xfrm>
            <a:off x="304094" y="6436426"/>
            <a:ext cx="1688887" cy="489074"/>
            <a:chOff x="6883058" y="0"/>
            <a:chExt cx="4763250" cy="1379359"/>
          </a:xfrm>
        </p:grpSpPr>
        <p:pic>
          <p:nvPicPr>
            <p:cNvPr id="22" name="Picture 21" descr="Logo&#10;&#10;Description automatically generated">
              <a:extLst>
                <a:ext uri="{FF2B5EF4-FFF2-40B4-BE49-F238E27FC236}">
                  <a16:creationId xmlns:a16="http://schemas.microsoft.com/office/drawing/2014/main" id="{98D8148F-EB0E-E141-B396-30B86366E4CC}"/>
                </a:ext>
              </a:extLst>
            </p:cNvPr>
            <p:cNvPicPr>
              <a:picLocks noChangeAspect="1"/>
            </p:cNvPicPr>
            <p:nvPr/>
          </p:nvPicPr>
          <p:blipFill rotWithShape="1">
            <a:blip r:embed="rId2">
              <a:biLevel thresh="25000"/>
            </a:blip>
            <a:srcRect l="34470"/>
            <a:stretch/>
          </p:blipFill>
          <p:spPr>
            <a:xfrm>
              <a:off x="8096864" y="0"/>
              <a:ext cx="3549444" cy="1379359"/>
            </a:xfrm>
            <a:prstGeom prst="rect">
              <a:avLst/>
            </a:prstGeom>
          </p:spPr>
        </p:pic>
        <p:pic>
          <p:nvPicPr>
            <p:cNvPr id="23" name="Picture 22" descr="Logo&#10;&#10;Description automatically generated">
              <a:extLst>
                <a:ext uri="{FF2B5EF4-FFF2-40B4-BE49-F238E27FC236}">
                  <a16:creationId xmlns:a16="http://schemas.microsoft.com/office/drawing/2014/main" id="{223F61DA-2C2A-824B-88DE-A6458D6A3B32}"/>
                </a:ext>
              </a:extLst>
            </p:cNvPr>
            <p:cNvPicPr>
              <a:picLocks noChangeAspect="1"/>
            </p:cNvPicPr>
            <p:nvPr/>
          </p:nvPicPr>
          <p:blipFill rotWithShape="1">
            <a:blip r:embed="rId2"/>
            <a:srcRect r="74334"/>
            <a:stretch/>
          </p:blipFill>
          <p:spPr>
            <a:xfrm>
              <a:off x="6883058" y="192382"/>
              <a:ext cx="1002413" cy="994597"/>
            </a:xfrm>
            <a:prstGeom prst="rect">
              <a:avLst/>
            </a:prstGeom>
          </p:spPr>
        </p:pic>
      </p:grpSp>
      <p:sp>
        <p:nvSpPr>
          <p:cNvPr id="24" name="Date Placeholder 3">
            <a:extLst>
              <a:ext uri="{FF2B5EF4-FFF2-40B4-BE49-F238E27FC236}">
                <a16:creationId xmlns:a16="http://schemas.microsoft.com/office/drawing/2014/main" id="{CE7CDC4C-3580-954F-866F-A2D8F259D29B}"/>
              </a:ext>
            </a:extLst>
          </p:cNvPr>
          <p:cNvSpPr>
            <a:spLocks noGrp="1"/>
          </p:cNvSpPr>
          <p:nvPr>
            <p:ph type="dt" sz="half" idx="10"/>
          </p:nvPr>
        </p:nvSpPr>
        <p:spPr>
          <a:xfrm>
            <a:off x="2875934" y="6564874"/>
            <a:ext cx="1887791" cy="228600"/>
          </a:xfrm>
        </p:spPr>
        <p:txBody>
          <a:bodyPr/>
          <a:lstStyle>
            <a:lvl1pPr>
              <a:defRPr>
                <a:solidFill>
                  <a:schemeClr val="bg1"/>
                </a:solidFill>
              </a:defRPr>
            </a:lvl1pPr>
          </a:lstStyle>
          <a:p>
            <a:fld id="{6170F8A1-61CE-4D4E-890F-97C2DF204EAA}" type="datetime1">
              <a:rPr lang="ko-KR" altLang="en-US" smtClean="0"/>
              <a:t>2024-01-18</a:t>
            </a:fld>
            <a:endParaRPr lang="ko-KR" altLang="en-US"/>
          </a:p>
        </p:txBody>
      </p:sp>
      <p:sp>
        <p:nvSpPr>
          <p:cNvPr id="25" name="Footer Placeholder 4">
            <a:extLst>
              <a:ext uri="{FF2B5EF4-FFF2-40B4-BE49-F238E27FC236}">
                <a16:creationId xmlns:a16="http://schemas.microsoft.com/office/drawing/2014/main" id="{AF5AB7A5-2507-5A4A-BAFE-0F5E764F154A}"/>
              </a:ext>
            </a:extLst>
          </p:cNvPr>
          <p:cNvSpPr>
            <a:spLocks noGrp="1"/>
          </p:cNvSpPr>
          <p:nvPr>
            <p:ph type="ftr" sz="quarter" idx="11"/>
          </p:nvPr>
        </p:nvSpPr>
        <p:spPr>
          <a:xfrm>
            <a:off x="5220927" y="6564874"/>
            <a:ext cx="2932471" cy="228600"/>
          </a:xfrm>
        </p:spPr>
        <p:txBody>
          <a:bodyPr/>
          <a:lstStyle>
            <a:lvl1pPr>
              <a:defRPr>
                <a:solidFill>
                  <a:schemeClr val="bg1"/>
                </a:solidFill>
              </a:defRPr>
            </a:lvl1pPr>
          </a:lstStyle>
          <a:p>
            <a:endParaRPr lang="ko-KR" altLang="en-US"/>
          </a:p>
        </p:txBody>
      </p:sp>
      <p:sp>
        <p:nvSpPr>
          <p:cNvPr id="26" name="Slide Number Placeholder 5">
            <a:extLst>
              <a:ext uri="{FF2B5EF4-FFF2-40B4-BE49-F238E27FC236}">
                <a16:creationId xmlns:a16="http://schemas.microsoft.com/office/drawing/2014/main" id="{1449AD9F-DFE2-9E47-B57C-6A78A99BC2A8}"/>
              </a:ext>
            </a:extLst>
          </p:cNvPr>
          <p:cNvSpPr>
            <a:spLocks noGrp="1"/>
          </p:cNvSpPr>
          <p:nvPr>
            <p:ph type="sldNum" sz="quarter" idx="12"/>
          </p:nvPr>
        </p:nvSpPr>
        <p:spPr>
          <a:xfrm>
            <a:off x="8610599" y="6564874"/>
            <a:ext cx="2743200" cy="228600"/>
          </a:xfrm>
        </p:spPr>
        <p:txBody>
          <a:bodyPr/>
          <a:lstStyle>
            <a:lvl1pPr>
              <a:defRPr>
                <a:solidFill>
                  <a:schemeClr val="bg1"/>
                </a:solidFill>
              </a:defRPr>
            </a:lvl1pPr>
          </a:lstStyle>
          <a:p>
            <a:fld id="{2654AE5A-6B7D-4279-B573-0AEBB437A327}" type="slidenum">
              <a:rPr lang="ko-KR" altLang="en-US" smtClean="0"/>
              <a:t>‹#›</a:t>
            </a:fld>
            <a:endParaRPr lang="ko-KR" altLang="en-US"/>
          </a:p>
        </p:txBody>
      </p:sp>
    </p:spTree>
    <p:extLst>
      <p:ext uri="{BB962C8B-B14F-4D97-AF65-F5344CB8AC3E}">
        <p14:creationId xmlns:p14="http://schemas.microsoft.com/office/powerpoint/2010/main" val="36175749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구역 머리글">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80B6BD35-883C-0E43-9419-4ACC5E782F5C}"/>
              </a:ext>
            </a:extLst>
          </p:cNvPr>
          <p:cNvSpPr>
            <a:spLocks noGrp="1"/>
          </p:cNvSpPr>
          <p:nvPr>
            <p:ph type="title"/>
          </p:nvPr>
        </p:nvSpPr>
        <p:spPr>
          <a:xfrm>
            <a:off x="831850" y="1709738"/>
            <a:ext cx="10515600" cy="2852737"/>
          </a:xfrm>
        </p:spPr>
        <p:txBody>
          <a:bodyPr anchor="b">
            <a:normAutofit/>
          </a:bodyPr>
          <a:lstStyle>
            <a:lvl1pPr>
              <a:defRPr sz="4800" b="1"/>
            </a:lvl1pPr>
          </a:lstStyle>
          <a:p>
            <a:r>
              <a:rPr lang="en-US" altLang="ko-KR"/>
              <a:t>Click to edit Master title style</a:t>
            </a:r>
            <a:endParaRPr lang="en-KR" dirty="0"/>
          </a:p>
        </p:txBody>
      </p:sp>
      <p:sp>
        <p:nvSpPr>
          <p:cNvPr id="8" name="Text Placeholder 2">
            <a:extLst>
              <a:ext uri="{FF2B5EF4-FFF2-40B4-BE49-F238E27FC236}">
                <a16:creationId xmlns:a16="http://schemas.microsoft.com/office/drawing/2014/main" id="{E217C671-1A3D-7048-A056-7A48A2A6871C}"/>
              </a:ext>
            </a:extLst>
          </p:cNvPr>
          <p:cNvSpPr>
            <a:spLocks noGrp="1"/>
          </p:cNvSpPr>
          <p:nvPr>
            <p:ph type="body" idx="1"/>
          </p:nvPr>
        </p:nvSpPr>
        <p:spPr>
          <a:xfrm>
            <a:off x="831850" y="4712855"/>
            <a:ext cx="10515600" cy="1376795"/>
          </a:xfrm>
        </p:spPr>
        <p:txBody>
          <a:bodyPr/>
          <a:lstStyle>
            <a:lvl1pPr marL="0" indent="0">
              <a:buNone/>
              <a:defRPr sz="2400" b="1">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ko-KR"/>
              <a:t>Click to edit Master text styles</a:t>
            </a:r>
          </a:p>
        </p:txBody>
      </p:sp>
      <p:sp>
        <p:nvSpPr>
          <p:cNvPr id="9" name="Rectangle 8">
            <a:extLst>
              <a:ext uri="{FF2B5EF4-FFF2-40B4-BE49-F238E27FC236}">
                <a16:creationId xmlns:a16="http://schemas.microsoft.com/office/drawing/2014/main" id="{623B57FF-7413-584A-99BA-C4A21502643A}"/>
              </a:ext>
            </a:extLst>
          </p:cNvPr>
          <p:cNvSpPr/>
          <p:nvPr/>
        </p:nvSpPr>
        <p:spPr>
          <a:xfrm>
            <a:off x="759850" y="3842475"/>
            <a:ext cx="72000" cy="720000"/>
          </a:xfrm>
          <a:prstGeom prst="rect">
            <a:avLst/>
          </a:prstGeom>
          <a:solidFill>
            <a:srgbClr val="BA0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KR"/>
          </a:p>
        </p:txBody>
      </p:sp>
      <p:sp>
        <p:nvSpPr>
          <p:cNvPr id="10" name="Date Placeholder 3">
            <a:extLst>
              <a:ext uri="{FF2B5EF4-FFF2-40B4-BE49-F238E27FC236}">
                <a16:creationId xmlns:a16="http://schemas.microsoft.com/office/drawing/2014/main" id="{8205172B-1F62-3643-9470-D1A8CE66E7A2}"/>
              </a:ext>
            </a:extLst>
          </p:cNvPr>
          <p:cNvSpPr>
            <a:spLocks noGrp="1"/>
          </p:cNvSpPr>
          <p:nvPr>
            <p:ph type="dt" sz="half" idx="10"/>
          </p:nvPr>
        </p:nvSpPr>
        <p:spPr>
          <a:xfrm>
            <a:off x="838200" y="6356350"/>
            <a:ext cx="2743200" cy="365125"/>
          </a:xfrm>
        </p:spPr>
        <p:txBody>
          <a:bodyPr/>
          <a:lstStyle/>
          <a:p>
            <a:fld id="{9139A0BB-71FC-4FBE-9E6C-6C18632A4B48}" type="datetime1">
              <a:rPr lang="ko-KR" altLang="en-US" smtClean="0"/>
              <a:t>2024-01-18</a:t>
            </a:fld>
            <a:endParaRPr lang="ko-KR" altLang="en-US"/>
          </a:p>
        </p:txBody>
      </p:sp>
      <p:sp>
        <p:nvSpPr>
          <p:cNvPr id="11" name="Footer Placeholder 4">
            <a:extLst>
              <a:ext uri="{FF2B5EF4-FFF2-40B4-BE49-F238E27FC236}">
                <a16:creationId xmlns:a16="http://schemas.microsoft.com/office/drawing/2014/main" id="{89B33C3C-225B-4941-A24F-B0A39103666D}"/>
              </a:ext>
            </a:extLst>
          </p:cNvPr>
          <p:cNvSpPr>
            <a:spLocks noGrp="1"/>
          </p:cNvSpPr>
          <p:nvPr>
            <p:ph type="ftr" sz="quarter" idx="11"/>
          </p:nvPr>
        </p:nvSpPr>
        <p:spPr>
          <a:xfrm>
            <a:off x="4038600" y="6356350"/>
            <a:ext cx="4114800" cy="365125"/>
          </a:xfrm>
        </p:spPr>
        <p:txBody>
          <a:bodyPr/>
          <a:lstStyle/>
          <a:p>
            <a:endParaRPr lang="ko-KR" altLang="en-US"/>
          </a:p>
        </p:txBody>
      </p:sp>
      <p:sp>
        <p:nvSpPr>
          <p:cNvPr id="12" name="Slide Number Placeholder 5">
            <a:extLst>
              <a:ext uri="{FF2B5EF4-FFF2-40B4-BE49-F238E27FC236}">
                <a16:creationId xmlns:a16="http://schemas.microsoft.com/office/drawing/2014/main" id="{8ADC7019-842F-894B-AA02-7AE28DA6B736}"/>
              </a:ext>
            </a:extLst>
          </p:cNvPr>
          <p:cNvSpPr>
            <a:spLocks noGrp="1"/>
          </p:cNvSpPr>
          <p:nvPr>
            <p:ph type="sldNum" sz="quarter" idx="12"/>
          </p:nvPr>
        </p:nvSpPr>
        <p:spPr>
          <a:xfrm>
            <a:off x="8610600" y="6356350"/>
            <a:ext cx="2743200" cy="365125"/>
          </a:xfrm>
        </p:spPr>
        <p:txBody>
          <a:bodyPr/>
          <a:lstStyle/>
          <a:p>
            <a:fld id="{2654AE5A-6B7D-4279-B573-0AEBB437A327}" type="slidenum">
              <a:rPr lang="ko-KR" altLang="en-US" smtClean="0"/>
              <a:t>‹#›</a:t>
            </a:fld>
            <a:endParaRPr lang="ko-KR" altLang="en-US"/>
          </a:p>
        </p:txBody>
      </p:sp>
      <p:grpSp>
        <p:nvGrpSpPr>
          <p:cNvPr id="2" name="Group 14">
            <a:extLst>
              <a:ext uri="{FF2B5EF4-FFF2-40B4-BE49-F238E27FC236}">
                <a16:creationId xmlns:a16="http://schemas.microsoft.com/office/drawing/2014/main" id="{77751917-FC7F-AD25-9B27-862900214CF2}"/>
              </a:ext>
            </a:extLst>
          </p:cNvPr>
          <p:cNvGrpSpPr/>
          <p:nvPr/>
        </p:nvGrpSpPr>
        <p:grpSpPr>
          <a:xfrm>
            <a:off x="7035183" y="179999"/>
            <a:ext cx="4763250" cy="1379359"/>
            <a:chOff x="6883058" y="0"/>
            <a:chExt cx="4763250" cy="1379359"/>
          </a:xfrm>
        </p:grpSpPr>
        <p:pic>
          <p:nvPicPr>
            <p:cNvPr id="3" name="Picture 7" descr="Logo&#10;&#10;Description automatically generated">
              <a:extLst>
                <a:ext uri="{FF2B5EF4-FFF2-40B4-BE49-F238E27FC236}">
                  <a16:creationId xmlns:a16="http://schemas.microsoft.com/office/drawing/2014/main" id="{2F17A8AE-8A63-C5E1-C600-46E9082A8F77}"/>
                </a:ext>
              </a:extLst>
            </p:cNvPr>
            <p:cNvPicPr>
              <a:picLocks noChangeAspect="1"/>
            </p:cNvPicPr>
            <p:nvPr/>
          </p:nvPicPr>
          <p:blipFill rotWithShape="1">
            <a:blip r:embed="rId2"/>
            <a:srcRect l="34470"/>
            <a:stretch/>
          </p:blipFill>
          <p:spPr>
            <a:xfrm>
              <a:off x="8096864" y="0"/>
              <a:ext cx="3549444" cy="1379359"/>
            </a:xfrm>
            <a:prstGeom prst="rect">
              <a:avLst/>
            </a:prstGeom>
          </p:spPr>
        </p:pic>
        <p:pic>
          <p:nvPicPr>
            <p:cNvPr id="4" name="Picture 9" descr="Logo&#10;&#10;Description automatically generated">
              <a:extLst>
                <a:ext uri="{FF2B5EF4-FFF2-40B4-BE49-F238E27FC236}">
                  <a16:creationId xmlns:a16="http://schemas.microsoft.com/office/drawing/2014/main" id="{C63692E2-4021-E4F8-E5CE-D616E28EC6A0}"/>
                </a:ext>
              </a:extLst>
            </p:cNvPr>
            <p:cNvPicPr>
              <a:picLocks noChangeAspect="1"/>
            </p:cNvPicPr>
            <p:nvPr/>
          </p:nvPicPr>
          <p:blipFill rotWithShape="1">
            <a:blip r:embed="rId2"/>
            <a:srcRect r="74334"/>
            <a:stretch/>
          </p:blipFill>
          <p:spPr>
            <a:xfrm>
              <a:off x="6883058" y="192381"/>
              <a:ext cx="1002413" cy="994596"/>
            </a:xfrm>
            <a:prstGeom prst="rect">
              <a:avLst/>
            </a:prstGeom>
          </p:spPr>
        </p:pic>
      </p:grpSp>
    </p:spTree>
    <p:extLst>
      <p:ext uri="{BB962C8B-B14F-4D97-AF65-F5344CB8AC3E}">
        <p14:creationId xmlns:p14="http://schemas.microsoft.com/office/powerpoint/2010/main" val="34858456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콘텐츠 2개">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05272C07-2A42-3848-B763-197660CAEDFF}"/>
              </a:ext>
            </a:extLst>
          </p:cNvPr>
          <p:cNvSpPr>
            <a:spLocks noGrp="1"/>
          </p:cNvSpPr>
          <p:nvPr>
            <p:ph sz="half" idx="1"/>
          </p:nvPr>
        </p:nvSpPr>
        <p:spPr>
          <a:xfrm>
            <a:off x="838200" y="1282535"/>
            <a:ext cx="5181600" cy="4894428"/>
          </a:xfrm>
        </p:spPr>
        <p:txBody>
          <a:bodyPr>
            <a:normAutofit/>
          </a:bodyPr>
          <a:lstStyle>
            <a:lvl1pPr>
              <a:defRPr sz="2000"/>
            </a:lvl1pPr>
            <a:lvl2pPr>
              <a:defRPr sz="1800"/>
            </a:lvl2pPr>
            <a:lvl3pPr>
              <a:defRPr sz="1600"/>
            </a:lvl3pPr>
            <a:lvl4pPr>
              <a:defRPr sz="1400"/>
            </a:lvl4pPr>
            <a:lvl5pPr>
              <a:defRPr sz="1400"/>
            </a:lvl5pPr>
          </a:lstStyle>
          <a:p>
            <a:pPr lvl="0"/>
            <a:r>
              <a:rPr lang="en-US" altLang="ko-KR" dirty="0"/>
              <a:t>Click to edit Master text styles</a:t>
            </a:r>
          </a:p>
          <a:p>
            <a:pPr lvl="1"/>
            <a:r>
              <a:rPr lang="en-US" altLang="ko-KR" dirty="0"/>
              <a:t>Second level</a:t>
            </a:r>
          </a:p>
          <a:p>
            <a:pPr lvl="2"/>
            <a:r>
              <a:rPr lang="en-US" altLang="ko-KR" dirty="0"/>
              <a:t>Third level</a:t>
            </a:r>
          </a:p>
          <a:p>
            <a:pPr lvl="3"/>
            <a:r>
              <a:rPr lang="en-US" altLang="ko-KR" dirty="0"/>
              <a:t>Fourth level</a:t>
            </a:r>
          </a:p>
          <a:p>
            <a:pPr lvl="4"/>
            <a:r>
              <a:rPr lang="en-US" altLang="ko-KR" dirty="0"/>
              <a:t>Fifth level</a:t>
            </a:r>
            <a:endParaRPr lang="en-KR" dirty="0"/>
          </a:p>
        </p:txBody>
      </p:sp>
      <p:sp>
        <p:nvSpPr>
          <p:cNvPr id="9" name="Content Placeholder 3">
            <a:extLst>
              <a:ext uri="{FF2B5EF4-FFF2-40B4-BE49-F238E27FC236}">
                <a16:creationId xmlns:a16="http://schemas.microsoft.com/office/drawing/2014/main" id="{6C353747-5BB3-DA46-8D5A-A22FF30E315A}"/>
              </a:ext>
            </a:extLst>
          </p:cNvPr>
          <p:cNvSpPr>
            <a:spLocks noGrp="1"/>
          </p:cNvSpPr>
          <p:nvPr>
            <p:ph sz="half" idx="2"/>
          </p:nvPr>
        </p:nvSpPr>
        <p:spPr>
          <a:xfrm>
            <a:off x="6172200" y="1282535"/>
            <a:ext cx="5181600" cy="4894428"/>
          </a:xfrm>
        </p:spPr>
        <p:txBody>
          <a:bodyPr>
            <a:normAutofit/>
          </a:bodyPr>
          <a:lstStyle>
            <a:lvl1pPr>
              <a:defRPr sz="2000"/>
            </a:lvl1pPr>
            <a:lvl2pPr>
              <a:defRPr sz="1800"/>
            </a:lvl2pPr>
            <a:lvl3pPr>
              <a:defRPr sz="1600"/>
            </a:lvl3pPr>
            <a:lvl4pPr>
              <a:defRPr sz="1400"/>
            </a:lvl4pPr>
            <a:lvl5pPr>
              <a:defRPr sz="1400"/>
            </a:lvl5pPr>
          </a:lstStyle>
          <a:p>
            <a:pPr lvl="0"/>
            <a:r>
              <a:rPr lang="en-US" altLang="ko-KR" dirty="0"/>
              <a:t>Click to edit Master text styles</a:t>
            </a:r>
          </a:p>
          <a:p>
            <a:pPr lvl="1"/>
            <a:r>
              <a:rPr lang="en-US" altLang="ko-KR" dirty="0"/>
              <a:t>Second level</a:t>
            </a:r>
          </a:p>
          <a:p>
            <a:pPr lvl="2"/>
            <a:r>
              <a:rPr lang="en-US" altLang="ko-KR" dirty="0"/>
              <a:t>Third level</a:t>
            </a:r>
          </a:p>
          <a:p>
            <a:pPr lvl="3"/>
            <a:r>
              <a:rPr lang="en-US" altLang="ko-KR" dirty="0"/>
              <a:t>Fourth level</a:t>
            </a:r>
          </a:p>
          <a:p>
            <a:pPr lvl="4"/>
            <a:r>
              <a:rPr lang="en-US" altLang="ko-KR" dirty="0"/>
              <a:t>Fifth level</a:t>
            </a:r>
            <a:endParaRPr lang="en-KR" dirty="0"/>
          </a:p>
        </p:txBody>
      </p:sp>
      <p:sp>
        <p:nvSpPr>
          <p:cNvPr id="10" name="Title 1">
            <a:extLst>
              <a:ext uri="{FF2B5EF4-FFF2-40B4-BE49-F238E27FC236}">
                <a16:creationId xmlns:a16="http://schemas.microsoft.com/office/drawing/2014/main" id="{D5601F5D-BDC7-B74C-AC2C-4599336CE11A}"/>
              </a:ext>
            </a:extLst>
          </p:cNvPr>
          <p:cNvSpPr>
            <a:spLocks noGrp="1"/>
          </p:cNvSpPr>
          <p:nvPr>
            <p:ph type="title"/>
          </p:nvPr>
        </p:nvSpPr>
        <p:spPr>
          <a:xfrm>
            <a:off x="838200" y="365125"/>
            <a:ext cx="10515600" cy="720000"/>
          </a:xfrm>
        </p:spPr>
        <p:txBody>
          <a:bodyPr>
            <a:normAutofit/>
          </a:bodyPr>
          <a:lstStyle>
            <a:lvl1pPr>
              <a:defRPr sz="3200" b="1">
                <a:solidFill>
                  <a:srgbClr val="0F0F0F"/>
                </a:solidFill>
              </a:defRPr>
            </a:lvl1pPr>
          </a:lstStyle>
          <a:p>
            <a:r>
              <a:rPr lang="en-US" altLang="ko-KR"/>
              <a:t>Click to edit Master title style</a:t>
            </a:r>
            <a:endParaRPr lang="en-KR" dirty="0"/>
          </a:p>
        </p:txBody>
      </p:sp>
      <p:sp>
        <p:nvSpPr>
          <p:cNvPr id="11" name="Rectangle 10">
            <a:extLst>
              <a:ext uri="{FF2B5EF4-FFF2-40B4-BE49-F238E27FC236}">
                <a16:creationId xmlns:a16="http://schemas.microsoft.com/office/drawing/2014/main" id="{239CA5AD-5F22-C440-B7D2-6F1A22F69B81}"/>
              </a:ext>
            </a:extLst>
          </p:cNvPr>
          <p:cNvSpPr/>
          <p:nvPr/>
        </p:nvSpPr>
        <p:spPr>
          <a:xfrm>
            <a:off x="766200" y="365125"/>
            <a:ext cx="72000" cy="720000"/>
          </a:xfrm>
          <a:prstGeom prst="rect">
            <a:avLst/>
          </a:prstGeom>
          <a:solidFill>
            <a:srgbClr val="BA0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KR"/>
          </a:p>
        </p:txBody>
      </p:sp>
      <p:sp>
        <p:nvSpPr>
          <p:cNvPr id="12" name="Rectangle 11">
            <a:extLst>
              <a:ext uri="{FF2B5EF4-FFF2-40B4-BE49-F238E27FC236}">
                <a16:creationId xmlns:a16="http://schemas.microsoft.com/office/drawing/2014/main" id="{853FEB26-9CA9-B74C-A7CD-4D7D44D3FFF8}"/>
              </a:ext>
            </a:extLst>
          </p:cNvPr>
          <p:cNvSpPr/>
          <p:nvPr/>
        </p:nvSpPr>
        <p:spPr>
          <a:xfrm rot="5400000">
            <a:off x="10957799" y="5852963"/>
            <a:ext cx="72000" cy="720000"/>
          </a:xfrm>
          <a:prstGeom prst="rect">
            <a:avLst/>
          </a:prstGeom>
          <a:solidFill>
            <a:srgbClr val="BA0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KR"/>
          </a:p>
        </p:txBody>
      </p:sp>
      <p:sp>
        <p:nvSpPr>
          <p:cNvPr id="13" name="Rectangle 12">
            <a:extLst>
              <a:ext uri="{FF2B5EF4-FFF2-40B4-BE49-F238E27FC236}">
                <a16:creationId xmlns:a16="http://schemas.microsoft.com/office/drawing/2014/main" id="{5FBC62B7-1FC6-DD47-AE03-97B6AFD8FAD9}"/>
              </a:ext>
            </a:extLst>
          </p:cNvPr>
          <p:cNvSpPr/>
          <p:nvPr/>
        </p:nvSpPr>
        <p:spPr>
          <a:xfrm rot="5400000">
            <a:off x="5623801" y="5852963"/>
            <a:ext cx="72000" cy="720000"/>
          </a:xfrm>
          <a:prstGeom prst="rect">
            <a:avLst/>
          </a:prstGeom>
          <a:solidFill>
            <a:srgbClr val="BA0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KR"/>
          </a:p>
        </p:txBody>
      </p:sp>
      <p:sp>
        <p:nvSpPr>
          <p:cNvPr id="6" name="Rectangle 19">
            <a:extLst>
              <a:ext uri="{FF2B5EF4-FFF2-40B4-BE49-F238E27FC236}">
                <a16:creationId xmlns:a16="http://schemas.microsoft.com/office/drawing/2014/main" id="{EA7D53FD-3673-2697-C128-FA0FC6784BAF}"/>
              </a:ext>
            </a:extLst>
          </p:cNvPr>
          <p:cNvSpPr/>
          <p:nvPr/>
        </p:nvSpPr>
        <p:spPr>
          <a:xfrm>
            <a:off x="0" y="6492874"/>
            <a:ext cx="12192000" cy="367627"/>
          </a:xfrm>
          <a:prstGeom prst="rect">
            <a:avLst/>
          </a:prstGeom>
          <a:solidFill>
            <a:srgbClr val="BA0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KR"/>
          </a:p>
        </p:txBody>
      </p:sp>
      <p:grpSp>
        <p:nvGrpSpPr>
          <p:cNvPr id="7" name="Group 20">
            <a:extLst>
              <a:ext uri="{FF2B5EF4-FFF2-40B4-BE49-F238E27FC236}">
                <a16:creationId xmlns:a16="http://schemas.microsoft.com/office/drawing/2014/main" id="{8431A032-12E6-241F-EFE9-857626937BEA}"/>
              </a:ext>
            </a:extLst>
          </p:cNvPr>
          <p:cNvGrpSpPr/>
          <p:nvPr/>
        </p:nvGrpSpPr>
        <p:grpSpPr>
          <a:xfrm>
            <a:off x="304094" y="6436426"/>
            <a:ext cx="1688887" cy="489074"/>
            <a:chOff x="6883058" y="0"/>
            <a:chExt cx="4763250" cy="1379359"/>
          </a:xfrm>
        </p:grpSpPr>
        <p:pic>
          <p:nvPicPr>
            <p:cNvPr id="21" name="Picture 21" descr="Logo&#10;&#10;Description automatically generated">
              <a:extLst>
                <a:ext uri="{FF2B5EF4-FFF2-40B4-BE49-F238E27FC236}">
                  <a16:creationId xmlns:a16="http://schemas.microsoft.com/office/drawing/2014/main" id="{A29E3727-1CC0-1014-9DE4-7292DF551290}"/>
                </a:ext>
              </a:extLst>
            </p:cNvPr>
            <p:cNvPicPr>
              <a:picLocks noChangeAspect="1"/>
            </p:cNvPicPr>
            <p:nvPr/>
          </p:nvPicPr>
          <p:blipFill rotWithShape="1">
            <a:blip r:embed="rId2">
              <a:biLevel thresh="25000"/>
            </a:blip>
            <a:srcRect l="34470"/>
            <a:stretch/>
          </p:blipFill>
          <p:spPr>
            <a:xfrm>
              <a:off x="8096864" y="0"/>
              <a:ext cx="3549444" cy="1379359"/>
            </a:xfrm>
            <a:prstGeom prst="rect">
              <a:avLst/>
            </a:prstGeom>
          </p:spPr>
        </p:pic>
        <p:pic>
          <p:nvPicPr>
            <p:cNvPr id="22" name="Picture 22" descr="Logo&#10;&#10;Description automatically generated">
              <a:extLst>
                <a:ext uri="{FF2B5EF4-FFF2-40B4-BE49-F238E27FC236}">
                  <a16:creationId xmlns:a16="http://schemas.microsoft.com/office/drawing/2014/main" id="{209E1FF3-93CE-71F6-372C-E0579FBA4239}"/>
                </a:ext>
              </a:extLst>
            </p:cNvPr>
            <p:cNvPicPr>
              <a:picLocks noChangeAspect="1"/>
            </p:cNvPicPr>
            <p:nvPr/>
          </p:nvPicPr>
          <p:blipFill rotWithShape="1">
            <a:blip r:embed="rId2"/>
            <a:srcRect r="74334"/>
            <a:stretch/>
          </p:blipFill>
          <p:spPr>
            <a:xfrm>
              <a:off x="6883058" y="192382"/>
              <a:ext cx="1002413" cy="994597"/>
            </a:xfrm>
            <a:prstGeom prst="rect">
              <a:avLst/>
            </a:prstGeom>
          </p:spPr>
        </p:pic>
      </p:grpSp>
      <p:sp>
        <p:nvSpPr>
          <p:cNvPr id="23" name="Date Placeholder 3">
            <a:extLst>
              <a:ext uri="{FF2B5EF4-FFF2-40B4-BE49-F238E27FC236}">
                <a16:creationId xmlns:a16="http://schemas.microsoft.com/office/drawing/2014/main" id="{B024C5C5-FD69-4A17-FFB8-100B1C53DA48}"/>
              </a:ext>
            </a:extLst>
          </p:cNvPr>
          <p:cNvSpPr>
            <a:spLocks noGrp="1"/>
          </p:cNvSpPr>
          <p:nvPr>
            <p:ph type="dt" sz="half" idx="10"/>
          </p:nvPr>
        </p:nvSpPr>
        <p:spPr>
          <a:xfrm>
            <a:off x="2875934" y="6564874"/>
            <a:ext cx="1887791" cy="228600"/>
          </a:xfrm>
        </p:spPr>
        <p:txBody>
          <a:bodyPr/>
          <a:lstStyle>
            <a:lvl1pPr>
              <a:defRPr>
                <a:solidFill>
                  <a:schemeClr val="bg1"/>
                </a:solidFill>
              </a:defRPr>
            </a:lvl1pPr>
          </a:lstStyle>
          <a:p>
            <a:fld id="{99C9D54B-3D0D-428D-A1B5-CD4C3C8F857B}" type="datetime1">
              <a:rPr lang="ko-KR" altLang="en-US" smtClean="0"/>
              <a:t>2024-01-18</a:t>
            </a:fld>
            <a:endParaRPr lang="ko-KR" altLang="en-US"/>
          </a:p>
        </p:txBody>
      </p:sp>
      <p:sp>
        <p:nvSpPr>
          <p:cNvPr id="24" name="Footer Placeholder 4">
            <a:extLst>
              <a:ext uri="{FF2B5EF4-FFF2-40B4-BE49-F238E27FC236}">
                <a16:creationId xmlns:a16="http://schemas.microsoft.com/office/drawing/2014/main" id="{3A5A5149-F12C-04B8-F3DE-A17D0F49ADB2}"/>
              </a:ext>
            </a:extLst>
          </p:cNvPr>
          <p:cNvSpPr>
            <a:spLocks noGrp="1"/>
          </p:cNvSpPr>
          <p:nvPr>
            <p:ph type="ftr" sz="quarter" idx="11"/>
          </p:nvPr>
        </p:nvSpPr>
        <p:spPr>
          <a:xfrm>
            <a:off x="5220927" y="6564874"/>
            <a:ext cx="2932471" cy="228600"/>
          </a:xfrm>
        </p:spPr>
        <p:txBody>
          <a:bodyPr/>
          <a:lstStyle>
            <a:lvl1pPr>
              <a:defRPr>
                <a:solidFill>
                  <a:schemeClr val="bg1"/>
                </a:solidFill>
              </a:defRPr>
            </a:lvl1pPr>
          </a:lstStyle>
          <a:p>
            <a:endParaRPr lang="ko-KR" altLang="en-US"/>
          </a:p>
        </p:txBody>
      </p:sp>
      <p:sp>
        <p:nvSpPr>
          <p:cNvPr id="25" name="Slide Number Placeholder 5">
            <a:extLst>
              <a:ext uri="{FF2B5EF4-FFF2-40B4-BE49-F238E27FC236}">
                <a16:creationId xmlns:a16="http://schemas.microsoft.com/office/drawing/2014/main" id="{E2407C4A-7B86-67D3-51B3-E4B112816A2A}"/>
              </a:ext>
            </a:extLst>
          </p:cNvPr>
          <p:cNvSpPr>
            <a:spLocks noGrp="1"/>
          </p:cNvSpPr>
          <p:nvPr>
            <p:ph type="sldNum" sz="quarter" idx="12"/>
          </p:nvPr>
        </p:nvSpPr>
        <p:spPr>
          <a:xfrm>
            <a:off x="8610599" y="6564874"/>
            <a:ext cx="2743200" cy="228600"/>
          </a:xfrm>
        </p:spPr>
        <p:txBody>
          <a:bodyPr/>
          <a:lstStyle>
            <a:lvl1pPr>
              <a:defRPr>
                <a:solidFill>
                  <a:schemeClr val="bg1"/>
                </a:solidFill>
              </a:defRPr>
            </a:lvl1pPr>
          </a:lstStyle>
          <a:p>
            <a:fld id="{2654AE5A-6B7D-4279-B573-0AEBB437A327}" type="slidenum">
              <a:rPr lang="ko-KR" altLang="en-US" smtClean="0"/>
              <a:t>‹#›</a:t>
            </a:fld>
            <a:endParaRPr lang="ko-KR" altLang="en-US"/>
          </a:p>
        </p:txBody>
      </p:sp>
    </p:spTree>
    <p:extLst>
      <p:ext uri="{BB962C8B-B14F-4D97-AF65-F5344CB8AC3E}">
        <p14:creationId xmlns:p14="http://schemas.microsoft.com/office/powerpoint/2010/main" val="6190947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36762F4-24E9-264C-990F-9E830439002E}"/>
              </a:ext>
            </a:extLst>
          </p:cNvPr>
          <p:cNvSpPr>
            <a:spLocks noGrp="1"/>
          </p:cNvSpPr>
          <p:nvPr>
            <p:ph type="dt" sz="half" idx="10"/>
          </p:nvPr>
        </p:nvSpPr>
        <p:spPr/>
        <p:txBody>
          <a:bodyPr/>
          <a:lstStyle/>
          <a:p>
            <a:fld id="{DC2EE001-5899-481F-940D-D2C18858711C}" type="datetime1">
              <a:rPr lang="ko-KR" altLang="en-US" smtClean="0"/>
              <a:t>2024-01-18</a:t>
            </a:fld>
            <a:endParaRPr lang="ko-KR" altLang="en-US"/>
          </a:p>
        </p:txBody>
      </p:sp>
      <p:sp>
        <p:nvSpPr>
          <p:cNvPr id="3" name="Footer Placeholder 2">
            <a:extLst>
              <a:ext uri="{FF2B5EF4-FFF2-40B4-BE49-F238E27FC236}">
                <a16:creationId xmlns:a16="http://schemas.microsoft.com/office/drawing/2014/main" id="{10B99722-B7AC-5246-867B-DE43BE6AF245}"/>
              </a:ext>
            </a:extLst>
          </p:cNvPr>
          <p:cNvSpPr>
            <a:spLocks noGrp="1"/>
          </p:cNvSpPr>
          <p:nvPr>
            <p:ph type="ftr" sz="quarter" idx="11"/>
          </p:nvPr>
        </p:nvSpPr>
        <p:spPr/>
        <p:txBody>
          <a:bodyPr/>
          <a:lstStyle/>
          <a:p>
            <a:endParaRPr lang="ko-KR" altLang="en-US"/>
          </a:p>
        </p:txBody>
      </p:sp>
      <p:sp>
        <p:nvSpPr>
          <p:cNvPr id="4" name="Slide Number Placeholder 3">
            <a:extLst>
              <a:ext uri="{FF2B5EF4-FFF2-40B4-BE49-F238E27FC236}">
                <a16:creationId xmlns:a16="http://schemas.microsoft.com/office/drawing/2014/main" id="{4CFC46F1-8EE5-3C44-AA38-0E001FDE15EC}"/>
              </a:ext>
            </a:extLst>
          </p:cNvPr>
          <p:cNvSpPr>
            <a:spLocks noGrp="1"/>
          </p:cNvSpPr>
          <p:nvPr>
            <p:ph type="sldNum" sz="quarter" idx="12"/>
          </p:nvPr>
        </p:nvSpPr>
        <p:spPr/>
        <p:txBody>
          <a:bodyPr/>
          <a:lstStyle/>
          <a:p>
            <a:fld id="{2654AE5A-6B7D-4279-B573-0AEBB437A327}" type="slidenum">
              <a:rPr lang="ko-KR" altLang="en-US" smtClean="0"/>
              <a:t>‹#›</a:t>
            </a:fld>
            <a:endParaRPr lang="ko-KR" altLang="en-US"/>
          </a:p>
        </p:txBody>
      </p:sp>
      <p:sp>
        <p:nvSpPr>
          <p:cNvPr id="5" name="Rectangle 4">
            <a:extLst>
              <a:ext uri="{FF2B5EF4-FFF2-40B4-BE49-F238E27FC236}">
                <a16:creationId xmlns:a16="http://schemas.microsoft.com/office/drawing/2014/main" id="{B72574D4-E6AC-DC4D-8CF7-7C3A60D8493F}"/>
              </a:ext>
            </a:extLst>
          </p:cNvPr>
          <p:cNvSpPr/>
          <p:nvPr/>
        </p:nvSpPr>
        <p:spPr>
          <a:xfrm>
            <a:off x="1227803" y="4344832"/>
            <a:ext cx="9736394" cy="1754326"/>
          </a:xfrm>
          <a:prstGeom prst="rect">
            <a:avLst/>
          </a:prstGeom>
        </p:spPr>
        <p:txBody>
          <a:bodyPr wrap="square">
            <a:spAutoFit/>
          </a:bodyPr>
          <a:lstStyle/>
          <a:p>
            <a:pPr algn="ctr"/>
            <a:r>
              <a:rPr lang="en-US" b="1" i="0" dirty="0">
                <a:solidFill>
                  <a:srgbClr val="BA002F"/>
                </a:solidFill>
                <a:effectLst/>
                <a:latin typeface="+mj-lt"/>
              </a:rPr>
              <a:t>LG</a:t>
            </a:r>
            <a:r>
              <a:rPr lang="en-US" b="0" i="0" dirty="0">
                <a:solidFill>
                  <a:srgbClr val="6B6B6B"/>
                </a:solidFill>
                <a:effectLst/>
                <a:latin typeface="+mj-lt"/>
              </a:rPr>
              <a:t>’s philosophy revolves around </a:t>
            </a:r>
            <a:r>
              <a:rPr lang="en-US" b="1" i="0" dirty="0">
                <a:solidFill>
                  <a:srgbClr val="6B6B6B"/>
                </a:solidFill>
                <a:effectLst/>
                <a:latin typeface="+mj-lt"/>
              </a:rPr>
              <a:t>people</a:t>
            </a:r>
            <a:r>
              <a:rPr lang="en-US" b="0" i="0" dirty="0">
                <a:solidFill>
                  <a:srgbClr val="6B6B6B"/>
                </a:solidFill>
                <a:effectLst/>
                <a:latin typeface="+mj-lt"/>
              </a:rPr>
              <a:t>, </a:t>
            </a:r>
            <a:r>
              <a:rPr lang="en-US" b="1" i="0" dirty="0">
                <a:solidFill>
                  <a:srgbClr val="6B6B6B"/>
                </a:solidFill>
                <a:effectLst/>
                <a:latin typeface="+mj-lt"/>
              </a:rPr>
              <a:t>sincerity</a:t>
            </a:r>
            <a:r>
              <a:rPr lang="en-US" b="0" i="0" dirty="0">
                <a:solidFill>
                  <a:srgbClr val="6B6B6B"/>
                </a:solidFill>
                <a:effectLst/>
                <a:latin typeface="+mj-lt"/>
              </a:rPr>
              <a:t>, and </a:t>
            </a:r>
            <a:r>
              <a:rPr lang="en-US" b="1" i="0" dirty="0">
                <a:solidFill>
                  <a:srgbClr val="6B6B6B"/>
                </a:solidFill>
                <a:effectLst/>
                <a:latin typeface="+mj-lt"/>
              </a:rPr>
              <a:t>sticking to the fundamentals</a:t>
            </a:r>
            <a:r>
              <a:rPr lang="en-US" b="0" i="0" dirty="0">
                <a:solidFill>
                  <a:srgbClr val="6B6B6B"/>
                </a:solidFill>
                <a:effectLst/>
                <a:latin typeface="+mj-lt"/>
              </a:rPr>
              <a:t>. </a:t>
            </a:r>
            <a:br>
              <a:rPr lang="en-US" b="0" i="0" dirty="0">
                <a:solidFill>
                  <a:srgbClr val="6B6B6B"/>
                </a:solidFill>
                <a:effectLst/>
                <a:latin typeface="+mj-lt"/>
              </a:rPr>
            </a:br>
            <a:r>
              <a:rPr lang="en-US" b="0" i="0" dirty="0">
                <a:solidFill>
                  <a:srgbClr val="6B6B6B"/>
                </a:solidFill>
                <a:effectLst/>
                <a:latin typeface="+mj-lt"/>
              </a:rPr>
              <a:t>It is to understand our customers and to offer optimum solutions and new experiences through ceaseless innovation, thus helping our customers lead better lives.</a:t>
            </a:r>
          </a:p>
          <a:p>
            <a:pPr algn="ctr"/>
            <a:endParaRPr lang="en-US" b="0" i="0" dirty="0">
              <a:solidFill>
                <a:srgbClr val="6B6B6B"/>
              </a:solidFill>
              <a:effectLst/>
              <a:latin typeface="+mj-lt"/>
            </a:endParaRPr>
          </a:p>
          <a:p>
            <a:pPr algn="ctr"/>
            <a:r>
              <a:rPr lang="en-US" b="1" i="0" dirty="0">
                <a:solidFill>
                  <a:srgbClr val="BA002F"/>
                </a:solidFill>
                <a:effectLst/>
                <a:latin typeface="+mj-lt"/>
              </a:rPr>
              <a:t>LG Electronics </a:t>
            </a:r>
            <a:r>
              <a:rPr lang="en-US" b="0" i="0" dirty="0">
                <a:solidFill>
                  <a:srgbClr val="6B6B6B"/>
                </a:solidFill>
                <a:effectLst/>
                <a:latin typeface="+mj-lt"/>
              </a:rPr>
              <a:t>focused on developing new innovations across the globe. </a:t>
            </a:r>
            <a:br>
              <a:rPr lang="en-US" b="0" i="0" dirty="0">
                <a:solidFill>
                  <a:srgbClr val="6B6B6B"/>
                </a:solidFill>
                <a:effectLst/>
                <a:latin typeface="+mj-lt"/>
              </a:rPr>
            </a:br>
            <a:r>
              <a:rPr lang="en-US" b="0" i="0" dirty="0">
                <a:solidFill>
                  <a:srgbClr val="6B6B6B"/>
                </a:solidFill>
                <a:effectLst/>
                <a:latin typeface="+mj-lt"/>
              </a:rPr>
              <a:t>We are committed to providing electronic products that help customers live better. </a:t>
            </a:r>
            <a:endParaRPr lang="en-KR" dirty="0">
              <a:latin typeface="+mj-lt"/>
            </a:endParaRPr>
          </a:p>
        </p:txBody>
      </p:sp>
      <p:grpSp>
        <p:nvGrpSpPr>
          <p:cNvPr id="6" name="Group 5">
            <a:extLst>
              <a:ext uri="{FF2B5EF4-FFF2-40B4-BE49-F238E27FC236}">
                <a16:creationId xmlns:a16="http://schemas.microsoft.com/office/drawing/2014/main" id="{C42D7C33-7BEA-4E4F-AEBA-0411B5F12F07}"/>
              </a:ext>
            </a:extLst>
          </p:cNvPr>
          <p:cNvGrpSpPr/>
          <p:nvPr/>
        </p:nvGrpSpPr>
        <p:grpSpPr>
          <a:xfrm>
            <a:off x="1820367" y="1699914"/>
            <a:ext cx="8551266" cy="2476306"/>
            <a:chOff x="6883058" y="0"/>
            <a:chExt cx="4763250" cy="1379359"/>
          </a:xfrm>
        </p:grpSpPr>
        <p:pic>
          <p:nvPicPr>
            <p:cNvPr id="7" name="Picture 6" descr="Logo&#10;&#10;Description automatically generated">
              <a:extLst>
                <a:ext uri="{FF2B5EF4-FFF2-40B4-BE49-F238E27FC236}">
                  <a16:creationId xmlns:a16="http://schemas.microsoft.com/office/drawing/2014/main" id="{2F1B09B0-F652-B34F-B7FE-93E54D993E6B}"/>
                </a:ext>
              </a:extLst>
            </p:cNvPr>
            <p:cNvPicPr>
              <a:picLocks noChangeAspect="1"/>
            </p:cNvPicPr>
            <p:nvPr/>
          </p:nvPicPr>
          <p:blipFill rotWithShape="1">
            <a:blip r:embed="rId2"/>
            <a:srcRect l="34470"/>
            <a:stretch/>
          </p:blipFill>
          <p:spPr>
            <a:xfrm>
              <a:off x="8096864" y="0"/>
              <a:ext cx="3549444" cy="1379359"/>
            </a:xfrm>
            <a:prstGeom prst="rect">
              <a:avLst/>
            </a:prstGeom>
          </p:spPr>
        </p:pic>
        <p:pic>
          <p:nvPicPr>
            <p:cNvPr id="8" name="Picture 7" descr="Logo&#10;&#10;Description automatically generated">
              <a:extLst>
                <a:ext uri="{FF2B5EF4-FFF2-40B4-BE49-F238E27FC236}">
                  <a16:creationId xmlns:a16="http://schemas.microsoft.com/office/drawing/2014/main" id="{69EBC8B3-0D0C-C945-97A7-848F15EF0EEF}"/>
                </a:ext>
              </a:extLst>
            </p:cNvPr>
            <p:cNvPicPr>
              <a:picLocks noChangeAspect="1"/>
            </p:cNvPicPr>
            <p:nvPr/>
          </p:nvPicPr>
          <p:blipFill rotWithShape="1">
            <a:blip r:embed="rId2"/>
            <a:srcRect r="74334"/>
            <a:stretch/>
          </p:blipFill>
          <p:spPr>
            <a:xfrm>
              <a:off x="6883058" y="192381"/>
              <a:ext cx="1002413" cy="994596"/>
            </a:xfrm>
            <a:prstGeom prst="rect">
              <a:avLst/>
            </a:prstGeom>
          </p:spPr>
        </p:pic>
      </p:grpSp>
    </p:spTree>
    <p:extLst>
      <p:ext uri="{BB962C8B-B14F-4D97-AF65-F5344CB8AC3E}">
        <p14:creationId xmlns:p14="http://schemas.microsoft.com/office/powerpoint/2010/main" val="10336703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BC58E4-B525-2F48-A4A5-F6200E8C18B0}"/>
              </a:ext>
            </a:extLst>
          </p:cNvPr>
          <p:cNvSpPr>
            <a:spLocks noGrp="1"/>
          </p:cNvSpPr>
          <p:nvPr>
            <p:ph type="title"/>
          </p:nvPr>
        </p:nvSpPr>
        <p:spPr>
          <a:xfrm>
            <a:off x="839788" y="365125"/>
            <a:ext cx="10515600" cy="1325563"/>
          </a:xfrm>
        </p:spPr>
        <p:txBody>
          <a:bodyPr/>
          <a:lstStyle/>
          <a:p>
            <a:r>
              <a:rPr lang="en-US" altLang="ko-KR"/>
              <a:t>Click to edit Master title style</a:t>
            </a:r>
            <a:endParaRPr lang="en-KR"/>
          </a:p>
        </p:txBody>
      </p:sp>
      <p:sp>
        <p:nvSpPr>
          <p:cNvPr id="3" name="Text Placeholder 2">
            <a:extLst>
              <a:ext uri="{FF2B5EF4-FFF2-40B4-BE49-F238E27FC236}">
                <a16:creationId xmlns:a16="http://schemas.microsoft.com/office/drawing/2014/main" id="{EEABF2D1-4E4F-FF4A-8687-EA1C6D9FFE1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ko-KR"/>
              <a:t>Click to edit Master text styles</a:t>
            </a:r>
          </a:p>
        </p:txBody>
      </p:sp>
      <p:sp>
        <p:nvSpPr>
          <p:cNvPr id="4" name="Content Placeholder 3">
            <a:extLst>
              <a:ext uri="{FF2B5EF4-FFF2-40B4-BE49-F238E27FC236}">
                <a16:creationId xmlns:a16="http://schemas.microsoft.com/office/drawing/2014/main" id="{BC249FF0-0681-5B48-B23A-BA53180155C5}"/>
              </a:ext>
            </a:extLst>
          </p:cNvPr>
          <p:cNvSpPr>
            <a:spLocks noGrp="1"/>
          </p:cNvSpPr>
          <p:nvPr>
            <p:ph sz="half" idx="2"/>
          </p:nvPr>
        </p:nvSpPr>
        <p:spPr>
          <a:xfrm>
            <a:off x="839788" y="2505075"/>
            <a:ext cx="5157787" cy="3684588"/>
          </a:xfrm>
        </p:spPr>
        <p:txBody>
          <a:bodyPr/>
          <a:lstStyle/>
          <a:p>
            <a:pPr lvl="0"/>
            <a:r>
              <a:rPr lang="en-US" altLang="ko-KR"/>
              <a:t>Click to edit Master text styles</a:t>
            </a:r>
          </a:p>
          <a:p>
            <a:pPr lvl="1"/>
            <a:r>
              <a:rPr lang="en-US" altLang="ko-KR"/>
              <a:t>Second level</a:t>
            </a:r>
          </a:p>
          <a:p>
            <a:pPr lvl="2"/>
            <a:r>
              <a:rPr lang="en-US" altLang="ko-KR"/>
              <a:t>Third level</a:t>
            </a:r>
          </a:p>
          <a:p>
            <a:pPr lvl="3"/>
            <a:r>
              <a:rPr lang="en-US" altLang="ko-KR"/>
              <a:t>Fourth level</a:t>
            </a:r>
          </a:p>
          <a:p>
            <a:pPr lvl="4"/>
            <a:r>
              <a:rPr lang="en-US" altLang="ko-KR"/>
              <a:t>Fifth level</a:t>
            </a:r>
            <a:endParaRPr lang="en-KR"/>
          </a:p>
        </p:txBody>
      </p:sp>
      <p:sp>
        <p:nvSpPr>
          <p:cNvPr id="5" name="Text Placeholder 4">
            <a:extLst>
              <a:ext uri="{FF2B5EF4-FFF2-40B4-BE49-F238E27FC236}">
                <a16:creationId xmlns:a16="http://schemas.microsoft.com/office/drawing/2014/main" id="{C7BA40C2-B317-9747-B5E1-EF548F09EB4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ko-KR"/>
              <a:t>Click to edit Master text styles</a:t>
            </a:r>
          </a:p>
        </p:txBody>
      </p:sp>
      <p:sp>
        <p:nvSpPr>
          <p:cNvPr id="6" name="Content Placeholder 5">
            <a:extLst>
              <a:ext uri="{FF2B5EF4-FFF2-40B4-BE49-F238E27FC236}">
                <a16:creationId xmlns:a16="http://schemas.microsoft.com/office/drawing/2014/main" id="{D972368A-E163-C145-A4BB-5BF1116893F7}"/>
              </a:ext>
            </a:extLst>
          </p:cNvPr>
          <p:cNvSpPr>
            <a:spLocks noGrp="1"/>
          </p:cNvSpPr>
          <p:nvPr>
            <p:ph sz="quarter" idx="4"/>
          </p:nvPr>
        </p:nvSpPr>
        <p:spPr>
          <a:xfrm>
            <a:off x="6172200" y="2505075"/>
            <a:ext cx="5183188" cy="3684588"/>
          </a:xfrm>
        </p:spPr>
        <p:txBody>
          <a:bodyPr/>
          <a:lstStyle/>
          <a:p>
            <a:pPr lvl="0"/>
            <a:r>
              <a:rPr lang="en-US" altLang="ko-KR"/>
              <a:t>Click to edit Master text styles</a:t>
            </a:r>
          </a:p>
          <a:p>
            <a:pPr lvl="1"/>
            <a:r>
              <a:rPr lang="en-US" altLang="ko-KR"/>
              <a:t>Second level</a:t>
            </a:r>
          </a:p>
          <a:p>
            <a:pPr lvl="2"/>
            <a:r>
              <a:rPr lang="en-US" altLang="ko-KR"/>
              <a:t>Third level</a:t>
            </a:r>
          </a:p>
          <a:p>
            <a:pPr lvl="3"/>
            <a:r>
              <a:rPr lang="en-US" altLang="ko-KR"/>
              <a:t>Fourth level</a:t>
            </a:r>
          </a:p>
          <a:p>
            <a:pPr lvl="4"/>
            <a:r>
              <a:rPr lang="en-US" altLang="ko-KR"/>
              <a:t>Fifth level</a:t>
            </a:r>
            <a:endParaRPr lang="en-KR"/>
          </a:p>
        </p:txBody>
      </p:sp>
      <p:sp>
        <p:nvSpPr>
          <p:cNvPr id="7" name="Date Placeholder 6">
            <a:extLst>
              <a:ext uri="{FF2B5EF4-FFF2-40B4-BE49-F238E27FC236}">
                <a16:creationId xmlns:a16="http://schemas.microsoft.com/office/drawing/2014/main" id="{64B1EB45-9505-AF45-B41B-099F74A6C1FE}"/>
              </a:ext>
            </a:extLst>
          </p:cNvPr>
          <p:cNvSpPr>
            <a:spLocks noGrp="1"/>
          </p:cNvSpPr>
          <p:nvPr>
            <p:ph type="dt" sz="half" idx="10"/>
          </p:nvPr>
        </p:nvSpPr>
        <p:spPr/>
        <p:txBody>
          <a:bodyPr/>
          <a:lstStyle/>
          <a:p>
            <a:fld id="{52FD82D1-D5D0-456A-B68B-16577B80CCC5}" type="datetime1">
              <a:rPr lang="ko-KR" altLang="en-US" smtClean="0"/>
              <a:t>2024-01-18</a:t>
            </a:fld>
            <a:endParaRPr lang="ko-KR" altLang="en-US"/>
          </a:p>
        </p:txBody>
      </p:sp>
      <p:sp>
        <p:nvSpPr>
          <p:cNvPr id="8" name="Footer Placeholder 7">
            <a:extLst>
              <a:ext uri="{FF2B5EF4-FFF2-40B4-BE49-F238E27FC236}">
                <a16:creationId xmlns:a16="http://schemas.microsoft.com/office/drawing/2014/main" id="{3C549534-E7A0-0540-A36D-85B97DB3DD53}"/>
              </a:ext>
            </a:extLst>
          </p:cNvPr>
          <p:cNvSpPr>
            <a:spLocks noGrp="1"/>
          </p:cNvSpPr>
          <p:nvPr>
            <p:ph type="ftr" sz="quarter" idx="11"/>
          </p:nvPr>
        </p:nvSpPr>
        <p:spPr/>
        <p:txBody>
          <a:bodyPr/>
          <a:lstStyle/>
          <a:p>
            <a:endParaRPr lang="ko-KR" altLang="en-US"/>
          </a:p>
        </p:txBody>
      </p:sp>
      <p:sp>
        <p:nvSpPr>
          <p:cNvPr id="9" name="Slide Number Placeholder 8">
            <a:extLst>
              <a:ext uri="{FF2B5EF4-FFF2-40B4-BE49-F238E27FC236}">
                <a16:creationId xmlns:a16="http://schemas.microsoft.com/office/drawing/2014/main" id="{8EAEADD7-356E-4746-876A-20666B2D4187}"/>
              </a:ext>
            </a:extLst>
          </p:cNvPr>
          <p:cNvSpPr>
            <a:spLocks noGrp="1"/>
          </p:cNvSpPr>
          <p:nvPr>
            <p:ph type="sldNum" sz="quarter" idx="12"/>
          </p:nvPr>
        </p:nvSpPr>
        <p:spPr/>
        <p:txBody>
          <a:bodyPr/>
          <a:lstStyle/>
          <a:p>
            <a:fld id="{2654AE5A-6B7D-4279-B573-0AEBB437A327}" type="slidenum">
              <a:rPr lang="ko-KR" altLang="en-US" smtClean="0"/>
              <a:t>‹#›</a:t>
            </a:fld>
            <a:endParaRPr lang="ko-KR" altLang="en-US"/>
          </a:p>
        </p:txBody>
      </p:sp>
    </p:spTree>
    <p:extLst>
      <p:ext uri="{BB962C8B-B14F-4D97-AF65-F5344CB8AC3E}">
        <p14:creationId xmlns:p14="http://schemas.microsoft.com/office/powerpoint/2010/main" val="13179375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39CF9-7946-E245-8154-0EC90E74FFAA}"/>
              </a:ext>
            </a:extLst>
          </p:cNvPr>
          <p:cNvSpPr>
            <a:spLocks noGrp="1"/>
          </p:cNvSpPr>
          <p:nvPr>
            <p:ph type="title"/>
          </p:nvPr>
        </p:nvSpPr>
        <p:spPr/>
        <p:txBody>
          <a:bodyPr/>
          <a:lstStyle/>
          <a:p>
            <a:r>
              <a:rPr lang="en-US" altLang="ko-KR"/>
              <a:t>Click to edit Master title style</a:t>
            </a:r>
            <a:endParaRPr lang="en-KR"/>
          </a:p>
        </p:txBody>
      </p:sp>
      <p:sp>
        <p:nvSpPr>
          <p:cNvPr id="3" name="Date Placeholder 2">
            <a:extLst>
              <a:ext uri="{FF2B5EF4-FFF2-40B4-BE49-F238E27FC236}">
                <a16:creationId xmlns:a16="http://schemas.microsoft.com/office/drawing/2014/main" id="{24FF66AC-3577-5545-B66E-6409BC42C014}"/>
              </a:ext>
            </a:extLst>
          </p:cNvPr>
          <p:cNvSpPr>
            <a:spLocks noGrp="1"/>
          </p:cNvSpPr>
          <p:nvPr>
            <p:ph type="dt" sz="half" idx="10"/>
          </p:nvPr>
        </p:nvSpPr>
        <p:spPr/>
        <p:txBody>
          <a:bodyPr/>
          <a:lstStyle/>
          <a:p>
            <a:fld id="{23251999-BDD6-4C80-9FA8-4DFB19F6560D}" type="datetime1">
              <a:rPr lang="ko-KR" altLang="en-US" smtClean="0"/>
              <a:t>2024-01-18</a:t>
            </a:fld>
            <a:endParaRPr lang="ko-KR" altLang="en-US"/>
          </a:p>
        </p:txBody>
      </p:sp>
      <p:sp>
        <p:nvSpPr>
          <p:cNvPr id="4" name="Footer Placeholder 3">
            <a:extLst>
              <a:ext uri="{FF2B5EF4-FFF2-40B4-BE49-F238E27FC236}">
                <a16:creationId xmlns:a16="http://schemas.microsoft.com/office/drawing/2014/main" id="{E85F0DF4-EDDA-C640-9D0D-11148847130E}"/>
              </a:ext>
            </a:extLst>
          </p:cNvPr>
          <p:cNvSpPr>
            <a:spLocks noGrp="1"/>
          </p:cNvSpPr>
          <p:nvPr>
            <p:ph type="ftr" sz="quarter" idx="11"/>
          </p:nvPr>
        </p:nvSpPr>
        <p:spPr/>
        <p:txBody>
          <a:bodyPr/>
          <a:lstStyle/>
          <a:p>
            <a:endParaRPr lang="ko-KR" altLang="en-US"/>
          </a:p>
        </p:txBody>
      </p:sp>
      <p:sp>
        <p:nvSpPr>
          <p:cNvPr id="5" name="Slide Number Placeholder 4">
            <a:extLst>
              <a:ext uri="{FF2B5EF4-FFF2-40B4-BE49-F238E27FC236}">
                <a16:creationId xmlns:a16="http://schemas.microsoft.com/office/drawing/2014/main" id="{DEE73A88-4805-4048-969F-87E2B1259DD0}"/>
              </a:ext>
            </a:extLst>
          </p:cNvPr>
          <p:cNvSpPr>
            <a:spLocks noGrp="1"/>
          </p:cNvSpPr>
          <p:nvPr>
            <p:ph type="sldNum" sz="quarter" idx="12"/>
          </p:nvPr>
        </p:nvSpPr>
        <p:spPr/>
        <p:txBody>
          <a:bodyPr/>
          <a:lstStyle/>
          <a:p>
            <a:fld id="{2654AE5A-6B7D-4279-B573-0AEBB437A327}" type="slidenum">
              <a:rPr lang="ko-KR" altLang="en-US" smtClean="0"/>
              <a:t>‹#›</a:t>
            </a:fld>
            <a:endParaRPr lang="ko-KR" altLang="en-US"/>
          </a:p>
        </p:txBody>
      </p:sp>
    </p:spTree>
    <p:extLst>
      <p:ext uri="{BB962C8B-B14F-4D97-AF65-F5344CB8AC3E}">
        <p14:creationId xmlns:p14="http://schemas.microsoft.com/office/powerpoint/2010/main" val="23307568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629440-CB1C-7745-9E7C-7490F9B745F6}"/>
              </a:ext>
            </a:extLst>
          </p:cNvPr>
          <p:cNvSpPr>
            <a:spLocks noGrp="1"/>
          </p:cNvSpPr>
          <p:nvPr>
            <p:ph type="title"/>
          </p:nvPr>
        </p:nvSpPr>
        <p:spPr>
          <a:xfrm>
            <a:off x="839788" y="457200"/>
            <a:ext cx="3932237" cy="1600200"/>
          </a:xfrm>
        </p:spPr>
        <p:txBody>
          <a:bodyPr anchor="b"/>
          <a:lstStyle>
            <a:lvl1pPr>
              <a:defRPr sz="3200"/>
            </a:lvl1pPr>
          </a:lstStyle>
          <a:p>
            <a:r>
              <a:rPr lang="en-US" altLang="ko-KR"/>
              <a:t>Click to edit Master title style</a:t>
            </a:r>
            <a:endParaRPr lang="en-KR"/>
          </a:p>
        </p:txBody>
      </p:sp>
      <p:sp>
        <p:nvSpPr>
          <p:cNvPr id="3" name="Content Placeholder 2">
            <a:extLst>
              <a:ext uri="{FF2B5EF4-FFF2-40B4-BE49-F238E27FC236}">
                <a16:creationId xmlns:a16="http://schemas.microsoft.com/office/drawing/2014/main" id="{395AE8CC-5639-794D-8260-71253268C24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ko-KR"/>
              <a:t>Click to edit Master text styles</a:t>
            </a:r>
          </a:p>
          <a:p>
            <a:pPr lvl="1"/>
            <a:r>
              <a:rPr lang="en-US" altLang="ko-KR"/>
              <a:t>Second level</a:t>
            </a:r>
          </a:p>
          <a:p>
            <a:pPr lvl="2"/>
            <a:r>
              <a:rPr lang="en-US" altLang="ko-KR"/>
              <a:t>Third level</a:t>
            </a:r>
          </a:p>
          <a:p>
            <a:pPr lvl="3"/>
            <a:r>
              <a:rPr lang="en-US" altLang="ko-KR"/>
              <a:t>Fourth level</a:t>
            </a:r>
          </a:p>
          <a:p>
            <a:pPr lvl="4"/>
            <a:r>
              <a:rPr lang="en-US" altLang="ko-KR"/>
              <a:t>Fifth level</a:t>
            </a:r>
            <a:endParaRPr lang="en-KR"/>
          </a:p>
        </p:txBody>
      </p:sp>
      <p:sp>
        <p:nvSpPr>
          <p:cNvPr id="4" name="Text Placeholder 3">
            <a:extLst>
              <a:ext uri="{FF2B5EF4-FFF2-40B4-BE49-F238E27FC236}">
                <a16:creationId xmlns:a16="http://schemas.microsoft.com/office/drawing/2014/main" id="{149DBABF-69F9-E646-83E6-22C62ABE75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ko-KR"/>
              <a:t>Click to edit Master text styles</a:t>
            </a:r>
          </a:p>
        </p:txBody>
      </p:sp>
      <p:sp>
        <p:nvSpPr>
          <p:cNvPr id="5" name="Date Placeholder 4">
            <a:extLst>
              <a:ext uri="{FF2B5EF4-FFF2-40B4-BE49-F238E27FC236}">
                <a16:creationId xmlns:a16="http://schemas.microsoft.com/office/drawing/2014/main" id="{E5057D24-95BE-1A41-8163-D687D78E2311}"/>
              </a:ext>
            </a:extLst>
          </p:cNvPr>
          <p:cNvSpPr>
            <a:spLocks noGrp="1"/>
          </p:cNvSpPr>
          <p:nvPr>
            <p:ph type="dt" sz="half" idx="10"/>
          </p:nvPr>
        </p:nvSpPr>
        <p:spPr/>
        <p:txBody>
          <a:bodyPr/>
          <a:lstStyle/>
          <a:p>
            <a:fld id="{4FD6CF1D-24C3-41F7-82E5-0B7191ECE205}" type="datetime1">
              <a:rPr lang="ko-KR" altLang="en-US" smtClean="0"/>
              <a:t>2024-01-18</a:t>
            </a:fld>
            <a:endParaRPr lang="ko-KR" altLang="en-US"/>
          </a:p>
        </p:txBody>
      </p:sp>
      <p:sp>
        <p:nvSpPr>
          <p:cNvPr id="6" name="Footer Placeholder 5">
            <a:extLst>
              <a:ext uri="{FF2B5EF4-FFF2-40B4-BE49-F238E27FC236}">
                <a16:creationId xmlns:a16="http://schemas.microsoft.com/office/drawing/2014/main" id="{7BD21857-AF67-FD4E-8FFF-4074B455D881}"/>
              </a:ext>
            </a:extLst>
          </p:cNvPr>
          <p:cNvSpPr>
            <a:spLocks noGrp="1"/>
          </p:cNvSpPr>
          <p:nvPr>
            <p:ph type="ftr" sz="quarter" idx="11"/>
          </p:nvPr>
        </p:nvSpPr>
        <p:spPr/>
        <p:txBody>
          <a:bodyPr/>
          <a:lstStyle/>
          <a:p>
            <a:endParaRPr lang="ko-KR" altLang="en-US"/>
          </a:p>
        </p:txBody>
      </p:sp>
      <p:sp>
        <p:nvSpPr>
          <p:cNvPr id="7" name="Slide Number Placeholder 6">
            <a:extLst>
              <a:ext uri="{FF2B5EF4-FFF2-40B4-BE49-F238E27FC236}">
                <a16:creationId xmlns:a16="http://schemas.microsoft.com/office/drawing/2014/main" id="{CA8F994F-93C5-E34D-BEBF-EF8218E6F484}"/>
              </a:ext>
            </a:extLst>
          </p:cNvPr>
          <p:cNvSpPr>
            <a:spLocks noGrp="1"/>
          </p:cNvSpPr>
          <p:nvPr>
            <p:ph type="sldNum" sz="quarter" idx="12"/>
          </p:nvPr>
        </p:nvSpPr>
        <p:spPr/>
        <p:txBody>
          <a:bodyPr/>
          <a:lstStyle/>
          <a:p>
            <a:fld id="{2654AE5A-6B7D-4279-B573-0AEBB437A327}" type="slidenum">
              <a:rPr lang="ko-KR" altLang="en-US" smtClean="0"/>
              <a:t>‹#›</a:t>
            </a:fld>
            <a:endParaRPr lang="ko-KR" altLang="en-US"/>
          </a:p>
        </p:txBody>
      </p:sp>
    </p:spTree>
    <p:extLst>
      <p:ext uri="{BB962C8B-B14F-4D97-AF65-F5344CB8AC3E}">
        <p14:creationId xmlns:p14="http://schemas.microsoft.com/office/powerpoint/2010/main" val="26945613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61B78C-03DA-784B-BACE-600EDDBBC761}"/>
              </a:ext>
            </a:extLst>
          </p:cNvPr>
          <p:cNvSpPr>
            <a:spLocks noGrp="1"/>
          </p:cNvSpPr>
          <p:nvPr>
            <p:ph type="title"/>
          </p:nvPr>
        </p:nvSpPr>
        <p:spPr>
          <a:xfrm>
            <a:off x="839788" y="457200"/>
            <a:ext cx="3932237" cy="1600200"/>
          </a:xfrm>
        </p:spPr>
        <p:txBody>
          <a:bodyPr anchor="b"/>
          <a:lstStyle>
            <a:lvl1pPr>
              <a:defRPr sz="3200"/>
            </a:lvl1pPr>
          </a:lstStyle>
          <a:p>
            <a:r>
              <a:rPr lang="en-US" altLang="ko-KR"/>
              <a:t>Click to edit Master title style</a:t>
            </a:r>
            <a:endParaRPr lang="en-KR"/>
          </a:p>
        </p:txBody>
      </p:sp>
      <p:sp>
        <p:nvSpPr>
          <p:cNvPr id="3" name="Picture Placeholder 2">
            <a:extLst>
              <a:ext uri="{FF2B5EF4-FFF2-40B4-BE49-F238E27FC236}">
                <a16:creationId xmlns:a16="http://schemas.microsoft.com/office/drawing/2014/main" id="{18D23FAA-E2F7-9143-9163-183AE9286E6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a:t>Click icon to add picture</a:t>
            </a:r>
            <a:endParaRPr lang="en-KR"/>
          </a:p>
        </p:txBody>
      </p:sp>
      <p:sp>
        <p:nvSpPr>
          <p:cNvPr id="4" name="Text Placeholder 3">
            <a:extLst>
              <a:ext uri="{FF2B5EF4-FFF2-40B4-BE49-F238E27FC236}">
                <a16:creationId xmlns:a16="http://schemas.microsoft.com/office/drawing/2014/main" id="{B72E2186-8428-2F4E-A202-E17A2005566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ko-KR"/>
              <a:t>Click to edit Master text styles</a:t>
            </a:r>
          </a:p>
        </p:txBody>
      </p:sp>
      <p:sp>
        <p:nvSpPr>
          <p:cNvPr id="5" name="Date Placeholder 4">
            <a:extLst>
              <a:ext uri="{FF2B5EF4-FFF2-40B4-BE49-F238E27FC236}">
                <a16:creationId xmlns:a16="http://schemas.microsoft.com/office/drawing/2014/main" id="{3AA01D1D-7E13-A54F-A2B7-730E20BA1DC8}"/>
              </a:ext>
            </a:extLst>
          </p:cNvPr>
          <p:cNvSpPr>
            <a:spLocks noGrp="1"/>
          </p:cNvSpPr>
          <p:nvPr>
            <p:ph type="dt" sz="half" idx="10"/>
          </p:nvPr>
        </p:nvSpPr>
        <p:spPr/>
        <p:txBody>
          <a:bodyPr/>
          <a:lstStyle/>
          <a:p>
            <a:fld id="{EAF56DE7-4B76-41F9-BAAB-ED0F15CEBB03}" type="datetime1">
              <a:rPr lang="ko-KR" altLang="en-US" smtClean="0"/>
              <a:t>2024-01-18</a:t>
            </a:fld>
            <a:endParaRPr lang="ko-KR" altLang="en-US"/>
          </a:p>
        </p:txBody>
      </p:sp>
      <p:sp>
        <p:nvSpPr>
          <p:cNvPr id="6" name="Footer Placeholder 5">
            <a:extLst>
              <a:ext uri="{FF2B5EF4-FFF2-40B4-BE49-F238E27FC236}">
                <a16:creationId xmlns:a16="http://schemas.microsoft.com/office/drawing/2014/main" id="{87CBAE79-DF7D-0441-9571-969C6A23338E}"/>
              </a:ext>
            </a:extLst>
          </p:cNvPr>
          <p:cNvSpPr>
            <a:spLocks noGrp="1"/>
          </p:cNvSpPr>
          <p:nvPr>
            <p:ph type="ftr" sz="quarter" idx="11"/>
          </p:nvPr>
        </p:nvSpPr>
        <p:spPr/>
        <p:txBody>
          <a:bodyPr/>
          <a:lstStyle/>
          <a:p>
            <a:endParaRPr lang="ko-KR" altLang="en-US"/>
          </a:p>
        </p:txBody>
      </p:sp>
      <p:sp>
        <p:nvSpPr>
          <p:cNvPr id="7" name="Slide Number Placeholder 6">
            <a:extLst>
              <a:ext uri="{FF2B5EF4-FFF2-40B4-BE49-F238E27FC236}">
                <a16:creationId xmlns:a16="http://schemas.microsoft.com/office/drawing/2014/main" id="{8725F2D9-2050-2341-B79E-883A6329D590}"/>
              </a:ext>
            </a:extLst>
          </p:cNvPr>
          <p:cNvSpPr>
            <a:spLocks noGrp="1"/>
          </p:cNvSpPr>
          <p:nvPr>
            <p:ph type="sldNum" sz="quarter" idx="12"/>
          </p:nvPr>
        </p:nvSpPr>
        <p:spPr/>
        <p:txBody>
          <a:bodyPr/>
          <a:lstStyle/>
          <a:p>
            <a:fld id="{2654AE5A-6B7D-4279-B573-0AEBB437A327}" type="slidenum">
              <a:rPr lang="ko-KR" altLang="en-US" smtClean="0"/>
              <a:t>‹#›</a:t>
            </a:fld>
            <a:endParaRPr lang="ko-KR" altLang="en-US"/>
          </a:p>
        </p:txBody>
      </p:sp>
    </p:spTree>
    <p:extLst>
      <p:ext uri="{BB962C8B-B14F-4D97-AF65-F5344CB8AC3E}">
        <p14:creationId xmlns:p14="http://schemas.microsoft.com/office/powerpoint/2010/main" val="15632168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9ED727-2E25-5F47-A58C-3AC09FA8AE5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ko-KR" altLang="en-US"/>
              <a:t>마스터 제목 스타일 편집</a:t>
            </a:r>
            <a:endParaRPr lang="en-KR"/>
          </a:p>
        </p:txBody>
      </p:sp>
      <p:sp>
        <p:nvSpPr>
          <p:cNvPr id="3" name="Text Placeholder 2">
            <a:extLst>
              <a:ext uri="{FF2B5EF4-FFF2-40B4-BE49-F238E27FC236}">
                <a16:creationId xmlns:a16="http://schemas.microsoft.com/office/drawing/2014/main" id="{8702602B-BD4B-7748-823C-40B180D6658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KR"/>
          </a:p>
        </p:txBody>
      </p:sp>
      <p:sp>
        <p:nvSpPr>
          <p:cNvPr id="4" name="Date Placeholder 3">
            <a:extLst>
              <a:ext uri="{FF2B5EF4-FFF2-40B4-BE49-F238E27FC236}">
                <a16:creationId xmlns:a16="http://schemas.microsoft.com/office/drawing/2014/main" id="{562C7A71-51D1-B844-91CF-C41F7C8D976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87DF0C-2BE7-4DDB-A075-644F17C5D79E}" type="datetime1">
              <a:rPr lang="ko-KR" altLang="en-US" smtClean="0"/>
              <a:t>2024-01-18</a:t>
            </a:fld>
            <a:endParaRPr lang="ko-KR" altLang="en-US"/>
          </a:p>
        </p:txBody>
      </p:sp>
      <p:sp>
        <p:nvSpPr>
          <p:cNvPr id="5" name="Footer Placeholder 4">
            <a:extLst>
              <a:ext uri="{FF2B5EF4-FFF2-40B4-BE49-F238E27FC236}">
                <a16:creationId xmlns:a16="http://schemas.microsoft.com/office/drawing/2014/main" id="{BB307789-2A6E-B442-9071-5ECC9280BC9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ko-KR" altLang="en-US"/>
          </a:p>
        </p:txBody>
      </p:sp>
      <p:sp>
        <p:nvSpPr>
          <p:cNvPr id="6" name="Slide Number Placeholder 5">
            <a:extLst>
              <a:ext uri="{FF2B5EF4-FFF2-40B4-BE49-F238E27FC236}">
                <a16:creationId xmlns:a16="http://schemas.microsoft.com/office/drawing/2014/main" id="{3BEE52B8-4D1B-B04D-A0C2-BA15B91FA2D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54AE5A-6B7D-4279-B573-0AEBB437A327}" type="slidenum">
              <a:rPr lang="ko-KR" altLang="en-US" smtClean="0"/>
              <a:t>‹#›</a:t>
            </a:fld>
            <a:endParaRPr lang="ko-KR" altLang="en-US"/>
          </a:p>
        </p:txBody>
      </p:sp>
    </p:spTree>
    <p:extLst>
      <p:ext uri="{BB962C8B-B14F-4D97-AF65-F5344CB8AC3E}">
        <p14:creationId xmlns:p14="http://schemas.microsoft.com/office/powerpoint/2010/main" val="2880088704"/>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hf hdr="0" ftr="0" dt="0"/>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pn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B06775-027B-D2F3-F700-85D512926E7A}"/>
              </a:ext>
            </a:extLst>
          </p:cNvPr>
          <p:cNvSpPr>
            <a:spLocks noGrp="1"/>
          </p:cNvSpPr>
          <p:nvPr>
            <p:ph type="ctrTitle"/>
          </p:nvPr>
        </p:nvSpPr>
        <p:spPr>
          <a:xfrm>
            <a:off x="1524000" y="1290002"/>
            <a:ext cx="9144000" cy="2458641"/>
          </a:xfrm>
        </p:spPr>
        <p:txBody>
          <a:bodyPr>
            <a:normAutofit/>
          </a:bodyPr>
          <a:lstStyle/>
          <a:p>
            <a:r>
              <a:rPr lang="en-US" altLang="ko-KR" sz="4000" dirty="0"/>
              <a:t>[JVET-AG0081] AHG9: On </a:t>
            </a:r>
            <a:r>
              <a:rPr lang="en-US" altLang="ko-KR" sz="4000" dirty="0" err="1"/>
              <a:t>signalling</a:t>
            </a:r>
            <a:r>
              <a:rPr lang="en-US" altLang="ko-KR" sz="4000" dirty="0"/>
              <a:t> privacy protection information in SEI message </a:t>
            </a:r>
            <a:endParaRPr lang="ko-KR" altLang="en-US" sz="4000" dirty="0"/>
          </a:p>
        </p:txBody>
      </p:sp>
      <p:sp>
        <p:nvSpPr>
          <p:cNvPr id="3" name="Subtitle 2">
            <a:extLst>
              <a:ext uri="{FF2B5EF4-FFF2-40B4-BE49-F238E27FC236}">
                <a16:creationId xmlns:a16="http://schemas.microsoft.com/office/drawing/2014/main" id="{86637FF1-8ACC-F1BA-A117-3D4332120046}"/>
              </a:ext>
            </a:extLst>
          </p:cNvPr>
          <p:cNvSpPr>
            <a:spLocks noGrp="1"/>
          </p:cNvSpPr>
          <p:nvPr>
            <p:ph type="subTitle" idx="1"/>
          </p:nvPr>
        </p:nvSpPr>
        <p:spPr/>
        <p:txBody>
          <a:bodyPr>
            <a:normAutofit/>
          </a:bodyPr>
          <a:lstStyle/>
          <a:p>
            <a:r>
              <a:rPr lang="en-US" altLang="ko-KR" sz="2000" u="sng" dirty="0" err="1">
                <a:solidFill>
                  <a:schemeClr val="tx1">
                    <a:lumMod val="75000"/>
                    <a:lumOff val="25000"/>
                  </a:schemeClr>
                </a:solidFill>
              </a:rPr>
              <a:t>Chul</a:t>
            </a:r>
            <a:r>
              <a:rPr lang="en-US" altLang="ko-KR" sz="2000" u="sng" dirty="0">
                <a:solidFill>
                  <a:schemeClr val="tx1">
                    <a:lumMod val="75000"/>
                    <a:lumOff val="25000"/>
                  </a:schemeClr>
                </a:solidFill>
              </a:rPr>
              <a:t> </a:t>
            </a:r>
            <a:r>
              <a:rPr lang="en-US" altLang="ko-KR" sz="2000" u="sng" dirty="0" err="1">
                <a:solidFill>
                  <a:schemeClr val="tx1">
                    <a:lumMod val="75000"/>
                    <a:lumOff val="25000"/>
                  </a:schemeClr>
                </a:solidFill>
              </a:rPr>
              <a:t>Keun</a:t>
            </a:r>
            <a:r>
              <a:rPr lang="en-US" altLang="ko-KR" sz="2000" u="sng" dirty="0">
                <a:solidFill>
                  <a:schemeClr val="tx1">
                    <a:lumMod val="75000"/>
                    <a:lumOff val="25000"/>
                  </a:schemeClr>
                </a:solidFill>
              </a:rPr>
              <a:t> Kim</a:t>
            </a:r>
            <a:r>
              <a:rPr lang="en-US" altLang="ko-KR" sz="2000" dirty="0">
                <a:solidFill>
                  <a:schemeClr val="tx1">
                    <a:lumMod val="75000"/>
                    <a:lumOff val="25000"/>
                  </a:schemeClr>
                </a:solidFill>
              </a:rPr>
              <a:t>, Hendry, </a:t>
            </a:r>
            <a:r>
              <a:rPr lang="en-US" altLang="ko-KR" sz="2000" dirty="0" err="1">
                <a:solidFill>
                  <a:schemeClr val="tx1">
                    <a:lumMod val="75000"/>
                    <a:lumOff val="25000"/>
                  </a:schemeClr>
                </a:solidFill>
              </a:rPr>
              <a:t>Jaehyun</a:t>
            </a:r>
            <a:r>
              <a:rPr lang="en-US" altLang="ko-KR" sz="2000" dirty="0">
                <a:solidFill>
                  <a:schemeClr val="tx1">
                    <a:lumMod val="75000"/>
                    <a:lumOff val="25000"/>
                  </a:schemeClr>
                </a:solidFill>
              </a:rPr>
              <a:t> Lim, Seung </a:t>
            </a:r>
            <a:r>
              <a:rPr lang="en-US" altLang="ko-KR" sz="2000" dirty="0" err="1">
                <a:solidFill>
                  <a:schemeClr val="tx1">
                    <a:lumMod val="75000"/>
                    <a:lumOff val="25000"/>
                  </a:schemeClr>
                </a:solidFill>
              </a:rPr>
              <a:t>hwan</a:t>
            </a:r>
            <a:r>
              <a:rPr lang="en-US" altLang="ko-KR" sz="2000" dirty="0">
                <a:solidFill>
                  <a:schemeClr val="tx1">
                    <a:lumMod val="75000"/>
                    <a:lumOff val="25000"/>
                  </a:schemeClr>
                </a:solidFill>
              </a:rPr>
              <a:t> Kim</a:t>
            </a:r>
          </a:p>
        </p:txBody>
      </p:sp>
    </p:spTree>
    <p:extLst>
      <p:ext uri="{BB962C8B-B14F-4D97-AF65-F5344CB8AC3E}">
        <p14:creationId xmlns:p14="http://schemas.microsoft.com/office/powerpoint/2010/main" val="14747955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BE78BB-4A00-42AC-FE18-B6A9A880DEDB}"/>
              </a:ext>
            </a:extLst>
          </p:cNvPr>
          <p:cNvSpPr>
            <a:spLocks noGrp="1"/>
          </p:cNvSpPr>
          <p:nvPr>
            <p:ph type="title"/>
          </p:nvPr>
        </p:nvSpPr>
        <p:spPr/>
        <p:txBody>
          <a:bodyPr/>
          <a:lstStyle/>
          <a:p>
            <a:r>
              <a:rPr lang="en-US" altLang="ko-KR" dirty="0">
                <a:latin typeface="+mn-ea"/>
                <a:ea typeface="+mn-ea"/>
              </a:rPr>
              <a:t>Motivation</a:t>
            </a:r>
            <a:endParaRPr lang="ko-KR" altLang="en-US" dirty="0">
              <a:latin typeface="+mn-ea"/>
              <a:ea typeface="+mn-ea"/>
            </a:endParaRPr>
          </a:p>
        </p:txBody>
      </p:sp>
      <p:sp>
        <p:nvSpPr>
          <p:cNvPr id="3" name="Content Placeholder 2">
            <a:extLst>
              <a:ext uri="{FF2B5EF4-FFF2-40B4-BE49-F238E27FC236}">
                <a16:creationId xmlns:a16="http://schemas.microsoft.com/office/drawing/2014/main" id="{32F3D66E-6B6D-A874-C54B-F7BB738ED721}"/>
              </a:ext>
            </a:extLst>
          </p:cNvPr>
          <p:cNvSpPr>
            <a:spLocks noGrp="1"/>
          </p:cNvSpPr>
          <p:nvPr>
            <p:ph idx="1"/>
          </p:nvPr>
        </p:nvSpPr>
        <p:spPr>
          <a:xfrm>
            <a:off x="838199" y="1274618"/>
            <a:ext cx="10515599" cy="5260769"/>
          </a:xfrm>
        </p:spPr>
        <p:txBody>
          <a:bodyPr>
            <a:normAutofit/>
          </a:bodyPr>
          <a:lstStyle/>
          <a:p>
            <a:r>
              <a:rPr lang="en-US" altLang="ko-KR" dirty="0">
                <a:latin typeface="Times New Roman" panose="02020603050405020304" pitchFamily="18" charset="0"/>
                <a:cs typeface="Times New Roman" panose="02020603050405020304" pitchFamily="18" charset="0"/>
              </a:rPr>
              <a:t>Collection, distribution, and usage of image/video containing personal information are strictly regulated. </a:t>
            </a:r>
          </a:p>
          <a:p>
            <a:r>
              <a:rPr lang="en-US" altLang="ko-KR" dirty="0">
                <a:latin typeface="Times New Roman" panose="02020603050405020304" pitchFamily="18" charset="0"/>
                <a:cs typeface="Times New Roman" panose="02020603050405020304" pitchFamily="18" charset="0"/>
              </a:rPr>
              <a:t>It is common practice to adopt privacy protection such as anonymization and de-identification in order to comply with regulations</a:t>
            </a:r>
          </a:p>
          <a:p>
            <a:pPr lvl="1"/>
            <a:endParaRPr lang="en-US" altLang="ko-KR" dirty="0">
              <a:latin typeface="Times New Roman" panose="02020603050405020304" pitchFamily="18" charset="0"/>
              <a:cs typeface="Times New Roman" panose="02020603050405020304" pitchFamily="18" charset="0"/>
            </a:endParaRPr>
          </a:p>
          <a:p>
            <a:pPr lvl="1"/>
            <a:endParaRPr lang="en-US" altLang="ko-KR" dirty="0">
              <a:latin typeface="Times New Roman" panose="02020603050405020304" pitchFamily="18" charset="0"/>
              <a:cs typeface="Times New Roman" panose="02020603050405020304" pitchFamily="18" charset="0"/>
            </a:endParaRPr>
          </a:p>
          <a:p>
            <a:pPr lvl="1"/>
            <a:endParaRPr lang="en-US" altLang="ko-KR" dirty="0">
              <a:latin typeface="Times New Roman" panose="02020603050405020304" pitchFamily="18" charset="0"/>
              <a:cs typeface="Times New Roman" panose="02020603050405020304" pitchFamily="18" charset="0"/>
            </a:endParaRPr>
          </a:p>
        </p:txBody>
      </p:sp>
      <p:sp>
        <p:nvSpPr>
          <p:cNvPr id="4" name="슬라이드 번호 개체 틀 3"/>
          <p:cNvSpPr>
            <a:spLocks noGrp="1"/>
          </p:cNvSpPr>
          <p:nvPr>
            <p:ph type="sldNum" sz="quarter" idx="12"/>
          </p:nvPr>
        </p:nvSpPr>
        <p:spPr/>
        <p:txBody>
          <a:bodyPr/>
          <a:lstStyle/>
          <a:p>
            <a:fld id="{2654AE5A-6B7D-4279-B573-0AEBB437A327}" type="slidenum">
              <a:rPr lang="ko-KR" altLang="en-US" smtClean="0"/>
              <a:t>2</a:t>
            </a:fld>
            <a:endParaRPr lang="ko-KR" altLang="en-US"/>
          </a:p>
        </p:txBody>
      </p:sp>
      <p:pic>
        <p:nvPicPr>
          <p:cNvPr id="61" name="그림 60"/>
          <p:cNvPicPr>
            <a:picLocks noChangeAspect="1"/>
          </p:cNvPicPr>
          <p:nvPr/>
        </p:nvPicPr>
        <p:blipFill>
          <a:blip r:embed="rId3">
            <a:extLst>
              <a:ext uri="{BEBA8EAE-BF5A-486C-A8C5-ECC9F3942E4B}">
                <a14:imgProps xmlns:a14="http://schemas.microsoft.com/office/drawing/2010/main">
                  <a14:imgLayer r:embed="rId4">
                    <a14:imgEffect>
                      <a14:backgroundRemoval t="4851" b="89552" l="9873" r="94586"/>
                    </a14:imgEffect>
                  </a14:imgLayer>
                </a14:imgProps>
              </a:ext>
            </a:extLst>
          </a:blip>
          <a:stretch>
            <a:fillRect/>
          </a:stretch>
        </p:blipFill>
        <p:spPr>
          <a:xfrm>
            <a:off x="1424650" y="3511036"/>
            <a:ext cx="617221" cy="526800"/>
          </a:xfrm>
          <a:prstGeom prst="rect">
            <a:avLst/>
          </a:prstGeom>
        </p:spPr>
      </p:pic>
      <p:pic>
        <p:nvPicPr>
          <p:cNvPr id="62" name="그림 61"/>
          <p:cNvPicPr>
            <a:picLocks noChangeAspect="1"/>
          </p:cNvPicPr>
          <p:nvPr/>
        </p:nvPicPr>
        <p:blipFill>
          <a:blip r:embed="rId5"/>
          <a:stretch>
            <a:fillRect/>
          </a:stretch>
        </p:blipFill>
        <p:spPr>
          <a:xfrm flipH="1">
            <a:off x="1413221" y="4232662"/>
            <a:ext cx="642941" cy="482918"/>
          </a:xfrm>
          <a:prstGeom prst="rect">
            <a:avLst/>
          </a:prstGeom>
        </p:spPr>
      </p:pic>
      <p:sp>
        <p:nvSpPr>
          <p:cNvPr id="63" name="직사각형 62"/>
          <p:cNvSpPr/>
          <p:nvPr/>
        </p:nvSpPr>
        <p:spPr>
          <a:xfrm>
            <a:off x="4204874" y="3878701"/>
            <a:ext cx="1117454" cy="563593"/>
          </a:xfrm>
          <a:prstGeom prst="rect">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ko-KR" sz="1600" dirty="0">
                <a:solidFill>
                  <a:schemeClr val="tx1"/>
                </a:solidFill>
                <a:latin typeface="Times New Roman" panose="02020603050405020304" pitchFamily="18" charset="0"/>
                <a:cs typeface="Times New Roman" panose="02020603050405020304" pitchFamily="18" charset="0"/>
              </a:rPr>
              <a:t>Video Encoder</a:t>
            </a:r>
            <a:endParaRPr lang="ko-KR" altLang="en-US" sz="1600" dirty="0">
              <a:solidFill>
                <a:schemeClr val="tx1"/>
              </a:solidFill>
              <a:latin typeface="Times New Roman" panose="02020603050405020304" pitchFamily="18" charset="0"/>
              <a:cs typeface="Times New Roman" panose="02020603050405020304" pitchFamily="18" charset="0"/>
            </a:endParaRPr>
          </a:p>
        </p:txBody>
      </p:sp>
      <p:cxnSp>
        <p:nvCxnSpPr>
          <p:cNvPr id="64" name="직선 화살표 연결선 63"/>
          <p:cNvCxnSpPr/>
          <p:nvPr/>
        </p:nvCxnSpPr>
        <p:spPr>
          <a:xfrm flipV="1">
            <a:off x="1934553" y="4163953"/>
            <a:ext cx="650519" cy="251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5" name="구름 64"/>
          <p:cNvSpPr/>
          <p:nvPr/>
        </p:nvSpPr>
        <p:spPr>
          <a:xfrm>
            <a:off x="5710234" y="3905621"/>
            <a:ext cx="933450" cy="509754"/>
          </a:xfrm>
          <a:prstGeom prst="cloud">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Times New Roman" panose="02020603050405020304" pitchFamily="18" charset="0"/>
              <a:cs typeface="Times New Roman" panose="02020603050405020304" pitchFamily="18" charset="0"/>
            </a:endParaRPr>
          </a:p>
        </p:txBody>
      </p:sp>
      <p:cxnSp>
        <p:nvCxnSpPr>
          <p:cNvPr id="66" name="직선 화살표 연결선 65"/>
          <p:cNvCxnSpPr/>
          <p:nvPr/>
        </p:nvCxnSpPr>
        <p:spPr>
          <a:xfrm flipV="1">
            <a:off x="5322328" y="4176212"/>
            <a:ext cx="303473" cy="251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7" name="직사각형 66"/>
          <p:cNvSpPr/>
          <p:nvPr/>
        </p:nvSpPr>
        <p:spPr>
          <a:xfrm>
            <a:off x="6994168" y="3856707"/>
            <a:ext cx="1224336" cy="563593"/>
          </a:xfrm>
          <a:prstGeom prst="rect">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ko-KR" sz="1600" dirty="0">
                <a:solidFill>
                  <a:schemeClr val="tx1"/>
                </a:solidFill>
                <a:latin typeface="Times New Roman" panose="02020603050405020304" pitchFamily="18" charset="0"/>
                <a:cs typeface="Times New Roman" panose="02020603050405020304" pitchFamily="18" charset="0"/>
              </a:rPr>
              <a:t>Video Decoder</a:t>
            </a:r>
            <a:endParaRPr lang="ko-KR" altLang="en-US" sz="1600" dirty="0">
              <a:solidFill>
                <a:schemeClr val="tx1"/>
              </a:solidFill>
              <a:latin typeface="Times New Roman" panose="02020603050405020304" pitchFamily="18" charset="0"/>
              <a:cs typeface="Times New Roman" panose="02020603050405020304" pitchFamily="18" charset="0"/>
            </a:endParaRPr>
          </a:p>
        </p:txBody>
      </p:sp>
      <p:cxnSp>
        <p:nvCxnSpPr>
          <p:cNvPr id="68" name="직선 화살표 연결선 67"/>
          <p:cNvCxnSpPr/>
          <p:nvPr/>
        </p:nvCxnSpPr>
        <p:spPr>
          <a:xfrm flipV="1">
            <a:off x="6658323" y="4147663"/>
            <a:ext cx="303473" cy="251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9" name="직사각형 68"/>
          <p:cNvSpPr/>
          <p:nvPr/>
        </p:nvSpPr>
        <p:spPr>
          <a:xfrm>
            <a:off x="5710234" y="4346248"/>
            <a:ext cx="992579" cy="369332"/>
          </a:xfrm>
          <a:prstGeom prst="rect">
            <a:avLst/>
          </a:prstGeom>
        </p:spPr>
        <p:txBody>
          <a:bodyPr wrap="none">
            <a:spAutoFit/>
          </a:bodyPr>
          <a:lstStyle/>
          <a:p>
            <a:r>
              <a:rPr lang="en-US" altLang="ko-KR" dirty="0">
                <a:latin typeface="Times New Roman" panose="02020603050405020304" pitchFamily="18" charset="0"/>
                <a:cs typeface="Times New Roman" panose="02020603050405020304" pitchFamily="18" charset="0"/>
              </a:rPr>
              <a:t>Network</a:t>
            </a:r>
            <a:endParaRPr lang="ko-KR" altLang="en-US" dirty="0">
              <a:latin typeface="Times New Roman" panose="02020603050405020304" pitchFamily="18" charset="0"/>
              <a:cs typeface="Times New Roman" panose="02020603050405020304" pitchFamily="18" charset="0"/>
            </a:endParaRPr>
          </a:p>
        </p:txBody>
      </p:sp>
      <p:sp>
        <p:nvSpPr>
          <p:cNvPr id="70" name="직사각형 69"/>
          <p:cNvSpPr/>
          <p:nvPr/>
        </p:nvSpPr>
        <p:spPr>
          <a:xfrm>
            <a:off x="8521977" y="3867913"/>
            <a:ext cx="1350821" cy="563593"/>
          </a:xfrm>
          <a:prstGeom prst="rect">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ko-KR" sz="1600" dirty="0">
                <a:solidFill>
                  <a:schemeClr val="tx1"/>
                </a:solidFill>
                <a:latin typeface="Times New Roman" panose="02020603050405020304" pitchFamily="18" charset="0"/>
                <a:cs typeface="Times New Roman" panose="02020603050405020304" pitchFamily="18" charset="0"/>
              </a:rPr>
              <a:t>Machine</a:t>
            </a:r>
          </a:p>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ko-KR" sz="1600" dirty="0">
                <a:solidFill>
                  <a:schemeClr val="tx1"/>
                </a:solidFill>
                <a:latin typeface="Times New Roman" panose="02020603050405020304" pitchFamily="18" charset="0"/>
                <a:cs typeface="Times New Roman" panose="02020603050405020304" pitchFamily="18" charset="0"/>
              </a:rPr>
              <a:t>analysis</a:t>
            </a:r>
            <a:endParaRPr lang="ko-KR" altLang="en-US" sz="1600" dirty="0">
              <a:solidFill>
                <a:schemeClr val="tx1"/>
              </a:solidFill>
              <a:latin typeface="Times New Roman" panose="02020603050405020304" pitchFamily="18" charset="0"/>
              <a:cs typeface="Times New Roman" panose="02020603050405020304" pitchFamily="18" charset="0"/>
            </a:endParaRPr>
          </a:p>
        </p:txBody>
      </p:sp>
      <p:cxnSp>
        <p:nvCxnSpPr>
          <p:cNvPr id="71" name="직선 화살표 연결선 70"/>
          <p:cNvCxnSpPr/>
          <p:nvPr/>
        </p:nvCxnSpPr>
        <p:spPr>
          <a:xfrm flipV="1">
            <a:off x="8218504" y="4107442"/>
            <a:ext cx="303473" cy="251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2" name="직사각형 71"/>
          <p:cNvSpPr/>
          <p:nvPr/>
        </p:nvSpPr>
        <p:spPr>
          <a:xfrm>
            <a:off x="2617553" y="3882156"/>
            <a:ext cx="1292503" cy="563593"/>
          </a:xfrm>
          <a:prstGeom prst="rect">
            <a:avLst/>
          </a:prstGeom>
          <a:ln>
            <a:solidFill>
              <a:schemeClr val="accent2"/>
            </a:solid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ko-KR" sz="1600" dirty="0">
                <a:solidFill>
                  <a:schemeClr val="tx1"/>
                </a:solidFill>
                <a:latin typeface="Times New Roman" panose="02020603050405020304" pitchFamily="18" charset="0"/>
                <a:cs typeface="Times New Roman" panose="02020603050405020304" pitchFamily="18" charset="0"/>
              </a:rPr>
              <a:t>Privacy</a:t>
            </a:r>
          </a:p>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ko-KR" sz="1600" dirty="0">
                <a:solidFill>
                  <a:schemeClr val="tx1"/>
                </a:solidFill>
                <a:latin typeface="Times New Roman" panose="02020603050405020304" pitchFamily="18" charset="0"/>
                <a:cs typeface="Times New Roman" panose="02020603050405020304" pitchFamily="18" charset="0"/>
              </a:rPr>
              <a:t>Protection</a:t>
            </a:r>
            <a:endParaRPr lang="ko-KR" altLang="en-US" sz="1600" dirty="0">
              <a:solidFill>
                <a:schemeClr val="tx1"/>
              </a:solidFill>
              <a:latin typeface="Times New Roman" panose="02020603050405020304" pitchFamily="18" charset="0"/>
              <a:cs typeface="Times New Roman" panose="02020603050405020304" pitchFamily="18" charset="0"/>
            </a:endParaRPr>
          </a:p>
        </p:txBody>
      </p:sp>
      <p:cxnSp>
        <p:nvCxnSpPr>
          <p:cNvPr id="73" name="직선 화살표 연결선 72"/>
          <p:cNvCxnSpPr>
            <a:cxnSpLocks/>
            <a:stCxn id="72" idx="3"/>
            <a:endCxn id="63" idx="1"/>
          </p:cNvCxnSpPr>
          <p:nvPr/>
        </p:nvCxnSpPr>
        <p:spPr>
          <a:xfrm flipV="1">
            <a:off x="3910056" y="4160498"/>
            <a:ext cx="294818" cy="345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90267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2F3D66E-6B6D-A874-C54B-F7BB738ED721}"/>
              </a:ext>
            </a:extLst>
          </p:cNvPr>
          <p:cNvSpPr>
            <a:spLocks noGrp="1"/>
          </p:cNvSpPr>
          <p:nvPr>
            <p:ph idx="1"/>
          </p:nvPr>
        </p:nvSpPr>
        <p:spPr>
          <a:xfrm>
            <a:off x="838199" y="1274618"/>
            <a:ext cx="10515599" cy="5260769"/>
          </a:xfrm>
        </p:spPr>
        <p:txBody>
          <a:bodyPr vert="horz" lIns="91440" tIns="45720" rIns="91440" bIns="45720" rtlCol="0">
            <a:normAutofit/>
          </a:bodyPr>
          <a:lstStyle/>
          <a:p>
            <a:r>
              <a:rPr lang="en-US" altLang="ko-KR" dirty="0">
                <a:latin typeface="Times New Roman" panose="02020603050405020304" pitchFamily="18" charset="0"/>
                <a:cs typeface="Times New Roman" panose="02020603050405020304" pitchFamily="18" charset="0"/>
              </a:rPr>
              <a:t>The modification of personal information may impact the perception of both human and machine. </a:t>
            </a:r>
          </a:p>
          <a:p>
            <a:pPr lvl="1"/>
            <a:r>
              <a:rPr lang="en-CA" altLang="ko-KR" dirty="0">
                <a:latin typeface="Times New Roman" panose="02020603050405020304" pitchFamily="18" charset="0"/>
                <a:cs typeface="Times New Roman" panose="02020603050405020304" pitchFamily="18" charset="0"/>
              </a:rPr>
              <a:t>The reliability of perception</a:t>
            </a:r>
          </a:p>
          <a:p>
            <a:pPr lvl="2"/>
            <a:r>
              <a:rPr lang="en-US" altLang="ko-KR" sz="1800" dirty="0">
                <a:latin typeface="Times New Roman" panose="02020603050405020304" pitchFamily="18" charset="0"/>
                <a:cs typeface="Times New Roman" panose="02020603050405020304" pitchFamily="18" charset="0"/>
              </a:rPr>
              <a:t>The performance of machine analysis may be affected.</a:t>
            </a:r>
            <a:endParaRPr lang="en-CA" altLang="ko-KR" sz="1800" dirty="0">
              <a:latin typeface="Times New Roman" panose="02020603050405020304" pitchFamily="18" charset="0"/>
              <a:cs typeface="Times New Roman" panose="02020603050405020304" pitchFamily="18" charset="0"/>
            </a:endParaRPr>
          </a:p>
          <a:p>
            <a:pPr lvl="2"/>
            <a:r>
              <a:rPr lang="en-CA" altLang="ko-KR" sz="1800" dirty="0">
                <a:latin typeface="Times New Roman" panose="02020603050405020304" pitchFamily="18" charset="0"/>
                <a:cs typeface="Times New Roman" panose="02020603050405020304" pitchFamily="18" charset="0"/>
              </a:rPr>
              <a:t>The results of the analysis may differ from those obtained using the original video</a:t>
            </a:r>
          </a:p>
          <a:p>
            <a:pPr lvl="1"/>
            <a:r>
              <a:rPr lang="en-CA" altLang="ko-KR" dirty="0">
                <a:effectLst/>
                <a:latin typeface="Times New Roman" panose="02020603050405020304" pitchFamily="18" charset="0"/>
                <a:ea typeface="Times New Roman" panose="02020603050405020304" pitchFamily="18" charset="0"/>
              </a:rPr>
              <a:t>The unnecessary perception</a:t>
            </a:r>
          </a:p>
          <a:p>
            <a:pPr lvl="2"/>
            <a:r>
              <a:rPr lang="en-US" altLang="ko-KR" sz="1800" dirty="0">
                <a:latin typeface="Times New Roman" panose="02020603050405020304" pitchFamily="18" charset="0"/>
                <a:cs typeface="Times New Roman" panose="02020603050405020304" pitchFamily="18" charset="0"/>
              </a:rPr>
              <a:t>Some types of analysis may become infeasible</a:t>
            </a:r>
            <a:endParaRPr lang="en-CA" altLang="ko-KR" sz="1800" dirty="0">
              <a:latin typeface="Times New Roman" panose="02020603050405020304" pitchFamily="18" charset="0"/>
              <a:cs typeface="Times New Roman" panose="02020603050405020304" pitchFamily="18" charset="0"/>
            </a:endParaRPr>
          </a:p>
          <a:p>
            <a:r>
              <a:rPr lang="en-US" altLang="ko-KR" dirty="0">
                <a:latin typeface="Times New Roman" panose="02020603050405020304" pitchFamily="18" charset="0"/>
                <a:cs typeface="Times New Roman" panose="02020603050405020304" pitchFamily="18" charset="0"/>
              </a:rPr>
              <a:t>The information about privacy protection methods and the type of protected information can enhance the reliability of perception and reduce unnecessary perception</a:t>
            </a:r>
            <a:endParaRPr lang="en-US" altLang="ko-KR" dirty="0">
              <a:latin typeface="+mn-ea"/>
            </a:endParaRPr>
          </a:p>
        </p:txBody>
      </p:sp>
      <p:sp>
        <p:nvSpPr>
          <p:cNvPr id="2" name="Title 1">
            <a:extLst>
              <a:ext uri="{FF2B5EF4-FFF2-40B4-BE49-F238E27FC236}">
                <a16:creationId xmlns:a16="http://schemas.microsoft.com/office/drawing/2014/main" id="{71BE78BB-4A00-42AC-FE18-B6A9A880DEDB}"/>
              </a:ext>
            </a:extLst>
          </p:cNvPr>
          <p:cNvSpPr>
            <a:spLocks noGrp="1"/>
          </p:cNvSpPr>
          <p:nvPr>
            <p:ph type="title"/>
          </p:nvPr>
        </p:nvSpPr>
        <p:spPr/>
        <p:txBody>
          <a:bodyPr/>
          <a:lstStyle/>
          <a:p>
            <a:r>
              <a:rPr lang="en-US" altLang="ko-KR" dirty="0">
                <a:latin typeface="+mn-ea"/>
                <a:ea typeface="+mn-ea"/>
              </a:rPr>
              <a:t>Motivation</a:t>
            </a:r>
            <a:endParaRPr lang="ko-KR" altLang="en-US" dirty="0">
              <a:latin typeface="+mn-ea"/>
              <a:ea typeface="+mn-ea"/>
            </a:endParaRPr>
          </a:p>
        </p:txBody>
      </p:sp>
      <p:sp>
        <p:nvSpPr>
          <p:cNvPr id="4" name="슬라이드 번호 개체 틀 3"/>
          <p:cNvSpPr>
            <a:spLocks noGrp="1"/>
          </p:cNvSpPr>
          <p:nvPr>
            <p:ph type="sldNum" sz="quarter" idx="12"/>
          </p:nvPr>
        </p:nvSpPr>
        <p:spPr/>
        <p:txBody>
          <a:bodyPr/>
          <a:lstStyle/>
          <a:p>
            <a:fld id="{2654AE5A-6B7D-4279-B573-0AEBB437A327}" type="slidenum">
              <a:rPr lang="ko-KR" altLang="en-US" smtClean="0"/>
              <a:t>3</a:t>
            </a:fld>
            <a:endParaRPr lang="ko-KR" altLang="en-US"/>
          </a:p>
        </p:txBody>
      </p:sp>
      <p:pic>
        <p:nvPicPr>
          <p:cNvPr id="57" name="그림 56"/>
          <p:cNvPicPr>
            <a:picLocks noChangeAspect="1"/>
          </p:cNvPicPr>
          <p:nvPr/>
        </p:nvPicPr>
        <p:blipFill>
          <a:blip r:embed="rId3"/>
          <a:stretch>
            <a:fillRect/>
          </a:stretch>
        </p:blipFill>
        <p:spPr>
          <a:xfrm>
            <a:off x="1915136" y="4626177"/>
            <a:ext cx="1790950" cy="1543265"/>
          </a:xfrm>
          <a:prstGeom prst="rect">
            <a:avLst/>
          </a:prstGeom>
        </p:spPr>
      </p:pic>
      <p:pic>
        <p:nvPicPr>
          <p:cNvPr id="58" name="그림 57"/>
          <p:cNvPicPr>
            <a:picLocks noChangeAspect="1"/>
          </p:cNvPicPr>
          <p:nvPr/>
        </p:nvPicPr>
        <p:blipFill>
          <a:blip r:embed="rId4"/>
          <a:stretch>
            <a:fillRect/>
          </a:stretch>
        </p:blipFill>
        <p:spPr>
          <a:xfrm>
            <a:off x="4085057" y="4626177"/>
            <a:ext cx="1749956" cy="1540223"/>
          </a:xfrm>
          <a:prstGeom prst="rect">
            <a:avLst/>
          </a:prstGeom>
        </p:spPr>
      </p:pic>
      <p:pic>
        <p:nvPicPr>
          <p:cNvPr id="59" name="그림 58"/>
          <p:cNvPicPr>
            <a:picLocks noChangeAspect="1"/>
          </p:cNvPicPr>
          <p:nvPr/>
        </p:nvPicPr>
        <p:blipFill>
          <a:blip r:embed="rId5"/>
          <a:stretch>
            <a:fillRect/>
          </a:stretch>
        </p:blipFill>
        <p:spPr>
          <a:xfrm>
            <a:off x="6347459" y="4634276"/>
            <a:ext cx="1667951" cy="1532124"/>
          </a:xfrm>
          <a:prstGeom prst="rect">
            <a:avLst/>
          </a:prstGeom>
        </p:spPr>
      </p:pic>
      <p:pic>
        <p:nvPicPr>
          <p:cNvPr id="60" name="그림 59"/>
          <p:cNvPicPr>
            <a:picLocks noChangeAspect="1"/>
          </p:cNvPicPr>
          <p:nvPr/>
        </p:nvPicPr>
        <p:blipFill>
          <a:blip r:embed="rId3"/>
          <a:stretch>
            <a:fillRect/>
          </a:stretch>
        </p:blipFill>
        <p:spPr>
          <a:xfrm>
            <a:off x="8438053" y="4624655"/>
            <a:ext cx="1790950" cy="1543265"/>
          </a:xfrm>
          <a:prstGeom prst="rect">
            <a:avLst/>
          </a:prstGeom>
        </p:spPr>
      </p:pic>
      <p:sp>
        <p:nvSpPr>
          <p:cNvPr id="61" name="직사각형 60"/>
          <p:cNvSpPr/>
          <p:nvPr/>
        </p:nvSpPr>
        <p:spPr>
          <a:xfrm>
            <a:off x="8924087" y="5396287"/>
            <a:ext cx="620490" cy="310127"/>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ko-KR" altLang="en-US">
              <a:latin typeface="Times New Roman" panose="02020603050405020304" pitchFamily="18" charset="0"/>
              <a:cs typeface="Times New Roman" panose="02020603050405020304" pitchFamily="18" charset="0"/>
            </a:endParaRPr>
          </a:p>
        </p:txBody>
      </p:sp>
      <p:graphicFrame>
        <p:nvGraphicFramePr>
          <p:cNvPr id="62" name="표 61"/>
          <p:cNvGraphicFramePr>
            <a:graphicFrameLocks noGrp="1"/>
          </p:cNvGraphicFramePr>
          <p:nvPr>
            <p:extLst>
              <p:ext uri="{D42A27DB-BD31-4B8C-83A1-F6EECF244321}">
                <p14:modId xmlns:p14="http://schemas.microsoft.com/office/powerpoint/2010/main" val="1966159194"/>
              </p:ext>
            </p:extLst>
          </p:nvPr>
        </p:nvGraphicFramePr>
        <p:xfrm>
          <a:off x="1771013" y="4133850"/>
          <a:ext cx="8618248" cy="2115066"/>
        </p:xfrm>
        <a:graphic>
          <a:graphicData uri="http://schemas.openxmlformats.org/drawingml/2006/table">
            <a:tbl>
              <a:tblPr firstRow="1" bandRow="1">
                <a:tableStyleId>{5940675A-B579-460E-94D1-54222C63F5DA}</a:tableStyleId>
              </a:tblPr>
              <a:tblGrid>
                <a:gridCol w="2154562">
                  <a:extLst>
                    <a:ext uri="{9D8B030D-6E8A-4147-A177-3AD203B41FA5}">
                      <a16:colId xmlns:a16="http://schemas.microsoft.com/office/drawing/2014/main" val="3886855776"/>
                    </a:ext>
                  </a:extLst>
                </a:gridCol>
                <a:gridCol w="2154562">
                  <a:extLst>
                    <a:ext uri="{9D8B030D-6E8A-4147-A177-3AD203B41FA5}">
                      <a16:colId xmlns:a16="http://schemas.microsoft.com/office/drawing/2014/main" val="1638318385"/>
                    </a:ext>
                  </a:extLst>
                </a:gridCol>
                <a:gridCol w="2154562">
                  <a:extLst>
                    <a:ext uri="{9D8B030D-6E8A-4147-A177-3AD203B41FA5}">
                      <a16:colId xmlns:a16="http://schemas.microsoft.com/office/drawing/2014/main" val="594133719"/>
                    </a:ext>
                  </a:extLst>
                </a:gridCol>
                <a:gridCol w="2154562">
                  <a:extLst>
                    <a:ext uri="{9D8B030D-6E8A-4147-A177-3AD203B41FA5}">
                      <a16:colId xmlns:a16="http://schemas.microsoft.com/office/drawing/2014/main" val="1292224055"/>
                    </a:ext>
                  </a:extLst>
                </a:gridCol>
              </a:tblGrid>
              <a:tr h="458472">
                <a:tc>
                  <a:txBody>
                    <a:bodyPr/>
                    <a:lstStyle/>
                    <a:p>
                      <a:pPr algn="ctr" latinLnBrk="1"/>
                      <a:r>
                        <a:rPr lang="en-US" altLang="ko-KR" dirty="0">
                          <a:latin typeface="Times New Roman" panose="02020603050405020304" pitchFamily="18" charset="0"/>
                          <a:cs typeface="Times New Roman" panose="02020603050405020304" pitchFamily="18" charset="0"/>
                        </a:rPr>
                        <a:t>Original</a:t>
                      </a:r>
                      <a:endParaRPr lang="ko-KR" altLang="en-US" dirty="0">
                        <a:latin typeface="Times New Roman" panose="02020603050405020304" pitchFamily="18" charset="0"/>
                        <a:cs typeface="Times New Roman" panose="02020603050405020304" pitchFamily="18" charset="0"/>
                      </a:endParaRPr>
                    </a:p>
                  </a:txBody>
                  <a:tcPr anchor="ctr"/>
                </a:tc>
                <a:tc>
                  <a:txBody>
                    <a:bodyPr/>
                    <a:lstStyle/>
                    <a:p>
                      <a:pPr algn="ctr" latinLnBrk="1"/>
                      <a:r>
                        <a:rPr lang="en-US" altLang="ko-KR" dirty="0">
                          <a:latin typeface="Times New Roman" panose="02020603050405020304" pitchFamily="18" charset="0"/>
                          <a:cs typeface="Times New Roman" panose="02020603050405020304" pitchFamily="18" charset="0"/>
                        </a:rPr>
                        <a:t>Replacing</a:t>
                      </a:r>
                      <a:endParaRPr lang="ko-KR" altLang="en-US" dirty="0">
                        <a:latin typeface="Times New Roman" panose="02020603050405020304" pitchFamily="18" charset="0"/>
                        <a:cs typeface="Times New Roman" panose="02020603050405020304" pitchFamily="18" charset="0"/>
                      </a:endParaRPr>
                    </a:p>
                  </a:txBody>
                  <a:tcPr anchor="ctr"/>
                </a:tc>
                <a:tc>
                  <a:txBody>
                    <a:bodyPr/>
                    <a:lstStyle/>
                    <a:p>
                      <a:pPr algn="ctr" latinLnBrk="1"/>
                      <a:r>
                        <a:rPr lang="en-US" altLang="ko-KR" dirty="0">
                          <a:latin typeface="Times New Roman" panose="02020603050405020304" pitchFamily="18" charset="0"/>
                          <a:cs typeface="Times New Roman" panose="02020603050405020304" pitchFamily="18" charset="0"/>
                        </a:rPr>
                        <a:t>Blurring</a:t>
                      </a:r>
                      <a:endParaRPr lang="ko-KR" altLang="en-US" dirty="0">
                        <a:latin typeface="Times New Roman" panose="02020603050405020304" pitchFamily="18" charset="0"/>
                        <a:cs typeface="Times New Roman" panose="02020603050405020304" pitchFamily="18" charset="0"/>
                      </a:endParaRPr>
                    </a:p>
                  </a:txBody>
                  <a:tcPr anchor="ctr"/>
                </a:tc>
                <a:tc>
                  <a:txBody>
                    <a:bodyPr/>
                    <a:lstStyle/>
                    <a:p>
                      <a:pPr algn="ctr" latinLnBrk="1"/>
                      <a:r>
                        <a:rPr lang="en-US" altLang="ko-KR" dirty="0">
                          <a:latin typeface="Times New Roman" panose="02020603050405020304" pitchFamily="18" charset="0"/>
                          <a:cs typeface="Times New Roman" panose="02020603050405020304" pitchFamily="18" charset="0"/>
                        </a:rPr>
                        <a:t>masking</a:t>
                      </a:r>
                      <a:endParaRPr lang="ko-KR" altLang="en-US"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927330714"/>
                  </a:ext>
                </a:extLst>
              </a:tr>
              <a:tr h="1656594">
                <a:tc>
                  <a:txBody>
                    <a:bodyPr/>
                    <a:lstStyle/>
                    <a:p>
                      <a:pPr latinLnBrk="1"/>
                      <a:endParaRPr lang="ko-KR" altLang="en-US" dirty="0"/>
                    </a:p>
                  </a:txBody>
                  <a:tcPr/>
                </a:tc>
                <a:tc>
                  <a:txBody>
                    <a:bodyPr/>
                    <a:lstStyle/>
                    <a:p>
                      <a:pPr latinLnBrk="1"/>
                      <a:endParaRPr lang="ko-KR" altLang="en-US"/>
                    </a:p>
                  </a:txBody>
                  <a:tcPr/>
                </a:tc>
                <a:tc>
                  <a:txBody>
                    <a:bodyPr/>
                    <a:lstStyle/>
                    <a:p>
                      <a:pPr latinLnBrk="1"/>
                      <a:endParaRPr lang="ko-KR" altLang="en-US" dirty="0"/>
                    </a:p>
                  </a:txBody>
                  <a:tcPr/>
                </a:tc>
                <a:tc>
                  <a:txBody>
                    <a:bodyPr/>
                    <a:lstStyle/>
                    <a:p>
                      <a:pPr latinLnBrk="1"/>
                      <a:endParaRPr lang="ko-KR" altLang="en-US" dirty="0"/>
                    </a:p>
                  </a:txBody>
                  <a:tcPr/>
                </a:tc>
                <a:extLst>
                  <a:ext uri="{0D108BD9-81ED-4DB2-BD59-A6C34878D82A}">
                    <a16:rowId xmlns:a16="http://schemas.microsoft.com/office/drawing/2014/main" val="4282606849"/>
                  </a:ext>
                </a:extLst>
              </a:tr>
            </a:tbl>
          </a:graphicData>
        </a:graphic>
      </p:graphicFrame>
      <p:sp>
        <p:nvSpPr>
          <p:cNvPr id="6" name="TextBox 5">
            <a:extLst>
              <a:ext uri="{FF2B5EF4-FFF2-40B4-BE49-F238E27FC236}">
                <a16:creationId xmlns:a16="http://schemas.microsoft.com/office/drawing/2014/main" id="{B8D9790F-8526-C984-5916-A9D0E774E1D3}"/>
              </a:ext>
            </a:extLst>
          </p:cNvPr>
          <p:cNvSpPr txBox="1"/>
          <p:nvPr/>
        </p:nvSpPr>
        <p:spPr>
          <a:xfrm>
            <a:off x="4048124" y="6240819"/>
            <a:ext cx="6096000" cy="369332"/>
          </a:xfrm>
          <a:prstGeom prst="rect">
            <a:avLst/>
          </a:prstGeom>
          <a:noFill/>
        </p:spPr>
        <p:txBody>
          <a:bodyPr wrap="square">
            <a:spAutoFit/>
          </a:bodyPr>
          <a:lstStyle/>
          <a:p>
            <a:r>
              <a:rPr lang="en-US" altLang="ko-KR" dirty="0">
                <a:latin typeface="Times New Roman" panose="02020603050405020304" pitchFamily="18" charset="0"/>
                <a:cs typeface="Times New Roman" panose="02020603050405020304" pitchFamily="18" charset="0"/>
              </a:rPr>
              <a:t>examples of the privacy protection</a:t>
            </a:r>
            <a:endParaRPr lang="ko-KR" alt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941138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88834A-BE6D-0E87-9613-9094503287CA}"/>
              </a:ext>
            </a:extLst>
          </p:cNvPr>
          <p:cNvSpPr>
            <a:spLocks noGrp="1"/>
          </p:cNvSpPr>
          <p:nvPr>
            <p:ph type="title"/>
          </p:nvPr>
        </p:nvSpPr>
        <p:spPr/>
        <p:txBody>
          <a:bodyPr/>
          <a:lstStyle/>
          <a:p>
            <a:r>
              <a:rPr lang="en-US" altLang="ko-KR" dirty="0"/>
              <a:t>Proposal</a:t>
            </a:r>
            <a:endParaRPr lang="ko-KR" altLang="en-US" dirty="0"/>
          </a:p>
        </p:txBody>
      </p:sp>
      <p:sp>
        <p:nvSpPr>
          <p:cNvPr id="63" name="슬라이드 번호 개체 틀 62"/>
          <p:cNvSpPr>
            <a:spLocks noGrp="1"/>
          </p:cNvSpPr>
          <p:nvPr>
            <p:ph type="sldNum" sz="quarter" idx="12"/>
          </p:nvPr>
        </p:nvSpPr>
        <p:spPr/>
        <p:txBody>
          <a:bodyPr/>
          <a:lstStyle/>
          <a:p>
            <a:fld id="{2654AE5A-6B7D-4279-B573-0AEBB437A327}" type="slidenum">
              <a:rPr lang="ko-KR" altLang="en-US" smtClean="0"/>
              <a:t>4</a:t>
            </a:fld>
            <a:endParaRPr lang="ko-KR" altLang="en-US"/>
          </a:p>
        </p:txBody>
      </p:sp>
      <p:sp>
        <p:nvSpPr>
          <p:cNvPr id="66" name="Content Placeholder 2">
            <a:extLst>
              <a:ext uri="{FF2B5EF4-FFF2-40B4-BE49-F238E27FC236}">
                <a16:creationId xmlns:a16="http://schemas.microsoft.com/office/drawing/2014/main" id="{32F3D66E-6B6D-A874-C54B-F7BB738ED721}"/>
              </a:ext>
            </a:extLst>
          </p:cNvPr>
          <p:cNvSpPr>
            <a:spLocks noGrp="1"/>
          </p:cNvSpPr>
          <p:nvPr>
            <p:ph idx="1"/>
          </p:nvPr>
        </p:nvSpPr>
        <p:spPr>
          <a:xfrm>
            <a:off x="838199" y="1274618"/>
            <a:ext cx="10515599" cy="5260769"/>
          </a:xfrm>
        </p:spPr>
        <p:txBody>
          <a:bodyPr vert="horz" lIns="91440" tIns="45720" rIns="91440" bIns="45720" rtlCol="0">
            <a:normAutofit/>
          </a:bodyPr>
          <a:lstStyle/>
          <a:p>
            <a:r>
              <a:rPr lang="en-US" altLang="ko-KR" dirty="0">
                <a:latin typeface="+mn-ea"/>
              </a:rPr>
              <a:t>It is proposed an SEI message to signal the following information(privacy protection information):</a:t>
            </a:r>
          </a:p>
          <a:p>
            <a:pPr lvl="1">
              <a:lnSpc>
                <a:spcPct val="150000"/>
              </a:lnSpc>
            </a:pPr>
            <a:r>
              <a:rPr lang="en-US" altLang="ko-KR" dirty="0">
                <a:latin typeface="+mn-ea"/>
              </a:rPr>
              <a:t>Indication whether privacy protection optimization has been applied</a:t>
            </a:r>
          </a:p>
          <a:p>
            <a:pPr lvl="1">
              <a:lnSpc>
                <a:spcPct val="150000"/>
              </a:lnSpc>
            </a:pPr>
            <a:r>
              <a:rPr lang="en-US" altLang="ko-KR" dirty="0">
                <a:latin typeface="+mn-ea"/>
              </a:rPr>
              <a:t>Indication the types of protection method. </a:t>
            </a:r>
          </a:p>
          <a:p>
            <a:pPr lvl="2">
              <a:lnSpc>
                <a:spcPct val="150000"/>
              </a:lnSpc>
            </a:pPr>
            <a:r>
              <a:rPr lang="en-US" altLang="ko-KR" dirty="0">
                <a:latin typeface="+mn-ea"/>
              </a:rPr>
              <a:t>e.g., blurring, replacing, masking</a:t>
            </a:r>
          </a:p>
          <a:p>
            <a:pPr lvl="1">
              <a:lnSpc>
                <a:spcPct val="150000"/>
              </a:lnSpc>
            </a:pPr>
            <a:r>
              <a:rPr lang="en-US" altLang="ko-KR" dirty="0">
                <a:latin typeface="+mn-ea"/>
              </a:rPr>
              <a:t>Indication the types of protected information.  </a:t>
            </a:r>
          </a:p>
          <a:p>
            <a:pPr lvl="2">
              <a:lnSpc>
                <a:spcPct val="150000"/>
              </a:lnSpc>
            </a:pPr>
            <a:r>
              <a:rPr lang="en-US" altLang="ko-KR" dirty="0">
                <a:latin typeface="+mn-ea"/>
              </a:rPr>
              <a:t>e.g., </a:t>
            </a:r>
            <a:r>
              <a:rPr lang="en-GB" altLang="ko-KR" dirty="0">
                <a:latin typeface="+mn-ea"/>
              </a:rPr>
              <a:t>Information that identifies a person </a:t>
            </a:r>
            <a:r>
              <a:rPr lang="en-US" altLang="ko-KR" dirty="0">
                <a:latin typeface="+mn-ea"/>
              </a:rPr>
              <a:t>/vehicles/location</a:t>
            </a:r>
          </a:p>
          <a:p>
            <a:endParaRPr lang="en-US" altLang="ko-KR" dirty="0">
              <a:latin typeface="+mn-ea"/>
            </a:endParaRPr>
          </a:p>
        </p:txBody>
      </p:sp>
    </p:spTree>
    <p:extLst>
      <p:ext uri="{BB962C8B-B14F-4D97-AF65-F5344CB8AC3E}">
        <p14:creationId xmlns:p14="http://schemas.microsoft.com/office/powerpoint/2010/main" val="12532865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88834A-BE6D-0E87-9613-9094503287CA}"/>
              </a:ext>
            </a:extLst>
          </p:cNvPr>
          <p:cNvSpPr>
            <a:spLocks noGrp="1"/>
          </p:cNvSpPr>
          <p:nvPr>
            <p:ph type="title"/>
          </p:nvPr>
        </p:nvSpPr>
        <p:spPr/>
        <p:txBody>
          <a:bodyPr/>
          <a:lstStyle/>
          <a:p>
            <a:r>
              <a:rPr lang="en-US" altLang="ko-KR" dirty="0"/>
              <a:t>Proposal: option 1</a:t>
            </a:r>
            <a:endParaRPr lang="ko-KR" altLang="en-US" dirty="0"/>
          </a:p>
        </p:txBody>
      </p:sp>
      <p:sp>
        <p:nvSpPr>
          <p:cNvPr id="63" name="슬라이드 번호 개체 틀 62"/>
          <p:cNvSpPr>
            <a:spLocks noGrp="1"/>
          </p:cNvSpPr>
          <p:nvPr>
            <p:ph type="sldNum" sz="quarter" idx="12"/>
          </p:nvPr>
        </p:nvSpPr>
        <p:spPr/>
        <p:txBody>
          <a:bodyPr/>
          <a:lstStyle/>
          <a:p>
            <a:fld id="{2654AE5A-6B7D-4279-B573-0AEBB437A327}" type="slidenum">
              <a:rPr lang="ko-KR" altLang="en-US" smtClean="0"/>
              <a:t>5</a:t>
            </a:fld>
            <a:endParaRPr lang="ko-KR" altLang="en-US"/>
          </a:p>
        </p:txBody>
      </p:sp>
      <p:sp>
        <p:nvSpPr>
          <p:cNvPr id="66" name="Content Placeholder 2">
            <a:extLst>
              <a:ext uri="{FF2B5EF4-FFF2-40B4-BE49-F238E27FC236}">
                <a16:creationId xmlns:a16="http://schemas.microsoft.com/office/drawing/2014/main" id="{32F3D66E-6B6D-A874-C54B-F7BB738ED721}"/>
              </a:ext>
            </a:extLst>
          </p:cNvPr>
          <p:cNvSpPr>
            <a:spLocks noGrp="1"/>
          </p:cNvSpPr>
          <p:nvPr>
            <p:ph idx="1"/>
          </p:nvPr>
        </p:nvSpPr>
        <p:spPr>
          <a:xfrm>
            <a:off x="838199" y="1274618"/>
            <a:ext cx="10515599" cy="5260769"/>
          </a:xfrm>
        </p:spPr>
        <p:txBody>
          <a:bodyPr vert="horz" lIns="91440" tIns="45720" rIns="91440" bIns="45720" rtlCol="0">
            <a:normAutofit/>
          </a:bodyPr>
          <a:lstStyle/>
          <a:p>
            <a:r>
              <a:rPr lang="en-US" altLang="ko-KR" dirty="0">
                <a:latin typeface="+mn-ea"/>
              </a:rPr>
              <a:t>Option 1: Privacy protection optimization as a new optimization type in </a:t>
            </a:r>
            <a:r>
              <a:rPr lang="en-US" altLang="ko-KR" u="sng" dirty="0">
                <a:latin typeface="+mn-ea"/>
              </a:rPr>
              <a:t>encoder optimization information</a:t>
            </a:r>
            <a:r>
              <a:rPr lang="en-US" altLang="ko-KR" dirty="0">
                <a:latin typeface="+mn-ea"/>
              </a:rPr>
              <a:t> (EOI) SEI message in [JVET-AF2032]</a:t>
            </a:r>
          </a:p>
          <a:p>
            <a:r>
              <a:rPr lang="en-US" altLang="ko-KR" dirty="0">
                <a:latin typeface="+mn-ea"/>
              </a:rPr>
              <a:t>To indicate whether privacy protection optimization has been applied, privacy protection optimization is added to the </a:t>
            </a:r>
            <a:r>
              <a:rPr lang="en-US" altLang="ko-KR" dirty="0" err="1">
                <a:latin typeface="+mn-ea"/>
              </a:rPr>
              <a:t>eoi_type</a:t>
            </a:r>
            <a:r>
              <a:rPr lang="en-US" altLang="ko-KR" dirty="0">
                <a:latin typeface="+mn-ea"/>
              </a:rPr>
              <a:t> with a bitmask of 0x20.</a:t>
            </a:r>
          </a:p>
        </p:txBody>
      </p:sp>
      <p:graphicFrame>
        <p:nvGraphicFramePr>
          <p:cNvPr id="69" name="표 68"/>
          <p:cNvGraphicFramePr>
            <a:graphicFrameLocks noGrp="1"/>
          </p:cNvGraphicFramePr>
          <p:nvPr>
            <p:extLst>
              <p:ext uri="{D42A27DB-BD31-4B8C-83A1-F6EECF244321}">
                <p14:modId xmlns:p14="http://schemas.microsoft.com/office/powerpoint/2010/main" val="1519335142"/>
              </p:ext>
            </p:extLst>
          </p:nvPr>
        </p:nvGraphicFramePr>
        <p:xfrm>
          <a:off x="6347412" y="2795596"/>
          <a:ext cx="5786528" cy="3739791"/>
        </p:xfrm>
        <a:graphic>
          <a:graphicData uri="http://schemas.openxmlformats.org/drawingml/2006/table">
            <a:tbl>
              <a:tblPr firstRow="1" firstCol="1" lastRow="1" lastCol="1" bandRow="1" bandCol="1"/>
              <a:tblGrid>
                <a:gridCol w="1612010">
                  <a:extLst>
                    <a:ext uri="{9D8B030D-6E8A-4147-A177-3AD203B41FA5}">
                      <a16:colId xmlns:a16="http://schemas.microsoft.com/office/drawing/2014/main" val="729197311"/>
                    </a:ext>
                  </a:extLst>
                </a:gridCol>
                <a:gridCol w="4174518">
                  <a:extLst>
                    <a:ext uri="{9D8B030D-6E8A-4147-A177-3AD203B41FA5}">
                      <a16:colId xmlns:a16="http://schemas.microsoft.com/office/drawing/2014/main" val="367088309"/>
                    </a:ext>
                  </a:extLst>
                </a:gridCol>
              </a:tblGrid>
              <a:tr h="227983">
                <a:tc>
                  <a:txBody>
                    <a:bodyPr/>
                    <a:lstStyle/>
                    <a:p>
                      <a:pPr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GB" sz="1050" b="1">
                          <a:effectLst/>
                          <a:latin typeface="Times New Roman" panose="02020603050405020304" pitchFamily="18" charset="0"/>
                          <a:ea typeface="SimSun" panose="02010600030101010101" pitchFamily="2" charset="-122"/>
                        </a:rPr>
                        <a:t>bitMask</a:t>
                      </a:r>
                      <a:endParaRPr lang="ko-KR" sz="1200">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GB" sz="1050" b="1">
                          <a:effectLst/>
                          <a:latin typeface="Times New Roman" panose="02020603050405020304" pitchFamily="18" charset="0"/>
                          <a:ea typeface="SimSun" panose="02010600030101010101" pitchFamily="2" charset="-122"/>
                        </a:rPr>
                        <a:t>Interpretation</a:t>
                      </a:r>
                      <a:endParaRPr lang="ko-KR" sz="1200">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7349083"/>
                  </a:ext>
                </a:extLst>
              </a:tr>
              <a:tr h="911934">
                <a:tc>
                  <a:txBody>
                    <a:bodyPr/>
                    <a:lstStyle/>
                    <a:p>
                      <a:pPr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GB" sz="1050">
                          <a:effectLst/>
                          <a:latin typeface="Times New Roman" panose="02020603050405020304" pitchFamily="18" charset="0"/>
                          <a:ea typeface="SimSun" panose="02010600030101010101" pitchFamily="2" charset="-122"/>
                        </a:rPr>
                        <a:t>0x01</a:t>
                      </a:r>
                      <a:endParaRPr lang="ko-KR" sz="1200">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GB" sz="1050">
                          <a:effectLst/>
                          <a:latin typeface="Times New Roman" panose="02020603050405020304" pitchFamily="18" charset="0"/>
                          <a:ea typeface="SimSun" panose="02010600030101010101" pitchFamily="2" charset="-122"/>
                        </a:rPr>
                        <a:t>Object-based optimization; the pictures for which this SEI message persists have been pre-processed or encoded so that detected objects in the pictures are optimized with respect to other parts of the pictures for the indicated optimization purposes</a:t>
                      </a:r>
                      <a:endParaRPr lang="ko-KR" sz="1200">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45242280"/>
                  </a:ext>
                </a:extLst>
              </a:tr>
              <a:tr h="227983">
                <a:tc>
                  <a:txBody>
                    <a:bodyPr/>
                    <a:lstStyle/>
                    <a:p>
                      <a:pPr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GB" sz="1050" dirty="0">
                          <a:effectLst/>
                          <a:latin typeface="Times New Roman" panose="02020603050405020304" pitchFamily="18" charset="0"/>
                          <a:ea typeface="SimSun" panose="02010600030101010101" pitchFamily="2" charset="-122"/>
                        </a:rPr>
                        <a:t>0x02</a:t>
                      </a:r>
                      <a:endParaRPr lang="ko-KR" sz="1200" dirty="0">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GB" sz="1050">
                          <a:effectLst/>
                          <a:latin typeface="Times New Roman" panose="02020603050405020304" pitchFamily="18" charset="0"/>
                          <a:ea typeface="SimSun" panose="02010600030101010101" pitchFamily="2" charset="-122"/>
                        </a:rPr>
                        <a:t>Temporal resampling optimization</a:t>
                      </a:r>
                      <a:endParaRPr lang="ko-KR" sz="1200">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9669097"/>
                  </a:ext>
                </a:extLst>
              </a:tr>
              <a:tr h="227983">
                <a:tc>
                  <a:txBody>
                    <a:bodyPr/>
                    <a:lstStyle/>
                    <a:p>
                      <a:pPr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GB" sz="1050">
                          <a:effectLst/>
                          <a:latin typeface="Times New Roman" panose="02020603050405020304" pitchFamily="18" charset="0"/>
                          <a:ea typeface="SimSun" panose="02010600030101010101" pitchFamily="2" charset="-122"/>
                        </a:rPr>
                        <a:t>0x04</a:t>
                      </a:r>
                      <a:endParaRPr lang="ko-KR" sz="1200">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GB" sz="1050">
                          <a:effectLst/>
                          <a:latin typeface="Times New Roman" panose="02020603050405020304" pitchFamily="18" charset="0"/>
                          <a:ea typeface="SimSun" panose="02010600030101010101" pitchFamily="2" charset="-122"/>
                        </a:rPr>
                        <a:t>Spatial resampling optimization</a:t>
                      </a:r>
                      <a:endParaRPr lang="ko-KR" sz="1200">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62658566"/>
                  </a:ext>
                </a:extLst>
              </a:tr>
              <a:tr h="227983">
                <a:tc>
                  <a:txBody>
                    <a:bodyPr/>
                    <a:lstStyle/>
                    <a:p>
                      <a:pPr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GB" sz="1050">
                          <a:effectLst/>
                          <a:latin typeface="Times New Roman" panose="02020603050405020304" pitchFamily="18" charset="0"/>
                          <a:ea typeface="SimSun" panose="02010600030101010101" pitchFamily="2" charset="-122"/>
                        </a:rPr>
                        <a:t>0x08</a:t>
                      </a:r>
                      <a:endParaRPr lang="ko-KR" sz="1200">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GB" sz="1050" dirty="0">
                          <a:effectLst/>
                          <a:latin typeface="Times New Roman" panose="02020603050405020304" pitchFamily="18" charset="0"/>
                          <a:ea typeface="SimSun" panose="02010600030101010101" pitchFamily="2" charset="-122"/>
                        </a:rPr>
                        <a:t>Temporal quality optimization in a manner that quality fluctuates temporally</a:t>
                      </a:r>
                      <a:endParaRPr lang="ko-KR" sz="1200" dirty="0">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06889757"/>
                  </a:ext>
                </a:extLst>
              </a:tr>
              <a:tr h="911934">
                <a:tc>
                  <a:txBody>
                    <a:bodyPr/>
                    <a:lstStyle/>
                    <a:p>
                      <a:pPr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GB" sz="1050">
                          <a:effectLst/>
                          <a:latin typeface="Times New Roman" panose="02020603050405020304" pitchFamily="18" charset="0"/>
                          <a:ea typeface="SimSun" panose="02010600030101010101" pitchFamily="2" charset="-122"/>
                        </a:rPr>
                        <a:t>0x10</a:t>
                      </a:r>
                      <a:endParaRPr lang="ko-KR" sz="1200">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GB" sz="1050">
                          <a:effectLst/>
                          <a:latin typeface="Times New Roman" panose="02020603050405020304" pitchFamily="18" charset="0"/>
                          <a:ea typeface="SimSun" panose="02010600030101010101" pitchFamily="2" charset="-122"/>
                        </a:rPr>
                        <a:t>Spatial quality optimization; the pictures for which this SEI message persists have been pre-processed or encoded to reduce unnecessary information or improve the quality of necessary information.(e.g to reduce the amount of noise and remove speckles at the picture-level)</a:t>
                      </a:r>
                      <a:endParaRPr lang="ko-KR" sz="1200">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03538680"/>
                  </a:ext>
                </a:extLst>
              </a:tr>
              <a:tr h="911934">
                <a:tc>
                  <a:txBody>
                    <a:bodyPr/>
                    <a:lstStyle/>
                    <a:p>
                      <a:pPr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GB" sz="1050" dirty="0">
                          <a:effectLst/>
                          <a:highlight>
                            <a:srgbClr val="FFFF00"/>
                          </a:highlight>
                          <a:latin typeface="Times New Roman" panose="02020603050405020304" pitchFamily="18" charset="0"/>
                          <a:ea typeface="SimSun" panose="02010600030101010101" pitchFamily="2" charset="-122"/>
                        </a:rPr>
                        <a:t>0x20</a:t>
                      </a:r>
                      <a:endParaRPr lang="ko-KR" sz="1200" dirty="0">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GB" sz="1050" dirty="0">
                          <a:effectLst/>
                          <a:highlight>
                            <a:srgbClr val="FFFF00"/>
                          </a:highlight>
                          <a:latin typeface="Times New Roman" panose="02020603050405020304" pitchFamily="18" charset="0"/>
                          <a:ea typeface="SimSun" panose="02010600030101010101" pitchFamily="2" charset="-122"/>
                        </a:rPr>
                        <a:t>With privacy protection optimization; the pictures for which this SEI message persists have been pre-processed or encoded to protect personal information. (e.g. removal or replacing of personal identifiable information, </a:t>
                      </a:r>
                      <a:r>
                        <a:rPr lang="en-GB" sz="1050" dirty="0" err="1">
                          <a:effectLst/>
                          <a:highlight>
                            <a:srgbClr val="FFFF00"/>
                          </a:highlight>
                          <a:latin typeface="Times New Roman" panose="02020603050405020304" pitchFamily="18" charset="0"/>
                          <a:ea typeface="SimSun" panose="02010600030101010101" pitchFamily="2" charset="-122"/>
                        </a:rPr>
                        <a:t>pseudonymization</a:t>
                      </a:r>
                      <a:r>
                        <a:rPr lang="en-GB" sz="1050" dirty="0">
                          <a:effectLst/>
                          <a:highlight>
                            <a:srgbClr val="FFFF00"/>
                          </a:highlight>
                          <a:latin typeface="Times New Roman" panose="02020603050405020304" pitchFamily="18" charset="0"/>
                          <a:ea typeface="SimSun" panose="02010600030101010101" pitchFamily="2" charset="-122"/>
                        </a:rPr>
                        <a:t>, anonymization)</a:t>
                      </a:r>
                      <a:endParaRPr lang="ko-KR" sz="1200" dirty="0">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76923453"/>
                  </a:ext>
                </a:extLst>
              </a:tr>
            </a:tbl>
          </a:graphicData>
        </a:graphic>
      </p:graphicFrame>
      <p:sp>
        <p:nvSpPr>
          <p:cNvPr id="70" name="직사각형 69"/>
          <p:cNvSpPr/>
          <p:nvPr/>
        </p:nvSpPr>
        <p:spPr>
          <a:xfrm>
            <a:off x="146957" y="3087645"/>
            <a:ext cx="6096000" cy="2308324"/>
          </a:xfrm>
          <a:prstGeom prst="rect">
            <a:avLst/>
          </a:prstGeom>
        </p:spPr>
        <p:txBody>
          <a:bodyPr>
            <a:spAutoFit/>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GB" altLang="ko-KR" b="1" dirty="0" err="1">
                <a:latin typeface="Times New Roman" panose="02020603050405020304" pitchFamily="18" charset="0"/>
                <a:ea typeface="맑은 고딕" panose="020B0503020000020004" pitchFamily="50" charset="-127"/>
              </a:rPr>
              <a:t>eoi_type</a:t>
            </a:r>
            <a:r>
              <a:rPr lang="en-GB" altLang="ko-KR" dirty="0">
                <a:latin typeface="Times New Roman" panose="02020603050405020304" pitchFamily="18" charset="0"/>
                <a:ea typeface="맑은 고딕" panose="020B0503020000020004" pitchFamily="50" charset="-127"/>
              </a:rPr>
              <a:t> </a:t>
            </a:r>
            <a:r>
              <a:rPr lang="en-US" altLang="ko-KR" dirty="0">
                <a:solidFill>
                  <a:srgbClr val="000000"/>
                </a:solidFill>
                <a:latin typeface="Times New Roman" panose="02020603050405020304" pitchFamily="18" charset="0"/>
                <a:ea typeface="맑은 고딕" panose="020B0503020000020004" pitchFamily="50" charset="-127"/>
              </a:rPr>
              <a:t>indicates the types of optimization method as specified in Table x1 where ( </a:t>
            </a:r>
            <a:r>
              <a:rPr lang="en-US" altLang="ko-KR" dirty="0" err="1">
                <a:solidFill>
                  <a:srgbClr val="000000"/>
                </a:solidFill>
                <a:latin typeface="Times New Roman" panose="02020603050405020304" pitchFamily="18" charset="0"/>
                <a:ea typeface="맑은 고딕" panose="020B0503020000020004" pitchFamily="50" charset="-127"/>
              </a:rPr>
              <a:t>eoi_type</a:t>
            </a:r>
            <a:r>
              <a:rPr lang="en-US" altLang="ko-KR" dirty="0">
                <a:solidFill>
                  <a:srgbClr val="000000"/>
                </a:solidFill>
                <a:latin typeface="Times New Roman" panose="02020603050405020304" pitchFamily="18" charset="0"/>
                <a:ea typeface="맑은 고딕" panose="020B0503020000020004" pitchFamily="50" charset="-127"/>
              </a:rPr>
              <a:t> &amp; </a:t>
            </a:r>
            <a:r>
              <a:rPr lang="en-US" altLang="ko-KR" dirty="0" err="1">
                <a:solidFill>
                  <a:srgbClr val="000000"/>
                </a:solidFill>
                <a:latin typeface="Times New Roman" panose="02020603050405020304" pitchFamily="18" charset="0"/>
                <a:ea typeface="맑은 고딕" panose="020B0503020000020004" pitchFamily="50" charset="-127"/>
              </a:rPr>
              <a:t>bitMask</a:t>
            </a:r>
            <a:r>
              <a:rPr lang="en-US" altLang="ko-KR" dirty="0">
                <a:solidFill>
                  <a:srgbClr val="000000"/>
                </a:solidFill>
                <a:latin typeface="Times New Roman" panose="02020603050405020304" pitchFamily="18" charset="0"/>
                <a:ea typeface="맑은 고딕" panose="020B0503020000020004" pitchFamily="50" charset="-127"/>
              </a:rPr>
              <a:t> ) not equal to 0 indicates that the optimization type with the </a:t>
            </a:r>
            <a:r>
              <a:rPr lang="en-US" altLang="ko-KR" dirty="0" err="1">
                <a:solidFill>
                  <a:srgbClr val="000000"/>
                </a:solidFill>
                <a:latin typeface="Times New Roman" panose="02020603050405020304" pitchFamily="18" charset="0"/>
                <a:ea typeface="맑은 고딕" panose="020B0503020000020004" pitchFamily="50" charset="-127"/>
              </a:rPr>
              <a:t>bitMask</a:t>
            </a:r>
            <a:r>
              <a:rPr lang="en-US" altLang="ko-KR" dirty="0">
                <a:solidFill>
                  <a:srgbClr val="000000"/>
                </a:solidFill>
                <a:latin typeface="Times New Roman" panose="02020603050405020304" pitchFamily="18" charset="0"/>
                <a:ea typeface="맑은 고딕" panose="020B0503020000020004" pitchFamily="50" charset="-127"/>
              </a:rPr>
              <a:t> value in Table x1 has been applied. When </a:t>
            </a:r>
            <a:r>
              <a:rPr lang="en-US" altLang="ko-KR" dirty="0" err="1">
                <a:solidFill>
                  <a:srgbClr val="000000"/>
                </a:solidFill>
                <a:latin typeface="Times New Roman" panose="02020603050405020304" pitchFamily="18" charset="0"/>
                <a:ea typeface="맑은 고딕" panose="020B0503020000020004" pitchFamily="50" charset="-127"/>
              </a:rPr>
              <a:t>eoi_type</a:t>
            </a:r>
            <a:r>
              <a:rPr lang="en-US" altLang="ko-KR" dirty="0">
                <a:solidFill>
                  <a:srgbClr val="000000"/>
                </a:solidFill>
                <a:latin typeface="Times New Roman" panose="02020603050405020304" pitchFamily="18" charset="0"/>
                <a:ea typeface="맑은 고딕" panose="020B0503020000020004" pitchFamily="50" charset="-127"/>
              </a:rPr>
              <a:t> is greater than 0 and ( </a:t>
            </a:r>
            <a:r>
              <a:rPr lang="en-US" altLang="ko-KR" dirty="0" err="1">
                <a:solidFill>
                  <a:srgbClr val="000000"/>
                </a:solidFill>
                <a:latin typeface="Times New Roman" panose="02020603050405020304" pitchFamily="18" charset="0"/>
                <a:ea typeface="맑은 고딕" panose="020B0503020000020004" pitchFamily="50" charset="-127"/>
              </a:rPr>
              <a:t>eoi_type</a:t>
            </a:r>
            <a:r>
              <a:rPr lang="en-US" altLang="ko-KR" dirty="0">
                <a:solidFill>
                  <a:srgbClr val="000000"/>
                </a:solidFill>
                <a:latin typeface="Times New Roman" panose="02020603050405020304" pitchFamily="18" charset="0"/>
                <a:ea typeface="맑은 고딕" panose="020B0503020000020004" pitchFamily="50" charset="-127"/>
              </a:rPr>
              <a:t> &amp; </a:t>
            </a:r>
            <a:r>
              <a:rPr lang="en-US" altLang="ko-KR" dirty="0" err="1">
                <a:solidFill>
                  <a:srgbClr val="000000"/>
                </a:solidFill>
                <a:latin typeface="Times New Roman" panose="02020603050405020304" pitchFamily="18" charset="0"/>
                <a:ea typeface="맑은 고딕" panose="020B0503020000020004" pitchFamily="50" charset="-127"/>
              </a:rPr>
              <a:t>bitMask</a:t>
            </a:r>
            <a:r>
              <a:rPr lang="en-US" altLang="ko-KR" dirty="0">
                <a:solidFill>
                  <a:srgbClr val="000000"/>
                </a:solidFill>
                <a:latin typeface="Times New Roman" panose="02020603050405020304" pitchFamily="18" charset="0"/>
                <a:ea typeface="맑은 고딕" panose="020B0503020000020004" pitchFamily="50" charset="-127"/>
              </a:rPr>
              <a:t> ) is equal to 0, the optimization type with the </a:t>
            </a:r>
            <a:r>
              <a:rPr lang="en-US" altLang="ko-KR" dirty="0" err="1">
                <a:solidFill>
                  <a:srgbClr val="000000"/>
                </a:solidFill>
                <a:latin typeface="Times New Roman" panose="02020603050405020304" pitchFamily="18" charset="0"/>
                <a:ea typeface="맑은 고딕" panose="020B0503020000020004" pitchFamily="50" charset="-127"/>
              </a:rPr>
              <a:t>bitMask</a:t>
            </a:r>
            <a:r>
              <a:rPr lang="en-US" altLang="ko-KR" dirty="0">
                <a:solidFill>
                  <a:srgbClr val="000000"/>
                </a:solidFill>
                <a:latin typeface="Times New Roman" panose="02020603050405020304" pitchFamily="18" charset="0"/>
                <a:ea typeface="맑은 고딕" panose="020B0503020000020004" pitchFamily="50" charset="-127"/>
              </a:rPr>
              <a:t> value has not been applied. When </a:t>
            </a:r>
            <a:r>
              <a:rPr lang="en-US" altLang="ko-KR" dirty="0" err="1">
                <a:solidFill>
                  <a:srgbClr val="000000"/>
                </a:solidFill>
                <a:latin typeface="Times New Roman" panose="02020603050405020304" pitchFamily="18" charset="0"/>
                <a:ea typeface="맑은 고딕" panose="020B0503020000020004" pitchFamily="50" charset="-127"/>
              </a:rPr>
              <a:t>eoi_type</a:t>
            </a:r>
            <a:r>
              <a:rPr lang="en-US" altLang="ko-KR" dirty="0">
                <a:solidFill>
                  <a:srgbClr val="000000"/>
                </a:solidFill>
                <a:latin typeface="Times New Roman" panose="02020603050405020304" pitchFamily="18" charset="0"/>
                <a:ea typeface="맑은 고딕" panose="020B0503020000020004" pitchFamily="50" charset="-127"/>
              </a:rPr>
              <a:t> is equal to 0, optimization as determined by the application has been used.</a:t>
            </a:r>
            <a:endParaRPr lang="ko-KR" altLang="ko-KR" dirty="0">
              <a:latin typeface="Times New Roman" panose="02020603050405020304" pitchFamily="18" charset="0"/>
              <a:ea typeface="맑은 고딕" panose="020B0503020000020004" pitchFamily="50" charset="-127"/>
            </a:endParaRPr>
          </a:p>
        </p:txBody>
      </p:sp>
    </p:spTree>
    <p:extLst>
      <p:ext uri="{BB962C8B-B14F-4D97-AF65-F5344CB8AC3E}">
        <p14:creationId xmlns:p14="http://schemas.microsoft.com/office/powerpoint/2010/main" val="37357823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88834A-BE6D-0E87-9613-9094503287CA}"/>
              </a:ext>
            </a:extLst>
          </p:cNvPr>
          <p:cNvSpPr>
            <a:spLocks noGrp="1"/>
          </p:cNvSpPr>
          <p:nvPr>
            <p:ph type="title"/>
          </p:nvPr>
        </p:nvSpPr>
        <p:spPr/>
        <p:txBody>
          <a:bodyPr/>
          <a:lstStyle/>
          <a:p>
            <a:r>
              <a:rPr lang="en-US" altLang="ko-KR" dirty="0"/>
              <a:t>Proposal: option 1</a:t>
            </a:r>
            <a:endParaRPr lang="ko-KR" altLang="en-US" dirty="0"/>
          </a:p>
        </p:txBody>
      </p:sp>
      <p:sp>
        <p:nvSpPr>
          <p:cNvPr id="63" name="슬라이드 번호 개체 틀 62"/>
          <p:cNvSpPr>
            <a:spLocks noGrp="1"/>
          </p:cNvSpPr>
          <p:nvPr>
            <p:ph type="sldNum" sz="quarter" idx="12"/>
          </p:nvPr>
        </p:nvSpPr>
        <p:spPr/>
        <p:txBody>
          <a:bodyPr/>
          <a:lstStyle/>
          <a:p>
            <a:fld id="{2654AE5A-6B7D-4279-B573-0AEBB437A327}" type="slidenum">
              <a:rPr lang="ko-KR" altLang="en-US" smtClean="0"/>
              <a:t>6</a:t>
            </a:fld>
            <a:endParaRPr lang="ko-KR" altLang="en-US"/>
          </a:p>
        </p:txBody>
      </p:sp>
      <p:sp>
        <p:nvSpPr>
          <p:cNvPr id="66" name="Content Placeholder 2">
            <a:extLst>
              <a:ext uri="{FF2B5EF4-FFF2-40B4-BE49-F238E27FC236}">
                <a16:creationId xmlns:a16="http://schemas.microsoft.com/office/drawing/2014/main" id="{32F3D66E-6B6D-A874-C54B-F7BB738ED721}"/>
              </a:ext>
            </a:extLst>
          </p:cNvPr>
          <p:cNvSpPr>
            <a:spLocks noGrp="1"/>
          </p:cNvSpPr>
          <p:nvPr>
            <p:ph idx="1"/>
          </p:nvPr>
        </p:nvSpPr>
        <p:spPr>
          <a:xfrm>
            <a:off x="838199" y="1274618"/>
            <a:ext cx="10515599" cy="5260769"/>
          </a:xfrm>
        </p:spPr>
        <p:txBody>
          <a:bodyPr vert="horz" lIns="91440" tIns="45720" rIns="91440" bIns="45720" rtlCol="0">
            <a:normAutofit/>
          </a:bodyPr>
          <a:lstStyle/>
          <a:p>
            <a:r>
              <a:rPr lang="en-US" altLang="ko-KR" dirty="0">
                <a:latin typeface="+mn-ea"/>
              </a:rPr>
              <a:t>Option 1: Privacy protection information as a new optimization type in encoder optimization information (EOI) SEI message</a:t>
            </a:r>
          </a:p>
        </p:txBody>
      </p:sp>
      <p:graphicFrame>
        <p:nvGraphicFramePr>
          <p:cNvPr id="3" name="표 2"/>
          <p:cNvGraphicFramePr>
            <a:graphicFrameLocks noGrp="1"/>
          </p:cNvGraphicFramePr>
          <p:nvPr>
            <p:extLst>
              <p:ext uri="{D42A27DB-BD31-4B8C-83A1-F6EECF244321}">
                <p14:modId xmlns:p14="http://schemas.microsoft.com/office/powerpoint/2010/main" val="953102684"/>
              </p:ext>
            </p:extLst>
          </p:nvPr>
        </p:nvGraphicFramePr>
        <p:xfrm>
          <a:off x="6686550" y="2377199"/>
          <a:ext cx="4572000" cy="2895600"/>
        </p:xfrm>
        <a:graphic>
          <a:graphicData uri="http://schemas.openxmlformats.org/drawingml/2006/table">
            <a:tbl>
              <a:tblPr/>
              <a:tblGrid>
                <a:gridCol w="3771344">
                  <a:extLst>
                    <a:ext uri="{9D8B030D-6E8A-4147-A177-3AD203B41FA5}">
                      <a16:colId xmlns:a16="http://schemas.microsoft.com/office/drawing/2014/main" val="4271008781"/>
                    </a:ext>
                  </a:extLst>
                </a:gridCol>
                <a:gridCol w="800656">
                  <a:extLst>
                    <a:ext uri="{9D8B030D-6E8A-4147-A177-3AD203B41FA5}">
                      <a16:colId xmlns:a16="http://schemas.microsoft.com/office/drawing/2014/main" val="1535839492"/>
                    </a:ext>
                  </a:extLst>
                </a:gridCol>
              </a:tblGrid>
              <a:tr h="0">
                <a:tc>
                  <a:txBody>
                    <a:bodyPr/>
                    <a:lstStyle/>
                    <a:p>
                      <a:pPr algn="l"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74320" algn="l"/>
                          <a:tab pos="411480" algn="l"/>
                          <a:tab pos="548640" algn="l"/>
                          <a:tab pos="685800" algn="l"/>
                          <a:tab pos="822960" algn="l"/>
                          <a:tab pos="960120" algn="l"/>
                          <a:tab pos="1097280" algn="l"/>
                          <a:tab pos="1234440" algn="l"/>
                          <a:tab pos="1371600" algn="l"/>
                        </a:tabLst>
                      </a:pPr>
                      <a:r>
                        <a:rPr lang="en-GB" sz="1000">
                          <a:solidFill>
                            <a:srgbClr val="000000"/>
                          </a:solidFill>
                          <a:effectLst/>
                          <a:latin typeface="Times New Roman" panose="02020603050405020304" pitchFamily="18" charset="0"/>
                          <a:ea typeface="맑은 고딕" panose="020B0503020000020004" pitchFamily="50" charset="-127"/>
                        </a:rPr>
                        <a:t>encoder_optimization_info(</a:t>
                      </a:r>
                      <a:r>
                        <a:rPr lang="en-GB" sz="1000" kern="1200">
                          <a:solidFill>
                            <a:srgbClr val="000000"/>
                          </a:solidFill>
                          <a:effectLst/>
                          <a:latin typeface="Times New Roman" panose="02020603050405020304" pitchFamily="18" charset="0"/>
                          <a:ea typeface="SimSun" panose="02010600030101010101" pitchFamily="2" charset="-122"/>
                        </a:rPr>
                        <a:t>payloadSize </a:t>
                      </a:r>
                      <a:r>
                        <a:rPr lang="en-GB" sz="1000">
                          <a:solidFill>
                            <a:srgbClr val="000000"/>
                          </a:solidFill>
                          <a:effectLst/>
                          <a:latin typeface="Times New Roman" panose="02020603050405020304" pitchFamily="18" charset="0"/>
                          <a:ea typeface="맑은 고딕" panose="020B0503020000020004" pitchFamily="50" charset="-127"/>
                        </a:rPr>
                        <a:t>) {</a:t>
                      </a:r>
                      <a:endParaRPr lang="ko-KR" sz="110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CA" sz="1000" b="1">
                          <a:effectLst/>
                          <a:latin typeface="Times New Roman" panose="02020603050405020304" pitchFamily="18" charset="0"/>
                          <a:ea typeface="맑은 고딕" panose="020B0503020000020004" pitchFamily="50" charset="-127"/>
                        </a:rPr>
                        <a:t>Descriptor</a:t>
                      </a:r>
                      <a:endParaRPr lang="ko-KR" sz="110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8625993"/>
                  </a:ext>
                </a:extLst>
              </a:tr>
              <a:tr h="0">
                <a:tc>
                  <a:txBody>
                    <a:bodyPr/>
                    <a:lstStyle/>
                    <a:p>
                      <a:pPr algn="just"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74320" algn="l"/>
                          <a:tab pos="411480" algn="l"/>
                          <a:tab pos="504190" algn="l"/>
                          <a:tab pos="548640" algn="l"/>
                          <a:tab pos="756285" algn="l"/>
                          <a:tab pos="822960" algn="l"/>
                          <a:tab pos="960120" algn="l"/>
                          <a:tab pos="1008380" algn="l"/>
                          <a:tab pos="1097280" algn="l"/>
                          <a:tab pos="1234440" algn="l"/>
                          <a:tab pos="1260475" algn="l"/>
                          <a:tab pos="1371600" algn="l"/>
                        </a:tabLst>
                      </a:pPr>
                      <a:r>
                        <a:rPr lang="fr-CH" sz="1000" b="1">
                          <a:effectLst/>
                          <a:latin typeface="Times New Roman" panose="02020603050405020304" pitchFamily="18" charset="0"/>
                          <a:ea typeface="맑은 고딕" panose="020B0503020000020004" pitchFamily="50" charset="-127"/>
                        </a:rPr>
                        <a:t>	</a:t>
                      </a:r>
                      <a:r>
                        <a:rPr lang="en-GB" sz="1000" b="1">
                          <a:effectLst/>
                          <a:latin typeface="Times New Roman" panose="02020603050405020304" pitchFamily="18" charset="0"/>
                          <a:ea typeface="SimSun" panose="02010600030101010101" pitchFamily="2" charset="-122"/>
                        </a:rPr>
                        <a:t>eoi_cancel_flag</a:t>
                      </a:r>
                      <a:endParaRPr lang="ko-KR" sz="110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CA" sz="1000">
                          <a:solidFill>
                            <a:srgbClr val="000000"/>
                          </a:solidFill>
                          <a:effectLst/>
                          <a:latin typeface="Times New Roman" panose="02020603050405020304" pitchFamily="18" charset="0"/>
                          <a:ea typeface="맑은 고딕" panose="020B0503020000020004" pitchFamily="50" charset="-127"/>
                        </a:rPr>
                        <a:t>u(1)</a:t>
                      </a:r>
                      <a:endParaRPr lang="ko-KR" sz="110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96458569"/>
                  </a:ext>
                </a:extLst>
              </a:tr>
              <a:tr h="0">
                <a:tc>
                  <a:txBody>
                    <a:bodyPr/>
                    <a:lstStyle/>
                    <a:p>
                      <a:pPr algn="l"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74320" algn="l"/>
                          <a:tab pos="411480" algn="l"/>
                          <a:tab pos="548640" algn="l"/>
                          <a:tab pos="685800" algn="l"/>
                          <a:tab pos="822960" algn="l"/>
                          <a:tab pos="960120" algn="l"/>
                          <a:tab pos="1097280" algn="l"/>
                          <a:tab pos="1234440" algn="l"/>
                          <a:tab pos="1371600" algn="l"/>
                        </a:tabLst>
                      </a:pPr>
                      <a:r>
                        <a:rPr lang="fr-CH" sz="1000" b="1">
                          <a:effectLst/>
                          <a:latin typeface="Times New Roman" panose="02020603050405020304" pitchFamily="18" charset="0"/>
                          <a:ea typeface="맑은 고딕" panose="020B0503020000020004" pitchFamily="50" charset="-127"/>
                        </a:rPr>
                        <a:t>	</a:t>
                      </a:r>
                      <a:r>
                        <a:rPr lang="en-GB" sz="1000">
                          <a:solidFill>
                            <a:srgbClr val="000000"/>
                          </a:solidFill>
                          <a:effectLst/>
                          <a:latin typeface="Times New Roman" panose="02020603050405020304" pitchFamily="18" charset="0"/>
                          <a:ea typeface="맑은 고딕" panose="020B0503020000020004" pitchFamily="50" charset="-127"/>
                        </a:rPr>
                        <a:t>if( !</a:t>
                      </a:r>
                      <a:r>
                        <a:rPr lang="en-GB" sz="1000">
                          <a:effectLst/>
                          <a:latin typeface="Times New Roman" panose="02020603050405020304" pitchFamily="18" charset="0"/>
                          <a:ea typeface="맑은 고딕" panose="020B0503020000020004" pitchFamily="50" charset="-127"/>
                        </a:rPr>
                        <a:t>eoi_cancel_flag ) {</a:t>
                      </a:r>
                      <a:endParaRPr lang="ko-KR" sz="110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CA" sz="1000">
                          <a:effectLst/>
                          <a:latin typeface="Times New Roman" panose="02020603050405020304" pitchFamily="18" charset="0"/>
                          <a:ea typeface="맑은 고딕" panose="020B0503020000020004" pitchFamily="50" charset="-127"/>
                        </a:rPr>
                        <a:t> </a:t>
                      </a:r>
                      <a:endParaRPr lang="ko-KR" sz="110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41023702"/>
                  </a:ext>
                </a:extLst>
              </a:tr>
              <a:tr h="0">
                <a:tc>
                  <a:txBody>
                    <a:bodyPr/>
                    <a:lstStyle/>
                    <a:p>
                      <a:pPr algn="l"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74320" algn="l"/>
                          <a:tab pos="411480" algn="l"/>
                          <a:tab pos="548640" algn="l"/>
                          <a:tab pos="685800" algn="l"/>
                          <a:tab pos="822960" algn="l"/>
                          <a:tab pos="960120" algn="l"/>
                          <a:tab pos="1097280" algn="l"/>
                          <a:tab pos="1234440" algn="l"/>
                          <a:tab pos="1371600" algn="l"/>
                        </a:tabLst>
                      </a:pPr>
                      <a:r>
                        <a:rPr lang="fr-CH" sz="1000" b="1">
                          <a:effectLst/>
                          <a:latin typeface="Times New Roman" panose="02020603050405020304" pitchFamily="18" charset="0"/>
                          <a:ea typeface="맑은 고딕" panose="020B0503020000020004" pitchFamily="50" charset="-127"/>
                        </a:rPr>
                        <a:t>		</a:t>
                      </a:r>
                      <a:r>
                        <a:rPr lang="en-GB" sz="1000" b="1">
                          <a:effectLst/>
                          <a:latin typeface="Times New Roman" panose="02020603050405020304" pitchFamily="18" charset="0"/>
                          <a:ea typeface="SimSun" panose="02010600030101010101" pitchFamily="2" charset="-122"/>
                        </a:rPr>
                        <a:t>eoi_persistence_flag</a:t>
                      </a:r>
                      <a:endParaRPr lang="ko-KR" sz="110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CA" sz="1000">
                          <a:solidFill>
                            <a:srgbClr val="000000"/>
                          </a:solidFill>
                          <a:effectLst/>
                          <a:latin typeface="Times New Roman" panose="02020603050405020304" pitchFamily="18" charset="0"/>
                          <a:ea typeface="맑은 고딕" panose="020B0503020000020004" pitchFamily="50" charset="-127"/>
                        </a:rPr>
                        <a:t>u(1)</a:t>
                      </a:r>
                      <a:endParaRPr lang="ko-KR" sz="110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61261445"/>
                  </a:ext>
                </a:extLst>
              </a:tr>
              <a:tr h="0">
                <a:tc>
                  <a:txBody>
                    <a:bodyPr/>
                    <a:lstStyle/>
                    <a:p>
                      <a:pPr algn="l"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74320" algn="l"/>
                          <a:tab pos="411480" algn="l"/>
                          <a:tab pos="548640" algn="l"/>
                          <a:tab pos="685800" algn="l"/>
                          <a:tab pos="822960" algn="l"/>
                          <a:tab pos="960120" algn="l"/>
                          <a:tab pos="1097280" algn="l"/>
                          <a:tab pos="1234440" algn="l"/>
                          <a:tab pos="1371600" algn="l"/>
                        </a:tabLst>
                      </a:pPr>
                      <a:r>
                        <a:rPr lang="fr-CH" sz="1000" b="1">
                          <a:effectLst/>
                          <a:latin typeface="Times New Roman" panose="02020603050405020304" pitchFamily="18" charset="0"/>
                          <a:ea typeface="맑은 고딕" panose="020B0503020000020004" pitchFamily="50" charset="-127"/>
                        </a:rPr>
                        <a:t>		</a:t>
                      </a:r>
                      <a:r>
                        <a:rPr lang="en-GB" sz="1000" b="1">
                          <a:effectLst/>
                          <a:latin typeface="Times New Roman" panose="02020603050405020304" pitchFamily="18" charset="0"/>
                          <a:ea typeface="SimSun" panose="02010600030101010101" pitchFamily="2" charset="-122"/>
                        </a:rPr>
                        <a:t>eoi_for_human_viewing_flag</a:t>
                      </a:r>
                      <a:endParaRPr lang="ko-KR" sz="110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CA" sz="1000">
                          <a:solidFill>
                            <a:srgbClr val="000000"/>
                          </a:solidFill>
                          <a:effectLst/>
                          <a:latin typeface="Times New Roman" panose="02020603050405020304" pitchFamily="18" charset="0"/>
                          <a:ea typeface="맑은 고딕" panose="020B0503020000020004" pitchFamily="50" charset="-127"/>
                        </a:rPr>
                        <a:t>u(1)</a:t>
                      </a:r>
                      <a:endParaRPr lang="ko-KR" sz="110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64354400"/>
                  </a:ext>
                </a:extLst>
              </a:tr>
              <a:tr h="0">
                <a:tc>
                  <a:txBody>
                    <a:bodyPr/>
                    <a:lstStyle/>
                    <a:p>
                      <a:pPr algn="l"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74320" algn="l"/>
                          <a:tab pos="411480" algn="l"/>
                          <a:tab pos="548640" algn="l"/>
                          <a:tab pos="685800" algn="l"/>
                          <a:tab pos="822960" algn="l"/>
                          <a:tab pos="960120" algn="l"/>
                          <a:tab pos="1097280" algn="l"/>
                          <a:tab pos="1234440" algn="l"/>
                          <a:tab pos="1371600" algn="l"/>
                        </a:tabLst>
                      </a:pPr>
                      <a:r>
                        <a:rPr lang="fr-CH" sz="1000" b="1">
                          <a:effectLst/>
                          <a:latin typeface="Times New Roman" panose="02020603050405020304" pitchFamily="18" charset="0"/>
                          <a:ea typeface="맑은 고딕" panose="020B0503020000020004" pitchFamily="50" charset="-127"/>
                        </a:rPr>
                        <a:t>		</a:t>
                      </a:r>
                      <a:r>
                        <a:rPr lang="en-GB" sz="1000" b="1">
                          <a:effectLst/>
                          <a:latin typeface="Times New Roman" panose="02020603050405020304" pitchFamily="18" charset="0"/>
                          <a:ea typeface="SimSun" panose="02010600030101010101" pitchFamily="2" charset="-122"/>
                        </a:rPr>
                        <a:t>eoi_for_machine_analysis_flag</a:t>
                      </a:r>
                      <a:endParaRPr lang="ko-KR" sz="110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CA" sz="1000">
                          <a:solidFill>
                            <a:srgbClr val="000000"/>
                          </a:solidFill>
                          <a:effectLst/>
                          <a:latin typeface="Times New Roman" panose="02020603050405020304" pitchFamily="18" charset="0"/>
                          <a:ea typeface="맑은 고딕" panose="020B0503020000020004" pitchFamily="50" charset="-127"/>
                        </a:rPr>
                        <a:t>u(1)</a:t>
                      </a:r>
                      <a:endParaRPr lang="ko-KR" sz="110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76249826"/>
                  </a:ext>
                </a:extLst>
              </a:tr>
              <a:tr h="0">
                <a:tc>
                  <a:txBody>
                    <a:bodyPr/>
                    <a:lstStyle/>
                    <a:p>
                      <a:pPr algn="l"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74320" algn="l"/>
                          <a:tab pos="411480" algn="l"/>
                          <a:tab pos="548640" algn="l"/>
                          <a:tab pos="685800" algn="l"/>
                          <a:tab pos="822960" algn="l"/>
                          <a:tab pos="960120" algn="l"/>
                          <a:tab pos="1097280" algn="l"/>
                          <a:tab pos="1234440" algn="l"/>
                          <a:tab pos="1371600" algn="l"/>
                        </a:tabLst>
                      </a:pPr>
                      <a:r>
                        <a:rPr lang="fr-CH" sz="1000" b="1">
                          <a:effectLst/>
                          <a:latin typeface="Times New Roman" panose="02020603050405020304" pitchFamily="18" charset="0"/>
                          <a:ea typeface="맑은 고딕" panose="020B0503020000020004" pitchFamily="50" charset="-127"/>
                        </a:rPr>
                        <a:t>		</a:t>
                      </a:r>
                      <a:r>
                        <a:rPr lang="en-GB" sz="1000" b="1">
                          <a:effectLst/>
                          <a:latin typeface="Times New Roman" panose="02020603050405020304" pitchFamily="18" charset="0"/>
                          <a:ea typeface="SimSun" panose="02010600030101010101" pitchFamily="2" charset="-122"/>
                        </a:rPr>
                        <a:t>eoi_type</a:t>
                      </a:r>
                      <a:endParaRPr lang="ko-KR" sz="110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CA" sz="1000">
                          <a:effectLst/>
                          <a:latin typeface="Times New Roman" panose="02020603050405020304" pitchFamily="18" charset="0"/>
                          <a:ea typeface="맑은 고딕" panose="020B0503020000020004" pitchFamily="50" charset="-127"/>
                        </a:rPr>
                        <a:t>u(16)</a:t>
                      </a:r>
                      <a:endParaRPr lang="ko-KR" sz="110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09869816"/>
                  </a:ext>
                </a:extLst>
              </a:tr>
              <a:tr h="0">
                <a:tc>
                  <a:txBody>
                    <a:bodyPr/>
                    <a:lstStyle/>
                    <a:p>
                      <a:pPr algn="l"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74320" algn="l"/>
                          <a:tab pos="411480" algn="l"/>
                          <a:tab pos="548640" algn="l"/>
                          <a:tab pos="685800" algn="l"/>
                          <a:tab pos="822960" algn="l"/>
                          <a:tab pos="960120" algn="l"/>
                          <a:tab pos="1097280" algn="l"/>
                          <a:tab pos="1234440" algn="l"/>
                          <a:tab pos="1371600" algn="l"/>
                        </a:tabLst>
                      </a:pPr>
                      <a:r>
                        <a:rPr lang="fr-CH" sz="1000" b="1">
                          <a:effectLst/>
                          <a:latin typeface="Times New Roman" panose="02020603050405020304" pitchFamily="18" charset="0"/>
                          <a:ea typeface="맑은 고딕" panose="020B0503020000020004" pitchFamily="50" charset="-127"/>
                        </a:rPr>
                        <a:t>		</a:t>
                      </a:r>
                      <a:r>
                        <a:rPr lang="fr-CH" sz="1000">
                          <a:effectLst/>
                          <a:latin typeface="Times New Roman" panose="02020603050405020304" pitchFamily="18" charset="0"/>
                          <a:ea typeface="맑은 고딕" panose="020B0503020000020004" pitchFamily="50" charset="-127"/>
                        </a:rPr>
                        <a:t>if( EoiObjectBasedFlag )</a:t>
                      </a:r>
                      <a:endParaRPr lang="ko-KR" sz="110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CA" sz="1000">
                          <a:effectLst/>
                          <a:latin typeface="Times New Roman" panose="02020603050405020304" pitchFamily="18" charset="0"/>
                          <a:ea typeface="맑은 고딕" panose="020B0503020000020004" pitchFamily="50" charset="-127"/>
                        </a:rPr>
                        <a:t> </a:t>
                      </a:r>
                      <a:endParaRPr lang="ko-KR" sz="110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39153176"/>
                  </a:ext>
                </a:extLst>
              </a:tr>
              <a:tr h="0">
                <a:tc>
                  <a:txBody>
                    <a:bodyPr/>
                    <a:lstStyle/>
                    <a:p>
                      <a:pPr algn="l"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74320" algn="l"/>
                          <a:tab pos="411480" algn="l"/>
                          <a:tab pos="548640" algn="l"/>
                          <a:tab pos="685800" algn="l"/>
                          <a:tab pos="822960" algn="l"/>
                          <a:tab pos="960120" algn="l"/>
                          <a:tab pos="1097280" algn="l"/>
                          <a:tab pos="1234440" algn="l"/>
                          <a:tab pos="1371600" algn="l"/>
                        </a:tabLst>
                      </a:pPr>
                      <a:r>
                        <a:rPr lang="fr-CH" sz="1000" b="1">
                          <a:effectLst/>
                          <a:latin typeface="Times New Roman" panose="02020603050405020304" pitchFamily="18" charset="0"/>
                          <a:ea typeface="맑은 고딕" panose="020B0503020000020004" pitchFamily="50" charset="-127"/>
                        </a:rPr>
                        <a:t>			eoi_object_based_idc</a:t>
                      </a:r>
                      <a:endParaRPr lang="ko-KR" sz="110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CA" sz="1000">
                          <a:effectLst/>
                          <a:latin typeface="Times New Roman" panose="02020603050405020304" pitchFamily="18" charset="0"/>
                          <a:ea typeface="맑은 고딕" panose="020B0503020000020004" pitchFamily="50" charset="-127"/>
                        </a:rPr>
                        <a:t>ue(v)</a:t>
                      </a:r>
                      <a:endParaRPr lang="ko-KR" sz="110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2123671"/>
                  </a:ext>
                </a:extLst>
              </a:tr>
              <a:tr h="0">
                <a:tc>
                  <a:txBody>
                    <a:bodyPr/>
                    <a:lstStyle/>
                    <a:p>
                      <a:pPr algn="l"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74320" algn="l"/>
                          <a:tab pos="411480" algn="l"/>
                          <a:tab pos="548640" algn="l"/>
                          <a:tab pos="685800" algn="l"/>
                          <a:tab pos="822960" algn="l"/>
                          <a:tab pos="960120" algn="l"/>
                          <a:tab pos="1097280" algn="l"/>
                          <a:tab pos="1234440" algn="l"/>
                          <a:tab pos="1371600" algn="l"/>
                        </a:tabLst>
                      </a:pPr>
                      <a:r>
                        <a:rPr lang="fr-CH" sz="1000">
                          <a:effectLst/>
                          <a:latin typeface="Times New Roman" panose="02020603050405020304" pitchFamily="18" charset="0"/>
                          <a:ea typeface="맑은 고딕" panose="020B0503020000020004" pitchFamily="50" charset="-127"/>
                        </a:rPr>
                        <a:t>		if( EoiTemporalResamplingFlag ) {</a:t>
                      </a:r>
                      <a:endParaRPr lang="ko-KR" sz="110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CA" sz="1000">
                          <a:effectLst/>
                          <a:latin typeface="Times New Roman" panose="02020603050405020304" pitchFamily="18" charset="0"/>
                          <a:ea typeface="맑은 고딕" panose="020B0503020000020004" pitchFamily="50" charset="-127"/>
                        </a:rPr>
                        <a:t> </a:t>
                      </a:r>
                      <a:endParaRPr lang="ko-KR" sz="110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60886912"/>
                  </a:ext>
                </a:extLst>
              </a:tr>
              <a:tr h="0">
                <a:tc>
                  <a:txBody>
                    <a:bodyPr/>
                    <a:lstStyle/>
                    <a:p>
                      <a:pPr algn="l"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74320" algn="l"/>
                          <a:tab pos="411480" algn="l"/>
                          <a:tab pos="548640" algn="l"/>
                          <a:tab pos="685800" algn="l"/>
                          <a:tab pos="822960" algn="l"/>
                          <a:tab pos="960120" algn="l"/>
                          <a:tab pos="1097280" algn="l"/>
                          <a:tab pos="1234440" algn="l"/>
                          <a:tab pos="1371600" algn="l"/>
                        </a:tabLst>
                      </a:pPr>
                      <a:r>
                        <a:rPr lang="fr-CH" sz="1000">
                          <a:effectLst/>
                          <a:latin typeface="Times New Roman" panose="02020603050405020304" pitchFamily="18" charset="0"/>
                          <a:ea typeface="맑은 고딕" panose="020B0503020000020004" pitchFamily="50" charset="-127"/>
                        </a:rPr>
                        <a:t>			</a:t>
                      </a:r>
                      <a:r>
                        <a:rPr lang="fr-CH" sz="1000" b="1">
                          <a:effectLst/>
                          <a:latin typeface="Times New Roman" panose="02020603050405020304" pitchFamily="18" charset="0"/>
                          <a:ea typeface="맑은 고딕" panose="020B0503020000020004" pitchFamily="50" charset="-127"/>
                        </a:rPr>
                        <a:t>eoi_temporal_resampling_type_flag</a:t>
                      </a:r>
                      <a:endParaRPr lang="ko-KR" sz="110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CA" sz="1000">
                          <a:effectLst/>
                          <a:latin typeface="Times New Roman" panose="02020603050405020304" pitchFamily="18" charset="0"/>
                          <a:ea typeface="맑은 고딕" panose="020B0503020000020004" pitchFamily="50" charset="-127"/>
                        </a:rPr>
                        <a:t>u(1)</a:t>
                      </a:r>
                      <a:endParaRPr lang="ko-KR" sz="110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38314553"/>
                  </a:ext>
                </a:extLst>
              </a:tr>
              <a:tr h="0">
                <a:tc>
                  <a:txBody>
                    <a:bodyPr/>
                    <a:lstStyle/>
                    <a:p>
                      <a:pPr algn="l"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74320" algn="l"/>
                          <a:tab pos="411480" algn="l"/>
                          <a:tab pos="548640" algn="l"/>
                          <a:tab pos="685800" algn="l"/>
                          <a:tab pos="822960" algn="l"/>
                          <a:tab pos="960120" algn="l"/>
                          <a:tab pos="1097280" algn="l"/>
                          <a:tab pos="1234440" algn="l"/>
                          <a:tab pos="1371600" algn="l"/>
                        </a:tabLst>
                      </a:pPr>
                      <a:r>
                        <a:rPr lang="fr-CH" sz="1000">
                          <a:effectLst/>
                          <a:latin typeface="Times New Roman" panose="02020603050405020304" pitchFamily="18" charset="0"/>
                          <a:ea typeface="맑은 고딕" panose="020B0503020000020004" pitchFamily="50" charset="-127"/>
                        </a:rPr>
                        <a:t>			</a:t>
                      </a:r>
                      <a:r>
                        <a:rPr lang="fr-CH" sz="1000" b="1">
                          <a:effectLst/>
                          <a:latin typeface="Times New Roman" panose="02020603050405020304" pitchFamily="18" charset="0"/>
                          <a:ea typeface="맑은 고딕" panose="020B0503020000020004" pitchFamily="50" charset="-127"/>
                        </a:rPr>
                        <a:t>eoi_num_int_pics</a:t>
                      </a:r>
                      <a:endParaRPr lang="ko-KR" sz="110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CA" sz="1000">
                          <a:effectLst/>
                          <a:latin typeface="Times New Roman" panose="02020603050405020304" pitchFamily="18" charset="0"/>
                          <a:ea typeface="맑은 고딕" panose="020B0503020000020004" pitchFamily="50" charset="-127"/>
                        </a:rPr>
                        <a:t>ue(v)</a:t>
                      </a:r>
                      <a:endParaRPr lang="ko-KR" sz="110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85369408"/>
                  </a:ext>
                </a:extLst>
              </a:tr>
              <a:tr h="0">
                <a:tc>
                  <a:txBody>
                    <a:bodyPr/>
                    <a:lstStyle/>
                    <a:p>
                      <a:pPr algn="l"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74320" algn="l"/>
                          <a:tab pos="411480" algn="l"/>
                          <a:tab pos="548640" algn="l"/>
                          <a:tab pos="685800" algn="l"/>
                          <a:tab pos="822960" algn="l"/>
                          <a:tab pos="960120" algn="l"/>
                          <a:tab pos="1097280" algn="l"/>
                          <a:tab pos="1234440" algn="l"/>
                          <a:tab pos="1371600" algn="l"/>
                        </a:tabLst>
                      </a:pPr>
                      <a:r>
                        <a:rPr lang="fr-CH" sz="1000">
                          <a:effectLst/>
                          <a:latin typeface="Times New Roman" panose="02020603050405020304" pitchFamily="18" charset="0"/>
                          <a:ea typeface="맑은 고딕" panose="020B0503020000020004" pitchFamily="50" charset="-127"/>
                        </a:rPr>
                        <a:t>		}</a:t>
                      </a:r>
                      <a:endParaRPr lang="ko-KR" sz="110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CA" sz="1000">
                          <a:effectLst/>
                          <a:latin typeface="Times New Roman" panose="02020603050405020304" pitchFamily="18" charset="0"/>
                          <a:ea typeface="맑은 고딕" panose="020B0503020000020004" pitchFamily="50" charset="-127"/>
                        </a:rPr>
                        <a:t> </a:t>
                      </a:r>
                      <a:endParaRPr lang="ko-KR" sz="110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72389195"/>
                  </a:ext>
                </a:extLst>
              </a:tr>
              <a:tr h="0">
                <a:tc>
                  <a:txBody>
                    <a:bodyPr/>
                    <a:lstStyle/>
                    <a:p>
                      <a:pPr algn="l"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74320" algn="l"/>
                          <a:tab pos="411480" algn="l"/>
                          <a:tab pos="548640" algn="l"/>
                          <a:tab pos="685800" algn="l"/>
                          <a:tab pos="822960" algn="l"/>
                          <a:tab pos="960120" algn="l"/>
                          <a:tab pos="1097280" algn="l"/>
                          <a:tab pos="1234440" algn="l"/>
                          <a:tab pos="1371600" algn="l"/>
                        </a:tabLst>
                      </a:pPr>
                      <a:r>
                        <a:rPr lang="fr-CH" sz="1000" dirty="0">
                          <a:effectLst/>
                          <a:latin typeface="Times New Roman" panose="02020603050405020304" pitchFamily="18" charset="0"/>
                          <a:ea typeface="맑은 고딕" panose="020B0503020000020004" pitchFamily="50" charset="-127"/>
                        </a:rPr>
                        <a:t>		if( EoiPrivacyProtectionFlag ) {</a:t>
                      </a:r>
                      <a:endParaRPr lang="ko-KR" sz="1100" dirty="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CA" sz="1000">
                          <a:effectLst/>
                          <a:latin typeface="Times New Roman" panose="02020603050405020304" pitchFamily="18" charset="0"/>
                          <a:ea typeface="맑은 고딕" panose="020B0503020000020004" pitchFamily="50" charset="-127"/>
                        </a:rPr>
                        <a:t> </a:t>
                      </a:r>
                      <a:endParaRPr lang="ko-KR" sz="110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389404288"/>
                  </a:ext>
                </a:extLst>
              </a:tr>
              <a:tr h="0">
                <a:tc>
                  <a:txBody>
                    <a:bodyPr/>
                    <a:lstStyle/>
                    <a:p>
                      <a:pPr indent="444500" algn="l"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74320" algn="l"/>
                          <a:tab pos="411480" algn="l"/>
                          <a:tab pos="548640" algn="l"/>
                          <a:tab pos="685800" algn="l"/>
                          <a:tab pos="822960" algn="l"/>
                          <a:tab pos="960120" algn="l"/>
                          <a:tab pos="1097280" algn="l"/>
                          <a:tab pos="1234440" algn="l"/>
                          <a:tab pos="1371600" algn="l"/>
                        </a:tabLst>
                      </a:pPr>
                      <a:r>
                        <a:rPr lang="fr-CH" sz="1000" b="1" dirty="0">
                          <a:effectLst/>
                          <a:latin typeface="Times New Roman" panose="02020603050405020304" pitchFamily="18" charset="0"/>
                          <a:ea typeface="맑은 고딕" panose="020B0503020000020004" pitchFamily="50" charset="-127"/>
                        </a:rPr>
                        <a:t>       privacy_protection_type_idc</a:t>
                      </a:r>
                      <a:endParaRPr lang="ko-KR" sz="1100" dirty="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CA" sz="1000">
                          <a:effectLst/>
                          <a:latin typeface="Times New Roman" panose="02020603050405020304" pitchFamily="18" charset="0"/>
                          <a:ea typeface="맑은 고딕" panose="020B0503020000020004" pitchFamily="50" charset="-127"/>
                        </a:rPr>
                        <a:t>u(4)</a:t>
                      </a:r>
                      <a:endParaRPr lang="ko-KR" sz="110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22107233"/>
                  </a:ext>
                </a:extLst>
              </a:tr>
              <a:tr h="0">
                <a:tc>
                  <a:txBody>
                    <a:bodyPr/>
                    <a:lstStyle/>
                    <a:p>
                      <a:pPr indent="444500" algn="l"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74320" algn="l"/>
                          <a:tab pos="411480" algn="l"/>
                          <a:tab pos="548640" algn="l"/>
                          <a:tab pos="685800" algn="l"/>
                          <a:tab pos="822960" algn="l"/>
                          <a:tab pos="960120" algn="l"/>
                          <a:tab pos="1097280" algn="l"/>
                          <a:tab pos="1234440" algn="l"/>
                          <a:tab pos="1371600" algn="l"/>
                        </a:tabLst>
                      </a:pPr>
                      <a:r>
                        <a:rPr lang="fr-CH" sz="1000" b="1" dirty="0">
                          <a:effectLst/>
                          <a:latin typeface="Times New Roman" panose="02020603050405020304" pitchFamily="18" charset="0"/>
                          <a:ea typeface="맑은 고딕" panose="020B0503020000020004" pitchFamily="50" charset="-127"/>
                        </a:rPr>
                        <a:t>       protected_info_type</a:t>
                      </a:r>
                      <a:endParaRPr lang="ko-KR" sz="1100" dirty="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CA" sz="1000" dirty="0">
                          <a:effectLst/>
                          <a:latin typeface="Times New Roman" panose="02020603050405020304" pitchFamily="18" charset="0"/>
                          <a:ea typeface="맑은 고딕" panose="020B0503020000020004" pitchFamily="50" charset="-127"/>
                        </a:rPr>
                        <a:t>u(8)</a:t>
                      </a:r>
                      <a:endParaRPr lang="ko-KR" sz="1100" dirty="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269635854"/>
                  </a:ext>
                </a:extLst>
              </a:tr>
              <a:tr h="0">
                <a:tc>
                  <a:txBody>
                    <a:bodyPr/>
                    <a:lstStyle/>
                    <a:p>
                      <a:pPr algn="l"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74320" algn="l"/>
                          <a:tab pos="411480" algn="l"/>
                          <a:tab pos="548640" algn="l"/>
                          <a:tab pos="685800" algn="l"/>
                          <a:tab pos="822960" algn="l"/>
                          <a:tab pos="960120" algn="l"/>
                          <a:tab pos="1097280" algn="l"/>
                          <a:tab pos="1234440" algn="l"/>
                          <a:tab pos="1371600" algn="l"/>
                        </a:tabLst>
                      </a:pPr>
                      <a:r>
                        <a:rPr lang="fr-CH" sz="1000">
                          <a:effectLst/>
                          <a:latin typeface="Times New Roman" panose="02020603050405020304" pitchFamily="18" charset="0"/>
                          <a:ea typeface="맑은 고딕" panose="020B0503020000020004" pitchFamily="50" charset="-127"/>
                        </a:rPr>
                        <a:t>		}</a:t>
                      </a:r>
                      <a:endParaRPr lang="ko-KR" sz="110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CA" sz="1000" dirty="0">
                          <a:effectLst/>
                          <a:latin typeface="Times New Roman" panose="02020603050405020304" pitchFamily="18" charset="0"/>
                          <a:ea typeface="맑은 고딕" panose="020B0503020000020004" pitchFamily="50" charset="-127"/>
                        </a:rPr>
                        <a:t> </a:t>
                      </a:r>
                      <a:endParaRPr lang="ko-KR" sz="1100" dirty="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885871253"/>
                  </a:ext>
                </a:extLst>
              </a:tr>
              <a:tr h="0">
                <a:tc>
                  <a:txBody>
                    <a:bodyPr/>
                    <a:lstStyle/>
                    <a:p>
                      <a:pPr algn="l"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74320" algn="l"/>
                          <a:tab pos="411480" algn="l"/>
                          <a:tab pos="548640" algn="l"/>
                          <a:tab pos="685800" algn="l"/>
                          <a:tab pos="822960" algn="l"/>
                          <a:tab pos="960120" algn="l"/>
                          <a:tab pos="1097280" algn="l"/>
                          <a:tab pos="1234440" algn="l"/>
                          <a:tab pos="1371600" algn="l"/>
                        </a:tabLst>
                      </a:pPr>
                      <a:r>
                        <a:rPr lang="fr-CH" sz="1000" b="1">
                          <a:effectLst/>
                          <a:latin typeface="Times New Roman" panose="02020603050405020304" pitchFamily="18" charset="0"/>
                          <a:ea typeface="맑은 고딕" panose="020B0503020000020004" pitchFamily="50" charset="-127"/>
                        </a:rPr>
                        <a:t>	</a:t>
                      </a:r>
                      <a:r>
                        <a:rPr lang="en-GB" sz="1000">
                          <a:effectLst/>
                          <a:latin typeface="Times New Roman" panose="02020603050405020304" pitchFamily="18" charset="0"/>
                          <a:ea typeface="SimSun" panose="02010600030101010101" pitchFamily="2" charset="-122"/>
                        </a:rPr>
                        <a:t>}</a:t>
                      </a:r>
                      <a:endParaRPr lang="ko-KR" sz="110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CA" sz="1000">
                          <a:effectLst/>
                          <a:latin typeface="Times New Roman" panose="02020603050405020304" pitchFamily="18" charset="0"/>
                          <a:ea typeface="맑은 고딕" panose="020B0503020000020004" pitchFamily="50" charset="-127"/>
                        </a:rPr>
                        <a:t> </a:t>
                      </a:r>
                      <a:endParaRPr lang="ko-KR" sz="110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26212762"/>
                  </a:ext>
                </a:extLst>
              </a:tr>
              <a:tr h="0">
                <a:tc>
                  <a:txBody>
                    <a:bodyPr/>
                    <a:lstStyle/>
                    <a:p>
                      <a:pPr algn="l"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74320" algn="l"/>
                          <a:tab pos="411480" algn="l"/>
                          <a:tab pos="548640" algn="l"/>
                          <a:tab pos="685800" algn="l"/>
                          <a:tab pos="822960" algn="l"/>
                          <a:tab pos="960120" algn="l"/>
                          <a:tab pos="1097280" algn="l"/>
                          <a:tab pos="1234440" algn="l"/>
                          <a:tab pos="1371600" algn="l"/>
                        </a:tabLst>
                      </a:pPr>
                      <a:r>
                        <a:rPr lang="en-GB" sz="1000" dirty="0">
                          <a:effectLst/>
                          <a:latin typeface="Times New Roman" panose="02020603050405020304" pitchFamily="18" charset="0"/>
                          <a:ea typeface="SimSun" panose="02010600030101010101" pitchFamily="2" charset="-122"/>
                        </a:rPr>
                        <a:t>}</a:t>
                      </a:r>
                      <a:endParaRPr lang="ko-KR" sz="1100" dirty="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CA" sz="1000" dirty="0">
                          <a:effectLst/>
                          <a:latin typeface="Times New Roman" panose="02020603050405020304" pitchFamily="18" charset="0"/>
                          <a:ea typeface="맑은 고딕" panose="020B0503020000020004" pitchFamily="50" charset="-127"/>
                        </a:rPr>
                        <a:t> </a:t>
                      </a:r>
                      <a:endParaRPr lang="ko-KR" sz="1100" dirty="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34088491"/>
                  </a:ext>
                </a:extLst>
              </a:tr>
            </a:tbl>
          </a:graphicData>
        </a:graphic>
      </p:graphicFrame>
      <p:sp>
        <p:nvSpPr>
          <p:cNvPr id="10" name="직사각형 9"/>
          <p:cNvSpPr/>
          <p:nvPr/>
        </p:nvSpPr>
        <p:spPr>
          <a:xfrm>
            <a:off x="285750" y="2267635"/>
            <a:ext cx="6096000" cy="646331"/>
          </a:xfrm>
          <a:prstGeom prst="rect">
            <a:avLst/>
          </a:prstGeom>
        </p:spPr>
        <p:txBody>
          <a:bodyPr>
            <a:spAutoFit/>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GB" altLang="ko-KR" b="1" dirty="0" err="1">
                <a:latin typeface="Times New Roman" panose="02020603050405020304" pitchFamily="18" charset="0"/>
                <a:ea typeface="맑은 고딕" panose="020B0503020000020004" pitchFamily="50" charset="-127"/>
              </a:rPr>
              <a:t>privacy_protection_type_idc</a:t>
            </a:r>
            <a:r>
              <a:rPr lang="en-GB" altLang="ko-KR" b="1" dirty="0">
                <a:latin typeface="Times New Roman" panose="02020603050405020304" pitchFamily="18" charset="0"/>
                <a:ea typeface="맑은 고딕" panose="020B0503020000020004" pitchFamily="50" charset="-127"/>
              </a:rPr>
              <a:t> </a:t>
            </a:r>
            <a:r>
              <a:rPr lang="en-GB" altLang="ko-KR" dirty="0">
                <a:latin typeface="Times New Roman" panose="02020603050405020304" pitchFamily="18" charset="0"/>
                <a:ea typeface="맑은 고딕" panose="020B0503020000020004" pitchFamily="50" charset="-127"/>
              </a:rPr>
              <a:t>indicates the types of privacy protection method as specified in Table 2.</a:t>
            </a:r>
            <a:endParaRPr lang="ko-KR" altLang="ko-KR" dirty="0">
              <a:latin typeface="Times New Roman" panose="02020603050405020304" pitchFamily="18" charset="0"/>
              <a:ea typeface="맑은 고딕" panose="020B0503020000020004" pitchFamily="50" charset="-127"/>
            </a:endParaRPr>
          </a:p>
        </p:txBody>
      </p:sp>
      <p:graphicFrame>
        <p:nvGraphicFramePr>
          <p:cNvPr id="11" name="표 10"/>
          <p:cNvGraphicFramePr>
            <a:graphicFrameLocks noGrp="1"/>
          </p:cNvGraphicFramePr>
          <p:nvPr>
            <p:extLst>
              <p:ext uri="{D42A27DB-BD31-4B8C-83A1-F6EECF244321}">
                <p14:modId xmlns:p14="http://schemas.microsoft.com/office/powerpoint/2010/main" val="733913488"/>
              </p:ext>
            </p:extLst>
          </p:nvPr>
        </p:nvGraphicFramePr>
        <p:xfrm>
          <a:off x="668337" y="3001169"/>
          <a:ext cx="4968875" cy="1371600"/>
        </p:xfrm>
        <a:graphic>
          <a:graphicData uri="http://schemas.openxmlformats.org/drawingml/2006/table">
            <a:tbl>
              <a:tblPr/>
              <a:tblGrid>
                <a:gridCol w="1714500">
                  <a:extLst>
                    <a:ext uri="{9D8B030D-6E8A-4147-A177-3AD203B41FA5}">
                      <a16:colId xmlns:a16="http://schemas.microsoft.com/office/drawing/2014/main" val="2625823231"/>
                    </a:ext>
                  </a:extLst>
                </a:gridCol>
                <a:gridCol w="3254375">
                  <a:extLst>
                    <a:ext uri="{9D8B030D-6E8A-4147-A177-3AD203B41FA5}">
                      <a16:colId xmlns:a16="http://schemas.microsoft.com/office/drawing/2014/main" val="1939648755"/>
                    </a:ext>
                  </a:extLst>
                </a:gridCol>
              </a:tblGrid>
              <a:tr h="0">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74320" algn="l"/>
                          <a:tab pos="411480" algn="l"/>
                          <a:tab pos="504190" algn="l"/>
                          <a:tab pos="548640" algn="l"/>
                          <a:tab pos="756285" algn="l"/>
                          <a:tab pos="822960" algn="l"/>
                          <a:tab pos="960120" algn="l"/>
                          <a:tab pos="1008380" algn="l"/>
                          <a:tab pos="1097280" algn="l"/>
                          <a:tab pos="1234440" algn="l"/>
                          <a:tab pos="1260475" algn="l"/>
                        </a:tabLst>
                      </a:pPr>
                      <a:r>
                        <a:rPr lang="en-GB" sz="1000" b="1">
                          <a:solidFill>
                            <a:srgbClr val="000000"/>
                          </a:solidFill>
                          <a:effectLst/>
                          <a:latin typeface="Times New Roman" panose="02020603050405020304" pitchFamily="18" charset="0"/>
                          <a:ea typeface="맑은 고딕" panose="020B0503020000020004" pitchFamily="50" charset="-127"/>
                        </a:rPr>
                        <a:t>privacy_protection_type_idc</a:t>
                      </a:r>
                      <a:endParaRPr lang="ko-KR" sz="110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auto" hangingPunct="1">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4190" algn="l"/>
                          <a:tab pos="756285" algn="l"/>
                          <a:tab pos="1008380" algn="l"/>
                          <a:tab pos="1260475" algn="l"/>
                        </a:tabLst>
                      </a:pPr>
                      <a:r>
                        <a:rPr lang="en-GB" sz="1000" b="1">
                          <a:solidFill>
                            <a:srgbClr val="000000"/>
                          </a:solidFill>
                          <a:effectLst/>
                          <a:latin typeface="Times New Roman" panose="02020603050405020304" pitchFamily="18" charset="0"/>
                          <a:ea typeface="맑은 고딕" panose="020B0503020000020004" pitchFamily="50" charset="-127"/>
                        </a:rPr>
                        <a:t>Interpretation</a:t>
                      </a:r>
                      <a:endParaRPr lang="ko-KR" sz="110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48372294"/>
                  </a:ext>
                </a:extLst>
              </a:tr>
              <a:tr h="0">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74320" algn="l"/>
                          <a:tab pos="411480" algn="l"/>
                          <a:tab pos="504190" algn="l"/>
                          <a:tab pos="548640" algn="l"/>
                          <a:tab pos="756285" algn="l"/>
                          <a:tab pos="822960" algn="l"/>
                          <a:tab pos="960120" algn="l"/>
                          <a:tab pos="1008380" algn="l"/>
                          <a:tab pos="1097280" algn="l"/>
                          <a:tab pos="1234440" algn="l"/>
                          <a:tab pos="1260475" algn="l"/>
                        </a:tabLst>
                      </a:pPr>
                      <a:r>
                        <a:rPr lang="en-GB" sz="1000">
                          <a:solidFill>
                            <a:srgbClr val="000000"/>
                          </a:solidFill>
                          <a:effectLst/>
                          <a:latin typeface="Times New Roman" panose="02020603050405020304" pitchFamily="18" charset="0"/>
                          <a:ea typeface="맑은 고딕" panose="020B0503020000020004" pitchFamily="50" charset="-127"/>
                        </a:rPr>
                        <a:t>0</a:t>
                      </a:r>
                      <a:endParaRPr lang="ko-KR" sz="110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auto" hangingPunct="1">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4190" algn="l"/>
                          <a:tab pos="756285" algn="l"/>
                          <a:tab pos="1008380" algn="l"/>
                          <a:tab pos="1260475" algn="l"/>
                        </a:tabLst>
                      </a:pPr>
                      <a:r>
                        <a:rPr lang="en-GB" sz="1000">
                          <a:solidFill>
                            <a:srgbClr val="000000"/>
                          </a:solidFill>
                          <a:effectLst/>
                          <a:latin typeface="Times New Roman" panose="02020603050405020304" pitchFamily="18" charset="0"/>
                          <a:ea typeface="맑은 고딕" panose="020B0503020000020004" pitchFamily="50" charset="-127"/>
                        </a:rPr>
                        <a:t>Unknown. </a:t>
                      </a:r>
                      <a:endParaRPr lang="ko-KR" sz="110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85297415"/>
                  </a:ext>
                </a:extLst>
              </a:tr>
              <a:tr h="0">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74320" algn="l"/>
                          <a:tab pos="411480" algn="l"/>
                          <a:tab pos="504190" algn="l"/>
                          <a:tab pos="548640" algn="l"/>
                          <a:tab pos="756285" algn="l"/>
                          <a:tab pos="822960" algn="l"/>
                          <a:tab pos="960120" algn="l"/>
                          <a:tab pos="1008380" algn="l"/>
                          <a:tab pos="1097280" algn="l"/>
                          <a:tab pos="1234440" algn="l"/>
                          <a:tab pos="1260475" algn="l"/>
                        </a:tabLst>
                      </a:pPr>
                      <a:r>
                        <a:rPr lang="en-GB" sz="1000" dirty="0">
                          <a:solidFill>
                            <a:srgbClr val="000000"/>
                          </a:solidFill>
                          <a:effectLst/>
                          <a:latin typeface="Times New Roman" panose="02020603050405020304" pitchFamily="18" charset="0"/>
                          <a:ea typeface="맑은 고딕" panose="020B0503020000020004" pitchFamily="50" charset="-127"/>
                        </a:rPr>
                        <a:t>1</a:t>
                      </a:r>
                      <a:endParaRPr lang="ko-KR" sz="1100" dirty="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auto" hangingPunct="1">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4190" algn="l"/>
                          <a:tab pos="756285" algn="l"/>
                          <a:tab pos="1008380" algn="l"/>
                          <a:tab pos="1260475" algn="l"/>
                        </a:tabLst>
                      </a:pPr>
                      <a:r>
                        <a:rPr lang="en-GB" sz="1000">
                          <a:solidFill>
                            <a:srgbClr val="000000"/>
                          </a:solidFill>
                          <a:effectLst/>
                          <a:latin typeface="Times New Roman" panose="02020603050405020304" pitchFamily="18" charset="0"/>
                          <a:ea typeface="맑은 고딕" panose="020B0503020000020004" pitchFamily="50" charset="-127"/>
                        </a:rPr>
                        <a:t>With blurring; personal information is blurred to make it unidentifiable. </a:t>
                      </a:r>
                      <a:endParaRPr lang="ko-KR" sz="110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47582954"/>
                  </a:ext>
                </a:extLst>
              </a:tr>
              <a:tr h="0">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74320" algn="l"/>
                          <a:tab pos="411480" algn="l"/>
                          <a:tab pos="504190" algn="l"/>
                          <a:tab pos="548640" algn="l"/>
                          <a:tab pos="756285" algn="l"/>
                          <a:tab pos="822960" algn="l"/>
                          <a:tab pos="960120" algn="l"/>
                          <a:tab pos="1008380" algn="l"/>
                          <a:tab pos="1097280" algn="l"/>
                          <a:tab pos="1234440" algn="l"/>
                          <a:tab pos="1260475" algn="l"/>
                        </a:tabLst>
                      </a:pPr>
                      <a:r>
                        <a:rPr lang="en-GB" sz="1000">
                          <a:solidFill>
                            <a:srgbClr val="000000"/>
                          </a:solidFill>
                          <a:effectLst/>
                          <a:latin typeface="Times New Roman" panose="02020603050405020304" pitchFamily="18" charset="0"/>
                          <a:ea typeface="맑은 고딕" panose="020B0503020000020004" pitchFamily="50" charset="-127"/>
                        </a:rPr>
                        <a:t>2</a:t>
                      </a:r>
                      <a:endParaRPr lang="ko-KR" sz="110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auto" hangingPunct="1">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4190" algn="l"/>
                          <a:tab pos="756285" algn="l"/>
                          <a:tab pos="1008380" algn="l"/>
                          <a:tab pos="1260475" algn="l"/>
                        </a:tabLst>
                      </a:pPr>
                      <a:r>
                        <a:rPr lang="en-GB" sz="1000">
                          <a:solidFill>
                            <a:srgbClr val="000000"/>
                          </a:solidFill>
                          <a:effectLst/>
                          <a:latin typeface="Times New Roman" panose="02020603050405020304" pitchFamily="18" charset="0"/>
                          <a:ea typeface="맑은 고딕" panose="020B0503020000020004" pitchFamily="50" charset="-127"/>
                        </a:rPr>
                        <a:t>With replacing; personal information is replaced with something different from the original to make it unidentifiable.</a:t>
                      </a:r>
                      <a:endParaRPr lang="ko-KR" sz="110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77664455"/>
                  </a:ext>
                </a:extLst>
              </a:tr>
              <a:tr h="0">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74320" algn="l"/>
                          <a:tab pos="411480" algn="l"/>
                          <a:tab pos="504190" algn="l"/>
                          <a:tab pos="548640" algn="l"/>
                          <a:tab pos="756285" algn="l"/>
                          <a:tab pos="822960" algn="l"/>
                          <a:tab pos="960120" algn="l"/>
                          <a:tab pos="1008380" algn="l"/>
                          <a:tab pos="1097280" algn="l"/>
                          <a:tab pos="1234440" algn="l"/>
                          <a:tab pos="1260475" algn="l"/>
                        </a:tabLst>
                      </a:pPr>
                      <a:r>
                        <a:rPr lang="en-GB" sz="1000" dirty="0">
                          <a:solidFill>
                            <a:srgbClr val="000000"/>
                          </a:solidFill>
                          <a:effectLst/>
                          <a:latin typeface="Times New Roman" panose="02020603050405020304" pitchFamily="18" charset="0"/>
                          <a:ea typeface="맑은 고딕" panose="020B0503020000020004" pitchFamily="50" charset="-127"/>
                        </a:rPr>
                        <a:t>3</a:t>
                      </a:r>
                      <a:endParaRPr lang="ko-KR" sz="1100" dirty="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auto" hangingPunct="1">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4190" algn="l"/>
                          <a:tab pos="756285" algn="l"/>
                          <a:tab pos="1008380" algn="l"/>
                          <a:tab pos="1260475" algn="l"/>
                        </a:tabLst>
                      </a:pPr>
                      <a:r>
                        <a:rPr lang="en-GB" sz="1000">
                          <a:solidFill>
                            <a:srgbClr val="000000"/>
                          </a:solidFill>
                          <a:effectLst/>
                          <a:latin typeface="Times New Roman" panose="02020603050405020304" pitchFamily="18" charset="0"/>
                          <a:ea typeface="맑은 고딕" panose="020B0503020000020004" pitchFamily="50" charset="-127"/>
                        </a:rPr>
                        <a:t>With masking; personal information is masked so that it cannot be identified.</a:t>
                      </a:r>
                      <a:endParaRPr lang="ko-KR" sz="110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76213595"/>
                  </a:ext>
                </a:extLst>
              </a:tr>
              <a:tr h="0">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74320" algn="l"/>
                          <a:tab pos="411480" algn="l"/>
                          <a:tab pos="504190" algn="l"/>
                          <a:tab pos="548640" algn="l"/>
                          <a:tab pos="756285" algn="l"/>
                          <a:tab pos="822960" algn="l"/>
                          <a:tab pos="960120" algn="l"/>
                          <a:tab pos="1008380" algn="l"/>
                          <a:tab pos="1097280" algn="l"/>
                          <a:tab pos="1234440" algn="l"/>
                          <a:tab pos="1260475" algn="l"/>
                        </a:tabLst>
                      </a:pPr>
                      <a:r>
                        <a:rPr lang="en-GB" sz="1000">
                          <a:solidFill>
                            <a:srgbClr val="000000"/>
                          </a:solidFill>
                          <a:effectLst/>
                          <a:latin typeface="Times New Roman" panose="02020603050405020304" pitchFamily="18" charset="0"/>
                          <a:ea typeface="맑은 고딕" panose="020B0503020000020004" pitchFamily="50" charset="-127"/>
                        </a:rPr>
                        <a:t>4..15</a:t>
                      </a:r>
                      <a:endParaRPr lang="ko-KR" sz="110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auto" hangingPunct="1">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4190" algn="l"/>
                          <a:tab pos="756285" algn="l"/>
                          <a:tab pos="1008380" algn="l"/>
                          <a:tab pos="1260475" algn="l"/>
                        </a:tabLst>
                      </a:pPr>
                      <a:r>
                        <a:rPr lang="en-GB" sz="1000" dirty="0">
                          <a:solidFill>
                            <a:srgbClr val="000000"/>
                          </a:solidFill>
                          <a:effectLst/>
                          <a:latin typeface="Times New Roman" panose="02020603050405020304" pitchFamily="18" charset="0"/>
                          <a:ea typeface="맑은 고딕" panose="020B0503020000020004" pitchFamily="50" charset="-127"/>
                        </a:rPr>
                        <a:t>Reserved for future use </a:t>
                      </a:r>
                      <a:endParaRPr lang="ko-KR" sz="1100" dirty="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0651243"/>
                  </a:ext>
                </a:extLst>
              </a:tr>
            </a:tbl>
          </a:graphicData>
        </a:graphic>
      </p:graphicFrame>
      <p:sp>
        <p:nvSpPr>
          <p:cNvPr id="12" name="직사각형 11"/>
          <p:cNvSpPr/>
          <p:nvPr/>
        </p:nvSpPr>
        <p:spPr>
          <a:xfrm>
            <a:off x="314326" y="4472562"/>
            <a:ext cx="6096000" cy="1200329"/>
          </a:xfrm>
          <a:prstGeom prst="rect">
            <a:avLst/>
          </a:prstGeom>
        </p:spPr>
        <p:txBody>
          <a:bodyPr>
            <a:spAutoFit/>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CH" altLang="ko-KR" sz="1400" b="1" dirty="0">
                <a:latin typeface="Times New Roman" panose="02020603050405020304" pitchFamily="18" charset="0"/>
                <a:ea typeface="맑은 고딕" panose="020B0503020000020004" pitchFamily="50" charset="-127"/>
              </a:rPr>
              <a:t>protected_info_type</a:t>
            </a:r>
            <a:r>
              <a:rPr lang="fr-CH" altLang="ko-KR" sz="1400" dirty="0">
                <a:latin typeface="Times New Roman" panose="02020603050405020304" pitchFamily="18" charset="0"/>
                <a:ea typeface="맑은 고딕" panose="020B0503020000020004" pitchFamily="50" charset="-127"/>
              </a:rPr>
              <a:t> </a:t>
            </a:r>
            <a:r>
              <a:rPr lang="en-US" altLang="ko-KR" dirty="0">
                <a:solidFill>
                  <a:srgbClr val="000000"/>
                </a:solidFill>
                <a:latin typeface="Times New Roman" panose="02020603050405020304" pitchFamily="18" charset="0"/>
                <a:ea typeface="맑은 고딕" panose="020B0503020000020004" pitchFamily="50" charset="-127"/>
              </a:rPr>
              <a:t>indicates</a:t>
            </a:r>
            <a:r>
              <a:rPr lang="en-US" altLang="ko-KR" sz="1400" dirty="0">
                <a:latin typeface="Times New Roman" panose="02020603050405020304" pitchFamily="18" charset="0"/>
                <a:ea typeface="맑은 고딕" panose="020B0503020000020004" pitchFamily="50" charset="-127"/>
              </a:rPr>
              <a:t> </a:t>
            </a:r>
            <a:r>
              <a:rPr lang="en-US" altLang="ko-KR" dirty="0">
                <a:solidFill>
                  <a:srgbClr val="000000"/>
                </a:solidFill>
                <a:latin typeface="Times New Roman" panose="02020603050405020304" pitchFamily="18" charset="0"/>
                <a:ea typeface="맑은 고딕" panose="020B0503020000020004" pitchFamily="50" charset="-127"/>
              </a:rPr>
              <a:t>the types of protected information as specified in Table 3 where ( </a:t>
            </a:r>
            <a:r>
              <a:rPr lang="en-US" altLang="ko-KR" dirty="0" err="1">
                <a:solidFill>
                  <a:srgbClr val="000000"/>
                </a:solidFill>
                <a:latin typeface="Times New Roman" panose="02020603050405020304" pitchFamily="18" charset="0"/>
                <a:ea typeface="맑은 고딕" panose="020B0503020000020004" pitchFamily="50" charset="-127"/>
              </a:rPr>
              <a:t>protected_info_type</a:t>
            </a:r>
            <a:r>
              <a:rPr lang="en-US" altLang="ko-KR" dirty="0">
                <a:solidFill>
                  <a:srgbClr val="000000"/>
                </a:solidFill>
                <a:latin typeface="Times New Roman" panose="02020603050405020304" pitchFamily="18" charset="0"/>
                <a:ea typeface="맑은 고딕" panose="020B0503020000020004" pitchFamily="50" charset="-127"/>
              </a:rPr>
              <a:t> &amp; </a:t>
            </a:r>
            <a:r>
              <a:rPr lang="en-US" altLang="ko-KR" dirty="0" err="1">
                <a:solidFill>
                  <a:srgbClr val="000000"/>
                </a:solidFill>
                <a:latin typeface="Times New Roman" panose="02020603050405020304" pitchFamily="18" charset="0"/>
                <a:ea typeface="맑은 고딕" panose="020B0503020000020004" pitchFamily="50" charset="-127"/>
              </a:rPr>
              <a:t>bitMask</a:t>
            </a:r>
            <a:r>
              <a:rPr lang="en-US" altLang="ko-KR" dirty="0">
                <a:solidFill>
                  <a:srgbClr val="000000"/>
                </a:solidFill>
                <a:latin typeface="Times New Roman" panose="02020603050405020304" pitchFamily="18" charset="0"/>
                <a:ea typeface="맑은 고딕" panose="020B0503020000020004" pitchFamily="50" charset="-127"/>
              </a:rPr>
              <a:t> ) not equal to 0 indicates that the information type with the </a:t>
            </a:r>
            <a:r>
              <a:rPr lang="en-US" altLang="ko-KR" dirty="0" err="1">
                <a:solidFill>
                  <a:srgbClr val="000000"/>
                </a:solidFill>
                <a:latin typeface="Times New Roman" panose="02020603050405020304" pitchFamily="18" charset="0"/>
                <a:ea typeface="맑은 고딕" panose="020B0503020000020004" pitchFamily="50" charset="-127"/>
              </a:rPr>
              <a:t>bitMask</a:t>
            </a:r>
            <a:r>
              <a:rPr lang="en-US" altLang="ko-KR" dirty="0">
                <a:solidFill>
                  <a:srgbClr val="000000"/>
                </a:solidFill>
                <a:latin typeface="Times New Roman" panose="02020603050405020304" pitchFamily="18" charset="0"/>
                <a:ea typeface="맑은 고딕" panose="020B0503020000020004" pitchFamily="50" charset="-127"/>
              </a:rPr>
              <a:t> value in Table 3 has been protected. </a:t>
            </a:r>
            <a:endParaRPr lang="ko-KR" altLang="ko-KR" dirty="0">
              <a:latin typeface="Times New Roman" panose="02020603050405020304" pitchFamily="18" charset="0"/>
              <a:ea typeface="맑은 고딕" panose="020B0503020000020004" pitchFamily="50" charset="-127"/>
            </a:endParaRPr>
          </a:p>
        </p:txBody>
      </p:sp>
      <p:graphicFrame>
        <p:nvGraphicFramePr>
          <p:cNvPr id="14" name="표 13"/>
          <p:cNvGraphicFramePr>
            <a:graphicFrameLocks noGrp="1"/>
          </p:cNvGraphicFramePr>
          <p:nvPr>
            <p:extLst>
              <p:ext uri="{D42A27DB-BD31-4B8C-83A1-F6EECF244321}">
                <p14:modId xmlns:p14="http://schemas.microsoft.com/office/powerpoint/2010/main" val="830587758"/>
              </p:ext>
            </p:extLst>
          </p:nvPr>
        </p:nvGraphicFramePr>
        <p:xfrm>
          <a:off x="849312" y="5738773"/>
          <a:ext cx="4968875" cy="609600"/>
        </p:xfrm>
        <a:graphic>
          <a:graphicData uri="http://schemas.openxmlformats.org/drawingml/2006/table">
            <a:tbl>
              <a:tblPr firstRow="1" firstCol="1" lastRow="1" lastCol="1" bandRow="1" bandCol="1"/>
              <a:tblGrid>
                <a:gridCol w="796925">
                  <a:extLst>
                    <a:ext uri="{9D8B030D-6E8A-4147-A177-3AD203B41FA5}">
                      <a16:colId xmlns:a16="http://schemas.microsoft.com/office/drawing/2014/main" val="3844556157"/>
                    </a:ext>
                  </a:extLst>
                </a:gridCol>
                <a:gridCol w="4171950">
                  <a:extLst>
                    <a:ext uri="{9D8B030D-6E8A-4147-A177-3AD203B41FA5}">
                      <a16:colId xmlns:a16="http://schemas.microsoft.com/office/drawing/2014/main" val="2393879427"/>
                    </a:ext>
                  </a:extLst>
                </a:gridCol>
              </a:tblGrid>
              <a:tr h="0">
                <a:tc>
                  <a:txBody>
                    <a:bodyPr/>
                    <a:lstStyle/>
                    <a:p>
                      <a:pPr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GB" sz="1000" b="1" dirty="0" err="1">
                          <a:effectLst/>
                          <a:latin typeface="Times New Roman" panose="02020603050405020304" pitchFamily="18" charset="0"/>
                          <a:ea typeface="SimSun" panose="02010600030101010101" pitchFamily="2" charset="-122"/>
                        </a:rPr>
                        <a:t>bitMask</a:t>
                      </a:r>
                      <a:endParaRPr lang="ko-KR" sz="1100" dirty="0">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GB" sz="1000" b="1" dirty="0">
                          <a:effectLst/>
                          <a:latin typeface="Times New Roman" panose="02020603050405020304" pitchFamily="18" charset="0"/>
                          <a:ea typeface="SimSun" panose="02010600030101010101" pitchFamily="2" charset="-122"/>
                        </a:rPr>
                        <a:t>Interpretation</a:t>
                      </a:r>
                      <a:endParaRPr lang="ko-KR" sz="1100" dirty="0">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32779371"/>
                  </a:ext>
                </a:extLst>
              </a:tr>
              <a:tr h="0">
                <a:tc>
                  <a:txBody>
                    <a:bodyPr/>
                    <a:lstStyle/>
                    <a:p>
                      <a:pPr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GB" sz="1000">
                          <a:effectLst/>
                          <a:latin typeface="Times New Roman" panose="02020603050405020304" pitchFamily="18" charset="0"/>
                          <a:ea typeface="SimSun" panose="02010600030101010101" pitchFamily="2" charset="-122"/>
                        </a:rPr>
                        <a:t>0x01</a:t>
                      </a:r>
                      <a:endParaRPr lang="ko-KR" sz="1100">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GB" sz="1000" dirty="0">
                          <a:solidFill>
                            <a:srgbClr val="000000"/>
                          </a:solidFill>
                          <a:effectLst/>
                          <a:latin typeface="Times New Roman" panose="02020603050405020304" pitchFamily="18" charset="0"/>
                          <a:ea typeface="맑은 고딕" panose="020B0503020000020004" pitchFamily="50" charset="-127"/>
                        </a:rPr>
                        <a:t>Information that identifies a person (such as their face) is protected.</a:t>
                      </a:r>
                      <a:endParaRPr lang="ko-KR" sz="1100" dirty="0">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19698801"/>
                  </a:ext>
                </a:extLst>
              </a:tr>
              <a:tr h="0">
                <a:tc>
                  <a:txBody>
                    <a:bodyPr/>
                    <a:lstStyle/>
                    <a:p>
                      <a:pPr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GB" sz="1000">
                          <a:effectLst/>
                          <a:latin typeface="Times New Roman" panose="02020603050405020304" pitchFamily="18" charset="0"/>
                          <a:ea typeface="SimSun" panose="02010600030101010101" pitchFamily="2" charset="-122"/>
                        </a:rPr>
                        <a:t>0x02</a:t>
                      </a:r>
                      <a:endParaRPr lang="ko-KR" sz="1100">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GB" sz="1000" dirty="0">
                          <a:solidFill>
                            <a:srgbClr val="000000"/>
                          </a:solidFill>
                          <a:effectLst/>
                          <a:latin typeface="Times New Roman" panose="02020603050405020304" pitchFamily="18" charset="0"/>
                          <a:ea typeface="맑은 고딕" panose="020B0503020000020004" pitchFamily="50" charset="-127"/>
                        </a:rPr>
                        <a:t>Information that can identify vehicles(e.g. cars, license plates) is protected.</a:t>
                      </a:r>
                      <a:endParaRPr lang="ko-KR" sz="1100" dirty="0">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82841557"/>
                  </a:ext>
                </a:extLst>
              </a:tr>
              <a:tr h="0">
                <a:tc>
                  <a:txBody>
                    <a:bodyPr/>
                    <a:lstStyle/>
                    <a:p>
                      <a:pPr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GB" sz="1000">
                          <a:effectLst/>
                          <a:latin typeface="Times New Roman" panose="02020603050405020304" pitchFamily="18" charset="0"/>
                          <a:ea typeface="SimSun" panose="02010600030101010101" pitchFamily="2" charset="-122"/>
                        </a:rPr>
                        <a:t>0x04</a:t>
                      </a:r>
                      <a:endParaRPr lang="ko-KR" sz="1100">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GB" sz="1000" dirty="0">
                          <a:solidFill>
                            <a:srgbClr val="000000"/>
                          </a:solidFill>
                          <a:effectLst/>
                          <a:latin typeface="Times New Roman" panose="02020603050405020304" pitchFamily="18" charset="0"/>
                          <a:ea typeface="맑은 고딕" panose="020B0503020000020004" pitchFamily="50" charset="-127"/>
                        </a:rPr>
                        <a:t>Information that can infer locations(e.g. text or images on signs) is protected</a:t>
                      </a:r>
                      <a:endParaRPr lang="ko-KR" sz="1100" dirty="0">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1203068"/>
                  </a:ext>
                </a:extLst>
              </a:tr>
            </a:tbl>
          </a:graphicData>
        </a:graphic>
      </p:graphicFrame>
    </p:spTree>
    <p:extLst>
      <p:ext uri="{BB962C8B-B14F-4D97-AF65-F5344CB8AC3E}">
        <p14:creationId xmlns:p14="http://schemas.microsoft.com/office/powerpoint/2010/main" val="34517452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88834A-BE6D-0E87-9613-9094503287CA}"/>
              </a:ext>
            </a:extLst>
          </p:cNvPr>
          <p:cNvSpPr>
            <a:spLocks noGrp="1"/>
          </p:cNvSpPr>
          <p:nvPr>
            <p:ph type="title"/>
          </p:nvPr>
        </p:nvSpPr>
        <p:spPr/>
        <p:txBody>
          <a:bodyPr/>
          <a:lstStyle/>
          <a:p>
            <a:r>
              <a:rPr lang="en-US" altLang="ko-KR" dirty="0"/>
              <a:t>Proposal: option 2</a:t>
            </a:r>
            <a:endParaRPr lang="ko-KR" altLang="en-US" dirty="0"/>
          </a:p>
        </p:txBody>
      </p:sp>
      <p:sp>
        <p:nvSpPr>
          <p:cNvPr id="63" name="슬라이드 번호 개체 틀 62"/>
          <p:cNvSpPr>
            <a:spLocks noGrp="1"/>
          </p:cNvSpPr>
          <p:nvPr>
            <p:ph type="sldNum" sz="quarter" idx="12"/>
          </p:nvPr>
        </p:nvSpPr>
        <p:spPr/>
        <p:txBody>
          <a:bodyPr/>
          <a:lstStyle/>
          <a:p>
            <a:fld id="{2654AE5A-6B7D-4279-B573-0AEBB437A327}" type="slidenum">
              <a:rPr lang="ko-KR" altLang="en-US" smtClean="0"/>
              <a:t>7</a:t>
            </a:fld>
            <a:endParaRPr lang="ko-KR" altLang="en-US"/>
          </a:p>
        </p:txBody>
      </p:sp>
      <p:sp>
        <p:nvSpPr>
          <p:cNvPr id="66" name="Content Placeholder 2">
            <a:extLst>
              <a:ext uri="{FF2B5EF4-FFF2-40B4-BE49-F238E27FC236}">
                <a16:creationId xmlns:a16="http://schemas.microsoft.com/office/drawing/2014/main" id="{32F3D66E-6B6D-A874-C54B-F7BB738ED721}"/>
              </a:ext>
            </a:extLst>
          </p:cNvPr>
          <p:cNvSpPr>
            <a:spLocks noGrp="1"/>
          </p:cNvSpPr>
          <p:nvPr>
            <p:ph idx="1"/>
          </p:nvPr>
        </p:nvSpPr>
        <p:spPr>
          <a:xfrm>
            <a:off x="838199" y="1274618"/>
            <a:ext cx="10515599" cy="5260769"/>
          </a:xfrm>
        </p:spPr>
        <p:txBody>
          <a:bodyPr vert="horz" lIns="91440" tIns="45720" rIns="91440" bIns="45720" rtlCol="0">
            <a:normAutofit/>
          </a:bodyPr>
          <a:lstStyle/>
          <a:p>
            <a:r>
              <a:rPr lang="en-US" altLang="ko-KR" dirty="0">
                <a:latin typeface="+mn-ea"/>
              </a:rPr>
              <a:t>Option 2: Define a new SEI to convey privacy protection information</a:t>
            </a:r>
          </a:p>
        </p:txBody>
      </p:sp>
      <p:graphicFrame>
        <p:nvGraphicFramePr>
          <p:cNvPr id="4" name="표 3"/>
          <p:cNvGraphicFramePr>
            <a:graphicFrameLocks noGrp="1"/>
          </p:cNvGraphicFramePr>
          <p:nvPr>
            <p:extLst>
              <p:ext uri="{D42A27DB-BD31-4B8C-83A1-F6EECF244321}">
                <p14:modId xmlns:p14="http://schemas.microsoft.com/office/powerpoint/2010/main" val="1483821665"/>
              </p:ext>
            </p:extLst>
          </p:nvPr>
        </p:nvGraphicFramePr>
        <p:xfrm>
          <a:off x="7048500" y="2130802"/>
          <a:ext cx="4119562" cy="1529592"/>
        </p:xfrm>
        <a:graphic>
          <a:graphicData uri="http://schemas.openxmlformats.org/drawingml/2006/table">
            <a:tbl>
              <a:tblPr firstRow="1" firstCol="1" bandRow="1"/>
              <a:tblGrid>
                <a:gridCol w="3128111">
                  <a:extLst>
                    <a:ext uri="{9D8B030D-6E8A-4147-A177-3AD203B41FA5}">
                      <a16:colId xmlns:a16="http://schemas.microsoft.com/office/drawing/2014/main" val="1803183057"/>
                    </a:ext>
                  </a:extLst>
                </a:gridCol>
                <a:gridCol w="991451">
                  <a:extLst>
                    <a:ext uri="{9D8B030D-6E8A-4147-A177-3AD203B41FA5}">
                      <a16:colId xmlns:a16="http://schemas.microsoft.com/office/drawing/2014/main" val="195645647"/>
                    </a:ext>
                  </a:extLst>
                </a:gridCol>
              </a:tblGrid>
              <a:tr h="191199">
                <a:tc>
                  <a:txBody>
                    <a:bodyPr/>
                    <a:lstStyle/>
                    <a:p>
                      <a:pPr hangingPunct="0">
                        <a:spcAft>
                          <a:spcPts val="200"/>
                        </a:spcAft>
                      </a:pPr>
                      <a:r>
                        <a:rPr lang="en-GB" sz="1000">
                          <a:effectLst/>
                          <a:latin typeface="Times New Roman" panose="02020603050405020304" pitchFamily="18" charset="0"/>
                          <a:ea typeface="굴림" panose="020B0600000101010101" pitchFamily="50" charset="-127"/>
                          <a:cs typeface="굴림" panose="020B0600000101010101" pitchFamily="50" charset="-127"/>
                        </a:rPr>
                        <a:t>privacy_protection_info(payloadSize ) {</a:t>
                      </a:r>
                      <a:r>
                        <a:rPr lang="en-GB" sz="1000" b="1">
                          <a:effectLst/>
                          <a:latin typeface="Times New Roman" panose="02020603050405020304" pitchFamily="18" charset="0"/>
                          <a:ea typeface="굴림" panose="020B0600000101010101" pitchFamily="50" charset="-127"/>
                          <a:cs typeface="굴림" panose="020B0600000101010101" pitchFamily="50" charset="-127"/>
                        </a:rPr>
                        <a:t> </a:t>
                      </a:r>
                      <a:endParaRPr lang="ko-KR" sz="1000">
                        <a:effectLst/>
                        <a:latin typeface="Times New Roman" panose="02020603050405020304" pitchFamily="18" charset="0"/>
                        <a:ea typeface="굴림" panose="020B0600000101010101" pitchFamily="50" charset="-127"/>
                        <a:cs typeface="굴림" panose="020B0600000101010101"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Aft>
                          <a:spcPts val="200"/>
                        </a:spcAft>
                      </a:pPr>
                      <a:r>
                        <a:rPr lang="en-GB" sz="1000" b="1">
                          <a:effectLst/>
                          <a:latin typeface="Times New Roman" panose="02020603050405020304" pitchFamily="18" charset="0"/>
                          <a:ea typeface="굴림" panose="020B0600000101010101" pitchFamily="50" charset="-127"/>
                          <a:cs typeface="굴림" panose="020B0600000101010101" pitchFamily="50" charset="-127"/>
                        </a:rPr>
                        <a:t>Descriptor</a:t>
                      </a:r>
                      <a:endParaRPr lang="ko-KR" sz="1000">
                        <a:effectLst/>
                        <a:latin typeface="Times New Roman" panose="02020603050405020304" pitchFamily="18" charset="0"/>
                        <a:ea typeface="굴림" panose="020B0600000101010101" pitchFamily="50" charset="-127"/>
                        <a:cs typeface="굴림" panose="020B0600000101010101"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0068817"/>
                  </a:ext>
                </a:extLst>
              </a:tr>
              <a:tr h="191199">
                <a:tc>
                  <a:txBody>
                    <a:bodyPr/>
                    <a:lstStyle/>
                    <a:p>
                      <a:pPr algn="just" hangingPunct="0">
                        <a:spcAft>
                          <a:spcPts val="200"/>
                        </a:spcAft>
                      </a:pPr>
                      <a:r>
                        <a:rPr lang="en-GB" sz="1000" b="1">
                          <a:effectLst/>
                          <a:latin typeface="Times New Roman" panose="02020603050405020304" pitchFamily="18" charset="0"/>
                          <a:ea typeface="굴림" panose="020B0600000101010101" pitchFamily="50" charset="-127"/>
                          <a:cs typeface="굴림" panose="020B0600000101010101" pitchFamily="50" charset="-127"/>
                        </a:rPr>
                        <a:t>   privacy_protection_cancel_flag </a:t>
                      </a:r>
                      <a:endParaRPr lang="ko-KR" sz="1000">
                        <a:effectLst/>
                        <a:latin typeface="Times New Roman" panose="02020603050405020304" pitchFamily="18" charset="0"/>
                        <a:ea typeface="굴림" panose="020B0600000101010101" pitchFamily="50" charset="-127"/>
                        <a:cs typeface="굴림" panose="020B0600000101010101"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200"/>
                        </a:spcAft>
                      </a:pPr>
                      <a:r>
                        <a:rPr lang="en-GB" sz="1000">
                          <a:effectLst/>
                          <a:latin typeface="Times New Roman" panose="02020603050405020304" pitchFamily="18" charset="0"/>
                          <a:ea typeface="굴림" panose="020B0600000101010101" pitchFamily="50" charset="-127"/>
                          <a:cs typeface="굴림" panose="020B0600000101010101" pitchFamily="50" charset="-127"/>
                        </a:rPr>
                        <a:t>u(1) </a:t>
                      </a:r>
                      <a:endParaRPr lang="ko-KR" sz="1000">
                        <a:effectLst/>
                        <a:latin typeface="Times New Roman" panose="02020603050405020304" pitchFamily="18" charset="0"/>
                        <a:ea typeface="굴림" panose="020B0600000101010101" pitchFamily="50" charset="-127"/>
                        <a:cs typeface="굴림" panose="020B0600000101010101"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21422097"/>
                  </a:ext>
                </a:extLst>
              </a:tr>
              <a:tr h="191199">
                <a:tc>
                  <a:txBody>
                    <a:bodyPr/>
                    <a:lstStyle/>
                    <a:p>
                      <a:pPr hangingPunct="0">
                        <a:spcAft>
                          <a:spcPts val="200"/>
                        </a:spcAft>
                      </a:pPr>
                      <a:r>
                        <a:rPr lang="en-US" sz="1000" b="1" dirty="0">
                          <a:effectLst/>
                          <a:latin typeface="Times New Roman" panose="02020603050405020304" pitchFamily="18" charset="0"/>
                          <a:ea typeface="굴림" panose="020B0600000101010101" pitchFamily="50" charset="-127"/>
                          <a:cs typeface="굴림" panose="020B0600000101010101" pitchFamily="50" charset="-127"/>
                        </a:rPr>
                        <a:t>   </a:t>
                      </a:r>
                      <a:r>
                        <a:rPr lang="en-GB" sz="1000" dirty="0">
                          <a:effectLst/>
                          <a:latin typeface="Times New Roman" panose="02020603050405020304" pitchFamily="18" charset="0"/>
                          <a:ea typeface="굴림" panose="020B0600000101010101" pitchFamily="50" charset="-127"/>
                          <a:cs typeface="굴림" panose="020B0600000101010101" pitchFamily="50" charset="-127"/>
                        </a:rPr>
                        <a:t>if(!</a:t>
                      </a:r>
                      <a:r>
                        <a:rPr lang="en-GB" sz="1000" dirty="0" err="1">
                          <a:effectLst/>
                          <a:latin typeface="Times New Roman" panose="02020603050405020304" pitchFamily="18" charset="0"/>
                          <a:ea typeface="굴림" panose="020B0600000101010101" pitchFamily="50" charset="-127"/>
                          <a:cs typeface="굴림" panose="020B0600000101010101" pitchFamily="50" charset="-127"/>
                        </a:rPr>
                        <a:t>privacy_protection_cancel_flag</a:t>
                      </a:r>
                      <a:r>
                        <a:rPr lang="en-GB" sz="1000" dirty="0">
                          <a:effectLst/>
                          <a:latin typeface="Times New Roman" panose="02020603050405020304" pitchFamily="18" charset="0"/>
                          <a:ea typeface="굴림" panose="020B0600000101010101" pitchFamily="50" charset="-127"/>
                          <a:cs typeface="굴림" panose="020B0600000101010101" pitchFamily="50" charset="-127"/>
                        </a:rPr>
                        <a:t>){ </a:t>
                      </a:r>
                      <a:endParaRPr lang="ko-KR" sz="1000" dirty="0">
                        <a:effectLst/>
                        <a:latin typeface="Times New Roman" panose="02020603050405020304" pitchFamily="18" charset="0"/>
                        <a:ea typeface="굴림" panose="020B0600000101010101" pitchFamily="50" charset="-127"/>
                        <a:cs typeface="굴림" panose="020B0600000101010101"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200"/>
                        </a:spcAft>
                      </a:pPr>
                      <a:r>
                        <a:rPr lang="en-GB" sz="1000">
                          <a:effectLst/>
                          <a:latin typeface="Times New Roman" panose="02020603050405020304" pitchFamily="18" charset="0"/>
                          <a:ea typeface="굴림" panose="020B0600000101010101" pitchFamily="50" charset="-127"/>
                          <a:cs typeface="굴림" panose="020B0600000101010101" pitchFamily="50" charset="-127"/>
                        </a:rPr>
                        <a:t> </a:t>
                      </a:r>
                      <a:endParaRPr lang="ko-KR" sz="1000">
                        <a:effectLst/>
                        <a:latin typeface="Times New Roman" panose="02020603050405020304" pitchFamily="18" charset="0"/>
                        <a:ea typeface="굴림" panose="020B0600000101010101" pitchFamily="50" charset="-127"/>
                        <a:cs typeface="굴림" panose="020B0600000101010101"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32492809"/>
                  </a:ext>
                </a:extLst>
              </a:tr>
              <a:tr h="191199">
                <a:tc>
                  <a:txBody>
                    <a:bodyPr/>
                    <a:lstStyle/>
                    <a:p>
                      <a:pPr indent="249555" hangingPunct="0">
                        <a:spcAft>
                          <a:spcPts val="200"/>
                        </a:spcAft>
                      </a:pPr>
                      <a:r>
                        <a:rPr lang="en-GB" sz="1000" b="1">
                          <a:effectLst/>
                          <a:latin typeface="Times New Roman" panose="02020603050405020304" pitchFamily="18" charset="0"/>
                          <a:ea typeface="굴림" panose="020B0600000101010101" pitchFamily="50" charset="-127"/>
                          <a:cs typeface="굴림" panose="020B0600000101010101" pitchFamily="50" charset="-127"/>
                        </a:rPr>
                        <a:t>privacy_protection_persistence_flag</a:t>
                      </a:r>
                      <a:r>
                        <a:rPr lang="en-GB" sz="1000">
                          <a:effectLst/>
                          <a:latin typeface="Times New Roman" panose="02020603050405020304" pitchFamily="18" charset="0"/>
                          <a:ea typeface="굴림" panose="020B0600000101010101" pitchFamily="50" charset="-127"/>
                          <a:cs typeface="굴림" panose="020B0600000101010101" pitchFamily="50" charset="-127"/>
                        </a:rPr>
                        <a:t> </a:t>
                      </a:r>
                      <a:endParaRPr lang="ko-KR" sz="1000">
                        <a:effectLst/>
                        <a:latin typeface="Times New Roman" panose="02020603050405020304" pitchFamily="18" charset="0"/>
                        <a:ea typeface="굴림" panose="020B0600000101010101" pitchFamily="50" charset="-127"/>
                        <a:cs typeface="굴림" panose="020B0600000101010101"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200"/>
                        </a:spcAft>
                      </a:pPr>
                      <a:r>
                        <a:rPr lang="en-GB" sz="1000">
                          <a:effectLst/>
                          <a:latin typeface="Times New Roman" panose="02020603050405020304" pitchFamily="18" charset="0"/>
                          <a:ea typeface="굴림" panose="020B0600000101010101" pitchFamily="50" charset="-127"/>
                          <a:cs typeface="굴림" panose="020B0600000101010101" pitchFamily="50" charset="-127"/>
                        </a:rPr>
                        <a:t>u(1) </a:t>
                      </a:r>
                      <a:endParaRPr lang="ko-KR" sz="1000">
                        <a:effectLst/>
                        <a:latin typeface="Times New Roman" panose="02020603050405020304" pitchFamily="18" charset="0"/>
                        <a:ea typeface="굴림" panose="020B0600000101010101" pitchFamily="50" charset="-127"/>
                        <a:cs typeface="굴림" panose="020B0600000101010101"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95232287"/>
                  </a:ext>
                </a:extLst>
              </a:tr>
              <a:tr h="191199">
                <a:tc>
                  <a:txBody>
                    <a:bodyPr/>
                    <a:lstStyle/>
                    <a:p>
                      <a:pPr indent="249555" algn="just" hangingPunct="0">
                        <a:spcAft>
                          <a:spcPts val="200"/>
                        </a:spcAft>
                      </a:pPr>
                      <a:r>
                        <a:rPr lang="en-GB" sz="1000" b="1">
                          <a:effectLst/>
                          <a:latin typeface="Times New Roman" panose="02020603050405020304" pitchFamily="18" charset="0"/>
                          <a:ea typeface="굴림" panose="020B0600000101010101" pitchFamily="50" charset="-127"/>
                          <a:cs typeface="굴림" panose="020B0600000101010101" pitchFamily="50" charset="-127"/>
                        </a:rPr>
                        <a:t>privacy_protection_type_idc</a:t>
                      </a:r>
                      <a:endParaRPr lang="ko-KR" sz="1000">
                        <a:effectLst/>
                        <a:latin typeface="Times New Roman" panose="02020603050405020304" pitchFamily="18" charset="0"/>
                        <a:ea typeface="굴림" panose="020B0600000101010101" pitchFamily="50" charset="-127"/>
                        <a:cs typeface="굴림" panose="020B0600000101010101"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200"/>
                        </a:spcAft>
                      </a:pPr>
                      <a:r>
                        <a:rPr lang="en-GB" sz="1000">
                          <a:effectLst/>
                          <a:latin typeface="Times New Roman" panose="02020603050405020304" pitchFamily="18" charset="0"/>
                          <a:ea typeface="굴림" panose="020B0600000101010101" pitchFamily="50" charset="-127"/>
                          <a:cs typeface="굴림" panose="020B0600000101010101" pitchFamily="50" charset="-127"/>
                        </a:rPr>
                        <a:t>u(4)</a:t>
                      </a:r>
                      <a:endParaRPr lang="ko-KR" sz="1000">
                        <a:effectLst/>
                        <a:latin typeface="Times New Roman" panose="02020603050405020304" pitchFamily="18" charset="0"/>
                        <a:ea typeface="굴림" panose="020B0600000101010101" pitchFamily="50" charset="-127"/>
                        <a:cs typeface="굴림" panose="020B0600000101010101"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643221"/>
                  </a:ext>
                </a:extLst>
              </a:tr>
              <a:tr h="191199">
                <a:tc>
                  <a:txBody>
                    <a:bodyPr/>
                    <a:lstStyle/>
                    <a:p>
                      <a:pPr indent="249555" algn="just" hangingPunct="0">
                        <a:spcAft>
                          <a:spcPts val="200"/>
                        </a:spcAft>
                      </a:pPr>
                      <a:r>
                        <a:rPr lang="en-GB" sz="1000" b="1">
                          <a:effectLst/>
                          <a:latin typeface="Times New Roman" panose="02020603050405020304" pitchFamily="18" charset="0"/>
                          <a:ea typeface="굴림" panose="020B0600000101010101" pitchFamily="50" charset="-127"/>
                          <a:cs typeface="굴림" panose="020B0600000101010101" pitchFamily="50" charset="-127"/>
                        </a:rPr>
                        <a:t>protected_info_type</a:t>
                      </a:r>
                      <a:endParaRPr lang="ko-KR" sz="1000">
                        <a:effectLst/>
                        <a:latin typeface="Times New Roman" panose="02020603050405020304" pitchFamily="18" charset="0"/>
                        <a:ea typeface="굴림" panose="020B0600000101010101" pitchFamily="50" charset="-127"/>
                        <a:cs typeface="굴림" panose="020B0600000101010101"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200"/>
                        </a:spcAft>
                      </a:pPr>
                      <a:r>
                        <a:rPr lang="en-GB" sz="1000">
                          <a:effectLst/>
                          <a:latin typeface="Times New Roman" panose="02020603050405020304" pitchFamily="18" charset="0"/>
                          <a:ea typeface="굴림" panose="020B0600000101010101" pitchFamily="50" charset="-127"/>
                          <a:cs typeface="굴림" panose="020B0600000101010101" pitchFamily="50" charset="-127"/>
                        </a:rPr>
                        <a:t>u(8)</a:t>
                      </a:r>
                      <a:endParaRPr lang="ko-KR" sz="1000">
                        <a:effectLst/>
                        <a:latin typeface="Times New Roman" panose="02020603050405020304" pitchFamily="18" charset="0"/>
                        <a:ea typeface="굴림" panose="020B0600000101010101" pitchFamily="50" charset="-127"/>
                        <a:cs typeface="굴림" panose="020B0600000101010101"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04189882"/>
                  </a:ext>
                </a:extLst>
              </a:tr>
              <a:tr h="191199">
                <a:tc>
                  <a:txBody>
                    <a:bodyPr/>
                    <a:lstStyle/>
                    <a:p>
                      <a:pPr hangingPunct="0">
                        <a:spcAft>
                          <a:spcPts val="200"/>
                        </a:spcAft>
                      </a:pPr>
                      <a:r>
                        <a:rPr lang="en-US" sz="1000" b="1">
                          <a:effectLst/>
                          <a:latin typeface="Times New Roman" panose="02020603050405020304" pitchFamily="18" charset="0"/>
                          <a:ea typeface="굴림" panose="020B0600000101010101" pitchFamily="50" charset="-127"/>
                          <a:cs typeface="굴림" panose="020B0600000101010101" pitchFamily="50" charset="-127"/>
                        </a:rPr>
                        <a:t>   </a:t>
                      </a:r>
                      <a:r>
                        <a:rPr lang="en-GB" sz="1000">
                          <a:effectLst/>
                          <a:latin typeface="Times New Roman" panose="02020603050405020304" pitchFamily="18" charset="0"/>
                          <a:ea typeface="굴림" panose="020B0600000101010101" pitchFamily="50" charset="-127"/>
                          <a:cs typeface="굴림" panose="020B0600000101010101" pitchFamily="50" charset="-127"/>
                        </a:rPr>
                        <a:t>}</a:t>
                      </a:r>
                      <a:endParaRPr lang="ko-KR" sz="1000">
                        <a:effectLst/>
                        <a:latin typeface="Times New Roman" panose="02020603050405020304" pitchFamily="18" charset="0"/>
                        <a:ea typeface="굴림" panose="020B0600000101010101" pitchFamily="50" charset="-127"/>
                        <a:cs typeface="굴림" panose="020B0600000101010101"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200"/>
                        </a:spcAft>
                      </a:pPr>
                      <a:r>
                        <a:rPr lang="en-GB" sz="1000">
                          <a:effectLst/>
                          <a:latin typeface="Times New Roman" panose="02020603050405020304" pitchFamily="18" charset="0"/>
                          <a:ea typeface="굴림" panose="020B0600000101010101" pitchFamily="50" charset="-127"/>
                          <a:cs typeface="굴림" panose="020B0600000101010101" pitchFamily="50" charset="-127"/>
                        </a:rPr>
                        <a:t> </a:t>
                      </a:r>
                      <a:endParaRPr lang="ko-KR" sz="1000">
                        <a:effectLst/>
                        <a:latin typeface="Times New Roman" panose="02020603050405020304" pitchFamily="18" charset="0"/>
                        <a:ea typeface="굴림" panose="020B0600000101010101" pitchFamily="50" charset="-127"/>
                        <a:cs typeface="굴림" panose="020B0600000101010101"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88199213"/>
                  </a:ext>
                </a:extLst>
              </a:tr>
              <a:tr h="191199">
                <a:tc>
                  <a:txBody>
                    <a:bodyPr/>
                    <a:lstStyle/>
                    <a:p>
                      <a:pPr hangingPunct="0">
                        <a:spcAft>
                          <a:spcPts val="200"/>
                        </a:spcAft>
                      </a:pPr>
                      <a:r>
                        <a:rPr lang="en-GB" sz="1000">
                          <a:effectLst/>
                          <a:latin typeface="Times New Roman" panose="02020603050405020304" pitchFamily="18" charset="0"/>
                          <a:ea typeface="굴림" panose="020B0600000101010101" pitchFamily="50" charset="-127"/>
                          <a:cs typeface="굴림" panose="020B0600000101010101" pitchFamily="50" charset="-127"/>
                        </a:rPr>
                        <a:t>}</a:t>
                      </a:r>
                      <a:endParaRPr lang="ko-KR" sz="1000">
                        <a:effectLst/>
                        <a:latin typeface="Times New Roman" panose="02020603050405020304" pitchFamily="18" charset="0"/>
                        <a:ea typeface="굴림" panose="020B0600000101010101" pitchFamily="50" charset="-127"/>
                        <a:cs typeface="굴림" panose="020B0600000101010101"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200"/>
                        </a:spcAft>
                      </a:pPr>
                      <a:r>
                        <a:rPr lang="en-GB" sz="1000" dirty="0">
                          <a:effectLst/>
                          <a:latin typeface="Times New Roman" panose="02020603050405020304" pitchFamily="18" charset="0"/>
                          <a:ea typeface="굴림" panose="020B0600000101010101" pitchFamily="50" charset="-127"/>
                          <a:cs typeface="굴림" panose="020B0600000101010101" pitchFamily="50" charset="-127"/>
                        </a:rPr>
                        <a:t> </a:t>
                      </a:r>
                      <a:endParaRPr lang="ko-KR" sz="1000" dirty="0">
                        <a:effectLst/>
                        <a:latin typeface="Times New Roman" panose="02020603050405020304" pitchFamily="18" charset="0"/>
                        <a:ea typeface="굴림" panose="020B0600000101010101" pitchFamily="50" charset="-127"/>
                        <a:cs typeface="굴림" panose="020B0600000101010101"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49899534"/>
                  </a:ext>
                </a:extLst>
              </a:tr>
            </a:tbl>
          </a:graphicData>
        </a:graphic>
      </p:graphicFrame>
      <p:sp>
        <p:nvSpPr>
          <p:cNvPr id="5" name="직사각형 4"/>
          <p:cNvSpPr/>
          <p:nvPr/>
        </p:nvSpPr>
        <p:spPr>
          <a:xfrm>
            <a:off x="428625" y="1975607"/>
            <a:ext cx="6096000" cy="2392963"/>
          </a:xfrm>
          <a:prstGeom prst="rect">
            <a:avLst/>
          </a:prstGeom>
        </p:spPr>
        <p:txBody>
          <a:bodyPr>
            <a:spAutoFit/>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GB" altLang="ko-KR" sz="1100" b="1" dirty="0" err="1">
                <a:latin typeface="Times New Roman" panose="02020603050405020304" pitchFamily="18" charset="0"/>
                <a:ea typeface="맑은 고딕" panose="020B0503020000020004" pitchFamily="50" charset="-127"/>
              </a:rPr>
              <a:t>privacy_protection</a:t>
            </a:r>
            <a:r>
              <a:rPr lang="en-GB" altLang="ko-KR" sz="1100" b="1" dirty="0" err="1">
                <a:latin typeface="Times New Roman" panose="02020603050405020304" pitchFamily="18" charset="0"/>
                <a:ea typeface="SimSun" panose="02010600030101010101" pitchFamily="2" charset="-122"/>
              </a:rPr>
              <a:t>_cancel_flag</a:t>
            </a:r>
            <a:r>
              <a:rPr lang="en-GB" altLang="ko-KR" sz="1100" dirty="0">
                <a:latin typeface="Times New Roman" panose="02020603050405020304" pitchFamily="18" charset="0"/>
                <a:ea typeface="맑은 고딕" panose="020B0503020000020004" pitchFamily="50" charset="-127"/>
              </a:rPr>
              <a:t> </a:t>
            </a:r>
            <a:r>
              <a:rPr lang="en-US" altLang="ko-KR" sz="1100" dirty="0">
                <a:solidFill>
                  <a:srgbClr val="000000"/>
                </a:solidFill>
                <a:latin typeface="Times New Roman" panose="02020603050405020304" pitchFamily="18" charset="0"/>
                <a:ea typeface="맑은 고딕" panose="020B0503020000020004" pitchFamily="50" charset="-127"/>
              </a:rPr>
              <a:t>equal to 1 specifies that the persistence of the previous applied privacy protection is cancelled. </a:t>
            </a:r>
            <a:r>
              <a:rPr lang="en-US" altLang="ko-KR" sz="1100" dirty="0" err="1">
                <a:solidFill>
                  <a:srgbClr val="000000"/>
                </a:solidFill>
                <a:latin typeface="Times New Roman" panose="02020603050405020304" pitchFamily="18" charset="0"/>
                <a:ea typeface="맑은 고딕" panose="020B0503020000020004" pitchFamily="50" charset="-127"/>
              </a:rPr>
              <a:t>privacy_protection_cancel_flag</a:t>
            </a:r>
            <a:r>
              <a:rPr lang="en-US" altLang="ko-KR" sz="1100" dirty="0">
                <a:solidFill>
                  <a:srgbClr val="000000"/>
                </a:solidFill>
                <a:latin typeface="Times New Roman" panose="02020603050405020304" pitchFamily="18" charset="0"/>
                <a:ea typeface="맑은 고딕" panose="020B0503020000020004" pitchFamily="50" charset="-127"/>
              </a:rPr>
              <a:t> equal to 0 indicates that </a:t>
            </a:r>
            <a:r>
              <a:rPr lang="en-US" altLang="ko-KR" sz="1100" dirty="0" err="1">
                <a:solidFill>
                  <a:srgbClr val="000000"/>
                </a:solidFill>
                <a:latin typeface="Times New Roman" panose="02020603050405020304" pitchFamily="18" charset="0"/>
                <a:ea typeface="맑은 고딕" panose="020B0503020000020004" pitchFamily="50" charset="-127"/>
              </a:rPr>
              <a:t>privacy_protection_persistence_flag</a:t>
            </a:r>
            <a:r>
              <a:rPr lang="en-US" altLang="ko-KR" sz="1100" dirty="0">
                <a:solidFill>
                  <a:srgbClr val="000000"/>
                </a:solidFill>
                <a:latin typeface="Times New Roman" panose="02020603050405020304" pitchFamily="18" charset="0"/>
                <a:ea typeface="맑은 고딕" panose="020B0503020000020004" pitchFamily="50" charset="-127"/>
              </a:rPr>
              <a:t>, </a:t>
            </a:r>
            <a:r>
              <a:rPr lang="en-US" altLang="ko-KR" sz="1100" dirty="0" err="1">
                <a:solidFill>
                  <a:srgbClr val="000000"/>
                </a:solidFill>
                <a:latin typeface="Times New Roman" panose="02020603050405020304" pitchFamily="18" charset="0"/>
                <a:ea typeface="맑은 고딕" panose="020B0503020000020004" pitchFamily="50" charset="-127"/>
              </a:rPr>
              <a:t>privacy_protection_type_idc</a:t>
            </a:r>
            <a:r>
              <a:rPr lang="en-US" altLang="ko-KR" sz="1100" dirty="0">
                <a:solidFill>
                  <a:srgbClr val="000000"/>
                </a:solidFill>
                <a:latin typeface="Times New Roman" panose="02020603050405020304" pitchFamily="18" charset="0"/>
                <a:ea typeface="맑은 고딕" panose="020B0503020000020004" pitchFamily="50" charset="-127"/>
              </a:rPr>
              <a:t> and </a:t>
            </a:r>
            <a:r>
              <a:rPr lang="en-US" altLang="ko-KR" sz="1100" dirty="0" err="1">
                <a:solidFill>
                  <a:srgbClr val="000000"/>
                </a:solidFill>
                <a:latin typeface="Times New Roman" panose="02020603050405020304" pitchFamily="18" charset="0"/>
                <a:ea typeface="맑은 고딕" panose="020B0503020000020004" pitchFamily="50" charset="-127"/>
              </a:rPr>
              <a:t>protected_info_type</a:t>
            </a:r>
            <a:r>
              <a:rPr lang="en-US" altLang="ko-KR" sz="1100" dirty="0">
                <a:solidFill>
                  <a:srgbClr val="000000"/>
                </a:solidFill>
                <a:latin typeface="Times New Roman" panose="02020603050405020304" pitchFamily="18" charset="0"/>
                <a:ea typeface="맑은 고딕" panose="020B0503020000020004" pitchFamily="50" charset="-127"/>
              </a:rPr>
              <a:t> follow.</a:t>
            </a:r>
            <a:endParaRPr lang="ko-KR" altLang="ko-KR" sz="1400" dirty="0">
              <a:latin typeface="Times New Roman" panose="02020603050405020304" pitchFamily="18" charset="0"/>
              <a:ea typeface="맑은 고딕" panose="020B0503020000020004" pitchFamily="50" charset="-127"/>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GB" altLang="ko-KR" sz="1100" b="1" dirty="0" err="1">
                <a:latin typeface="Times New Roman" panose="02020603050405020304" pitchFamily="18" charset="0"/>
                <a:ea typeface="맑은 고딕" panose="020B0503020000020004" pitchFamily="50" charset="-127"/>
              </a:rPr>
              <a:t>privacy_protection</a:t>
            </a:r>
            <a:r>
              <a:rPr lang="en-GB" altLang="ko-KR" sz="1100" b="1" dirty="0" err="1">
                <a:latin typeface="Times New Roman" panose="02020603050405020304" pitchFamily="18" charset="0"/>
                <a:ea typeface="SimSun" panose="02010600030101010101" pitchFamily="2" charset="-122"/>
              </a:rPr>
              <a:t>_persistence_flag</a:t>
            </a:r>
            <a:r>
              <a:rPr lang="en-US" altLang="ko-KR" sz="1100" dirty="0">
                <a:solidFill>
                  <a:srgbClr val="000000"/>
                </a:solidFill>
                <a:latin typeface="Times New Roman" panose="02020603050405020304" pitchFamily="18" charset="0"/>
                <a:ea typeface="맑은 고딕" panose="020B0503020000020004" pitchFamily="50" charset="-127"/>
              </a:rPr>
              <a:t> specifies the persistence of the privacy protection the current layer. </a:t>
            </a:r>
            <a:r>
              <a:rPr lang="en-US" altLang="ko-KR" sz="1100" dirty="0" err="1">
                <a:solidFill>
                  <a:srgbClr val="000000"/>
                </a:solidFill>
                <a:latin typeface="Times New Roman" panose="02020603050405020304" pitchFamily="18" charset="0"/>
                <a:ea typeface="맑은 고딕" panose="020B0503020000020004" pitchFamily="50" charset="-127"/>
              </a:rPr>
              <a:t>privacy_protection_persistence_flag</a:t>
            </a:r>
            <a:r>
              <a:rPr lang="en-US" altLang="ko-KR" sz="1100" dirty="0">
                <a:solidFill>
                  <a:srgbClr val="000000"/>
                </a:solidFill>
                <a:latin typeface="Times New Roman" panose="02020603050405020304" pitchFamily="18" charset="0"/>
                <a:ea typeface="맑은 고딕" panose="020B0503020000020004" pitchFamily="50" charset="-127"/>
              </a:rPr>
              <a:t> equal to 0 specifies that the privacy protection applies for the current picture only. </a:t>
            </a:r>
            <a:r>
              <a:rPr lang="en-US" altLang="ko-KR" sz="1100" dirty="0" err="1">
                <a:solidFill>
                  <a:srgbClr val="000000"/>
                </a:solidFill>
                <a:latin typeface="Times New Roman" panose="02020603050405020304" pitchFamily="18" charset="0"/>
                <a:ea typeface="맑은 고딕" panose="020B0503020000020004" pitchFamily="50" charset="-127"/>
              </a:rPr>
              <a:t>privacy_protection_persistence_flag</a:t>
            </a:r>
            <a:r>
              <a:rPr lang="en-US" altLang="ko-KR" sz="1100" dirty="0">
                <a:solidFill>
                  <a:srgbClr val="000000"/>
                </a:solidFill>
                <a:latin typeface="Times New Roman" panose="02020603050405020304" pitchFamily="18" charset="0"/>
                <a:ea typeface="맑은 고딕" panose="020B0503020000020004" pitchFamily="50" charset="-127"/>
              </a:rPr>
              <a:t> equal to 1 specifies that the privacy protection applies for the current picture and all subsequent pictures of the current layer in output order until one or more of the following conditions are true:</a:t>
            </a: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ko-KR" sz="1100" b="1" dirty="0" err="1">
                <a:solidFill>
                  <a:srgbClr val="000000"/>
                </a:solidFill>
                <a:latin typeface="Times New Roman" panose="02020603050405020304" pitchFamily="18" charset="0"/>
                <a:ea typeface="맑은 고딕" panose="020B0503020000020004" pitchFamily="50" charset="-127"/>
              </a:rPr>
              <a:t>privacy_protection_type_idc</a:t>
            </a:r>
            <a:r>
              <a:rPr lang="en-US" altLang="ko-KR" sz="1100" dirty="0">
                <a:solidFill>
                  <a:srgbClr val="000000"/>
                </a:solidFill>
                <a:latin typeface="Times New Roman" panose="02020603050405020304" pitchFamily="18" charset="0"/>
                <a:ea typeface="맑은 고딕" panose="020B0503020000020004" pitchFamily="50" charset="-127"/>
              </a:rPr>
              <a:t> indicates the types of privacy protection method as specified in Table 4.</a:t>
            </a: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ko-KR" sz="1100" b="1" dirty="0" err="1">
                <a:solidFill>
                  <a:srgbClr val="000000"/>
                </a:solidFill>
                <a:latin typeface="Times New Roman" panose="02020603050405020304" pitchFamily="18" charset="0"/>
                <a:ea typeface="맑은 고딕" panose="020B0503020000020004" pitchFamily="50" charset="-127"/>
              </a:rPr>
              <a:t>protected_info_type</a:t>
            </a:r>
            <a:r>
              <a:rPr lang="en-US" altLang="ko-KR" sz="1100" dirty="0">
                <a:solidFill>
                  <a:srgbClr val="000000"/>
                </a:solidFill>
                <a:latin typeface="Times New Roman" panose="02020603050405020304" pitchFamily="18" charset="0"/>
                <a:ea typeface="맑은 고딕" panose="020B0503020000020004" pitchFamily="50" charset="-127"/>
              </a:rPr>
              <a:t> indicates the types of protected information as specified in Table 5 where ( </a:t>
            </a:r>
            <a:r>
              <a:rPr lang="en-US" altLang="ko-KR" sz="1100" dirty="0" err="1">
                <a:solidFill>
                  <a:srgbClr val="000000"/>
                </a:solidFill>
                <a:latin typeface="Times New Roman" panose="02020603050405020304" pitchFamily="18" charset="0"/>
                <a:ea typeface="맑은 고딕" panose="020B0503020000020004" pitchFamily="50" charset="-127"/>
              </a:rPr>
              <a:t>protected_info_type</a:t>
            </a:r>
            <a:r>
              <a:rPr lang="en-US" altLang="ko-KR" sz="1100" dirty="0">
                <a:solidFill>
                  <a:srgbClr val="000000"/>
                </a:solidFill>
                <a:latin typeface="Times New Roman" panose="02020603050405020304" pitchFamily="18" charset="0"/>
                <a:ea typeface="맑은 고딕" panose="020B0503020000020004" pitchFamily="50" charset="-127"/>
              </a:rPr>
              <a:t> &amp; </a:t>
            </a:r>
            <a:r>
              <a:rPr lang="en-US" altLang="ko-KR" sz="1100" dirty="0" err="1">
                <a:solidFill>
                  <a:srgbClr val="000000"/>
                </a:solidFill>
                <a:latin typeface="Times New Roman" panose="02020603050405020304" pitchFamily="18" charset="0"/>
                <a:ea typeface="맑은 고딕" panose="020B0503020000020004" pitchFamily="50" charset="-127"/>
              </a:rPr>
              <a:t>bitMask</a:t>
            </a:r>
            <a:r>
              <a:rPr lang="en-US" altLang="ko-KR" sz="1100" dirty="0">
                <a:solidFill>
                  <a:srgbClr val="000000"/>
                </a:solidFill>
                <a:latin typeface="Times New Roman" panose="02020603050405020304" pitchFamily="18" charset="0"/>
                <a:ea typeface="맑은 고딕" panose="020B0503020000020004" pitchFamily="50" charset="-127"/>
              </a:rPr>
              <a:t> ) not equal to 0 indicates that the information type with the </a:t>
            </a:r>
            <a:r>
              <a:rPr lang="en-US" altLang="ko-KR" sz="1100" dirty="0" err="1">
                <a:solidFill>
                  <a:srgbClr val="000000"/>
                </a:solidFill>
                <a:latin typeface="Times New Roman" panose="02020603050405020304" pitchFamily="18" charset="0"/>
                <a:ea typeface="맑은 고딕" panose="020B0503020000020004" pitchFamily="50" charset="-127"/>
              </a:rPr>
              <a:t>bitMask</a:t>
            </a:r>
            <a:r>
              <a:rPr lang="en-US" altLang="ko-KR" sz="1100" dirty="0">
                <a:solidFill>
                  <a:srgbClr val="000000"/>
                </a:solidFill>
                <a:latin typeface="Times New Roman" panose="02020603050405020304" pitchFamily="18" charset="0"/>
                <a:ea typeface="맑은 고딕" panose="020B0503020000020004" pitchFamily="50" charset="-127"/>
              </a:rPr>
              <a:t> value in Table 5 has been protected. </a:t>
            </a:r>
            <a:endParaRPr lang="ko-KR" altLang="ko-KR" sz="1100" dirty="0">
              <a:solidFill>
                <a:srgbClr val="000000"/>
              </a:solidFill>
              <a:latin typeface="Times New Roman" panose="02020603050405020304" pitchFamily="18" charset="0"/>
              <a:ea typeface="맑은 고딕" panose="020B0503020000020004" pitchFamily="50" charset="-127"/>
            </a:endParaRPr>
          </a:p>
        </p:txBody>
      </p:sp>
      <p:graphicFrame>
        <p:nvGraphicFramePr>
          <p:cNvPr id="6" name="표 5"/>
          <p:cNvGraphicFramePr>
            <a:graphicFrameLocks noGrp="1"/>
          </p:cNvGraphicFramePr>
          <p:nvPr>
            <p:extLst>
              <p:ext uri="{D42A27DB-BD31-4B8C-83A1-F6EECF244321}">
                <p14:modId xmlns:p14="http://schemas.microsoft.com/office/powerpoint/2010/main" val="4011042416"/>
              </p:ext>
            </p:extLst>
          </p:nvPr>
        </p:nvGraphicFramePr>
        <p:xfrm>
          <a:off x="964565" y="4852959"/>
          <a:ext cx="4338320" cy="1524000"/>
        </p:xfrm>
        <a:graphic>
          <a:graphicData uri="http://schemas.openxmlformats.org/drawingml/2006/table">
            <a:tbl>
              <a:tblPr/>
              <a:tblGrid>
                <a:gridCol w="1714500">
                  <a:extLst>
                    <a:ext uri="{9D8B030D-6E8A-4147-A177-3AD203B41FA5}">
                      <a16:colId xmlns:a16="http://schemas.microsoft.com/office/drawing/2014/main" val="995163575"/>
                    </a:ext>
                  </a:extLst>
                </a:gridCol>
                <a:gridCol w="2623820">
                  <a:extLst>
                    <a:ext uri="{9D8B030D-6E8A-4147-A177-3AD203B41FA5}">
                      <a16:colId xmlns:a16="http://schemas.microsoft.com/office/drawing/2014/main" val="2465634210"/>
                    </a:ext>
                  </a:extLst>
                </a:gridCol>
              </a:tblGrid>
              <a:tr h="0">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74320" algn="l"/>
                          <a:tab pos="411480" algn="l"/>
                          <a:tab pos="504190" algn="l"/>
                          <a:tab pos="548640" algn="l"/>
                          <a:tab pos="756285" algn="l"/>
                          <a:tab pos="822960" algn="l"/>
                          <a:tab pos="960120" algn="l"/>
                          <a:tab pos="1008380" algn="l"/>
                          <a:tab pos="1097280" algn="l"/>
                          <a:tab pos="1234440" algn="l"/>
                          <a:tab pos="1260475" algn="l"/>
                        </a:tabLst>
                      </a:pPr>
                      <a:r>
                        <a:rPr lang="en-GB" sz="1000" b="1">
                          <a:solidFill>
                            <a:srgbClr val="000000"/>
                          </a:solidFill>
                          <a:effectLst/>
                          <a:latin typeface="Times New Roman" panose="02020603050405020304" pitchFamily="18" charset="0"/>
                          <a:ea typeface="맑은 고딕" panose="020B0503020000020004" pitchFamily="50" charset="-127"/>
                        </a:rPr>
                        <a:t>privacy_protection_type_idc</a:t>
                      </a:r>
                      <a:endParaRPr lang="ko-KR" sz="110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4190" algn="l"/>
                          <a:tab pos="756285" algn="l"/>
                          <a:tab pos="1008380" algn="l"/>
                          <a:tab pos="1260475" algn="l"/>
                        </a:tabLst>
                      </a:pPr>
                      <a:r>
                        <a:rPr lang="en-GB" sz="1000" b="1">
                          <a:solidFill>
                            <a:srgbClr val="000000"/>
                          </a:solidFill>
                          <a:effectLst/>
                          <a:latin typeface="Times New Roman" panose="02020603050405020304" pitchFamily="18" charset="0"/>
                          <a:ea typeface="맑은 고딕" panose="020B0503020000020004" pitchFamily="50" charset="-127"/>
                        </a:rPr>
                        <a:t>Interpretation</a:t>
                      </a:r>
                      <a:endParaRPr lang="ko-KR" sz="110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11912620"/>
                  </a:ext>
                </a:extLst>
              </a:tr>
              <a:tr h="0">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74320" algn="l"/>
                          <a:tab pos="411480" algn="l"/>
                          <a:tab pos="504190" algn="l"/>
                          <a:tab pos="548640" algn="l"/>
                          <a:tab pos="756285" algn="l"/>
                          <a:tab pos="822960" algn="l"/>
                          <a:tab pos="960120" algn="l"/>
                          <a:tab pos="1008380" algn="l"/>
                          <a:tab pos="1097280" algn="l"/>
                          <a:tab pos="1234440" algn="l"/>
                          <a:tab pos="1260475" algn="l"/>
                        </a:tabLst>
                      </a:pPr>
                      <a:r>
                        <a:rPr lang="en-GB" sz="1000">
                          <a:solidFill>
                            <a:srgbClr val="000000"/>
                          </a:solidFill>
                          <a:effectLst/>
                          <a:latin typeface="Times New Roman" panose="02020603050405020304" pitchFamily="18" charset="0"/>
                          <a:ea typeface="맑은 고딕" panose="020B0503020000020004" pitchFamily="50" charset="-127"/>
                        </a:rPr>
                        <a:t>0</a:t>
                      </a:r>
                      <a:endParaRPr lang="ko-KR" sz="110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4190" algn="l"/>
                          <a:tab pos="756285" algn="l"/>
                          <a:tab pos="1008380" algn="l"/>
                          <a:tab pos="1260475" algn="l"/>
                        </a:tabLst>
                      </a:pPr>
                      <a:r>
                        <a:rPr lang="en-GB" sz="1000">
                          <a:solidFill>
                            <a:srgbClr val="000000"/>
                          </a:solidFill>
                          <a:effectLst/>
                          <a:latin typeface="Times New Roman" panose="02020603050405020304" pitchFamily="18" charset="0"/>
                          <a:ea typeface="맑은 고딕" panose="020B0503020000020004" pitchFamily="50" charset="-127"/>
                        </a:rPr>
                        <a:t>Unknown. </a:t>
                      </a:r>
                      <a:endParaRPr lang="ko-KR" sz="110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65062629"/>
                  </a:ext>
                </a:extLst>
              </a:tr>
              <a:tr h="0">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74320" algn="l"/>
                          <a:tab pos="411480" algn="l"/>
                          <a:tab pos="504190" algn="l"/>
                          <a:tab pos="548640" algn="l"/>
                          <a:tab pos="756285" algn="l"/>
                          <a:tab pos="822960" algn="l"/>
                          <a:tab pos="960120" algn="l"/>
                          <a:tab pos="1008380" algn="l"/>
                          <a:tab pos="1097280" algn="l"/>
                          <a:tab pos="1234440" algn="l"/>
                          <a:tab pos="1260475" algn="l"/>
                        </a:tabLst>
                      </a:pPr>
                      <a:r>
                        <a:rPr lang="en-GB" sz="1000">
                          <a:solidFill>
                            <a:srgbClr val="000000"/>
                          </a:solidFill>
                          <a:effectLst/>
                          <a:latin typeface="Times New Roman" panose="02020603050405020304" pitchFamily="18" charset="0"/>
                          <a:ea typeface="맑은 고딕" panose="020B0503020000020004" pitchFamily="50" charset="-127"/>
                        </a:rPr>
                        <a:t>1</a:t>
                      </a:r>
                      <a:endParaRPr lang="ko-KR" sz="110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4190" algn="l"/>
                          <a:tab pos="756285" algn="l"/>
                          <a:tab pos="1008380" algn="l"/>
                          <a:tab pos="1260475" algn="l"/>
                        </a:tabLst>
                      </a:pPr>
                      <a:r>
                        <a:rPr lang="en-GB" sz="1000">
                          <a:solidFill>
                            <a:srgbClr val="000000"/>
                          </a:solidFill>
                          <a:effectLst/>
                          <a:latin typeface="Times New Roman" panose="02020603050405020304" pitchFamily="18" charset="0"/>
                          <a:ea typeface="맑은 고딕" panose="020B0503020000020004" pitchFamily="50" charset="-127"/>
                        </a:rPr>
                        <a:t>With blurring; personal information is blurred to make it unidentifiable. </a:t>
                      </a:r>
                      <a:endParaRPr lang="ko-KR" sz="110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1116082"/>
                  </a:ext>
                </a:extLst>
              </a:tr>
              <a:tr h="0">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74320" algn="l"/>
                          <a:tab pos="411480" algn="l"/>
                          <a:tab pos="504190" algn="l"/>
                          <a:tab pos="548640" algn="l"/>
                          <a:tab pos="756285" algn="l"/>
                          <a:tab pos="822960" algn="l"/>
                          <a:tab pos="960120" algn="l"/>
                          <a:tab pos="1008380" algn="l"/>
                          <a:tab pos="1097280" algn="l"/>
                          <a:tab pos="1234440" algn="l"/>
                          <a:tab pos="1260475" algn="l"/>
                        </a:tabLst>
                      </a:pPr>
                      <a:r>
                        <a:rPr lang="en-GB" sz="1000">
                          <a:solidFill>
                            <a:srgbClr val="000000"/>
                          </a:solidFill>
                          <a:effectLst/>
                          <a:latin typeface="Times New Roman" panose="02020603050405020304" pitchFamily="18" charset="0"/>
                          <a:ea typeface="맑은 고딕" panose="020B0503020000020004" pitchFamily="50" charset="-127"/>
                        </a:rPr>
                        <a:t>2</a:t>
                      </a:r>
                      <a:endParaRPr lang="ko-KR" sz="110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4190" algn="l"/>
                          <a:tab pos="756285" algn="l"/>
                          <a:tab pos="1008380" algn="l"/>
                          <a:tab pos="1260475" algn="l"/>
                        </a:tabLst>
                      </a:pPr>
                      <a:r>
                        <a:rPr lang="en-GB" sz="1000">
                          <a:solidFill>
                            <a:srgbClr val="000000"/>
                          </a:solidFill>
                          <a:effectLst/>
                          <a:latin typeface="Times New Roman" panose="02020603050405020304" pitchFamily="18" charset="0"/>
                          <a:ea typeface="맑은 고딕" panose="020B0503020000020004" pitchFamily="50" charset="-127"/>
                        </a:rPr>
                        <a:t>With replacing; personal information is replaced with something different from the original to make it unidentifiable.</a:t>
                      </a:r>
                      <a:endParaRPr lang="ko-KR" sz="110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46476683"/>
                  </a:ext>
                </a:extLst>
              </a:tr>
              <a:tr h="0">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74320" algn="l"/>
                          <a:tab pos="411480" algn="l"/>
                          <a:tab pos="504190" algn="l"/>
                          <a:tab pos="548640" algn="l"/>
                          <a:tab pos="756285" algn="l"/>
                          <a:tab pos="822960" algn="l"/>
                          <a:tab pos="960120" algn="l"/>
                          <a:tab pos="1008380" algn="l"/>
                          <a:tab pos="1097280" algn="l"/>
                          <a:tab pos="1234440" algn="l"/>
                          <a:tab pos="1260475" algn="l"/>
                        </a:tabLst>
                      </a:pPr>
                      <a:r>
                        <a:rPr lang="en-GB" sz="1000">
                          <a:solidFill>
                            <a:srgbClr val="000000"/>
                          </a:solidFill>
                          <a:effectLst/>
                          <a:latin typeface="Times New Roman" panose="02020603050405020304" pitchFamily="18" charset="0"/>
                          <a:ea typeface="맑은 고딕" panose="020B0503020000020004" pitchFamily="50" charset="-127"/>
                        </a:rPr>
                        <a:t>3</a:t>
                      </a:r>
                      <a:endParaRPr lang="ko-KR" sz="110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4190" algn="l"/>
                          <a:tab pos="756285" algn="l"/>
                          <a:tab pos="1008380" algn="l"/>
                          <a:tab pos="1260475" algn="l"/>
                        </a:tabLst>
                      </a:pPr>
                      <a:r>
                        <a:rPr lang="en-GB" sz="1000">
                          <a:solidFill>
                            <a:srgbClr val="000000"/>
                          </a:solidFill>
                          <a:effectLst/>
                          <a:latin typeface="Times New Roman" panose="02020603050405020304" pitchFamily="18" charset="0"/>
                          <a:ea typeface="맑은 고딕" panose="020B0503020000020004" pitchFamily="50" charset="-127"/>
                        </a:rPr>
                        <a:t>With masking; personal information is masked so that it cannot be identified.</a:t>
                      </a:r>
                      <a:endParaRPr lang="ko-KR" sz="110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97517567"/>
                  </a:ext>
                </a:extLst>
              </a:tr>
              <a:tr h="0">
                <a:tc>
                  <a:txBody>
                    <a:bodyPr/>
                    <a:lstStyle/>
                    <a:p>
                      <a:pPr algn="ctr" hangingPunct="0">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74320" algn="l"/>
                          <a:tab pos="411480" algn="l"/>
                          <a:tab pos="504190" algn="l"/>
                          <a:tab pos="548640" algn="l"/>
                          <a:tab pos="756285" algn="l"/>
                          <a:tab pos="822960" algn="l"/>
                          <a:tab pos="960120" algn="l"/>
                          <a:tab pos="1008380" algn="l"/>
                          <a:tab pos="1097280" algn="l"/>
                          <a:tab pos="1234440" algn="l"/>
                          <a:tab pos="1260475" algn="l"/>
                        </a:tabLst>
                      </a:pPr>
                      <a:r>
                        <a:rPr lang="en-GB" sz="1000">
                          <a:solidFill>
                            <a:srgbClr val="000000"/>
                          </a:solidFill>
                          <a:effectLst/>
                          <a:latin typeface="Times New Roman" panose="02020603050405020304" pitchFamily="18" charset="0"/>
                          <a:ea typeface="맑은 고딕" panose="020B0503020000020004" pitchFamily="50" charset="-127"/>
                        </a:rPr>
                        <a:t>4..15</a:t>
                      </a:r>
                      <a:endParaRPr lang="ko-KR" sz="110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auto" hangingPunct="1">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04190" algn="l"/>
                          <a:tab pos="756285" algn="l"/>
                          <a:tab pos="1008380" algn="l"/>
                          <a:tab pos="1260475" algn="l"/>
                        </a:tabLst>
                      </a:pPr>
                      <a:r>
                        <a:rPr lang="en-GB" sz="1000" dirty="0">
                          <a:solidFill>
                            <a:srgbClr val="000000"/>
                          </a:solidFill>
                          <a:effectLst/>
                          <a:latin typeface="Times New Roman" panose="02020603050405020304" pitchFamily="18" charset="0"/>
                          <a:ea typeface="맑은 고딕" panose="020B0503020000020004" pitchFamily="50" charset="-127"/>
                        </a:rPr>
                        <a:t>Reserved for future use </a:t>
                      </a:r>
                      <a:endParaRPr lang="ko-KR" sz="1100" dirty="0">
                        <a:effectLst/>
                        <a:latin typeface="Times New Roman" panose="02020603050405020304" pitchFamily="18" charset="0"/>
                        <a:ea typeface="맑은 고딕" panose="020B0503020000020004" pitchFamily="50"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96772719"/>
                  </a:ext>
                </a:extLst>
              </a:tr>
            </a:tbl>
          </a:graphicData>
        </a:graphic>
      </p:graphicFrame>
      <p:graphicFrame>
        <p:nvGraphicFramePr>
          <p:cNvPr id="8" name="표 7"/>
          <p:cNvGraphicFramePr>
            <a:graphicFrameLocks noGrp="1"/>
          </p:cNvGraphicFramePr>
          <p:nvPr>
            <p:extLst>
              <p:ext uri="{D42A27DB-BD31-4B8C-83A1-F6EECF244321}">
                <p14:modId xmlns:p14="http://schemas.microsoft.com/office/powerpoint/2010/main" val="450217917"/>
              </p:ext>
            </p:extLst>
          </p:nvPr>
        </p:nvGraphicFramePr>
        <p:xfrm>
          <a:off x="5825487" y="5325269"/>
          <a:ext cx="5937885" cy="609600"/>
        </p:xfrm>
        <a:graphic>
          <a:graphicData uri="http://schemas.openxmlformats.org/drawingml/2006/table">
            <a:tbl>
              <a:tblPr firstRow="1" firstCol="1" lastRow="1" lastCol="1" bandRow="1" bandCol="1"/>
              <a:tblGrid>
                <a:gridCol w="1654175">
                  <a:extLst>
                    <a:ext uri="{9D8B030D-6E8A-4147-A177-3AD203B41FA5}">
                      <a16:colId xmlns:a16="http://schemas.microsoft.com/office/drawing/2014/main" val="4070990020"/>
                    </a:ext>
                  </a:extLst>
                </a:gridCol>
                <a:gridCol w="4283710">
                  <a:extLst>
                    <a:ext uri="{9D8B030D-6E8A-4147-A177-3AD203B41FA5}">
                      <a16:colId xmlns:a16="http://schemas.microsoft.com/office/drawing/2014/main" val="2352505740"/>
                    </a:ext>
                  </a:extLst>
                </a:gridCol>
              </a:tblGrid>
              <a:tr h="0">
                <a:tc>
                  <a:txBody>
                    <a:bodyPr/>
                    <a:lstStyle/>
                    <a:p>
                      <a:pPr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GB" sz="1000" b="1">
                          <a:effectLst/>
                          <a:latin typeface="Times New Roman" panose="02020603050405020304" pitchFamily="18" charset="0"/>
                          <a:ea typeface="SimSun" panose="02010600030101010101" pitchFamily="2" charset="-122"/>
                        </a:rPr>
                        <a:t>bitMask</a:t>
                      </a:r>
                      <a:endParaRPr lang="ko-KR" sz="1100">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GB" sz="1000" b="1">
                          <a:effectLst/>
                          <a:latin typeface="Times New Roman" panose="02020603050405020304" pitchFamily="18" charset="0"/>
                          <a:ea typeface="SimSun" panose="02010600030101010101" pitchFamily="2" charset="-122"/>
                        </a:rPr>
                        <a:t>Interpretation</a:t>
                      </a:r>
                      <a:endParaRPr lang="ko-KR" sz="1100">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760526078"/>
                  </a:ext>
                </a:extLst>
              </a:tr>
              <a:tr h="0">
                <a:tc>
                  <a:txBody>
                    <a:bodyPr/>
                    <a:lstStyle/>
                    <a:p>
                      <a:pPr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GB" sz="1000">
                          <a:effectLst/>
                          <a:latin typeface="Times New Roman" panose="02020603050405020304" pitchFamily="18" charset="0"/>
                          <a:ea typeface="SimSun" panose="02010600030101010101" pitchFamily="2" charset="-122"/>
                        </a:rPr>
                        <a:t>0x01</a:t>
                      </a:r>
                      <a:endParaRPr lang="ko-KR" sz="1100">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GB" sz="1000">
                          <a:solidFill>
                            <a:srgbClr val="000000"/>
                          </a:solidFill>
                          <a:effectLst/>
                          <a:latin typeface="Times New Roman" panose="02020603050405020304" pitchFamily="18" charset="0"/>
                          <a:ea typeface="맑은 고딕" panose="020B0503020000020004" pitchFamily="50" charset="-127"/>
                        </a:rPr>
                        <a:t>Information that identifies a person (such as their face) is protected.</a:t>
                      </a:r>
                      <a:endParaRPr lang="ko-KR" sz="1100">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060272172"/>
                  </a:ext>
                </a:extLst>
              </a:tr>
              <a:tr h="0">
                <a:tc>
                  <a:txBody>
                    <a:bodyPr/>
                    <a:lstStyle/>
                    <a:p>
                      <a:pPr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GB" sz="1000">
                          <a:effectLst/>
                          <a:latin typeface="Times New Roman" panose="02020603050405020304" pitchFamily="18" charset="0"/>
                          <a:ea typeface="SimSun" panose="02010600030101010101" pitchFamily="2" charset="-122"/>
                        </a:rPr>
                        <a:t>0x02</a:t>
                      </a:r>
                      <a:endParaRPr lang="ko-KR" sz="1100">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GB" sz="1000">
                          <a:solidFill>
                            <a:srgbClr val="000000"/>
                          </a:solidFill>
                          <a:effectLst/>
                          <a:latin typeface="Times New Roman" panose="02020603050405020304" pitchFamily="18" charset="0"/>
                          <a:ea typeface="맑은 고딕" panose="020B0503020000020004" pitchFamily="50" charset="-127"/>
                        </a:rPr>
                        <a:t>Information that can identify vehicles(e.g. cars, license plates) is protected.</a:t>
                      </a:r>
                      <a:endParaRPr lang="ko-KR" sz="1100">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536954658"/>
                  </a:ext>
                </a:extLst>
              </a:tr>
              <a:tr h="0">
                <a:tc>
                  <a:txBody>
                    <a:bodyPr/>
                    <a:lstStyle/>
                    <a:p>
                      <a:pPr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GB" sz="1000">
                          <a:effectLst/>
                          <a:latin typeface="Times New Roman" panose="02020603050405020304" pitchFamily="18" charset="0"/>
                          <a:ea typeface="SimSun" panose="02010600030101010101" pitchFamily="2" charset="-122"/>
                        </a:rPr>
                        <a:t>0x04</a:t>
                      </a:r>
                      <a:endParaRPr lang="ko-KR" sz="1100">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GB" sz="1000" dirty="0">
                          <a:solidFill>
                            <a:srgbClr val="000000"/>
                          </a:solidFill>
                          <a:effectLst/>
                          <a:latin typeface="Times New Roman" panose="02020603050405020304" pitchFamily="18" charset="0"/>
                          <a:ea typeface="맑은 고딕" panose="020B0503020000020004" pitchFamily="50" charset="-127"/>
                        </a:rPr>
                        <a:t>Information that can infer locations(e.g. text or images on signs) is protected</a:t>
                      </a:r>
                      <a:endParaRPr lang="ko-KR" sz="1100" dirty="0">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673068489"/>
                  </a:ext>
                </a:extLst>
              </a:tr>
            </a:tbl>
          </a:graphicData>
        </a:graphic>
      </p:graphicFrame>
      <p:sp>
        <p:nvSpPr>
          <p:cNvPr id="9" name="직사각형 8"/>
          <p:cNvSpPr/>
          <p:nvPr/>
        </p:nvSpPr>
        <p:spPr>
          <a:xfrm>
            <a:off x="1487766" y="4600786"/>
            <a:ext cx="3561360" cy="276999"/>
          </a:xfrm>
          <a:prstGeom prst="rect">
            <a:avLst/>
          </a:prstGeom>
        </p:spPr>
        <p:txBody>
          <a:bodyPr wrap="none">
            <a:spAutoFit/>
          </a:bodyPr>
          <a:lstStyle/>
          <a:p>
            <a:r>
              <a:rPr lang="en-GB" altLang="ko-KR" sz="1200" b="1" dirty="0">
                <a:latin typeface="Times New Roman" panose="02020603050405020304" pitchFamily="18" charset="0"/>
                <a:ea typeface="SimSun" panose="02010600030101010101" pitchFamily="2" charset="-122"/>
              </a:rPr>
              <a:t>Table 4 – Definition of </a:t>
            </a:r>
            <a:r>
              <a:rPr lang="en-GB" altLang="ko-KR" sz="1200" b="1" dirty="0" err="1">
                <a:latin typeface="Times New Roman" panose="02020603050405020304" pitchFamily="18" charset="0"/>
                <a:ea typeface="SimSun" panose="02010600030101010101" pitchFamily="2" charset="-122"/>
              </a:rPr>
              <a:t>privacy_protection_type_idc</a:t>
            </a:r>
            <a:endParaRPr lang="ko-KR" altLang="en-US" sz="1200" dirty="0"/>
          </a:p>
        </p:txBody>
      </p:sp>
      <p:sp>
        <p:nvSpPr>
          <p:cNvPr id="13" name="직사각형 12"/>
          <p:cNvSpPr/>
          <p:nvPr/>
        </p:nvSpPr>
        <p:spPr>
          <a:xfrm>
            <a:off x="7477124" y="5028519"/>
            <a:ext cx="3046795" cy="276999"/>
          </a:xfrm>
          <a:prstGeom prst="rect">
            <a:avLst/>
          </a:prstGeom>
        </p:spPr>
        <p:txBody>
          <a:bodyPr wrap="none">
            <a:spAutoFit/>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GB" altLang="ko-KR" sz="1200" b="1" dirty="0">
                <a:latin typeface="Times New Roman" panose="02020603050405020304" pitchFamily="18" charset="0"/>
                <a:ea typeface="SimSun" panose="02010600030101010101" pitchFamily="2" charset="-122"/>
              </a:rPr>
              <a:t>Table 5 – Definition of </a:t>
            </a:r>
            <a:r>
              <a:rPr lang="en-GB" altLang="ko-KR" sz="1200" b="1" dirty="0" err="1">
                <a:latin typeface="Times New Roman" panose="02020603050405020304" pitchFamily="18" charset="0"/>
                <a:ea typeface="SimSun" panose="02010600030101010101" pitchFamily="2" charset="-122"/>
              </a:rPr>
              <a:t>protection_info_type</a:t>
            </a:r>
            <a:endParaRPr lang="ko-KR" altLang="ko-KR" sz="1600" dirty="0">
              <a:effectLst/>
              <a:latin typeface="Times New Roman" panose="02020603050405020304" pitchFamily="18" charset="0"/>
              <a:ea typeface="맑은 고딕" panose="020B0503020000020004" pitchFamily="50" charset="-127"/>
            </a:endParaRPr>
          </a:p>
        </p:txBody>
      </p:sp>
    </p:spTree>
    <p:extLst>
      <p:ext uri="{BB962C8B-B14F-4D97-AF65-F5344CB8AC3E}">
        <p14:creationId xmlns:p14="http://schemas.microsoft.com/office/powerpoint/2010/main" val="33717291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717110-5994-9DBD-096D-5AF0A0584B63}"/>
              </a:ext>
            </a:extLst>
          </p:cNvPr>
          <p:cNvSpPr>
            <a:spLocks noGrp="1"/>
          </p:cNvSpPr>
          <p:nvPr>
            <p:ph type="title"/>
          </p:nvPr>
        </p:nvSpPr>
        <p:spPr/>
        <p:txBody>
          <a:bodyPr/>
          <a:lstStyle/>
          <a:p>
            <a:r>
              <a:rPr lang="en-US" altLang="ko-KR" dirty="0"/>
              <a:t>Conclusion</a:t>
            </a:r>
            <a:endParaRPr lang="ko-KR" altLang="en-US" dirty="0"/>
          </a:p>
        </p:txBody>
      </p:sp>
      <p:sp>
        <p:nvSpPr>
          <p:cNvPr id="3" name="Content Placeholder 2">
            <a:extLst>
              <a:ext uri="{FF2B5EF4-FFF2-40B4-BE49-F238E27FC236}">
                <a16:creationId xmlns:a16="http://schemas.microsoft.com/office/drawing/2014/main" id="{8C44EAD9-84E1-920F-4264-5B4A56C706EB}"/>
              </a:ext>
            </a:extLst>
          </p:cNvPr>
          <p:cNvSpPr>
            <a:spLocks noGrp="1"/>
          </p:cNvSpPr>
          <p:nvPr>
            <p:ph idx="1"/>
          </p:nvPr>
        </p:nvSpPr>
        <p:spPr/>
        <p:txBody>
          <a:bodyPr/>
          <a:lstStyle/>
          <a:p>
            <a:pPr lvl="1"/>
            <a:endParaRPr lang="en-US" altLang="ko-KR" dirty="0">
              <a:latin typeface="+mn-ea"/>
            </a:endParaRPr>
          </a:p>
          <a:p>
            <a:r>
              <a:rPr lang="en-US" altLang="ko-KR" dirty="0">
                <a:latin typeface="+mn-ea"/>
              </a:rPr>
              <a:t>This contribution proposes to have a mechanism to convey privacy protection information (PPI) in an SEI message. </a:t>
            </a:r>
          </a:p>
          <a:p>
            <a:endParaRPr lang="en-US" altLang="ko-KR" dirty="0">
              <a:latin typeface="+mn-ea"/>
            </a:endParaRPr>
          </a:p>
          <a:p>
            <a:r>
              <a:rPr lang="en-US" altLang="ko-KR" dirty="0">
                <a:latin typeface="+mn-ea"/>
              </a:rPr>
              <a:t>Two options are proposed to convey privacy protection information in an SEI message as follows: </a:t>
            </a:r>
          </a:p>
          <a:p>
            <a:pPr lvl="1"/>
            <a:r>
              <a:rPr lang="en-US" altLang="ko-KR" dirty="0">
                <a:latin typeface="+mn-ea"/>
              </a:rPr>
              <a:t>Option 1: Privacy protection optimization as a new optimization type in</a:t>
            </a:r>
            <a:br>
              <a:rPr lang="en-US" altLang="ko-KR" dirty="0">
                <a:latin typeface="+mn-ea"/>
              </a:rPr>
            </a:br>
            <a:r>
              <a:rPr lang="en-US" altLang="ko-KR" dirty="0">
                <a:latin typeface="+mn-ea"/>
              </a:rPr>
              <a:t>             encoder optimization information (EOI) SEI message in JVET-AF2032</a:t>
            </a:r>
          </a:p>
          <a:p>
            <a:pPr lvl="1"/>
            <a:r>
              <a:rPr lang="en-US" altLang="ko-KR" dirty="0">
                <a:latin typeface="+mn-ea"/>
              </a:rPr>
              <a:t>Option 2: Define a new SEI to convey privacy protection information</a:t>
            </a:r>
          </a:p>
          <a:p>
            <a:pPr lvl="1"/>
            <a:endParaRPr lang="en-US" altLang="ko-KR" dirty="0">
              <a:latin typeface="+mn-ea"/>
            </a:endParaRPr>
          </a:p>
          <a:p>
            <a:endParaRPr lang="en-US" altLang="ko-KR" dirty="0">
              <a:latin typeface="+mn-ea"/>
            </a:endParaRPr>
          </a:p>
        </p:txBody>
      </p:sp>
      <p:sp>
        <p:nvSpPr>
          <p:cNvPr id="4" name="슬라이드 번호 개체 틀 3"/>
          <p:cNvSpPr>
            <a:spLocks noGrp="1"/>
          </p:cNvSpPr>
          <p:nvPr>
            <p:ph type="sldNum" sz="quarter" idx="12"/>
          </p:nvPr>
        </p:nvSpPr>
        <p:spPr/>
        <p:txBody>
          <a:bodyPr/>
          <a:lstStyle/>
          <a:p>
            <a:fld id="{2654AE5A-6B7D-4279-B573-0AEBB437A327}" type="slidenum">
              <a:rPr lang="ko-KR" altLang="en-US" smtClean="0"/>
              <a:t>8</a:t>
            </a:fld>
            <a:endParaRPr lang="ko-KR" altLang="en-US"/>
          </a:p>
        </p:txBody>
      </p:sp>
    </p:spTree>
    <p:extLst>
      <p:ext uri="{BB962C8B-B14F-4D97-AF65-F5344CB8AC3E}">
        <p14:creationId xmlns:p14="http://schemas.microsoft.com/office/powerpoint/2010/main" val="508974425"/>
      </p:ext>
    </p:extLst>
  </p:cSld>
  <p:clrMapOvr>
    <a:masterClrMapping/>
  </p:clrMapOvr>
</p:sld>
</file>

<file path=ppt/theme/theme1.xml><?xml version="1.0" encoding="utf-8"?>
<a:theme xmlns:a="http://schemas.openxmlformats.org/drawingml/2006/main" name="LGE">
  <a:themeElements>
    <a:clrScheme name="LGE">
      <a:dk1>
        <a:srgbClr val="000000"/>
      </a:dk1>
      <a:lt1>
        <a:srgbClr val="FFFFFF"/>
      </a:lt1>
      <a:dk2>
        <a:srgbClr val="44546A"/>
      </a:dk2>
      <a:lt2>
        <a:srgbClr val="E7E6E6"/>
      </a:lt2>
      <a:accent1>
        <a:srgbClr val="4472C4"/>
      </a:accent1>
      <a:accent2>
        <a:srgbClr val="B9002E"/>
      </a:accent2>
      <a:accent3>
        <a:srgbClr val="A5A5A5"/>
      </a:accent3>
      <a:accent4>
        <a:srgbClr val="FFC000"/>
      </a:accent4>
      <a:accent5>
        <a:srgbClr val="5B9BD5"/>
      </a:accent5>
      <a:accent6>
        <a:srgbClr val="70AD47"/>
      </a:accent6>
      <a:hlink>
        <a:srgbClr val="0563C1"/>
      </a:hlink>
      <a:folHlink>
        <a:srgbClr val="954F72"/>
      </a:folHlink>
    </a:clrScheme>
    <a:fontScheme name="Century Gothic - Malgun Gothic">
      <a:majorFont>
        <a:latin typeface="Century Gothic"/>
        <a:ea typeface="맑은 고딕"/>
        <a:cs typeface=""/>
      </a:majorFont>
      <a:minorFont>
        <a:latin typeface="Century Gothic"/>
        <a:ea typeface="맑은 고딕"/>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GE" id="{D4895731-0153-4910-B009-E299CF0E0AAF}" vid="{F7E22309-2ADB-4B0A-8064-BCB5E0448975}"/>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LGE</Template>
  <TotalTime>6820</TotalTime>
  <Words>1427</Words>
  <Application>Microsoft Office PowerPoint</Application>
  <PresentationFormat>와이드스크린</PresentationFormat>
  <Paragraphs>179</Paragraphs>
  <Slides>8</Slides>
  <Notes>8</Notes>
  <HiddenSlides>0</HiddenSlides>
  <MMClips>0</MMClips>
  <ScaleCrop>false</ScaleCrop>
  <HeadingPairs>
    <vt:vector size="6" baseType="variant">
      <vt:variant>
        <vt:lpstr>사용한 글꼴</vt:lpstr>
      </vt:variant>
      <vt:variant>
        <vt:i4>4</vt:i4>
      </vt:variant>
      <vt:variant>
        <vt:lpstr>테마</vt:lpstr>
      </vt:variant>
      <vt:variant>
        <vt:i4>1</vt:i4>
      </vt:variant>
      <vt:variant>
        <vt:lpstr>슬라이드 제목</vt:lpstr>
      </vt:variant>
      <vt:variant>
        <vt:i4>8</vt:i4>
      </vt:variant>
    </vt:vector>
  </HeadingPairs>
  <TitlesOfParts>
    <vt:vector size="13" baseType="lpstr">
      <vt:lpstr>맑은 고딕</vt:lpstr>
      <vt:lpstr>Arial</vt:lpstr>
      <vt:lpstr>Century Gothic</vt:lpstr>
      <vt:lpstr>Times New Roman</vt:lpstr>
      <vt:lpstr>LGE</vt:lpstr>
      <vt:lpstr>[JVET-AG0081] AHG9: On signalling privacy protection information in SEI message </vt:lpstr>
      <vt:lpstr>Motivation</vt:lpstr>
      <vt:lpstr>Motivation</vt:lpstr>
      <vt:lpstr>Proposal</vt:lpstr>
      <vt:lpstr>Proposal: option 1</vt:lpstr>
      <vt:lpstr>Proposal: option 1</vt:lpstr>
      <vt:lpstr>Proposal: option 2</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JVET-AE00XX: Non-square quadtree partitioning</dc:title>
  <dc:creator>Ahn Yongjo</dc:creator>
  <cp:lastModifiedBy>김철근/책임연구원/ICT기술센터 C&amp;M표준(연)NGVC Task(chulkeun.kim@lge.com)</cp:lastModifiedBy>
  <cp:revision>70</cp:revision>
  <dcterms:created xsi:type="dcterms:W3CDTF">2023-05-26T13:54:50Z</dcterms:created>
  <dcterms:modified xsi:type="dcterms:W3CDTF">2024-01-19T01:18:30Z</dcterms:modified>
</cp:coreProperties>
</file>