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48" r:id="rId1"/>
    <p:sldMasterId id="2147483671" r:id="rId2"/>
    <p:sldMasterId id="2147483692" r:id="rId3"/>
  </p:sldMasterIdLst>
  <p:notesMasterIdLst>
    <p:notesMasterId r:id="rId10"/>
  </p:notesMasterIdLst>
  <p:sldIdLst>
    <p:sldId id="285" r:id="rId4"/>
    <p:sldId id="402" r:id="rId5"/>
    <p:sldId id="401" r:id="rId6"/>
    <p:sldId id="403" r:id="rId7"/>
    <p:sldId id="407" r:id="rId8"/>
    <p:sldId id="38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A7ED3C-315A-42D1-A709-67A75A6D4F97}" v="1" dt="2023-10-12T16:43:27.684"/>
    <p1510:client id="{B566FA1D-D914-4A31-B2C4-E3809225D590}" v="5" dt="2023-10-12T12:32:02.9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96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e73556c6-784d-4bd8-8d2c-1a34e2bd3604" providerId="ADAL" clId="{D54C3A76-C315-4E55-B3C7-B386792AB408}"/>
    <pc:docChg chg="undo redo custSel addSld delSld modSld sldOrd">
      <pc:chgData name="Pierre Andrivon" userId="e73556c6-784d-4bd8-8d2c-1a34e2bd3604" providerId="ADAL" clId="{D54C3A76-C315-4E55-B3C7-B386792AB408}" dt="2023-10-11T13:09:30.814" v="1660" actId="6549"/>
      <pc:docMkLst>
        <pc:docMk/>
      </pc:docMkLst>
      <pc:sldChg chg="del">
        <pc:chgData name="Pierre Andrivon" userId="e73556c6-784d-4bd8-8d2c-1a34e2bd3604" providerId="ADAL" clId="{D54C3A76-C315-4E55-B3C7-B386792AB408}" dt="2023-10-11T09:41:49.082" v="8" actId="47"/>
        <pc:sldMkLst>
          <pc:docMk/>
          <pc:sldMk cId="3291869652" sldId="282"/>
        </pc:sldMkLst>
      </pc:sldChg>
      <pc:sldChg chg="addSp delSp modSp mod">
        <pc:chgData name="Pierre Andrivon" userId="e73556c6-784d-4bd8-8d2c-1a34e2bd3604" providerId="ADAL" clId="{D54C3A76-C315-4E55-B3C7-B386792AB408}" dt="2023-10-11T13:04:05.536" v="155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D54C3A76-C315-4E55-B3C7-B386792AB408}" dt="2023-10-11T13:04:05.536" v="1553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D54C3A76-C315-4E55-B3C7-B386792AB408}" dt="2023-10-11T09:48:17.848" v="30" actId="20577"/>
          <ac:spMkLst>
            <pc:docMk/>
            <pc:sldMk cId="1128363743" sldId="285"/>
            <ac:spMk id="3" creationId="{FFFB08A7-7AC0-4B20-A88E-F214CDF8FBD3}"/>
          </ac:spMkLst>
        </pc:spChg>
        <pc:picChg chg="add del mod">
          <ac:chgData name="Pierre Andrivon" userId="e73556c6-784d-4bd8-8d2c-1a34e2bd3604" providerId="ADAL" clId="{D54C3A76-C315-4E55-B3C7-B386792AB408}" dt="2023-10-11T09:46:29.093" v="11" actId="21"/>
          <ac:picMkLst>
            <pc:docMk/>
            <pc:sldMk cId="1128363743" sldId="285"/>
            <ac:picMk id="1026" creationId="{F6A80582-B185-F726-33AD-8394226432DE}"/>
          </ac:picMkLst>
        </pc:picChg>
      </pc:sldChg>
      <pc:sldChg chg="addSp delSp modSp mod">
        <pc:chgData name="Pierre Andrivon" userId="e73556c6-784d-4bd8-8d2c-1a34e2bd3604" providerId="ADAL" clId="{D54C3A76-C315-4E55-B3C7-B386792AB408}" dt="2023-10-11T13:08:39.446" v="1636" actId="20577"/>
        <pc:sldMkLst>
          <pc:docMk/>
          <pc:sldMk cId="111576674" sldId="383"/>
        </pc:sldMkLst>
        <pc:spChg chg="add del mod">
          <ac:chgData name="Pierre Andrivon" userId="e73556c6-784d-4bd8-8d2c-1a34e2bd3604" providerId="ADAL" clId="{D54C3A76-C315-4E55-B3C7-B386792AB408}" dt="2023-10-11T13:08:39.446" v="1636" actId="20577"/>
          <ac:spMkLst>
            <pc:docMk/>
            <pc:sldMk cId="111576674" sldId="383"/>
            <ac:spMk id="3" creationId="{0111637F-2AEF-40DC-9501-15B34840B44A}"/>
          </ac:spMkLst>
        </pc:spChg>
        <pc:spChg chg="add del mod">
          <ac:chgData name="Pierre Andrivon" userId="e73556c6-784d-4bd8-8d2c-1a34e2bd3604" providerId="ADAL" clId="{D54C3A76-C315-4E55-B3C7-B386792AB408}" dt="2023-10-11T13:00:12.207" v="1414" actId="478"/>
          <ac:spMkLst>
            <pc:docMk/>
            <pc:sldMk cId="111576674" sldId="383"/>
            <ac:spMk id="12" creationId="{D9AFD483-4501-E897-9D56-DB989FED8114}"/>
          </ac:spMkLst>
        </pc:spChg>
        <pc:graphicFrameChg chg="add mod">
          <ac:chgData name="Pierre Andrivon" userId="e73556c6-784d-4bd8-8d2c-1a34e2bd3604" providerId="ADAL" clId="{D54C3A76-C315-4E55-B3C7-B386792AB408}" dt="2023-10-11T13:02:29.085" v="1446" actId="1076"/>
          <ac:graphicFrameMkLst>
            <pc:docMk/>
            <pc:sldMk cId="111576674" sldId="383"/>
            <ac:graphicFrameMk id="8" creationId="{728FA516-D978-B539-671A-7FB3F21614B7}"/>
          </ac:graphicFrameMkLst>
        </pc:graphicFrameChg>
        <pc:graphicFrameChg chg="add mod">
          <ac:chgData name="Pierre Andrivon" userId="e73556c6-784d-4bd8-8d2c-1a34e2bd3604" providerId="ADAL" clId="{D54C3A76-C315-4E55-B3C7-B386792AB408}" dt="2023-10-11T13:02:34.500" v="1447" actId="1076"/>
          <ac:graphicFrameMkLst>
            <pc:docMk/>
            <pc:sldMk cId="111576674" sldId="383"/>
            <ac:graphicFrameMk id="9" creationId="{D8743ED3-0ED5-930F-48E6-67510F9A4903}"/>
          </ac:graphicFrameMkLst>
        </pc:graphicFrameChg>
        <pc:graphicFrameChg chg="add mod modGraphic">
          <ac:chgData name="Pierre Andrivon" userId="e73556c6-784d-4bd8-8d2c-1a34e2bd3604" providerId="ADAL" clId="{D54C3A76-C315-4E55-B3C7-B386792AB408}" dt="2023-10-11T13:04:45.842" v="1567" actId="114"/>
          <ac:graphicFrameMkLst>
            <pc:docMk/>
            <pc:sldMk cId="111576674" sldId="383"/>
            <ac:graphicFrameMk id="10" creationId="{6D8FC680-EFB8-40BD-899A-7EB5E4490BF6}"/>
          </ac:graphicFrameMkLst>
        </pc:graphicFrameChg>
        <pc:graphicFrameChg chg="add del mod">
          <ac:chgData name="Pierre Andrivon" userId="e73556c6-784d-4bd8-8d2c-1a34e2bd3604" providerId="ADAL" clId="{D54C3A76-C315-4E55-B3C7-B386792AB408}" dt="2023-10-11T13:01:02.888" v="1436"/>
          <ac:graphicFrameMkLst>
            <pc:docMk/>
            <pc:sldMk cId="111576674" sldId="383"/>
            <ac:graphicFrameMk id="13" creationId="{33AA82CA-4E67-8774-C673-68C1193736BC}"/>
          </ac:graphicFrameMkLst>
        </pc:graphicFrameChg>
        <pc:graphicFrameChg chg="add del mod">
          <ac:chgData name="Pierre Andrivon" userId="e73556c6-784d-4bd8-8d2c-1a34e2bd3604" providerId="ADAL" clId="{D54C3A76-C315-4E55-B3C7-B386792AB408}" dt="2023-10-11T13:01:10.545" v="1439"/>
          <ac:graphicFrameMkLst>
            <pc:docMk/>
            <pc:sldMk cId="111576674" sldId="383"/>
            <ac:graphicFrameMk id="14" creationId="{25CF1940-B71C-5478-7F6E-F5AB53039CF7}"/>
          </ac:graphicFrameMkLst>
        </pc:graphicFrameChg>
        <pc:graphicFrameChg chg="add del mod">
          <ac:chgData name="Pierre Andrivon" userId="e73556c6-784d-4bd8-8d2c-1a34e2bd3604" providerId="ADAL" clId="{D54C3A76-C315-4E55-B3C7-B386792AB408}" dt="2023-10-11T13:01:52.921" v="1443" actId="478"/>
          <ac:graphicFrameMkLst>
            <pc:docMk/>
            <pc:sldMk cId="111576674" sldId="383"/>
            <ac:graphicFrameMk id="15" creationId="{4317F98E-C8B1-87BA-51A5-719D50C96BCE}"/>
          </ac:graphicFrameMkLst>
        </pc:graphicFrameChg>
        <pc:graphicFrameChg chg="add mod modGraphic">
          <ac:chgData name="Pierre Andrivon" userId="e73556c6-784d-4bd8-8d2c-1a34e2bd3604" providerId="ADAL" clId="{D54C3A76-C315-4E55-B3C7-B386792AB408}" dt="2023-10-11T13:04:41.851" v="1566" actId="114"/>
          <ac:graphicFrameMkLst>
            <pc:docMk/>
            <pc:sldMk cId="111576674" sldId="383"/>
            <ac:graphicFrameMk id="16" creationId="{9357515C-3B02-6455-B88A-82BB7547DCAA}"/>
          </ac:graphicFrameMkLst>
        </pc:graphicFrameChg>
        <pc:picChg chg="add mod">
          <ac:chgData name="Pierre Andrivon" userId="e73556c6-784d-4bd8-8d2c-1a34e2bd3604" providerId="ADAL" clId="{D54C3A76-C315-4E55-B3C7-B386792AB408}" dt="2023-10-11T09:46:36.889" v="14"/>
          <ac:picMkLst>
            <pc:docMk/>
            <pc:sldMk cId="111576674" sldId="383"/>
            <ac:picMk id="5" creationId="{D712FFB5-A3D0-444A-BC91-2D5383E7C6EF}"/>
          </ac:picMkLst>
        </pc:picChg>
        <pc:picChg chg="del">
          <ac:chgData name="Pierre Andrivon" userId="e73556c6-784d-4bd8-8d2c-1a34e2bd3604" providerId="ADAL" clId="{D54C3A76-C315-4E55-B3C7-B386792AB408}" dt="2023-10-11T10:01:13.764" v="727" actId="478"/>
          <ac:picMkLst>
            <pc:docMk/>
            <pc:sldMk cId="111576674" sldId="383"/>
            <ac:picMk id="7" creationId="{F1C7B30F-73C8-0929-12C6-8E3C89542676}"/>
          </ac:picMkLst>
        </pc:picChg>
      </pc:sldChg>
      <pc:sldChg chg="addSp modSp mod">
        <pc:chgData name="Pierre Andrivon" userId="e73556c6-784d-4bd8-8d2c-1a34e2bd3604" providerId="ADAL" clId="{D54C3A76-C315-4E55-B3C7-B386792AB408}" dt="2023-10-11T13:09:30.814" v="1660" actId="6549"/>
        <pc:sldMkLst>
          <pc:docMk/>
          <pc:sldMk cId="965580512" sldId="385"/>
        </pc:sldMkLst>
        <pc:spChg chg="mod">
          <ac:chgData name="Pierre Andrivon" userId="e73556c6-784d-4bd8-8d2c-1a34e2bd3604" providerId="ADAL" clId="{D54C3A76-C315-4E55-B3C7-B386792AB408}" dt="2023-10-11T13:09:30.814" v="1660" actId="6549"/>
          <ac:spMkLst>
            <pc:docMk/>
            <pc:sldMk cId="965580512" sldId="385"/>
            <ac:spMk id="3" creationId="{0111637F-2AEF-40DC-9501-15B34840B44A}"/>
          </ac:spMkLst>
        </pc:spChg>
        <pc:picChg chg="add mod">
          <ac:chgData name="Pierre Andrivon" userId="e73556c6-784d-4bd8-8d2c-1a34e2bd3604" providerId="ADAL" clId="{D54C3A76-C315-4E55-B3C7-B386792AB408}" dt="2023-10-11T09:46:38.458" v="15"/>
          <ac:picMkLst>
            <pc:docMk/>
            <pc:sldMk cId="965580512" sldId="385"/>
            <ac:picMk id="5" creationId="{D2DC45B5-EF3B-9F22-E4FB-63CE7FD1D91C}"/>
          </ac:picMkLst>
        </pc:picChg>
      </pc:sldChg>
      <pc:sldChg chg="addSp delSp modSp mod">
        <pc:chgData name="Pierre Andrivon" userId="e73556c6-784d-4bd8-8d2c-1a34e2bd3604" providerId="ADAL" clId="{D54C3A76-C315-4E55-B3C7-B386792AB408}" dt="2023-10-11T12:40:36.410" v="1326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D54C3A76-C315-4E55-B3C7-B386792AB408}" dt="2023-10-11T12:40:36.410" v="1326" actId="20577"/>
          <ac:spMkLst>
            <pc:docMk/>
            <pc:sldMk cId="1207384990" sldId="401"/>
            <ac:spMk id="2" creationId="{BD8D8BA5-969A-4E34-A4DA-66CA2855404E}"/>
          </ac:spMkLst>
        </pc:spChg>
        <pc:spChg chg="add mod">
          <ac:chgData name="Pierre Andrivon" userId="e73556c6-784d-4bd8-8d2c-1a34e2bd3604" providerId="ADAL" clId="{D54C3A76-C315-4E55-B3C7-B386792AB408}" dt="2023-10-11T12:36:34.598" v="1200" actId="1038"/>
          <ac:spMkLst>
            <pc:docMk/>
            <pc:sldMk cId="1207384990" sldId="401"/>
            <ac:spMk id="7" creationId="{63578B46-479B-9F5F-D8BA-AEA27207741A}"/>
          </ac:spMkLst>
        </pc:spChg>
        <pc:spChg chg="mod">
          <ac:chgData name="Pierre Andrivon" userId="e73556c6-784d-4bd8-8d2c-1a34e2bd3604" providerId="ADAL" clId="{D54C3A76-C315-4E55-B3C7-B386792AB408}" dt="2023-10-11T12:36:46.248" v="1207" actId="20577"/>
          <ac:spMkLst>
            <pc:docMk/>
            <pc:sldMk cId="1207384990" sldId="401"/>
            <ac:spMk id="8" creationId="{E07F1DA6-26C7-57AA-0553-C2AF6ABE11C6}"/>
          </ac:spMkLst>
        </pc:spChg>
        <pc:picChg chg="add mod">
          <ac:chgData name="Pierre Andrivon" userId="e73556c6-784d-4bd8-8d2c-1a34e2bd3604" providerId="ADAL" clId="{D54C3A76-C315-4E55-B3C7-B386792AB408}" dt="2023-10-11T09:46:34.360" v="13" actId="1076"/>
          <ac:picMkLst>
            <pc:docMk/>
            <pc:sldMk cId="1207384990" sldId="401"/>
            <ac:picMk id="3" creationId="{553E57FD-CE1E-B438-5ECF-E8E28FF11E4A}"/>
          </ac:picMkLst>
        </pc:picChg>
        <pc:cxnChg chg="add del mod">
          <ac:chgData name="Pierre Andrivon" userId="e73556c6-784d-4bd8-8d2c-1a34e2bd3604" providerId="ADAL" clId="{D54C3A76-C315-4E55-B3C7-B386792AB408}" dt="2023-10-11T10:08:05.738" v="865" actId="478"/>
          <ac:cxnSpMkLst>
            <pc:docMk/>
            <pc:sldMk cId="1207384990" sldId="401"/>
            <ac:cxnSpMk id="10" creationId="{EA119D94-B9D8-0FBB-29B6-050488724B3A}"/>
          </ac:cxnSpMkLst>
        </pc:cxnChg>
        <pc:cxnChg chg="add mod">
          <ac:chgData name="Pierre Andrivon" userId="e73556c6-784d-4bd8-8d2c-1a34e2bd3604" providerId="ADAL" clId="{D54C3A76-C315-4E55-B3C7-B386792AB408}" dt="2023-10-11T12:36:34.598" v="1200" actId="1038"/>
          <ac:cxnSpMkLst>
            <pc:docMk/>
            <pc:sldMk cId="1207384990" sldId="401"/>
            <ac:cxnSpMk id="13" creationId="{F084C437-8C8A-D692-167B-B7E07D3FA6DD}"/>
          </ac:cxnSpMkLst>
        </pc:cxnChg>
      </pc:sldChg>
      <pc:sldChg chg="addSp modSp add mod ord">
        <pc:chgData name="Pierre Andrivon" userId="e73556c6-784d-4bd8-8d2c-1a34e2bd3604" providerId="ADAL" clId="{D54C3A76-C315-4E55-B3C7-B386792AB408}" dt="2023-10-11T13:04:34.258" v="1565" actId="1035"/>
        <pc:sldMkLst>
          <pc:docMk/>
          <pc:sldMk cId="647230521" sldId="402"/>
        </pc:sldMkLst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7" creationId="{47C25660-9D3D-658B-6D6F-2F581D4B8A31}"/>
          </ac:spMkLst>
        </pc:spChg>
        <pc:spChg chg="mod">
          <ac:chgData name="Pierre Andrivon" userId="e73556c6-784d-4bd8-8d2c-1a34e2bd3604" providerId="ADAL" clId="{D54C3A76-C315-4E55-B3C7-B386792AB408}" dt="2023-10-11T12:37:41.185" v="1244" actId="6549"/>
          <ac:spMkLst>
            <pc:docMk/>
            <pc:sldMk cId="647230521" sldId="402"/>
            <ac:spMk id="8" creationId="{E07F1DA6-26C7-57AA-0553-C2AF6ABE11C6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9" creationId="{9FEAF01E-C016-52C3-77FA-86B64181806B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10" creationId="{24367B16-4BCD-5C51-9DAE-4B6568ADCF1C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11" creationId="{BB57C357-B466-A0D8-8C0E-BF5B00464D32}"/>
          </ac:spMkLst>
        </pc:spChg>
        <pc:spChg chg="add mod">
          <ac:chgData name="Pierre Andrivon" userId="e73556c6-784d-4bd8-8d2c-1a34e2bd3604" providerId="ADAL" clId="{D54C3A76-C315-4E55-B3C7-B386792AB408}" dt="2023-10-11T13:04:34.258" v="1565" actId="1035"/>
          <ac:spMkLst>
            <pc:docMk/>
            <pc:sldMk cId="647230521" sldId="402"/>
            <ac:spMk id="22" creationId="{41EA63AA-C825-D1B1-1CB2-2D322E17C98A}"/>
          </ac:spMkLst>
        </pc:spChg>
        <pc:cxnChg chg="add mod">
          <ac:chgData name="Pierre Andrivon" userId="e73556c6-784d-4bd8-8d2c-1a34e2bd3604" providerId="ADAL" clId="{D54C3A76-C315-4E55-B3C7-B386792AB408}" dt="2023-10-11T13:04:34.258" v="1565" actId="1035"/>
          <ac:cxnSpMkLst>
            <pc:docMk/>
            <pc:sldMk cId="647230521" sldId="402"/>
            <ac:cxnSpMk id="13" creationId="{6E9DC6F2-3947-B77F-8479-D195D3768F87}"/>
          </ac:cxnSpMkLst>
        </pc:cxnChg>
        <pc:cxnChg chg="add mod">
          <ac:chgData name="Pierre Andrivon" userId="e73556c6-784d-4bd8-8d2c-1a34e2bd3604" providerId="ADAL" clId="{D54C3A76-C315-4E55-B3C7-B386792AB408}" dt="2023-10-11T13:04:34.258" v="1565" actId="1035"/>
          <ac:cxnSpMkLst>
            <pc:docMk/>
            <pc:sldMk cId="647230521" sldId="402"/>
            <ac:cxnSpMk id="14" creationId="{8F7EEB93-7FB5-1A4F-A67F-A2128DDF1B02}"/>
          </ac:cxnSpMkLst>
        </pc:cxnChg>
        <pc:cxnChg chg="add mod">
          <ac:chgData name="Pierre Andrivon" userId="e73556c6-784d-4bd8-8d2c-1a34e2bd3604" providerId="ADAL" clId="{D54C3A76-C315-4E55-B3C7-B386792AB408}" dt="2023-10-11T13:04:34.258" v="1565" actId="1035"/>
          <ac:cxnSpMkLst>
            <pc:docMk/>
            <pc:sldMk cId="647230521" sldId="402"/>
            <ac:cxnSpMk id="21" creationId="{7B7481B6-7964-66EB-DBF3-630EFD43837E}"/>
          </ac:cxnSpMkLst>
        </pc:cxnChg>
      </pc:sldChg>
    </pc:docChg>
  </pc:docChgLst>
  <pc:docChgLst>
    <pc:chgData name="Pierre Andrivon" userId="e73556c6-784d-4bd8-8d2c-1a34e2bd3604" providerId="ADAL" clId="{B566FA1D-D914-4A31-B2C4-E3809225D590}"/>
    <pc:docChg chg="undo custSel addSld delSld modSld sldOrd">
      <pc:chgData name="Pierre Andrivon" userId="e73556c6-784d-4bd8-8d2c-1a34e2bd3604" providerId="ADAL" clId="{B566FA1D-D914-4A31-B2C4-E3809225D590}" dt="2023-10-13T09:03:09.858" v="660" actId="47"/>
      <pc:docMkLst>
        <pc:docMk/>
      </pc:docMkLst>
      <pc:sldChg chg="delSp modSp del mod ord">
        <pc:chgData name="Pierre Andrivon" userId="e73556c6-784d-4bd8-8d2c-1a34e2bd3604" providerId="ADAL" clId="{B566FA1D-D914-4A31-B2C4-E3809225D590}" dt="2023-10-13T07:44:46.489" v="452" actId="47"/>
        <pc:sldMkLst>
          <pc:docMk/>
          <pc:sldMk cId="111576674" sldId="383"/>
        </pc:sldMkLst>
        <pc:spChg chg="mod">
          <ac:chgData name="Pierre Andrivon" userId="e73556c6-784d-4bd8-8d2c-1a34e2bd3604" providerId="ADAL" clId="{B566FA1D-D914-4A31-B2C4-E3809225D590}" dt="2023-10-12T12:33:19.735" v="57" actId="20577"/>
          <ac:spMkLst>
            <pc:docMk/>
            <pc:sldMk cId="111576674" sldId="383"/>
            <ac:spMk id="3" creationId="{0111637F-2AEF-40DC-9501-15B34840B44A}"/>
          </ac:spMkLst>
        </pc:spChg>
        <pc:graphicFrameChg chg="mod">
          <ac:chgData name="Pierre Andrivon" userId="e73556c6-784d-4bd8-8d2c-1a34e2bd3604" providerId="ADAL" clId="{B566FA1D-D914-4A31-B2C4-E3809225D590}" dt="2023-10-13T07:44:07.078" v="450" actId="1076"/>
          <ac:graphicFrameMkLst>
            <pc:docMk/>
            <pc:sldMk cId="111576674" sldId="383"/>
            <ac:graphicFrameMk id="11" creationId="{1F31032F-4426-C4EF-47E9-B6044E5E1A22}"/>
          </ac:graphicFrameMkLst>
        </pc:graphicFrameChg>
        <pc:graphicFrameChg chg="del mod">
          <ac:chgData name="Pierre Andrivon" userId="e73556c6-784d-4bd8-8d2c-1a34e2bd3604" providerId="ADAL" clId="{B566FA1D-D914-4A31-B2C4-E3809225D590}" dt="2023-10-13T07:43:59.932" v="448" actId="478"/>
          <ac:graphicFrameMkLst>
            <pc:docMk/>
            <pc:sldMk cId="111576674" sldId="383"/>
            <ac:graphicFrameMk id="12" creationId="{EB426EF0-90FE-CD2E-6686-90A0903BB288}"/>
          </ac:graphicFrameMkLst>
        </pc:graphicFrameChg>
        <pc:graphicFrameChg chg="mod modGraphic">
          <ac:chgData name="Pierre Andrivon" userId="e73556c6-784d-4bd8-8d2c-1a34e2bd3604" providerId="ADAL" clId="{B566FA1D-D914-4A31-B2C4-E3809225D590}" dt="2023-10-12T12:36:44.187" v="62"/>
          <ac:graphicFrameMkLst>
            <pc:docMk/>
            <pc:sldMk cId="111576674" sldId="383"/>
            <ac:graphicFrameMk id="13" creationId="{17097E56-D4FE-2BC8-CB4E-E611F6637758}"/>
          </ac:graphicFrameMkLst>
        </pc:graphicFrameChg>
        <pc:cxnChg chg="del">
          <ac:chgData name="Pierre Andrivon" userId="e73556c6-784d-4bd8-8d2c-1a34e2bd3604" providerId="ADAL" clId="{B566FA1D-D914-4A31-B2C4-E3809225D590}" dt="2023-10-12T12:33:52.346" v="58" actId="478"/>
          <ac:cxnSpMkLst>
            <pc:docMk/>
            <pc:sldMk cId="111576674" sldId="383"/>
            <ac:cxnSpMk id="8" creationId="{D18285B7-E5F2-EC8B-1F1B-00AE7F90F4A7}"/>
          </ac:cxnSpMkLst>
        </pc:cxnChg>
        <pc:cxnChg chg="del">
          <ac:chgData name="Pierre Andrivon" userId="e73556c6-784d-4bd8-8d2c-1a34e2bd3604" providerId="ADAL" clId="{B566FA1D-D914-4A31-B2C4-E3809225D590}" dt="2023-10-12T12:33:55.037" v="59" actId="478"/>
          <ac:cxnSpMkLst>
            <pc:docMk/>
            <pc:sldMk cId="111576674" sldId="383"/>
            <ac:cxnSpMk id="9" creationId="{BF219746-CA65-B0EA-28A2-2A9E59C67685}"/>
          </ac:cxnSpMkLst>
        </pc:cxnChg>
      </pc:sldChg>
      <pc:sldChg chg="modSp mod">
        <pc:chgData name="Pierre Andrivon" userId="e73556c6-784d-4bd8-8d2c-1a34e2bd3604" providerId="ADAL" clId="{B566FA1D-D914-4A31-B2C4-E3809225D590}" dt="2023-10-13T08:34:36.868" v="653" actId="115"/>
        <pc:sldMkLst>
          <pc:docMk/>
          <pc:sldMk cId="965580512" sldId="385"/>
        </pc:sldMkLst>
        <pc:spChg chg="mod">
          <ac:chgData name="Pierre Andrivon" userId="e73556c6-784d-4bd8-8d2c-1a34e2bd3604" providerId="ADAL" clId="{B566FA1D-D914-4A31-B2C4-E3809225D590}" dt="2023-10-13T08:34:36.868" v="653" actId="115"/>
          <ac:spMkLst>
            <pc:docMk/>
            <pc:sldMk cId="965580512" sldId="385"/>
            <ac:spMk id="3" creationId="{0111637F-2AEF-40DC-9501-15B34840B44A}"/>
          </ac:spMkLst>
        </pc:spChg>
        <pc:picChg chg="mod">
          <ac:chgData name="Pierre Andrivon" userId="e73556c6-784d-4bd8-8d2c-1a34e2bd3604" providerId="ADAL" clId="{B566FA1D-D914-4A31-B2C4-E3809225D590}" dt="2023-10-12T12:31:36.015" v="3" actId="1035"/>
          <ac:picMkLst>
            <pc:docMk/>
            <pc:sldMk cId="965580512" sldId="385"/>
            <ac:picMk id="1026" creationId="{8B3E207D-1BA9-A3C3-7067-CD194E6CC95E}"/>
          </ac:picMkLst>
        </pc:picChg>
      </pc:sldChg>
      <pc:sldChg chg="modSp">
        <pc:chgData name="Pierre Andrivon" userId="e73556c6-784d-4bd8-8d2c-1a34e2bd3604" providerId="ADAL" clId="{B566FA1D-D914-4A31-B2C4-E3809225D590}" dt="2023-10-13T07:47:02.456" v="499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B566FA1D-D914-4A31-B2C4-E3809225D590}" dt="2023-10-13T07:47:02.456" v="499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modSp mod">
        <pc:chgData name="Pierre Andrivon" userId="e73556c6-784d-4bd8-8d2c-1a34e2bd3604" providerId="ADAL" clId="{B566FA1D-D914-4A31-B2C4-E3809225D590}" dt="2023-10-13T07:46:19.001" v="470"/>
        <pc:sldMkLst>
          <pc:docMk/>
          <pc:sldMk cId="647230521" sldId="402"/>
        </pc:sldMkLst>
        <pc:spChg chg="mod">
          <ac:chgData name="Pierre Andrivon" userId="e73556c6-784d-4bd8-8d2c-1a34e2bd3604" providerId="ADAL" clId="{B566FA1D-D914-4A31-B2C4-E3809225D590}" dt="2023-10-13T07:46:19.001" v="470"/>
          <ac:spMkLst>
            <pc:docMk/>
            <pc:sldMk cId="647230521" sldId="402"/>
            <ac:spMk id="8" creationId="{E07F1DA6-26C7-57AA-0553-C2AF6ABE11C6}"/>
          </ac:spMkLst>
        </pc:spChg>
      </pc:sldChg>
      <pc:sldChg chg="add del">
        <pc:chgData name="Pierre Andrivon" userId="e73556c6-784d-4bd8-8d2c-1a34e2bd3604" providerId="ADAL" clId="{B566FA1D-D914-4A31-B2C4-E3809225D590}" dt="2023-10-13T07:45:00.751" v="453" actId="47"/>
        <pc:sldMkLst>
          <pc:docMk/>
          <pc:sldMk cId="2887594921" sldId="404"/>
        </pc:sldMkLst>
      </pc:sldChg>
      <pc:sldChg chg="addSp modSp new del">
        <pc:chgData name="Pierre Andrivon" userId="e73556c6-784d-4bd8-8d2c-1a34e2bd3604" providerId="ADAL" clId="{B566FA1D-D914-4A31-B2C4-E3809225D590}" dt="2023-10-13T08:26:06.251" v="544" actId="47"/>
        <pc:sldMkLst>
          <pc:docMk/>
          <pc:sldMk cId="2525672106" sldId="405"/>
        </pc:sldMkLst>
        <pc:picChg chg="add mod">
          <ac:chgData name="Pierre Andrivon" userId="e73556c6-784d-4bd8-8d2c-1a34e2bd3604" providerId="ADAL" clId="{B566FA1D-D914-4A31-B2C4-E3809225D590}" dt="2023-10-12T12:31:41.239" v="4"/>
          <ac:picMkLst>
            <pc:docMk/>
            <pc:sldMk cId="2525672106" sldId="405"/>
            <ac:picMk id="6" creationId="{8DF1C6DD-F193-7782-146A-51B64AEC6E5B}"/>
          </ac:picMkLst>
        </pc:picChg>
      </pc:sldChg>
      <pc:sldChg chg="add del">
        <pc:chgData name="Pierre Andrivon" userId="e73556c6-784d-4bd8-8d2c-1a34e2bd3604" providerId="ADAL" clId="{B566FA1D-D914-4A31-B2C4-E3809225D590}" dt="2023-10-12T15:36:48.272" v="326" actId="47"/>
        <pc:sldMkLst>
          <pc:docMk/>
          <pc:sldMk cId="3902070462" sldId="406"/>
        </pc:sldMkLst>
      </pc:sldChg>
      <pc:sldChg chg="addSp delSp modSp add mod">
        <pc:chgData name="Pierre Andrivon" userId="e73556c6-784d-4bd8-8d2c-1a34e2bd3604" providerId="ADAL" clId="{B566FA1D-D914-4A31-B2C4-E3809225D590}" dt="2023-10-13T08:57:13.038" v="659" actId="20577"/>
        <pc:sldMkLst>
          <pc:docMk/>
          <pc:sldMk cId="795241334" sldId="407"/>
        </pc:sldMkLst>
        <pc:spChg chg="mod">
          <ac:chgData name="Pierre Andrivon" userId="e73556c6-784d-4bd8-8d2c-1a34e2bd3604" providerId="ADAL" clId="{B566FA1D-D914-4A31-B2C4-E3809225D590}" dt="2023-10-13T08:57:13.038" v="659" actId="20577"/>
          <ac:spMkLst>
            <pc:docMk/>
            <pc:sldMk cId="795241334" sldId="407"/>
            <ac:spMk id="3" creationId="{0111637F-2AEF-40DC-9501-15B34840B44A}"/>
          </ac:spMkLst>
        </pc:spChg>
        <pc:graphicFrameChg chg="add del mod modGraphic">
          <ac:chgData name="Pierre Andrivon" userId="e73556c6-784d-4bd8-8d2c-1a34e2bd3604" providerId="ADAL" clId="{B566FA1D-D914-4A31-B2C4-E3809225D590}" dt="2023-10-13T07:43:00.510" v="437"/>
          <ac:graphicFrameMkLst>
            <pc:docMk/>
            <pc:sldMk cId="795241334" sldId="407"/>
            <ac:graphicFrameMk id="5" creationId="{B2668C6F-9A4A-F6CC-07CC-1A5A0EEC7E4F}"/>
          </ac:graphicFrameMkLst>
        </pc:graphicFrameChg>
        <pc:graphicFrameChg chg="mod modGraphic">
          <ac:chgData name="Pierre Andrivon" userId="e73556c6-784d-4bd8-8d2c-1a34e2bd3604" providerId="ADAL" clId="{B566FA1D-D914-4A31-B2C4-E3809225D590}" dt="2023-10-13T08:25:25.691" v="543" actId="1076"/>
          <ac:graphicFrameMkLst>
            <pc:docMk/>
            <pc:sldMk cId="795241334" sldId="407"/>
            <ac:graphicFrameMk id="11" creationId="{1F31032F-4426-C4EF-47E9-B6044E5E1A22}"/>
          </ac:graphicFrameMkLst>
        </pc:graphicFrameChg>
        <pc:graphicFrameChg chg="del mod modGraphic">
          <ac:chgData name="Pierre Andrivon" userId="e73556c6-784d-4bd8-8d2c-1a34e2bd3604" providerId="ADAL" clId="{B566FA1D-D914-4A31-B2C4-E3809225D590}" dt="2023-10-13T07:37:11.219" v="336" actId="21"/>
          <ac:graphicFrameMkLst>
            <pc:docMk/>
            <pc:sldMk cId="795241334" sldId="407"/>
            <ac:graphicFrameMk id="12" creationId="{EB426EF0-90FE-CD2E-6686-90A0903BB288}"/>
          </ac:graphicFrameMkLst>
        </pc:graphicFrameChg>
        <pc:graphicFrameChg chg="del">
          <ac:chgData name="Pierre Andrivon" userId="e73556c6-784d-4bd8-8d2c-1a34e2bd3604" providerId="ADAL" clId="{B566FA1D-D914-4A31-B2C4-E3809225D590}" dt="2023-10-12T12:42:16.595" v="101" actId="478"/>
          <ac:graphicFrameMkLst>
            <pc:docMk/>
            <pc:sldMk cId="795241334" sldId="407"/>
            <ac:graphicFrameMk id="13" creationId="{17097E56-D4FE-2BC8-CB4E-E611F6637758}"/>
          </ac:graphicFrameMkLst>
        </pc:graphicFrameChg>
        <pc:graphicFrameChg chg="del">
          <ac:chgData name="Pierre Andrivon" userId="e73556c6-784d-4bd8-8d2c-1a34e2bd3604" providerId="ADAL" clId="{B566FA1D-D914-4A31-B2C4-E3809225D590}" dt="2023-10-12T12:42:16.595" v="101" actId="478"/>
          <ac:graphicFrameMkLst>
            <pc:docMk/>
            <pc:sldMk cId="795241334" sldId="407"/>
            <ac:graphicFrameMk id="16" creationId="{9357515C-3B02-6455-B88A-82BB7547DCAA}"/>
          </ac:graphicFrameMkLst>
        </pc:graphicFrameChg>
      </pc:sldChg>
      <pc:sldChg chg="add del">
        <pc:chgData name="Pierre Andrivon" userId="e73556c6-784d-4bd8-8d2c-1a34e2bd3604" providerId="ADAL" clId="{B566FA1D-D914-4A31-B2C4-E3809225D590}" dt="2023-10-13T07:45:01.653" v="454" actId="47"/>
        <pc:sldMkLst>
          <pc:docMk/>
          <pc:sldMk cId="394149398" sldId="408"/>
        </pc:sldMkLst>
      </pc:sldChg>
      <pc:sldChg chg="addSp delSp modSp new del mod">
        <pc:chgData name="Pierre Andrivon" userId="e73556c6-784d-4bd8-8d2c-1a34e2bd3604" providerId="ADAL" clId="{B566FA1D-D914-4A31-B2C4-E3809225D590}" dt="2023-10-13T09:03:09.858" v="660" actId="47"/>
        <pc:sldMkLst>
          <pc:docMk/>
          <pc:sldMk cId="1859229096" sldId="409"/>
        </pc:sldMkLst>
        <pc:spChg chg="del">
          <ac:chgData name="Pierre Andrivon" userId="e73556c6-784d-4bd8-8d2c-1a34e2bd3604" providerId="ADAL" clId="{B566FA1D-D914-4A31-B2C4-E3809225D590}" dt="2023-10-13T07:38:16.911" v="366" actId="478"/>
          <ac:spMkLst>
            <pc:docMk/>
            <pc:sldMk cId="1859229096" sldId="409"/>
            <ac:spMk id="2" creationId="{1698F68C-5C48-5C57-E853-766DEC8B21AB}"/>
          </ac:spMkLst>
        </pc:spChg>
        <pc:spChg chg="del">
          <ac:chgData name="Pierre Andrivon" userId="e73556c6-784d-4bd8-8d2c-1a34e2bd3604" providerId="ADAL" clId="{B566FA1D-D914-4A31-B2C4-E3809225D590}" dt="2023-10-13T07:38:14.409" v="365" actId="478"/>
          <ac:spMkLst>
            <pc:docMk/>
            <pc:sldMk cId="1859229096" sldId="409"/>
            <ac:spMk id="3" creationId="{A333B22C-3E15-C0FB-1A67-758C3A958266}"/>
          </ac:spMkLst>
        </pc:spChg>
        <pc:spChg chg="add mod">
          <ac:chgData name="Pierre Andrivon" userId="e73556c6-784d-4bd8-8d2c-1a34e2bd3604" providerId="ADAL" clId="{B566FA1D-D914-4A31-B2C4-E3809225D590}" dt="2023-10-13T08:34:11.659" v="652" actId="20577"/>
          <ac:spMkLst>
            <pc:docMk/>
            <pc:sldMk cId="1859229096" sldId="409"/>
            <ac:spMk id="7" creationId="{6B8B6BE7-8E68-9941-73F3-877D0AA997EA}"/>
          </ac:spMkLst>
        </pc:spChg>
        <pc:spChg chg="add mod">
          <ac:chgData name="Pierre Andrivon" userId="e73556c6-784d-4bd8-8d2c-1a34e2bd3604" providerId="ADAL" clId="{B566FA1D-D914-4A31-B2C4-E3809225D590}" dt="2023-10-13T07:39:19.121" v="391" actId="20577"/>
          <ac:spMkLst>
            <pc:docMk/>
            <pc:sldMk cId="1859229096" sldId="409"/>
            <ac:spMk id="8" creationId="{9B39FC89-8E3E-836D-D38A-B989023EF90E}"/>
          </ac:spMkLst>
        </pc:spChg>
        <pc:spChg chg="add del">
          <ac:chgData name="Pierre Andrivon" userId="e73556c6-784d-4bd8-8d2c-1a34e2bd3604" providerId="ADAL" clId="{B566FA1D-D914-4A31-B2C4-E3809225D590}" dt="2023-10-13T07:42:02.242" v="429" actId="22"/>
          <ac:spMkLst>
            <pc:docMk/>
            <pc:sldMk cId="1859229096" sldId="409"/>
            <ac:spMk id="12" creationId="{5FDF4404-AA6C-44CD-42BC-63B5AD05A33D}"/>
          </ac:spMkLst>
        </pc:spChg>
        <pc:graphicFrameChg chg="add del mod">
          <ac:chgData name="Pierre Andrivon" userId="e73556c6-784d-4bd8-8d2c-1a34e2bd3604" providerId="ADAL" clId="{B566FA1D-D914-4A31-B2C4-E3809225D590}" dt="2023-10-13T07:40:55.677" v="419" actId="478"/>
          <ac:graphicFrameMkLst>
            <pc:docMk/>
            <pc:sldMk cId="1859229096" sldId="409"/>
            <ac:graphicFrameMk id="6" creationId="{086D837F-00E1-5338-8458-A6F8E06C05F6}"/>
          </ac:graphicFrameMkLst>
        </pc:graphicFrameChg>
        <pc:graphicFrameChg chg="add del mod">
          <ac:chgData name="Pierre Andrivon" userId="e73556c6-784d-4bd8-8d2c-1a34e2bd3604" providerId="ADAL" clId="{B566FA1D-D914-4A31-B2C4-E3809225D590}" dt="2023-10-13T07:41:07.139" v="421"/>
          <ac:graphicFrameMkLst>
            <pc:docMk/>
            <pc:sldMk cId="1859229096" sldId="409"/>
            <ac:graphicFrameMk id="9" creationId="{67BA636B-8CC3-C2AB-968F-1E5AD9F92DC0}"/>
          </ac:graphicFrameMkLst>
        </pc:graphicFrameChg>
        <pc:graphicFrameChg chg="add del mod modGraphic">
          <ac:chgData name="Pierre Andrivon" userId="e73556c6-784d-4bd8-8d2c-1a34e2bd3604" providerId="ADAL" clId="{B566FA1D-D914-4A31-B2C4-E3809225D590}" dt="2023-10-13T07:41:22.747" v="427"/>
          <ac:graphicFrameMkLst>
            <pc:docMk/>
            <pc:sldMk cId="1859229096" sldId="409"/>
            <ac:graphicFrameMk id="10" creationId="{F9B64E4F-F764-B791-AE23-F8BC134DE519}"/>
          </ac:graphicFrameMkLst>
        </pc:graphicFrameChg>
        <pc:graphicFrameChg chg="add del mod modGraphic">
          <ac:chgData name="Pierre Andrivon" userId="e73556c6-784d-4bd8-8d2c-1a34e2bd3604" providerId="ADAL" clId="{B566FA1D-D914-4A31-B2C4-E3809225D590}" dt="2023-10-13T07:42:26.297" v="432" actId="478"/>
          <ac:graphicFrameMkLst>
            <pc:docMk/>
            <pc:sldMk cId="1859229096" sldId="409"/>
            <ac:graphicFrameMk id="13" creationId="{1D955E59-962E-41E7-C15F-C5E3FF6BE940}"/>
          </ac:graphicFrameMkLst>
        </pc:graphicFrameChg>
        <pc:graphicFrameChg chg="add mod modGraphic">
          <ac:chgData name="Pierre Andrivon" userId="e73556c6-784d-4bd8-8d2c-1a34e2bd3604" providerId="ADAL" clId="{B566FA1D-D914-4A31-B2C4-E3809225D590}" dt="2023-10-13T08:33:08.039" v="551" actId="1076"/>
          <ac:graphicFrameMkLst>
            <pc:docMk/>
            <pc:sldMk cId="1859229096" sldId="409"/>
            <ac:graphicFrameMk id="14" creationId="{48202B9F-0B23-6EC5-FB70-E068C9527566}"/>
          </ac:graphicFrameMkLst>
        </pc:graphicFrameChg>
      </pc:sldChg>
      <pc:sldChg chg="delSp modSp add del mod">
        <pc:chgData name="Pierre Andrivon" userId="e73556c6-784d-4bd8-8d2c-1a34e2bd3604" providerId="ADAL" clId="{B566FA1D-D914-4A31-B2C4-E3809225D590}" dt="2023-10-13T09:03:09.858" v="660" actId="47"/>
        <pc:sldMkLst>
          <pc:docMk/>
          <pc:sldMk cId="1963485900" sldId="410"/>
        </pc:sldMkLst>
        <pc:spChg chg="mod">
          <ac:chgData name="Pierre Andrivon" userId="e73556c6-784d-4bd8-8d2c-1a34e2bd3604" providerId="ADAL" clId="{B566FA1D-D914-4A31-B2C4-E3809225D590}" dt="2023-10-13T07:45:18.624" v="468" actId="20577"/>
          <ac:spMkLst>
            <pc:docMk/>
            <pc:sldMk cId="1963485900" sldId="410"/>
            <ac:spMk id="2" creationId="{BD8D8BA5-969A-4E34-A4DA-66CA2855404E}"/>
          </ac:spMkLst>
        </pc:spChg>
        <pc:picChg chg="del">
          <ac:chgData name="Pierre Andrivon" userId="e73556c6-784d-4bd8-8d2c-1a34e2bd3604" providerId="ADAL" clId="{B566FA1D-D914-4A31-B2C4-E3809225D590}" dt="2023-10-13T08:28:27.725" v="545" actId="478"/>
          <ac:picMkLst>
            <pc:docMk/>
            <pc:sldMk cId="1963485900" sldId="410"/>
            <ac:picMk id="5" creationId="{D712FFB5-A3D0-444A-BC91-2D5383E7C6EF}"/>
          </ac:picMkLst>
        </pc:picChg>
      </pc:sldChg>
      <pc:sldChg chg="add del">
        <pc:chgData name="Pierre Andrivon" userId="e73556c6-784d-4bd8-8d2c-1a34e2bd3604" providerId="ADAL" clId="{B566FA1D-D914-4A31-B2C4-E3809225D590}" dt="2023-10-13T07:47:41.633" v="501" actId="47"/>
        <pc:sldMkLst>
          <pc:docMk/>
          <pc:sldMk cId="938482449" sldId="411"/>
        </pc:sldMkLst>
      </pc:sldChg>
      <pc:sldChg chg="addSp delSp modSp add del mod ord">
        <pc:chgData name="Pierre Andrivon" userId="e73556c6-784d-4bd8-8d2c-1a34e2bd3604" providerId="ADAL" clId="{B566FA1D-D914-4A31-B2C4-E3809225D590}" dt="2023-10-13T09:03:09.858" v="660" actId="47"/>
        <pc:sldMkLst>
          <pc:docMk/>
          <pc:sldMk cId="2474411985" sldId="411"/>
        </pc:sldMkLst>
        <pc:spChg chg="mod">
          <ac:chgData name="Pierre Andrivon" userId="e73556c6-784d-4bd8-8d2c-1a34e2bd3604" providerId="ADAL" clId="{B566FA1D-D914-4A31-B2C4-E3809225D590}" dt="2023-10-13T07:47:54.234" v="521" actId="20577"/>
          <ac:spMkLst>
            <pc:docMk/>
            <pc:sldMk cId="2474411985" sldId="411"/>
            <ac:spMk id="8" creationId="{9B39FC89-8E3E-836D-D38A-B989023EF90E}"/>
          </ac:spMkLst>
        </pc:spChg>
        <pc:graphicFrameChg chg="add del mod">
          <ac:chgData name="Pierre Andrivon" userId="e73556c6-784d-4bd8-8d2c-1a34e2bd3604" providerId="ADAL" clId="{B566FA1D-D914-4A31-B2C4-E3809225D590}" dt="2023-10-13T08:21:37.910" v="524"/>
          <ac:graphicFrameMkLst>
            <pc:docMk/>
            <pc:sldMk cId="2474411985" sldId="411"/>
            <ac:graphicFrameMk id="2" creationId="{61506001-38E3-9200-7B84-325B8E662147}"/>
          </ac:graphicFrameMkLst>
        </pc:graphicFrameChg>
        <pc:graphicFrameChg chg="add mod">
          <ac:chgData name="Pierre Andrivon" userId="e73556c6-784d-4bd8-8d2c-1a34e2bd3604" providerId="ADAL" clId="{B566FA1D-D914-4A31-B2C4-E3809225D590}" dt="2023-10-13T08:21:43.952" v="526" actId="1076"/>
          <ac:graphicFrameMkLst>
            <pc:docMk/>
            <pc:sldMk cId="2474411985" sldId="411"/>
            <ac:graphicFrameMk id="3" creationId="{CF8C01A9-4761-8316-EFE1-C65055C04E27}"/>
          </ac:graphicFrameMkLst>
        </pc:graphicFrameChg>
        <pc:graphicFrameChg chg="del">
          <ac:chgData name="Pierre Andrivon" userId="e73556c6-784d-4bd8-8d2c-1a34e2bd3604" providerId="ADAL" clId="{B566FA1D-D914-4A31-B2C4-E3809225D590}" dt="2023-10-13T07:48:00.812" v="522" actId="478"/>
          <ac:graphicFrameMkLst>
            <pc:docMk/>
            <pc:sldMk cId="2474411985" sldId="411"/>
            <ac:graphicFrameMk id="14" creationId="{48202B9F-0B23-6EC5-FB70-E068C9527566}"/>
          </ac:graphicFrameMkLst>
        </pc:graphicFrameChg>
      </pc:sldChg>
    </pc:docChg>
  </pc:docChgLst>
  <pc:docChgLst>
    <pc:chgData name="Pierre Andrivon" userId="e73556c6-784d-4bd8-8d2c-1a34e2bd3604" providerId="ADAL" clId="{97B9F3D4-0FA7-4F2C-A8CA-F61208F9712D}"/>
    <pc:docChg chg="undo custSel delSld modSld">
      <pc:chgData name="Pierre Andrivon" userId="e73556c6-784d-4bd8-8d2c-1a34e2bd3604" providerId="ADAL" clId="{97B9F3D4-0FA7-4F2C-A8CA-F61208F9712D}" dt="2023-07-11T16:03:15.247" v="305" actId="1076"/>
      <pc:docMkLst>
        <pc:docMk/>
      </pc:docMkLst>
      <pc:sldChg chg="addSp delSp modSp mod">
        <pc:chgData name="Pierre Andrivon" userId="e73556c6-784d-4bd8-8d2c-1a34e2bd3604" providerId="ADAL" clId="{97B9F3D4-0FA7-4F2C-A8CA-F61208F9712D}" dt="2023-07-11T16:03:15.247" v="305" actId="1076"/>
        <pc:sldMkLst>
          <pc:docMk/>
          <pc:sldMk cId="111576674" sldId="383"/>
        </pc:sldMkLst>
        <pc:spChg chg="mod">
          <ac:chgData name="Pierre Andrivon" userId="e73556c6-784d-4bd8-8d2c-1a34e2bd3604" providerId="ADAL" clId="{97B9F3D4-0FA7-4F2C-A8CA-F61208F9712D}" dt="2023-07-11T08:29:40.128" v="33" actId="6549"/>
          <ac:spMkLst>
            <pc:docMk/>
            <pc:sldMk cId="111576674" sldId="383"/>
            <ac:spMk id="3" creationId="{0111637F-2AEF-40DC-9501-15B34840B44A}"/>
          </ac:spMkLst>
        </pc:spChg>
        <pc:picChg chg="del">
          <ac:chgData name="Pierre Andrivon" userId="e73556c6-784d-4bd8-8d2c-1a34e2bd3604" providerId="ADAL" clId="{97B9F3D4-0FA7-4F2C-A8CA-F61208F9712D}" dt="2023-07-11T08:29:36.140" v="32" actId="478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97B9F3D4-0FA7-4F2C-A8CA-F61208F9712D}" dt="2023-07-11T16:03:15.247" v="305" actId="1076"/>
          <ac:picMkLst>
            <pc:docMk/>
            <pc:sldMk cId="111576674" sldId="383"/>
            <ac:picMk id="7" creationId="{F1C7B30F-73C8-0929-12C6-8E3C89542676}"/>
          </ac:picMkLst>
        </pc:picChg>
        <pc:picChg chg="del mod">
          <ac:chgData name="Pierre Andrivon" userId="e73556c6-784d-4bd8-8d2c-1a34e2bd3604" providerId="ADAL" clId="{97B9F3D4-0FA7-4F2C-A8CA-F61208F9712D}" dt="2023-07-11T16:01:08.231" v="302" actId="478"/>
          <ac:picMkLst>
            <pc:docMk/>
            <pc:sldMk cId="111576674" sldId="383"/>
            <ac:picMk id="9" creationId="{572F3005-3431-BFA6-C5DA-AC33A50E472F}"/>
          </ac:picMkLst>
        </pc:picChg>
      </pc:sldChg>
      <pc:sldChg chg="modSp mod">
        <pc:chgData name="Pierre Andrivon" userId="e73556c6-784d-4bd8-8d2c-1a34e2bd3604" providerId="ADAL" clId="{97B9F3D4-0FA7-4F2C-A8CA-F61208F9712D}" dt="2023-07-11T08:40:52.624" v="234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97B9F3D4-0FA7-4F2C-A8CA-F61208F9712D}" dt="2023-07-11T08:40:52.624" v="234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delSp modSp mod">
        <pc:chgData name="Pierre Andrivon" userId="e73556c6-784d-4bd8-8d2c-1a34e2bd3604" providerId="ADAL" clId="{97B9F3D4-0FA7-4F2C-A8CA-F61208F9712D}" dt="2023-07-11T16:00:24.176" v="301" actId="20577"/>
        <pc:sldMkLst>
          <pc:docMk/>
          <pc:sldMk cId="1207384990" sldId="401"/>
        </pc:sldMkLst>
        <pc:spChg chg="del">
          <ac:chgData name="Pierre Andrivon" userId="e73556c6-784d-4bd8-8d2c-1a34e2bd3604" providerId="ADAL" clId="{97B9F3D4-0FA7-4F2C-A8CA-F61208F9712D}" dt="2023-07-11T08:27:35.257" v="9" actId="478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97B9F3D4-0FA7-4F2C-A8CA-F61208F9712D}" dt="2023-07-11T16:00:24.176" v="301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del">
        <pc:chgData name="Pierre Andrivon" userId="e73556c6-784d-4bd8-8d2c-1a34e2bd3604" providerId="ADAL" clId="{97B9F3D4-0FA7-4F2C-A8CA-F61208F9712D}" dt="2023-07-11T08:29:26.815" v="30" actId="47"/>
        <pc:sldMkLst>
          <pc:docMk/>
          <pc:sldMk cId="2545081905" sldId="402"/>
        </pc:sldMkLst>
      </pc:sldChg>
    </pc:docChg>
  </pc:docChgLst>
  <pc:docChgLst>
    <pc:chgData name="Pierre Andrivon" userId="e73556c6-784d-4bd8-8d2c-1a34e2bd3604" providerId="ADAL" clId="{048A8D15-DCEB-4647-B760-995BBBE02F61}"/>
    <pc:docChg chg="custSel addSld delSld modSld sldOrd">
      <pc:chgData name="Pierre Andrivon" userId="e73556c6-784d-4bd8-8d2c-1a34e2bd3604" providerId="ADAL" clId="{048A8D15-DCEB-4647-B760-995BBBE02F61}" dt="2023-07-06T08:44:21.264" v="99" actId="20577"/>
      <pc:docMkLst>
        <pc:docMk/>
      </pc:docMkLst>
      <pc:sldChg chg="modSp mod">
        <pc:chgData name="Pierre Andrivon" userId="e73556c6-784d-4bd8-8d2c-1a34e2bd3604" providerId="ADAL" clId="{048A8D15-DCEB-4647-B760-995BBBE02F61}" dt="2023-07-06T08:37:29.765" v="53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048A8D15-DCEB-4647-B760-995BBBE02F61}" dt="2023-07-06T08:37:10.999" v="30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048A8D15-DCEB-4647-B760-995BBBE02F61}" dt="2023-07-06T08:37:29.765" v="53" actId="20577"/>
          <ac:spMkLst>
            <pc:docMk/>
            <pc:sldMk cId="1128363743" sldId="285"/>
            <ac:spMk id="3" creationId="{FFFB08A7-7AC0-4B20-A88E-F214CDF8FBD3}"/>
          </ac:spMkLst>
        </pc:spChg>
      </pc:sldChg>
      <pc:sldChg chg="modSp mod ord">
        <pc:chgData name="Pierre Andrivon" userId="e73556c6-784d-4bd8-8d2c-1a34e2bd3604" providerId="ADAL" clId="{048A8D15-DCEB-4647-B760-995BBBE02F61}" dt="2023-07-06T08:44:15.761" v="9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048A8D15-DCEB-4647-B760-995BBBE02F61}" dt="2023-07-06T08:38:40.880" v="67" actId="20577"/>
          <ac:spMkLst>
            <pc:docMk/>
            <pc:sldMk cId="111576674" sldId="383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15.761" v="94" actId="20577"/>
          <ac:spMkLst>
            <pc:docMk/>
            <pc:sldMk cId="111576674" sldId="383"/>
            <ac:spMk id="4" creationId="{8F7522DE-D44F-46BC-A087-D08B3AB388C1}"/>
          </ac:spMkLst>
        </pc:spChg>
      </pc:sldChg>
      <pc:sldChg chg="modSp mod">
        <pc:chgData name="Pierre Andrivon" userId="e73556c6-784d-4bd8-8d2c-1a34e2bd3604" providerId="ADAL" clId="{048A8D15-DCEB-4647-B760-995BBBE02F61}" dt="2023-07-06T08:44:21.264" v="99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048A8D15-DCEB-4647-B760-995BBBE02F61}" dt="2023-07-06T08:38:30.079" v="65" actId="6549"/>
          <ac:spMkLst>
            <pc:docMk/>
            <pc:sldMk cId="965580512" sldId="385"/>
            <ac:spMk id="3" creationId="{0111637F-2AEF-40DC-9501-15B34840B44A}"/>
          </ac:spMkLst>
        </pc:spChg>
        <pc:spChg chg="mod">
          <ac:chgData name="Pierre Andrivon" userId="e73556c6-784d-4bd8-8d2c-1a34e2bd3604" providerId="ADAL" clId="{048A8D15-DCEB-4647-B760-995BBBE02F61}" dt="2023-07-06T08:44:21.264" v="99" actId="20577"/>
          <ac:spMkLst>
            <pc:docMk/>
            <pc:sldMk cId="965580512" sldId="385"/>
            <ac:spMk id="4" creationId="{BFB10494-6C8A-452D-8E9A-2D7060738B48}"/>
          </ac:spMkLst>
        </pc:spChg>
      </pc:sldChg>
      <pc:sldChg chg="del">
        <pc:chgData name="Pierre Andrivon" userId="e73556c6-784d-4bd8-8d2c-1a34e2bd3604" providerId="ADAL" clId="{048A8D15-DCEB-4647-B760-995BBBE02F61}" dt="2023-07-06T08:43:40.348" v="88" actId="47"/>
        <pc:sldMkLst>
          <pc:docMk/>
          <pc:sldMk cId="3932233974" sldId="393"/>
        </pc:sldMkLst>
      </pc:sldChg>
      <pc:sldChg chg="del">
        <pc:chgData name="Pierre Andrivon" userId="e73556c6-784d-4bd8-8d2c-1a34e2bd3604" providerId="ADAL" clId="{048A8D15-DCEB-4647-B760-995BBBE02F61}" dt="2023-07-06T08:38:00.859" v="54" actId="47"/>
        <pc:sldMkLst>
          <pc:docMk/>
          <pc:sldMk cId="2616472869" sldId="394"/>
        </pc:sldMkLst>
      </pc:sldChg>
      <pc:sldChg chg="del">
        <pc:chgData name="Pierre Andrivon" userId="e73556c6-784d-4bd8-8d2c-1a34e2bd3604" providerId="ADAL" clId="{048A8D15-DCEB-4647-B760-995BBBE02F61}" dt="2023-07-06T08:38:45.153" v="68" actId="47"/>
        <pc:sldMkLst>
          <pc:docMk/>
          <pc:sldMk cId="835061175" sldId="400"/>
        </pc:sldMkLst>
      </pc:sldChg>
      <pc:sldChg chg="modSp mod">
        <pc:chgData name="Pierre Andrivon" userId="e73556c6-784d-4bd8-8d2c-1a34e2bd3604" providerId="ADAL" clId="{048A8D15-DCEB-4647-B760-995BBBE02F61}" dt="2023-07-06T08:43:21.985" v="87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048A8D15-DCEB-4647-B760-995BBBE02F61}" dt="2023-07-06T08:43:00.677" v="84" actId="20577"/>
          <ac:spMkLst>
            <pc:docMk/>
            <pc:sldMk cId="1207384990" sldId="401"/>
            <ac:spMk id="2" creationId="{BD8D8BA5-969A-4E34-A4DA-66CA2855404E}"/>
          </ac:spMkLst>
        </pc:spChg>
        <pc:spChg chg="mod">
          <ac:chgData name="Pierre Andrivon" userId="e73556c6-784d-4bd8-8d2c-1a34e2bd3604" providerId="ADAL" clId="{048A8D15-DCEB-4647-B760-995BBBE02F61}" dt="2023-07-06T08:38:08.345" v="62" actId="20577"/>
          <ac:spMkLst>
            <pc:docMk/>
            <pc:sldMk cId="1207384990" sldId="401"/>
            <ac:spMk id="5" creationId="{E37154FD-B8DB-4F01-988B-345C72974CB8}"/>
          </ac:spMkLst>
        </pc:spChg>
        <pc:spChg chg="mod">
          <ac:chgData name="Pierre Andrivon" userId="e73556c6-784d-4bd8-8d2c-1a34e2bd3604" providerId="ADAL" clId="{048A8D15-DCEB-4647-B760-995BBBE02F61}" dt="2023-07-06T08:43:21.985" v="87" actId="20577"/>
          <ac:spMkLst>
            <pc:docMk/>
            <pc:sldMk cId="1207384990" sldId="401"/>
            <ac:spMk id="8" creationId="{E07F1DA6-26C7-57AA-0553-C2AF6ABE11C6}"/>
          </ac:spMkLst>
        </pc:spChg>
      </pc:sldChg>
      <pc:sldChg chg="add del">
        <pc:chgData name="Pierre Andrivon" userId="e73556c6-784d-4bd8-8d2c-1a34e2bd3604" providerId="ADAL" clId="{048A8D15-DCEB-4647-B760-995BBBE02F61}" dt="2023-07-06T08:43:44.494" v="89" actId="47"/>
        <pc:sldMkLst>
          <pc:docMk/>
          <pc:sldMk cId="3947195356" sldId="402"/>
        </pc:sldMkLst>
      </pc:sldChg>
    </pc:docChg>
  </pc:docChgLst>
  <pc:docChgLst>
    <pc:chgData name="Pierre Andrivon" userId="e73556c6-784d-4bd8-8d2c-1a34e2bd3604" providerId="ADAL" clId="{D72FA72E-5790-42D7-B010-1AC21D6764F3}"/>
    <pc:docChg chg="undo custSel addSld modSld">
      <pc:chgData name="Pierre Andrivon" userId="e73556c6-784d-4bd8-8d2c-1a34e2bd3604" providerId="ADAL" clId="{D72FA72E-5790-42D7-B010-1AC21D6764F3}" dt="2023-10-11T14:13:47.222" v="1146" actId="1076"/>
      <pc:docMkLst>
        <pc:docMk/>
      </pc:docMkLst>
      <pc:sldChg chg="modSp mod">
        <pc:chgData name="Pierre Andrivon" userId="e73556c6-784d-4bd8-8d2c-1a34e2bd3604" providerId="ADAL" clId="{D72FA72E-5790-42D7-B010-1AC21D6764F3}" dt="2023-10-11T13:30:52.424" v="51" actId="20577"/>
        <pc:sldMkLst>
          <pc:docMk/>
          <pc:sldMk cId="1128363743" sldId="285"/>
        </pc:sldMkLst>
        <pc:spChg chg="mod">
          <ac:chgData name="Pierre Andrivon" userId="e73556c6-784d-4bd8-8d2c-1a34e2bd3604" providerId="ADAL" clId="{D72FA72E-5790-42D7-B010-1AC21D6764F3}" dt="2023-10-11T13:14:27.586" v="14" actId="20577"/>
          <ac:spMkLst>
            <pc:docMk/>
            <pc:sldMk cId="1128363743" sldId="285"/>
            <ac:spMk id="2" creationId="{A9060285-40C1-4653-85F9-C667C4F081DB}"/>
          </ac:spMkLst>
        </pc:spChg>
        <pc:spChg chg="mod">
          <ac:chgData name="Pierre Andrivon" userId="e73556c6-784d-4bd8-8d2c-1a34e2bd3604" providerId="ADAL" clId="{D72FA72E-5790-42D7-B010-1AC21D6764F3}" dt="2023-10-11T13:30:52.424" v="51" actId="20577"/>
          <ac:spMkLst>
            <pc:docMk/>
            <pc:sldMk cId="1128363743" sldId="285"/>
            <ac:spMk id="3" creationId="{FFFB08A7-7AC0-4B20-A88E-F214CDF8FBD3}"/>
          </ac:spMkLst>
        </pc:spChg>
      </pc:sldChg>
      <pc:sldChg chg="addSp delSp modSp mod">
        <pc:chgData name="Pierre Andrivon" userId="e73556c6-784d-4bd8-8d2c-1a34e2bd3604" providerId="ADAL" clId="{D72FA72E-5790-42D7-B010-1AC21D6764F3}" dt="2023-10-11T14:13:47.222" v="1146" actId="1076"/>
        <pc:sldMkLst>
          <pc:docMk/>
          <pc:sldMk cId="111576674" sldId="383"/>
        </pc:sldMkLst>
        <pc:spChg chg="mod">
          <ac:chgData name="Pierre Andrivon" userId="e73556c6-784d-4bd8-8d2c-1a34e2bd3604" providerId="ADAL" clId="{D72FA72E-5790-42D7-B010-1AC21D6764F3}" dt="2023-10-11T14:08:15.804" v="1012" actId="115"/>
          <ac:spMkLst>
            <pc:docMk/>
            <pc:sldMk cId="111576674" sldId="383"/>
            <ac:spMk id="3" creationId="{0111637F-2AEF-40DC-9501-15B34840B44A}"/>
          </ac:spMkLst>
        </pc:spChg>
        <pc:graphicFrameChg chg="del">
          <ac:chgData name="Pierre Andrivon" userId="e73556c6-784d-4bd8-8d2c-1a34e2bd3604" providerId="ADAL" clId="{D72FA72E-5790-42D7-B010-1AC21D6764F3}" dt="2023-10-11T13:48:50.107" v="646" actId="478"/>
          <ac:graphicFrameMkLst>
            <pc:docMk/>
            <pc:sldMk cId="111576674" sldId="383"/>
            <ac:graphicFrameMk id="8" creationId="{728FA516-D978-B539-671A-7FB3F21614B7}"/>
          </ac:graphicFrameMkLst>
        </pc:graphicFrameChg>
        <pc:graphicFrameChg chg="del">
          <ac:chgData name="Pierre Andrivon" userId="e73556c6-784d-4bd8-8d2c-1a34e2bd3604" providerId="ADAL" clId="{D72FA72E-5790-42D7-B010-1AC21D6764F3}" dt="2023-10-11T13:48:53.786" v="647" actId="478"/>
          <ac:graphicFrameMkLst>
            <pc:docMk/>
            <pc:sldMk cId="111576674" sldId="383"/>
            <ac:graphicFrameMk id="9" creationId="{D8743ED3-0ED5-930F-48E6-67510F9A4903}"/>
          </ac:graphicFrameMkLst>
        </pc:graphicFrameChg>
        <pc:graphicFrameChg chg="del">
          <ac:chgData name="Pierre Andrivon" userId="e73556c6-784d-4bd8-8d2c-1a34e2bd3604" providerId="ADAL" clId="{D72FA72E-5790-42D7-B010-1AC21D6764F3}" dt="2023-10-11T13:49:27.603" v="648" actId="478"/>
          <ac:graphicFrameMkLst>
            <pc:docMk/>
            <pc:sldMk cId="111576674" sldId="383"/>
            <ac:graphicFrameMk id="10" creationId="{6D8FC680-EFB8-40BD-899A-7EB5E4490BF6}"/>
          </ac:graphicFrameMkLst>
        </pc:graphicFrameChg>
        <pc:graphicFrameChg chg="add mod">
          <ac:chgData name="Pierre Andrivon" userId="e73556c6-784d-4bd8-8d2c-1a34e2bd3604" providerId="ADAL" clId="{D72FA72E-5790-42D7-B010-1AC21D6764F3}" dt="2023-10-11T13:56:49.800" v="678" actId="1076"/>
          <ac:graphicFrameMkLst>
            <pc:docMk/>
            <pc:sldMk cId="111576674" sldId="383"/>
            <ac:graphicFrameMk id="11" creationId="{1F31032F-4426-C4EF-47E9-B6044E5E1A22}"/>
          </ac:graphicFrameMkLst>
        </pc:graphicFrameChg>
        <pc:graphicFrameChg chg="add mod">
          <ac:chgData name="Pierre Andrivon" userId="e73556c6-784d-4bd8-8d2c-1a34e2bd3604" providerId="ADAL" clId="{D72FA72E-5790-42D7-B010-1AC21D6764F3}" dt="2023-10-11T13:57:04.314" v="680" actId="1076"/>
          <ac:graphicFrameMkLst>
            <pc:docMk/>
            <pc:sldMk cId="111576674" sldId="383"/>
            <ac:graphicFrameMk id="12" creationId="{EB426EF0-90FE-CD2E-6686-90A0903BB288}"/>
          </ac:graphicFrameMkLst>
        </pc:graphicFrameChg>
        <pc:graphicFrameChg chg="add mod">
          <ac:chgData name="Pierre Andrivon" userId="e73556c6-784d-4bd8-8d2c-1a34e2bd3604" providerId="ADAL" clId="{D72FA72E-5790-42D7-B010-1AC21D6764F3}" dt="2023-10-11T14:01:49.291" v="732" actId="1076"/>
          <ac:graphicFrameMkLst>
            <pc:docMk/>
            <pc:sldMk cId="111576674" sldId="383"/>
            <ac:graphicFrameMk id="13" creationId="{17097E56-D4FE-2BC8-CB4E-E611F6637758}"/>
          </ac:graphicFrameMkLst>
        </pc:graphicFrameChg>
        <pc:graphicFrameChg chg="mod modGraphic">
          <ac:chgData name="Pierre Andrivon" userId="e73556c6-784d-4bd8-8d2c-1a34e2bd3604" providerId="ADAL" clId="{D72FA72E-5790-42D7-B010-1AC21D6764F3}" dt="2023-10-11T13:56:36.473" v="676" actId="114"/>
          <ac:graphicFrameMkLst>
            <pc:docMk/>
            <pc:sldMk cId="111576674" sldId="383"/>
            <ac:graphicFrameMk id="16" creationId="{9357515C-3B02-6455-B88A-82BB7547DCAA}"/>
          </ac:graphicFrameMkLst>
        </pc:graphicFrameChg>
        <pc:picChg chg="del">
          <ac:chgData name="Pierre Andrivon" userId="e73556c6-784d-4bd8-8d2c-1a34e2bd3604" providerId="ADAL" clId="{D72FA72E-5790-42D7-B010-1AC21D6764F3}" dt="2023-10-11T13:31:20.402" v="54" actId="478"/>
          <ac:picMkLst>
            <pc:docMk/>
            <pc:sldMk cId="111576674" sldId="383"/>
            <ac:picMk id="5" creationId="{D712FFB5-A3D0-444A-BC91-2D5383E7C6EF}"/>
          </ac:picMkLst>
        </pc:picChg>
        <pc:picChg chg="add mod">
          <ac:chgData name="Pierre Andrivon" userId="e73556c6-784d-4bd8-8d2c-1a34e2bd3604" providerId="ADAL" clId="{D72FA72E-5790-42D7-B010-1AC21D6764F3}" dt="2023-10-11T13:32:21.828" v="67"/>
          <ac:picMkLst>
            <pc:docMk/>
            <pc:sldMk cId="111576674" sldId="383"/>
            <ac:picMk id="7" creationId="{83CA4069-AC93-4FF8-3778-2E5DD079A2D5}"/>
          </ac:picMkLst>
        </pc:picChg>
        <pc:cxnChg chg="add mod">
          <ac:chgData name="Pierre Andrivon" userId="e73556c6-784d-4bd8-8d2c-1a34e2bd3604" providerId="ADAL" clId="{D72FA72E-5790-42D7-B010-1AC21D6764F3}" dt="2023-10-11T14:13:39.033" v="1142" actId="13822"/>
          <ac:cxnSpMkLst>
            <pc:docMk/>
            <pc:sldMk cId="111576674" sldId="383"/>
            <ac:cxnSpMk id="8" creationId="{D18285B7-E5F2-EC8B-1F1B-00AE7F90F4A7}"/>
          </ac:cxnSpMkLst>
        </pc:cxnChg>
        <pc:cxnChg chg="add mod">
          <ac:chgData name="Pierre Andrivon" userId="e73556c6-784d-4bd8-8d2c-1a34e2bd3604" providerId="ADAL" clId="{D72FA72E-5790-42D7-B010-1AC21D6764F3}" dt="2023-10-11T14:13:47.222" v="1146" actId="1076"/>
          <ac:cxnSpMkLst>
            <pc:docMk/>
            <pc:sldMk cId="111576674" sldId="383"/>
            <ac:cxnSpMk id="9" creationId="{BF219746-CA65-B0EA-28A2-2A9E59C67685}"/>
          </ac:cxnSpMkLst>
        </pc:cxnChg>
      </pc:sldChg>
      <pc:sldChg chg="addSp delSp modSp mod">
        <pc:chgData name="Pierre Andrivon" userId="e73556c6-784d-4bd8-8d2c-1a34e2bd3604" providerId="ADAL" clId="{D72FA72E-5790-42D7-B010-1AC21D6764F3}" dt="2023-10-11T14:09:34.459" v="1079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D72FA72E-5790-42D7-B010-1AC21D6764F3}" dt="2023-10-11T14:09:34.459" v="1079" actId="20577"/>
          <ac:spMkLst>
            <pc:docMk/>
            <pc:sldMk cId="965580512" sldId="385"/>
            <ac:spMk id="3" creationId="{0111637F-2AEF-40DC-9501-15B34840B44A}"/>
          </ac:spMkLst>
        </pc:spChg>
        <pc:picChg chg="del">
          <ac:chgData name="Pierre Andrivon" userId="e73556c6-784d-4bd8-8d2c-1a34e2bd3604" providerId="ADAL" clId="{D72FA72E-5790-42D7-B010-1AC21D6764F3}" dt="2023-10-11T13:31:22.128" v="55" actId="478"/>
          <ac:picMkLst>
            <pc:docMk/>
            <pc:sldMk cId="965580512" sldId="385"/>
            <ac:picMk id="5" creationId="{D2DC45B5-EF3B-9F22-E4FB-63CE7FD1D91C}"/>
          </ac:picMkLst>
        </pc:picChg>
        <pc:picChg chg="add mod">
          <ac:chgData name="Pierre Andrivon" userId="e73556c6-784d-4bd8-8d2c-1a34e2bd3604" providerId="ADAL" clId="{D72FA72E-5790-42D7-B010-1AC21D6764F3}" dt="2023-10-11T13:32:16.099" v="64" actId="1076"/>
          <ac:picMkLst>
            <pc:docMk/>
            <pc:sldMk cId="965580512" sldId="385"/>
            <ac:picMk id="1026" creationId="{8B3E207D-1BA9-A3C3-7067-CD194E6CC95E}"/>
          </ac:picMkLst>
        </pc:picChg>
      </pc:sldChg>
      <pc:sldChg chg="addSp delSp modSp mod">
        <pc:chgData name="Pierre Andrivon" userId="e73556c6-784d-4bd8-8d2c-1a34e2bd3604" providerId="ADAL" clId="{D72FA72E-5790-42D7-B010-1AC21D6764F3}" dt="2023-10-11T14:11:51.494" v="1134" actId="6549"/>
        <pc:sldMkLst>
          <pc:docMk/>
          <pc:sldMk cId="1207384990" sldId="401"/>
        </pc:sldMkLst>
        <pc:spChg chg="mod">
          <ac:chgData name="Pierre Andrivon" userId="e73556c6-784d-4bd8-8d2c-1a34e2bd3604" providerId="ADAL" clId="{D72FA72E-5790-42D7-B010-1AC21D6764F3}" dt="2023-10-11T13:48:16.360" v="637" actId="20577"/>
          <ac:spMkLst>
            <pc:docMk/>
            <pc:sldMk cId="1207384990" sldId="401"/>
            <ac:spMk id="2" creationId="{BD8D8BA5-969A-4E34-A4DA-66CA2855404E}"/>
          </ac:spMkLst>
        </pc:spChg>
        <pc:spChg chg="del">
          <ac:chgData name="Pierre Andrivon" userId="e73556c6-784d-4bd8-8d2c-1a34e2bd3604" providerId="ADAL" clId="{D72FA72E-5790-42D7-B010-1AC21D6764F3}" dt="2023-10-11T13:39:57.273" v="329" actId="478"/>
          <ac:spMkLst>
            <pc:docMk/>
            <pc:sldMk cId="1207384990" sldId="401"/>
            <ac:spMk id="7" creationId="{63578B46-479B-9F5F-D8BA-AEA27207741A}"/>
          </ac:spMkLst>
        </pc:spChg>
        <pc:spChg chg="mod">
          <ac:chgData name="Pierre Andrivon" userId="e73556c6-784d-4bd8-8d2c-1a34e2bd3604" providerId="ADAL" clId="{D72FA72E-5790-42D7-B010-1AC21D6764F3}" dt="2023-10-11T14:11:51.494" v="1134" actId="6549"/>
          <ac:spMkLst>
            <pc:docMk/>
            <pc:sldMk cId="1207384990" sldId="401"/>
            <ac:spMk id="8" creationId="{E07F1DA6-26C7-57AA-0553-C2AF6ABE11C6}"/>
          </ac:spMkLst>
        </pc:spChg>
        <pc:spChg chg="add mod">
          <ac:chgData name="Pierre Andrivon" userId="e73556c6-784d-4bd8-8d2c-1a34e2bd3604" providerId="ADAL" clId="{D72FA72E-5790-42D7-B010-1AC21D6764F3}" dt="2023-10-11T13:46:40.503" v="556" actId="1076"/>
          <ac:spMkLst>
            <pc:docMk/>
            <pc:sldMk cId="1207384990" sldId="401"/>
            <ac:spMk id="10" creationId="{DB366ECB-AE58-0705-44DF-24F57BFF8224}"/>
          </ac:spMkLst>
        </pc:spChg>
        <pc:spChg chg="add mod">
          <ac:chgData name="Pierre Andrivon" userId="e73556c6-784d-4bd8-8d2c-1a34e2bd3604" providerId="ADAL" clId="{D72FA72E-5790-42D7-B010-1AC21D6764F3}" dt="2023-10-11T13:46:40.503" v="556" actId="1076"/>
          <ac:spMkLst>
            <pc:docMk/>
            <pc:sldMk cId="1207384990" sldId="401"/>
            <ac:spMk id="11" creationId="{938F404A-8168-A334-0BA1-65F78E844509}"/>
          </ac:spMkLst>
        </pc:spChg>
        <pc:spChg chg="add mod">
          <ac:chgData name="Pierre Andrivon" userId="e73556c6-784d-4bd8-8d2c-1a34e2bd3604" providerId="ADAL" clId="{D72FA72E-5790-42D7-B010-1AC21D6764F3}" dt="2023-10-11T13:46:40.503" v="556" actId="1076"/>
          <ac:spMkLst>
            <pc:docMk/>
            <pc:sldMk cId="1207384990" sldId="401"/>
            <ac:spMk id="12" creationId="{CEA29210-B79C-E5DB-1858-8F37570B10F7}"/>
          </ac:spMkLst>
        </pc:spChg>
        <pc:spChg chg="add mod">
          <ac:chgData name="Pierre Andrivon" userId="e73556c6-784d-4bd8-8d2c-1a34e2bd3604" providerId="ADAL" clId="{D72FA72E-5790-42D7-B010-1AC21D6764F3}" dt="2023-10-11T13:46:40.503" v="556" actId="1076"/>
          <ac:spMkLst>
            <pc:docMk/>
            <pc:sldMk cId="1207384990" sldId="401"/>
            <ac:spMk id="14" creationId="{E26E7287-1632-63C6-D1F1-1BD68CAE95BB}"/>
          </ac:spMkLst>
        </pc:spChg>
        <pc:spChg chg="add mod">
          <ac:chgData name="Pierre Andrivon" userId="e73556c6-784d-4bd8-8d2c-1a34e2bd3604" providerId="ADAL" clId="{D72FA72E-5790-42D7-B010-1AC21D6764F3}" dt="2023-10-11T13:46:40.503" v="556" actId="1076"/>
          <ac:spMkLst>
            <pc:docMk/>
            <pc:sldMk cId="1207384990" sldId="401"/>
            <ac:spMk id="15" creationId="{B9EE7C8B-9D13-68DE-9338-3B69EF4AA463}"/>
          </ac:spMkLst>
        </pc:spChg>
        <pc:spChg chg="add mod">
          <ac:chgData name="Pierre Andrivon" userId="e73556c6-784d-4bd8-8d2c-1a34e2bd3604" providerId="ADAL" clId="{D72FA72E-5790-42D7-B010-1AC21D6764F3}" dt="2023-10-11T13:46:40.503" v="556" actId="1076"/>
          <ac:spMkLst>
            <pc:docMk/>
            <pc:sldMk cId="1207384990" sldId="401"/>
            <ac:spMk id="19" creationId="{0CCD1A4B-A779-7815-0BD3-76600229FFB9}"/>
          </ac:spMkLst>
        </pc:spChg>
        <pc:picChg chg="del">
          <ac:chgData name="Pierre Andrivon" userId="e73556c6-784d-4bd8-8d2c-1a34e2bd3604" providerId="ADAL" clId="{D72FA72E-5790-42D7-B010-1AC21D6764F3}" dt="2023-10-11T13:31:18.160" v="53" actId="478"/>
          <ac:picMkLst>
            <pc:docMk/>
            <pc:sldMk cId="1207384990" sldId="401"/>
            <ac:picMk id="3" creationId="{553E57FD-CE1E-B438-5ECF-E8E28FF11E4A}"/>
          </ac:picMkLst>
        </pc:picChg>
        <pc:picChg chg="add mod">
          <ac:chgData name="Pierre Andrivon" userId="e73556c6-784d-4bd8-8d2c-1a34e2bd3604" providerId="ADAL" clId="{D72FA72E-5790-42D7-B010-1AC21D6764F3}" dt="2023-10-11T13:32:21.043" v="66"/>
          <ac:picMkLst>
            <pc:docMk/>
            <pc:sldMk cId="1207384990" sldId="401"/>
            <ac:picMk id="9" creationId="{872910D3-DBDE-C24E-1354-8D8BEC5536AD}"/>
          </ac:picMkLst>
        </pc:picChg>
        <pc:cxnChg chg="del mod">
          <ac:chgData name="Pierre Andrivon" userId="e73556c6-784d-4bd8-8d2c-1a34e2bd3604" providerId="ADAL" clId="{D72FA72E-5790-42D7-B010-1AC21D6764F3}" dt="2023-10-11T13:39:55.640" v="328" actId="478"/>
          <ac:cxnSpMkLst>
            <pc:docMk/>
            <pc:sldMk cId="1207384990" sldId="401"/>
            <ac:cxnSpMk id="13" creationId="{F084C437-8C8A-D692-167B-B7E07D3FA6DD}"/>
          </ac:cxnSpMkLst>
        </pc:cxnChg>
        <pc:cxnChg chg="add mod">
          <ac:chgData name="Pierre Andrivon" userId="e73556c6-784d-4bd8-8d2c-1a34e2bd3604" providerId="ADAL" clId="{D72FA72E-5790-42D7-B010-1AC21D6764F3}" dt="2023-10-11T13:46:40.503" v="556" actId="1076"/>
          <ac:cxnSpMkLst>
            <pc:docMk/>
            <pc:sldMk cId="1207384990" sldId="401"/>
            <ac:cxnSpMk id="16" creationId="{5C669239-FE1E-C30B-243D-7670C76F6B4E}"/>
          </ac:cxnSpMkLst>
        </pc:cxnChg>
        <pc:cxnChg chg="add mod">
          <ac:chgData name="Pierre Andrivon" userId="e73556c6-784d-4bd8-8d2c-1a34e2bd3604" providerId="ADAL" clId="{D72FA72E-5790-42D7-B010-1AC21D6764F3}" dt="2023-10-11T13:46:40.503" v="556" actId="1076"/>
          <ac:cxnSpMkLst>
            <pc:docMk/>
            <pc:sldMk cId="1207384990" sldId="401"/>
            <ac:cxnSpMk id="17" creationId="{D80BF4CA-FF25-F284-E079-16D2CC528DE7}"/>
          </ac:cxnSpMkLst>
        </pc:cxnChg>
        <pc:cxnChg chg="add mod">
          <ac:chgData name="Pierre Andrivon" userId="e73556c6-784d-4bd8-8d2c-1a34e2bd3604" providerId="ADAL" clId="{D72FA72E-5790-42D7-B010-1AC21D6764F3}" dt="2023-10-11T13:46:40.503" v="556" actId="1076"/>
          <ac:cxnSpMkLst>
            <pc:docMk/>
            <pc:sldMk cId="1207384990" sldId="401"/>
            <ac:cxnSpMk id="18" creationId="{0710B0CA-6998-F83A-A418-103D6CA45606}"/>
          </ac:cxnSpMkLst>
        </pc:cxnChg>
      </pc:sldChg>
      <pc:sldChg chg="addSp delSp modSp mod">
        <pc:chgData name="Pierre Andrivon" userId="e73556c6-784d-4bd8-8d2c-1a34e2bd3604" providerId="ADAL" clId="{D72FA72E-5790-42D7-B010-1AC21D6764F3}" dt="2023-10-11T14:12:19.862" v="1140" actId="20577"/>
        <pc:sldMkLst>
          <pc:docMk/>
          <pc:sldMk cId="647230521" sldId="402"/>
        </pc:sldMkLst>
        <pc:spChg chg="mod">
          <ac:chgData name="Pierre Andrivon" userId="e73556c6-784d-4bd8-8d2c-1a34e2bd3604" providerId="ADAL" clId="{D72FA72E-5790-42D7-B010-1AC21D6764F3}" dt="2023-10-11T13:39:14.503" v="323" actId="20577"/>
          <ac:spMkLst>
            <pc:docMk/>
            <pc:sldMk cId="647230521" sldId="402"/>
            <ac:spMk id="2" creationId="{BD8D8BA5-969A-4E34-A4DA-66CA2855404E}"/>
          </ac:spMkLst>
        </pc:spChg>
        <pc:spChg chg="add del">
          <ac:chgData name="Pierre Andrivon" userId="e73556c6-784d-4bd8-8d2c-1a34e2bd3604" providerId="ADAL" clId="{D72FA72E-5790-42D7-B010-1AC21D6764F3}" dt="2023-10-11T13:33:34.435" v="71" actId="478"/>
          <ac:spMkLst>
            <pc:docMk/>
            <pc:sldMk cId="647230521" sldId="402"/>
            <ac:spMk id="5" creationId="{E37154FD-B8DB-4F01-988B-345C72974CB8}"/>
          </ac:spMkLst>
        </pc:spChg>
        <pc:spChg chg="add del">
          <ac:chgData name="Pierre Andrivon" userId="e73556c6-784d-4bd8-8d2c-1a34e2bd3604" providerId="ADAL" clId="{D72FA72E-5790-42D7-B010-1AC21D6764F3}" dt="2023-10-11T13:33:34.435" v="71" actId="478"/>
          <ac:spMkLst>
            <pc:docMk/>
            <pc:sldMk cId="647230521" sldId="402"/>
            <ac:spMk id="7" creationId="{47C25660-9D3D-658B-6D6F-2F581D4B8A31}"/>
          </ac:spMkLst>
        </pc:spChg>
        <pc:spChg chg="mod">
          <ac:chgData name="Pierre Andrivon" userId="e73556c6-784d-4bd8-8d2c-1a34e2bd3604" providerId="ADAL" clId="{D72FA72E-5790-42D7-B010-1AC21D6764F3}" dt="2023-10-11T14:12:19.862" v="1140" actId="20577"/>
          <ac:spMkLst>
            <pc:docMk/>
            <pc:sldMk cId="647230521" sldId="402"/>
            <ac:spMk id="8" creationId="{E07F1DA6-26C7-57AA-0553-C2AF6ABE11C6}"/>
          </ac:spMkLst>
        </pc:spChg>
        <pc:spChg chg="add del">
          <ac:chgData name="Pierre Andrivon" userId="e73556c6-784d-4bd8-8d2c-1a34e2bd3604" providerId="ADAL" clId="{D72FA72E-5790-42D7-B010-1AC21D6764F3}" dt="2023-10-11T13:33:34.435" v="71" actId="478"/>
          <ac:spMkLst>
            <pc:docMk/>
            <pc:sldMk cId="647230521" sldId="402"/>
            <ac:spMk id="9" creationId="{9FEAF01E-C016-52C3-77FA-86B64181806B}"/>
          </ac:spMkLst>
        </pc:spChg>
        <pc:spChg chg="add del">
          <ac:chgData name="Pierre Andrivon" userId="e73556c6-784d-4bd8-8d2c-1a34e2bd3604" providerId="ADAL" clId="{D72FA72E-5790-42D7-B010-1AC21D6764F3}" dt="2023-10-11T13:33:34.435" v="71" actId="478"/>
          <ac:spMkLst>
            <pc:docMk/>
            <pc:sldMk cId="647230521" sldId="402"/>
            <ac:spMk id="10" creationId="{24367B16-4BCD-5C51-9DAE-4B6568ADCF1C}"/>
          </ac:spMkLst>
        </pc:spChg>
        <pc:spChg chg="add del">
          <ac:chgData name="Pierre Andrivon" userId="e73556c6-784d-4bd8-8d2c-1a34e2bd3604" providerId="ADAL" clId="{D72FA72E-5790-42D7-B010-1AC21D6764F3}" dt="2023-10-11T13:33:34.435" v="71" actId="478"/>
          <ac:spMkLst>
            <pc:docMk/>
            <pc:sldMk cId="647230521" sldId="402"/>
            <ac:spMk id="11" creationId="{BB57C357-B466-A0D8-8C0E-BF5B00464D32}"/>
          </ac:spMkLst>
        </pc:spChg>
        <pc:spChg chg="add del">
          <ac:chgData name="Pierre Andrivon" userId="e73556c6-784d-4bd8-8d2c-1a34e2bd3604" providerId="ADAL" clId="{D72FA72E-5790-42D7-B010-1AC21D6764F3}" dt="2023-10-11T13:33:34.435" v="71" actId="478"/>
          <ac:spMkLst>
            <pc:docMk/>
            <pc:sldMk cId="647230521" sldId="402"/>
            <ac:spMk id="22" creationId="{41EA63AA-C825-D1B1-1CB2-2D322E17C98A}"/>
          </ac:spMkLst>
        </pc:spChg>
        <pc:picChg chg="del">
          <ac:chgData name="Pierre Andrivon" userId="e73556c6-784d-4bd8-8d2c-1a34e2bd3604" providerId="ADAL" clId="{D72FA72E-5790-42D7-B010-1AC21D6764F3}" dt="2023-10-11T13:31:16.436" v="52" actId="478"/>
          <ac:picMkLst>
            <pc:docMk/>
            <pc:sldMk cId="647230521" sldId="402"/>
            <ac:picMk id="3" creationId="{553E57FD-CE1E-B438-5ECF-E8E28FF11E4A}"/>
          </ac:picMkLst>
        </pc:picChg>
        <pc:picChg chg="add mod">
          <ac:chgData name="Pierre Andrivon" userId="e73556c6-784d-4bd8-8d2c-1a34e2bd3604" providerId="ADAL" clId="{D72FA72E-5790-42D7-B010-1AC21D6764F3}" dt="2023-10-11T13:32:19.715" v="65"/>
          <ac:picMkLst>
            <pc:docMk/>
            <pc:sldMk cId="647230521" sldId="402"/>
            <ac:picMk id="12" creationId="{2A906789-E2DA-B46C-C7CE-94EBEE1E16CA}"/>
          </ac:picMkLst>
        </pc:picChg>
        <pc:cxnChg chg="add del mod">
          <ac:chgData name="Pierre Andrivon" userId="e73556c6-784d-4bd8-8d2c-1a34e2bd3604" providerId="ADAL" clId="{D72FA72E-5790-42D7-B010-1AC21D6764F3}" dt="2023-10-11T13:33:34.435" v="71" actId="478"/>
          <ac:cxnSpMkLst>
            <pc:docMk/>
            <pc:sldMk cId="647230521" sldId="402"/>
            <ac:cxnSpMk id="13" creationId="{6E9DC6F2-3947-B77F-8479-D195D3768F87}"/>
          </ac:cxnSpMkLst>
        </pc:cxnChg>
        <pc:cxnChg chg="add del mod">
          <ac:chgData name="Pierre Andrivon" userId="e73556c6-784d-4bd8-8d2c-1a34e2bd3604" providerId="ADAL" clId="{D72FA72E-5790-42D7-B010-1AC21D6764F3}" dt="2023-10-11T13:33:34.435" v="71" actId="478"/>
          <ac:cxnSpMkLst>
            <pc:docMk/>
            <pc:sldMk cId="647230521" sldId="402"/>
            <ac:cxnSpMk id="14" creationId="{8F7EEB93-7FB5-1A4F-A67F-A2128DDF1B02}"/>
          </ac:cxnSpMkLst>
        </pc:cxnChg>
        <pc:cxnChg chg="add del mod">
          <ac:chgData name="Pierre Andrivon" userId="e73556c6-784d-4bd8-8d2c-1a34e2bd3604" providerId="ADAL" clId="{D72FA72E-5790-42D7-B010-1AC21D6764F3}" dt="2023-10-11T13:33:34.435" v="71" actId="478"/>
          <ac:cxnSpMkLst>
            <pc:docMk/>
            <pc:sldMk cId="647230521" sldId="402"/>
            <ac:cxnSpMk id="21" creationId="{7B7481B6-7964-66EB-DBF3-630EFD43837E}"/>
          </ac:cxnSpMkLst>
        </pc:cxnChg>
      </pc:sldChg>
      <pc:sldChg chg="modSp add mod">
        <pc:chgData name="Pierre Andrivon" userId="e73556c6-784d-4bd8-8d2c-1a34e2bd3604" providerId="ADAL" clId="{D72FA72E-5790-42D7-B010-1AC21D6764F3}" dt="2023-10-11T14:11:18.918" v="1130" actId="20577"/>
        <pc:sldMkLst>
          <pc:docMk/>
          <pc:sldMk cId="2707280410" sldId="403"/>
        </pc:sldMkLst>
        <pc:spChg chg="mod">
          <ac:chgData name="Pierre Andrivon" userId="e73556c6-784d-4bd8-8d2c-1a34e2bd3604" providerId="ADAL" clId="{D72FA72E-5790-42D7-B010-1AC21D6764F3}" dt="2023-10-11T13:48:22.024" v="643" actId="20577"/>
          <ac:spMkLst>
            <pc:docMk/>
            <pc:sldMk cId="2707280410" sldId="403"/>
            <ac:spMk id="2" creationId="{BD8D8BA5-969A-4E34-A4DA-66CA2855404E}"/>
          </ac:spMkLst>
        </pc:spChg>
        <pc:spChg chg="mod">
          <ac:chgData name="Pierre Andrivon" userId="e73556c6-784d-4bd8-8d2c-1a34e2bd3604" providerId="ADAL" clId="{D72FA72E-5790-42D7-B010-1AC21D6764F3}" dt="2023-10-11T14:11:18.918" v="1130" actId="20577"/>
          <ac:spMkLst>
            <pc:docMk/>
            <pc:sldMk cId="2707280410" sldId="403"/>
            <ac:spMk id="8" creationId="{E07F1DA6-26C7-57AA-0553-C2AF6ABE11C6}"/>
          </ac:spMkLst>
        </pc:spChg>
      </pc:sldChg>
    </pc:docChg>
  </pc:docChgLst>
  <pc:docChgLst>
    <pc:chgData name="Pierre Andrivon" userId="e73556c6-784d-4bd8-8d2c-1a34e2bd3604" providerId="ADAL" clId="{6C272CF8-544A-416A-86B4-1A0B9B91E927}"/>
    <pc:docChg chg="undo custSel addSld delSld modSld">
      <pc:chgData name="Pierre Andrivon" userId="e73556c6-784d-4bd8-8d2c-1a34e2bd3604" providerId="ADAL" clId="{6C272CF8-544A-416A-86B4-1A0B9B91E927}" dt="2023-07-10T12:06:23.362" v="2234" actId="20577"/>
      <pc:docMkLst>
        <pc:docMk/>
      </pc:docMkLst>
      <pc:sldChg chg="addSp delSp modSp mod">
        <pc:chgData name="Pierre Andrivon" userId="e73556c6-784d-4bd8-8d2c-1a34e2bd3604" providerId="ADAL" clId="{6C272CF8-544A-416A-86B4-1A0B9B91E927}" dt="2023-07-10T12:06:23.362" v="2234" actId="20577"/>
        <pc:sldMkLst>
          <pc:docMk/>
          <pc:sldMk cId="111576674" sldId="383"/>
        </pc:sldMkLst>
        <pc:spChg chg="mod">
          <ac:chgData name="Pierre Andrivon" userId="e73556c6-784d-4bd8-8d2c-1a34e2bd3604" providerId="ADAL" clId="{6C272CF8-544A-416A-86B4-1A0B9B91E927}" dt="2023-07-07T19:42:15.478" v="1577" actId="1076"/>
          <ac:spMkLst>
            <pc:docMk/>
            <pc:sldMk cId="111576674" sldId="383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6:23.362" v="2234" actId="20577"/>
          <ac:spMkLst>
            <pc:docMk/>
            <pc:sldMk cId="111576674" sldId="383"/>
            <ac:spMk id="3" creationId="{0111637F-2AEF-40DC-9501-15B34840B44A}"/>
          </ac:spMkLst>
        </pc:spChg>
        <pc:picChg chg="add mod">
          <ac:chgData name="Pierre Andrivon" userId="e73556c6-784d-4bd8-8d2c-1a34e2bd3604" providerId="ADAL" clId="{6C272CF8-544A-416A-86B4-1A0B9B91E927}" dt="2023-07-07T19:42:20.794" v="1604" actId="1076"/>
          <ac:picMkLst>
            <pc:docMk/>
            <pc:sldMk cId="111576674" sldId="383"/>
            <ac:picMk id="7" creationId="{11BEE622-6D8F-C8CC-7349-BC88F875C2F6}"/>
          </ac:picMkLst>
        </pc:picChg>
        <pc:picChg chg="add mod">
          <ac:chgData name="Pierre Andrivon" userId="e73556c6-784d-4bd8-8d2c-1a34e2bd3604" providerId="ADAL" clId="{6C272CF8-544A-416A-86B4-1A0B9B91E927}" dt="2023-07-07T19:42:24.040" v="1605" actId="1076"/>
          <ac:picMkLst>
            <pc:docMk/>
            <pc:sldMk cId="111576674" sldId="383"/>
            <ac:picMk id="9" creationId="{572F3005-3431-BFA6-C5DA-AC33A50E472F}"/>
          </ac:picMkLst>
        </pc:picChg>
        <pc:picChg chg="del">
          <ac:chgData name="Pierre Andrivon" userId="e73556c6-784d-4bd8-8d2c-1a34e2bd3604" providerId="ADAL" clId="{6C272CF8-544A-416A-86B4-1A0B9B91E927}" dt="2023-07-07T19:40:34.287" v="1528" actId="478"/>
          <ac:picMkLst>
            <pc:docMk/>
            <pc:sldMk cId="111576674" sldId="383"/>
            <ac:picMk id="22" creationId="{5D037342-5C4E-A974-10B2-2C5742D1F6A5}"/>
          </ac:picMkLst>
        </pc:picChg>
      </pc:sldChg>
      <pc:sldChg chg="modSp mod">
        <pc:chgData name="Pierre Andrivon" userId="e73556c6-784d-4bd8-8d2c-1a34e2bd3604" providerId="ADAL" clId="{6C272CF8-544A-416A-86B4-1A0B9B91E927}" dt="2023-07-10T12:05:52.905" v="2203" actId="20577"/>
        <pc:sldMkLst>
          <pc:docMk/>
          <pc:sldMk cId="965580512" sldId="385"/>
        </pc:sldMkLst>
        <pc:spChg chg="mod">
          <ac:chgData name="Pierre Andrivon" userId="e73556c6-784d-4bd8-8d2c-1a34e2bd3604" providerId="ADAL" clId="{6C272CF8-544A-416A-86B4-1A0B9B91E927}" dt="2023-07-07T19:48:48.007" v="2107" actId="1076"/>
          <ac:spMkLst>
            <pc:docMk/>
            <pc:sldMk cId="965580512" sldId="385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10T12:05:52.905" v="2203" actId="20577"/>
          <ac:spMkLst>
            <pc:docMk/>
            <pc:sldMk cId="965580512" sldId="385"/>
            <ac:spMk id="3" creationId="{0111637F-2AEF-40DC-9501-15B34840B44A}"/>
          </ac:spMkLst>
        </pc:spChg>
      </pc:sldChg>
      <pc:sldChg chg="addSp delSp modSp mod">
        <pc:chgData name="Pierre Andrivon" userId="e73556c6-784d-4bd8-8d2c-1a34e2bd3604" providerId="ADAL" clId="{6C272CF8-544A-416A-86B4-1A0B9B91E927}" dt="2023-07-10T12:06:03.592" v="2209" actId="20577"/>
        <pc:sldMkLst>
          <pc:docMk/>
          <pc:sldMk cId="1207384990" sldId="401"/>
        </pc:sldMkLst>
        <pc:spChg chg="mod">
          <ac:chgData name="Pierre Andrivon" userId="e73556c6-784d-4bd8-8d2c-1a34e2bd3604" providerId="ADAL" clId="{6C272CF8-544A-416A-86B4-1A0B9B91E927}" dt="2023-07-07T16:46:09.787" v="584" actId="1076"/>
          <ac:spMkLst>
            <pc:docMk/>
            <pc:sldMk cId="1207384990" sldId="401"/>
            <ac:spMk id="2" creationId="{BD8D8BA5-969A-4E34-A4DA-66CA2855404E}"/>
          </ac:spMkLst>
        </pc:spChg>
        <pc:spChg chg="add mod">
          <ac:chgData name="Pierre Andrivon" userId="e73556c6-784d-4bd8-8d2c-1a34e2bd3604" providerId="ADAL" clId="{6C272CF8-544A-416A-86B4-1A0B9B91E927}" dt="2023-07-07T19:28:27.436" v="1106" actId="1076"/>
          <ac:spMkLst>
            <pc:docMk/>
            <pc:sldMk cId="1207384990" sldId="401"/>
            <ac:spMk id="7" creationId="{BC72245F-6150-70D7-0428-F3FE7DA181C0}"/>
          </ac:spMkLst>
        </pc:spChg>
        <pc:spChg chg="mod">
          <ac:chgData name="Pierre Andrivon" userId="e73556c6-784d-4bd8-8d2c-1a34e2bd3604" providerId="ADAL" clId="{6C272CF8-544A-416A-86B4-1A0B9B91E927}" dt="2023-07-10T12:06:03.592" v="2209" actId="20577"/>
          <ac:spMkLst>
            <pc:docMk/>
            <pc:sldMk cId="1207384990" sldId="401"/>
            <ac:spMk id="8" creationId="{E07F1DA6-26C7-57AA-0553-C2AF6ABE11C6}"/>
          </ac:spMkLst>
        </pc:spChg>
        <pc:picChg chg="add del">
          <ac:chgData name="Pierre Andrivon" userId="e73556c6-784d-4bd8-8d2c-1a34e2bd3604" providerId="ADAL" clId="{6C272CF8-544A-416A-86B4-1A0B9B91E927}" dt="2023-07-07T19:43:24.221" v="1690" actId="22"/>
          <ac:picMkLst>
            <pc:docMk/>
            <pc:sldMk cId="1207384990" sldId="401"/>
            <ac:picMk id="9" creationId="{A5052663-74C6-0CED-9DFD-75CA4B491B51}"/>
          </ac:picMkLst>
        </pc:picChg>
      </pc:sldChg>
      <pc:sldChg chg="modSp add mod">
        <pc:chgData name="Pierre Andrivon" userId="e73556c6-784d-4bd8-8d2c-1a34e2bd3604" providerId="ADAL" clId="{6C272CF8-544A-416A-86B4-1A0B9B91E927}" dt="2023-07-10T12:06:12.490" v="2221" actId="20577"/>
        <pc:sldMkLst>
          <pc:docMk/>
          <pc:sldMk cId="2545081905" sldId="402"/>
        </pc:sldMkLst>
        <pc:spChg chg="mod">
          <ac:chgData name="Pierre Andrivon" userId="e73556c6-784d-4bd8-8d2c-1a34e2bd3604" providerId="ADAL" clId="{6C272CF8-544A-416A-86B4-1A0B9B91E927}" dt="2023-07-10T12:06:12.490" v="2221" actId="20577"/>
          <ac:spMkLst>
            <pc:docMk/>
            <pc:sldMk cId="2545081905" sldId="402"/>
            <ac:spMk id="8" creationId="{E07F1DA6-26C7-57AA-0553-C2AF6ABE11C6}"/>
          </ac:spMkLst>
        </pc:spChg>
      </pc:sldChg>
      <pc:sldChg chg="modSp add del mod">
        <pc:chgData name="Pierre Andrivon" userId="e73556c6-784d-4bd8-8d2c-1a34e2bd3604" providerId="ADAL" clId="{6C272CF8-544A-416A-86B4-1A0B9B91E927}" dt="2023-07-07T16:40:11.234" v="528" actId="47"/>
        <pc:sldMkLst>
          <pc:docMk/>
          <pc:sldMk cId="3123541995" sldId="402"/>
        </pc:sldMkLst>
        <pc:spChg chg="mod">
          <ac:chgData name="Pierre Andrivon" userId="e73556c6-784d-4bd8-8d2c-1a34e2bd3604" providerId="ADAL" clId="{6C272CF8-544A-416A-86B4-1A0B9B91E927}" dt="2023-07-07T16:35:28.824" v="445" actId="20577"/>
          <ac:spMkLst>
            <pc:docMk/>
            <pc:sldMk cId="3123541995" sldId="402"/>
            <ac:spMk id="2" creationId="{BD8D8BA5-969A-4E34-A4DA-66CA2855404E}"/>
          </ac:spMkLst>
        </pc:spChg>
        <pc:spChg chg="mod">
          <ac:chgData name="Pierre Andrivon" userId="e73556c6-784d-4bd8-8d2c-1a34e2bd3604" providerId="ADAL" clId="{6C272CF8-544A-416A-86B4-1A0B9B91E927}" dt="2023-07-07T16:36:29.551" v="527" actId="403"/>
          <ac:spMkLst>
            <pc:docMk/>
            <pc:sldMk cId="3123541995" sldId="402"/>
            <ac:spMk id="8" creationId="{E07F1DA6-26C7-57AA-0553-C2AF6ABE11C6}"/>
          </ac:spMkLst>
        </pc:spChg>
      </pc:sldChg>
    </pc:docChg>
  </pc:docChgLst>
  <pc:docChgLst>
    <pc:chgData name="Médéric Blestel" userId="b86c57ea-1f3c-45c9-b806-7ae62ac84fdd" providerId="ADAL" clId="{3BA7ED3C-315A-42D1-A709-67A75A6D4F97}"/>
    <pc:docChg chg="modSld">
      <pc:chgData name="Médéric Blestel" userId="b86c57ea-1f3c-45c9-b806-7ae62ac84fdd" providerId="ADAL" clId="{3BA7ED3C-315A-42D1-A709-67A75A6D4F97}" dt="2023-10-12T16:43:27.684" v="0"/>
      <pc:docMkLst>
        <pc:docMk/>
      </pc:docMkLst>
      <pc:sldChg chg="modSp">
        <pc:chgData name="Médéric Blestel" userId="b86c57ea-1f3c-45c9-b806-7ae62ac84fdd" providerId="ADAL" clId="{3BA7ED3C-315A-42D1-A709-67A75A6D4F97}" dt="2023-10-12T16:43:27.684" v="0"/>
        <pc:sldMkLst>
          <pc:docMk/>
          <pc:sldMk cId="2887594921" sldId="404"/>
        </pc:sldMkLst>
        <pc:graphicFrameChg chg="mod">
          <ac:chgData name="Médéric Blestel" userId="b86c57ea-1f3c-45c9-b806-7ae62ac84fdd" providerId="ADAL" clId="{3BA7ED3C-315A-42D1-A709-67A75A6D4F97}" dt="2023-10-12T16:43:27.684" v="0"/>
          <ac:graphicFrameMkLst>
            <pc:docMk/>
            <pc:sldMk cId="2887594921" sldId="404"/>
            <ac:graphicFrameMk id="13" creationId="{17097E56-D4FE-2BC8-CB4E-E611F6637758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10/13/2023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99458-8605-4836-A950-5ED45528CA23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B094065-CF48-4B0A-B46C-D6B71166AB37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07901FC-D4A4-4A57-91E7-99904B675FA2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B7C45-4EBA-4B4F-A2FC-C0329FD92111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25EC2-BCE6-4E6A-A194-0BE84204C63D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C6425-1734-4CAB-A058-97135304B0A6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76A86-2F89-4622-B060-074F5B028226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8C22C-C729-4E7F-97F3-7A1CBB3A6E82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7A298-AA22-4753-B9F0-591898411FD0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6916F-A99C-4A87-AD42-BB1CB11BEB4D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9B1E7-DEB4-4B5B-B3CE-6536834E0139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91C46-5CDC-45CF-8BDE-FE243D1714A7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1EF64A1-C1DC-41CD-803A-68955A10C89F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CB4A9F9-22B1-4646-A9B8-D7D803F32D9B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FB9C-4DB0-46CB-A56D-181722ECAB36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FE5B8661-2A3A-4220-B2A0-2F22B7254F9E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96425163-96B6-46DC-8286-5526E3397157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13,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EDD58-14B3-4132-8646-6062AB30ACEE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7EB37-2229-4DCB-AF37-D0DD20EF49B2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6387D-DF17-4CEB-95FE-DD30A6670E55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B68FF-4966-4FE3-90B4-ED2052FFE610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7367C-8B6D-47AA-8B2A-048CC3E20B26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77E0C91-53FE-4543-852C-C26CBEDB5CC8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D7655133-7EF1-4364-9F25-E0DB5E2C22A9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5A9F9-270B-49CD-85ED-09776E3352AE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37728-729C-40AB-AEAE-23FD5E15114B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AC520-AD9B-4194-9887-29F4FAA0B3CC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FA3B0-356B-4560-BF8D-9300D08DB6B8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F8F0-A8A6-4AF8-8446-39AA4644445C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6B8EA1AF-0DF7-40C7-A5CF-7FF0927E0708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FD069-153C-4BEE-8B07-6EC8FA28BECE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78389-93BD-4A50-9402-1F6D845CD9EF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B4C33-4031-4F43-B253-B6ADC060113F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179F78F-A7EC-475B-983E-9AE7D4BFC7F4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FDFB3A1-4594-4692-8020-98CA8B821196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252E9-A661-4049-A11E-0C735783C687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B3011CA8-F150-43EB-BDA4-90405CA1C05B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7656DE25-10B6-4CEC-BAEE-FD27EEE9091A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13,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A3AA-FD7A-4461-9E48-2C8F3FA8B350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60C3-89F5-4729-9961-B5307B3D4F35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762E-3373-41F2-8B34-FAAECC414F5C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34B27-B850-4381-A581-FE510A541477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EEBDBF1-DF68-427D-9E1E-501A775C9A42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7DDAB59-2037-4682-994F-09D51D42357E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E7CE-BD3C-4B76-91BF-F5CF420125F8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9DC8-6768-4F40-A731-53EFBFCAF780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912C2-7C31-44D8-87B6-4C9E9B3E2E52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D94CE-7551-4427-ABDE-5A4C45768B2B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9F7C7588-2693-484A-8B1B-C08520949E09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October 13, 2023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1C33B-6710-4C0E-92B4-6CFA4ECA9BBC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E5EC6-2D37-4252-80AD-6FDDE6C28EE2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73992-2F57-4B3C-B88E-687E257BA5F2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9919C-F672-45B0-9A4D-D3B4DEC1D156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988F5-F9EE-4804-8B4C-7DE05D0E0738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6DF02-616C-4FF2-9F78-6A7C764CF3E8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2E5AD-5334-4FAF-AE37-EF45BD178918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C30D3-823B-4099-B9C3-A0495D2763A4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D541-264A-48B2-82A2-55AFB0C30A01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745FD21D-D6BC-4099-914C-2FADECAF114B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A95F79D8-9B60-4F45-BB73-EA0A29C9554E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1FF645EB-21E7-460C-9924-4CCE86A4BFA5}" type="datetime4">
              <a:rPr lang="en-US" smtClean="0"/>
              <a:t>October 13, 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JVET-AF0248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P. Andrivon, M. Blestel (</a:t>
            </a:r>
            <a:r>
              <a:rPr lang="en-US" sz="1800" b="0" dirty="0" err="1"/>
              <a:t>Ofinno</a:t>
            </a:r>
            <a:r>
              <a:rPr lang="en-US" sz="1800" b="0" dirty="0"/>
              <a:t>)</a:t>
            </a:r>
          </a:p>
          <a:p>
            <a:pPr algn="ctr"/>
            <a:r>
              <a:rPr lang="en-US" sz="1800" b="0" dirty="0"/>
              <a:t>C. Zhou, </a:t>
            </a:r>
            <a:r>
              <a:rPr lang="fr-FR" sz="1800" b="0" dirty="0"/>
              <a:t>Z. </a:t>
            </a:r>
            <a:r>
              <a:rPr lang="fr-FR" sz="1800" b="0" dirty="0" err="1"/>
              <a:t>Lv</a:t>
            </a:r>
            <a:r>
              <a:rPr lang="fr-FR" sz="1800" b="0" dirty="0"/>
              <a:t> (vivo)</a:t>
            </a:r>
          </a:p>
          <a:p>
            <a:pPr algn="ctr"/>
            <a:endParaRPr lang="en-US" sz="1800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JVET-AF0248</a:t>
            </a:r>
            <a:br>
              <a:rPr lang="en-US" sz="4000" dirty="0"/>
            </a:br>
            <a:br>
              <a:rPr lang="en-US" sz="4000" dirty="0"/>
            </a:br>
            <a:r>
              <a:rPr lang="en-US" sz="4000" dirty="0"/>
              <a:t>Non-</a:t>
            </a:r>
            <a:r>
              <a:rPr lang="en-US" sz="3200" dirty="0"/>
              <a:t>EE2:</a:t>
            </a:r>
            <a:br>
              <a:rPr lang="en-US" sz="3200" dirty="0"/>
            </a:br>
            <a:r>
              <a:rPr lang="en-US" sz="3200" dirty="0"/>
              <a:t>TIMD fusion optimization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485E06-F271-C004-2AFE-627A297D5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Background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67330" y="983619"/>
                <a:ext cx="11657340" cy="5288306"/>
              </a:xfrm>
            </p:spPr>
            <p:txBody>
              <a:bodyPr>
                <a:normAutofit/>
              </a:bodyPr>
              <a:lstStyle/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- </a:t>
                </a:r>
                <a:r>
                  <a:rPr lang="en-US" sz="1800" b="1" u="sng" dirty="0"/>
                  <a:t>TIMD fusion</a:t>
                </a:r>
                <a:r>
                  <a:rPr lang="en-US" sz="1800" dirty="0"/>
                  <a:t>: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	- 2 lowest SATD from candidates list: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sz="1800" dirty="0"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>
                    <a:cs typeface="Times New Roman" panose="02020603050405020304" pitchFamily="18" charset="0"/>
                  </a:rPr>
                  <a:t>	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800" dirty="0">
                    <a:cs typeface="Times New Roman" panose="02020603050405020304" pitchFamily="18" charset="0"/>
                  </a:rPr>
                  <a:t> use reference line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</m:oMath>
                </a14:m>
                <a:endParaRPr lang="en-US" sz="1800" i="1" dirty="0"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i="1" dirty="0">
                    <a:cs typeface="Times New Roman" panose="02020603050405020304" pitchFamily="18" charset="0"/>
                  </a:rPr>
                  <a:t>	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800" i="1" dirty="0">
                    <a:cs typeface="Times New Roman" panose="02020603050405020304" pitchFamily="18" charset="0"/>
                  </a:rPr>
                  <a:t> </a:t>
                </a:r>
                <a:r>
                  <a:rPr lang="en-US" sz="1800" dirty="0">
                    <a:cs typeface="Times New Roman" panose="02020603050405020304" pitchFamily="18" charset="0"/>
                  </a:rPr>
                  <a:t>use reference line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</m:oMath>
                </a14:m>
                <a:r>
                  <a:rPr lang="en-US" sz="1800" dirty="0">
                    <a:cs typeface="Times New Roman" panose="02020603050405020304" pitchFamily="18" charset="0"/>
                  </a:rPr>
                  <a:t> 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a:rPr lang="en-CA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endParaRPr lang="en-GB" sz="1800" dirty="0"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GB" sz="1800" dirty="0">
                    <a:cs typeface="Times New Roman" panose="02020603050405020304" pitchFamily="18" charset="0"/>
                  </a:rPr>
                  <a:t>		- If all of the following conditions are true,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a:rPr lang="en-CA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CA" sz="1800" dirty="0">
                    <a:cs typeface="Times New Roman" panose="02020603050405020304" pitchFamily="18" charset="0"/>
                  </a:rPr>
                  <a:t> is chosen</a:t>
                </a:r>
                <a:r>
                  <a:rPr lang="en-GB" sz="1800" dirty="0">
                    <a:cs typeface="Times New Roman" panose="02020603050405020304" pitchFamily="18" charset="0"/>
                  </a:rPr>
                  <a:t>.</a:t>
                </a:r>
              </a:p>
              <a:p>
                <a:pPr lvl="5">
                  <a:lnSpc>
                    <a:spcPct val="150000"/>
                  </a:lnSpc>
                  <a:spcAft>
                    <a:spcPts val="10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dirty="0">
                    <a:cs typeface="Times New Roman" panose="02020603050405020304" pitchFamily="18" charset="0"/>
                  </a:rPr>
                  <a:t>the current block is not ISP block</a:t>
                </a:r>
              </a:p>
              <a:p>
                <a:pPr lvl="5">
                  <a:lnSpc>
                    <a:spcPct val="150000"/>
                  </a:lnSpc>
                  <a:spcAft>
                    <a:spcPts val="10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CA" sz="1800" dirty="0">
                    <a:cs typeface="Times New Roman" panose="02020603050405020304" pitchFamily="18" charset="0"/>
                  </a:rPr>
                  <a:t>the second mode is </a:t>
                </a:r>
                <a:r>
                  <a:rPr lang="en-US" sz="1800" dirty="0">
                    <a:cs typeface="Times New Roman" panose="02020603050405020304" pitchFamily="18" charset="0"/>
                  </a:rPr>
                  <a:t>angular prediction mode</a:t>
                </a:r>
              </a:p>
              <a:p>
                <a:pPr lvl="5">
                  <a:lnSpc>
                    <a:spcPct val="150000"/>
                  </a:lnSpc>
                  <a:spcAft>
                    <a:spcPts val="100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sz="1800" dirty="0">
                    <a:cs typeface="Times New Roman" panose="02020603050405020304" pitchFamily="18" charset="0"/>
                  </a:rPr>
                  <a:t>the second mode does not represent non-fractional angles</a:t>
                </a:r>
                <a:endParaRPr lang="fr-FR" sz="1800" dirty="0"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  <a:spcAft>
                    <a:spcPts val="1000"/>
                  </a:spcAft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-196215" algn="l"/>
                    <a:tab pos="18034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sz="1800" dirty="0">
                    <a:cs typeface="Times New Roman" panose="02020603050405020304" pitchFamily="18" charset="0"/>
                  </a:rPr>
                  <a:t>						- Otherwise,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800">
                        <a:latin typeface="Cambria Math" panose="02040503050406030204" pitchFamily="18" charset="0"/>
                      </a:rPr>
                      <m:t>l</m:t>
                    </m:r>
                  </m:oMath>
                </a14:m>
                <a:r>
                  <a:rPr lang="en-CA" sz="1800" dirty="0">
                    <a:cs typeface="Times New Roman" panose="02020603050405020304" pitchFamily="18" charset="0"/>
                  </a:rPr>
                  <a:t> is chosen.</a:t>
                </a:r>
                <a:endParaRPr lang="fr-FR" sz="1800" dirty="0"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- JVET-AE0137 introduced a non-angular (e.g., DC or Planar)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1800" dirty="0"/>
                  <a:t> in TIMD blending process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800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1600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1600" dirty="0"/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7330" y="983619"/>
                <a:ext cx="11657340" cy="5288306"/>
              </a:xfrm>
              <a:blipFill>
                <a:blip r:embed="rId2"/>
                <a:stretch>
                  <a:fillRect b="-69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2">
            <a:extLst>
              <a:ext uri="{FF2B5EF4-FFF2-40B4-BE49-F238E27FC236}">
                <a16:creationId xmlns:a16="http://schemas.microsoft.com/office/drawing/2014/main" id="{2A906789-E2DA-B46C-C7CE-94EBEE1E1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88" y="6364663"/>
            <a:ext cx="1373257" cy="35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230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Proposition (1/2)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  <a:ln>
                <a:noFill/>
              </a:ln>
            </p:spPr>
            <p:txBody>
              <a:bodyPr>
                <a:normAutofit/>
              </a:bodyPr>
              <a:lstStyle/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Combine JVET-AE0137 and JVET-AF0132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u="sng" dirty="0"/>
                  <a:t>JVET-AE0137 aspect: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- Conditional fusion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>
                            <a:latin typeface="Cambria Math" panose="020405030504060302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1800" dirty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>
                            <a:latin typeface="Cambria Math" panose="020405030504060302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1800" dirty="0"/>
                  <a:t> is a non-angular mode (e.g., DC or Planar)</a:t>
                </a:r>
              </a:p>
              <a:p>
                <a:pPr marL="1257300" lvl="2" indent="-342900">
                  <a:lnSpc>
                    <a:spcPct val="150000"/>
                  </a:lnSpc>
                  <a:buFont typeface="+mj-lt"/>
                  <a:buAutoNum type="alphaLcParenR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dirty="0"/>
                  <a:t> is different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b="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 and,</a:t>
                </a:r>
              </a:p>
              <a:p>
                <a:pPr marL="1257300" lvl="2" indent="-342900">
                  <a:lnSpc>
                    <a:spcPct val="150000"/>
                  </a:lnSpc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b="0" i="1">
                        <a:latin typeface="Cambria Math" panose="02040503050406030204" pitchFamily="18" charset="0"/>
                      </a:rPr>
                      <m:t>𝑆𝐴𝑇𝐷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𝐼𝑃𝑀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b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0" i="1">
                        <a:latin typeface="Cambria Math" panose="02040503050406030204" pitchFamily="18" charset="0"/>
                      </a:rPr>
                      <m:t>𝑆𝐴𝑇𝐷</m:t>
                    </m:r>
                    <m:d>
                      <m:d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𝐼𝑃𝑀</m:t>
                            </m:r>
                          </m:e>
                          <m:sub>
                            <m:r>
                              <a:rPr lang="en-US" b="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, </a:t>
                </a:r>
                <a:r>
                  <a:rPr lang="en-US" sz="1400" dirty="0"/>
                  <a:t>k = 1.5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- Adapt DIMD location-dependent sample-based blending (</a:t>
                </a:r>
                <a:r>
                  <a:rPr lang="en-US" sz="1800" dirty="0" err="1"/>
                  <a:t>HoG</a:t>
                </a:r>
                <a:r>
                  <a:rPr lang="en-US" sz="1800" dirty="0"/>
                  <a:t> to</a:t>
                </a:r>
                <a:r>
                  <a:rPr lang="en-US" sz="1800" dirty="0">
                    <a:sym typeface="Wingdings" panose="05000000000000000000" pitchFamily="2" charset="2"/>
                  </a:rPr>
                  <a:t> </a:t>
                </a:r>
                <a:r>
                  <a:rPr lang="en-US" sz="1800" dirty="0"/>
                  <a:t>SATD-based)</a:t>
                </a:r>
                <a:br>
                  <a:rPr lang="en-US" sz="1800" dirty="0"/>
                </a:br>
                <a:r>
                  <a:rPr lang="en-US" sz="1800" dirty="0"/>
                  <a:t>	Example: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𝑆𝐴𝑇𝐷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r>
                      <a:rPr lang="en-US" sz="180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fr-F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fr-FR" sz="1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CA" sz="180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CA" sz="1800">
                                <a:latin typeface="Cambria Math" panose="02040503050406030204" pitchFamily="18" charset="0"/>
                              </a:rPr>
                              <m:t>8</m:t>
                            </m:r>
                          </m:den>
                        </m:f>
                        <m:r>
                          <a:rPr lang="en-CA" sz="180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800"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𝑆𝐴𝑇𝐷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𝑙𝑜𝑐𝐷𝑒𝑝</m:t>
                        </m:r>
                      </m:e>
                      <m:sub>
                        <m:r>
                          <a:rPr lang="en-US" sz="18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80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800" dirty="0"/>
                  <a:t> </a:t>
                </a:r>
                <a:r>
                  <a:rPr lang="en-CA" sz="1800" dirty="0"/>
                  <a:t>(ABOVE), apply vertical blending</a:t>
                </a:r>
                <a:endParaRPr lang="en-US" sz="1800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GB" sz="1800" dirty="0"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fr-FR" sz="1800" u="sng" dirty="0"/>
              </a:p>
              <a:p>
                <a:pPr marL="0" indent="0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600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1600" dirty="0"/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>
            <a:extLst>
              <a:ext uri="{FF2B5EF4-FFF2-40B4-BE49-F238E27FC236}">
                <a16:creationId xmlns:a16="http://schemas.microsoft.com/office/drawing/2014/main" id="{872910D3-DBDE-C24E-1354-8D8BEC553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88" y="6364663"/>
            <a:ext cx="1373257" cy="35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B366ECB-AE58-0705-44DF-24F57BFF8224}"/>
              </a:ext>
            </a:extLst>
          </p:cNvPr>
          <p:cNvSpPr txBox="1">
            <a:spLocks/>
          </p:cNvSpPr>
          <p:nvPr/>
        </p:nvSpPr>
        <p:spPr>
          <a:xfrm>
            <a:off x="2940682" y="6035993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JVET-AF0053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8F404A-8168-A334-0BA1-65F78E844509}"/>
              </a:ext>
            </a:extLst>
          </p:cNvPr>
          <p:cNvSpPr/>
          <p:nvPr/>
        </p:nvSpPr>
        <p:spPr>
          <a:xfrm>
            <a:off x="3017707" y="4547701"/>
            <a:ext cx="1761836" cy="3651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TIMD1</a:t>
            </a:r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A29210-B79C-E5DB-1858-8F37570B10F7}"/>
              </a:ext>
            </a:extLst>
          </p:cNvPr>
          <p:cNvSpPr/>
          <p:nvPr/>
        </p:nvSpPr>
        <p:spPr>
          <a:xfrm>
            <a:off x="3017707" y="5139464"/>
            <a:ext cx="1761836" cy="3651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TIMD2</a:t>
            </a:r>
            <a:endParaRPr lang="fr-F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6E7287-1632-63C6-D1F1-1BD68CAE95BB}"/>
              </a:ext>
            </a:extLst>
          </p:cNvPr>
          <p:cNvSpPr/>
          <p:nvPr/>
        </p:nvSpPr>
        <p:spPr>
          <a:xfrm>
            <a:off x="3017707" y="5666136"/>
            <a:ext cx="1761836" cy="65100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TIMD3</a:t>
            </a:r>
          </a:p>
          <a:p>
            <a:pPr algn="ctr"/>
            <a:r>
              <a:rPr lang="en-US" dirty="0">
                <a:solidFill>
                  <a:srgbClr val="FF0000"/>
                </a:solidFill>
              </a:rPr>
              <a:t>Non-angular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9EE7C8B-9D13-68DE-9338-3B69EF4AA463}"/>
              </a:ext>
            </a:extLst>
          </p:cNvPr>
          <p:cNvSpPr/>
          <p:nvPr/>
        </p:nvSpPr>
        <p:spPr>
          <a:xfrm>
            <a:off x="6290479" y="4912827"/>
            <a:ext cx="1761836" cy="8335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TIMD</a:t>
            </a:r>
          </a:p>
          <a:p>
            <a:pPr algn="ctr"/>
            <a:r>
              <a:rPr lang="en-US" dirty="0"/>
              <a:t>predictor</a:t>
            </a:r>
            <a:endParaRPr lang="fr-FR" dirty="0"/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C669239-FE1E-C30B-243D-7670C76F6B4E}"/>
              </a:ext>
            </a:extLst>
          </p:cNvPr>
          <p:cNvCxnSpPr>
            <a:stCxn id="11" idx="3"/>
            <a:endCxn id="15" idx="0"/>
          </p:cNvCxnSpPr>
          <p:nvPr/>
        </p:nvCxnSpPr>
        <p:spPr>
          <a:xfrm>
            <a:off x="4779543" y="4730264"/>
            <a:ext cx="2391854" cy="18256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D80BF4CA-FF25-F284-E079-16D2CC528DE7}"/>
              </a:ext>
            </a:extLst>
          </p:cNvPr>
          <p:cNvCxnSpPr>
            <a:cxnSpLocks/>
            <a:stCxn id="14" idx="3"/>
            <a:endCxn id="15" idx="2"/>
          </p:cNvCxnSpPr>
          <p:nvPr/>
        </p:nvCxnSpPr>
        <p:spPr>
          <a:xfrm flipV="1">
            <a:off x="4779543" y="5746391"/>
            <a:ext cx="2391854" cy="24524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710B0CA-6998-F83A-A418-103D6CA45606}"/>
              </a:ext>
            </a:extLst>
          </p:cNvPr>
          <p:cNvCxnSpPr>
            <a:cxnSpLocks/>
            <a:stCxn id="12" idx="3"/>
            <a:endCxn id="15" idx="1"/>
          </p:cNvCxnSpPr>
          <p:nvPr/>
        </p:nvCxnSpPr>
        <p:spPr>
          <a:xfrm>
            <a:off x="4779543" y="5322027"/>
            <a:ext cx="1510936" cy="75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CCD1A4B-A779-7815-0BD3-76600229FFB9}"/>
              </a:ext>
            </a:extLst>
          </p:cNvPr>
          <p:cNvSpPr txBox="1"/>
          <p:nvPr/>
        </p:nvSpPr>
        <p:spPr>
          <a:xfrm rot="5400000">
            <a:off x="5136296" y="511644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FUSION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07384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14765"/>
            <a:ext cx="10622280" cy="1325563"/>
          </a:xfrm>
        </p:spPr>
        <p:txBody>
          <a:bodyPr>
            <a:normAutofit/>
          </a:bodyPr>
          <a:lstStyle/>
          <a:p>
            <a:r>
              <a:rPr lang="en-US" sz="3000" dirty="0"/>
              <a:t>Proposition (2/2)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  <a:ln>
                <a:noFill/>
              </a:ln>
            </p:spPr>
            <p:txBody>
              <a:bodyPr>
                <a:normAutofit/>
              </a:bodyPr>
              <a:lstStyle/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dirty="0"/>
                  <a:t>Combine JVET-AE0137 and JVET-AF0132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r>
                  <a:rPr lang="en-US" sz="1800" u="sng" dirty="0"/>
                  <a:t>JVET-AF0132 aspect: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𝐼𝑃𝑀</m:t>
                        </m:r>
                      </m:e>
                      <m:sub>
                        <m:r>
                          <a:rPr lang="en-US" sz="19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900" i="1" dirty="0">
                    <a:cs typeface="Times New Roman" panose="02020603050405020304" pitchFamily="18" charset="0"/>
                  </a:rPr>
                  <a:t> </a:t>
                </a:r>
                <a:r>
                  <a:rPr lang="en-US" sz="1900" dirty="0">
                    <a:cs typeface="Times New Roman" panose="02020603050405020304" pitchFamily="18" charset="0"/>
                  </a:rPr>
                  <a:t>usage of</a:t>
                </a:r>
                <a:r>
                  <a:rPr lang="en-US" sz="1900" i="1" dirty="0">
                    <a:cs typeface="Times New Roman" panose="02020603050405020304" pitchFamily="18" charset="0"/>
                  </a:rPr>
                  <a:t> </a:t>
                </a:r>
                <a:r>
                  <a:rPr lang="en-US" sz="1900" dirty="0">
                    <a:cs typeface="Times New Roman" panose="02020603050405020304" pitchFamily="18" charset="0"/>
                  </a:rPr>
                  <a:t>reference line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9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</m:oMath>
                </a14:m>
                <a:r>
                  <a:rPr lang="en-US" sz="1900" dirty="0">
                    <a:cs typeface="Times New Roman" panose="02020603050405020304" pitchFamily="18" charset="0"/>
                  </a:rPr>
                  <a:t> 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9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a:rPr lang="en-CA" sz="19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GB" sz="1900" dirty="0">
                    <a:cs typeface="Times New Roman" panose="02020603050405020304" pitchFamily="18" charset="0"/>
                  </a:rPr>
                  <a:t> is modified as follows:</a:t>
                </a:r>
              </a:p>
              <a:p>
                <a:pPr marL="800100" lvl="1" indent="-342900" algn="just" hangingPunct="0">
                  <a:spcBef>
                    <a:spcPts val="680"/>
                  </a:spcBef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-196215" algn="l"/>
                    <a:tab pos="18034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endParaRPr lang="en-GB" sz="1600" dirty="0">
                  <a:cs typeface="Times New Roman" panose="02020603050405020304" pitchFamily="18" charset="0"/>
                </a:endParaRPr>
              </a:p>
              <a:p>
                <a:pPr marL="800100" lvl="1" indent="-342900" algn="just" hangingPunct="0">
                  <a:spcBef>
                    <a:spcPts val="680"/>
                  </a:spcBef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-196215" algn="l"/>
                    <a:tab pos="18034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GB" sz="1800" dirty="0">
                    <a:cs typeface="Times New Roman" panose="02020603050405020304" pitchFamily="18" charset="0"/>
                  </a:rPr>
                  <a:t>If all of the following conditions are true, </a:t>
                </a:r>
                <a14:m>
                  <m:oMath xmlns:m="http://schemas.openxmlformats.org/officeDocument/2006/math">
                    <m:r>
                      <a:rPr lang="en-CA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  <m:r>
                      <a:rPr lang="en-CA" sz="18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CA" sz="1800" dirty="0">
                    <a:cs typeface="Times New Roman" panose="02020603050405020304" pitchFamily="18" charset="0"/>
                  </a:rPr>
                  <a:t> is chosen</a:t>
                </a:r>
                <a:r>
                  <a:rPr lang="en-GB" sz="1800" dirty="0">
                    <a:cs typeface="Times New Roman" panose="02020603050405020304" pitchFamily="18" charset="0"/>
                  </a:rPr>
                  <a:t>.</a:t>
                </a:r>
                <a:endParaRPr lang="fr-FR" sz="1800" dirty="0">
                  <a:cs typeface="Times New Roman" panose="02020603050405020304" pitchFamily="18" charset="0"/>
                </a:endParaRPr>
              </a:p>
              <a:p>
                <a:pPr marL="1257300" lvl="2" indent="-342900"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sz="1600" dirty="0">
                    <a:cs typeface="Times New Roman" panose="02020603050405020304" pitchFamily="18" charset="0"/>
                  </a:rPr>
                  <a:t>the current block is not ISP block</a:t>
                </a:r>
                <a:endParaRPr lang="fr-FR" sz="1600" dirty="0">
                  <a:cs typeface="Times New Roman" panose="02020603050405020304" pitchFamily="18" charset="0"/>
                </a:endParaRPr>
              </a:p>
              <a:p>
                <a:pPr marL="1257300" lvl="2" indent="-342900"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sz="1600" u="sng" dirty="0">
                    <a:cs typeface="Times New Roman" panose="02020603050405020304" pitchFamily="18" charset="0"/>
                  </a:rPr>
                  <a:t>both the first mode and second mode are angular prediction mode</a:t>
                </a:r>
                <a:endParaRPr lang="fr-FR" sz="1600" u="sng" dirty="0">
                  <a:cs typeface="Times New Roman" panose="02020603050405020304" pitchFamily="18" charset="0"/>
                </a:endParaRPr>
              </a:p>
              <a:p>
                <a:pPr marL="1257300" lvl="2" indent="-342900"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sz="1600" dirty="0">
                    <a:cs typeface="Times New Roman" panose="02020603050405020304" pitchFamily="18" charset="0"/>
                  </a:rPr>
                  <a:t>all of the following conditions are false</a:t>
                </a:r>
                <a:endParaRPr lang="fr-FR" sz="1600" dirty="0">
                  <a:cs typeface="Times New Roman" panose="02020603050405020304" pitchFamily="18" charset="0"/>
                </a:endParaRPr>
              </a:p>
              <a:p>
                <a:pPr marL="1714500" lvl="3" indent="-342900" algn="just" hangingPunct="0">
                  <a:spcBef>
                    <a:spcPts val="680"/>
                  </a:spcBef>
                  <a:buFont typeface="Wingdings" panose="05000000000000000000" pitchFamily="2" charset="2"/>
                  <a:buChar char="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50800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US" u="sng" dirty="0">
                    <a:cs typeface="Times New Roman" panose="02020603050405020304" pitchFamily="18" charset="0"/>
                  </a:rPr>
                  <a:t>abs(predModeIntra1 – predModeIntra2) is greater than Threshold (4 or 8)</a:t>
                </a:r>
                <a:endParaRPr lang="fr-FR" u="sng" dirty="0">
                  <a:cs typeface="Times New Roman" panose="02020603050405020304" pitchFamily="18" charset="0"/>
                </a:endParaRPr>
              </a:p>
              <a:p>
                <a:pPr marL="1714500" lvl="3" indent="-342900" algn="just" hangingPunct="0">
                  <a:spcBef>
                    <a:spcPts val="680"/>
                  </a:spcBef>
                  <a:buFont typeface="Wingdings" panose="05000000000000000000" pitchFamily="2" charset="2"/>
                  <a:buChar char="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50800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US" u="sng" dirty="0">
                    <a:cs typeface="Times New Roman" panose="02020603050405020304" pitchFamily="18" charset="0"/>
                  </a:rPr>
                  <a:t>(predModeIntra1 - EXT_HOR_IDX) * (predModeIntra2 - EXT_HOR_IDX) is less than 0.</a:t>
                </a:r>
                <a:endParaRPr lang="fr-FR" u="sng" dirty="0">
                  <a:cs typeface="Times New Roman" panose="02020603050405020304" pitchFamily="18" charset="0"/>
                </a:endParaRPr>
              </a:p>
              <a:p>
                <a:pPr marL="1714500" lvl="3" indent="-342900" algn="just" hangingPunct="0">
                  <a:spcBef>
                    <a:spcPts val="680"/>
                  </a:spcBef>
                  <a:buFont typeface="Wingdings" panose="05000000000000000000" pitchFamily="2" charset="2"/>
                  <a:buChar char="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50800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US" u="sng" dirty="0">
                    <a:cs typeface="Times New Roman" panose="02020603050405020304" pitchFamily="18" charset="0"/>
                  </a:rPr>
                  <a:t>(predModeIntra1 - EXT_VER_IDX) * (predModeIntra2 - EXT_VER_IDX) is less than 0.</a:t>
                </a:r>
                <a:endParaRPr lang="fr-FR" u="sng" dirty="0">
                  <a:cs typeface="Times New Roman" panose="02020603050405020304" pitchFamily="18" charset="0"/>
                </a:endParaRPr>
              </a:p>
              <a:p>
                <a:pPr marL="800100" lvl="1" indent="-342900" algn="just" hangingPunct="0">
                  <a:spcBef>
                    <a:spcPts val="680"/>
                  </a:spcBef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-196215" algn="l"/>
                    <a:tab pos="18034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endParaRPr lang="en-CA" sz="1600" dirty="0">
                  <a:cs typeface="Times New Roman" panose="02020603050405020304" pitchFamily="18" charset="0"/>
                </a:endParaRPr>
              </a:p>
              <a:p>
                <a:pPr marL="800100" lvl="1" indent="-342900" algn="just" hangingPunct="0">
                  <a:spcBef>
                    <a:spcPts val="680"/>
                  </a:spcBef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-196215" algn="l"/>
                    <a:tab pos="18034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sz="1600" dirty="0">
                    <a:cs typeface="Times New Roman" panose="02020603050405020304" pitchFamily="18" charset="0"/>
                  </a:rPr>
                  <a:t>Otherwise, </a:t>
                </a:r>
                <a14:m>
                  <m:oMath xmlns:m="http://schemas.openxmlformats.org/officeDocument/2006/math">
                    <m:r>
                      <a:rPr lang="en-CA" sz="16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CA" sz="1600" dirty="0">
                    <a:cs typeface="Times New Roman" panose="02020603050405020304" pitchFamily="18" charset="0"/>
                  </a:rPr>
                  <a:t> is chosen.</a:t>
                </a:r>
                <a:endParaRPr lang="fr-FR" sz="1600" dirty="0"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GB" sz="1800" dirty="0">
                  <a:cs typeface="Times New Roman" panose="02020603050405020304" pitchFamily="18" charset="0"/>
                </a:endParaRP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fr-FR" sz="1800" u="sng" dirty="0"/>
              </a:p>
              <a:p>
                <a:pPr marL="0" indent="0" hangingPunct="0">
                  <a:spcBef>
                    <a:spcPts val="680"/>
                  </a:spcBef>
                  <a:buNone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600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US" sz="1600" dirty="0"/>
              </a:p>
            </p:txBody>
          </p:sp>
        </mc:Choice>
        <mc:Fallback xmlns="">
          <p:sp>
            <p:nvSpPr>
              <p:cNvPr id="8" name="Content Placeholder 7">
                <a:extLst>
                  <a:ext uri="{FF2B5EF4-FFF2-40B4-BE49-F238E27FC236}">
                    <a16:creationId xmlns:a16="http://schemas.microsoft.com/office/drawing/2014/main" id="{E07F1DA6-26C7-57AA-0553-C2AF6ABE11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7330" y="1009497"/>
                <a:ext cx="11657340" cy="5288306"/>
              </a:xfr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2">
            <a:extLst>
              <a:ext uri="{FF2B5EF4-FFF2-40B4-BE49-F238E27FC236}">
                <a16:creationId xmlns:a16="http://schemas.microsoft.com/office/drawing/2014/main" id="{872910D3-DBDE-C24E-1354-8D8BEC553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88" y="6364663"/>
            <a:ext cx="1373257" cy="35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28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-15933"/>
            <a:ext cx="10622280" cy="132556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155201"/>
            <a:ext cx="10622280" cy="450850"/>
          </a:xfrm>
        </p:spPr>
        <p:txBody>
          <a:bodyPr>
            <a:noAutofit/>
          </a:bodyPr>
          <a:lstStyle/>
          <a:p>
            <a:r>
              <a:rPr lang="en-US" sz="2000" dirty="0"/>
              <a:t>On top of ECM-10.0: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-0.06</a:t>
            </a:r>
            <a:r>
              <a:rPr lang="en-US" sz="2000"/>
              <a:t>% luma </a:t>
            </a:r>
            <a:r>
              <a:rPr lang="en-US" sz="2000" dirty="0"/>
              <a:t>gain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r>
              <a:rPr lang="en-US" sz="1600" dirty="0"/>
              <a:t>						       </a:t>
            </a:r>
            <a:r>
              <a:rPr lang="en-US" sz="2000" dirty="0"/>
              <a:t>				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3CA4069-AC93-4FF8-3778-2E5DD079A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88" y="6364663"/>
            <a:ext cx="1373257" cy="35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F31032F-4426-C4EF-47E9-B6044E5E1A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14958"/>
              </p:ext>
            </p:extLst>
          </p:nvPr>
        </p:nvGraphicFramePr>
        <p:xfrm>
          <a:off x="2941607" y="2514948"/>
          <a:ext cx="6078322" cy="2977272"/>
        </p:xfrm>
        <a:graphic>
          <a:graphicData uri="http://schemas.openxmlformats.org/drawingml/2006/table">
            <a:tbl>
              <a:tblPr/>
              <a:tblGrid>
                <a:gridCol w="788548">
                  <a:extLst>
                    <a:ext uri="{9D8B030D-6E8A-4147-A177-3AD203B41FA5}">
                      <a16:colId xmlns:a16="http://schemas.microsoft.com/office/drawing/2014/main" val="494142446"/>
                    </a:ext>
                  </a:extLst>
                </a:gridCol>
                <a:gridCol w="881629">
                  <a:extLst>
                    <a:ext uri="{9D8B030D-6E8A-4147-A177-3AD203B41FA5}">
                      <a16:colId xmlns:a16="http://schemas.microsoft.com/office/drawing/2014/main" val="1593218450"/>
                    </a:ext>
                  </a:extLst>
                </a:gridCol>
                <a:gridCol w="881629">
                  <a:extLst>
                    <a:ext uri="{9D8B030D-6E8A-4147-A177-3AD203B41FA5}">
                      <a16:colId xmlns:a16="http://schemas.microsoft.com/office/drawing/2014/main" val="2984813453"/>
                    </a:ext>
                  </a:extLst>
                </a:gridCol>
                <a:gridCol w="881629">
                  <a:extLst>
                    <a:ext uri="{9D8B030D-6E8A-4147-A177-3AD203B41FA5}">
                      <a16:colId xmlns:a16="http://schemas.microsoft.com/office/drawing/2014/main" val="1336707711"/>
                    </a:ext>
                  </a:extLst>
                </a:gridCol>
                <a:gridCol w="881629">
                  <a:extLst>
                    <a:ext uri="{9D8B030D-6E8A-4147-A177-3AD203B41FA5}">
                      <a16:colId xmlns:a16="http://schemas.microsoft.com/office/drawing/2014/main" val="3043000506"/>
                    </a:ext>
                  </a:extLst>
                </a:gridCol>
                <a:gridCol w="881629">
                  <a:extLst>
                    <a:ext uri="{9D8B030D-6E8A-4147-A177-3AD203B41FA5}">
                      <a16:colId xmlns:a16="http://schemas.microsoft.com/office/drawing/2014/main" val="2464488349"/>
                    </a:ext>
                  </a:extLst>
                </a:gridCol>
                <a:gridCol w="881629">
                  <a:extLst>
                    <a:ext uri="{9D8B030D-6E8A-4147-A177-3AD203B41FA5}">
                      <a16:colId xmlns:a16="http://schemas.microsoft.com/office/drawing/2014/main" val="3088368323"/>
                    </a:ext>
                  </a:extLst>
                </a:gridCol>
              </a:tblGrid>
              <a:tr h="248106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136294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968847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4646971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426375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2637057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8461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631875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99,6%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663570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321395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97,7%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085301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953630"/>
                  </a:ext>
                </a:extLst>
              </a:tr>
              <a:tr h="248106"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19783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52413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181" y="-64340"/>
            <a:ext cx="10622280" cy="1325563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671" y="1034578"/>
            <a:ext cx="10553790" cy="5139895"/>
          </a:xfrm>
        </p:spPr>
        <p:txBody>
          <a:bodyPr>
            <a:noAutofit/>
          </a:bodyPr>
          <a:lstStyle/>
          <a:p>
            <a:endParaRPr lang="en-US" dirty="0"/>
          </a:p>
          <a:p>
            <a:r>
              <a:rPr lang="en-US" u="sng" dirty="0"/>
              <a:t>TIMD fusion </a:t>
            </a:r>
            <a:r>
              <a:rPr lang="en-US" dirty="0"/>
              <a:t>with:</a:t>
            </a:r>
          </a:p>
          <a:p>
            <a:pPr lvl="1"/>
            <a:r>
              <a:rPr lang="en-US" dirty="0"/>
              <a:t>Third non-angular TIMD mode </a:t>
            </a:r>
          </a:p>
          <a:p>
            <a:pPr lvl="1"/>
            <a:r>
              <a:rPr lang="en-US" dirty="0"/>
              <a:t>Second TIMD mode reference line depends on second and first TIMD modes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Luma gains -0.06% (AI) consistent over classes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Propose for study in next round of EE2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JVET-AF0248</a:t>
            </a: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B3E207D-1BA9-A3C3-7067-CD194E6CC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388" y="6364663"/>
            <a:ext cx="1373257" cy="35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18202</TotalTime>
  <Words>574</Words>
  <Application>Microsoft Office PowerPoint</Application>
  <PresentationFormat>Widescreen</PresentationFormat>
  <Paragraphs>145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Agency FB</vt:lpstr>
      <vt:lpstr>Arial</vt:lpstr>
      <vt:lpstr>Calibri</vt:lpstr>
      <vt:lpstr>Cambria Math</vt:lpstr>
      <vt:lpstr>Century Gothic</vt:lpstr>
      <vt:lpstr>Times New Roman</vt:lpstr>
      <vt:lpstr>Verdana</vt:lpstr>
      <vt:lpstr>Wingdings</vt:lpstr>
      <vt:lpstr>Office Theme</vt:lpstr>
      <vt:lpstr>1_Office Theme</vt:lpstr>
      <vt:lpstr>2_Office Theme</vt:lpstr>
      <vt:lpstr> JVET-AF0248  Non-EE2: TIMD fusion optimization</vt:lpstr>
      <vt:lpstr>Background</vt:lpstr>
      <vt:lpstr>Proposition (1/2)</vt:lpstr>
      <vt:lpstr>Proposition (2/2)</vt:lpstr>
      <vt:lpstr>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Pierre Andrivon</cp:lastModifiedBy>
  <cp:revision>519</cp:revision>
  <cp:lastPrinted>2019-07-30T14:28:07Z</cp:lastPrinted>
  <dcterms:created xsi:type="dcterms:W3CDTF">2020-02-24T15:31:07Z</dcterms:created>
  <dcterms:modified xsi:type="dcterms:W3CDTF">2023-10-13T09:03:11Z</dcterms:modified>
</cp:coreProperties>
</file>