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119" r:id="rId6"/>
    <p:sldId id="1120" r:id="rId7"/>
    <p:sldId id="1121"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2F6"/>
    <a:srgbClr val="ACBACF"/>
    <a:srgbClr val="F2F3F5"/>
    <a:srgbClr val="FFFFFF"/>
    <a:srgbClr val="4C5B6E"/>
    <a:srgbClr val="496471"/>
    <a:srgbClr val="F2F5F8"/>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4E201-A175-43FB-81F2-E13AAD181D6F}" v="215" dt="2023-10-14T15:40:29.3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4660"/>
  </p:normalViewPr>
  <p:slideViewPr>
    <p:cSldViewPr snapToGrid="0">
      <p:cViewPr varScale="1">
        <p:scale>
          <a:sx n="75" d="100"/>
          <a:sy n="75" d="100"/>
        </p:scale>
        <p:origin x="998"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b Verba" userId="3c312893-5bd9-4666-9b74-563d88f042f4" providerId="ADAL" clId="{5B94E201-A175-43FB-81F2-E13AAD181D6F}"/>
    <pc:docChg chg="undo redo custSel addSld delSld modSld sldOrd">
      <pc:chgData name="Gleb Verba" userId="3c312893-5bd9-4666-9b74-563d88f042f4" providerId="ADAL" clId="{5B94E201-A175-43FB-81F2-E13AAD181D6F}" dt="2023-10-14T15:57:06.427" v="1892" actId="478"/>
      <pc:docMkLst>
        <pc:docMk/>
      </pc:docMkLst>
      <pc:sldChg chg="modSp mod">
        <pc:chgData name="Gleb Verba" userId="3c312893-5bd9-4666-9b74-563d88f042f4" providerId="ADAL" clId="{5B94E201-A175-43FB-81F2-E13AAD181D6F}" dt="2023-10-14T09:55:56.793" v="355" actId="20577"/>
        <pc:sldMkLst>
          <pc:docMk/>
          <pc:sldMk cId="1371011236" sldId="1116"/>
        </pc:sldMkLst>
        <pc:spChg chg="mod">
          <ac:chgData name="Gleb Verba" userId="3c312893-5bd9-4666-9b74-563d88f042f4" providerId="ADAL" clId="{5B94E201-A175-43FB-81F2-E13AAD181D6F}" dt="2023-10-14T09:55:56.793" v="355" actId="20577"/>
          <ac:spMkLst>
            <pc:docMk/>
            <pc:sldMk cId="1371011236" sldId="1116"/>
            <ac:spMk id="3" creationId="{2584845F-75C2-415A-8317-9BE337A0A649}"/>
          </ac:spMkLst>
        </pc:spChg>
      </pc:sldChg>
      <pc:sldChg chg="addSp delSp modSp new del mod modClrScheme chgLayout">
        <pc:chgData name="Gleb Verba" userId="3c312893-5bd9-4666-9b74-563d88f042f4" providerId="ADAL" clId="{5B94E201-A175-43FB-81F2-E13AAD181D6F}" dt="2023-10-14T15:43:42.855" v="1866" actId="47"/>
        <pc:sldMkLst>
          <pc:docMk/>
          <pc:sldMk cId="3777268807" sldId="1117"/>
        </pc:sldMkLst>
        <pc:spChg chg="del mod ord">
          <ac:chgData name="Gleb Verba" userId="3c312893-5bd9-4666-9b74-563d88f042f4" providerId="ADAL" clId="{5B94E201-A175-43FB-81F2-E13AAD181D6F}" dt="2023-10-14T09:43:57.749" v="10" actId="700"/>
          <ac:spMkLst>
            <pc:docMk/>
            <pc:sldMk cId="3777268807" sldId="1117"/>
            <ac:spMk id="2" creationId="{9188BF5B-8A95-30D8-0320-1205A4DA2ACB}"/>
          </ac:spMkLst>
        </pc:spChg>
        <pc:spChg chg="del mod ord">
          <ac:chgData name="Gleb Verba" userId="3c312893-5bd9-4666-9b74-563d88f042f4" providerId="ADAL" clId="{5B94E201-A175-43FB-81F2-E13AAD181D6F}" dt="2023-10-14T09:43:57.749" v="10" actId="700"/>
          <ac:spMkLst>
            <pc:docMk/>
            <pc:sldMk cId="3777268807" sldId="1117"/>
            <ac:spMk id="3" creationId="{EF84BD75-7B4B-3EBD-1CFD-5F537964EE09}"/>
          </ac:spMkLst>
        </pc:spChg>
        <pc:spChg chg="del">
          <ac:chgData name="Gleb Verba" userId="3c312893-5bd9-4666-9b74-563d88f042f4" providerId="ADAL" clId="{5B94E201-A175-43FB-81F2-E13AAD181D6F}" dt="2023-10-14T09:43:57.749" v="10" actId="700"/>
          <ac:spMkLst>
            <pc:docMk/>
            <pc:sldMk cId="3777268807" sldId="1117"/>
            <ac:spMk id="4" creationId="{E0E6B986-3218-AB9F-C247-B978409781B2}"/>
          </ac:spMkLst>
        </pc:spChg>
        <pc:spChg chg="del">
          <ac:chgData name="Gleb Verba" userId="3c312893-5bd9-4666-9b74-563d88f042f4" providerId="ADAL" clId="{5B94E201-A175-43FB-81F2-E13AAD181D6F}" dt="2023-10-14T09:43:57.749" v="10" actId="700"/>
          <ac:spMkLst>
            <pc:docMk/>
            <pc:sldMk cId="3777268807" sldId="1117"/>
            <ac:spMk id="5" creationId="{6EFD0CBB-B869-4D4D-4C54-F96875A9E3BF}"/>
          </ac:spMkLst>
        </pc:spChg>
        <pc:spChg chg="del mod ord">
          <ac:chgData name="Gleb Verba" userId="3c312893-5bd9-4666-9b74-563d88f042f4" providerId="ADAL" clId="{5B94E201-A175-43FB-81F2-E13AAD181D6F}" dt="2023-10-14T09:43:57.749" v="10" actId="700"/>
          <ac:spMkLst>
            <pc:docMk/>
            <pc:sldMk cId="3777268807" sldId="1117"/>
            <ac:spMk id="6" creationId="{74351991-9CA6-EA17-E5D1-63BC584AAB83}"/>
          </ac:spMkLst>
        </pc:spChg>
        <pc:spChg chg="add mod ord">
          <ac:chgData name="Gleb Verba" userId="3c312893-5bd9-4666-9b74-563d88f042f4" providerId="ADAL" clId="{5B94E201-A175-43FB-81F2-E13AAD181D6F}" dt="2023-10-14T09:44:14.048" v="26" actId="20577"/>
          <ac:spMkLst>
            <pc:docMk/>
            <pc:sldMk cId="3777268807" sldId="1117"/>
            <ac:spMk id="7" creationId="{FBCFFC32-5787-B2C2-FD86-B811FB7F5CDD}"/>
          </ac:spMkLst>
        </pc:spChg>
        <pc:spChg chg="add mod ord">
          <ac:chgData name="Gleb Verba" userId="3c312893-5bd9-4666-9b74-563d88f042f4" providerId="ADAL" clId="{5B94E201-A175-43FB-81F2-E13AAD181D6F}" dt="2023-10-14T09:43:57.749" v="10" actId="700"/>
          <ac:spMkLst>
            <pc:docMk/>
            <pc:sldMk cId="3777268807" sldId="1117"/>
            <ac:spMk id="8" creationId="{39C3C8C0-884C-8752-C9C8-B3741249C5EC}"/>
          </ac:spMkLst>
        </pc:spChg>
        <pc:spChg chg="add mod ord">
          <ac:chgData name="Gleb Verba" userId="3c312893-5bd9-4666-9b74-563d88f042f4" providerId="ADAL" clId="{5B94E201-A175-43FB-81F2-E13AAD181D6F}" dt="2023-10-14T15:39:29.834" v="1779" actId="21"/>
          <ac:spMkLst>
            <pc:docMk/>
            <pc:sldMk cId="3777268807" sldId="1117"/>
            <ac:spMk id="9" creationId="{271FAF17-621E-8F75-9CDA-78E2D5C7478D}"/>
          </ac:spMkLst>
        </pc:spChg>
        <pc:spChg chg="mod topLvl">
          <ac:chgData name="Gleb Verba" userId="3c312893-5bd9-4666-9b74-563d88f042f4" providerId="ADAL" clId="{5B94E201-A175-43FB-81F2-E13AAD181D6F}" dt="2023-10-14T12:02:33.133" v="959" actId="571"/>
          <ac:spMkLst>
            <pc:docMk/>
            <pc:sldMk cId="3777268807" sldId="1117"/>
            <ac:spMk id="12" creationId="{864AE173-BE70-D298-B6BF-04E5B5CB1BE6}"/>
          </ac:spMkLst>
        </pc:spChg>
        <pc:spChg chg="mod topLvl">
          <ac:chgData name="Gleb Verba" userId="3c312893-5bd9-4666-9b74-563d88f042f4" providerId="ADAL" clId="{5B94E201-A175-43FB-81F2-E13AAD181D6F}" dt="2023-10-14T12:02:33.133" v="959" actId="571"/>
          <ac:spMkLst>
            <pc:docMk/>
            <pc:sldMk cId="3777268807" sldId="1117"/>
            <ac:spMk id="13" creationId="{AAFF9B00-A18F-05FB-F7CE-3B19B612CEBC}"/>
          </ac:spMkLst>
        </pc:spChg>
        <pc:spChg chg="mod topLvl">
          <ac:chgData name="Gleb Verba" userId="3c312893-5bd9-4666-9b74-563d88f042f4" providerId="ADAL" clId="{5B94E201-A175-43FB-81F2-E13AAD181D6F}" dt="2023-10-14T12:02:33.133" v="959" actId="571"/>
          <ac:spMkLst>
            <pc:docMk/>
            <pc:sldMk cId="3777268807" sldId="1117"/>
            <ac:spMk id="14" creationId="{1E511365-978C-E7A2-0CD5-8868F9B57424}"/>
          </ac:spMkLst>
        </pc:spChg>
        <pc:spChg chg="mod topLvl">
          <ac:chgData name="Gleb Verba" userId="3c312893-5bd9-4666-9b74-563d88f042f4" providerId="ADAL" clId="{5B94E201-A175-43FB-81F2-E13AAD181D6F}" dt="2023-10-14T12:02:33.133" v="959" actId="571"/>
          <ac:spMkLst>
            <pc:docMk/>
            <pc:sldMk cId="3777268807" sldId="1117"/>
            <ac:spMk id="15" creationId="{EEF255EB-FDC2-BE7C-2902-C2E69FC5FE66}"/>
          </ac:spMkLst>
        </pc:spChg>
        <pc:spChg chg="mod topLvl">
          <ac:chgData name="Gleb Verba" userId="3c312893-5bd9-4666-9b74-563d88f042f4" providerId="ADAL" clId="{5B94E201-A175-43FB-81F2-E13AAD181D6F}" dt="2023-10-14T12:13:38.480" v="1124" actId="14100"/>
          <ac:spMkLst>
            <pc:docMk/>
            <pc:sldMk cId="3777268807" sldId="1117"/>
            <ac:spMk id="16" creationId="{B758E2AB-F032-425F-966D-FB8236A66E5C}"/>
          </ac:spMkLst>
        </pc:spChg>
        <pc:spChg chg="mod topLvl">
          <ac:chgData name="Gleb Verba" userId="3c312893-5bd9-4666-9b74-563d88f042f4" providerId="ADAL" clId="{5B94E201-A175-43FB-81F2-E13AAD181D6F}" dt="2023-10-14T12:02:33.133" v="959" actId="571"/>
          <ac:spMkLst>
            <pc:docMk/>
            <pc:sldMk cId="3777268807" sldId="1117"/>
            <ac:spMk id="17" creationId="{7EC2DCDA-5BD5-F5F9-121F-874DA29DBA05}"/>
          </ac:spMkLst>
        </pc:spChg>
        <pc:spChg chg="mod topLvl">
          <ac:chgData name="Gleb Verba" userId="3c312893-5bd9-4666-9b74-563d88f042f4" providerId="ADAL" clId="{5B94E201-A175-43FB-81F2-E13AAD181D6F}" dt="2023-10-14T12:02:33.133" v="959" actId="571"/>
          <ac:spMkLst>
            <pc:docMk/>
            <pc:sldMk cId="3777268807" sldId="1117"/>
            <ac:spMk id="18" creationId="{7C4149F5-EBB1-4DEB-CBE0-AE05ABB9ED92}"/>
          </ac:spMkLst>
        </pc:spChg>
        <pc:spChg chg="mod topLvl">
          <ac:chgData name="Gleb Verba" userId="3c312893-5bd9-4666-9b74-563d88f042f4" providerId="ADAL" clId="{5B94E201-A175-43FB-81F2-E13AAD181D6F}" dt="2023-10-14T12:02:33.133" v="959" actId="571"/>
          <ac:spMkLst>
            <pc:docMk/>
            <pc:sldMk cId="3777268807" sldId="1117"/>
            <ac:spMk id="19" creationId="{A5AFE863-B33C-1AD8-9476-F801D0AB59D3}"/>
          </ac:spMkLst>
        </pc:spChg>
        <pc:spChg chg="add mod">
          <ac:chgData name="Gleb Verba" userId="3c312893-5bd9-4666-9b74-563d88f042f4" providerId="ADAL" clId="{5B94E201-A175-43FB-81F2-E13AAD181D6F}" dt="2023-10-14T12:50:09.782" v="1173" actId="14100"/>
          <ac:spMkLst>
            <pc:docMk/>
            <pc:sldMk cId="3777268807" sldId="1117"/>
            <ac:spMk id="25" creationId="{53F2BF31-72BE-2DCF-05F3-6B5B77D44B3A}"/>
          </ac:spMkLst>
        </pc:spChg>
        <pc:spChg chg="add mod">
          <ac:chgData name="Gleb Verba" userId="3c312893-5bd9-4666-9b74-563d88f042f4" providerId="ADAL" clId="{5B94E201-A175-43FB-81F2-E13AAD181D6F}" dt="2023-10-14T12:02:33.133" v="959" actId="571"/>
          <ac:spMkLst>
            <pc:docMk/>
            <pc:sldMk cId="3777268807" sldId="1117"/>
            <ac:spMk id="26" creationId="{525929BE-E806-FFD3-1E94-106ED02AF62B}"/>
          </ac:spMkLst>
        </pc:spChg>
        <pc:spChg chg="add mod">
          <ac:chgData name="Gleb Verba" userId="3c312893-5bd9-4666-9b74-563d88f042f4" providerId="ADAL" clId="{5B94E201-A175-43FB-81F2-E13AAD181D6F}" dt="2023-10-14T12:03:02.472" v="973" actId="1076"/>
          <ac:spMkLst>
            <pc:docMk/>
            <pc:sldMk cId="3777268807" sldId="1117"/>
            <ac:spMk id="30" creationId="{150974A6-4BE9-1CEE-D0A8-E254E0DF71E5}"/>
          </ac:spMkLst>
        </pc:spChg>
        <pc:grpChg chg="add del mod">
          <ac:chgData name="Gleb Verba" userId="3c312893-5bd9-4666-9b74-563d88f042f4" providerId="ADAL" clId="{5B94E201-A175-43FB-81F2-E13AAD181D6F}" dt="2023-10-14T11:58:49.935" v="902" actId="165"/>
          <ac:grpSpMkLst>
            <pc:docMk/>
            <pc:sldMk cId="3777268807" sldId="1117"/>
            <ac:grpSpMk id="11" creationId="{2484C327-7316-87E1-9F75-0D6D0FC54415}"/>
          </ac:grpSpMkLst>
        </pc:grpChg>
        <pc:grpChg chg="add del mod">
          <ac:chgData name="Gleb Verba" userId="3c312893-5bd9-4666-9b74-563d88f042f4" providerId="ADAL" clId="{5B94E201-A175-43FB-81F2-E13AAD181D6F}" dt="2023-10-14T14:45:04.547" v="1242" actId="21"/>
          <ac:grpSpMkLst>
            <pc:docMk/>
            <pc:sldMk cId="3777268807" sldId="1117"/>
            <ac:grpSpMk id="29" creationId="{238EA717-BAA1-9BF2-DD9C-49B8250508C5}"/>
          </ac:grpSpMkLst>
        </pc:grpChg>
        <pc:picChg chg="add del mod">
          <ac:chgData name="Gleb Verba" userId="3c312893-5bd9-4666-9b74-563d88f042f4" providerId="ADAL" clId="{5B94E201-A175-43FB-81F2-E13AAD181D6F}" dt="2023-10-14T11:55:22.639" v="848" actId="478"/>
          <ac:picMkLst>
            <pc:docMk/>
            <pc:sldMk cId="3777268807" sldId="1117"/>
            <ac:picMk id="10" creationId="{13AD877E-14B1-211D-F6A6-0F0F09EF4CE0}"/>
          </ac:picMkLst>
        </pc:picChg>
        <pc:cxnChg chg="add mod">
          <ac:chgData name="Gleb Verba" userId="3c312893-5bd9-4666-9b74-563d88f042f4" providerId="ADAL" clId="{5B94E201-A175-43FB-81F2-E13AAD181D6F}" dt="2023-10-14T12:02:33.133" v="959" actId="571"/>
          <ac:cxnSpMkLst>
            <pc:docMk/>
            <pc:sldMk cId="3777268807" sldId="1117"/>
            <ac:cxnSpMk id="21" creationId="{6AC70460-644B-6149-BA0F-59D578001C96}"/>
          </ac:cxnSpMkLst>
        </pc:cxnChg>
        <pc:cxnChg chg="add mod">
          <ac:chgData name="Gleb Verba" userId="3c312893-5bd9-4666-9b74-563d88f042f4" providerId="ADAL" clId="{5B94E201-A175-43FB-81F2-E13AAD181D6F}" dt="2023-10-14T12:02:33.133" v="959" actId="571"/>
          <ac:cxnSpMkLst>
            <pc:docMk/>
            <pc:sldMk cId="3777268807" sldId="1117"/>
            <ac:cxnSpMk id="23" creationId="{55774B9A-4C1C-F6F1-4D45-0981FF0221DC}"/>
          </ac:cxnSpMkLst>
        </pc:cxnChg>
      </pc:sldChg>
      <pc:sldChg chg="new del">
        <pc:chgData name="Gleb Verba" userId="3c312893-5bd9-4666-9b74-563d88f042f4" providerId="ADAL" clId="{5B94E201-A175-43FB-81F2-E13AAD181D6F}" dt="2023-10-14T09:44:08.632" v="12" actId="680"/>
        <pc:sldMkLst>
          <pc:docMk/>
          <pc:sldMk cId="1061624018" sldId="1118"/>
        </pc:sldMkLst>
      </pc:sldChg>
      <pc:sldChg chg="addSp modSp new del mod">
        <pc:chgData name="Gleb Verba" userId="3c312893-5bd9-4666-9b74-563d88f042f4" providerId="ADAL" clId="{5B94E201-A175-43FB-81F2-E13AAD181D6F}" dt="2023-10-14T15:08:08.801" v="1599" actId="47"/>
        <pc:sldMkLst>
          <pc:docMk/>
          <pc:sldMk cId="1180294266" sldId="1118"/>
        </pc:sldMkLst>
        <pc:spChg chg="mod">
          <ac:chgData name="Gleb Verba" userId="3c312893-5bd9-4666-9b74-563d88f042f4" providerId="ADAL" clId="{5B94E201-A175-43FB-81F2-E13AAD181D6F}" dt="2023-10-14T09:51:21.756" v="181" actId="20577"/>
          <ac:spMkLst>
            <pc:docMk/>
            <pc:sldMk cId="1180294266" sldId="1118"/>
            <ac:spMk id="2" creationId="{B1EEAE20-5558-42D7-1F5B-FA139F574454}"/>
          </ac:spMkLst>
        </pc:spChg>
        <pc:spChg chg="mod">
          <ac:chgData name="Gleb Verba" userId="3c312893-5bd9-4666-9b74-563d88f042f4" providerId="ADAL" clId="{5B94E201-A175-43FB-81F2-E13AAD181D6F}" dt="2023-10-14T12:50:31.511" v="1176" actId="404"/>
          <ac:spMkLst>
            <pc:docMk/>
            <pc:sldMk cId="1180294266" sldId="1118"/>
            <ac:spMk id="3" creationId="{98CB5D13-FAE7-1C87-7B32-998C4B011271}"/>
          </ac:spMkLst>
        </pc:spChg>
        <pc:spChg chg="mod">
          <ac:chgData name="Gleb Verba" userId="3c312893-5bd9-4666-9b74-563d88f042f4" providerId="ADAL" clId="{5B94E201-A175-43FB-81F2-E13AAD181D6F}" dt="2023-10-14T14:45:05.939" v="1243"/>
          <ac:spMkLst>
            <pc:docMk/>
            <pc:sldMk cId="1180294266" sldId="1118"/>
            <ac:spMk id="6" creationId="{0B122DAF-F457-31CF-B058-C4B19AF9D93F}"/>
          </ac:spMkLst>
        </pc:spChg>
        <pc:spChg chg="mod">
          <ac:chgData name="Gleb Verba" userId="3c312893-5bd9-4666-9b74-563d88f042f4" providerId="ADAL" clId="{5B94E201-A175-43FB-81F2-E13AAD181D6F}" dt="2023-10-14T14:45:05.939" v="1243"/>
          <ac:spMkLst>
            <pc:docMk/>
            <pc:sldMk cId="1180294266" sldId="1118"/>
            <ac:spMk id="7" creationId="{B2F4F03D-6F5D-576A-0E1D-639809885625}"/>
          </ac:spMkLst>
        </pc:spChg>
        <pc:spChg chg="mod">
          <ac:chgData name="Gleb Verba" userId="3c312893-5bd9-4666-9b74-563d88f042f4" providerId="ADAL" clId="{5B94E201-A175-43FB-81F2-E13AAD181D6F}" dt="2023-10-14T14:45:05.939" v="1243"/>
          <ac:spMkLst>
            <pc:docMk/>
            <pc:sldMk cId="1180294266" sldId="1118"/>
            <ac:spMk id="8" creationId="{844C853B-0A7D-4528-2CD6-ADC8ACF5F5AC}"/>
          </ac:spMkLst>
        </pc:spChg>
        <pc:spChg chg="mod">
          <ac:chgData name="Gleb Verba" userId="3c312893-5bd9-4666-9b74-563d88f042f4" providerId="ADAL" clId="{5B94E201-A175-43FB-81F2-E13AAD181D6F}" dt="2023-10-14T14:45:05.939" v="1243"/>
          <ac:spMkLst>
            <pc:docMk/>
            <pc:sldMk cId="1180294266" sldId="1118"/>
            <ac:spMk id="9" creationId="{7506147A-8909-7E04-188A-43F656EAC590}"/>
          </ac:spMkLst>
        </pc:spChg>
        <pc:spChg chg="mod">
          <ac:chgData name="Gleb Verba" userId="3c312893-5bd9-4666-9b74-563d88f042f4" providerId="ADAL" clId="{5B94E201-A175-43FB-81F2-E13AAD181D6F}" dt="2023-10-14T14:45:05.939" v="1243"/>
          <ac:spMkLst>
            <pc:docMk/>
            <pc:sldMk cId="1180294266" sldId="1118"/>
            <ac:spMk id="10" creationId="{56C06EE4-23FC-32D0-79BF-D340CD7FB3A8}"/>
          </ac:spMkLst>
        </pc:spChg>
        <pc:spChg chg="mod">
          <ac:chgData name="Gleb Verba" userId="3c312893-5bd9-4666-9b74-563d88f042f4" providerId="ADAL" clId="{5B94E201-A175-43FB-81F2-E13AAD181D6F}" dt="2023-10-14T14:45:05.939" v="1243"/>
          <ac:spMkLst>
            <pc:docMk/>
            <pc:sldMk cId="1180294266" sldId="1118"/>
            <ac:spMk id="11" creationId="{DF7C0635-715E-B246-8311-4DB3F899C091}"/>
          </ac:spMkLst>
        </pc:spChg>
        <pc:spChg chg="mod">
          <ac:chgData name="Gleb Verba" userId="3c312893-5bd9-4666-9b74-563d88f042f4" providerId="ADAL" clId="{5B94E201-A175-43FB-81F2-E13AAD181D6F}" dt="2023-10-14T14:45:05.939" v="1243"/>
          <ac:spMkLst>
            <pc:docMk/>
            <pc:sldMk cId="1180294266" sldId="1118"/>
            <ac:spMk id="12" creationId="{5E1CAB58-3698-CEB7-8EE5-6EFC9971BAB2}"/>
          </ac:spMkLst>
        </pc:spChg>
        <pc:spChg chg="mod">
          <ac:chgData name="Gleb Verba" userId="3c312893-5bd9-4666-9b74-563d88f042f4" providerId="ADAL" clId="{5B94E201-A175-43FB-81F2-E13AAD181D6F}" dt="2023-10-14T14:45:05.939" v="1243"/>
          <ac:spMkLst>
            <pc:docMk/>
            <pc:sldMk cId="1180294266" sldId="1118"/>
            <ac:spMk id="13" creationId="{3B468873-115B-9942-6739-6B33D7698042}"/>
          </ac:spMkLst>
        </pc:spChg>
        <pc:spChg chg="mod">
          <ac:chgData name="Gleb Verba" userId="3c312893-5bd9-4666-9b74-563d88f042f4" providerId="ADAL" clId="{5B94E201-A175-43FB-81F2-E13AAD181D6F}" dt="2023-10-14T14:45:05.939" v="1243"/>
          <ac:spMkLst>
            <pc:docMk/>
            <pc:sldMk cId="1180294266" sldId="1118"/>
            <ac:spMk id="16" creationId="{D354A413-E318-B132-1536-3D9C7A1AA710}"/>
          </ac:spMkLst>
        </pc:spChg>
        <pc:spChg chg="mod">
          <ac:chgData name="Gleb Verba" userId="3c312893-5bd9-4666-9b74-563d88f042f4" providerId="ADAL" clId="{5B94E201-A175-43FB-81F2-E13AAD181D6F}" dt="2023-10-14T14:45:05.939" v="1243"/>
          <ac:spMkLst>
            <pc:docMk/>
            <pc:sldMk cId="1180294266" sldId="1118"/>
            <ac:spMk id="17" creationId="{37B3C11D-C7F9-AA9D-C5A3-01D96A973C4C}"/>
          </ac:spMkLst>
        </pc:spChg>
        <pc:spChg chg="mod">
          <ac:chgData name="Gleb Verba" userId="3c312893-5bd9-4666-9b74-563d88f042f4" providerId="ADAL" clId="{5B94E201-A175-43FB-81F2-E13AAD181D6F}" dt="2023-10-14T14:45:05.939" v="1243"/>
          <ac:spMkLst>
            <pc:docMk/>
            <pc:sldMk cId="1180294266" sldId="1118"/>
            <ac:spMk id="18" creationId="{E1193BB2-D85E-892E-231A-8C3094A401A3}"/>
          </ac:spMkLst>
        </pc:spChg>
        <pc:grpChg chg="add mod">
          <ac:chgData name="Gleb Verba" userId="3c312893-5bd9-4666-9b74-563d88f042f4" providerId="ADAL" clId="{5B94E201-A175-43FB-81F2-E13AAD181D6F}" dt="2023-10-14T14:45:13.253" v="1244" actId="1076"/>
          <ac:grpSpMkLst>
            <pc:docMk/>
            <pc:sldMk cId="1180294266" sldId="1118"/>
            <ac:grpSpMk id="5" creationId="{D7BF81E8-D385-03D6-E1D0-9E0A7BD2E6D4}"/>
          </ac:grpSpMkLst>
        </pc:grpChg>
        <pc:cxnChg chg="mod">
          <ac:chgData name="Gleb Verba" userId="3c312893-5bd9-4666-9b74-563d88f042f4" providerId="ADAL" clId="{5B94E201-A175-43FB-81F2-E13AAD181D6F}" dt="2023-10-14T14:45:05.939" v="1243"/>
          <ac:cxnSpMkLst>
            <pc:docMk/>
            <pc:sldMk cId="1180294266" sldId="1118"/>
            <ac:cxnSpMk id="14" creationId="{89410E1E-1ED6-8D80-0451-5AF75248B95E}"/>
          </ac:cxnSpMkLst>
        </pc:cxnChg>
        <pc:cxnChg chg="mod">
          <ac:chgData name="Gleb Verba" userId="3c312893-5bd9-4666-9b74-563d88f042f4" providerId="ADAL" clId="{5B94E201-A175-43FB-81F2-E13AAD181D6F}" dt="2023-10-14T14:45:05.939" v="1243"/>
          <ac:cxnSpMkLst>
            <pc:docMk/>
            <pc:sldMk cId="1180294266" sldId="1118"/>
            <ac:cxnSpMk id="15" creationId="{404099B7-4A3F-1B32-DCA7-7D9226BE6F9A}"/>
          </ac:cxnSpMkLst>
        </pc:cxnChg>
      </pc:sldChg>
      <pc:sldChg chg="addSp delSp modSp new mod">
        <pc:chgData name="Gleb Verba" userId="3c312893-5bd9-4666-9b74-563d88f042f4" providerId="ADAL" clId="{5B94E201-A175-43FB-81F2-E13AAD181D6F}" dt="2023-10-14T15:39:54.066" v="1789" actId="20577"/>
        <pc:sldMkLst>
          <pc:docMk/>
          <pc:sldMk cId="2035010807" sldId="1119"/>
        </pc:sldMkLst>
        <pc:spChg chg="mod">
          <ac:chgData name="Gleb Verba" userId="3c312893-5bd9-4666-9b74-563d88f042f4" providerId="ADAL" clId="{5B94E201-A175-43FB-81F2-E13AAD181D6F}" dt="2023-10-14T15:39:03.041" v="1761" actId="20577"/>
          <ac:spMkLst>
            <pc:docMk/>
            <pc:sldMk cId="2035010807" sldId="1119"/>
            <ac:spMk id="2" creationId="{16E71D70-C28B-A73A-7AF7-5991C6077268}"/>
          </ac:spMkLst>
        </pc:spChg>
        <pc:spChg chg="mod">
          <ac:chgData name="Gleb Verba" userId="3c312893-5bd9-4666-9b74-563d88f042f4" providerId="ADAL" clId="{5B94E201-A175-43FB-81F2-E13AAD181D6F}" dt="2023-10-14T15:39:54.066" v="1789" actId="20577"/>
          <ac:spMkLst>
            <pc:docMk/>
            <pc:sldMk cId="2035010807" sldId="1119"/>
            <ac:spMk id="3" creationId="{55EDBE10-9807-DF8D-C5E4-E819AB3C6EDB}"/>
          </ac:spMkLst>
        </pc:spChg>
        <pc:spChg chg="mod">
          <ac:chgData name="Gleb Verba" userId="3c312893-5bd9-4666-9b74-563d88f042f4" providerId="ADAL" clId="{5B94E201-A175-43FB-81F2-E13AAD181D6F}" dt="2023-10-14T11:47:18.150" v="724"/>
          <ac:spMkLst>
            <pc:docMk/>
            <pc:sldMk cId="2035010807" sldId="1119"/>
            <ac:spMk id="6" creationId="{71E4F139-52AF-5963-9F02-47A8DCED3285}"/>
          </ac:spMkLst>
        </pc:spChg>
        <pc:spChg chg="mod">
          <ac:chgData name="Gleb Verba" userId="3c312893-5bd9-4666-9b74-563d88f042f4" providerId="ADAL" clId="{5B94E201-A175-43FB-81F2-E13AAD181D6F}" dt="2023-10-14T11:47:18.150" v="724"/>
          <ac:spMkLst>
            <pc:docMk/>
            <pc:sldMk cId="2035010807" sldId="1119"/>
            <ac:spMk id="7" creationId="{09BE7A3C-F4ED-7BD2-355C-697EEC7ECBA3}"/>
          </ac:spMkLst>
        </pc:spChg>
        <pc:spChg chg="mod">
          <ac:chgData name="Gleb Verba" userId="3c312893-5bd9-4666-9b74-563d88f042f4" providerId="ADAL" clId="{5B94E201-A175-43FB-81F2-E13AAD181D6F}" dt="2023-10-14T11:47:18.150" v="724"/>
          <ac:spMkLst>
            <pc:docMk/>
            <pc:sldMk cId="2035010807" sldId="1119"/>
            <ac:spMk id="8" creationId="{45FDD024-6449-850D-BCCC-720A2B799863}"/>
          </ac:spMkLst>
        </pc:spChg>
        <pc:spChg chg="mod">
          <ac:chgData name="Gleb Verba" userId="3c312893-5bd9-4666-9b74-563d88f042f4" providerId="ADAL" clId="{5B94E201-A175-43FB-81F2-E13AAD181D6F}" dt="2023-10-14T11:47:18.150" v="724"/>
          <ac:spMkLst>
            <pc:docMk/>
            <pc:sldMk cId="2035010807" sldId="1119"/>
            <ac:spMk id="9" creationId="{CFB4CCE2-69B2-A261-F7A9-B381B4BAC683}"/>
          </ac:spMkLst>
        </pc:spChg>
        <pc:spChg chg="mod">
          <ac:chgData name="Gleb Verba" userId="3c312893-5bd9-4666-9b74-563d88f042f4" providerId="ADAL" clId="{5B94E201-A175-43FB-81F2-E13AAD181D6F}" dt="2023-10-14T11:47:18.150" v="724"/>
          <ac:spMkLst>
            <pc:docMk/>
            <pc:sldMk cId="2035010807" sldId="1119"/>
            <ac:spMk id="10" creationId="{E890F2FA-B9B0-40C3-226B-C5CF983A2882}"/>
          </ac:spMkLst>
        </pc:spChg>
        <pc:spChg chg="mod">
          <ac:chgData name="Gleb Verba" userId="3c312893-5bd9-4666-9b74-563d88f042f4" providerId="ADAL" clId="{5B94E201-A175-43FB-81F2-E13AAD181D6F}" dt="2023-10-14T11:47:18.150" v="724"/>
          <ac:spMkLst>
            <pc:docMk/>
            <pc:sldMk cId="2035010807" sldId="1119"/>
            <ac:spMk id="11" creationId="{C4548AF3-9CE0-8DE7-FE3C-4021E5940895}"/>
          </ac:spMkLst>
        </pc:spChg>
        <pc:spChg chg="mod">
          <ac:chgData name="Gleb Verba" userId="3c312893-5bd9-4666-9b74-563d88f042f4" providerId="ADAL" clId="{5B94E201-A175-43FB-81F2-E13AAD181D6F}" dt="2023-10-14T11:47:18.150" v="724"/>
          <ac:spMkLst>
            <pc:docMk/>
            <pc:sldMk cId="2035010807" sldId="1119"/>
            <ac:spMk id="12" creationId="{9C59FAB0-C701-AFCB-1735-1982C052302D}"/>
          </ac:spMkLst>
        </pc:spChg>
        <pc:spChg chg="mod">
          <ac:chgData name="Gleb Verba" userId="3c312893-5bd9-4666-9b74-563d88f042f4" providerId="ADAL" clId="{5B94E201-A175-43FB-81F2-E13AAD181D6F}" dt="2023-10-14T11:47:18.150" v="724"/>
          <ac:spMkLst>
            <pc:docMk/>
            <pc:sldMk cId="2035010807" sldId="1119"/>
            <ac:spMk id="13" creationId="{5F16F28F-1A04-F703-E37A-E3D3BF705A9A}"/>
          </ac:spMkLst>
        </pc:spChg>
        <pc:spChg chg="add del mod">
          <ac:chgData name="Gleb Verba" userId="3c312893-5bd9-4666-9b74-563d88f042f4" providerId="ADAL" clId="{5B94E201-A175-43FB-81F2-E13AAD181D6F}" dt="2023-10-14T11:47:21.756" v="726" actId="21"/>
          <ac:spMkLst>
            <pc:docMk/>
            <pc:sldMk cId="2035010807" sldId="1119"/>
            <ac:spMk id="15" creationId="{F76D8442-CB79-DAA1-1806-D82465A9A1FF}"/>
          </ac:spMkLst>
        </pc:spChg>
        <pc:spChg chg="add del mod">
          <ac:chgData name="Gleb Verba" userId="3c312893-5bd9-4666-9b74-563d88f042f4" providerId="ADAL" clId="{5B94E201-A175-43FB-81F2-E13AAD181D6F}" dt="2023-10-14T11:47:21.756" v="726" actId="21"/>
          <ac:spMkLst>
            <pc:docMk/>
            <pc:sldMk cId="2035010807" sldId="1119"/>
            <ac:spMk id="16" creationId="{2BA15D60-CF3D-15A3-D853-1CEE07247580}"/>
          </ac:spMkLst>
        </pc:spChg>
        <pc:spChg chg="mod">
          <ac:chgData name="Gleb Verba" userId="3c312893-5bd9-4666-9b74-563d88f042f4" providerId="ADAL" clId="{5B94E201-A175-43FB-81F2-E13AAD181D6F}" dt="2023-10-14T12:13:08.727" v="1112"/>
          <ac:spMkLst>
            <pc:docMk/>
            <pc:sldMk cId="2035010807" sldId="1119"/>
            <ac:spMk id="18" creationId="{BC36A10E-5BD4-A653-2C9F-EEBB73D4D21F}"/>
          </ac:spMkLst>
        </pc:spChg>
        <pc:spChg chg="mod">
          <ac:chgData name="Gleb Verba" userId="3c312893-5bd9-4666-9b74-563d88f042f4" providerId="ADAL" clId="{5B94E201-A175-43FB-81F2-E13AAD181D6F}" dt="2023-10-14T12:13:08.727" v="1112"/>
          <ac:spMkLst>
            <pc:docMk/>
            <pc:sldMk cId="2035010807" sldId="1119"/>
            <ac:spMk id="19" creationId="{1EA602A6-7201-78E9-B977-01DDB5EE4A0B}"/>
          </ac:spMkLst>
        </pc:spChg>
        <pc:spChg chg="mod">
          <ac:chgData name="Gleb Verba" userId="3c312893-5bd9-4666-9b74-563d88f042f4" providerId="ADAL" clId="{5B94E201-A175-43FB-81F2-E13AAD181D6F}" dt="2023-10-14T12:13:08.727" v="1112"/>
          <ac:spMkLst>
            <pc:docMk/>
            <pc:sldMk cId="2035010807" sldId="1119"/>
            <ac:spMk id="20" creationId="{F6B20C8F-611B-8EC2-8815-BD6F7ACE255C}"/>
          </ac:spMkLst>
        </pc:spChg>
        <pc:spChg chg="mod">
          <ac:chgData name="Gleb Verba" userId="3c312893-5bd9-4666-9b74-563d88f042f4" providerId="ADAL" clId="{5B94E201-A175-43FB-81F2-E13AAD181D6F}" dt="2023-10-14T12:13:08.727" v="1112"/>
          <ac:spMkLst>
            <pc:docMk/>
            <pc:sldMk cId="2035010807" sldId="1119"/>
            <ac:spMk id="21" creationId="{200F809A-A9C8-50DA-6ABA-36379AD8733F}"/>
          </ac:spMkLst>
        </pc:spChg>
        <pc:spChg chg="mod">
          <ac:chgData name="Gleb Verba" userId="3c312893-5bd9-4666-9b74-563d88f042f4" providerId="ADAL" clId="{5B94E201-A175-43FB-81F2-E13AAD181D6F}" dt="2023-10-14T12:13:32.034" v="1123" actId="14100"/>
          <ac:spMkLst>
            <pc:docMk/>
            <pc:sldMk cId="2035010807" sldId="1119"/>
            <ac:spMk id="22" creationId="{53F11132-5255-97B6-71CE-8EF31194D885}"/>
          </ac:spMkLst>
        </pc:spChg>
        <pc:spChg chg="mod">
          <ac:chgData name="Gleb Verba" userId="3c312893-5bd9-4666-9b74-563d88f042f4" providerId="ADAL" clId="{5B94E201-A175-43FB-81F2-E13AAD181D6F}" dt="2023-10-14T12:13:08.727" v="1112"/>
          <ac:spMkLst>
            <pc:docMk/>
            <pc:sldMk cId="2035010807" sldId="1119"/>
            <ac:spMk id="23" creationId="{42DB64D1-1FDE-ACAA-63BB-2E4DAA1E0023}"/>
          </ac:spMkLst>
        </pc:spChg>
        <pc:spChg chg="mod">
          <ac:chgData name="Gleb Verba" userId="3c312893-5bd9-4666-9b74-563d88f042f4" providerId="ADAL" clId="{5B94E201-A175-43FB-81F2-E13AAD181D6F}" dt="2023-10-14T12:13:08.727" v="1112"/>
          <ac:spMkLst>
            <pc:docMk/>
            <pc:sldMk cId="2035010807" sldId="1119"/>
            <ac:spMk id="24" creationId="{D2547452-3A34-6E17-7699-FAFAE2824F81}"/>
          </ac:spMkLst>
        </pc:spChg>
        <pc:spChg chg="mod">
          <ac:chgData name="Gleb Verba" userId="3c312893-5bd9-4666-9b74-563d88f042f4" providerId="ADAL" clId="{5B94E201-A175-43FB-81F2-E13AAD181D6F}" dt="2023-10-14T12:13:08.727" v="1112"/>
          <ac:spMkLst>
            <pc:docMk/>
            <pc:sldMk cId="2035010807" sldId="1119"/>
            <ac:spMk id="25" creationId="{08DF92C8-52FA-5115-3F8E-F660CFB65158}"/>
          </ac:spMkLst>
        </pc:spChg>
        <pc:spChg chg="del mod">
          <ac:chgData name="Gleb Verba" userId="3c312893-5bd9-4666-9b74-563d88f042f4" providerId="ADAL" clId="{5B94E201-A175-43FB-81F2-E13AAD181D6F}" dt="2023-10-14T12:13:13.842" v="1114" actId="478"/>
          <ac:spMkLst>
            <pc:docMk/>
            <pc:sldMk cId="2035010807" sldId="1119"/>
            <ac:spMk id="28" creationId="{D46E216F-0C2D-A0D1-1CC0-9F6B4278FEA7}"/>
          </ac:spMkLst>
        </pc:spChg>
        <pc:spChg chg="del mod">
          <ac:chgData name="Gleb Verba" userId="3c312893-5bd9-4666-9b74-563d88f042f4" providerId="ADAL" clId="{5B94E201-A175-43FB-81F2-E13AAD181D6F}" dt="2023-10-14T12:13:19.720" v="1117" actId="478"/>
          <ac:spMkLst>
            <pc:docMk/>
            <pc:sldMk cId="2035010807" sldId="1119"/>
            <ac:spMk id="29" creationId="{5DF9F008-7219-3261-EBD5-AA48FB51798E}"/>
          </ac:spMkLst>
        </pc:spChg>
        <pc:spChg chg="mod">
          <ac:chgData name="Gleb Verba" userId="3c312893-5bd9-4666-9b74-563d88f042f4" providerId="ADAL" clId="{5B94E201-A175-43FB-81F2-E13AAD181D6F}" dt="2023-10-14T12:13:08.727" v="1112"/>
          <ac:spMkLst>
            <pc:docMk/>
            <pc:sldMk cId="2035010807" sldId="1119"/>
            <ac:spMk id="30" creationId="{2A5FBBBE-8007-23D0-6165-5C79FF5B6479}"/>
          </ac:spMkLst>
        </pc:spChg>
        <pc:spChg chg="add mod">
          <ac:chgData name="Gleb Verba" userId="3c312893-5bd9-4666-9b74-563d88f042f4" providerId="ADAL" clId="{5B94E201-A175-43FB-81F2-E13AAD181D6F}" dt="2023-10-14T12:51:34.204" v="1177" actId="164"/>
          <ac:spMkLst>
            <pc:docMk/>
            <pc:sldMk cId="2035010807" sldId="1119"/>
            <ac:spMk id="31" creationId="{AFE5C875-FA4F-7260-CFE6-895460BD1E83}"/>
          </ac:spMkLst>
        </pc:spChg>
        <pc:spChg chg="add mod">
          <ac:chgData name="Gleb Verba" userId="3c312893-5bd9-4666-9b74-563d88f042f4" providerId="ADAL" clId="{5B94E201-A175-43FB-81F2-E13AAD181D6F}" dt="2023-10-14T12:51:34.204" v="1177" actId="164"/>
          <ac:spMkLst>
            <pc:docMk/>
            <pc:sldMk cId="2035010807" sldId="1119"/>
            <ac:spMk id="32" creationId="{5E478EEB-FAF5-F89B-4CB6-CC04D8622A10}"/>
          </ac:spMkLst>
        </pc:spChg>
        <pc:spChg chg="add del mod">
          <ac:chgData name="Gleb Verba" userId="3c312893-5bd9-4666-9b74-563d88f042f4" providerId="ADAL" clId="{5B94E201-A175-43FB-81F2-E13AAD181D6F}" dt="2023-10-14T14:52:51.680" v="1285" actId="478"/>
          <ac:spMkLst>
            <pc:docMk/>
            <pc:sldMk cId="2035010807" sldId="1119"/>
            <ac:spMk id="34" creationId="{76B4A32A-A29A-9A9D-AB42-7284188598BB}"/>
          </ac:spMkLst>
        </pc:spChg>
        <pc:spChg chg="add del mod">
          <ac:chgData name="Gleb Verba" userId="3c312893-5bd9-4666-9b74-563d88f042f4" providerId="ADAL" clId="{5B94E201-A175-43FB-81F2-E13AAD181D6F}" dt="2023-10-14T14:52:51.680" v="1285" actId="478"/>
          <ac:spMkLst>
            <pc:docMk/>
            <pc:sldMk cId="2035010807" sldId="1119"/>
            <ac:spMk id="35" creationId="{E161C239-8D6E-E164-671A-987E8A6E6195}"/>
          </ac:spMkLst>
        </pc:spChg>
        <pc:spChg chg="add del mod">
          <ac:chgData name="Gleb Verba" userId="3c312893-5bd9-4666-9b74-563d88f042f4" providerId="ADAL" clId="{5B94E201-A175-43FB-81F2-E13AAD181D6F}" dt="2023-10-14T14:52:51.680" v="1285" actId="478"/>
          <ac:spMkLst>
            <pc:docMk/>
            <pc:sldMk cId="2035010807" sldId="1119"/>
            <ac:spMk id="37" creationId="{AE5A75BA-ACF0-9025-7E63-AA8FD180E7C1}"/>
          </ac:spMkLst>
        </pc:spChg>
        <pc:spChg chg="add del mod">
          <ac:chgData name="Gleb Verba" userId="3c312893-5bd9-4666-9b74-563d88f042f4" providerId="ADAL" clId="{5B94E201-A175-43FB-81F2-E13AAD181D6F}" dt="2023-10-14T14:52:51.680" v="1285" actId="478"/>
          <ac:spMkLst>
            <pc:docMk/>
            <pc:sldMk cId="2035010807" sldId="1119"/>
            <ac:spMk id="38" creationId="{90CA09A5-9369-F1CB-0037-18A0F1A2F6EC}"/>
          </ac:spMkLst>
        </pc:spChg>
        <pc:spChg chg="add del mod">
          <ac:chgData name="Gleb Verba" userId="3c312893-5bd9-4666-9b74-563d88f042f4" providerId="ADAL" clId="{5B94E201-A175-43FB-81F2-E13AAD181D6F}" dt="2023-10-14T14:52:51.680" v="1285" actId="478"/>
          <ac:spMkLst>
            <pc:docMk/>
            <pc:sldMk cId="2035010807" sldId="1119"/>
            <ac:spMk id="39" creationId="{35777D6F-7817-6DA0-262E-DDF21924AE7D}"/>
          </ac:spMkLst>
        </pc:spChg>
        <pc:spChg chg="add del mod">
          <ac:chgData name="Gleb Verba" userId="3c312893-5bd9-4666-9b74-563d88f042f4" providerId="ADAL" clId="{5B94E201-A175-43FB-81F2-E13AAD181D6F}" dt="2023-10-14T14:52:51.680" v="1285" actId="478"/>
          <ac:spMkLst>
            <pc:docMk/>
            <pc:sldMk cId="2035010807" sldId="1119"/>
            <ac:spMk id="41" creationId="{44DD5F66-E4A6-0FA0-5B5F-4194E2C2BA4B}"/>
          </ac:spMkLst>
        </pc:spChg>
        <pc:spChg chg="add del mod">
          <ac:chgData name="Gleb Verba" userId="3c312893-5bd9-4666-9b74-563d88f042f4" providerId="ADAL" clId="{5B94E201-A175-43FB-81F2-E13AAD181D6F}" dt="2023-10-14T14:52:51.680" v="1285" actId="478"/>
          <ac:spMkLst>
            <pc:docMk/>
            <pc:sldMk cId="2035010807" sldId="1119"/>
            <ac:spMk id="47" creationId="{D17C9054-2EE4-EE8E-A63A-FC3FFD956FDC}"/>
          </ac:spMkLst>
        </pc:spChg>
        <pc:spChg chg="add del mod">
          <ac:chgData name="Gleb Verba" userId="3c312893-5bd9-4666-9b74-563d88f042f4" providerId="ADAL" clId="{5B94E201-A175-43FB-81F2-E13AAD181D6F}" dt="2023-10-14T14:52:51.680" v="1285" actId="478"/>
          <ac:spMkLst>
            <pc:docMk/>
            <pc:sldMk cId="2035010807" sldId="1119"/>
            <ac:spMk id="50" creationId="{A18375FF-7892-B720-DD01-0C85AE3E607D}"/>
          </ac:spMkLst>
        </pc:spChg>
        <pc:grpChg chg="add del mod">
          <ac:chgData name="Gleb Verba" userId="3c312893-5bd9-4666-9b74-563d88f042f4" providerId="ADAL" clId="{5B94E201-A175-43FB-81F2-E13AAD181D6F}" dt="2023-10-14T11:47:21.756" v="726" actId="21"/>
          <ac:grpSpMkLst>
            <pc:docMk/>
            <pc:sldMk cId="2035010807" sldId="1119"/>
            <ac:grpSpMk id="5" creationId="{C89112C5-EBEE-2339-A64E-5269AF04376F}"/>
          </ac:grpSpMkLst>
        </pc:grpChg>
        <pc:grpChg chg="add mod">
          <ac:chgData name="Gleb Verba" userId="3c312893-5bd9-4666-9b74-563d88f042f4" providerId="ADAL" clId="{5B94E201-A175-43FB-81F2-E13AAD181D6F}" dt="2023-10-14T12:51:34.204" v="1177" actId="164"/>
          <ac:grpSpMkLst>
            <pc:docMk/>
            <pc:sldMk cId="2035010807" sldId="1119"/>
            <ac:grpSpMk id="17" creationId="{911CC20E-D44F-9279-9368-90E60C9C03DD}"/>
          </ac:grpSpMkLst>
        </pc:grpChg>
        <pc:grpChg chg="add del mod">
          <ac:chgData name="Gleb Verba" userId="3c312893-5bd9-4666-9b74-563d88f042f4" providerId="ADAL" clId="{5B94E201-A175-43FB-81F2-E13AAD181D6F}" dt="2023-10-14T14:52:51.680" v="1285" actId="478"/>
          <ac:grpSpMkLst>
            <pc:docMk/>
            <pc:sldMk cId="2035010807" sldId="1119"/>
            <ac:grpSpMk id="33" creationId="{6544AA13-E5DA-0355-60E5-D74D5190C465}"/>
          </ac:grpSpMkLst>
        </pc:grpChg>
        <pc:cxnChg chg="add del mod">
          <ac:chgData name="Gleb Verba" userId="3c312893-5bd9-4666-9b74-563d88f042f4" providerId="ADAL" clId="{5B94E201-A175-43FB-81F2-E13AAD181D6F}" dt="2023-10-14T11:47:21.756" v="726" actId="21"/>
          <ac:cxnSpMkLst>
            <pc:docMk/>
            <pc:sldMk cId="2035010807" sldId="1119"/>
            <ac:cxnSpMk id="14" creationId="{32BE0E6B-E69E-DED4-2A24-EB6E14D25A84}"/>
          </ac:cxnSpMkLst>
        </pc:cxnChg>
        <pc:cxnChg chg="del mod">
          <ac:chgData name="Gleb Verba" userId="3c312893-5bd9-4666-9b74-563d88f042f4" providerId="ADAL" clId="{5B94E201-A175-43FB-81F2-E13AAD181D6F}" dt="2023-10-14T12:13:16.389" v="1115" actId="478"/>
          <ac:cxnSpMkLst>
            <pc:docMk/>
            <pc:sldMk cId="2035010807" sldId="1119"/>
            <ac:cxnSpMk id="26" creationId="{FB4FCFF7-64F9-AA80-7F59-5DBC3E121212}"/>
          </ac:cxnSpMkLst>
        </pc:cxnChg>
        <pc:cxnChg chg="del mod">
          <ac:chgData name="Gleb Verba" userId="3c312893-5bd9-4666-9b74-563d88f042f4" providerId="ADAL" clId="{5B94E201-A175-43FB-81F2-E13AAD181D6F}" dt="2023-10-14T12:13:17.931" v="1116" actId="478"/>
          <ac:cxnSpMkLst>
            <pc:docMk/>
            <pc:sldMk cId="2035010807" sldId="1119"/>
            <ac:cxnSpMk id="27" creationId="{7071E8F8-BB68-2C74-316D-0AD38FA52E23}"/>
          </ac:cxnSpMkLst>
        </pc:cxnChg>
        <pc:cxnChg chg="add del mod">
          <ac:chgData name="Gleb Verba" userId="3c312893-5bd9-4666-9b74-563d88f042f4" providerId="ADAL" clId="{5B94E201-A175-43FB-81F2-E13AAD181D6F}" dt="2023-10-14T14:52:51.680" v="1285" actId="478"/>
          <ac:cxnSpMkLst>
            <pc:docMk/>
            <pc:sldMk cId="2035010807" sldId="1119"/>
            <ac:cxnSpMk id="36" creationId="{9D75CC0B-5188-13CF-6FBE-1DEBC11F33A9}"/>
          </ac:cxnSpMkLst>
        </pc:cxnChg>
        <pc:cxnChg chg="add del mod">
          <ac:chgData name="Gleb Verba" userId="3c312893-5bd9-4666-9b74-563d88f042f4" providerId="ADAL" clId="{5B94E201-A175-43FB-81F2-E13AAD181D6F}" dt="2023-10-14T14:52:51.680" v="1285" actId="478"/>
          <ac:cxnSpMkLst>
            <pc:docMk/>
            <pc:sldMk cId="2035010807" sldId="1119"/>
            <ac:cxnSpMk id="40" creationId="{0AAB5A0B-196C-18F4-ED61-5EE8E9E54D74}"/>
          </ac:cxnSpMkLst>
        </pc:cxnChg>
        <pc:cxnChg chg="add del mod">
          <ac:chgData name="Gleb Verba" userId="3c312893-5bd9-4666-9b74-563d88f042f4" providerId="ADAL" clId="{5B94E201-A175-43FB-81F2-E13AAD181D6F}" dt="2023-10-14T14:52:51.680" v="1285" actId="478"/>
          <ac:cxnSpMkLst>
            <pc:docMk/>
            <pc:sldMk cId="2035010807" sldId="1119"/>
            <ac:cxnSpMk id="42" creationId="{FD60E038-B8F4-09A8-00D1-6D4A33290D8E}"/>
          </ac:cxnSpMkLst>
        </pc:cxnChg>
        <pc:cxnChg chg="add del mod">
          <ac:chgData name="Gleb Verba" userId="3c312893-5bd9-4666-9b74-563d88f042f4" providerId="ADAL" clId="{5B94E201-A175-43FB-81F2-E13AAD181D6F}" dt="2023-10-14T14:52:51.680" v="1285" actId="478"/>
          <ac:cxnSpMkLst>
            <pc:docMk/>
            <pc:sldMk cId="2035010807" sldId="1119"/>
            <ac:cxnSpMk id="43" creationId="{8B54ED85-5CF1-53B7-FFD2-1D8E96697060}"/>
          </ac:cxnSpMkLst>
        </pc:cxnChg>
        <pc:cxnChg chg="add del mod">
          <ac:chgData name="Gleb Verba" userId="3c312893-5bd9-4666-9b74-563d88f042f4" providerId="ADAL" clId="{5B94E201-A175-43FB-81F2-E13AAD181D6F}" dt="2023-10-14T14:52:51.680" v="1285" actId="478"/>
          <ac:cxnSpMkLst>
            <pc:docMk/>
            <pc:sldMk cId="2035010807" sldId="1119"/>
            <ac:cxnSpMk id="44" creationId="{035B943A-781C-63DA-9E5B-167DEE17B65D}"/>
          </ac:cxnSpMkLst>
        </pc:cxnChg>
        <pc:cxnChg chg="add del mod">
          <ac:chgData name="Gleb Verba" userId="3c312893-5bd9-4666-9b74-563d88f042f4" providerId="ADAL" clId="{5B94E201-A175-43FB-81F2-E13AAD181D6F}" dt="2023-10-14T14:52:51.680" v="1285" actId="478"/>
          <ac:cxnSpMkLst>
            <pc:docMk/>
            <pc:sldMk cId="2035010807" sldId="1119"/>
            <ac:cxnSpMk id="45" creationId="{6F79311C-551E-585B-7FE0-C13BDCB86CDE}"/>
          </ac:cxnSpMkLst>
        </pc:cxnChg>
        <pc:cxnChg chg="add del mod">
          <ac:chgData name="Gleb Verba" userId="3c312893-5bd9-4666-9b74-563d88f042f4" providerId="ADAL" clId="{5B94E201-A175-43FB-81F2-E13AAD181D6F}" dt="2023-10-14T14:52:51.680" v="1285" actId="478"/>
          <ac:cxnSpMkLst>
            <pc:docMk/>
            <pc:sldMk cId="2035010807" sldId="1119"/>
            <ac:cxnSpMk id="46" creationId="{61BF8E0A-782B-721C-C976-A95DE5E3A998}"/>
          </ac:cxnSpMkLst>
        </pc:cxnChg>
        <pc:cxnChg chg="add del mod">
          <ac:chgData name="Gleb Verba" userId="3c312893-5bd9-4666-9b74-563d88f042f4" providerId="ADAL" clId="{5B94E201-A175-43FB-81F2-E13AAD181D6F}" dt="2023-10-14T14:52:51.680" v="1285" actId="478"/>
          <ac:cxnSpMkLst>
            <pc:docMk/>
            <pc:sldMk cId="2035010807" sldId="1119"/>
            <ac:cxnSpMk id="48" creationId="{57A3249C-6DF9-27EA-3473-3255B8F717F9}"/>
          </ac:cxnSpMkLst>
        </pc:cxnChg>
        <pc:cxnChg chg="add del mod">
          <ac:chgData name="Gleb Verba" userId="3c312893-5bd9-4666-9b74-563d88f042f4" providerId="ADAL" clId="{5B94E201-A175-43FB-81F2-E13AAD181D6F}" dt="2023-10-14T14:52:51.680" v="1285" actId="478"/>
          <ac:cxnSpMkLst>
            <pc:docMk/>
            <pc:sldMk cId="2035010807" sldId="1119"/>
            <ac:cxnSpMk id="49" creationId="{DD4B0BED-FD46-6829-5E64-604CBA04AD14}"/>
          </ac:cxnSpMkLst>
        </pc:cxnChg>
      </pc:sldChg>
      <pc:sldChg chg="addSp delSp modSp new mod ord">
        <pc:chgData name="Gleb Verba" userId="3c312893-5bd9-4666-9b74-563d88f042f4" providerId="ADAL" clId="{5B94E201-A175-43FB-81F2-E13AAD181D6F}" dt="2023-10-14T15:44:49.037" v="1870" actId="13926"/>
        <pc:sldMkLst>
          <pc:docMk/>
          <pc:sldMk cId="2269910129" sldId="1120"/>
        </pc:sldMkLst>
        <pc:spChg chg="mod">
          <ac:chgData name="Gleb Verba" userId="3c312893-5bd9-4666-9b74-563d88f042f4" providerId="ADAL" clId="{5B94E201-A175-43FB-81F2-E13AAD181D6F}" dt="2023-10-14T15:43:56.613" v="1867" actId="6549"/>
          <ac:spMkLst>
            <pc:docMk/>
            <pc:sldMk cId="2269910129" sldId="1120"/>
            <ac:spMk id="2" creationId="{82B7376E-6194-124A-D24D-BBB1A8BE7E42}"/>
          </ac:spMkLst>
        </pc:spChg>
        <pc:spChg chg="del mod">
          <ac:chgData name="Gleb Verba" userId="3c312893-5bd9-4666-9b74-563d88f042f4" providerId="ADAL" clId="{5B94E201-A175-43FB-81F2-E13AAD181D6F}" dt="2023-10-14T14:56:32.092" v="1388" actId="478"/>
          <ac:spMkLst>
            <pc:docMk/>
            <pc:sldMk cId="2269910129" sldId="1120"/>
            <ac:spMk id="3" creationId="{0D8AE7F5-95FC-C9F2-0E3D-82FC6C4F4A78}"/>
          </ac:spMkLst>
        </pc:spChg>
        <pc:spChg chg="del">
          <ac:chgData name="Gleb Verba" userId="3c312893-5bd9-4666-9b74-563d88f042f4" providerId="ADAL" clId="{5B94E201-A175-43FB-81F2-E13AAD181D6F}" dt="2023-10-14T14:58:50.863" v="1434" actId="478"/>
          <ac:spMkLst>
            <pc:docMk/>
            <pc:sldMk cId="2269910129" sldId="1120"/>
            <ac:spMk id="4" creationId="{56EC18A1-2BD7-5F8E-5101-7A6861668C79}"/>
          </ac:spMkLst>
        </pc:spChg>
        <pc:spChg chg="mod">
          <ac:chgData name="Gleb Verba" userId="3c312893-5bd9-4666-9b74-563d88f042f4" providerId="ADAL" clId="{5B94E201-A175-43FB-81F2-E13AAD181D6F}" dt="2023-10-14T11:53:09.153" v="807" actId="571"/>
          <ac:spMkLst>
            <pc:docMk/>
            <pc:sldMk cId="2269910129" sldId="1120"/>
            <ac:spMk id="6" creationId="{32B9C848-63A4-7DD0-0821-0F3A7FC00803}"/>
          </ac:spMkLst>
        </pc:spChg>
        <pc:spChg chg="mod">
          <ac:chgData name="Gleb Verba" userId="3c312893-5bd9-4666-9b74-563d88f042f4" providerId="ADAL" clId="{5B94E201-A175-43FB-81F2-E13AAD181D6F}" dt="2023-10-14T11:53:09.153" v="807" actId="571"/>
          <ac:spMkLst>
            <pc:docMk/>
            <pc:sldMk cId="2269910129" sldId="1120"/>
            <ac:spMk id="7" creationId="{070ADE76-6E30-A155-EE17-4F8E47D0973B}"/>
          </ac:spMkLst>
        </pc:spChg>
        <pc:spChg chg="mod">
          <ac:chgData name="Gleb Verba" userId="3c312893-5bd9-4666-9b74-563d88f042f4" providerId="ADAL" clId="{5B94E201-A175-43FB-81F2-E13AAD181D6F}" dt="2023-10-14T11:53:09.153" v="807" actId="571"/>
          <ac:spMkLst>
            <pc:docMk/>
            <pc:sldMk cId="2269910129" sldId="1120"/>
            <ac:spMk id="8" creationId="{1E6DD910-EE6A-F661-AB79-B3798B640FEA}"/>
          </ac:spMkLst>
        </pc:spChg>
        <pc:spChg chg="mod">
          <ac:chgData name="Gleb Verba" userId="3c312893-5bd9-4666-9b74-563d88f042f4" providerId="ADAL" clId="{5B94E201-A175-43FB-81F2-E13AAD181D6F}" dt="2023-10-14T11:53:09.153" v="807" actId="571"/>
          <ac:spMkLst>
            <pc:docMk/>
            <pc:sldMk cId="2269910129" sldId="1120"/>
            <ac:spMk id="9" creationId="{48919EA3-4C49-B601-0B98-C56532ADF1E2}"/>
          </ac:spMkLst>
        </pc:spChg>
        <pc:spChg chg="mod">
          <ac:chgData name="Gleb Verba" userId="3c312893-5bd9-4666-9b74-563d88f042f4" providerId="ADAL" clId="{5B94E201-A175-43FB-81F2-E13AAD181D6F}" dt="2023-10-14T11:53:09.153" v="807" actId="571"/>
          <ac:spMkLst>
            <pc:docMk/>
            <pc:sldMk cId="2269910129" sldId="1120"/>
            <ac:spMk id="10" creationId="{6E540753-D9C6-E60E-86F5-8D02DE0CE901}"/>
          </ac:spMkLst>
        </pc:spChg>
        <pc:spChg chg="mod">
          <ac:chgData name="Gleb Verba" userId="3c312893-5bd9-4666-9b74-563d88f042f4" providerId="ADAL" clId="{5B94E201-A175-43FB-81F2-E13AAD181D6F}" dt="2023-10-14T11:53:09.153" v="807" actId="571"/>
          <ac:spMkLst>
            <pc:docMk/>
            <pc:sldMk cId="2269910129" sldId="1120"/>
            <ac:spMk id="11" creationId="{8B7BB234-54FF-20F4-D43B-5B242ADFAFB8}"/>
          </ac:spMkLst>
        </pc:spChg>
        <pc:spChg chg="mod">
          <ac:chgData name="Gleb Verba" userId="3c312893-5bd9-4666-9b74-563d88f042f4" providerId="ADAL" clId="{5B94E201-A175-43FB-81F2-E13AAD181D6F}" dt="2023-10-14T11:59:32.143" v="913" actId="14100"/>
          <ac:spMkLst>
            <pc:docMk/>
            <pc:sldMk cId="2269910129" sldId="1120"/>
            <ac:spMk id="12" creationId="{1BCD9FCE-E05B-E49B-8F90-FCA2576E5E19}"/>
          </ac:spMkLst>
        </pc:spChg>
        <pc:spChg chg="del mod">
          <ac:chgData name="Gleb Verba" userId="3c312893-5bd9-4666-9b74-563d88f042f4" providerId="ADAL" clId="{5B94E201-A175-43FB-81F2-E13AAD181D6F}" dt="2023-10-14T11:47:34.487" v="731" actId="21"/>
          <ac:spMkLst>
            <pc:docMk/>
            <pc:sldMk cId="2269910129" sldId="1120"/>
            <ac:spMk id="13" creationId="{65BD558D-A7EA-9F3E-42A4-5DDAE1FA0C55}"/>
          </ac:spMkLst>
        </pc:spChg>
        <pc:spChg chg="add mod">
          <ac:chgData name="Gleb Verba" userId="3c312893-5bd9-4666-9b74-563d88f042f4" providerId="ADAL" clId="{5B94E201-A175-43FB-81F2-E13AAD181D6F}" dt="2023-10-14T14:58:57.778" v="1435" actId="1076"/>
          <ac:spMkLst>
            <pc:docMk/>
            <pc:sldMk cId="2269910129" sldId="1120"/>
            <ac:spMk id="15" creationId="{FB2F7217-5524-13F9-7E58-C26B4742EAD1}"/>
          </ac:spMkLst>
        </pc:spChg>
        <pc:spChg chg="add mod">
          <ac:chgData name="Gleb Verba" userId="3c312893-5bd9-4666-9b74-563d88f042f4" providerId="ADAL" clId="{5B94E201-A175-43FB-81F2-E13AAD181D6F}" dt="2023-10-14T14:59:12.585" v="1438" actId="164"/>
          <ac:spMkLst>
            <pc:docMk/>
            <pc:sldMk cId="2269910129" sldId="1120"/>
            <ac:spMk id="16" creationId="{99A3A2E9-C7CF-5D0D-2C60-C2B783143115}"/>
          </ac:spMkLst>
        </pc:spChg>
        <pc:spChg chg="add mod">
          <ac:chgData name="Gleb Verba" userId="3c312893-5bd9-4666-9b74-563d88f042f4" providerId="ADAL" clId="{5B94E201-A175-43FB-81F2-E13AAD181D6F}" dt="2023-10-14T14:59:18.471" v="1439" actId="164"/>
          <ac:spMkLst>
            <pc:docMk/>
            <pc:sldMk cId="2269910129" sldId="1120"/>
            <ac:spMk id="18" creationId="{C837C119-DF0C-EC65-2CD8-9117A134163F}"/>
          </ac:spMkLst>
        </pc:spChg>
        <pc:spChg chg="add mod ord">
          <ac:chgData name="Gleb Verba" userId="3c312893-5bd9-4666-9b74-563d88f042f4" providerId="ADAL" clId="{5B94E201-A175-43FB-81F2-E13AAD181D6F}" dt="2023-10-14T14:59:12.585" v="1438" actId="164"/>
          <ac:spMkLst>
            <pc:docMk/>
            <pc:sldMk cId="2269910129" sldId="1120"/>
            <ac:spMk id="28" creationId="{F6748868-821E-2630-92CA-ED5986CED759}"/>
          </ac:spMkLst>
        </pc:spChg>
        <pc:spChg chg="add mod ord">
          <ac:chgData name="Gleb Verba" userId="3c312893-5bd9-4666-9b74-563d88f042f4" providerId="ADAL" clId="{5B94E201-A175-43FB-81F2-E13AAD181D6F}" dt="2023-10-14T14:59:18.471" v="1439" actId="164"/>
          <ac:spMkLst>
            <pc:docMk/>
            <pc:sldMk cId="2269910129" sldId="1120"/>
            <ac:spMk id="33" creationId="{C03DBF97-30EF-4067-B825-9E25E4F42DD4}"/>
          </ac:spMkLst>
        </pc:spChg>
        <pc:spChg chg="add del mod">
          <ac:chgData name="Gleb Verba" userId="3c312893-5bd9-4666-9b74-563d88f042f4" providerId="ADAL" clId="{5B94E201-A175-43FB-81F2-E13AAD181D6F}" dt="2023-10-14T11:53:08.212" v="806"/>
          <ac:spMkLst>
            <pc:docMk/>
            <pc:sldMk cId="2269910129" sldId="1120"/>
            <ac:spMk id="34" creationId="{2E5C0EFD-9B02-D1E1-506C-DEC545328A06}"/>
          </ac:spMkLst>
        </pc:spChg>
        <pc:spChg chg="add mod">
          <ac:chgData name="Gleb Verba" userId="3c312893-5bd9-4666-9b74-563d88f042f4" providerId="ADAL" clId="{5B94E201-A175-43FB-81F2-E13AAD181D6F}" dt="2023-10-14T12:02:03.495" v="956" actId="20577"/>
          <ac:spMkLst>
            <pc:docMk/>
            <pc:sldMk cId="2269910129" sldId="1120"/>
            <ac:spMk id="35" creationId="{B8EB232F-224C-15E8-3198-1A480663A559}"/>
          </ac:spMkLst>
        </pc:spChg>
        <pc:spChg chg="add mod">
          <ac:chgData name="Gleb Verba" userId="3c312893-5bd9-4666-9b74-563d88f042f4" providerId="ADAL" clId="{5B94E201-A175-43FB-81F2-E13AAD181D6F}" dt="2023-10-14T14:58:57.778" v="1435" actId="1076"/>
          <ac:spMkLst>
            <pc:docMk/>
            <pc:sldMk cId="2269910129" sldId="1120"/>
            <ac:spMk id="36" creationId="{C34BA2C9-F338-1EE4-9F6A-31BADA888A4D}"/>
          </ac:spMkLst>
        </pc:spChg>
        <pc:spChg chg="add del mod">
          <ac:chgData name="Gleb Verba" userId="3c312893-5bd9-4666-9b74-563d88f042f4" providerId="ADAL" clId="{5B94E201-A175-43FB-81F2-E13AAD181D6F}" dt="2023-10-14T12:02:28.110" v="958" actId="478"/>
          <ac:spMkLst>
            <pc:docMk/>
            <pc:sldMk cId="2269910129" sldId="1120"/>
            <ac:spMk id="50" creationId="{33DF04CF-CCF0-C09C-254C-770CD68393A5}"/>
          </ac:spMkLst>
        </pc:spChg>
        <pc:spChg chg="mod">
          <ac:chgData name="Gleb Verba" userId="3c312893-5bd9-4666-9b74-563d88f042f4" providerId="ADAL" clId="{5B94E201-A175-43FB-81F2-E13AAD181D6F}" dt="2023-10-14T14:55:56.025" v="1381" actId="14100"/>
          <ac:spMkLst>
            <pc:docMk/>
            <pc:sldMk cId="2269910129" sldId="1120"/>
            <ac:spMk id="52" creationId="{85B89989-518A-CEF6-C70C-113E00090313}"/>
          </ac:spMkLst>
        </pc:spChg>
        <pc:spChg chg="mod">
          <ac:chgData name="Gleb Verba" userId="3c312893-5bd9-4666-9b74-563d88f042f4" providerId="ADAL" clId="{5B94E201-A175-43FB-81F2-E13AAD181D6F}" dt="2023-10-14T12:03:14.273" v="974"/>
          <ac:spMkLst>
            <pc:docMk/>
            <pc:sldMk cId="2269910129" sldId="1120"/>
            <ac:spMk id="53" creationId="{B9DB6187-AF76-549B-7D0F-FD2BCADFA8DE}"/>
          </ac:spMkLst>
        </pc:spChg>
        <pc:spChg chg="mod">
          <ac:chgData name="Gleb Verba" userId="3c312893-5bd9-4666-9b74-563d88f042f4" providerId="ADAL" clId="{5B94E201-A175-43FB-81F2-E13AAD181D6F}" dt="2023-10-14T12:03:14.273" v="974"/>
          <ac:spMkLst>
            <pc:docMk/>
            <pc:sldMk cId="2269910129" sldId="1120"/>
            <ac:spMk id="54" creationId="{48B48E34-05DE-7BEF-2C30-932194983828}"/>
          </ac:spMkLst>
        </pc:spChg>
        <pc:spChg chg="mod">
          <ac:chgData name="Gleb Verba" userId="3c312893-5bd9-4666-9b74-563d88f042f4" providerId="ADAL" clId="{5B94E201-A175-43FB-81F2-E13AAD181D6F}" dt="2023-10-14T12:03:14.273" v="974"/>
          <ac:spMkLst>
            <pc:docMk/>
            <pc:sldMk cId="2269910129" sldId="1120"/>
            <ac:spMk id="55" creationId="{9EE505BD-F57F-B4B8-6286-23941EA7F4F2}"/>
          </ac:spMkLst>
        </pc:spChg>
        <pc:spChg chg="mod">
          <ac:chgData name="Gleb Verba" userId="3c312893-5bd9-4666-9b74-563d88f042f4" providerId="ADAL" clId="{5B94E201-A175-43FB-81F2-E13AAD181D6F}" dt="2023-10-14T14:55:53.363" v="1379" actId="14100"/>
          <ac:spMkLst>
            <pc:docMk/>
            <pc:sldMk cId="2269910129" sldId="1120"/>
            <ac:spMk id="56" creationId="{03DF04D7-CC1B-B3C6-0C7D-DFF6C02882FF}"/>
          </ac:spMkLst>
        </pc:spChg>
        <pc:spChg chg="mod">
          <ac:chgData name="Gleb Verba" userId="3c312893-5bd9-4666-9b74-563d88f042f4" providerId="ADAL" clId="{5B94E201-A175-43FB-81F2-E13AAD181D6F}" dt="2023-10-14T14:56:14.450" v="1383" actId="14100"/>
          <ac:spMkLst>
            <pc:docMk/>
            <pc:sldMk cId="2269910129" sldId="1120"/>
            <ac:spMk id="57" creationId="{CB8C1A56-76F6-9057-68DB-34C02861A077}"/>
          </ac:spMkLst>
        </pc:spChg>
        <pc:spChg chg="mod">
          <ac:chgData name="Gleb Verba" userId="3c312893-5bd9-4666-9b74-563d88f042f4" providerId="ADAL" clId="{5B94E201-A175-43FB-81F2-E13AAD181D6F}" dt="2023-10-14T12:03:14.273" v="974"/>
          <ac:spMkLst>
            <pc:docMk/>
            <pc:sldMk cId="2269910129" sldId="1120"/>
            <ac:spMk id="58" creationId="{05CC80AA-9652-ED1D-031E-4012AE922608}"/>
          </ac:spMkLst>
        </pc:spChg>
        <pc:spChg chg="mod">
          <ac:chgData name="Gleb Verba" userId="3c312893-5bd9-4666-9b74-563d88f042f4" providerId="ADAL" clId="{5B94E201-A175-43FB-81F2-E13AAD181D6F}" dt="2023-10-14T12:03:14.273" v="974"/>
          <ac:spMkLst>
            <pc:docMk/>
            <pc:sldMk cId="2269910129" sldId="1120"/>
            <ac:spMk id="59" creationId="{DDFAE6D5-D500-22FE-B975-521201877877}"/>
          </ac:spMkLst>
        </pc:spChg>
        <pc:spChg chg="del mod">
          <ac:chgData name="Gleb Verba" userId="3c312893-5bd9-4666-9b74-563d88f042f4" providerId="ADAL" clId="{5B94E201-A175-43FB-81F2-E13AAD181D6F}" dt="2023-10-14T12:03:22.874" v="977" actId="478"/>
          <ac:spMkLst>
            <pc:docMk/>
            <pc:sldMk cId="2269910129" sldId="1120"/>
            <ac:spMk id="62" creationId="{6FFB425E-22D0-2D04-A4BB-F4236E930B5C}"/>
          </ac:spMkLst>
        </pc:spChg>
        <pc:spChg chg="del mod">
          <ac:chgData name="Gleb Verba" userId="3c312893-5bd9-4666-9b74-563d88f042f4" providerId="ADAL" clId="{5B94E201-A175-43FB-81F2-E13AAD181D6F}" dt="2023-10-14T12:03:25.525" v="978" actId="478"/>
          <ac:spMkLst>
            <pc:docMk/>
            <pc:sldMk cId="2269910129" sldId="1120"/>
            <ac:spMk id="63" creationId="{8DFCFE53-07E2-15B8-6DD0-4818FF13D205}"/>
          </ac:spMkLst>
        </pc:spChg>
        <pc:spChg chg="mod">
          <ac:chgData name="Gleb Verba" userId="3c312893-5bd9-4666-9b74-563d88f042f4" providerId="ADAL" clId="{5B94E201-A175-43FB-81F2-E13AAD181D6F}" dt="2023-10-14T12:03:14.273" v="974"/>
          <ac:spMkLst>
            <pc:docMk/>
            <pc:sldMk cId="2269910129" sldId="1120"/>
            <ac:spMk id="64" creationId="{792A3FF1-B88A-3894-8751-11271E0AC920}"/>
          </ac:spMkLst>
        </pc:spChg>
        <pc:spChg chg="add mod">
          <ac:chgData name="Gleb Verba" userId="3c312893-5bd9-4666-9b74-563d88f042f4" providerId="ADAL" clId="{5B94E201-A175-43FB-81F2-E13AAD181D6F}" dt="2023-10-14T14:59:12.585" v="1438" actId="164"/>
          <ac:spMkLst>
            <pc:docMk/>
            <pc:sldMk cId="2269910129" sldId="1120"/>
            <ac:spMk id="82" creationId="{2E3721AE-7E0B-7075-0462-B3DCB96C3FD3}"/>
          </ac:spMkLst>
        </pc:spChg>
        <pc:spChg chg="add mod">
          <ac:chgData name="Gleb Verba" userId="3c312893-5bd9-4666-9b74-563d88f042f4" providerId="ADAL" clId="{5B94E201-A175-43FB-81F2-E13AAD181D6F}" dt="2023-10-14T14:59:12.585" v="1438" actId="164"/>
          <ac:spMkLst>
            <pc:docMk/>
            <pc:sldMk cId="2269910129" sldId="1120"/>
            <ac:spMk id="89" creationId="{D6794B1C-CBE1-1531-BE34-CC17C7B0C23C}"/>
          </ac:spMkLst>
        </pc:spChg>
        <pc:spChg chg="mod">
          <ac:chgData name="Gleb Verba" userId="3c312893-5bd9-4666-9b74-563d88f042f4" providerId="ADAL" clId="{5B94E201-A175-43FB-81F2-E13AAD181D6F}" dt="2023-10-14T14:54:47.413" v="1357"/>
          <ac:spMkLst>
            <pc:docMk/>
            <pc:sldMk cId="2269910129" sldId="1120"/>
            <ac:spMk id="92" creationId="{AC500384-C1A6-7DCC-E2A1-7C47B1835153}"/>
          </ac:spMkLst>
        </pc:spChg>
        <pc:spChg chg="mod">
          <ac:chgData name="Gleb Verba" userId="3c312893-5bd9-4666-9b74-563d88f042f4" providerId="ADAL" clId="{5B94E201-A175-43FB-81F2-E13AAD181D6F}" dt="2023-10-14T14:55:45.713" v="1376" actId="14100"/>
          <ac:spMkLst>
            <pc:docMk/>
            <pc:sldMk cId="2269910129" sldId="1120"/>
            <ac:spMk id="93" creationId="{D616FA91-954B-B3B9-EA88-A537000B415B}"/>
          </ac:spMkLst>
        </pc:spChg>
        <pc:spChg chg="mod">
          <ac:chgData name="Gleb Verba" userId="3c312893-5bd9-4666-9b74-563d88f042f4" providerId="ADAL" clId="{5B94E201-A175-43FB-81F2-E13AAD181D6F}" dt="2023-10-14T14:54:47.413" v="1357"/>
          <ac:spMkLst>
            <pc:docMk/>
            <pc:sldMk cId="2269910129" sldId="1120"/>
            <ac:spMk id="94" creationId="{F455D8D6-C193-D6D4-79A1-DDB785F6862F}"/>
          </ac:spMkLst>
        </pc:spChg>
        <pc:spChg chg="mod">
          <ac:chgData name="Gleb Verba" userId="3c312893-5bd9-4666-9b74-563d88f042f4" providerId="ADAL" clId="{5B94E201-A175-43FB-81F2-E13AAD181D6F}" dt="2023-10-14T14:54:47.413" v="1357"/>
          <ac:spMkLst>
            <pc:docMk/>
            <pc:sldMk cId="2269910129" sldId="1120"/>
            <ac:spMk id="95" creationId="{34C25236-59A9-A7B1-6E71-A78696C61DCB}"/>
          </ac:spMkLst>
        </pc:spChg>
        <pc:spChg chg="mod">
          <ac:chgData name="Gleb Verba" userId="3c312893-5bd9-4666-9b74-563d88f042f4" providerId="ADAL" clId="{5B94E201-A175-43FB-81F2-E13AAD181D6F}" dt="2023-10-14T14:55:45.161" v="1374" actId="14100"/>
          <ac:spMkLst>
            <pc:docMk/>
            <pc:sldMk cId="2269910129" sldId="1120"/>
            <ac:spMk id="96" creationId="{34D346F6-E01E-5147-7BA1-1F959D79C30F}"/>
          </ac:spMkLst>
        </pc:spChg>
        <pc:spChg chg="mod">
          <ac:chgData name="Gleb Verba" userId="3c312893-5bd9-4666-9b74-563d88f042f4" providerId="ADAL" clId="{5B94E201-A175-43FB-81F2-E13AAD181D6F}" dt="2023-10-14T14:55:46.829" v="1378" actId="14100"/>
          <ac:spMkLst>
            <pc:docMk/>
            <pc:sldMk cId="2269910129" sldId="1120"/>
            <ac:spMk id="97" creationId="{D78596C0-64B0-E504-3345-F9716E3EE8AB}"/>
          </ac:spMkLst>
        </pc:spChg>
        <pc:spChg chg="mod">
          <ac:chgData name="Gleb Verba" userId="3c312893-5bd9-4666-9b74-563d88f042f4" providerId="ADAL" clId="{5B94E201-A175-43FB-81F2-E13AAD181D6F}" dt="2023-10-14T14:54:47.413" v="1357"/>
          <ac:spMkLst>
            <pc:docMk/>
            <pc:sldMk cId="2269910129" sldId="1120"/>
            <ac:spMk id="98" creationId="{19809592-D18B-13CF-9090-3581EB7CE8EB}"/>
          </ac:spMkLst>
        </pc:spChg>
        <pc:spChg chg="mod">
          <ac:chgData name="Gleb Verba" userId="3c312893-5bd9-4666-9b74-563d88f042f4" providerId="ADAL" clId="{5B94E201-A175-43FB-81F2-E13AAD181D6F}" dt="2023-10-14T14:54:47.413" v="1357"/>
          <ac:spMkLst>
            <pc:docMk/>
            <pc:sldMk cId="2269910129" sldId="1120"/>
            <ac:spMk id="99" creationId="{0690648D-3974-D20D-8365-EC0410851AE5}"/>
          </ac:spMkLst>
        </pc:spChg>
        <pc:spChg chg="mod">
          <ac:chgData name="Gleb Verba" userId="3c312893-5bd9-4666-9b74-563d88f042f4" providerId="ADAL" clId="{5B94E201-A175-43FB-81F2-E13AAD181D6F}" dt="2023-10-14T14:54:47.413" v="1357"/>
          <ac:spMkLst>
            <pc:docMk/>
            <pc:sldMk cId="2269910129" sldId="1120"/>
            <ac:spMk id="100" creationId="{9D19AB5F-E7CB-622D-0672-4E4A6155555C}"/>
          </ac:spMkLst>
        </pc:spChg>
        <pc:spChg chg="add del mod">
          <ac:chgData name="Gleb Verba" userId="3c312893-5bd9-4666-9b74-563d88f042f4" providerId="ADAL" clId="{5B94E201-A175-43FB-81F2-E13AAD181D6F}" dt="2023-10-14T14:58:48.205" v="1433" actId="478"/>
          <ac:spMkLst>
            <pc:docMk/>
            <pc:sldMk cId="2269910129" sldId="1120"/>
            <ac:spMk id="104" creationId="{5DF11B27-945E-5341-F36E-1121CDAAD827}"/>
          </ac:spMkLst>
        </pc:spChg>
        <pc:spChg chg="mod">
          <ac:chgData name="Gleb Verba" userId="3c312893-5bd9-4666-9b74-563d88f042f4" providerId="ADAL" clId="{5B94E201-A175-43FB-81F2-E13AAD181D6F}" dt="2023-10-14T14:58:09.395" v="1423"/>
          <ac:spMkLst>
            <pc:docMk/>
            <pc:sldMk cId="2269910129" sldId="1120"/>
            <ac:spMk id="107" creationId="{A13E5F7D-FB13-203F-B6E7-8161467021C7}"/>
          </ac:spMkLst>
        </pc:spChg>
        <pc:spChg chg="mod">
          <ac:chgData name="Gleb Verba" userId="3c312893-5bd9-4666-9b74-563d88f042f4" providerId="ADAL" clId="{5B94E201-A175-43FB-81F2-E13AAD181D6F}" dt="2023-10-14T14:58:09.395" v="1423"/>
          <ac:spMkLst>
            <pc:docMk/>
            <pc:sldMk cId="2269910129" sldId="1120"/>
            <ac:spMk id="108" creationId="{EB900B2A-18EC-5074-CB98-632E72B317C1}"/>
          </ac:spMkLst>
        </pc:spChg>
        <pc:spChg chg="mod">
          <ac:chgData name="Gleb Verba" userId="3c312893-5bd9-4666-9b74-563d88f042f4" providerId="ADAL" clId="{5B94E201-A175-43FB-81F2-E13AAD181D6F}" dt="2023-10-14T14:58:27.843" v="1427" actId="14100"/>
          <ac:spMkLst>
            <pc:docMk/>
            <pc:sldMk cId="2269910129" sldId="1120"/>
            <ac:spMk id="109" creationId="{94C846DF-5171-6D57-7245-F58C9D1FC804}"/>
          </ac:spMkLst>
        </pc:spChg>
        <pc:spChg chg="mod">
          <ac:chgData name="Gleb Verba" userId="3c312893-5bd9-4666-9b74-563d88f042f4" providerId="ADAL" clId="{5B94E201-A175-43FB-81F2-E13AAD181D6F}" dt="2023-10-14T14:58:09.395" v="1423"/>
          <ac:spMkLst>
            <pc:docMk/>
            <pc:sldMk cId="2269910129" sldId="1120"/>
            <ac:spMk id="110" creationId="{BAB01609-BFC7-3E99-4C0D-B20435A6568D}"/>
          </ac:spMkLst>
        </pc:spChg>
        <pc:spChg chg="mod">
          <ac:chgData name="Gleb Verba" userId="3c312893-5bd9-4666-9b74-563d88f042f4" providerId="ADAL" clId="{5B94E201-A175-43FB-81F2-E13AAD181D6F}" dt="2023-10-14T14:58:09.395" v="1423"/>
          <ac:spMkLst>
            <pc:docMk/>
            <pc:sldMk cId="2269910129" sldId="1120"/>
            <ac:spMk id="111" creationId="{EB48E799-0C94-253F-D774-D9FB22378093}"/>
          </ac:spMkLst>
        </pc:spChg>
        <pc:spChg chg="mod">
          <ac:chgData name="Gleb Verba" userId="3c312893-5bd9-4666-9b74-563d88f042f4" providerId="ADAL" clId="{5B94E201-A175-43FB-81F2-E13AAD181D6F}" dt="2023-10-14T14:58:09.395" v="1423"/>
          <ac:spMkLst>
            <pc:docMk/>
            <pc:sldMk cId="2269910129" sldId="1120"/>
            <ac:spMk id="112" creationId="{60E9B765-FA55-B498-8BD0-E9B8E4708A7C}"/>
          </ac:spMkLst>
        </pc:spChg>
        <pc:spChg chg="mod">
          <ac:chgData name="Gleb Verba" userId="3c312893-5bd9-4666-9b74-563d88f042f4" providerId="ADAL" clId="{5B94E201-A175-43FB-81F2-E13AAD181D6F}" dt="2023-10-14T14:58:23.236" v="1426" actId="14100"/>
          <ac:spMkLst>
            <pc:docMk/>
            <pc:sldMk cId="2269910129" sldId="1120"/>
            <ac:spMk id="113" creationId="{BC0EC77D-57EF-CB72-A529-04D88C918E9B}"/>
          </ac:spMkLst>
        </pc:spChg>
        <pc:spChg chg="mod">
          <ac:chgData name="Gleb Verba" userId="3c312893-5bd9-4666-9b74-563d88f042f4" providerId="ADAL" clId="{5B94E201-A175-43FB-81F2-E13AAD181D6F}" dt="2023-10-14T14:58:19.624" v="1425" actId="14100"/>
          <ac:spMkLst>
            <pc:docMk/>
            <pc:sldMk cId="2269910129" sldId="1120"/>
            <ac:spMk id="114" creationId="{C9DD7F09-B00C-A3FE-A88C-38A8D1FEC686}"/>
          </ac:spMkLst>
        </pc:spChg>
        <pc:spChg chg="mod">
          <ac:chgData name="Gleb Verba" userId="3c312893-5bd9-4666-9b74-563d88f042f4" providerId="ADAL" clId="{5B94E201-A175-43FB-81F2-E13AAD181D6F}" dt="2023-10-14T14:58:09.395" v="1423"/>
          <ac:spMkLst>
            <pc:docMk/>
            <pc:sldMk cId="2269910129" sldId="1120"/>
            <ac:spMk id="115" creationId="{F51F8D45-6D0F-49D4-0C97-89A6AF7EFF25}"/>
          </ac:spMkLst>
        </pc:spChg>
        <pc:spChg chg="mod">
          <ac:chgData name="Gleb Verba" userId="3c312893-5bd9-4666-9b74-563d88f042f4" providerId="ADAL" clId="{5B94E201-A175-43FB-81F2-E13AAD181D6F}" dt="2023-10-14T14:58:09.395" v="1423"/>
          <ac:spMkLst>
            <pc:docMk/>
            <pc:sldMk cId="2269910129" sldId="1120"/>
            <ac:spMk id="116" creationId="{F146F35E-94B0-C7F5-E5CF-423A7F3D7031}"/>
          </ac:spMkLst>
        </pc:spChg>
        <pc:spChg chg="mod">
          <ac:chgData name="Gleb Verba" userId="3c312893-5bd9-4666-9b74-563d88f042f4" providerId="ADAL" clId="{5B94E201-A175-43FB-81F2-E13AAD181D6F}" dt="2023-10-14T14:58:09.395" v="1423"/>
          <ac:spMkLst>
            <pc:docMk/>
            <pc:sldMk cId="2269910129" sldId="1120"/>
            <ac:spMk id="117" creationId="{F2E4DB7E-A7D7-0F01-6F01-B5231256B8FA}"/>
          </ac:spMkLst>
        </pc:spChg>
        <pc:spChg chg="mod">
          <ac:chgData name="Gleb Verba" userId="3c312893-5bd9-4666-9b74-563d88f042f4" providerId="ADAL" clId="{5B94E201-A175-43FB-81F2-E13AAD181D6F}" dt="2023-10-14T15:00:23.503" v="1451" actId="14100"/>
          <ac:spMkLst>
            <pc:docMk/>
            <pc:sldMk cId="2269910129" sldId="1120"/>
            <ac:spMk id="120" creationId="{4018B33E-8FF7-5EC9-073B-8F666B367F51}"/>
          </ac:spMkLst>
        </pc:spChg>
        <pc:spChg chg="mod">
          <ac:chgData name="Gleb Verba" userId="3c312893-5bd9-4666-9b74-563d88f042f4" providerId="ADAL" clId="{5B94E201-A175-43FB-81F2-E13AAD181D6F}" dt="2023-10-14T14:59:43.670" v="1445" actId="14100"/>
          <ac:spMkLst>
            <pc:docMk/>
            <pc:sldMk cId="2269910129" sldId="1120"/>
            <ac:spMk id="121" creationId="{D4304430-5CF6-B025-E1A9-37F895C71D93}"/>
          </ac:spMkLst>
        </pc:spChg>
        <pc:spChg chg="mod">
          <ac:chgData name="Gleb Verba" userId="3c312893-5bd9-4666-9b74-563d88f042f4" providerId="ADAL" clId="{5B94E201-A175-43FB-81F2-E13AAD181D6F}" dt="2023-10-14T15:01:20.743" v="1482" actId="14100"/>
          <ac:spMkLst>
            <pc:docMk/>
            <pc:sldMk cId="2269910129" sldId="1120"/>
            <ac:spMk id="122" creationId="{0D016DDA-6B80-683E-9964-1F8012C5610A}"/>
          </ac:spMkLst>
        </pc:spChg>
        <pc:spChg chg="mod">
          <ac:chgData name="Gleb Verba" userId="3c312893-5bd9-4666-9b74-563d88f042f4" providerId="ADAL" clId="{5B94E201-A175-43FB-81F2-E13AAD181D6F}" dt="2023-10-14T15:00:16.980" v="1449" actId="14100"/>
          <ac:spMkLst>
            <pc:docMk/>
            <pc:sldMk cId="2269910129" sldId="1120"/>
            <ac:spMk id="123" creationId="{0680258B-6BA0-4B25-EC8C-247595848C1E}"/>
          </ac:spMkLst>
        </pc:spChg>
        <pc:spChg chg="mod">
          <ac:chgData name="Gleb Verba" userId="3c312893-5bd9-4666-9b74-563d88f042f4" providerId="ADAL" clId="{5B94E201-A175-43FB-81F2-E13AAD181D6F}" dt="2023-10-14T14:58:33.203" v="1430"/>
          <ac:spMkLst>
            <pc:docMk/>
            <pc:sldMk cId="2269910129" sldId="1120"/>
            <ac:spMk id="124" creationId="{CFF9222F-E604-06CD-9E51-12E87C59279E}"/>
          </ac:spMkLst>
        </pc:spChg>
        <pc:spChg chg="mod">
          <ac:chgData name="Gleb Verba" userId="3c312893-5bd9-4666-9b74-563d88f042f4" providerId="ADAL" clId="{5B94E201-A175-43FB-81F2-E13AAD181D6F}" dt="2023-10-14T14:58:33.203" v="1430"/>
          <ac:spMkLst>
            <pc:docMk/>
            <pc:sldMk cId="2269910129" sldId="1120"/>
            <ac:spMk id="125" creationId="{529E059A-A217-ECBE-6CD8-34FCEFC0B29A}"/>
          </ac:spMkLst>
        </pc:spChg>
        <pc:spChg chg="mod">
          <ac:chgData name="Gleb Verba" userId="3c312893-5bd9-4666-9b74-563d88f042f4" providerId="ADAL" clId="{5B94E201-A175-43FB-81F2-E13AAD181D6F}" dt="2023-10-14T15:01:24.395" v="1483" actId="14100"/>
          <ac:spMkLst>
            <pc:docMk/>
            <pc:sldMk cId="2269910129" sldId="1120"/>
            <ac:spMk id="126" creationId="{E06DD2A6-4B72-7C5B-C80F-5CE611743D2E}"/>
          </ac:spMkLst>
        </pc:spChg>
        <pc:spChg chg="mod">
          <ac:chgData name="Gleb Verba" userId="3c312893-5bd9-4666-9b74-563d88f042f4" providerId="ADAL" clId="{5B94E201-A175-43FB-81F2-E13AAD181D6F}" dt="2023-10-14T15:00:13.169" v="1447" actId="14100"/>
          <ac:spMkLst>
            <pc:docMk/>
            <pc:sldMk cId="2269910129" sldId="1120"/>
            <ac:spMk id="127" creationId="{47BEEEF2-7D21-6593-3184-28AA008FEB78}"/>
          </ac:spMkLst>
        </pc:spChg>
        <pc:spChg chg="mod">
          <ac:chgData name="Gleb Verba" userId="3c312893-5bd9-4666-9b74-563d88f042f4" providerId="ADAL" clId="{5B94E201-A175-43FB-81F2-E13AAD181D6F}" dt="2023-10-14T14:58:33.203" v="1430"/>
          <ac:spMkLst>
            <pc:docMk/>
            <pc:sldMk cId="2269910129" sldId="1120"/>
            <ac:spMk id="128" creationId="{D5FE9021-CAAA-9E81-4999-07EBAFD53DC9}"/>
          </ac:spMkLst>
        </pc:spChg>
        <pc:spChg chg="mod">
          <ac:chgData name="Gleb Verba" userId="3c312893-5bd9-4666-9b74-563d88f042f4" providerId="ADAL" clId="{5B94E201-A175-43FB-81F2-E13AAD181D6F}" dt="2023-10-14T14:58:33.203" v="1430"/>
          <ac:spMkLst>
            <pc:docMk/>
            <pc:sldMk cId="2269910129" sldId="1120"/>
            <ac:spMk id="129" creationId="{7026EC72-3058-8957-50C7-DC92F992A3B4}"/>
          </ac:spMkLst>
        </pc:spChg>
        <pc:spChg chg="mod">
          <ac:chgData name="Gleb Verba" userId="3c312893-5bd9-4666-9b74-563d88f042f4" providerId="ADAL" clId="{5B94E201-A175-43FB-81F2-E13AAD181D6F}" dt="2023-10-14T14:58:33.203" v="1430"/>
          <ac:spMkLst>
            <pc:docMk/>
            <pc:sldMk cId="2269910129" sldId="1120"/>
            <ac:spMk id="130" creationId="{C0CF9420-0C21-1323-B92C-ADC978F4BF51}"/>
          </ac:spMkLst>
        </pc:spChg>
        <pc:spChg chg="add mod">
          <ac:chgData name="Gleb Verba" userId="3c312893-5bd9-4666-9b74-563d88f042f4" providerId="ADAL" clId="{5B94E201-A175-43FB-81F2-E13AAD181D6F}" dt="2023-10-14T15:00:46.259" v="1470" actId="14100"/>
          <ac:spMkLst>
            <pc:docMk/>
            <pc:sldMk cId="2269910129" sldId="1120"/>
            <ac:spMk id="134" creationId="{950A07C5-732F-661C-26EC-B7F11DE10596}"/>
          </ac:spMkLst>
        </pc:spChg>
        <pc:spChg chg="add mod">
          <ac:chgData name="Gleb Verba" userId="3c312893-5bd9-4666-9b74-563d88f042f4" providerId="ADAL" clId="{5B94E201-A175-43FB-81F2-E13AAD181D6F}" dt="2023-10-14T15:42:31.096" v="1861" actId="20577"/>
          <ac:spMkLst>
            <pc:docMk/>
            <pc:sldMk cId="2269910129" sldId="1120"/>
            <ac:spMk id="135" creationId="{4B18B966-AC76-0730-4CF8-70FE3B52676C}"/>
          </ac:spMkLst>
        </pc:spChg>
        <pc:spChg chg="add mod">
          <ac:chgData name="Gleb Verba" userId="3c312893-5bd9-4666-9b74-563d88f042f4" providerId="ADAL" clId="{5B94E201-A175-43FB-81F2-E13AAD181D6F}" dt="2023-10-14T15:44:49.037" v="1870" actId="13926"/>
          <ac:spMkLst>
            <pc:docMk/>
            <pc:sldMk cId="2269910129" sldId="1120"/>
            <ac:spMk id="136" creationId="{24527B68-47CE-F314-648E-B49604019322}"/>
          </ac:spMkLst>
        </pc:spChg>
        <pc:grpChg chg="add del mod">
          <ac:chgData name="Gleb Verba" userId="3c312893-5bd9-4666-9b74-563d88f042f4" providerId="ADAL" clId="{5B94E201-A175-43FB-81F2-E13AAD181D6F}" dt="2023-10-14T12:03:29.553" v="980" actId="478"/>
          <ac:grpSpMkLst>
            <pc:docMk/>
            <pc:sldMk cId="2269910129" sldId="1120"/>
            <ac:grpSpMk id="5" creationId="{1AAC52C6-9291-B0FE-F3F4-CABA199481EE}"/>
          </ac:grpSpMkLst>
        </pc:grpChg>
        <pc:grpChg chg="add del mod">
          <ac:chgData name="Gleb Verba" userId="3c312893-5bd9-4666-9b74-563d88f042f4" providerId="ADAL" clId="{5B94E201-A175-43FB-81F2-E13AAD181D6F}" dt="2023-10-14T14:58:32.811" v="1429" actId="478"/>
          <ac:grpSpMkLst>
            <pc:docMk/>
            <pc:sldMk cId="2269910129" sldId="1120"/>
            <ac:grpSpMk id="51" creationId="{718F9A58-A2BF-6A33-2F74-4546E80CA5D9}"/>
          </ac:grpSpMkLst>
        </pc:grpChg>
        <pc:grpChg chg="add mod">
          <ac:chgData name="Gleb Verba" userId="3c312893-5bd9-4666-9b74-563d88f042f4" providerId="ADAL" clId="{5B94E201-A175-43FB-81F2-E13AAD181D6F}" dt="2023-10-14T14:58:57.778" v="1435" actId="1076"/>
          <ac:grpSpMkLst>
            <pc:docMk/>
            <pc:sldMk cId="2269910129" sldId="1120"/>
            <ac:grpSpMk id="91" creationId="{626577BE-0459-3C00-5527-E9E7DFEAD5BD}"/>
          </ac:grpSpMkLst>
        </pc:grpChg>
        <pc:grpChg chg="add del mod">
          <ac:chgData name="Gleb Verba" userId="3c312893-5bd9-4666-9b74-563d88f042f4" providerId="ADAL" clId="{5B94E201-A175-43FB-81F2-E13AAD181D6F}" dt="2023-10-14T14:58:31.047" v="1428" actId="21"/>
          <ac:grpSpMkLst>
            <pc:docMk/>
            <pc:sldMk cId="2269910129" sldId="1120"/>
            <ac:grpSpMk id="105" creationId="{1579A833-AAFC-5AB3-4617-5FE22291A4EF}"/>
          </ac:grpSpMkLst>
        </pc:grpChg>
        <pc:grpChg chg="mod">
          <ac:chgData name="Gleb Verba" userId="3c312893-5bd9-4666-9b74-563d88f042f4" providerId="ADAL" clId="{5B94E201-A175-43FB-81F2-E13AAD181D6F}" dt="2023-10-14T14:58:09.395" v="1423"/>
          <ac:grpSpMkLst>
            <pc:docMk/>
            <pc:sldMk cId="2269910129" sldId="1120"/>
            <ac:grpSpMk id="106" creationId="{CB6264E3-7B62-69AD-A350-E9D12B2A7F47}"/>
          </ac:grpSpMkLst>
        </pc:grpChg>
        <pc:grpChg chg="add mod ord">
          <ac:chgData name="Gleb Verba" userId="3c312893-5bd9-4666-9b74-563d88f042f4" providerId="ADAL" clId="{5B94E201-A175-43FB-81F2-E13AAD181D6F}" dt="2023-10-14T14:58:57.778" v="1435" actId="1076"/>
          <ac:grpSpMkLst>
            <pc:docMk/>
            <pc:sldMk cId="2269910129" sldId="1120"/>
            <ac:grpSpMk id="118" creationId="{BD380739-B713-E8F8-D95A-B8C438192E34}"/>
          </ac:grpSpMkLst>
        </pc:grpChg>
        <pc:grpChg chg="mod">
          <ac:chgData name="Gleb Verba" userId="3c312893-5bd9-4666-9b74-563d88f042f4" providerId="ADAL" clId="{5B94E201-A175-43FB-81F2-E13AAD181D6F}" dt="2023-10-14T14:58:33.203" v="1430"/>
          <ac:grpSpMkLst>
            <pc:docMk/>
            <pc:sldMk cId="2269910129" sldId="1120"/>
            <ac:grpSpMk id="119" creationId="{DB1D4169-ECA9-B28A-7F26-90042C660C8A}"/>
          </ac:grpSpMkLst>
        </pc:grpChg>
        <pc:grpChg chg="add mod">
          <ac:chgData name="Gleb Verba" userId="3c312893-5bd9-4666-9b74-563d88f042f4" providerId="ADAL" clId="{5B94E201-A175-43FB-81F2-E13AAD181D6F}" dt="2023-10-14T14:59:20.795" v="1440" actId="1076"/>
          <ac:grpSpMkLst>
            <pc:docMk/>
            <pc:sldMk cId="2269910129" sldId="1120"/>
            <ac:grpSpMk id="131" creationId="{C55478A6-E052-82F2-5AEE-294EEB71298C}"/>
          </ac:grpSpMkLst>
        </pc:grpChg>
        <pc:grpChg chg="add mod">
          <ac:chgData name="Gleb Verba" userId="3c312893-5bd9-4666-9b74-563d88f042f4" providerId="ADAL" clId="{5B94E201-A175-43FB-81F2-E13AAD181D6F}" dt="2023-10-14T14:59:18.471" v="1439" actId="164"/>
          <ac:grpSpMkLst>
            <pc:docMk/>
            <pc:sldMk cId="2269910129" sldId="1120"/>
            <ac:grpSpMk id="132" creationId="{D314C390-3999-ED58-8B65-AC8556E2DE47}"/>
          </ac:grpSpMkLst>
        </pc:grpChg>
        <pc:cxnChg chg="add mod">
          <ac:chgData name="Gleb Verba" userId="3c312893-5bd9-4666-9b74-563d88f042f4" providerId="ADAL" clId="{5B94E201-A175-43FB-81F2-E13AAD181D6F}" dt="2023-10-14T14:59:20.795" v="1440" actId="1076"/>
          <ac:cxnSpMkLst>
            <pc:docMk/>
            <pc:sldMk cId="2269910129" sldId="1120"/>
            <ac:cxnSpMk id="14" creationId="{791C3261-3F95-51A1-97D3-7DFA1E5932AF}"/>
          </ac:cxnSpMkLst>
        </pc:cxnChg>
        <pc:cxnChg chg="add mod">
          <ac:chgData name="Gleb Verba" userId="3c312893-5bd9-4666-9b74-563d88f042f4" providerId="ADAL" clId="{5B94E201-A175-43FB-81F2-E13AAD181D6F}" dt="2023-10-14T14:58:57.778" v="1435" actId="1076"/>
          <ac:cxnSpMkLst>
            <pc:docMk/>
            <pc:sldMk cId="2269910129" sldId="1120"/>
            <ac:cxnSpMk id="22" creationId="{40984D4A-07D8-B7F2-272D-27AC2EB35C34}"/>
          </ac:cxnSpMkLst>
        </pc:cxnChg>
        <pc:cxnChg chg="add mod">
          <ac:chgData name="Gleb Verba" userId="3c312893-5bd9-4666-9b74-563d88f042f4" providerId="ADAL" clId="{5B94E201-A175-43FB-81F2-E13AAD181D6F}" dt="2023-10-14T14:59:23.748" v="1441" actId="14100"/>
          <ac:cxnSpMkLst>
            <pc:docMk/>
            <pc:sldMk cId="2269910129" sldId="1120"/>
            <ac:cxnSpMk id="37" creationId="{19CAA625-297A-802B-FFD6-BECC9ADB6BF4}"/>
          </ac:cxnSpMkLst>
        </pc:cxnChg>
        <pc:cxnChg chg="add mod">
          <ac:chgData name="Gleb Verba" userId="3c312893-5bd9-4666-9b74-563d88f042f4" providerId="ADAL" clId="{5B94E201-A175-43FB-81F2-E13AAD181D6F}" dt="2023-10-14T14:58:57.778" v="1435" actId="1076"/>
          <ac:cxnSpMkLst>
            <pc:docMk/>
            <pc:sldMk cId="2269910129" sldId="1120"/>
            <ac:cxnSpMk id="38" creationId="{901123AE-15BD-A517-9896-27F5B972D6EF}"/>
          </ac:cxnSpMkLst>
        </pc:cxnChg>
        <pc:cxnChg chg="del mod">
          <ac:chgData name="Gleb Verba" userId="3c312893-5bd9-4666-9b74-563d88f042f4" providerId="ADAL" clId="{5B94E201-A175-43FB-81F2-E13AAD181D6F}" dt="2023-10-14T12:03:21.175" v="976" actId="478"/>
          <ac:cxnSpMkLst>
            <pc:docMk/>
            <pc:sldMk cId="2269910129" sldId="1120"/>
            <ac:cxnSpMk id="60" creationId="{579B500C-2C41-E113-5F45-81A14EDBF41F}"/>
          </ac:cxnSpMkLst>
        </pc:cxnChg>
        <pc:cxnChg chg="del mod">
          <ac:chgData name="Gleb Verba" userId="3c312893-5bd9-4666-9b74-563d88f042f4" providerId="ADAL" clId="{5B94E201-A175-43FB-81F2-E13AAD181D6F}" dt="2023-10-14T12:03:28.523" v="979" actId="478"/>
          <ac:cxnSpMkLst>
            <pc:docMk/>
            <pc:sldMk cId="2269910129" sldId="1120"/>
            <ac:cxnSpMk id="61" creationId="{AA179B34-F97A-CF6A-663F-EA1FDF4CABBC}"/>
          </ac:cxnSpMkLst>
        </pc:cxnChg>
        <pc:cxnChg chg="add mod">
          <ac:chgData name="Gleb Verba" userId="3c312893-5bd9-4666-9b74-563d88f042f4" providerId="ADAL" clId="{5B94E201-A175-43FB-81F2-E13AAD181D6F}" dt="2023-10-14T14:59:12.585" v="1438" actId="164"/>
          <ac:cxnSpMkLst>
            <pc:docMk/>
            <pc:sldMk cId="2269910129" sldId="1120"/>
            <ac:cxnSpMk id="65" creationId="{2168E2F0-8AF7-0B58-89E8-CDE0A1074C83}"/>
          </ac:cxnSpMkLst>
        </pc:cxnChg>
        <pc:cxnChg chg="add mod">
          <ac:chgData name="Gleb Verba" userId="3c312893-5bd9-4666-9b74-563d88f042f4" providerId="ADAL" clId="{5B94E201-A175-43FB-81F2-E13AAD181D6F}" dt="2023-10-14T14:59:12.585" v="1438" actId="164"/>
          <ac:cxnSpMkLst>
            <pc:docMk/>
            <pc:sldMk cId="2269910129" sldId="1120"/>
            <ac:cxnSpMk id="66" creationId="{911D769F-1F81-66DE-6D85-0698D8E6178E}"/>
          </ac:cxnSpMkLst>
        </pc:cxnChg>
        <pc:cxnChg chg="add del mod">
          <ac:chgData name="Gleb Verba" userId="3c312893-5bd9-4666-9b74-563d88f042f4" providerId="ADAL" clId="{5B94E201-A175-43FB-81F2-E13AAD181D6F}" dt="2023-10-14T12:09:30.827" v="1098" actId="478"/>
          <ac:cxnSpMkLst>
            <pc:docMk/>
            <pc:sldMk cId="2269910129" sldId="1120"/>
            <ac:cxnSpMk id="76" creationId="{73B022C8-AF8C-C13B-C174-B961A5D85C09}"/>
          </ac:cxnSpMkLst>
        </pc:cxnChg>
        <pc:cxnChg chg="add del">
          <ac:chgData name="Gleb Verba" userId="3c312893-5bd9-4666-9b74-563d88f042f4" providerId="ADAL" clId="{5B94E201-A175-43FB-81F2-E13AAD181D6F}" dt="2023-10-14T12:05:29.979" v="1007" actId="11529"/>
          <ac:cxnSpMkLst>
            <pc:docMk/>
            <pc:sldMk cId="2269910129" sldId="1120"/>
            <ac:cxnSpMk id="78" creationId="{EBE68D4A-2504-AD5C-6AF2-D98DA7A2A353}"/>
          </ac:cxnSpMkLst>
        </pc:cxnChg>
        <pc:cxnChg chg="add mod">
          <ac:chgData name="Gleb Verba" userId="3c312893-5bd9-4666-9b74-563d88f042f4" providerId="ADAL" clId="{5B94E201-A175-43FB-81F2-E13AAD181D6F}" dt="2023-10-14T14:59:12.585" v="1438" actId="164"/>
          <ac:cxnSpMkLst>
            <pc:docMk/>
            <pc:sldMk cId="2269910129" sldId="1120"/>
            <ac:cxnSpMk id="80" creationId="{E07565ED-BD4E-A0E5-2C90-69D113A5BDB6}"/>
          </ac:cxnSpMkLst>
        </pc:cxnChg>
        <pc:cxnChg chg="add mod">
          <ac:chgData name="Gleb Verba" userId="3c312893-5bd9-4666-9b74-563d88f042f4" providerId="ADAL" clId="{5B94E201-A175-43FB-81F2-E13AAD181D6F}" dt="2023-10-14T14:59:12.585" v="1438" actId="164"/>
          <ac:cxnSpMkLst>
            <pc:docMk/>
            <pc:sldMk cId="2269910129" sldId="1120"/>
            <ac:cxnSpMk id="85" creationId="{DA4CC749-634E-6796-D40F-635A81E5EDF5}"/>
          </ac:cxnSpMkLst>
        </pc:cxnChg>
        <pc:cxnChg chg="add mod">
          <ac:chgData name="Gleb Verba" userId="3c312893-5bd9-4666-9b74-563d88f042f4" providerId="ADAL" clId="{5B94E201-A175-43FB-81F2-E13AAD181D6F}" dt="2023-10-14T12:09:07.521" v="1091" actId="571"/>
          <ac:cxnSpMkLst>
            <pc:docMk/>
            <pc:sldMk cId="2269910129" sldId="1120"/>
            <ac:cxnSpMk id="86" creationId="{C43FF79A-C442-6C78-B1F9-8903B17E4089}"/>
          </ac:cxnSpMkLst>
        </pc:cxnChg>
        <pc:cxnChg chg="add mod">
          <ac:chgData name="Gleb Verba" userId="3c312893-5bd9-4666-9b74-563d88f042f4" providerId="ADAL" clId="{5B94E201-A175-43FB-81F2-E13AAD181D6F}" dt="2023-10-14T14:59:12.585" v="1438" actId="164"/>
          <ac:cxnSpMkLst>
            <pc:docMk/>
            <pc:sldMk cId="2269910129" sldId="1120"/>
            <ac:cxnSpMk id="88" creationId="{75D01D12-8EDA-8681-C0C5-35E626869EE6}"/>
          </ac:cxnSpMkLst>
        </pc:cxnChg>
      </pc:sldChg>
      <pc:sldChg chg="addSp delSp modSp new mod modClrScheme chgLayout">
        <pc:chgData name="Gleb Verba" userId="3c312893-5bd9-4666-9b74-563d88f042f4" providerId="ADAL" clId="{5B94E201-A175-43FB-81F2-E13AAD181D6F}" dt="2023-10-14T15:57:06.427" v="1892" actId="478"/>
        <pc:sldMkLst>
          <pc:docMk/>
          <pc:sldMk cId="2955595154" sldId="1121"/>
        </pc:sldMkLst>
        <pc:spChg chg="mod ord">
          <ac:chgData name="Gleb Verba" userId="3c312893-5bd9-4666-9b74-563d88f042f4" providerId="ADAL" clId="{5B94E201-A175-43FB-81F2-E13AAD181D6F}" dt="2023-10-14T15:56:52.001" v="1888" actId="700"/>
          <ac:spMkLst>
            <pc:docMk/>
            <pc:sldMk cId="2955595154" sldId="1121"/>
            <ac:spMk id="2" creationId="{059D82C2-DF3C-1C97-A973-E87486B6368A}"/>
          </ac:spMkLst>
        </pc:spChg>
        <pc:spChg chg="del mod ord">
          <ac:chgData name="Gleb Verba" userId="3c312893-5bd9-4666-9b74-563d88f042f4" providerId="ADAL" clId="{5B94E201-A175-43FB-81F2-E13AAD181D6F}" dt="2023-10-14T13:01:20.292" v="1189" actId="700"/>
          <ac:spMkLst>
            <pc:docMk/>
            <pc:sldMk cId="2955595154" sldId="1121"/>
            <ac:spMk id="3" creationId="{49A6C77E-7CC9-D6DE-04A2-78E10F5F982B}"/>
          </ac:spMkLst>
        </pc:spChg>
        <pc:spChg chg="del mod ord">
          <ac:chgData name="Gleb Verba" userId="3c312893-5bd9-4666-9b74-563d88f042f4" providerId="ADAL" clId="{5B94E201-A175-43FB-81F2-E13AAD181D6F}" dt="2023-10-14T13:01:20.292" v="1189" actId="700"/>
          <ac:spMkLst>
            <pc:docMk/>
            <pc:sldMk cId="2955595154" sldId="1121"/>
            <ac:spMk id="4" creationId="{63B10ACF-7E2F-3CF3-8CCD-7580B4AF036C}"/>
          </ac:spMkLst>
        </pc:spChg>
        <pc:spChg chg="add del mod ord">
          <ac:chgData name="Gleb Verba" userId="3c312893-5bd9-4666-9b74-563d88f042f4" providerId="ADAL" clId="{5B94E201-A175-43FB-81F2-E13AAD181D6F}" dt="2023-10-14T13:01:31.818" v="1190" actId="700"/>
          <ac:spMkLst>
            <pc:docMk/>
            <pc:sldMk cId="2955595154" sldId="1121"/>
            <ac:spMk id="5" creationId="{08948DD5-0587-A436-089B-8DCC8D55216C}"/>
          </ac:spMkLst>
        </pc:spChg>
        <pc:spChg chg="add del mod ord">
          <ac:chgData name="Gleb Verba" userId="3c312893-5bd9-4666-9b74-563d88f042f4" providerId="ADAL" clId="{5B94E201-A175-43FB-81F2-E13AAD181D6F}" dt="2023-10-14T13:01:31.818" v="1190" actId="700"/>
          <ac:spMkLst>
            <pc:docMk/>
            <pc:sldMk cId="2955595154" sldId="1121"/>
            <ac:spMk id="6" creationId="{7564532E-D3BF-4565-A324-DC6115E9D7C0}"/>
          </ac:spMkLst>
        </pc:spChg>
        <pc:spChg chg="add del mod ord">
          <ac:chgData name="Gleb Verba" userId="3c312893-5bd9-4666-9b74-563d88f042f4" providerId="ADAL" clId="{5B94E201-A175-43FB-81F2-E13AAD181D6F}" dt="2023-10-14T13:01:31.818" v="1190" actId="700"/>
          <ac:spMkLst>
            <pc:docMk/>
            <pc:sldMk cId="2955595154" sldId="1121"/>
            <ac:spMk id="7" creationId="{8E107208-C426-AD3F-530F-927C0DD96CE3}"/>
          </ac:spMkLst>
        </pc:spChg>
        <pc:spChg chg="add del mod ord">
          <ac:chgData name="Gleb Verba" userId="3c312893-5bd9-4666-9b74-563d88f042f4" providerId="ADAL" clId="{5B94E201-A175-43FB-81F2-E13AAD181D6F}" dt="2023-10-14T13:01:49.073" v="1191" actId="700"/>
          <ac:spMkLst>
            <pc:docMk/>
            <pc:sldMk cId="2955595154" sldId="1121"/>
            <ac:spMk id="8" creationId="{4529B71B-E430-2D2F-4D66-242CA2CA7BA5}"/>
          </ac:spMkLst>
        </pc:spChg>
        <pc:spChg chg="add del mod ord">
          <ac:chgData name="Gleb Verba" userId="3c312893-5bd9-4666-9b74-563d88f042f4" providerId="ADAL" clId="{5B94E201-A175-43FB-81F2-E13AAD181D6F}" dt="2023-10-14T13:01:49.073" v="1191" actId="700"/>
          <ac:spMkLst>
            <pc:docMk/>
            <pc:sldMk cId="2955595154" sldId="1121"/>
            <ac:spMk id="9" creationId="{3D67884C-F82B-BF5A-45D9-E07F1858CCE5}"/>
          </ac:spMkLst>
        </pc:spChg>
        <pc:spChg chg="add del mod ord">
          <ac:chgData name="Gleb Verba" userId="3c312893-5bd9-4666-9b74-563d88f042f4" providerId="ADAL" clId="{5B94E201-A175-43FB-81F2-E13AAD181D6F}" dt="2023-10-14T13:01:49.073" v="1191" actId="700"/>
          <ac:spMkLst>
            <pc:docMk/>
            <pc:sldMk cId="2955595154" sldId="1121"/>
            <ac:spMk id="10" creationId="{F53BBE7D-4AFA-0EDE-6A3E-3A4558D48BFA}"/>
          </ac:spMkLst>
        </pc:spChg>
        <pc:spChg chg="add del mod ord">
          <ac:chgData name="Gleb Verba" userId="3c312893-5bd9-4666-9b74-563d88f042f4" providerId="ADAL" clId="{5B94E201-A175-43FB-81F2-E13AAD181D6F}" dt="2023-10-14T13:01:52.539" v="1192" actId="700"/>
          <ac:spMkLst>
            <pc:docMk/>
            <pc:sldMk cId="2955595154" sldId="1121"/>
            <ac:spMk id="11" creationId="{94CA263A-BA2C-90F2-BB9A-6383F45260D7}"/>
          </ac:spMkLst>
        </pc:spChg>
        <pc:spChg chg="add del mod ord">
          <ac:chgData name="Gleb Verba" userId="3c312893-5bd9-4666-9b74-563d88f042f4" providerId="ADAL" clId="{5B94E201-A175-43FB-81F2-E13AAD181D6F}" dt="2023-10-14T15:56:52.001" v="1888" actId="700"/>
          <ac:spMkLst>
            <pc:docMk/>
            <pc:sldMk cId="2955595154" sldId="1121"/>
            <ac:spMk id="12" creationId="{04F99ED4-F035-117F-30D6-6F4210A542D5}"/>
          </ac:spMkLst>
        </pc:spChg>
        <pc:spChg chg="add del mod ord">
          <ac:chgData name="Gleb Verba" userId="3c312893-5bd9-4666-9b74-563d88f042f4" providerId="ADAL" clId="{5B94E201-A175-43FB-81F2-E13AAD181D6F}" dt="2023-10-14T15:57:04.440" v="1891" actId="478"/>
          <ac:spMkLst>
            <pc:docMk/>
            <pc:sldMk cId="2955595154" sldId="1121"/>
            <ac:spMk id="13" creationId="{14748582-CFD3-73A2-9EEA-8ECCB5747C84}"/>
          </ac:spMkLst>
        </pc:spChg>
        <pc:spChg chg="add del mod ord">
          <ac:chgData name="Gleb Verba" userId="3c312893-5bd9-4666-9b74-563d88f042f4" providerId="ADAL" clId="{5B94E201-A175-43FB-81F2-E13AAD181D6F}" dt="2023-10-14T15:56:46.785" v="1887" actId="478"/>
          <ac:spMkLst>
            <pc:docMk/>
            <pc:sldMk cId="2955595154" sldId="1121"/>
            <ac:spMk id="14" creationId="{08B51FB9-6BFD-A852-AC5D-C62CCA9BB770}"/>
          </ac:spMkLst>
        </pc:spChg>
        <pc:spChg chg="add del mod">
          <ac:chgData name="Gleb Verba" userId="3c312893-5bd9-4666-9b74-563d88f042f4" providerId="ADAL" clId="{5B94E201-A175-43FB-81F2-E13AAD181D6F}" dt="2023-10-14T15:56:52.001" v="1888" actId="700"/>
          <ac:spMkLst>
            <pc:docMk/>
            <pc:sldMk cId="2955595154" sldId="1121"/>
            <ac:spMk id="21" creationId="{87BF2D16-8042-6E12-3664-413826395B1A}"/>
          </ac:spMkLst>
        </pc:spChg>
        <pc:spChg chg="add mod ord">
          <ac:chgData name="Gleb Verba" userId="3c312893-5bd9-4666-9b74-563d88f042f4" providerId="ADAL" clId="{5B94E201-A175-43FB-81F2-E13AAD181D6F}" dt="2023-10-14T15:56:52.001" v="1888" actId="700"/>
          <ac:spMkLst>
            <pc:docMk/>
            <pc:sldMk cId="2955595154" sldId="1121"/>
            <ac:spMk id="22" creationId="{0A2E3A38-892C-160F-950C-BDC99937E4B7}"/>
          </ac:spMkLst>
        </pc:spChg>
        <pc:spChg chg="add del mod">
          <ac:chgData name="Gleb Verba" userId="3c312893-5bd9-4666-9b74-563d88f042f4" providerId="ADAL" clId="{5B94E201-A175-43FB-81F2-E13AAD181D6F}" dt="2023-10-14T15:57:06.427" v="1892" actId="478"/>
          <ac:spMkLst>
            <pc:docMk/>
            <pc:sldMk cId="2955595154" sldId="1121"/>
            <ac:spMk id="24" creationId="{BB22964B-CD88-A4BE-494A-A7019D4B5D79}"/>
          </ac:spMkLst>
        </pc:spChg>
        <pc:graphicFrameChg chg="add del mod">
          <ac:chgData name="Gleb Verba" userId="3c312893-5bd9-4666-9b74-563d88f042f4" providerId="ADAL" clId="{5B94E201-A175-43FB-81F2-E13AAD181D6F}" dt="2023-10-14T13:02:36.144" v="1234" actId="478"/>
          <ac:graphicFrameMkLst>
            <pc:docMk/>
            <pc:sldMk cId="2955595154" sldId="1121"/>
            <ac:graphicFrameMk id="15" creationId="{7B6A8DD2-F70F-51CA-DA2C-09C0B536F341}"/>
          </ac:graphicFrameMkLst>
        </pc:graphicFrameChg>
        <pc:graphicFrameChg chg="add del mod modGraphic">
          <ac:chgData name="Gleb Verba" userId="3c312893-5bd9-4666-9b74-563d88f042f4" providerId="ADAL" clId="{5B94E201-A175-43FB-81F2-E13AAD181D6F}" dt="2023-10-14T15:21:13.846" v="1615" actId="478"/>
          <ac:graphicFrameMkLst>
            <pc:docMk/>
            <pc:sldMk cId="2955595154" sldId="1121"/>
            <ac:graphicFrameMk id="16" creationId="{0CEDD4EE-08E1-A046-24BA-F66174140EB2}"/>
          </ac:graphicFrameMkLst>
        </pc:graphicFrameChg>
        <pc:graphicFrameChg chg="add del mod">
          <ac:chgData name="Gleb Verba" userId="3c312893-5bd9-4666-9b74-563d88f042f4" providerId="ADAL" clId="{5B94E201-A175-43FB-81F2-E13AAD181D6F}" dt="2023-10-14T15:21:00.081" v="1610" actId="478"/>
          <ac:graphicFrameMkLst>
            <pc:docMk/>
            <pc:sldMk cId="2955595154" sldId="1121"/>
            <ac:graphicFrameMk id="17" creationId="{23B5ABD7-E7A7-FAED-51D0-44A2CA513914}"/>
          </ac:graphicFrameMkLst>
        </pc:graphicFrameChg>
        <pc:graphicFrameChg chg="add del mod modGraphic">
          <ac:chgData name="Gleb Verba" userId="3c312893-5bd9-4666-9b74-563d88f042f4" providerId="ADAL" clId="{5B94E201-A175-43FB-81F2-E13AAD181D6F}" dt="2023-10-14T15:56:46.785" v="1887" actId="478"/>
          <ac:graphicFrameMkLst>
            <pc:docMk/>
            <pc:sldMk cId="2955595154" sldId="1121"/>
            <ac:graphicFrameMk id="18" creationId="{DF4809DA-2634-3480-DF57-2BD99A2C6127}"/>
          </ac:graphicFrameMkLst>
        </pc:graphicFrameChg>
        <pc:graphicFrameChg chg="add mod modGraphic">
          <ac:chgData name="Gleb Verba" userId="3c312893-5bd9-4666-9b74-563d88f042f4" providerId="ADAL" clId="{5B94E201-A175-43FB-81F2-E13AAD181D6F}" dt="2023-10-14T15:56:58.480" v="1890" actId="14100"/>
          <ac:graphicFrameMkLst>
            <pc:docMk/>
            <pc:sldMk cId="2955595154" sldId="1121"/>
            <ac:graphicFrameMk id="19" creationId="{38A87925-DF7D-13F0-6085-EF39D5E82914}"/>
          </ac:graphicFrameMkLst>
        </pc:graphicFrameChg>
      </pc:sldChg>
      <pc:sldChg chg="delSp modSp add del mod">
        <pc:chgData name="Gleb Verba" userId="3c312893-5bd9-4666-9b74-563d88f042f4" providerId="ADAL" clId="{5B94E201-A175-43FB-81F2-E13AAD181D6F}" dt="2023-10-14T15:08:03.390" v="1598" actId="47"/>
        <pc:sldMkLst>
          <pc:docMk/>
          <pc:sldMk cId="313522876" sldId="1122"/>
        </pc:sldMkLst>
        <pc:spChg chg="mod">
          <ac:chgData name="Gleb Verba" userId="3c312893-5bd9-4666-9b74-563d88f042f4" providerId="ADAL" clId="{5B94E201-A175-43FB-81F2-E13AAD181D6F}" dt="2023-10-14T15:01:42.114" v="1484" actId="21"/>
          <ac:spMkLst>
            <pc:docMk/>
            <pc:sldMk cId="313522876" sldId="1122"/>
            <ac:spMk id="3" creationId="{55EDBE10-9807-DF8D-C5E4-E819AB3C6EDB}"/>
          </ac:spMkLst>
        </pc:spChg>
        <pc:grpChg chg="del">
          <ac:chgData name="Gleb Verba" userId="3c312893-5bd9-4666-9b74-563d88f042f4" providerId="ADAL" clId="{5B94E201-A175-43FB-81F2-E13AAD181D6F}" dt="2023-10-14T14:58:07.437" v="1422" actId="21"/>
          <ac:grpSpMkLst>
            <pc:docMk/>
            <pc:sldMk cId="313522876" sldId="1122"/>
            <ac:grpSpMk id="33" creationId="{6544AA13-E5DA-0355-60E5-D74D5190C465}"/>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10/14/2023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JVET-AF0184</a:t>
            </a:r>
            <a:br>
              <a:rPr lang="en-US" sz="3600" dirty="0"/>
            </a:br>
            <a:r>
              <a:rPr lang="en-CA" sz="3600" dirty="0"/>
              <a:t>Non-EE2: </a:t>
            </a:r>
            <a:br>
              <a:rPr lang="en-CA" sz="3600" dirty="0"/>
            </a:br>
            <a:r>
              <a:rPr lang="en-US" sz="3600" dirty="0"/>
              <a:t>Search range optimization for Intra TMP</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71D70-C28B-A73A-7AF7-5991C6077268}"/>
              </a:ext>
            </a:extLst>
          </p:cNvPr>
          <p:cNvSpPr>
            <a:spLocks noGrp="1"/>
          </p:cNvSpPr>
          <p:nvPr>
            <p:ph type="title"/>
          </p:nvPr>
        </p:nvSpPr>
        <p:spPr>
          <a:xfrm>
            <a:off x="495300" y="565125"/>
            <a:ext cx="11187112" cy="439479"/>
          </a:xfrm>
        </p:spPr>
        <p:txBody>
          <a:bodyPr/>
          <a:lstStyle/>
          <a:p>
            <a:r>
              <a:rPr lang="en-US" dirty="0"/>
              <a:t>Introduction and Proposed method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55EDBE10-9807-DF8D-C5E4-E819AB3C6EDB}"/>
                  </a:ext>
                </a:extLst>
              </p:cNvPr>
              <p:cNvSpPr>
                <a:spLocks noGrp="1"/>
              </p:cNvSpPr>
              <p:nvPr>
                <p:ph sz="quarter" idx="14"/>
              </p:nvPr>
            </p:nvSpPr>
            <p:spPr>
              <a:xfrm>
                <a:off x="493076" y="1708912"/>
                <a:ext cx="11189336" cy="4681727"/>
              </a:xfrm>
            </p:spPr>
            <p:txBody>
              <a:bodyPr/>
              <a:lstStyle/>
              <a:p>
                <a:pPr marL="0" indent="0">
                  <a:buNone/>
                </a:pPr>
                <a:r>
                  <a:rPr lang="en-US" dirty="0">
                    <a:solidFill>
                      <a:schemeClr val="bg1">
                        <a:lumMod val="10000"/>
                      </a:schemeClr>
                    </a:solidFill>
                  </a:rPr>
                  <a:t>ECM-10.0: rectangular area</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smtClean="0">
                          <a:effectLst/>
                          <a:latin typeface="Cambria Math" panose="02040503050406030204" pitchFamily="18" charset="0"/>
                          <a:ea typeface="Times New Roman" panose="02020603050405020304" pitchFamily="18" charset="0"/>
                        </a:rPr>
                        <m:t>𝑆𝑒𝑎𝑟𝑐h𝑅𝑎𝑛𝑔𝑒𝑊</m:t>
                      </m:r>
                      <m:r>
                        <a:rPr lang="en-CA" i="1" smtClean="0">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𝐵𝑙𝑘𝑊</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a:effectLst/>
                          <a:latin typeface="Cambria Math" panose="02040503050406030204" pitchFamily="18" charset="0"/>
                          <a:ea typeface="Times New Roman" panose="02020603050405020304" pitchFamily="18" charset="0"/>
                        </a:rPr>
                        <m:t>𝑆𝑒𝑎𝑟𝑐h𝑅𝑎𝑛𝑔𝑒𝐻</m:t>
                      </m:r>
                      <m:r>
                        <a:rPr lang="en-CA" i="1">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𝐵𝑙𝑘𝐻</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solidFill>
                      <a:schemeClr val="bg1">
                        <a:lumMod val="10000"/>
                      </a:schemeClr>
                    </a:solidFill>
                  </a:rPr>
                  <a:t>Proposed method:</a:t>
                </a:r>
              </a:p>
              <a:p>
                <a:r>
                  <a:rPr lang="en-US" dirty="0"/>
                  <a:t>Square search area with increased multiplier</a:t>
                </a:r>
                <a:r>
                  <a:rPr lang="en-US" dirty="0">
                    <a:solidFill>
                      <a:schemeClr val="bg1">
                        <a:lumMod val="10000"/>
                      </a:schemeClr>
                    </a:solidFill>
                  </a:rPr>
                  <a:t> </a:t>
                </a:r>
                <a14:m>
                  <m:oMath xmlns:m="http://schemas.openxmlformats.org/officeDocument/2006/math">
                    <m:r>
                      <a:rPr lang="en-US" b="0" i="1" dirty="0" smtClean="0">
                        <a:solidFill>
                          <a:schemeClr val="bg1">
                            <a:lumMod val="10000"/>
                          </a:schemeClr>
                        </a:solidFill>
                        <a:latin typeface="Cambria Math" panose="02040503050406030204" pitchFamily="18" charset="0"/>
                      </a:rPr>
                      <m:t>𝑎</m:t>
                    </m:r>
                    <m:r>
                      <a:rPr lang="en-US" b="0" i="1" dirty="0" smtClean="0">
                        <a:solidFill>
                          <a:schemeClr val="bg1">
                            <a:lumMod val="10000"/>
                          </a:schemeClr>
                        </a:solidFill>
                        <a:latin typeface="Cambria Math" panose="02040503050406030204" pitchFamily="18" charset="0"/>
                      </a:rPr>
                      <m:t>=8</m:t>
                    </m:r>
                  </m:oMath>
                </a14:m>
                <a:r>
                  <a:rPr lang="en-US" dirty="0"/>
                  <a:t> + upper bound</a:t>
                </a:r>
                <a:r>
                  <a:rPr lang="en-US" dirty="0">
                    <a:solidFill>
                      <a:schemeClr val="bg1">
                        <a:lumMod val="10000"/>
                      </a:schemeClr>
                    </a:solidFill>
                  </a:rPr>
                  <a:t> </a:t>
                </a:r>
                <a14:m>
                  <m:oMath xmlns:m="http://schemas.openxmlformats.org/officeDocument/2006/math">
                    <m:r>
                      <a:rPr lang="en-US" i="1" dirty="0">
                        <a:solidFill>
                          <a:schemeClr val="bg1">
                            <a:lumMod val="10000"/>
                          </a:schemeClr>
                        </a:solidFill>
                        <a:latin typeface="Cambria Math" panose="02040503050406030204" pitchFamily="18" charset="0"/>
                      </a:rPr>
                      <m:t>𝑚𝑎𝑥𝑆𝑅</m:t>
                    </m:r>
                    <m:r>
                      <a:rPr lang="en-US" i="1" dirty="0">
                        <a:solidFill>
                          <a:schemeClr val="bg1">
                            <a:lumMod val="10000"/>
                          </a:schemeClr>
                        </a:solidFill>
                        <a:latin typeface="Cambria Math" panose="02040503050406030204" pitchFamily="18" charset="0"/>
                      </a:rPr>
                      <m:t>=256</m:t>
                    </m:r>
                  </m:oMath>
                </a14:m>
                <a:r>
                  <a:rPr lang="en-US" dirty="0"/>
                  <a:t>:</a:t>
                </a:r>
              </a:p>
              <a:p>
                <a:pPr marL="0" indent="0">
                  <a:buNone/>
                </a:pPr>
                <a14:m>
                  <m:oMathPara xmlns:m="http://schemas.openxmlformats.org/officeDocument/2006/math">
                    <m:oMathParaPr>
                      <m:jc m:val="centerGroup"/>
                    </m:oMathParaPr>
                    <m:oMath xmlns:m="http://schemas.openxmlformats.org/officeDocument/2006/math">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𝑆𝑒𝑎𝑟𝑐h𝑅𝑎𝑛𝑔𝑒𝑊</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𝑆𝑒𝑎𝑟𝑐h𝑅𝑎𝑛𝑔𝑒𝐻</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clip</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𝑎</m:t>
                              </m:r>
                              <m:r>
                                <a:rPr lang="en-CA" i="1">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max</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𝐵𝑙𝑘𝑊</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𝐵𝑙𝑘𝐻</m:t>
                                      </m:r>
                                    </m:e>
                                  </m:d>
                                </m:e>
                              </m:func>
                              <m:r>
                                <a:rPr lang="en-CA" i="1">
                                  <a:solidFill>
                                    <a:schemeClr val="bg1">
                                      <a:lumMod val="10000"/>
                                    </a:schemeClr>
                                  </a:solidFill>
                                  <a:effectLst/>
                                  <a:latin typeface="Cambria Math" panose="02040503050406030204" pitchFamily="18" charset="0"/>
                                  <a:ea typeface="Times New Roman" panose="02020603050405020304" pitchFamily="18" charset="0"/>
                                </a:rPr>
                                <m:t>,</m:t>
                              </m:r>
                              <m:d>
                                <m:dPr>
                                  <m:begChr m:val="["/>
                                  <m:endChr m:val="]"/>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𝑚𝑖𝑛𝑆𝑅</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𝑚𝑎𝑥𝑆𝑅</m:t>
                                  </m:r>
                                </m:e>
                              </m:d>
                            </m:e>
                          </m:d>
                        </m:e>
                      </m:func>
                    </m:oMath>
                  </m:oMathPara>
                </a14:m>
                <a:endParaRPr lang="en-US" dirty="0">
                  <a:solidFill>
                    <a:schemeClr val="bg1">
                      <a:lumMod val="10000"/>
                    </a:schemeClr>
                  </a:solidFill>
                </a:endParaRPr>
              </a:p>
              <a:p>
                <a:r>
                  <a:rPr lang="en-US" dirty="0"/>
                  <a:t>Axis areas – long narrow rectangular areas beyond the main search rectangle along horizontal and vertical directions.</a:t>
                </a:r>
              </a:p>
              <a:p>
                <a:r>
                  <a:rPr lang="en-US" dirty="0"/>
                  <a:t>Cross-shape regions around candidates derived for IBC Merge.</a:t>
                </a:r>
              </a:p>
              <a:p>
                <a:pPr marL="0" indent="0">
                  <a:buNone/>
                </a:pPr>
                <a:endParaRPr lang="en-US" dirty="0">
                  <a:solidFill>
                    <a:schemeClr val="bg1">
                      <a:lumMod val="10000"/>
                    </a:schemeClr>
                  </a:solidFill>
                </a:endParaRPr>
              </a:p>
            </p:txBody>
          </p:sp>
        </mc:Choice>
        <mc:Fallback>
          <p:sp>
            <p:nvSpPr>
              <p:cNvPr id="3" name="Content Placeholder 2">
                <a:extLst>
                  <a:ext uri="{FF2B5EF4-FFF2-40B4-BE49-F238E27FC236}">
                    <a16:creationId xmlns:a16="http://schemas.microsoft.com/office/drawing/2014/main" id="{55EDBE10-9807-DF8D-C5E4-E819AB3C6EDB}"/>
                  </a:ext>
                </a:extLst>
              </p:cNvPr>
              <p:cNvSpPr>
                <a:spLocks noGrp="1" noRot="1" noChangeAspect="1" noMove="1" noResize="1" noEditPoints="1" noAdjustHandles="1" noChangeArrowheads="1" noChangeShapeType="1" noTextEdit="1"/>
              </p:cNvSpPr>
              <p:nvPr>
                <p:ph sz="quarter" idx="14"/>
              </p:nvPr>
            </p:nvSpPr>
            <p:spPr>
              <a:xfrm>
                <a:off x="493076" y="1708912"/>
                <a:ext cx="11189336" cy="4681727"/>
              </a:xfrm>
              <a:blipFill>
                <a:blip r:embed="rId2"/>
                <a:stretch>
                  <a:fillRect l="-1689" t="-2083" r="-872"/>
                </a:stretch>
              </a:blipFill>
            </p:spPr>
            <p:txBody>
              <a:bodyPr/>
              <a:lstStyle/>
              <a:p>
                <a:r>
                  <a:rPr lang="en-US">
                    <a:noFill/>
                  </a:rPr>
                  <a:t> </a:t>
                </a:r>
              </a:p>
            </p:txBody>
          </p:sp>
        </mc:Fallback>
      </mc:AlternateContent>
      <p:sp>
        <p:nvSpPr>
          <p:cNvPr id="4" name="Subtitle 3">
            <a:extLst>
              <a:ext uri="{FF2B5EF4-FFF2-40B4-BE49-F238E27FC236}">
                <a16:creationId xmlns:a16="http://schemas.microsoft.com/office/drawing/2014/main" id="{3DB63E00-2BA9-4AA4-06B2-5593DCC1947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501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117">
            <a:extLst>
              <a:ext uri="{FF2B5EF4-FFF2-40B4-BE49-F238E27FC236}">
                <a16:creationId xmlns:a16="http://schemas.microsoft.com/office/drawing/2014/main" id="{BD380739-B713-E8F8-D95A-B8C438192E34}"/>
              </a:ext>
            </a:extLst>
          </p:cNvPr>
          <p:cNvGrpSpPr/>
          <p:nvPr/>
        </p:nvGrpSpPr>
        <p:grpSpPr>
          <a:xfrm>
            <a:off x="5265420" y="701039"/>
            <a:ext cx="6592920" cy="4788581"/>
            <a:chOff x="5240856" y="1657314"/>
            <a:chExt cx="6592920" cy="4788581"/>
          </a:xfrm>
        </p:grpSpPr>
        <p:grpSp>
          <p:nvGrpSpPr>
            <p:cNvPr id="119" name="Group 118">
              <a:extLst>
                <a:ext uri="{FF2B5EF4-FFF2-40B4-BE49-F238E27FC236}">
                  <a16:creationId xmlns:a16="http://schemas.microsoft.com/office/drawing/2014/main" id="{DB1D4169-ECA9-B28A-7F26-90042C660C8A}"/>
                </a:ext>
              </a:extLst>
            </p:cNvPr>
            <p:cNvGrpSpPr/>
            <p:nvPr/>
          </p:nvGrpSpPr>
          <p:grpSpPr>
            <a:xfrm>
              <a:off x="7105438" y="3203787"/>
              <a:ext cx="4728338" cy="3242108"/>
              <a:chOff x="6635044" y="3050767"/>
              <a:chExt cx="4728338" cy="3242108"/>
            </a:xfrm>
          </p:grpSpPr>
          <p:sp>
            <p:nvSpPr>
              <p:cNvPr id="122" name="Rectangle 121">
                <a:extLst>
                  <a:ext uri="{FF2B5EF4-FFF2-40B4-BE49-F238E27FC236}">
                    <a16:creationId xmlns:a16="http://schemas.microsoft.com/office/drawing/2014/main" id="{0D016DDA-6B80-683E-9964-1F8012C5610A}"/>
                  </a:ext>
                </a:extLst>
              </p:cNvPr>
              <p:cNvSpPr/>
              <p:nvPr/>
            </p:nvSpPr>
            <p:spPr>
              <a:xfrm>
                <a:off x="7522723" y="5207319"/>
                <a:ext cx="974375"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123" name="Rectangle 122">
                <a:extLst>
                  <a:ext uri="{FF2B5EF4-FFF2-40B4-BE49-F238E27FC236}">
                    <a16:creationId xmlns:a16="http://schemas.microsoft.com/office/drawing/2014/main" id="{0680258B-6BA0-4B25-EC8C-247595848C1E}"/>
                  </a:ext>
                </a:extLst>
              </p:cNvPr>
              <p:cNvSpPr/>
              <p:nvPr/>
            </p:nvSpPr>
            <p:spPr>
              <a:xfrm>
                <a:off x="6635046" y="4135557"/>
                <a:ext cx="186205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124" name="Rectangle 123">
                <a:extLst>
                  <a:ext uri="{FF2B5EF4-FFF2-40B4-BE49-F238E27FC236}">
                    <a16:creationId xmlns:a16="http://schemas.microsoft.com/office/drawing/2014/main" id="{CFF9222F-E604-06CD-9E51-12E87C59279E}"/>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125" name="Rectangle 124">
                <a:extLst>
                  <a:ext uri="{FF2B5EF4-FFF2-40B4-BE49-F238E27FC236}">
                    <a16:creationId xmlns:a16="http://schemas.microsoft.com/office/drawing/2014/main" id="{529E059A-A217-ECBE-6CD8-34FCEFC0B29A}"/>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126" name="Rectangle 125">
                <a:extLst>
                  <a:ext uri="{FF2B5EF4-FFF2-40B4-BE49-F238E27FC236}">
                    <a16:creationId xmlns:a16="http://schemas.microsoft.com/office/drawing/2014/main" id="{E06DD2A6-4B72-7C5B-C80F-5CE611743D2E}"/>
                  </a:ext>
                </a:extLst>
              </p:cNvPr>
              <p:cNvSpPr/>
              <p:nvPr/>
            </p:nvSpPr>
            <p:spPr>
              <a:xfrm>
                <a:off x="6635044" y="5207319"/>
                <a:ext cx="887679"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127" name="Rectangle 126">
                <a:extLst>
                  <a:ext uri="{FF2B5EF4-FFF2-40B4-BE49-F238E27FC236}">
                    <a16:creationId xmlns:a16="http://schemas.microsoft.com/office/drawing/2014/main" id="{47BEEEF2-7D21-6593-3184-28AA008FEB78}"/>
                  </a:ext>
                </a:extLst>
              </p:cNvPr>
              <p:cNvSpPr/>
              <p:nvPr/>
            </p:nvSpPr>
            <p:spPr>
              <a:xfrm>
                <a:off x="6635047" y="3050767"/>
                <a:ext cx="4728335" cy="109020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128" name="Rectangle 127">
                <a:extLst>
                  <a:ext uri="{FF2B5EF4-FFF2-40B4-BE49-F238E27FC236}">
                    <a16:creationId xmlns:a16="http://schemas.microsoft.com/office/drawing/2014/main" id="{D5FE9021-CAAA-9E81-4999-07EBAFD53DC9}"/>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129" name="Rectangle 128">
                <a:extLst>
                  <a:ext uri="{FF2B5EF4-FFF2-40B4-BE49-F238E27FC236}">
                    <a16:creationId xmlns:a16="http://schemas.microsoft.com/office/drawing/2014/main" id="{7026EC72-3058-8957-50C7-DC92F992A3B4}"/>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30" name="TextBox 129">
                <a:extLst>
                  <a:ext uri="{FF2B5EF4-FFF2-40B4-BE49-F238E27FC236}">
                    <a16:creationId xmlns:a16="http://schemas.microsoft.com/office/drawing/2014/main" id="{C0CF9420-0C21-1323-B92C-ADC978F4BF51}"/>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20" name="Rectangle 119">
              <a:extLst>
                <a:ext uri="{FF2B5EF4-FFF2-40B4-BE49-F238E27FC236}">
                  <a16:creationId xmlns:a16="http://schemas.microsoft.com/office/drawing/2014/main" id="{4018B33E-8FF7-5EC9-073B-8F666B367F51}"/>
                </a:ext>
              </a:extLst>
            </p:cNvPr>
            <p:cNvSpPr/>
            <p:nvPr/>
          </p:nvSpPr>
          <p:spPr>
            <a:xfrm>
              <a:off x="5240856" y="5216165"/>
              <a:ext cx="1862050"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hor</a:t>
              </a:r>
              <a:r>
                <a:rPr lang="en-US" i="1" dirty="0">
                  <a:solidFill>
                    <a:schemeClr val="bg2">
                      <a:lumMod val="50000"/>
                    </a:schemeClr>
                  </a:solidFill>
                  <a:latin typeface="Microsoft Sans Serif"/>
                  <a:cs typeface="Microsoft Sans Serif" panose="020B0604020202020204" pitchFamily="34" charset="0"/>
                </a:rPr>
                <a:t> axis area</a:t>
              </a:r>
            </a:p>
          </p:txBody>
        </p:sp>
        <p:sp>
          <p:nvSpPr>
            <p:cNvPr id="121" name="Rectangle 120">
              <a:extLst>
                <a:ext uri="{FF2B5EF4-FFF2-40B4-BE49-F238E27FC236}">
                  <a16:creationId xmlns:a16="http://schemas.microsoft.com/office/drawing/2014/main" id="{D4304430-5CF6-B025-E1A9-37F895C71D93}"/>
                </a:ext>
              </a:extLst>
            </p:cNvPr>
            <p:cNvSpPr/>
            <p:nvPr/>
          </p:nvSpPr>
          <p:spPr>
            <a:xfrm rot="16200000">
              <a:off x="8648663" y="2291637"/>
              <a:ext cx="1542359"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ver</a:t>
              </a:r>
              <a:r>
                <a:rPr lang="en-US" i="1" dirty="0">
                  <a:solidFill>
                    <a:schemeClr val="bg2">
                      <a:lumMod val="50000"/>
                    </a:schemeClr>
                  </a:solidFill>
                  <a:latin typeface="Microsoft Sans Serif"/>
                  <a:cs typeface="Microsoft Sans Serif" panose="020B0604020202020204" pitchFamily="34" charset="0"/>
                </a:rPr>
                <a:t> axis area</a:t>
              </a:r>
            </a:p>
          </p:txBody>
        </p:sp>
      </p:grpSp>
      <p:sp>
        <p:nvSpPr>
          <p:cNvPr id="2" name="Title 1">
            <a:extLst>
              <a:ext uri="{FF2B5EF4-FFF2-40B4-BE49-F238E27FC236}">
                <a16:creationId xmlns:a16="http://schemas.microsoft.com/office/drawing/2014/main" id="{82B7376E-6194-124A-D24D-BBB1A8BE7E42}"/>
              </a:ext>
            </a:extLst>
          </p:cNvPr>
          <p:cNvSpPr>
            <a:spLocks noGrp="1"/>
          </p:cNvSpPr>
          <p:nvPr>
            <p:ph type="title"/>
          </p:nvPr>
        </p:nvSpPr>
        <p:spPr>
          <a:xfrm>
            <a:off x="495300" y="565125"/>
            <a:ext cx="11187112" cy="439479"/>
          </a:xfrm>
        </p:spPr>
        <p:txBody>
          <a:bodyPr/>
          <a:lstStyle/>
          <a:p>
            <a:r>
              <a:rPr lang="en-US" dirty="0"/>
              <a:t>Area in the proposed design</a:t>
            </a:r>
          </a:p>
        </p:txBody>
      </p:sp>
      <p:cxnSp>
        <p:nvCxnSpPr>
          <p:cNvPr id="14" name="Straight Arrow Connector 13">
            <a:extLst>
              <a:ext uri="{FF2B5EF4-FFF2-40B4-BE49-F238E27FC236}">
                <a16:creationId xmlns:a16="http://schemas.microsoft.com/office/drawing/2014/main" id="{791C3261-3F95-51A1-97D3-7DFA1E5932AF}"/>
              </a:ext>
            </a:extLst>
          </p:cNvPr>
          <p:cNvCxnSpPr>
            <a:cxnSpLocks/>
            <a:stCxn id="15" idx="3"/>
            <a:endCxn id="16" idx="2"/>
          </p:cNvCxnSpPr>
          <p:nvPr/>
        </p:nvCxnSpPr>
        <p:spPr>
          <a:xfrm flipV="1">
            <a:off x="9012195" y="1530125"/>
            <a:ext cx="1505859" cy="481763"/>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FB2F7217-5524-13F9-7E58-C26B4742EAD1}"/>
              </a:ext>
            </a:extLst>
          </p:cNvPr>
          <p:cNvSpPr txBox="1"/>
          <p:nvPr/>
        </p:nvSpPr>
        <p:spPr>
          <a:xfrm>
            <a:off x="6605502" y="1893714"/>
            <a:ext cx="2406693" cy="236347"/>
          </a:xfrm>
          <a:prstGeom prst="rect">
            <a:avLst/>
          </a:prstGeom>
        </p:spPr>
        <p:txBody>
          <a:bodyPr wrap="square" lIns="0" tIns="0" rIns="0" bIns="0" rtlCol="0">
            <a:spAutoFit/>
          </a:bodyPr>
          <a:lstStyle/>
          <a:p>
            <a:pPr algn="ctr">
              <a:lnSpc>
                <a:spcPct val="96000"/>
              </a:lnSpc>
            </a:pPr>
            <a:r>
              <a:rPr lang="en-US" sz="1600" dirty="0">
                <a:solidFill>
                  <a:schemeClr val="bg1">
                    <a:lumMod val="10000"/>
                  </a:schemeClr>
                </a:solidFill>
                <a:latin typeface="Microsoft Sans Serif"/>
                <a:cs typeface="Microsoft Sans Serif" panose="020B0604020202020204" pitchFamily="34" charset="0"/>
              </a:rPr>
              <a:t>IBC Merge candidates</a:t>
            </a:r>
            <a:endParaRPr lang="en-US" sz="1600" baseline="-25000" dirty="0">
              <a:solidFill>
                <a:schemeClr val="bg1">
                  <a:lumMod val="10000"/>
                </a:schemeClr>
              </a:solidFill>
              <a:latin typeface="Microsoft Sans Serif"/>
              <a:cs typeface="Microsoft Sans Serif" panose="020B0604020202020204" pitchFamily="34" charset="0"/>
            </a:endParaRPr>
          </a:p>
        </p:txBody>
      </p:sp>
      <p:grpSp>
        <p:nvGrpSpPr>
          <p:cNvPr id="132" name="Group 131">
            <a:extLst>
              <a:ext uri="{FF2B5EF4-FFF2-40B4-BE49-F238E27FC236}">
                <a16:creationId xmlns:a16="http://schemas.microsoft.com/office/drawing/2014/main" id="{D314C390-3999-ED58-8B65-AC8556E2DE47}"/>
              </a:ext>
            </a:extLst>
          </p:cNvPr>
          <p:cNvGrpSpPr/>
          <p:nvPr/>
        </p:nvGrpSpPr>
        <p:grpSpPr>
          <a:xfrm>
            <a:off x="5432160" y="2729274"/>
            <a:ext cx="1275353" cy="1275353"/>
            <a:chOff x="5432160" y="2729274"/>
            <a:chExt cx="1275353" cy="1275353"/>
          </a:xfrm>
        </p:grpSpPr>
        <p:sp>
          <p:nvSpPr>
            <p:cNvPr id="33" name="Cross 32">
              <a:extLst>
                <a:ext uri="{FF2B5EF4-FFF2-40B4-BE49-F238E27FC236}">
                  <a16:creationId xmlns:a16="http://schemas.microsoft.com/office/drawing/2014/main" id="{C03DBF97-30EF-4067-B825-9E25E4F42DD4}"/>
                </a:ext>
              </a:extLst>
            </p:cNvPr>
            <p:cNvSpPr/>
            <p:nvPr/>
          </p:nvSpPr>
          <p:spPr>
            <a:xfrm>
              <a:off x="5432160" y="2729274"/>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Star: 5 Points 17">
              <a:extLst>
                <a:ext uri="{FF2B5EF4-FFF2-40B4-BE49-F238E27FC236}">
                  <a16:creationId xmlns:a16="http://schemas.microsoft.com/office/drawing/2014/main" id="{C837C119-DF0C-EC65-2CD8-9117A134163F}"/>
                </a:ext>
              </a:extLst>
            </p:cNvPr>
            <p:cNvSpPr/>
            <p:nvPr/>
          </p:nvSpPr>
          <p:spPr>
            <a:xfrm>
              <a:off x="6006844" y="3298697"/>
              <a:ext cx="132592" cy="132593"/>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40984D4A-07D8-B7F2-272D-27AC2EB35C34}"/>
              </a:ext>
            </a:extLst>
          </p:cNvPr>
          <p:cNvCxnSpPr>
            <a:cxnSpLocks/>
          </p:cNvCxnSpPr>
          <p:nvPr/>
        </p:nvCxnSpPr>
        <p:spPr>
          <a:xfrm flipH="1">
            <a:off x="6168457" y="2192498"/>
            <a:ext cx="726194" cy="1098777"/>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C34BA2C9-F338-1EE4-9F6A-31BADA888A4D}"/>
              </a:ext>
            </a:extLst>
          </p:cNvPr>
          <p:cNvSpPr txBox="1"/>
          <p:nvPr/>
        </p:nvSpPr>
        <p:spPr>
          <a:xfrm>
            <a:off x="6078585" y="1292686"/>
            <a:ext cx="2406693" cy="236347"/>
          </a:xfrm>
          <a:prstGeom prst="rect">
            <a:avLst/>
          </a:prstGeom>
        </p:spPr>
        <p:txBody>
          <a:bodyPr wrap="square" lIns="0" tIns="0" rIns="0" bIns="0" rtlCol="0">
            <a:spAutoFit/>
          </a:bodyPr>
          <a:lstStyle/>
          <a:p>
            <a:pPr algn="ctr">
              <a:lnSpc>
                <a:spcPct val="96000"/>
              </a:lnSpc>
            </a:pPr>
            <a:r>
              <a:rPr lang="en-US" sz="1600" dirty="0">
                <a:solidFill>
                  <a:schemeClr val="accent1">
                    <a:lumMod val="60000"/>
                    <a:lumOff val="40000"/>
                  </a:schemeClr>
                </a:solidFill>
                <a:latin typeface="Microsoft Sans Serif"/>
                <a:cs typeface="Microsoft Sans Serif" panose="020B0604020202020204" pitchFamily="34" charset="0"/>
              </a:rPr>
              <a:t>BV areas</a:t>
            </a:r>
            <a:endParaRPr lang="en-US" sz="1600" baseline="-25000" dirty="0">
              <a:solidFill>
                <a:schemeClr val="accent1">
                  <a:lumMod val="60000"/>
                  <a:lumOff val="40000"/>
                </a:schemeClr>
              </a:solidFill>
              <a:latin typeface="Microsoft Sans Serif"/>
              <a:cs typeface="Microsoft Sans Serif" panose="020B0604020202020204" pitchFamily="34" charset="0"/>
            </a:endParaRPr>
          </a:p>
        </p:txBody>
      </p:sp>
      <p:cxnSp>
        <p:nvCxnSpPr>
          <p:cNvPr id="37" name="Straight Arrow Connector 36">
            <a:extLst>
              <a:ext uri="{FF2B5EF4-FFF2-40B4-BE49-F238E27FC236}">
                <a16:creationId xmlns:a16="http://schemas.microsoft.com/office/drawing/2014/main" id="{19CAA625-297A-802B-FFD6-BECC9ADB6BF4}"/>
              </a:ext>
            </a:extLst>
          </p:cNvPr>
          <p:cNvCxnSpPr>
            <a:cxnSpLocks/>
          </p:cNvCxnSpPr>
          <p:nvPr/>
        </p:nvCxnSpPr>
        <p:spPr>
          <a:xfrm flipV="1">
            <a:off x="7755427" y="1181167"/>
            <a:ext cx="2608823" cy="244789"/>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1123AE-15BD-A517-9896-27F5B972D6EF}"/>
              </a:ext>
            </a:extLst>
          </p:cNvPr>
          <p:cNvCxnSpPr>
            <a:cxnSpLocks/>
          </p:cNvCxnSpPr>
          <p:nvPr/>
        </p:nvCxnSpPr>
        <p:spPr>
          <a:xfrm flipH="1">
            <a:off x="6220201" y="1529033"/>
            <a:ext cx="674450" cy="1096712"/>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grpSp>
        <p:nvGrpSpPr>
          <p:cNvPr id="131" name="Group 130">
            <a:extLst>
              <a:ext uri="{FF2B5EF4-FFF2-40B4-BE49-F238E27FC236}">
                <a16:creationId xmlns:a16="http://schemas.microsoft.com/office/drawing/2014/main" id="{C55478A6-E052-82F2-5AEE-294EEB71298C}"/>
              </a:ext>
            </a:extLst>
          </p:cNvPr>
          <p:cNvGrpSpPr/>
          <p:nvPr/>
        </p:nvGrpSpPr>
        <p:grpSpPr>
          <a:xfrm>
            <a:off x="9921351" y="739831"/>
            <a:ext cx="1624797" cy="1372250"/>
            <a:chOff x="9449240" y="742670"/>
            <a:chExt cx="1624797" cy="1372250"/>
          </a:xfrm>
        </p:grpSpPr>
        <p:sp>
          <p:nvSpPr>
            <p:cNvPr id="28" name="Cross 27">
              <a:extLst>
                <a:ext uri="{FF2B5EF4-FFF2-40B4-BE49-F238E27FC236}">
                  <a16:creationId xmlns:a16="http://schemas.microsoft.com/office/drawing/2014/main" id="{F6748868-821E-2630-92CA-ED5986CED759}"/>
                </a:ext>
              </a:extLst>
            </p:cNvPr>
            <p:cNvSpPr/>
            <p:nvPr/>
          </p:nvSpPr>
          <p:spPr>
            <a:xfrm>
              <a:off x="9449240" y="839567"/>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Star: 5 Points 15">
              <a:extLst>
                <a:ext uri="{FF2B5EF4-FFF2-40B4-BE49-F238E27FC236}">
                  <a16:creationId xmlns:a16="http://schemas.microsoft.com/office/drawing/2014/main" id="{99A3A2E9-C7CF-5D0D-2C60-C2B783143115}"/>
                </a:ext>
              </a:extLst>
            </p:cNvPr>
            <p:cNvSpPr/>
            <p:nvPr/>
          </p:nvSpPr>
          <p:spPr>
            <a:xfrm>
              <a:off x="10020620" y="1400372"/>
              <a:ext cx="132594" cy="132592"/>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5" name="Straight Arrow Connector 64">
              <a:extLst>
                <a:ext uri="{FF2B5EF4-FFF2-40B4-BE49-F238E27FC236}">
                  <a16:creationId xmlns:a16="http://schemas.microsoft.com/office/drawing/2014/main" id="{2168E2F0-8AF7-0B58-89E8-CDE0A1074C83}"/>
                </a:ext>
              </a:extLst>
            </p:cNvPr>
            <p:cNvCxnSpPr>
              <a:cxnSpLocks/>
            </p:cNvCxnSpPr>
            <p:nvPr/>
          </p:nvCxnSpPr>
          <p:spPr>
            <a:xfrm>
              <a:off x="10086916" y="945087"/>
              <a:ext cx="63767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6" name="Straight Arrow Connector 65">
              <a:extLst>
                <a:ext uri="{FF2B5EF4-FFF2-40B4-BE49-F238E27FC236}">
                  <a16:creationId xmlns:a16="http://schemas.microsoft.com/office/drawing/2014/main" id="{911D769F-1F81-66DE-6D85-0698D8E6178E}"/>
                </a:ext>
              </a:extLst>
            </p:cNvPr>
            <p:cNvCxnSpPr>
              <a:cxnSpLocks/>
            </p:cNvCxnSpPr>
            <p:nvPr/>
          </p:nvCxnSpPr>
          <p:spPr>
            <a:xfrm>
              <a:off x="10790195" y="1547813"/>
              <a:ext cx="0" cy="174965"/>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E07565ED-BD4E-A0E5-2C90-69D113A5BDB6}"/>
                </a:ext>
              </a:extLst>
            </p:cNvPr>
            <p:cNvCxnSpPr>
              <a:cxnSpLocks/>
              <a:endCxn id="28" idx="0"/>
            </p:cNvCxnSpPr>
            <p:nvPr/>
          </p:nvCxnSpPr>
          <p:spPr>
            <a:xfrm flipV="1">
              <a:off x="10086917" y="839567"/>
              <a:ext cx="0" cy="5301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2" name="TextBox 81">
              <a:extLst>
                <a:ext uri="{FF2B5EF4-FFF2-40B4-BE49-F238E27FC236}">
                  <a16:creationId xmlns:a16="http://schemas.microsoft.com/office/drawing/2014/main" id="{2E3721AE-7E0B-7075-0462-B3DCB96C3FD3}"/>
                </a:ext>
              </a:extLst>
            </p:cNvPr>
            <p:cNvSpPr txBox="1"/>
            <p:nvPr/>
          </p:nvSpPr>
          <p:spPr>
            <a:xfrm>
              <a:off x="10275017" y="742670"/>
              <a:ext cx="299718" cy="317806"/>
            </a:xfrm>
            <a:prstGeom prst="rect">
              <a:avLst/>
            </a:prstGeom>
          </p:spPr>
          <p:txBody>
            <a:bodyPr vert="horz" wrap="none" lIns="0" tIns="0" rIns="0" bIns="0" rtlCol="0">
              <a:noAutofit/>
            </a:bodyPr>
            <a:lstStyle/>
            <a:p>
              <a:pPr algn="ctr">
                <a:buNone/>
              </a:pPr>
              <a:r>
                <a:rPr lang="en-US" sz="1400" dirty="0"/>
                <a:t>32</a:t>
              </a:r>
            </a:p>
          </p:txBody>
        </p:sp>
        <p:cxnSp>
          <p:nvCxnSpPr>
            <p:cNvPr id="85" name="Straight Arrow Connector 84">
              <a:extLst>
                <a:ext uri="{FF2B5EF4-FFF2-40B4-BE49-F238E27FC236}">
                  <a16:creationId xmlns:a16="http://schemas.microsoft.com/office/drawing/2014/main" id="{DA4CC749-634E-6796-D40F-635A81E5EDF5}"/>
                </a:ext>
              </a:extLst>
            </p:cNvPr>
            <p:cNvCxnSpPr>
              <a:cxnSpLocks/>
            </p:cNvCxnSpPr>
            <p:nvPr/>
          </p:nvCxnSpPr>
          <p:spPr>
            <a:xfrm flipV="1">
              <a:off x="10790195" y="1240178"/>
              <a:ext cx="0" cy="169944"/>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8" name="Straight Arrow Connector 87">
              <a:extLst>
                <a:ext uri="{FF2B5EF4-FFF2-40B4-BE49-F238E27FC236}">
                  <a16:creationId xmlns:a16="http://schemas.microsoft.com/office/drawing/2014/main" id="{75D01D12-8EDA-8681-C0C5-35E626869EE6}"/>
                </a:ext>
              </a:extLst>
            </p:cNvPr>
            <p:cNvCxnSpPr>
              <a:cxnSpLocks/>
            </p:cNvCxnSpPr>
            <p:nvPr/>
          </p:nvCxnSpPr>
          <p:spPr>
            <a:xfrm flipV="1">
              <a:off x="10790195" y="1400372"/>
              <a:ext cx="0" cy="169944"/>
            </a:xfrm>
            <a:prstGeom prst="straightConnector1">
              <a:avLst/>
            </a:prstGeom>
            <a:ln w="9525" cap="flat" cmpd="sng" algn="ctr">
              <a:solidFill>
                <a:schemeClr val="dk1"/>
              </a:solidFill>
              <a:prstDash val="solid"/>
              <a:round/>
              <a:headEnd type="none"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sp>
          <p:nvSpPr>
            <p:cNvPr id="89" name="TextBox 88">
              <a:extLst>
                <a:ext uri="{FF2B5EF4-FFF2-40B4-BE49-F238E27FC236}">
                  <a16:creationId xmlns:a16="http://schemas.microsoft.com/office/drawing/2014/main" id="{D6794B1C-CBE1-1531-BE34-CC17C7B0C23C}"/>
                </a:ext>
              </a:extLst>
            </p:cNvPr>
            <p:cNvSpPr txBox="1"/>
            <p:nvPr/>
          </p:nvSpPr>
          <p:spPr>
            <a:xfrm>
              <a:off x="10774319" y="1359272"/>
              <a:ext cx="299718" cy="252143"/>
            </a:xfrm>
            <a:prstGeom prst="rect">
              <a:avLst/>
            </a:prstGeom>
          </p:spPr>
          <p:txBody>
            <a:bodyPr vert="horz" wrap="none" lIns="0" tIns="0" rIns="0" bIns="0" rtlCol="0">
              <a:noAutofit/>
            </a:bodyPr>
            <a:lstStyle/>
            <a:p>
              <a:pPr algn="ctr">
                <a:buNone/>
              </a:pPr>
              <a:r>
                <a:rPr lang="en-US" sz="1400" dirty="0"/>
                <a:t>9</a:t>
              </a:r>
            </a:p>
          </p:txBody>
        </p:sp>
      </p:grpSp>
      <p:grpSp>
        <p:nvGrpSpPr>
          <p:cNvPr id="91" name="Group 90">
            <a:extLst>
              <a:ext uri="{FF2B5EF4-FFF2-40B4-BE49-F238E27FC236}">
                <a16:creationId xmlns:a16="http://schemas.microsoft.com/office/drawing/2014/main" id="{626577BE-0459-3C00-5527-E9E7DFEAD5BD}"/>
              </a:ext>
            </a:extLst>
          </p:cNvPr>
          <p:cNvGrpSpPr/>
          <p:nvPr/>
        </p:nvGrpSpPr>
        <p:grpSpPr>
          <a:xfrm>
            <a:off x="652112" y="3154327"/>
            <a:ext cx="4021877" cy="2425795"/>
            <a:chOff x="6542755" y="3867080"/>
            <a:chExt cx="4021877" cy="2425795"/>
          </a:xfrm>
        </p:grpSpPr>
        <p:sp>
          <p:nvSpPr>
            <p:cNvPr id="92" name="Rectangle 91">
              <a:extLst>
                <a:ext uri="{FF2B5EF4-FFF2-40B4-BE49-F238E27FC236}">
                  <a16:creationId xmlns:a16="http://schemas.microsoft.com/office/drawing/2014/main" id="{AC500384-C1A6-7DCC-E2A1-7C47B1835153}"/>
                </a:ext>
              </a:extLst>
            </p:cNvPr>
            <p:cNvSpPr/>
            <p:nvPr/>
          </p:nvSpPr>
          <p:spPr>
            <a:xfrm>
              <a:off x="7522723" y="5207319"/>
              <a:ext cx="974375" cy="6987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93" name="Rectangle 92">
              <a:extLst>
                <a:ext uri="{FF2B5EF4-FFF2-40B4-BE49-F238E27FC236}">
                  <a16:creationId xmlns:a16="http://schemas.microsoft.com/office/drawing/2014/main" id="{D616FA91-954B-B3B9-EA88-A537000B415B}"/>
                </a:ext>
              </a:extLst>
            </p:cNvPr>
            <p:cNvSpPr/>
            <p:nvPr/>
          </p:nvSpPr>
          <p:spPr>
            <a:xfrm>
              <a:off x="6542756" y="4135557"/>
              <a:ext cx="195434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94" name="Rectangle 93">
              <a:extLst>
                <a:ext uri="{FF2B5EF4-FFF2-40B4-BE49-F238E27FC236}">
                  <a16:creationId xmlns:a16="http://schemas.microsoft.com/office/drawing/2014/main" id="{F455D8D6-C193-D6D4-79A1-DDB785F6862F}"/>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95" name="Rectangle 94">
              <a:extLst>
                <a:ext uri="{FF2B5EF4-FFF2-40B4-BE49-F238E27FC236}">
                  <a16:creationId xmlns:a16="http://schemas.microsoft.com/office/drawing/2014/main" id="{34C25236-59A9-A7B1-6E71-A78696C61DCB}"/>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96" name="Rectangle 95">
              <a:extLst>
                <a:ext uri="{FF2B5EF4-FFF2-40B4-BE49-F238E27FC236}">
                  <a16:creationId xmlns:a16="http://schemas.microsoft.com/office/drawing/2014/main" id="{34D346F6-E01E-5147-7BA1-1F959D79C30F}"/>
                </a:ext>
              </a:extLst>
            </p:cNvPr>
            <p:cNvSpPr/>
            <p:nvPr/>
          </p:nvSpPr>
          <p:spPr>
            <a:xfrm>
              <a:off x="6548348" y="5207318"/>
              <a:ext cx="974375" cy="69879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97" name="Rectangle 96">
              <a:extLst>
                <a:ext uri="{FF2B5EF4-FFF2-40B4-BE49-F238E27FC236}">
                  <a16:creationId xmlns:a16="http://schemas.microsoft.com/office/drawing/2014/main" id="{D78596C0-64B0-E504-3345-F9716E3EE8AB}"/>
                </a:ext>
              </a:extLst>
            </p:cNvPr>
            <p:cNvSpPr/>
            <p:nvPr/>
          </p:nvSpPr>
          <p:spPr>
            <a:xfrm>
              <a:off x="6542755" y="3867080"/>
              <a:ext cx="4021877" cy="2738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98" name="Rectangle 97">
              <a:extLst>
                <a:ext uri="{FF2B5EF4-FFF2-40B4-BE49-F238E27FC236}">
                  <a16:creationId xmlns:a16="http://schemas.microsoft.com/office/drawing/2014/main" id="{19809592-D18B-13CF-9090-3581EB7CE8EB}"/>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99" name="Rectangle 98">
              <a:extLst>
                <a:ext uri="{FF2B5EF4-FFF2-40B4-BE49-F238E27FC236}">
                  <a16:creationId xmlns:a16="http://schemas.microsoft.com/office/drawing/2014/main" id="{0690648D-3974-D20D-8365-EC0410851AE5}"/>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00" name="TextBox 99">
              <a:extLst>
                <a:ext uri="{FF2B5EF4-FFF2-40B4-BE49-F238E27FC236}">
                  <a16:creationId xmlns:a16="http://schemas.microsoft.com/office/drawing/2014/main" id="{9D19AB5F-E7CB-622D-0672-4E4A6155555C}"/>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34" name="TextBox 133">
            <a:extLst>
              <a:ext uri="{FF2B5EF4-FFF2-40B4-BE49-F238E27FC236}">
                <a16:creationId xmlns:a16="http://schemas.microsoft.com/office/drawing/2014/main" id="{950A07C5-732F-661C-26EC-B7F11DE10596}"/>
              </a:ext>
            </a:extLst>
          </p:cNvPr>
          <p:cNvSpPr txBox="1"/>
          <p:nvPr/>
        </p:nvSpPr>
        <p:spPr>
          <a:xfrm>
            <a:off x="2009793" y="5835675"/>
            <a:ext cx="2020632" cy="457200"/>
          </a:xfrm>
          <a:prstGeom prst="rect">
            <a:avLst/>
          </a:prstGeom>
        </p:spPr>
        <p:txBody>
          <a:bodyPr vert="horz" wrap="none" lIns="0" tIns="0" rIns="0" bIns="0" rtlCol="0">
            <a:noAutofit/>
          </a:bodyPr>
          <a:lstStyle/>
          <a:p>
            <a:pPr algn="ctr">
              <a:buNone/>
            </a:pPr>
            <a:r>
              <a:rPr lang="en-US" sz="2000" dirty="0"/>
              <a:t>Current design</a:t>
            </a:r>
          </a:p>
        </p:txBody>
      </p:sp>
      <p:sp>
        <p:nvSpPr>
          <p:cNvPr id="135" name="TextBox 134">
            <a:extLst>
              <a:ext uri="{FF2B5EF4-FFF2-40B4-BE49-F238E27FC236}">
                <a16:creationId xmlns:a16="http://schemas.microsoft.com/office/drawing/2014/main" id="{4B18B966-AC76-0730-4CF8-70FE3B52676C}"/>
              </a:ext>
            </a:extLst>
          </p:cNvPr>
          <p:cNvSpPr txBox="1"/>
          <p:nvPr/>
        </p:nvSpPr>
        <p:spPr>
          <a:xfrm>
            <a:off x="6745111" y="5860953"/>
            <a:ext cx="2020632" cy="457200"/>
          </a:xfrm>
          <a:prstGeom prst="rect">
            <a:avLst/>
          </a:prstGeom>
        </p:spPr>
        <p:txBody>
          <a:bodyPr vert="horz" wrap="none" lIns="0" tIns="0" rIns="0" bIns="0" rtlCol="0">
            <a:noAutofit/>
          </a:bodyPr>
          <a:lstStyle/>
          <a:p>
            <a:pPr algn="ctr">
              <a:buNone/>
            </a:pPr>
            <a:r>
              <a:rPr lang="en-US" sz="2000" dirty="0"/>
              <a:t>Proposed design:</a:t>
            </a:r>
          </a:p>
        </p:txBody>
      </p:sp>
      <p:sp>
        <p:nvSpPr>
          <p:cNvPr id="136" name="Content Placeholder 2">
            <a:extLst>
              <a:ext uri="{FF2B5EF4-FFF2-40B4-BE49-F238E27FC236}">
                <a16:creationId xmlns:a16="http://schemas.microsoft.com/office/drawing/2014/main" id="{24527B68-47CE-F314-648E-B49604019322}"/>
              </a:ext>
            </a:extLst>
          </p:cNvPr>
          <p:cNvSpPr>
            <a:spLocks noGrp="1"/>
          </p:cNvSpPr>
          <p:nvPr>
            <p:ph sz="quarter" idx="14"/>
          </p:nvPr>
        </p:nvSpPr>
        <p:spPr>
          <a:xfrm>
            <a:off x="8962624" y="5557195"/>
            <a:ext cx="2895716" cy="1090209"/>
          </a:xfrm>
        </p:spPr>
        <p:txBody>
          <a:bodyPr/>
          <a:lstStyle/>
          <a:p>
            <a:pPr>
              <a:lnSpc>
                <a:spcPct val="100000"/>
              </a:lnSpc>
              <a:spcBef>
                <a:spcPts val="0"/>
              </a:spcBef>
            </a:pPr>
            <a:r>
              <a:rPr lang="en-US" sz="2000" dirty="0">
                <a:solidFill>
                  <a:schemeClr val="bg1">
                    <a:lumMod val="10000"/>
                  </a:schemeClr>
                </a:solidFill>
                <a:highlight>
                  <a:srgbClr val="F2F3F5"/>
                </a:highlight>
              </a:rPr>
              <a:t>Square search area</a:t>
            </a:r>
          </a:p>
          <a:p>
            <a:pPr>
              <a:lnSpc>
                <a:spcPct val="100000"/>
              </a:lnSpc>
              <a:spcBef>
                <a:spcPts val="0"/>
              </a:spcBef>
            </a:pPr>
            <a:r>
              <a:rPr lang="en-US" sz="2000" dirty="0">
                <a:solidFill>
                  <a:schemeClr val="bg2">
                    <a:lumMod val="50000"/>
                  </a:schemeClr>
                </a:solidFill>
                <a:highlight>
                  <a:srgbClr val="F0F2F6"/>
                </a:highlight>
              </a:rPr>
              <a:t>Axis areas </a:t>
            </a:r>
          </a:p>
          <a:p>
            <a:pPr>
              <a:lnSpc>
                <a:spcPct val="100000"/>
              </a:lnSpc>
              <a:spcBef>
                <a:spcPts val="0"/>
              </a:spcBef>
            </a:pPr>
            <a:r>
              <a:rPr lang="en-US" sz="2000" dirty="0">
                <a:solidFill>
                  <a:schemeClr val="accent1">
                    <a:lumMod val="75000"/>
                  </a:schemeClr>
                </a:solidFill>
                <a:highlight>
                  <a:srgbClr val="ACBACF"/>
                </a:highlight>
              </a:rPr>
              <a:t>IBC Merge cand. areas</a:t>
            </a:r>
          </a:p>
          <a:p>
            <a:pPr marL="0" indent="0">
              <a:lnSpc>
                <a:spcPct val="100000"/>
              </a:lnSpc>
              <a:spcBef>
                <a:spcPts val="0"/>
              </a:spcBef>
              <a:buNone/>
            </a:pPr>
            <a:endParaRPr lang="en-US" sz="2000" dirty="0">
              <a:solidFill>
                <a:schemeClr val="bg1">
                  <a:lumMod val="10000"/>
                </a:schemeClr>
              </a:solidFill>
            </a:endParaRPr>
          </a:p>
        </p:txBody>
      </p:sp>
    </p:spTree>
    <p:extLst>
      <p:ext uri="{BB962C8B-B14F-4D97-AF65-F5344CB8AC3E}">
        <p14:creationId xmlns:p14="http://schemas.microsoft.com/office/powerpoint/2010/main" val="226991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D82C2-DF3C-1C97-A973-E87486B6368A}"/>
              </a:ext>
            </a:extLst>
          </p:cNvPr>
          <p:cNvSpPr>
            <a:spLocks noGrp="1"/>
          </p:cNvSpPr>
          <p:nvPr>
            <p:ph type="title"/>
          </p:nvPr>
        </p:nvSpPr>
        <p:spPr/>
        <p:txBody>
          <a:bodyPr/>
          <a:lstStyle/>
          <a:p>
            <a:r>
              <a:rPr lang="en-US" dirty="0"/>
              <a:t>Results</a:t>
            </a:r>
          </a:p>
        </p:txBody>
      </p:sp>
      <p:sp>
        <p:nvSpPr>
          <p:cNvPr id="22" name="Subtitle 21">
            <a:extLst>
              <a:ext uri="{FF2B5EF4-FFF2-40B4-BE49-F238E27FC236}">
                <a16:creationId xmlns:a16="http://schemas.microsoft.com/office/drawing/2014/main" id="{0A2E3A38-892C-160F-950C-BDC99937E4B7}"/>
              </a:ext>
            </a:extLst>
          </p:cNvPr>
          <p:cNvSpPr>
            <a:spLocks noGrp="1"/>
          </p:cNvSpPr>
          <p:nvPr>
            <p:ph type="subTitle" idx="1"/>
          </p:nvPr>
        </p:nvSpPr>
        <p:spPr/>
        <p:txBody>
          <a:bodyPr/>
          <a:lstStyle/>
          <a:p>
            <a:endParaRPr lang="en-US"/>
          </a:p>
        </p:txBody>
      </p:sp>
      <p:graphicFrame>
        <p:nvGraphicFramePr>
          <p:cNvPr id="19" name="Table 18">
            <a:extLst>
              <a:ext uri="{FF2B5EF4-FFF2-40B4-BE49-F238E27FC236}">
                <a16:creationId xmlns:a16="http://schemas.microsoft.com/office/drawing/2014/main" id="{38A87925-DF7D-13F0-6085-EF39D5E82914}"/>
              </a:ext>
            </a:extLst>
          </p:cNvPr>
          <p:cNvGraphicFramePr>
            <a:graphicFrameLocks noGrp="1"/>
          </p:cNvGraphicFramePr>
          <p:nvPr>
            <p:extLst>
              <p:ext uri="{D42A27DB-BD31-4B8C-83A1-F6EECF244321}">
                <p14:modId xmlns:p14="http://schemas.microsoft.com/office/powerpoint/2010/main" val="2493016068"/>
              </p:ext>
            </p:extLst>
          </p:nvPr>
        </p:nvGraphicFramePr>
        <p:xfrm>
          <a:off x="2078224" y="2557270"/>
          <a:ext cx="7035298" cy="3174102"/>
        </p:xfrm>
        <a:graphic>
          <a:graphicData uri="http://schemas.openxmlformats.org/drawingml/2006/table">
            <a:tbl>
              <a:tblPr/>
              <a:tblGrid>
                <a:gridCol w="1203406">
                  <a:extLst>
                    <a:ext uri="{9D8B030D-6E8A-4147-A177-3AD203B41FA5}">
                      <a16:colId xmlns:a16="http://schemas.microsoft.com/office/drawing/2014/main" val="3385038570"/>
                    </a:ext>
                  </a:extLst>
                </a:gridCol>
                <a:gridCol w="971982">
                  <a:extLst>
                    <a:ext uri="{9D8B030D-6E8A-4147-A177-3AD203B41FA5}">
                      <a16:colId xmlns:a16="http://schemas.microsoft.com/office/drawing/2014/main" val="2677668402"/>
                    </a:ext>
                  </a:extLst>
                </a:gridCol>
                <a:gridCol w="971982">
                  <a:extLst>
                    <a:ext uri="{9D8B030D-6E8A-4147-A177-3AD203B41FA5}">
                      <a16:colId xmlns:a16="http://schemas.microsoft.com/office/drawing/2014/main" val="2007511266"/>
                    </a:ext>
                  </a:extLst>
                </a:gridCol>
                <a:gridCol w="971982">
                  <a:extLst>
                    <a:ext uri="{9D8B030D-6E8A-4147-A177-3AD203B41FA5}">
                      <a16:colId xmlns:a16="http://schemas.microsoft.com/office/drawing/2014/main" val="231689895"/>
                    </a:ext>
                  </a:extLst>
                </a:gridCol>
                <a:gridCol w="971982">
                  <a:extLst>
                    <a:ext uri="{9D8B030D-6E8A-4147-A177-3AD203B41FA5}">
                      <a16:colId xmlns:a16="http://schemas.microsoft.com/office/drawing/2014/main" val="121429576"/>
                    </a:ext>
                  </a:extLst>
                </a:gridCol>
                <a:gridCol w="971982">
                  <a:extLst>
                    <a:ext uri="{9D8B030D-6E8A-4147-A177-3AD203B41FA5}">
                      <a16:colId xmlns:a16="http://schemas.microsoft.com/office/drawing/2014/main" val="1306642361"/>
                    </a:ext>
                  </a:extLst>
                </a:gridCol>
                <a:gridCol w="971982">
                  <a:extLst>
                    <a:ext uri="{9D8B030D-6E8A-4147-A177-3AD203B41FA5}">
                      <a16:colId xmlns:a16="http://schemas.microsoft.com/office/drawing/2014/main" val="3772731716"/>
                    </a:ext>
                  </a:extLst>
                </a:gridCol>
              </a:tblGrid>
              <a:tr h="354906">
                <a:tc>
                  <a:txBody>
                    <a:bodyPr/>
                    <a:lstStyle/>
                    <a:p>
                      <a:pPr algn="ctr" fontAlgn="ctr"/>
                      <a:endParaRPr lang="en-US" sz="1400" b="0" i="0" u="none" strike="noStrike" dirty="0">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All Intra Main 10 </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51561708"/>
                  </a:ext>
                </a:extLst>
              </a:tr>
              <a:tr h="354906">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Over ECM-10.0</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3010525"/>
                  </a:ext>
                </a:extLst>
              </a:tr>
              <a:tr h="246429">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VmPeak</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845924"/>
                  </a:ext>
                </a:extLst>
              </a:tr>
              <a:tr h="246429">
                <a:tc>
                  <a:txBody>
                    <a:bodyPr/>
                    <a:lstStyle/>
                    <a:p>
                      <a:pPr algn="ctr" fontAlgn="ctr"/>
                      <a:r>
                        <a:rPr lang="en-US" sz="1400" b="0" i="0" u="none" strike="noStrike">
                          <a:solidFill>
                            <a:srgbClr val="000000"/>
                          </a:solidFill>
                          <a:effectLst/>
                          <a:latin typeface="Arial" panose="020B0604020202020204" pitchFamily="34" charset="0"/>
                        </a:rPr>
                        <a:t>Class A1</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105.5%</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106.3%</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100.1%</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41724000"/>
                  </a:ext>
                </a:extLst>
              </a:tr>
              <a:tr h="246429">
                <a:tc>
                  <a:txBody>
                    <a:bodyPr/>
                    <a:lstStyle/>
                    <a:p>
                      <a:pPr algn="ctr" fontAlgn="ctr"/>
                      <a:r>
                        <a:rPr lang="en-US" sz="1400" b="0" i="0" u="none" strike="noStrike">
                          <a:solidFill>
                            <a:srgbClr val="000000"/>
                          </a:solidFill>
                          <a:effectLst/>
                          <a:latin typeface="Arial" panose="020B0604020202020204" pitchFamily="34" charset="0"/>
                        </a:rPr>
                        <a:t>Class A2</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105.8%</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116.4%</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9411007"/>
                  </a:ext>
                </a:extLst>
              </a:tr>
              <a:tr h="246429">
                <a:tc>
                  <a:txBody>
                    <a:bodyPr/>
                    <a:lstStyle/>
                    <a:p>
                      <a:pPr algn="ctr" fontAlgn="ctr"/>
                      <a:r>
                        <a:rPr lang="en-US" sz="1400" b="0" i="0" u="none" strike="noStrike">
                          <a:solidFill>
                            <a:srgbClr val="000000"/>
                          </a:solidFill>
                          <a:effectLst/>
                          <a:latin typeface="Arial" panose="020B0604020202020204" pitchFamily="34" charset="0"/>
                        </a:rPr>
                        <a:t>Class B</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105.6%</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114.1%</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65276301"/>
                  </a:ext>
                </a:extLst>
              </a:tr>
              <a:tr h="246429">
                <a:tc>
                  <a:txBody>
                    <a:bodyPr/>
                    <a:lstStyle/>
                    <a:p>
                      <a:pPr algn="ctr" fontAlgn="ctr"/>
                      <a:r>
                        <a:rPr lang="en-US" sz="1400" b="0" i="0" u="none" strike="noStrike">
                          <a:solidFill>
                            <a:srgbClr val="000000"/>
                          </a:solidFill>
                          <a:effectLst/>
                          <a:latin typeface="Arial" panose="020B0604020202020204" pitchFamily="34" charset="0"/>
                        </a:rPr>
                        <a:t>Class C</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103.5%</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106.6%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1678086"/>
                  </a:ext>
                </a:extLst>
              </a:tr>
              <a:tr h="246429">
                <a:tc>
                  <a:txBody>
                    <a:bodyPr/>
                    <a:lstStyle/>
                    <a:p>
                      <a:pPr algn="ctr" fontAlgn="ctr"/>
                      <a:r>
                        <a:rPr lang="en-US" sz="1400" b="0" i="0" u="none" strike="noStrike">
                          <a:solidFill>
                            <a:srgbClr val="000000"/>
                          </a:solidFill>
                          <a:effectLst/>
                          <a:latin typeface="Arial" panose="020B0604020202020204" pitchFamily="34" charset="0"/>
                        </a:rPr>
                        <a:t>Class E</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104.9%</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113.7%</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3398570"/>
                  </a:ext>
                </a:extLst>
              </a:tr>
              <a:tr h="246429">
                <a:tc>
                  <a:txBody>
                    <a:bodyPr/>
                    <a:lstStyle/>
                    <a:p>
                      <a:pPr algn="ctr" fontAlgn="ctr"/>
                      <a:r>
                        <a:rPr lang="en-US" sz="1400" b="1" i="0" u="none" strike="noStrike">
                          <a:solidFill>
                            <a:srgbClr val="000000"/>
                          </a:solidFill>
                          <a:effectLst/>
                          <a:latin typeface="Arial" panose="020B0604020202020204" pitchFamily="34" charset="0"/>
                        </a:rPr>
                        <a:t>Overall </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11597" marR="11597" marT="1159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105.0%</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111.4%</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138502"/>
                  </a:ext>
                </a:extLst>
              </a:tr>
              <a:tr h="246429">
                <a:tc>
                  <a:txBody>
                    <a:bodyPr/>
                    <a:lstStyle/>
                    <a:p>
                      <a:pPr algn="ctr" fontAlgn="ctr"/>
                      <a:r>
                        <a:rPr lang="en-US" sz="1400" b="0" i="0" u="none" strike="noStrike">
                          <a:solidFill>
                            <a:srgbClr val="000000"/>
                          </a:solidFill>
                          <a:effectLst/>
                          <a:latin typeface="Arial" panose="020B0604020202020204" pitchFamily="34" charset="0"/>
                        </a:rPr>
                        <a:t>Class D</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101.7%</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103.1%</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9401419"/>
                  </a:ext>
                </a:extLst>
              </a:tr>
              <a:tr h="246429">
                <a:tc>
                  <a:txBody>
                    <a:bodyPr/>
                    <a:lstStyle/>
                    <a:p>
                      <a:pPr algn="ctr" fontAlgn="ctr"/>
                      <a:r>
                        <a:rPr lang="en-US" sz="1400" b="0" i="0" u="none" strike="noStrike">
                          <a:solidFill>
                            <a:srgbClr val="000000"/>
                          </a:solidFill>
                          <a:effectLst/>
                          <a:latin typeface="Arial" panose="020B0604020202020204" pitchFamily="34" charset="0"/>
                        </a:rPr>
                        <a:t>Class F</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-0.55%</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102.1%</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109.4%</a:t>
                      </a:r>
                    </a:p>
                  </a:txBody>
                  <a:tcPr marL="9807" marR="9807" marT="980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94222571"/>
                  </a:ext>
                </a:extLst>
              </a:tr>
              <a:tr h="246429">
                <a:tc>
                  <a:txBody>
                    <a:bodyPr/>
                    <a:lstStyle/>
                    <a:p>
                      <a:pPr algn="ctr" fontAlgn="ctr"/>
                      <a:r>
                        <a:rPr lang="en-US" sz="1400" b="0" i="0" u="none" strike="noStrike">
                          <a:solidFill>
                            <a:srgbClr val="000000"/>
                          </a:solidFill>
                          <a:effectLst/>
                          <a:latin typeface="Arial" panose="020B0604020202020204" pitchFamily="34" charset="0"/>
                        </a:rPr>
                        <a:t>Class TGM</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-0.53%</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-0.52%</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-0.43%</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102.8%</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115.1%</a:t>
                      </a:r>
                    </a:p>
                  </a:txBody>
                  <a:tcPr marL="9807" marR="9807" marT="980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8192486"/>
                  </a:ext>
                </a:extLst>
              </a:tr>
            </a:tbl>
          </a:graphicData>
        </a:graphic>
      </p:graphicFrame>
    </p:spTree>
    <p:extLst>
      <p:ext uri="{BB962C8B-B14F-4D97-AF65-F5344CB8AC3E}">
        <p14:creationId xmlns:p14="http://schemas.microsoft.com/office/powerpoint/2010/main" val="2955595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17844</TotalTime>
  <Words>310</Words>
  <Application>Microsoft Office PowerPoint</Application>
  <PresentationFormat>Widescreen</PresentationFormat>
  <Paragraphs>112</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Cambria Math</vt:lpstr>
      <vt:lpstr>Century Gothic</vt:lpstr>
      <vt:lpstr>Microsoft Sans Serif</vt:lpstr>
      <vt:lpstr>Qualcomm Executive External</vt:lpstr>
      <vt:lpstr>JVET-AF0184 Non-EE2:  Search range optimization for Intra TMP</vt:lpstr>
      <vt:lpstr>Introduction and Proposed method</vt:lpstr>
      <vt:lpstr>Area in the proposed design</vt:lpstr>
      <vt:lpstr>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268</cp:revision>
  <dcterms:created xsi:type="dcterms:W3CDTF">2020-07-21T14:31:43Z</dcterms:created>
  <dcterms:modified xsi:type="dcterms:W3CDTF">2023-10-14T15:57:15Z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