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2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55B9FC-586A-4F40-8183-0A0A02387009}" v="24" dt="2023-10-15T12:22:24.819"/>
    <p1510:client id="{89DF4150-44DF-43D6-B164-A216CC85E883}" v="22" dt="2023-10-14T16:48:39.0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89DF4150-44DF-43D6-B164-A216CC85E883}"/>
    <pc:docChg chg="undo custSel addSld modSld">
      <pc:chgData name="Nan Hu" userId="3618843d-2054-4bcf-ad49-76f523b6d2da" providerId="ADAL" clId="{89DF4150-44DF-43D6-B164-A216CC85E883}" dt="2023-10-14T16:55:15.622" v="349" actId="20577"/>
      <pc:docMkLst>
        <pc:docMk/>
      </pc:docMkLst>
      <pc:sldChg chg="modSp mod">
        <pc:chgData name="Nan Hu" userId="3618843d-2054-4bcf-ad49-76f523b6d2da" providerId="ADAL" clId="{89DF4150-44DF-43D6-B164-A216CC85E883}" dt="2023-10-14T06:15:45.427" v="107" actId="1076"/>
        <pc:sldMkLst>
          <pc:docMk/>
          <pc:sldMk cId="2428522199" sldId="256"/>
        </pc:sldMkLst>
        <pc:spChg chg="mod">
          <ac:chgData name="Nan Hu" userId="3618843d-2054-4bcf-ad49-76f523b6d2da" providerId="ADAL" clId="{89DF4150-44DF-43D6-B164-A216CC85E883}" dt="2023-10-14T06:15:45.427" v="107" actId="1076"/>
          <ac:spMkLst>
            <pc:docMk/>
            <pc:sldMk cId="2428522199" sldId="256"/>
            <ac:spMk id="2" creationId="{16FC19BB-AB2D-6D43-3271-2C23839EAFE1}"/>
          </ac:spMkLst>
        </pc:spChg>
        <pc:spChg chg="mod">
          <ac:chgData name="Nan Hu" userId="3618843d-2054-4bcf-ad49-76f523b6d2da" providerId="ADAL" clId="{89DF4150-44DF-43D6-B164-A216CC85E883}" dt="2023-10-14T06:15:42.046" v="106" actId="403"/>
          <ac:spMkLst>
            <pc:docMk/>
            <pc:sldMk cId="2428522199" sldId="256"/>
            <ac:spMk id="3" creationId="{9623CB67-10BF-4490-22E1-2F49AB5D4A15}"/>
          </ac:spMkLst>
        </pc:spChg>
      </pc:sldChg>
      <pc:sldChg chg="addSp delSp modSp mod">
        <pc:chgData name="Nan Hu" userId="3618843d-2054-4bcf-ad49-76f523b6d2da" providerId="ADAL" clId="{89DF4150-44DF-43D6-B164-A216CC85E883}" dt="2023-10-14T16:48:39.059" v="341"/>
        <pc:sldMkLst>
          <pc:docMk/>
          <pc:sldMk cId="1655909553" sldId="257"/>
        </pc:sldMkLst>
        <pc:spChg chg="mod">
          <ac:chgData name="Nan Hu" userId="3618843d-2054-4bcf-ad49-76f523b6d2da" providerId="ADAL" clId="{89DF4150-44DF-43D6-B164-A216CC85E883}" dt="2023-10-14T15:30:04.316" v="173" actId="20577"/>
          <ac:spMkLst>
            <pc:docMk/>
            <pc:sldMk cId="1655909553" sldId="257"/>
            <ac:spMk id="2" creationId="{E1BFB096-68F9-D265-B28C-9E14D625FFDE}"/>
          </ac:spMkLst>
        </pc:spChg>
        <pc:spChg chg="del">
          <ac:chgData name="Nan Hu" userId="3618843d-2054-4bcf-ad49-76f523b6d2da" providerId="ADAL" clId="{89DF4150-44DF-43D6-B164-A216CC85E883}" dt="2023-10-14T06:16:16.435" v="108" actId="478"/>
          <ac:spMkLst>
            <pc:docMk/>
            <pc:sldMk cId="1655909553" sldId="257"/>
            <ac:spMk id="3" creationId="{5A4C7754-2BDD-DC8F-E9DB-1D41C7FA125B}"/>
          </ac:spMkLst>
        </pc:spChg>
        <pc:spChg chg="add mod">
          <ac:chgData name="Nan Hu" userId="3618843d-2054-4bcf-ad49-76f523b6d2da" providerId="ADAL" clId="{89DF4150-44DF-43D6-B164-A216CC85E883}" dt="2023-10-14T16:48:39.059" v="341"/>
          <ac:spMkLst>
            <pc:docMk/>
            <pc:sldMk cId="1655909553" sldId="257"/>
            <ac:spMk id="4" creationId="{3A98EA18-E2AA-558F-61E1-676622F06D31}"/>
          </ac:spMkLst>
        </pc:spChg>
        <pc:picChg chg="add mod">
          <ac:chgData name="Nan Hu" userId="3618843d-2054-4bcf-ad49-76f523b6d2da" providerId="ADAL" clId="{89DF4150-44DF-43D6-B164-A216CC85E883}" dt="2023-10-14T16:44:33.837" v="199" actId="1076"/>
          <ac:picMkLst>
            <pc:docMk/>
            <pc:sldMk cId="1655909553" sldId="257"/>
            <ac:picMk id="6" creationId="{729BEEC5-7C4F-3483-7712-60225AA7B90C}"/>
          </ac:picMkLst>
        </pc:picChg>
      </pc:sldChg>
      <pc:sldChg chg="modSp mod">
        <pc:chgData name="Nan Hu" userId="3618843d-2054-4bcf-ad49-76f523b6d2da" providerId="ADAL" clId="{89DF4150-44DF-43D6-B164-A216CC85E883}" dt="2023-10-14T16:55:07.382" v="345" actId="14"/>
        <pc:sldMkLst>
          <pc:docMk/>
          <pc:sldMk cId="552282480" sldId="258"/>
        </pc:sldMkLst>
        <pc:spChg chg="mod">
          <ac:chgData name="Nan Hu" userId="3618843d-2054-4bcf-ad49-76f523b6d2da" providerId="ADAL" clId="{89DF4150-44DF-43D6-B164-A216CC85E883}" dt="2023-10-14T16:55:07.382" v="345" actId="14"/>
          <ac:spMkLst>
            <pc:docMk/>
            <pc:sldMk cId="552282480" sldId="258"/>
            <ac:spMk id="3" creationId="{60D11283-275B-0ED7-C4AF-B1DF95D3BDC0}"/>
          </ac:spMkLst>
        </pc:spChg>
      </pc:sldChg>
      <pc:sldChg chg="addSp delSp modSp new mod">
        <pc:chgData name="Nan Hu" userId="3618843d-2054-4bcf-ad49-76f523b6d2da" providerId="ADAL" clId="{89DF4150-44DF-43D6-B164-A216CC85E883}" dt="2023-10-14T16:55:15.622" v="349" actId="20577"/>
        <pc:sldMkLst>
          <pc:docMk/>
          <pc:sldMk cId="4169791090" sldId="259"/>
        </pc:sldMkLst>
        <pc:spChg chg="mod">
          <ac:chgData name="Nan Hu" userId="3618843d-2054-4bcf-ad49-76f523b6d2da" providerId="ADAL" clId="{89DF4150-44DF-43D6-B164-A216CC85E883}" dt="2023-10-14T06:11:03.885" v="15" actId="20577"/>
          <ac:spMkLst>
            <pc:docMk/>
            <pc:sldMk cId="4169791090" sldId="259"/>
            <ac:spMk id="2" creationId="{AB7E177B-1190-995E-35F8-47A62C33638A}"/>
          </ac:spMkLst>
        </pc:spChg>
        <pc:spChg chg="mod">
          <ac:chgData name="Nan Hu" userId="3618843d-2054-4bcf-ad49-76f523b6d2da" providerId="ADAL" clId="{89DF4150-44DF-43D6-B164-A216CC85E883}" dt="2023-10-14T16:55:15.622" v="349" actId="20577"/>
          <ac:spMkLst>
            <pc:docMk/>
            <pc:sldMk cId="4169791090" sldId="259"/>
            <ac:spMk id="3" creationId="{CC55BEB4-1E65-7D47-3689-A4ECEA548A7A}"/>
          </ac:spMkLst>
        </pc:spChg>
        <pc:spChg chg="add del">
          <ac:chgData name="Nan Hu" userId="3618843d-2054-4bcf-ad49-76f523b6d2da" providerId="ADAL" clId="{89DF4150-44DF-43D6-B164-A216CC85E883}" dt="2023-10-14T06:11:25.427" v="17" actId="22"/>
          <ac:spMkLst>
            <pc:docMk/>
            <pc:sldMk cId="4169791090" sldId="259"/>
            <ac:spMk id="5" creationId="{87B31C4E-8D3C-79C8-A232-066983245CE8}"/>
          </ac:spMkLst>
        </pc:spChg>
      </pc:sldChg>
      <pc:sldChg chg="addSp delSp modSp new mod">
        <pc:chgData name="Nan Hu" userId="3618843d-2054-4bcf-ad49-76f523b6d2da" providerId="ADAL" clId="{89DF4150-44DF-43D6-B164-A216CC85E883}" dt="2023-10-14T15:29:01.679" v="168"/>
        <pc:sldMkLst>
          <pc:docMk/>
          <pc:sldMk cId="1173818704" sldId="260"/>
        </pc:sldMkLst>
        <pc:spChg chg="mod">
          <ac:chgData name="Nan Hu" userId="3618843d-2054-4bcf-ad49-76f523b6d2da" providerId="ADAL" clId="{89DF4150-44DF-43D6-B164-A216CC85E883}" dt="2023-10-14T06:12:13.896" v="70" actId="20577"/>
          <ac:spMkLst>
            <pc:docMk/>
            <pc:sldMk cId="1173818704" sldId="260"/>
            <ac:spMk id="2" creationId="{9A69B570-C02D-E03A-BAE7-E0E59CEE9073}"/>
          </ac:spMkLst>
        </pc:spChg>
        <pc:spChg chg="del">
          <ac:chgData name="Nan Hu" userId="3618843d-2054-4bcf-ad49-76f523b6d2da" providerId="ADAL" clId="{89DF4150-44DF-43D6-B164-A216CC85E883}" dt="2023-10-14T06:12:18.033" v="71" actId="478"/>
          <ac:spMkLst>
            <pc:docMk/>
            <pc:sldMk cId="1173818704" sldId="260"/>
            <ac:spMk id="3" creationId="{F485B72A-9CBA-C955-958C-C82E05ADF7C0}"/>
          </ac:spMkLst>
        </pc:spChg>
        <pc:graphicFrameChg chg="add mod modGraphic">
          <ac:chgData name="Nan Hu" userId="3618843d-2054-4bcf-ad49-76f523b6d2da" providerId="ADAL" clId="{89DF4150-44DF-43D6-B164-A216CC85E883}" dt="2023-10-14T06:15:08.046" v="94" actId="403"/>
          <ac:graphicFrameMkLst>
            <pc:docMk/>
            <pc:sldMk cId="1173818704" sldId="260"/>
            <ac:graphicFrameMk id="4" creationId="{D1C2A916-5752-BC35-2994-ECFD7F4DE844}"/>
          </ac:graphicFrameMkLst>
        </pc:graphicFrameChg>
        <pc:graphicFrameChg chg="add mod modGraphic">
          <ac:chgData name="Nan Hu" userId="3618843d-2054-4bcf-ad49-76f523b6d2da" providerId="ADAL" clId="{89DF4150-44DF-43D6-B164-A216CC85E883}" dt="2023-10-14T06:15:12.856" v="98" actId="403"/>
          <ac:graphicFrameMkLst>
            <pc:docMk/>
            <pc:sldMk cId="1173818704" sldId="260"/>
            <ac:graphicFrameMk id="5" creationId="{AD9F468B-D590-F9EC-30DE-753C584956FE}"/>
          </ac:graphicFrameMkLst>
        </pc:graphicFrameChg>
        <pc:graphicFrameChg chg="add del mod modGraphic">
          <ac:chgData name="Nan Hu" userId="3618843d-2054-4bcf-ad49-76f523b6d2da" providerId="ADAL" clId="{89DF4150-44DF-43D6-B164-A216CC85E883}" dt="2023-10-14T15:29:01.679" v="168"/>
          <ac:graphicFrameMkLst>
            <pc:docMk/>
            <pc:sldMk cId="1173818704" sldId="260"/>
            <ac:graphicFrameMk id="6" creationId="{7B1DD1DF-85E4-B840-3414-231A0369F8F7}"/>
          </ac:graphicFrameMkLst>
        </pc:graphicFrameChg>
      </pc:sldChg>
    </pc:docChg>
  </pc:docChgLst>
  <pc:docChgLst>
    <pc:chgData name="Nan Hu" userId="3618843d-2054-4bcf-ad49-76f523b6d2da" providerId="ADAL" clId="{4455B9FC-586A-4F40-8183-0A0A02387009}"/>
    <pc:docChg chg="undo custSel addSld modSld sldOrd">
      <pc:chgData name="Nan Hu" userId="3618843d-2054-4bcf-ad49-76f523b6d2da" providerId="ADAL" clId="{4455B9FC-586A-4F40-8183-0A0A02387009}" dt="2023-10-15T12:22:49.714" v="765" actId="1076"/>
      <pc:docMkLst>
        <pc:docMk/>
      </pc:docMkLst>
      <pc:sldChg chg="modSp mod">
        <pc:chgData name="Nan Hu" userId="3618843d-2054-4bcf-ad49-76f523b6d2da" providerId="ADAL" clId="{4455B9FC-586A-4F40-8183-0A0A02387009}" dt="2023-10-14T17:05:46.077" v="33" actId="20577"/>
        <pc:sldMkLst>
          <pc:docMk/>
          <pc:sldMk cId="2428522199" sldId="256"/>
        </pc:sldMkLst>
        <pc:spChg chg="mod">
          <ac:chgData name="Nan Hu" userId="3618843d-2054-4bcf-ad49-76f523b6d2da" providerId="ADAL" clId="{4455B9FC-586A-4F40-8183-0A0A02387009}" dt="2023-10-14T17:05:46.077" v="33" actId="20577"/>
          <ac:spMkLst>
            <pc:docMk/>
            <pc:sldMk cId="2428522199" sldId="256"/>
            <ac:spMk id="2" creationId="{16FC19BB-AB2D-6D43-3271-2C23839EAFE1}"/>
          </ac:spMkLst>
        </pc:spChg>
      </pc:sldChg>
      <pc:sldChg chg="modSp mod ord">
        <pc:chgData name="Nan Hu" userId="3618843d-2054-4bcf-ad49-76f523b6d2da" providerId="ADAL" clId="{4455B9FC-586A-4F40-8183-0A0A02387009}" dt="2023-10-14T17:32:29.704" v="296" actId="20577"/>
        <pc:sldMkLst>
          <pc:docMk/>
          <pc:sldMk cId="552282480" sldId="258"/>
        </pc:sldMkLst>
        <pc:spChg chg="mod">
          <ac:chgData name="Nan Hu" userId="3618843d-2054-4bcf-ad49-76f523b6d2da" providerId="ADAL" clId="{4455B9FC-586A-4F40-8183-0A0A02387009}" dt="2023-10-14T17:09:41.615" v="80" actId="20577"/>
          <ac:spMkLst>
            <pc:docMk/>
            <pc:sldMk cId="552282480" sldId="258"/>
            <ac:spMk id="2" creationId="{F1F90C77-034F-C3F2-3A87-BA46E0D7A023}"/>
          </ac:spMkLst>
        </pc:spChg>
        <pc:spChg chg="mod">
          <ac:chgData name="Nan Hu" userId="3618843d-2054-4bcf-ad49-76f523b6d2da" providerId="ADAL" clId="{4455B9FC-586A-4F40-8183-0A0A02387009}" dt="2023-10-14T17:32:29.704" v="296" actId="20577"/>
          <ac:spMkLst>
            <pc:docMk/>
            <pc:sldMk cId="552282480" sldId="258"/>
            <ac:spMk id="3" creationId="{60D11283-275B-0ED7-C4AF-B1DF95D3BDC0}"/>
          </ac:spMkLst>
        </pc:spChg>
      </pc:sldChg>
      <pc:sldChg chg="modSp mod">
        <pc:chgData name="Nan Hu" userId="3618843d-2054-4bcf-ad49-76f523b6d2da" providerId="ADAL" clId="{4455B9FC-586A-4F40-8183-0A0A02387009}" dt="2023-10-14T17:46:51.039" v="598" actId="20577"/>
        <pc:sldMkLst>
          <pc:docMk/>
          <pc:sldMk cId="4169791090" sldId="259"/>
        </pc:sldMkLst>
        <pc:spChg chg="mod">
          <ac:chgData name="Nan Hu" userId="3618843d-2054-4bcf-ad49-76f523b6d2da" providerId="ADAL" clId="{4455B9FC-586A-4F40-8183-0A0A02387009}" dt="2023-10-14T17:46:51.039" v="598" actId="20577"/>
          <ac:spMkLst>
            <pc:docMk/>
            <pc:sldMk cId="4169791090" sldId="259"/>
            <ac:spMk id="2" creationId="{AB7E177B-1190-995E-35F8-47A62C33638A}"/>
          </ac:spMkLst>
        </pc:spChg>
        <pc:spChg chg="mod">
          <ac:chgData name="Nan Hu" userId="3618843d-2054-4bcf-ad49-76f523b6d2da" providerId="ADAL" clId="{4455B9FC-586A-4F40-8183-0A0A02387009}" dt="2023-10-14T17:34:37.892" v="462" actId="20577"/>
          <ac:spMkLst>
            <pc:docMk/>
            <pc:sldMk cId="4169791090" sldId="259"/>
            <ac:spMk id="3" creationId="{CC55BEB4-1E65-7D47-3689-A4ECEA548A7A}"/>
          </ac:spMkLst>
        </pc:spChg>
      </pc:sldChg>
      <pc:sldChg chg="addSp modSp mod">
        <pc:chgData name="Nan Hu" userId="3618843d-2054-4bcf-ad49-76f523b6d2da" providerId="ADAL" clId="{4455B9FC-586A-4F40-8183-0A0A02387009}" dt="2023-10-15T12:22:49.714" v="765" actId="1076"/>
        <pc:sldMkLst>
          <pc:docMk/>
          <pc:sldMk cId="1173818704" sldId="260"/>
        </pc:sldMkLst>
        <pc:spChg chg="add mod">
          <ac:chgData name="Nan Hu" userId="3618843d-2054-4bcf-ad49-76f523b6d2da" providerId="ADAL" clId="{4455B9FC-586A-4F40-8183-0A0A02387009}" dt="2023-10-15T12:22:49.714" v="765" actId="1076"/>
          <ac:spMkLst>
            <pc:docMk/>
            <pc:sldMk cId="1173818704" sldId="260"/>
            <ac:spMk id="3" creationId="{FEC53550-6CF1-AB29-C3B7-8CF73E935A98}"/>
          </ac:spMkLst>
        </pc:spChg>
        <pc:graphicFrameChg chg="mod modGraphic">
          <ac:chgData name="Nan Hu" userId="3618843d-2054-4bcf-ad49-76f523b6d2da" providerId="ADAL" clId="{4455B9FC-586A-4F40-8183-0A0A02387009}" dt="2023-10-15T04:30:25.980" v="627" actId="255"/>
          <ac:graphicFrameMkLst>
            <pc:docMk/>
            <pc:sldMk cId="1173818704" sldId="260"/>
            <ac:graphicFrameMk id="4" creationId="{D1C2A916-5752-BC35-2994-ECFD7F4DE844}"/>
          </ac:graphicFrameMkLst>
        </pc:graphicFrameChg>
        <pc:graphicFrameChg chg="mod modGraphic">
          <ac:chgData name="Nan Hu" userId="3618843d-2054-4bcf-ad49-76f523b6d2da" providerId="ADAL" clId="{4455B9FC-586A-4F40-8183-0A0A02387009}" dt="2023-10-15T04:43:57.611" v="637" actId="255"/>
          <ac:graphicFrameMkLst>
            <pc:docMk/>
            <pc:sldMk cId="1173818704" sldId="260"/>
            <ac:graphicFrameMk id="5" creationId="{AD9F468B-D590-F9EC-30DE-753C584956FE}"/>
          </ac:graphicFrameMkLst>
        </pc:graphicFrameChg>
        <pc:graphicFrameChg chg="mod modGraphic">
          <ac:chgData name="Nan Hu" userId="3618843d-2054-4bcf-ad49-76f523b6d2da" providerId="ADAL" clId="{4455B9FC-586A-4F40-8183-0A0A02387009}" dt="2023-10-15T12:22:49.714" v="765" actId="1076"/>
          <ac:graphicFrameMkLst>
            <pc:docMk/>
            <pc:sldMk cId="1173818704" sldId="260"/>
            <ac:graphicFrameMk id="6" creationId="{7B1DD1DF-85E4-B840-3414-231A0369F8F7}"/>
          </ac:graphicFrameMkLst>
        </pc:graphicFrameChg>
      </pc:sldChg>
      <pc:sldChg chg="addSp modSp new mod">
        <pc:chgData name="Nan Hu" userId="3618843d-2054-4bcf-ad49-76f523b6d2da" providerId="ADAL" clId="{4455B9FC-586A-4F40-8183-0A0A02387009}" dt="2023-10-14T17:47:11.136" v="621" actId="20577"/>
        <pc:sldMkLst>
          <pc:docMk/>
          <pc:sldMk cId="2286372104" sldId="261"/>
        </pc:sldMkLst>
        <pc:spChg chg="mod">
          <ac:chgData name="Nan Hu" userId="3618843d-2054-4bcf-ad49-76f523b6d2da" providerId="ADAL" clId="{4455B9FC-586A-4F40-8183-0A0A02387009}" dt="2023-10-14T17:47:11.136" v="621" actId="20577"/>
          <ac:spMkLst>
            <pc:docMk/>
            <pc:sldMk cId="2286372104" sldId="261"/>
            <ac:spMk id="2" creationId="{D4F061D5-068C-9DE6-7EFD-0557046F7420}"/>
          </ac:spMkLst>
        </pc:spChg>
        <pc:spChg chg="mod">
          <ac:chgData name="Nan Hu" userId="3618843d-2054-4bcf-ad49-76f523b6d2da" providerId="ADAL" clId="{4455B9FC-586A-4F40-8183-0A0A02387009}" dt="2023-10-14T17:45:45.948" v="568" actId="20577"/>
          <ac:spMkLst>
            <pc:docMk/>
            <pc:sldMk cId="2286372104" sldId="261"/>
            <ac:spMk id="3" creationId="{530B6B00-216A-2F06-9675-CC59251FC71E}"/>
          </ac:spMkLst>
        </pc:spChg>
        <pc:picChg chg="add mod">
          <ac:chgData name="Nan Hu" userId="3618843d-2054-4bcf-ad49-76f523b6d2da" providerId="ADAL" clId="{4455B9FC-586A-4F40-8183-0A0A02387009}" dt="2023-10-14T17:08:40.837" v="69" actId="1076"/>
          <ac:picMkLst>
            <pc:docMk/>
            <pc:sldMk cId="2286372104" sldId="261"/>
            <ac:picMk id="5" creationId="{3C0F5B65-8B80-E180-9B1D-9EE6542B0E0D}"/>
          </ac:picMkLst>
        </pc:picChg>
      </pc:sldChg>
      <pc:sldChg chg="addSp delSp modSp add mod">
        <pc:chgData name="Nan Hu" userId="3618843d-2054-4bcf-ad49-76f523b6d2da" providerId="ADAL" clId="{4455B9FC-586A-4F40-8183-0A0A02387009}" dt="2023-10-14T17:47:16.883" v="625" actId="20577"/>
        <pc:sldMkLst>
          <pc:docMk/>
          <pc:sldMk cId="2500876134" sldId="262"/>
        </pc:sldMkLst>
        <pc:spChg chg="mod">
          <ac:chgData name="Nan Hu" userId="3618843d-2054-4bcf-ad49-76f523b6d2da" providerId="ADAL" clId="{4455B9FC-586A-4F40-8183-0A0A02387009}" dt="2023-10-14T17:47:16.883" v="625" actId="20577"/>
          <ac:spMkLst>
            <pc:docMk/>
            <pc:sldMk cId="2500876134" sldId="262"/>
            <ac:spMk id="2" creationId="{AB7E177B-1190-995E-35F8-47A62C33638A}"/>
          </ac:spMkLst>
        </pc:spChg>
        <pc:spChg chg="del mod">
          <ac:chgData name="Nan Hu" userId="3618843d-2054-4bcf-ad49-76f523b6d2da" providerId="ADAL" clId="{4455B9FC-586A-4F40-8183-0A0A02387009}" dt="2023-10-14T17:36:22.500" v="526" actId="478"/>
          <ac:spMkLst>
            <pc:docMk/>
            <pc:sldMk cId="2500876134" sldId="262"/>
            <ac:spMk id="3" creationId="{CC55BEB4-1E65-7D47-3689-A4ECEA548A7A}"/>
          </ac:spMkLst>
        </pc:spChg>
        <pc:spChg chg="add mod">
          <ac:chgData name="Nan Hu" userId="3618843d-2054-4bcf-ad49-76f523b6d2da" providerId="ADAL" clId="{4455B9FC-586A-4F40-8183-0A0A02387009}" dt="2023-10-14T17:45:51.909" v="576" actId="20577"/>
          <ac:spMkLst>
            <pc:docMk/>
            <pc:sldMk cId="2500876134" sldId="262"/>
            <ac:spMk id="8" creationId="{B3C2A907-E8F1-E1EC-1225-38399A111CC3}"/>
          </ac:spMkLst>
        </pc:spChg>
        <pc:picChg chg="add del mod">
          <ac:chgData name="Nan Hu" userId="3618843d-2054-4bcf-ad49-76f523b6d2da" providerId="ADAL" clId="{4455B9FC-586A-4F40-8183-0A0A02387009}" dt="2023-10-14T17:35:19.043" v="469" actId="478"/>
          <ac:picMkLst>
            <pc:docMk/>
            <pc:sldMk cId="2500876134" sldId="262"/>
            <ac:picMk id="5" creationId="{F3ED3EEA-4804-23E0-3A89-850E6B418C56}"/>
          </ac:picMkLst>
        </pc:picChg>
        <pc:picChg chg="add">
          <ac:chgData name="Nan Hu" userId="3618843d-2054-4bcf-ad49-76f523b6d2da" providerId="ADAL" clId="{4455B9FC-586A-4F40-8183-0A0A02387009}" dt="2023-10-14T17:35:36.606" v="470" actId="22"/>
          <ac:picMkLst>
            <pc:docMk/>
            <pc:sldMk cId="2500876134" sldId="262"/>
            <ac:picMk id="7" creationId="{205A44A5-A13A-74C8-B80D-DB814BD1DD0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BDF28-68A0-2FC5-2B4D-7FC78D555A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8F328D-1469-A2C5-0AB2-E66CB81A8A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06434A-0B6D-3EDA-1D3F-3F6588D75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3A3712-3B7D-173B-858E-2608EF935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5B4CA-B894-BA8E-DE9F-0682E41F2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304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27A75-697C-F3AD-970A-F328B3AB5B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56EB7A-47C6-9DBC-FF76-1AE80EE017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4CC249-B511-25F7-7EB6-D0EE05FD36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D14E50-260C-D22F-62A1-D6EAE1FA8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FB5F87-58C4-2D01-9E9C-C1370008B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035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03D766-48FB-0CC6-43A6-726BE16CFA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DE85346-3399-928B-F61D-4A82B8AC2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4B1BDB-E99D-BD06-A8F4-2B52AB1870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ADC1EF-ADD6-FFCD-A785-9876F9F47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588390-14E9-427E-A6F1-CEB157BC3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645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2B193-3394-3225-BF93-E376E03AB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D8070-E299-B767-375C-6FFDCA1989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A78164-E5EE-9A75-0AF8-2467CB63A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5B1DD-E8FF-5F59-2D85-526EE098E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72FF7-BC67-2273-AE25-390E717D4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018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71FDB-9DFF-AC1D-8745-E5208AEA1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8E61C8-B115-7813-8D1E-DCE12BD71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D4C28-E748-3923-B43F-CDFF965C2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185FA0-96F8-4AA2-AC0F-B012CD1DF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DDEAE9-D76A-F260-A379-A2B4A2A1D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912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C2F06-C7AD-6975-6422-33D859540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19AA9-553C-F016-C5A8-2FAB17DF86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4DDD8B7-2F4E-D4CC-6E1B-03C16B0E55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6CC02-7FB9-80AD-1895-108FDC682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C0CDDD-3066-B777-087A-EB97DA31E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6F02F8-96A3-192E-5285-DF317BA0A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613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F6F8B-53B0-EF44-A8A9-058ED646C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0574BE-B82B-3149-92D5-9B3D92993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B6720D1-ED63-5483-89F3-F8D335F2E9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B4E561-F9E8-B799-B454-46CAD897A46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8667D78-0815-71A0-BC70-81D28B2F37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A13CA9-822D-A841-EA62-BA50D523B2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004A30-7C5E-FAC1-B2DF-3F0B4D31C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A0EED1D-9B49-8D32-B8AF-2DE43FD14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701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F6DF2-457E-08B4-47BD-0B2EC05B7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CB1014-20FB-1E93-68B2-82915ABAE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7619A0-9028-E4B1-1E3D-C5366256F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407FE6-E8B4-69CF-CD22-C1BD040D1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354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2204C6-3D41-5CB1-ACDE-94E695CD3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31A94D-426B-6289-18C5-CF516C5FC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A0D9F2-470B-6B5F-0B59-E1ABCF6CC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972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E1CCD-C8CC-2AE6-23E9-6417168DA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186F4-8247-5A10-B35B-8926C459CE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919E0A-36F4-01DF-F327-42FC98DE6F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C48556-4096-B08F-43FA-CF045C2B01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40BDC0-510D-D5CC-A867-CEE0565CF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C5955-ADD5-0824-5030-1547C17F6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947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64DEE-7DF3-D719-6621-41285F548D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E76EB4-7259-B3C3-B562-EA55626D6E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75021-6153-CF61-EE7F-801C2CACFC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12CAAE-2AD0-C791-306C-59F29CE49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7B0E91-2361-E8FB-324F-A2803F8B8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43ACF6-3467-7165-C166-6E2FE65C4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37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3F1D88-3487-5E8D-62F0-7B46D856CC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C24F24-1CA9-3885-E851-62255AF510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59A575-CAC7-5E99-A1C1-492898CDAC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8A8723-4756-43B7-9536-F31922B1396B}" type="datetimeFigureOut">
              <a:rPr lang="en-US" smtClean="0"/>
              <a:t>10/15/2023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D4661F-30DF-8957-86BF-AFC569E028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8F7E67-CAFE-CEF9-3B74-D3EBA34C75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0C947-4569-48E5-8FBE-2A107FBA40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5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FC19BB-AB2D-6D43-3271-2C23839EAF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67681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JVET-AF017</a:t>
            </a:r>
            <a:r>
              <a:rPr lang="en-US" altLang="zh-CN" dirty="0"/>
              <a:t>9</a:t>
            </a:r>
            <a:r>
              <a:rPr lang="en-US" dirty="0"/>
              <a:t>: Non-EE2: </a:t>
            </a:r>
            <a:r>
              <a:rPr lang="en-US" altLang="zh-CN" dirty="0"/>
              <a:t>Fixed filter for Chroma ALF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23CB67-10BF-4490-22E1-2F49AB5D4A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96519"/>
            <a:ext cx="9144000" cy="1655762"/>
          </a:xfrm>
        </p:spPr>
        <p:txBody>
          <a:bodyPr>
            <a:normAutofit/>
          </a:bodyPr>
          <a:lstStyle/>
          <a:p>
            <a:r>
              <a:rPr lang="en-US" sz="2800" dirty="0"/>
              <a:t>Nan Hu, Marta Karczewicz, Vadim Seregin (Qualcomm)</a:t>
            </a:r>
          </a:p>
        </p:txBody>
      </p:sp>
    </p:spTree>
    <p:extLst>
      <p:ext uri="{BB962C8B-B14F-4D97-AF65-F5344CB8AC3E}">
        <p14:creationId xmlns:p14="http://schemas.microsoft.com/office/powerpoint/2010/main" val="242852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FB096-68F9-D265-B28C-9E14D625FF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Luma ALF filtering in ECM-10.0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A98EA18-E2AA-558F-61E1-676622F06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750677"/>
            <a:ext cx="10515600" cy="1742198"/>
          </a:xfrm>
        </p:spPr>
        <p:txBody>
          <a:bodyPr>
            <a:normAutofit fontScale="62500" lnSpcReduction="20000"/>
          </a:bodyPr>
          <a:lstStyle/>
          <a:p>
            <a:r>
              <a:rPr lang="en-US" sz="3200" dirty="0"/>
              <a:t>Taps #0-#9: neighboring reconstructed samples (ALF input samples)</a:t>
            </a:r>
          </a:p>
          <a:p>
            <a:r>
              <a:rPr lang="en-US" sz="3200" dirty="0"/>
              <a:t>Taps #10-#29: outputs from two fixed filters based on Laplacian-based classifiers</a:t>
            </a:r>
          </a:p>
          <a:p>
            <a:r>
              <a:rPr lang="en-US" sz="3200" dirty="0"/>
              <a:t>Taps #</a:t>
            </a:r>
            <a:r>
              <a:rPr lang="en-US" altLang="zh-CN" sz="3200" dirty="0"/>
              <a:t>30</a:t>
            </a:r>
            <a:r>
              <a:rPr lang="en-US" sz="3200" dirty="0"/>
              <a:t>-#3</a:t>
            </a:r>
            <a:r>
              <a:rPr lang="en-US" altLang="zh-CN" sz="3200" dirty="0"/>
              <a:t>2</a:t>
            </a:r>
            <a:r>
              <a:rPr lang="en-US" sz="3200" dirty="0"/>
              <a:t>: deblocking filter input samples</a:t>
            </a:r>
          </a:p>
          <a:p>
            <a:r>
              <a:rPr lang="en-US" sz="3200" dirty="0"/>
              <a:t>Taps #</a:t>
            </a:r>
            <a:r>
              <a:rPr lang="en-US" altLang="zh-CN" sz="3200" dirty="0"/>
              <a:t>33-</a:t>
            </a:r>
            <a:r>
              <a:rPr lang="en-US" sz="3200" dirty="0"/>
              <a:t>#</a:t>
            </a:r>
            <a:r>
              <a:rPr lang="en-US" altLang="zh-CN" sz="3200" dirty="0"/>
              <a:t>37</a:t>
            </a:r>
            <a:r>
              <a:rPr lang="en-US" sz="3200" dirty="0"/>
              <a:t>: outputs from a Gaussian filter</a:t>
            </a:r>
          </a:p>
          <a:p>
            <a:r>
              <a:rPr lang="en-US" sz="3200" dirty="0"/>
              <a:t>Taps #3</a:t>
            </a:r>
            <a:r>
              <a:rPr lang="en-US" altLang="zh-CN" sz="3200" dirty="0"/>
              <a:t>8</a:t>
            </a:r>
            <a:r>
              <a:rPr lang="en-US" sz="3200" dirty="0"/>
              <a:t>,#3</a:t>
            </a:r>
            <a:r>
              <a:rPr lang="en-US" altLang="zh-CN" sz="3200" dirty="0"/>
              <a:t>9</a:t>
            </a:r>
            <a:r>
              <a:rPr lang="en-US" sz="3200" dirty="0"/>
              <a:t>: residual samples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9BEEC5-7C4F-3483-7712-60225AA7B9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60" y="1254610"/>
            <a:ext cx="9801381" cy="349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9095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90C77-034F-C3F2-3A87-BA46E0D7A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Luma fixed filters in ECM-10.0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11283-275B-0ED7-C4AF-B1DF95D3BD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Laplacian-based classifier for each 2x2 luma block</a:t>
            </a:r>
          </a:p>
          <a:p>
            <a:pPr lvl="1"/>
            <a:r>
              <a:rPr lang="en-US" dirty="0"/>
              <a:t>class index derived based on scaled activity, directionality and scaled variance </a:t>
            </a:r>
          </a:p>
          <a:p>
            <a:r>
              <a:rPr lang="en-US" dirty="0"/>
              <a:t>Filters are selected based on class index</a:t>
            </a:r>
          </a:p>
          <a:p>
            <a:r>
              <a:rPr lang="en-US" dirty="0"/>
              <a:t>Filters are applied to ALF input samples and DBF input samples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282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061D5-068C-9DE6-7EFD-0557046F7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Chroma ALF filtering in ECM-10.0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B6B00-216A-2F06-9675-CC59251FC7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044930"/>
            <a:ext cx="10515600" cy="1447945"/>
          </a:xfrm>
        </p:spPr>
        <p:txBody>
          <a:bodyPr/>
          <a:lstStyle/>
          <a:p>
            <a:r>
              <a:rPr lang="en-US" sz="2800" dirty="0"/>
              <a:t>Taps #0-#19: neighboring reconstructed chroma samples (ALF input samples)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C0F5B65-8B80-E180-9B1D-9EE6542B0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9110" y="1319857"/>
            <a:ext cx="3573780" cy="3589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721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E177B-1190-995E-35F8-47A62C336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(chroma fixed filter)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5BEB4-1E65-7D47-3689-A4ECEA548A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Laplacian-based classifier for each chroma sample</a:t>
            </a:r>
          </a:p>
          <a:p>
            <a:pPr lvl="1"/>
            <a:r>
              <a:rPr lang="en-US" dirty="0"/>
              <a:t>class index derived based on scaled activity, directionality and scaled variance </a:t>
            </a:r>
          </a:p>
          <a:p>
            <a:pPr lvl="1"/>
            <a:r>
              <a:rPr lang="en-US" dirty="0"/>
              <a:t>Compared to luma classifier</a:t>
            </a:r>
          </a:p>
          <a:p>
            <a:pPr lvl="2"/>
            <a:r>
              <a:rPr lang="en-US" dirty="0"/>
              <a:t>Scaling factor for activity and variance is half</a:t>
            </a:r>
          </a:p>
          <a:p>
            <a:r>
              <a:rPr lang="en-US" dirty="0"/>
              <a:t>Filters are selected based on class index</a:t>
            </a:r>
          </a:p>
          <a:p>
            <a:r>
              <a:rPr lang="en-US" dirty="0"/>
              <a:t>Filters are applied to ALF input samples (13x13) and DBF input samples (7x7)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9791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E177B-1190-995E-35F8-47A62C3363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(</a:t>
            </a:r>
            <a:r>
              <a:rPr lang="en-US"/>
              <a:t>chroma ALF filtering</a:t>
            </a:r>
            <a:r>
              <a:rPr lang="en-US" dirty="0"/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5A44A5-A13A-74C8-B80D-DB814BD1DD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920" y="1634490"/>
            <a:ext cx="4328160" cy="3589020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3C2A907-E8F1-E1EC-1225-38399A111CC3}"/>
              </a:ext>
            </a:extLst>
          </p:cNvPr>
          <p:cNvSpPr txBox="1">
            <a:spLocks/>
          </p:cNvSpPr>
          <p:nvPr/>
        </p:nvSpPr>
        <p:spPr>
          <a:xfrm>
            <a:off x="838200" y="5223510"/>
            <a:ext cx="10515600" cy="1447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Taps #0-#19: neighboring reconstructed chroma samples (ALF input samples)</a:t>
            </a:r>
          </a:p>
          <a:p>
            <a:r>
              <a:rPr lang="en-US" dirty="0"/>
              <a:t>Tap   #20     :  chroma fixed filter output sample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0876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69B570-C02D-E03A-BAE7-E0E59CEE9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1C2A916-5752-BC35-2994-ECFD7F4DE8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10344"/>
              </p:ext>
            </p:extLst>
          </p:nvPr>
        </p:nvGraphicFramePr>
        <p:xfrm>
          <a:off x="150471" y="1860640"/>
          <a:ext cx="4039512" cy="2116455"/>
        </p:xfrm>
        <a:graphic>
          <a:graphicData uri="http://schemas.openxmlformats.org/drawingml/2006/table">
            <a:tbl>
              <a:tblPr/>
              <a:tblGrid>
                <a:gridCol w="678587">
                  <a:extLst>
                    <a:ext uri="{9D8B030D-6E8A-4147-A177-3AD203B41FA5}">
                      <a16:colId xmlns:a16="http://schemas.microsoft.com/office/drawing/2014/main" val="543895857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4226851550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3552761380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2194197835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204415858"/>
                    </a:ext>
                  </a:extLst>
                </a:gridCol>
                <a:gridCol w="672185">
                  <a:extLst>
                    <a:ext uri="{9D8B030D-6E8A-4147-A177-3AD203B41FA5}">
                      <a16:colId xmlns:a16="http://schemas.microsoft.com/office/drawing/2014/main" val="128137175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15621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9759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53537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3947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29669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79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80885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560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540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100.5%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18429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103.4%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26016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D9F468B-D590-F9EC-30DE-753C584956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459894"/>
              </p:ext>
            </p:extLst>
          </p:nvPr>
        </p:nvGraphicFramePr>
        <p:xfrm>
          <a:off x="4189983" y="1860639"/>
          <a:ext cx="3365500" cy="210121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52483172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2119223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3577621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6124533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30302366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02559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352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88320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3282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2706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6957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26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8731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313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601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101.3%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83642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B1DD1DF-85E4-B840-3414-231A0369F8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500370"/>
              </p:ext>
            </p:extLst>
          </p:nvPr>
        </p:nvGraphicFramePr>
        <p:xfrm>
          <a:off x="7555483" y="1860639"/>
          <a:ext cx="3365500" cy="2105025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33663530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47085625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125948987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8049704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07262825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19926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ECM-10.0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108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1914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1674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7125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9246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8541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17986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87113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98.6%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101.7%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589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-1.48%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102.4%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102.3%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915772"/>
                  </a:ext>
                </a:extLst>
              </a:tr>
            </a:tbl>
          </a:graphicData>
        </a:graphic>
      </p:graphicFrame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C53550-6CF1-AB29-C3B7-8CF73E935A98}"/>
              </a:ext>
            </a:extLst>
          </p:cNvPr>
          <p:cNvSpPr txBox="1">
            <a:spLocks/>
          </p:cNvSpPr>
          <p:nvPr/>
        </p:nvSpPr>
        <p:spPr>
          <a:xfrm>
            <a:off x="838200" y="4493839"/>
            <a:ext cx="10515600" cy="1447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RA and LDB results are estimated by copying one and two data points from anchor</a:t>
            </a:r>
            <a:r>
              <a:rPr lang="en-US" altLang="zh-CN"/>
              <a:t>, respectively.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818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588</Words>
  <Application>Microsoft Office PowerPoint</Application>
  <PresentationFormat>Widescreen</PresentationFormat>
  <Paragraphs>172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JVET-AF0179: Non-EE2: Fixed filter for Chroma ALF</vt:lpstr>
      <vt:lpstr>Luma ALF filtering in ECM-10.0</vt:lpstr>
      <vt:lpstr>Luma fixed filters in ECM-10.0</vt:lpstr>
      <vt:lpstr>Chroma ALF filtering in ECM-10.0</vt:lpstr>
      <vt:lpstr>Proposed method (chroma fixed filter)</vt:lpstr>
      <vt:lpstr>Proposed method (chroma ALF filtering)</vt:lpstr>
      <vt:lpstr>Results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JVET-AF0178: Non-EE2: Applying fixed filters to output of the Gaussian filter</dc:title>
  <dc:creator>Nan Hu</dc:creator>
  <cp:lastModifiedBy>Nan Hu</cp:lastModifiedBy>
  <cp:revision>1</cp:revision>
  <dcterms:created xsi:type="dcterms:W3CDTF">2023-10-14T06:04:17Z</dcterms:created>
  <dcterms:modified xsi:type="dcterms:W3CDTF">2023-10-15T12:22:57Z</dcterms:modified>
</cp:coreProperties>
</file>