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7" r:id="rId6"/>
    <p:sldId id="281" r:id="rId7"/>
    <p:sldId id="282" r:id="rId8"/>
    <p:sldId id="283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C483E9-EFED-40A6-9D1E-B68CA326CB9B}" v="5" dt="2023-10-11T10:03:56.1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4" d="100"/>
          <a:sy n="104" d="100"/>
        </p:scale>
        <p:origin x="510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Bordes" userId="b457e2e2-a1f9-466e-b260-17ef36ea9048" providerId="ADAL" clId="{85C483E9-EFED-40A6-9D1E-B68CA326CB9B}"/>
    <pc:docChg chg="undo custSel addSld delSld modSld">
      <pc:chgData name="Philippe Bordes" userId="b457e2e2-a1f9-466e-b260-17ef36ea9048" providerId="ADAL" clId="{85C483E9-EFED-40A6-9D1E-B68CA326CB9B}" dt="2023-10-11T10:05:51.436" v="682" actId="14100"/>
      <pc:docMkLst>
        <pc:docMk/>
      </pc:docMkLst>
      <pc:sldChg chg="modSp mod">
        <pc:chgData name="Philippe Bordes" userId="b457e2e2-a1f9-466e-b260-17ef36ea9048" providerId="ADAL" clId="{85C483E9-EFED-40A6-9D1E-B68CA326CB9B}" dt="2023-10-10T12:37:46.724" v="44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5C483E9-EFED-40A6-9D1E-B68CA326CB9B}" dt="2023-10-10T12:36:18.491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5C483E9-EFED-40A6-9D1E-B68CA326CB9B}" dt="2023-10-10T12:37:46.724" v="44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85C483E9-EFED-40A6-9D1E-B68CA326CB9B}" dt="2023-10-11T06:59:28.608" v="283" actId="22"/>
        <pc:sldMkLst>
          <pc:docMk/>
          <pc:sldMk cId="3660558674" sldId="277"/>
        </pc:sldMkLst>
        <pc:spChg chg="mod">
          <ac:chgData name="Philippe Bordes" userId="b457e2e2-a1f9-466e-b260-17ef36ea9048" providerId="ADAL" clId="{85C483E9-EFED-40A6-9D1E-B68CA326CB9B}" dt="2023-10-10T12:38:04.347" v="47" actId="20577"/>
          <ac:spMkLst>
            <pc:docMk/>
            <pc:sldMk cId="3660558674" sldId="277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0T16:20:41.853" v="271" actId="14100"/>
          <ac:spMkLst>
            <pc:docMk/>
            <pc:sldMk cId="3660558674" sldId="277"/>
            <ac:spMk id="6" creationId="{FB4EA399-4734-45F9-B4A6-86FC4F2F50D0}"/>
          </ac:spMkLst>
        </pc:spChg>
        <pc:picChg chg="add del mod">
          <ac:chgData name="Philippe Bordes" userId="b457e2e2-a1f9-466e-b260-17ef36ea9048" providerId="ADAL" clId="{85C483E9-EFED-40A6-9D1E-B68CA326CB9B}" dt="2023-10-10T16:14:37.259" v="178" actId="478"/>
          <ac:picMkLst>
            <pc:docMk/>
            <pc:sldMk cId="3660558674" sldId="277"/>
            <ac:picMk id="7" creationId="{5170C6CD-58C6-E1A9-C611-FE261AD7377C}"/>
          </ac:picMkLst>
        </pc:picChg>
        <pc:picChg chg="add mod">
          <ac:chgData name="Philippe Bordes" userId="b457e2e2-a1f9-466e-b260-17ef36ea9048" providerId="ADAL" clId="{85C483E9-EFED-40A6-9D1E-B68CA326CB9B}" dt="2023-10-11T06:55:23.367" v="281" actId="1038"/>
          <ac:picMkLst>
            <pc:docMk/>
            <pc:sldMk cId="3660558674" sldId="277"/>
            <ac:picMk id="7" creationId="{FD9C442A-0E97-6BE6-65E1-09AC8908E879}"/>
          </ac:picMkLst>
        </pc:picChg>
        <pc:picChg chg="add del">
          <ac:chgData name="Philippe Bordes" userId="b457e2e2-a1f9-466e-b260-17ef36ea9048" providerId="ADAL" clId="{85C483E9-EFED-40A6-9D1E-B68CA326CB9B}" dt="2023-10-11T06:59:28.608" v="283" actId="22"/>
          <ac:picMkLst>
            <pc:docMk/>
            <pc:sldMk cId="3660558674" sldId="277"/>
            <ac:picMk id="9" creationId="{30819BB3-EF5F-FD7A-61E0-C2C957915D37}"/>
          </ac:picMkLst>
        </pc:picChg>
        <pc:picChg chg="add del mod">
          <ac:chgData name="Philippe Bordes" userId="b457e2e2-a1f9-466e-b260-17ef36ea9048" providerId="ADAL" clId="{85C483E9-EFED-40A6-9D1E-B68CA326CB9B}" dt="2023-10-10T16:19:17.709" v="216" actId="478"/>
          <ac:picMkLst>
            <pc:docMk/>
            <pc:sldMk cId="3660558674" sldId="277"/>
            <ac:picMk id="9" creationId="{AB4AC293-9168-B8ED-D3BE-FB733449A839}"/>
          </ac:picMkLst>
        </pc:picChg>
        <pc:picChg chg="add del mod">
          <ac:chgData name="Philippe Bordes" userId="b457e2e2-a1f9-466e-b260-17ef36ea9048" providerId="ADAL" clId="{85C483E9-EFED-40A6-9D1E-B68CA326CB9B}" dt="2023-10-11T06:55:15.152" v="273" actId="478"/>
          <ac:picMkLst>
            <pc:docMk/>
            <pc:sldMk cId="3660558674" sldId="277"/>
            <ac:picMk id="12" creationId="{B16D01F1-3148-E248-8442-4926E5D49D38}"/>
          </ac:picMkLst>
        </pc:picChg>
      </pc:sldChg>
      <pc:sldChg chg="addSp delSp modSp mod">
        <pc:chgData name="Philippe Bordes" userId="b457e2e2-a1f9-466e-b260-17ef36ea9048" providerId="ADAL" clId="{85C483E9-EFED-40A6-9D1E-B68CA326CB9B}" dt="2023-10-11T10:03:35.343" v="629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5C483E9-EFED-40A6-9D1E-B68CA326CB9B}" dt="2023-10-10T12:38:24.550" v="49"/>
          <ac:spMkLst>
            <pc:docMk/>
            <pc:sldMk cId="1322133887" sldId="278"/>
            <ac:spMk id="2" creationId="{4903531D-6D3B-4625-AF9F-D2C39ADA2DC6}"/>
          </ac:spMkLst>
        </pc:spChg>
        <pc:spChg chg="del">
          <ac:chgData name="Philippe Bordes" userId="b457e2e2-a1f9-466e-b260-17ef36ea9048" providerId="ADAL" clId="{85C483E9-EFED-40A6-9D1E-B68CA326CB9B}" dt="2023-10-11T10:01:51.677" v="616" actId="478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5C483E9-EFED-40A6-9D1E-B68CA326CB9B}" dt="2023-10-11T10:03:32.402" v="628" actId="6549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85C483E9-EFED-40A6-9D1E-B68CA326CB9B}" dt="2023-10-11T10:03:35.343" v="629" actId="6549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5C483E9-EFED-40A6-9D1E-B68CA326CB9B}" dt="2023-10-11T10:01:46.978" v="615" actId="478"/>
          <ac:picMkLst>
            <pc:docMk/>
            <pc:sldMk cId="1322133887" sldId="278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85C483E9-EFED-40A6-9D1E-B68CA326CB9B}" dt="2023-10-11T09:54:25.040" v="612" actId="478"/>
          <ac:picMkLst>
            <pc:docMk/>
            <pc:sldMk cId="1322133887" sldId="278"/>
            <ac:picMk id="9" creationId="{400E46C5-DFBC-A4E8-9B47-7FE6304C222D}"/>
          </ac:picMkLst>
        </pc:picChg>
        <pc:picChg chg="del">
          <ac:chgData name="Philippe Bordes" userId="b457e2e2-a1f9-466e-b260-17ef36ea9048" providerId="ADAL" clId="{85C483E9-EFED-40A6-9D1E-B68CA326CB9B}" dt="2023-10-11T10:01:46.978" v="615" actId="478"/>
          <ac:picMkLst>
            <pc:docMk/>
            <pc:sldMk cId="1322133887" sldId="278"/>
            <ac:picMk id="10" creationId="{E2321EBF-D841-D9A8-9A9A-5F6B366F6C68}"/>
          </ac:picMkLst>
        </pc:picChg>
        <pc:picChg chg="del">
          <ac:chgData name="Philippe Bordes" userId="b457e2e2-a1f9-466e-b260-17ef36ea9048" providerId="ADAL" clId="{85C483E9-EFED-40A6-9D1E-B68CA326CB9B}" dt="2023-10-11T10:02:25.941" v="619" actId="478"/>
          <ac:picMkLst>
            <pc:docMk/>
            <pc:sldMk cId="1322133887" sldId="278"/>
            <ac:picMk id="11" creationId="{00E6AE10-73F0-27CD-98E0-B4DE9EAEBC83}"/>
          </ac:picMkLst>
        </pc:picChg>
        <pc:picChg chg="add mod">
          <ac:chgData name="Philippe Bordes" userId="b457e2e2-a1f9-466e-b260-17ef36ea9048" providerId="ADAL" clId="{85C483E9-EFED-40A6-9D1E-B68CA326CB9B}" dt="2023-10-11T10:01:30.898" v="614" actId="1076"/>
          <ac:picMkLst>
            <pc:docMk/>
            <pc:sldMk cId="1322133887" sldId="278"/>
            <ac:picMk id="13" creationId="{25B2A1FC-15EC-1C92-7DE5-7E32E0AA2107}"/>
          </ac:picMkLst>
        </pc:picChg>
        <pc:picChg chg="add mod">
          <ac:chgData name="Philippe Bordes" userId="b457e2e2-a1f9-466e-b260-17ef36ea9048" providerId="ADAL" clId="{85C483E9-EFED-40A6-9D1E-B68CA326CB9B}" dt="2023-10-11T10:02:19.530" v="618" actId="1076"/>
          <ac:picMkLst>
            <pc:docMk/>
            <pc:sldMk cId="1322133887" sldId="278"/>
            <ac:picMk id="17" creationId="{36F599E0-B56B-A3EA-B465-D6EDF3F5B48B}"/>
          </ac:picMkLst>
        </pc:picChg>
      </pc:sldChg>
      <pc:sldChg chg="modSp del mod">
        <pc:chgData name="Philippe Bordes" userId="b457e2e2-a1f9-466e-b260-17ef36ea9048" providerId="ADAL" clId="{85C483E9-EFED-40A6-9D1E-B68CA326CB9B}" dt="2023-10-11T09:51:38.295" v="603" actId="2696"/>
        <pc:sldMkLst>
          <pc:docMk/>
          <pc:sldMk cId="599448778" sldId="279"/>
        </pc:sldMkLst>
        <pc:spChg chg="mod">
          <ac:chgData name="Philippe Bordes" userId="b457e2e2-a1f9-466e-b260-17ef36ea9048" providerId="ADAL" clId="{85C483E9-EFED-40A6-9D1E-B68CA326CB9B}" dt="2023-10-10T12:38:16.211" v="48"/>
          <ac:spMkLst>
            <pc:docMk/>
            <pc:sldMk cId="599448778" sldId="279"/>
            <ac:spMk id="2" creationId="{4903531D-6D3B-4625-AF9F-D2C39ADA2DC6}"/>
          </ac:spMkLst>
        </pc:spChg>
      </pc:sldChg>
      <pc:sldChg chg="modSp del mod">
        <pc:chgData name="Philippe Bordes" userId="b457e2e2-a1f9-466e-b260-17ef36ea9048" providerId="ADAL" clId="{85C483E9-EFED-40A6-9D1E-B68CA326CB9B}" dt="2023-10-11T10:03:49.724" v="630" actId="47"/>
        <pc:sldMkLst>
          <pc:docMk/>
          <pc:sldMk cId="1366875236" sldId="280"/>
        </pc:sldMkLst>
        <pc:spChg chg="mod">
          <ac:chgData name="Philippe Bordes" userId="b457e2e2-a1f9-466e-b260-17ef36ea9048" providerId="ADAL" clId="{85C483E9-EFED-40A6-9D1E-B68CA326CB9B}" dt="2023-10-10T12:38:29.813" v="50"/>
          <ac:spMkLst>
            <pc:docMk/>
            <pc:sldMk cId="1366875236" sldId="280"/>
            <ac:spMk id="2" creationId="{4903531D-6D3B-4625-AF9F-D2C39ADA2DC6}"/>
          </ac:spMkLst>
        </pc:spChg>
      </pc:sldChg>
      <pc:sldChg chg="addSp delSp modSp add mod">
        <pc:chgData name="Philippe Bordes" userId="b457e2e2-a1f9-466e-b260-17ef36ea9048" providerId="ADAL" clId="{85C483E9-EFED-40A6-9D1E-B68CA326CB9B}" dt="2023-10-11T07:03:04.316" v="485" actId="20577"/>
        <pc:sldMkLst>
          <pc:docMk/>
          <pc:sldMk cId="4139267772" sldId="281"/>
        </pc:sldMkLst>
        <pc:spChg chg="mod">
          <ac:chgData name="Philippe Bordes" userId="b457e2e2-a1f9-466e-b260-17ef36ea9048" providerId="ADAL" clId="{85C483E9-EFED-40A6-9D1E-B68CA326CB9B}" dt="2023-10-11T07:03:04.316" v="485" actId="20577"/>
          <ac:spMkLst>
            <pc:docMk/>
            <pc:sldMk cId="4139267772" sldId="281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1T07:02:51.457" v="484" actId="6549"/>
          <ac:spMkLst>
            <pc:docMk/>
            <pc:sldMk cId="4139267772" sldId="281"/>
            <ac:spMk id="6" creationId="{FB4EA399-4734-45F9-B4A6-86FC4F2F50D0}"/>
          </ac:spMkLst>
        </pc:spChg>
        <pc:picChg chg="del">
          <ac:chgData name="Philippe Bordes" userId="b457e2e2-a1f9-466e-b260-17ef36ea9048" providerId="ADAL" clId="{85C483E9-EFED-40A6-9D1E-B68CA326CB9B}" dt="2023-10-11T07:00:18.720" v="332" actId="478"/>
          <ac:picMkLst>
            <pc:docMk/>
            <pc:sldMk cId="4139267772" sldId="281"/>
            <ac:picMk id="7" creationId="{FD9C442A-0E97-6BE6-65E1-09AC8908E879}"/>
          </ac:picMkLst>
        </pc:picChg>
        <pc:picChg chg="add mod">
          <ac:chgData name="Philippe Bordes" userId="b457e2e2-a1f9-466e-b260-17ef36ea9048" providerId="ADAL" clId="{85C483E9-EFED-40A6-9D1E-B68CA326CB9B}" dt="2023-10-11T07:00:22.813" v="342" actId="1037"/>
          <ac:picMkLst>
            <pc:docMk/>
            <pc:sldMk cId="4139267772" sldId="281"/>
            <ac:picMk id="8" creationId="{47F18A35-7567-3C5F-BA48-AF46F01AEB5A}"/>
          </ac:picMkLst>
        </pc:picChg>
      </pc:sldChg>
      <pc:sldChg chg="delSp modSp add mod">
        <pc:chgData name="Philippe Bordes" userId="b457e2e2-a1f9-466e-b260-17ef36ea9048" providerId="ADAL" clId="{85C483E9-EFED-40A6-9D1E-B68CA326CB9B}" dt="2023-10-11T08:21:11.303" v="568" actId="20577"/>
        <pc:sldMkLst>
          <pc:docMk/>
          <pc:sldMk cId="2257725195" sldId="282"/>
        </pc:sldMkLst>
        <pc:spChg chg="mod">
          <ac:chgData name="Philippe Bordes" userId="b457e2e2-a1f9-466e-b260-17ef36ea9048" providerId="ADAL" clId="{85C483E9-EFED-40A6-9D1E-B68CA326CB9B}" dt="2023-10-11T08:21:11.303" v="568" actId="20577"/>
          <ac:spMkLst>
            <pc:docMk/>
            <pc:sldMk cId="2257725195" sldId="282"/>
            <ac:spMk id="6" creationId="{FB4EA399-4734-45F9-B4A6-86FC4F2F50D0}"/>
          </ac:spMkLst>
        </pc:spChg>
        <pc:picChg chg="del">
          <ac:chgData name="Philippe Bordes" userId="b457e2e2-a1f9-466e-b260-17ef36ea9048" providerId="ADAL" clId="{85C483E9-EFED-40A6-9D1E-B68CA326CB9B}" dt="2023-10-11T07:10:50.277" v="487" actId="478"/>
          <ac:picMkLst>
            <pc:docMk/>
            <pc:sldMk cId="2257725195" sldId="282"/>
            <ac:picMk id="8" creationId="{47F18A35-7567-3C5F-BA48-AF46F01AEB5A}"/>
          </ac:picMkLst>
        </pc:picChg>
      </pc:sldChg>
      <pc:sldChg chg="modSp add mod">
        <pc:chgData name="Philippe Bordes" userId="b457e2e2-a1f9-466e-b260-17ef36ea9048" providerId="ADAL" clId="{85C483E9-EFED-40A6-9D1E-B68CA326CB9B}" dt="2023-10-11T10:05:51.436" v="682" actId="14100"/>
        <pc:sldMkLst>
          <pc:docMk/>
          <pc:sldMk cId="455744699" sldId="283"/>
        </pc:sldMkLst>
        <pc:spChg chg="mod">
          <ac:chgData name="Philippe Bordes" userId="b457e2e2-a1f9-466e-b260-17ef36ea9048" providerId="ADAL" clId="{85C483E9-EFED-40A6-9D1E-B68CA326CB9B}" dt="2023-10-11T08:23:32.374" v="579" actId="20577"/>
          <ac:spMkLst>
            <pc:docMk/>
            <pc:sldMk cId="455744699" sldId="283"/>
            <ac:spMk id="2" creationId="{4903531D-6D3B-4625-AF9F-D2C39ADA2DC6}"/>
          </ac:spMkLst>
        </pc:spChg>
        <pc:spChg chg="mod">
          <ac:chgData name="Philippe Bordes" userId="b457e2e2-a1f9-466e-b260-17ef36ea9048" providerId="ADAL" clId="{85C483E9-EFED-40A6-9D1E-B68CA326CB9B}" dt="2023-10-11T10:05:51.436" v="682" actId="14100"/>
          <ac:spMkLst>
            <pc:docMk/>
            <pc:sldMk cId="455744699" sldId="283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5C483E9-EFED-40A6-9D1E-B68CA326CB9B}" dt="2023-10-11T10:05:38.091" v="681" actId="20577"/>
        <pc:sldMkLst>
          <pc:docMk/>
          <pc:sldMk cId="917524434" sldId="284"/>
        </pc:sldMkLst>
        <pc:spChg chg="mod">
          <ac:chgData name="Philippe Bordes" userId="b457e2e2-a1f9-466e-b260-17ef36ea9048" providerId="ADAL" clId="{85C483E9-EFED-40A6-9D1E-B68CA326CB9B}" dt="2023-10-11T10:05:33.862" v="680" actId="20577"/>
          <ac:spMkLst>
            <pc:docMk/>
            <pc:sldMk cId="917524434" sldId="284"/>
            <ac:spMk id="14" creationId="{24045BC2-C826-4F87-8E6D-F2A1D783C9AE}"/>
          </ac:spMkLst>
        </pc:spChg>
        <pc:spChg chg="mod">
          <ac:chgData name="Philippe Bordes" userId="b457e2e2-a1f9-466e-b260-17ef36ea9048" providerId="ADAL" clId="{85C483E9-EFED-40A6-9D1E-B68CA326CB9B}" dt="2023-10-11T10:05:38.091" v="681" actId="20577"/>
          <ac:spMkLst>
            <pc:docMk/>
            <pc:sldMk cId="917524434" sldId="284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85C483E9-EFED-40A6-9D1E-B68CA326CB9B}" dt="2023-10-11T10:04:39.592" v="654" actId="1035"/>
          <ac:picMkLst>
            <pc:docMk/>
            <pc:sldMk cId="917524434" sldId="284"/>
            <ac:picMk id="6" creationId="{CC4B5FDE-7092-9A72-63F2-DE0D160B25B2}"/>
          </ac:picMkLst>
        </pc:picChg>
        <pc:picChg chg="add mod">
          <ac:chgData name="Philippe Bordes" userId="b457e2e2-a1f9-466e-b260-17ef36ea9048" providerId="ADAL" clId="{85C483E9-EFED-40A6-9D1E-B68CA326CB9B}" dt="2023-10-11T10:05:21.094" v="677" actId="1035"/>
          <ac:picMkLst>
            <pc:docMk/>
            <pc:sldMk cId="917524434" sldId="284"/>
            <ac:picMk id="9" creationId="{0EE82027-C534-B79E-4CC4-78592DA2D098}"/>
          </ac:picMkLst>
        </pc:picChg>
        <pc:picChg chg="del">
          <ac:chgData name="Philippe Bordes" userId="b457e2e2-a1f9-466e-b260-17ef36ea9048" providerId="ADAL" clId="{85C483E9-EFED-40A6-9D1E-B68CA326CB9B}" dt="2023-10-11T10:04:35.872" v="644" actId="478"/>
          <ac:picMkLst>
            <pc:docMk/>
            <pc:sldMk cId="917524434" sldId="284"/>
            <ac:picMk id="13" creationId="{25B2A1FC-15EC-1C92-7DE5-7E32E0AA2107}"/>
          </ac:picMkLst>
        </pc:picChg>
        <pc:picChg chg="del">
          <ac:chgData name="Philippe Bordes" userId="b457e2e2-a1f9-466e-b260-17ef36ea9048" providerId="ADAL" clId="{85C483E9-EFED-40A6-9D1E-B68CA326CB9B}" dt="2023-10-11T10:05:16.768" v="667" actId="478"/>
          <ac:picMkLst>
            <pc:docMk/>
            <pc:sldMk cId="917524434" sldId="284"/>
            <ac:picMk id="17" creationId="{36F599E0-B56B-A3EA-B465-D6EDF3F5B48B}"/>
          </ac:picMkLst>
        </pc:picChg>
      </pc:sldChg>
    </pc:docChg>
  </pc:docChgLst>
  <pc:docChgLst>
    <pc:chgData name="Philippe Bordes" userId="b457e2e2-a1f9-466e-b260-17ef36ea9048" providerId="ADAL" clId="{23DAB553-CF74-4552-B5E6-1C28C396FBBD}"/>
    <pc:docChg chg="undo custSel addSld modSld">
      <pc:chgData name="Philippe Bordes" userId="b457e2e2-a1f9-466e-b260-17ef36ea9048" providerId="ADAL" clId="{23DAB553-CF74-4552-B5E6-1C28C396FBBD}" dt="2022-10-18T16:21:46.441" v="216" actId="1076"/>
      <pc:docMkLst>
        <pc:docMk/>
      </pc:docMkLst>
      <pc:sldChg chg="modSp mod">
        <pc:chgData name="Philippe Bordes" userId="b457e2e2-a1f9-466e-b260-17ef36ea9048" providerId="ADAL" clId="{23DAB553-CF74-4552-B5E6-1C28C396FBBD}" dt="2022-10-18T16:04:28.723" v="67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23DAB553-CF74-4552-B5E6-1C28C396FBBD}" dt="2022-10-18T16:02:44.263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3DAB553-CF74-4552-B5E6-1C28C396FBBD}" dt="2022-10-18T16:04:28.723" v="67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3DAB553-CF74-4552-B5E6-1C28C396FBBD}" dt="2022-10-18T16:18:48.639" v="146"/>
        <pc:sldMkLst>
          <pc:docMk/>
          <pc:sldMk cId="495446988" sldId="268"/>
        </pc:sldMkLst>
        <pc:spChg chg="mod">
          <ac:chgData name="Philippe Bordes" userId="b457e2e2-a1f9-466e-b260-17ef36ea9048" providerId="ADAL" clId="{23DAB553-CF74-4552-B5E6-1C28C396FBBD}" dt="2022-10-18T16:05:21.318" v="84" actId="20577"/>
          <ac:spMkLst>
            <pc:docMk/>
            <pc:sldMk cId="495446988" sldId="268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23DAB553-CF74-4552-B5E6-1C28C396FBBD}" dt="2022-10-18T16:18:25.100" v="141" actId="478"/>
          <ac:spMkLst>
            <pc:docMk/>
            <pc:sldMk cId="495446988" sldId="268"/>
            <ac:spMk id="4" creationId="{F4EF2FE7-C91D-4EE9-9EAA-4BD8D4740236}"/>
          </ac:spMkLst>
        </pc:spChg>
        <pc:spChg chg="mod">
          <ac:chgData name="Philippe Bordes" userId="b457e2e2-a1f9-466e-b260-17ef36ea9048" providerId="ADAL" clId="{23DAB553-CF74-4552-B5E6-1C28C396FBBD}" dt="2022-10-18T16:17:34.207" v="136" actId="27636"/>
          <ac:spMkLst>
            <pc:docMk/>
            <pc:sldMk cId="495446988" sldId="268"/>
            <ac:spMk id="6" creationId="{FB4EA399-4734-45F9-B4A6-86FC4F2F50D0}"/>
          </ac:spMkLst>
        </pc:spChg>
        <pc:spChg chg="add del">
          <ac:chgData name="Philippe Bordes" userId="b457e2e2-a1f9-466e-b260-17ef36ea9048" providerId="ADAL" clId="{23DAB553-CF74-4552-B5E6-1C28C396FBBD}" dt="2022-10-18T16:18:48.639" v="146"/>
          <ac:spMkLst>
            <pc:docMk/>
            <pc:sldMk cId="495446988" sldId="268"/>
            <ac:spMk id="9" creationId="{BBBB1544-3847-4466-AA71-EEC4D395632B}"/>
          </ac:spMkLst>
        </pc:spChg>
        <pc:graphicFrameChg chg="add del mod">
          <ac:chgData name="Philippe Bordes" userId="b457e2e2-a1f9-466e-b260-17ef36ea9048" providerId="ADAL" clId="{23DAB553-CF74-4552-B5E6-1C28C396FBBD}" dt="2022-10-18T16:18:33.811" v="144" actId="1076"/>
          <ac:graphicFrameMkLst>
            <pc:docMk/>
            <pc:sldMk cId="495446988" sldId="268"/>
            <ac:graphicFrameMk id="8" creationId="{EC251C1C-6CBE-4033-A805-9A0EBAF47E6A}"/>
          </ac:graphicFrameMkLst>
        </pc:graphicFrameChg>
        <pc:graphicFrameChg chg="add del">
          <ac:chgData name="Philippe Bordes" userId="b457e2e2-a1f9-466e-b260-17ef36ea9048" providerId="ADAL" clId="{23DAB553-CF74-4552-B5E6-1C28C396FBBD}" dt="2022-10-18T16:18:48.639" v="146"/>
          <ac:graphicFrameMkLst>
            <pc:docMk/>
            <pc:sldMk cId="495446988" sldId="268"/>
            <ac:graphicFrameMk id="10" creationId="{FA8AE2EB-4DF6-4CC2-BD63-DA6D1927294D}"/>
          </ac:graphicFrameMkLst>
        </pc:graphicFrameChg>
      </pc:sldChg>
      <pc:sldChg chg="addSp delSp modSp add mod">
        <pc:chgData name="Philippe Bordes" userId="b457e2e2-a1f9-466e-b260-17ef36ea9048" providerId="ADAL" clId="{23DAB553-CF74-4552-B5E6-1C28C396FBBD}" dt="2022-10-18T16:21:46.441" v="216" actId="1076"/>
        <pc:sldMkLst>
          <pc:docMk/>
          <pc:sldMk cId="3660558674" sldId="277"/>
        </pc:sldMkLst>
        <pc:spChg chg="mod">
          <ac:chgData name="Philippe Bordes" userId="b457e2e2-a1f9-466e-b260-17ef36ea9048" providerId="ADAL" clId="{23DAB553-CF74-4552-B5E6-1C28C396FBBD}" dt="2022-10-18T16:19:03.766" v="15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3DAB553-CF74-4552-B5E6-1C28C396FBBD}" dt="2022-10-18T16:19:32.140" v="158" actId="478"/>
          <ac:spMkLst>
            <pc:docMk/>
            <pc:sldMk cId="3660558674" sldId="277"/>
            <ac:spMk id="4" creationId="{D5FC689A-991C-43C1-AF11-11A1E84D1B6B}"/>
          </ac:spMkLst>
        </pc:spChg>
        <pc:spChg chg="mod">
          <ac:chgData name="Philippe Bordes" userId="b457e2e2-a1f9-466e-b260-17ef36ea9048" providerId="ADAL" clId="{23DAB553-CF74-4552-B5E6-1C28C396FBBD}" dt="2022-10-18T16:21:36.326" v="215" actId="20577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3DAB553-CF74-4552-B5E6-1C28C396FBBD}" dt="2022-10-18T16:19:13.696" v="156" actId="478"/>
          <ac:graphicFrameMkLst>
            <pc:docMk/>
            <pc:sldMk cId="3660558674" sldId="277"/>
            <ac:graphicFrameMk id="8" creationId="{EC251C1C-6CBE-4033-A805-9A0EBAF47E6A}"/>
          </ac:graphicFrameMkLst>
        </pc:graphicFrameChg>
        <pc:graphicFrameChg chg="add mod">
          <ac:chgData name="Philippe Bordes" userId="b457e2e2-a1f9-466e-b260-17ef36ea9048" providerId="ADAL" clId="{23DAB553-CF74-4552-B5E6-1C28C396FBBD}" dt="2022-10-18T16:21:46.441" v="216" actId="1076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Philippe Bordes" userId="b457e2e2-a1f9-466e-b260-17ef36ea9048" providerId="ADAL" clId="{9A8F3648-008D-4FAB-B077-D5ED6DC169A6}"/>
    <pc:docChg chg="custSel modSld">
      <pc:chgData name="Philippe Bordes" userId="b457e2e2-a1f9-466e-b260-17ef36ea9048" providerId="ADAL" clId="{9A8F3648-008D-4FAB-B077-D5ED6DC169A6}" dt="2023-07-13T06:53:16.920" v="120" actId="1076"/>
      <pc:docMkLst>
        <pc:docMk/>
      </pc:docMkLst>
      <pc:sldChg chg="modSp mod">
        <pc:chgData name="Philippe Bordes" userId="b457e2e2-a1f9-466e-b260-17ef36ea9048" providerId="ADAL" clId="{9A8F3648-008D-4FAB-B077-D5ED6DC169A6}" dt="2023-07-13T06:50:47.396" v="63" actId="27636"/>
        <pc:sldMkLst>
          <pc:docMk/>
          <pc:sldMk cId="3660558674" sldId="277"/>
        </pc:sldMkLst>
        <pc:spChg chg="mod">
          <ac:chgData name="Philippe Bordes" userId="b457e2e2-a1f9-466e-b260-17ef36ea9048" providerId="ADAL" clId="{9A8F3648-008D-4FAB-B077-D5ED6DC169A6}" dt="2023-07-13T06:50:47.396" v="63" actId="27636"/>
          <ac:spMkLst>
            <pc:docMk/>
            <pc:sldMk cId="3660558674" sldId="277"/>
            <ac:spMk id="6" creationId="{FB4EA399-4734-45F9-B4A6-86FC4F2F50D0}"/>
          </ac:spMkLst>
        </pc:spChg>
      </pc:sldChg>
      <pc:sldChg chg="addSp delSp modSp mod">
        <pc:chgData name="Philippe Bordes" userId="b457e2e2-a1f9-466e-b260-17ef36ea9048" providerId="ADAL" clId="{9A8F3648-008D-4FAB-B077-D5ED6DC169A6}" dt="2023-07-13T06:46:27.093" v="52" actId="1037"/>
        <pc:sldMkLst>
          <pc:docMk/>
          <pc:sldMk cId="1322133887" sldId="278"/>
        </pc:sldMkLst>
        <pc:picChg chg="del">
          <ac:chgData name="Philippe Bordes" userId="b457e2e2-a1f9-466e-b260-17ef36ea9048" providerId="ADAL" clId="{9A8F3648-008D-4FAB-B077-D5ED6DC169A6}" dt="2023-07-13T06:46:23.612" v="42" actId="478"/>
          <ac:picMkLst>
            <pc:docMk/>
            <pc:sldMk cId="1322133887" sldId="278"/>
            <ac:picMk id="9" creationId="{BC946000-4141-B3EB-0DEF-601C788F5F44}"/>
          </ac:picMkLst>
        </pc:picChg>
        <pc:picChg chg="add mod">
          <ac:chgData name="Philippe Bordes" userId="b457e2e2-a1f9-466e-b260-17ef36ea9048" providerId="ADAL" clId="{9A8F3648-008D-4FAB-B077-D5ED6DC169A6}" dt="2023-07-13T06:46:27.093" v="52" actId="1037"/>
          <ac:picMkLst>
            <pc:docMk/>
            <pc:sldMk cId="1322133887" sldId="278"/>
            <ac:picMk id="11" creationId="{00E6AE10-73F0-27CD-98E0-B4DE9EAEBC83}"/>
          </ac:picMkLst>
        </pc:picChg>
        <pc:picChg chg="del">
          <ac:chgData name="Philippe Bordes" userId="b457e2e2-a1f9-466e-b260-17ef36ea9048" providerId="ADAL" clId="{9A8F3648-008D-4FAB-B077-D5ED6DC169A6}" dt="2023-07-13T06:46:19.740" v="41" actId="478"/>
          <ac:picMkLst>
            <pc:docMk/>
            <pc:sldMk cId="1322133887" sldId="278"/>
            <ac:picMk id="12" creationId="{5016EB94-E467-D570-CD09-FA1652E3B3F6}"/>
          </ac:picMkLst>
        </pc:picChg>
      </pc:sldChg>
      <pc:sldChg chg="modSp mod">
        <pc:chgData name="Philippe Bordes" userId="b457e2e2-a1f9-466e-b260-17ef36ea9048" providerId="ADAL" clId="{9A8F3648-008D-4FAB-B077-D5ED6DC169A6}" dt="2023-07-13T06:51:48.999" v="72" actId="113"/>
        <pc:sldMkLst>
          <pc:docMk/>
          <pc:sldMk cId="599448778" sldId="279"/>
        </pc:sldMkLst>
        <pc:spChg chg="mod">
          <ac:chgData name="Philippe Bordes" userId="b457e2e2-a1f9-466e-b260-17ef36ea9048" providerId="ADAL" clId="{9A8F3648-008D-4FAB-B077-D5ED6DC169A6}" dt="2023-07-13T06:51:48.999" v="72" actId="113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mod">
        <pc:chgData name="Philippe Bordes" userId="b457e2e2-a1f9-466e-b260-17ef36ea9048" providerId="ADAL" clId="{9A8F3648-008D-4FAB-B077-D5ED6DC169A6}" dt="2023-07-13T06:53:16.920" v="120" actId="1076"/>
        <pc:sldMkLst>
          <pc:docMk/>
          <pc:sldMk cId="1366875236" sldId="280"/>
        </pc:sldMkLst>
        <pc:spChg chg="add mod">
          <ac:chgData name="Philippe Bordes" userId="b457e2e2-a1f9-466e-b260-17ef36ea9048" providerId="ADAL" clId="{9A8F3648-008D-4FAB-B077-D5ED6DC169A6}" dt="2023-07-13T06:53:09.521" v="117" actId="20577"/>
          <ac:spMkLst>
            <pc:docMk/>
            <pc:sldMk cId="1366875236" sldId="280"/>
            <ac:spMk id="4" creationId="{CD0A7906-91D2-7045-5754-15C26706BBA9}"/>
          </ac:spMkLst>
        </pc:spChg>
        <pc:spChg chg="add mod">
          <ac:chgData name="Philippe Bordes" userId="b457e2e2-a1f9-466e-b260-17ef36ea9048" providerId="ADAL" clId="{9A8F3648-008D-4FAB-B077-D5ED6DC169A6}" dt="2023-07-13T06:53:16.920" v="120" actId="1076"/>
          <ac:spMkLst>
            <pc:docMk/>
            <pc:sldMk cId="1366875236" sldId="280"/>
            <ac:spMk id="9" creationId="{98E64972-09A9-BB62-88DB-52BD7836EB18}"/>
          </ac:spMkLst>
        </pc:spChg>
        <pc:spChg chg="mod">
          <ac:chgData name="Philippe Bordes" userId="b457e2e2-a1f9-466e-b260-17ef36ea9048" providerId="ADAL" clId="{9A8F3648-008D-4FAB-B077-D5ED6DC169A6}" dt="2023-07-13T06:53:07.587" v="116" actId="20577"/>
          <ac:spMkLst>
            <pc:docMk/>
            <pc:sldMk cId="1366875236" sldId="280"/>
            <ac:spMk id="14" creationId="{24045BC2-C826-4F87-8E6D-F2A1D783C9AE}"/>
          </ac:spMkLst>
        </pc:spChg>
        <pc:picChg chg="add del mod">
          <ac:chgData name="Philippe Bordes" userId="b457e2e2-a1f9-466e-b260-17ef36ea9048" providerId="ADAL" clId="{9A8F3648-008D-4FAB-B077-D5ED6DC169A6}" dt="2023-07-13T06:36:26.125" v="17" actId="478"/>
          <ac:picMkLst>
            <pc:docMk/>
            <pc:sldMk cId="1366875236" sldId="280"/>
            <ac:picMk id="9" creationId="{9E5C5708-B454-8DD3-E9C7-2C7C28AD0615}"/>
          </ac:picMkLst>
        </pc:picChg>
        <pc:picChg chg="add mod">
          <ac:chgData name="Philippe Bordes" userId="b457e2e2-a1f9-466e-b260-17ef36ea9048" providerId="ADAL" clId="{9A8F3648-008D-4FAB-B077-D5ED6DC169A6}" dt="2023-07-13T06:36:30.905" v="27" actId="1037"/>
          <ac:picMkLst>
            <pc:docMk/>
            <pc:sldMk cId="1366875236" sldId="280"/>
            <ac:picMk id="11" creationId="{58C47D9D-4444-B671-8493-A3612CC3E2AD}"/>
          </ac:picMkLst>
        </pc:picChg>
      </pc:sldChg>
    </pc:docChg>
  </pc:docChgLst>
  <pc:docChgLst>
    <pc:chgData name="Philippe Bordes" userId="b457e2e2-a1f9-466e-b260-17ef36ea9048" providerId="ADAL" clId="{297C0B9B-1F4A-4229-8CBF-3F69BBD6B2D6}"/>
    <pc:docChg chg="undo custSel addSld modSld">
      <pc:chgData name="Philippe Bordes" userId="b457e2e2-a1f9-466e-b260-17ef36ea9048" providerId="ADAL" clId="{297C0B9B-1F4A-4229-8CBF-3F69BBD6B2D6}" dt="2023-07-11T07:53:54.738" v="278" actId="1037"/>
      <pc:docMkLst>
        <pc:docMk/>
      </pc:docMkLst>
      <pc:sldChg chg="modSp mod">
        <pc:chgData name="Philippe Bordes" userId="b457e2e2-a1f9-466e-b260-17ef36ea9048" providerId="ADAL" clId="{297C0B9B-1F4A-4229-8CBF-3F69BBD6B2D6}" dt="2023-07-10T13:34:23.570" v="47" actId="6549"/>
        <pc:sldMkLst>
          <pc:docMk/>
          <pc:sldMk cId="1530877451" sldId="256"/>
        </pc:sldMkLst>
        <pc:spChg chg="mod">
          <ac:chgData name="Philippe Bordes" userId="b457e2e2-a1f9-466e-b260-17ef36ea9048" providerId="ADAL" clId="{297C0B9B-1F4A-4229-8CBF-3F69BBD6B2D6}" dt="2023-07-10T13:32:17.841" v="4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297C0B9B-1F4A-4229-8CBF-3F69BBD6B2D6}" dt="2023-07-10T13:34:23.570" v="47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addSp delSp modSp mod">
        <pc:chgData name="Philippe Bordes" userId="b457e2e2-a1f9-466e-b260-17ef36ea9048" providerId="ADAL" clId="{297C0B9B-1F4A-4229-8CBF-3F69BBD6B2D6}" dt="2023-07-10T13:39:46.699" v="105" actId="20577"/>
        <pc:sldMkLst>
          <pc:docMk/>
          <pc:sldMk cId="3660558674" sldId="277"/>
        </pc:sldMkLst>
        <pc:spChg chg="mod">
          <ac:chgData name="Philippe Bordes" userId="b457e2e2-a1f9-466e-b260-17ef36ea9048" providerId="ADAL" clId="{297C0B9B-1F4A-4229-8CBF-3F69BBD6B2D6}" dt="2023-07-10T13:39:46.699" v="105" actId="20577"/>
          <ac:spMkLst>
            <pc:docMk/>
            <pc:sldMk cId="3660558674" sldId="277"/>
            <ac:spMk id="2" creationId="{4903531D-6D3B-4625-AF9F-D2C39ADA2DC6}"/>
          </ac:spMkLst>
        </pc:spChg>
        <pc:spChg chg="add del">
          <ac:chgData name="Philippe Bordes" userId="b457e2e2-a1f9-466e-b260-17ef36ea9048" providerId="ADAL" clId="{297C0B9B-1F4A-4229-8CBF-3F69BBD6B2D6}" dt="2023-07-10T13:38:01.105" v="76"/>
          <ac:spMkLst>
            <pc:docMk/>
            <pc:sldMk cId="3660558674" sldId="277"/>
            <ac:spMk id="4" creationId="{73739ECD-86F4-87F3-9231-9AE5FC474388}"/>
          </ac:spMkLst>
        </pc:spChg>
        <pc:spChg chg="mod">
          <ac:chgData name="Philippe Bordes" userId="b457e2e2-a1f9-466e-b260-17ef36ea9048" providerId="ADAL" clId="{297C0B9B-1F4A-4229-8CBF-3F69BBD6B2D6}" dt="2023-07-10T13:38:58.691" v="85" actId="27636"/>
          <ac:spMkLst>
            <pc:docMk/>
            <pc:sldMk cId="3660558674" sldId="277"/>
            <ac:spMk id="6" creationId="{FB4EA399-4734-45F9-B4A6-86FC4F2F50D0}"/>
          </ac:spMkLst>
        </pc:spChg>
        <pc:graphicFrameChg chg="del">
          <ac:chgData name="Philippe Bordes" userId="b457e2e2-a1f9-466e-b260-17ef36ea9048" providerId="ADAL" clId="{297C0B9B-1F4A-4229-8CBF-3F69BBD6B2D6}" dt="2023-07-10T13:36:05.462" v="58" actId="478"/>
          <ac:graphicFrameMkLst>
            <pc:docMk/>
            <pc:sldMk cId="3660558674" sldId="277"/>
            <ac:graphicFrameMk id="8" creationId="{6333880E-B7AD-4464-834F-CC1EF46C50AF}"/>
          </ac:graphicFrameMkLst>
        </pc:graphicFrameChg>
      </pc:sldChg>
      <pc:sldChg chg="addSp delSp modSp mod">
        <pc:chgData name="Philippe Bordes" userId="b457e2e2-a1f9-466e-b260-17ef36ea9048" providerId="ADAL" clId="{297C0B9B-1F4A-4229-8CBF-3F69BBD6B2D6}" dt="2023-07-11T07:53:15.965" v="254" actId="1037"/>
        <pc:sldMkLst>
          <pc:docMk/>
          <pc:sldMk cId="1322133887" sldId="278"/>
        </pc:sldMkLst>
        <pc:spChg chg="mod">
          <ac:chgData name="Philippe Bordes" userId="b457e2e2-a1f9-466e-b260-17ef36ea9048" providerId="ADAL" clId="{297C0B9B-1F4A-4229-8CBF-3F69BBD6B2D6}" dt="2023-07-10T13:41:05.680" v="129" actId="20577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0T13:44:36.656" v="160" actId="20577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4" creationId="{24045BC2-C826-4F87-8E6D-F2A1D783C9AE}"/>
          </ac:spMkLst>
        </pc:spChg>
        <pc:spChg chg="mod">
          <ac:chgData name="Philippe Bordes" userId="b457e2e2-a1f9-466e-b260-17ef36ea9048" providerId="ADAL" clId="{297C0B9B-1F4A-4229-8CBF-3F69BBD6B2D6}" dt="2023-07-10T13:44:48.251" v="190" actId="1036"/>
          <ac:spMkLst>
            <pc:docMk/>
            <pc:sldMk cId="1322133887" sldId="278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0T13:44:48.251" v="190" actId="1036"/>
          <ac:picMkLst>
            <pc:docMk/>
            <pc:sldMk cId="1322133887" sldId="278"/>
            <ac:picMk id="8" creationId="{22D06CD3-2F25-B860-4671-471B4F433FC9}"/>
          </ac:picMkLst>
        </pc:picChg>
        <pc:picChg chg="add mod">
          <ac:chgData name="Philippe Bordes" userId="b457e2e2-a1f9-466e-b260-17ef36ea9048" providerId="ADAL" clId="{297C0B9B-1F4A-4229-8CBF-3F69BBD6B2D6}" dt="2023-07-11T07:53:15.965" v="254" actId="1037"/>
          <ac:picMkLst>
            <pc:docMk/>
            <pc:sldMk cId="1322133887" sldId="278"/>
            <ac:picMk id="9" creationId="{BC946000-4141-B3EB-0DEF-601C788F5F44}"/>
          </ac:picMkLst>
        </pc:picChg>
        <pc:picChg chg="add del mod">
          <ac:chgData name="Philippe Bordes" userId="b457e2e2-a1f9-466e-b260-17ef36ea9048" providerId="ADAL" clId="{297C0B9B-1F4A-4229-8CBF-3F69BBD6B2D6}" dt="2023-07-11T07:53:11.981" v="244" actId="478"/>
          <ac:picMkLst>
            <pc:docMk/>
            <pc:sldMk cId="1322133887" sldId="278"/>
            <ac:picMk id="10" creationId="{6BF3E819-B7EF-9DF9-38C1-845272F72428}"/>
          </ac:picMkLst>
        </pc:picChg>
        <pc:picChg chg="del">
          <ac:chgData name="Philippe Bordes" userId="b457e2e2-a1f9-466e-b260-17ef36ea9048" providerId="ADAL" clId="{297C0B9B-1F4A-4229-8CBF-3F69BBD6B2D6}" dt="2023-07-10T13:41:18.940" v="130" actId="478"/>
          <ac:picMkLst>
            <pc:docMk/>
            <pc:sldMk cId="1322133887" sldId="278"/>
            <ac:picMk id="11" creationId="{9561E7ED-D9A8-41A6-9C51-1C428C91F90F}"/>
          </ac:picMkLst>
        </pc:picChg>
        <pc:picChg chg="del">
          <ac:chgData name="Philippe Bordes" userId="b457e2e2-a1f9-466e-b260-17ef36ea9048" providerId="ADAL" clId="{297C0B9B-1F4A-4229-8CBF-3F69BBD6B2D6}" dt="2023-07-10T13:41:20.066" v="131" actId="478"/>
          <ac:picMkLst>
            <pc:docMk/>
            <pc:sldMk cId="1322133887" sldId="278"/>
            <ac:picMk id="13" creationId="{5B63FA48-A86A-4858-8ED9-FEB481E42CAE}"/>
          </ac:picMkLst>
        </pc:picChg>
      </pc:sldChg>
      <pc:sldChg chg="modSp add mod">
        <pc:chgData name="Philippe Bordes" userId="b457e2e2-a1f9-466e-b260-17ef36ea9048" providerId="ADAL" clId="{297C0B9B-1F4A-4229-8CBF-3F69BBD6B2D6}" dt="2023-07-11T07:52:19.504" v="230" actId="20577"/>
        <pc:sldMkLst>
          <pc:docMk/>
          <pc:sldMk cId="599448778" sldId="279"/>
        </pc:sldMkLst>
        <pc:spChg chg="mod">
          <ac:chgData name="Philippe Bordes" userId="b457e2e2-a1f9-466e-b260-17ef36ea9048" providerId="ADAL" clId="{297C0B9B-1F4A-4229-8CBF-3F69BBD6B2D6}" dt="2023-07-10T13:39:55.619" v="110" actId="20577"/>
          <ac:spMkLst>
            <pc:docMk/>
            <pc:sldMk cId="599448778" sldId="279"/>
            <ac:spMk id="2" creationId="{4903531D-6D3B-4625-AF9F-D2C39ADA2DC6}"/>
          </ac:spMkLst>
        </pc:spChg>
        <pc:spChg chg="mod">
          <ac:chgData name="Philippe Bordes" userId="b457e2e2-a1f9-466e-b260-17ef36ea9048" providerId="ADAL" clId="{297C0B9B-1F4A-4229-8CBF-3F69BBD6B2D6}" dt="2023-07-11T07:52:19.504" v="230" actId="20577"/>
          <ac:spMkLst>
            <pc:docMk/>
            <pc:sldMk cId="599448778" sldId="279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297C0B9B-1F4A-4229-8CBF-3F69BBD6B2D6}" dt="2023-07-11T07:53:54.738" v="278" actId="1037"/>
        <pc:sldMkLst>
          <pc:docMk/>
          <pc:sldMk cId="1366875236" sldId="280"/>
        </pc:sldMkLst>
        <pc:spChg chg="del">
          <ac:chgData name="Philippe Bordes" userId="b457e2e2-a1f9-466e-b260-17ef36ea9048" providerId="ADAL" clId="{297C0B9B-1F4A-4229-8CBF-3F69BBD6B2D6}" dt="2023-07-10T13:46:16.501" v="221" actId="478"/>
          <ac:spMkLst>
            <pc:docMk/>
            <pc:sldMk cId="1366875236" sldId="280"/>
            <ac:spMk id="4" creationId="{EEF88415-F5CE-4423-BED0-B0DD041CB34E}"/>
          </ac:spMkLst>
        </pc:spChg>
        <pc:spChg chg="mod">
          <ac:chgData name="Philippe Bordes" userId="b457e2e2-a1f9-466e-b260-17ef36ea9048" providerId="ADAL" clId="{297C0B9B-1F4A-4229-8CBF-3F69BBD6B2D6}" dt="2023-07-10T13:45:19.085" v="196" actId="20577"/>
          <ac:spMkLst>
            <pc:docMk/>
            <pc:sldMk cId="1366875236" sldId="280"/>
            <ac:spMk id="14" creationId="{24045BC2-C826-4F87-8E6D-F2A1D783C9AE}"/>
          </ac:spMkLst>
        </pc:spChg>
        <pc:spChg chg="del">
          <ac:chgData name="Philippe Bordes" userId="b457e2e2-a1f9-466e-b260-17ef36ea9048" providerId="ADAL" clId="{297C0B9B-1F4A-4229-8CBF-3F69BBD6B2D6}" dt="2023-07-10T13:45:07.908" v="193" actId="478"/>
          <ac:spMkLst>
            <pc:docMk/>
            <pc:sldMk cId="1366875236" sldId="280"/>
            <ac:spMk id="15" creationId="{501F175B-22F5-4373-9F9D-237105D91B02}"/>
          </ac:spMkLst>
        </pc:spChg>
        <pc:picChg chg="add mod">
          <ac:chgData name="Philippe Bordes" userId="b457e2e2-a1f9-466e-b260-17ef36ea9048" providerId="ADAL" clId="{297C0B9B-1F4A-4229-8CBF-3F69BBD6B2D6}" dt="2023-07-11T07:53:54.738" v="278" actId="1037"/>
          <ac:picMkLst>
            <pc:docMk/>
            <pc:sldMk cId="1366875236" sldId="280"/>
            <ac:picMk id="6" creationId="{ED57FF72-20F7-3542-EF4E-D7E333D373BB}"/>
          </ac:picMkLst>
        </pc:picChg>
        <pc:picChg chg="del">
          <ac:chgData name="Philippe Bordes" userId="b457e2e2-a1f9-466e-b260-17ef36ea9048" providerId="ADAL" clId="{297C0B9B-1F4A-4229-8CBF-3F69BBD6B2D6}" dt="2023-07-10T13:46:07.046" v="210" actId="478"/>
          <ac:picMkLst>
            <pc:docMk/>
            <pc:sldMk cId="1366875236" sldId="280"/>
            <ac:picMk id="8" creationId="{22D06CD3-2F25-B860-4671-471B4F433FC9}"/>
          </ac:picMkLst>
        </pc:picChg>
        <pc:picChg chg="add del mod">
          <ac:chgData name="Philippe Bordes" userId="b457e2e2-a1f9-466e-b260-17ef36ea9048" providerId="ADAL" clId="{297C0B9B-1F4A-4229-8CBF-3F69BBD6B2D6}" dt="2023-07-11T07:53:51.451" v="268" actId="478"/>
          <ac:picMkLst>
            <pc:docMk/>
            <pc:sldMk cId="1366875236" sldId="280"/>
            <ac:picMk id="9" creationId="{AD016866-2EF9-42EB-C5F9-41875644720D}"/>
          </ac:picMkLst>
        </pc:picChg>
        <pc:picChg chg="del">
          <ac:chgData name="Philippe Bordes" userId="b457e2e2-a1f9-466e-b260-17ef36ea9048" providerId="ADAL" clId="{297C0B9B-1F4A-4229-8CBF-3F69BBD6B2D6}" dt="2023-07-10T13:45:05.706" v="192" actId="478"/>
          <ac:picMkLst>
            <pc:docMk/>
            <pc:sldMk cId="1366875236" sldId="280"/>
            <ac:picMk id="10" creationId="{6BF3E819-B7EF-9DF9-38C1-845272F72428}"/>
          </ac:picMkLst>
        </pc:picChg>
      </pc:sldChg>
    </pc:docChg>
  </pc:docChgLst>
  <pc:docChgLst>
    <pc:chgData name="Philippe Bordes" userId="b457e2e2-a1f9-466e-b260-17ef36ea9048" providerId="ADAL" clId="{8C709C9B-7AFE-4E6C-8D57-C7CBFED2C400}"/>
    <pc:docChg chg="undo custSel delSld modSld">
      <pc:chgData name="Philippe Bordes" userId="b457e2e2-a1f9-466e-b260-17ef36ea9048" providerId="ADAL" clId="{8C709C9B-7AFE-4E6C-8D57-C7CBFED2C400}" dt="2023-01-10T10:21:00.374" v="376" actId="6549"/>
      <pc:docMkLst>
        <pc:docMk/>
      </pc:docMkLst>
      <pc:sldChg chg="modSp mod">
        <pc:chgData name="Philippe Bordes" userId="b457e2e2-a1f9-466e-b260-17ef36ea9048" providerId="ADAL" clId="{8C709C9B-7AFE-4E6C-8D57-C7CBFED2C400}" dt="2023-01-10T09:59:30.161" v="110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8C709C9B-7AFE-4E6C-8D57-C7CBFED2C400}" dt="2023-01-10T09:57:35.169" v="2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C709C9B-7AFE-4E6C-8D57-C7CBFED2C400}" dt="2023-01-10T09:59:30.161" v="110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Philippe Bordes" userId="b457e2e2-a1f9-466e-b260-17ef36ea9048" providerId="ADAL" clId="{8C709C9B-7AFE-4E6C-8D57-C7CBFED2C400}" dt="2023-01-10T10:02:27.337" v="134" actId="47"/>
        <pc:sldMkLst>
          <pc:docMk/>
          <pc:sldMk cId="495446988" sldId="268"/>
        </pc:sldMkLst>
      </pc:sldChg>
      <pc:sldChg chg="addSp delSp modSp mod">
        <pc:chgData name="Philippe Bordes" userId="b457e2e2-a1f9-466e-b260-17ef36ea9048" providerId="ADAL" clId="{8C709C9B-7AFE-4E6C-8D57-C7CBFED2C400}" dt="2023-01-10T10:17:32.185" v="291" actId="1035"/>
        <pc:sldMkLst>
          <pc:docMk/>
          <pc:sldMk cId="3660558674" sldId="277"/>
        </pc:sldMkLst>
        <pc:spChg chg="mod">
          <ac:chgData name="Philippe Bordes" userId="b457e2e2-a1f9-466e-b260-17ef36ea9048" providerId="ADAL" clId="{8C709C9B-7AFE-4E6C-8D57-C7CBFED2C400}" dt="2023-01-10T10:17:32.185" v="291" actId="1035"/>
          <ac:spMkLst>
            <pc:docMk/>
            <pc:sldMk cId="3660558674" sldId="277"/>
            <ac:spMk id="2" creationId="{4903531D-6D3B-4625-AF9F-D2C39ADA2DC6}"/>
          </ac:spMkLst>
        </pc:spChg>
        <pc:spChg chg="add del mod">
          <ac:chgData name="Philippe Bordes" userId="b457e2e2-a1f9-466e-b260-17ef36ea9048" providerId="ADAL" clId="{8C709C9B-7AFE-4E6C-8D57-C7CBFED2C400}" dt="2023-01-10T10:00:49.010" v="129" actId="478"/>
          <ac:spMkLst>
            <pc:docMk/>
            <pc:sldMk cId="3660558674" sldId="277"/>
            <ac:spMk id="4" creationId="{FA0DB60D-1C42-486A-B0EC-607732858D6E}"/>
          </ac:spMkLst>
        </pc:spChg>
        <pc:spChg chg="mod">
          <ac:chgData name="Philippe Bordes" userId="b457e2e2-a1f9-466e-b260-17ef36ea9048" providerId="ADAL" clId="{8C709C9B-7AFE-4E6C-8D57-C7CBFED2C400}" dt="2023-01-10T10:00:02.809" v="124" actId="20577"/>
          <ac:spMkLst>
            <pc:docMk/>
            <pc:sldMk cId="3660558674" sldId="277"/>
            <ac:spMk id="6" creationId="{FB4EA399-4734-45F9-B4A6-86FC4F2F50D0}"/>
          </ac:spMkLst>
        </pc:spChg>
        <pc:spChg chg="del mod">
          <ac:chgData name="Philippe Bordes" userId="b457e2e2-a1f9-466e-b260-17ef36ea9048" providerId="ADAL" clId="{8C709C9B-7AFE-4E6C-8D57-C7CBFED2C400}" dt="2023-01-10T10:17:21.330" v="279" actId="478"/>
          <ac:spMkLst>
            <pc:docMk/>
            <pc:sldMk cId="3660558674" sldId="277"/>
            <ac:spMk id="7" creationId="{83BE52DA-9797-4355-92A7-BFA776771374}"/>
          </ac:spMkLst>
        </pc:spChg>
        <pc:spChg chg="add mod ord">
          <ac:chgData name="Philippe Bordes" userId="b457e2e2-a1f9-466e-b260-17ef36ea9048" providerId="ADAL" clId="{8C709C9B-7AFE-4E6C-8D57-C7CBFED2C400}" dt="2023-01-10T10:17:25.939" v="281" actId="167"/>
          <ac:spMkLst>
            <pc:docMk/>
            <pc:sldMk cId="3660558674" sldId="277"/>
            <ac:spMk id="10" creationId="{28D54A4C-4125-42CC-BA79-605DEF20D6E5}"/>
          </ac:spMkLst>
        </pc:spChg>
        <pc:graphicFrameChg chg="add mod">
          <ac:chgData name="Philippe Bordes" userId="b457e2e2-a1f9-466e-b260-17ef36ea9048" providerId="ADAL" clId="{8C709C9B-7AFE-4E6C-8D57-C7CBFED2C400}" dt="2023-01-10T10:00:57.684" v="132" actId="1076"/>
          <ac:graphicFrameMkLst>
            <pc:docMk/>
            <pc:sldMk cId="3660558674" sldId="277"/>
            <ac:graphicFrameMk id="8" creationId="{6333880E-B7AD-4464-834F-CC1EF46C50AF}"/>
          </ac:graphicFrameMkLst>
        </pc:graphicFrameChg>
        <pc:graphicFrameChg chg="del">
          <ac:chgData name="Philippe Bordes" userId="b457e2e2-a1f9-466e-b260-17ef36ea9048" providerId="ADAL" clId="{8C709C9B-7AFE-4E6C-8D57-C7CBFED2C400}" dt="2023-01-10T10:00:22.017" v="125" actId="478"/>
          <ac:graphicFrameMkLst>
            <pc:docMk/>
            <pc:sldMk cId="3660558674" sldId="277"/>
            <ac:graphicFrameMk id="9" creationId="{E8970937-D18D-4509-A4AC-50983C79D20A}"/>
          </ac:graphicFrameMkLst>
        </pc:graphicFrameChg>
      </pc:sldChg>
      <pc:sldChg chg="addSp delSp modSp mod">
        <pc:chgData name="Philippe Bordes" userId="b457e2e2-a1f9-466e-b260-17ef36ea9048" providerId="ADAL" clId="{8C709C9B-7AFE-4E6C-8D57-C7CBFED2C400}" dt="2023-01-10T10:21:00.374" v="376" actId="6549"/>
        <pc:sldMkLst>
          <pc:docMk/>
          <pc:sldMk cId="1322133887" sldId="278"/>
        </pc:sldMkLst>
        <pc:spChg chg="mod">
          <ac:chgData name="Philippe Bordes" userId="b457e2e2-a1f9-466e-b260-17ef36ea9048" providerId="ADAL" clId="{8C709C9B-7AFE-4E6C-8D57-C7CBFED2C400}" dt="2023-01-10T10:21:00.374" v="376" actId="6549"/>
          <ac:spMkLst>
            <pc:docMk/>
            <pc:sldMk cId="1322133887" sldId="278"/>
            <ac:spMk id="2" creationId="{4903531D-6D3B-4625-AF9F-D2C39ADA2DC6}"/>
          </ac:spMkLst>
        </pc:spChg>
        <pc:spChg chg="mod">
          <ac:chgData name="Philippe Bordes" userId="b457e2e2-a1f9-466e-b260-17ef36ea9048" providerId="ADAL" clId="{8C709C9B-7AFE-4E6C-8D57-C7CBFED2C400}" dt="2023-01-10T10:19:29.376" v="328" actId="1076"/>
          <ac:spMkLst>
            <pc:docMk/>
            <pc:sldMk cId="1322133887" sldId="278"/>
            <ac:spMk id="4" creationId="{EEF88415-F5CE-4423-BED0-B0DD041CB34E}"/>
          </ac:spMkLst>
        </pc:spChg>
        <pc:spChg chg="mod">
          <ac:chgData name="Philippe Bordes" userId="b457e2e2-a1f9-466e-b260-17ef36ea9048" providerId="ADAL" clId="{8C709C9B-7AFE-4E6C-8D57-C7CBFED2C400}" dt="2023-01-10T10:17:11.514" v="278" actId="1035"/>
          <ac:spMkLst>
            <pc:docMk/>
            <pc:sldMk cId="1322133887" sldId="278"/>
            <ac:spMk id="7" creationId="{83BE52DA-9797-4355-92A7-BFA776771374}"/>
          </ac:spMkLst>
        </pc:spChg>
        <pc:spChg chg="add mod">
          <ac:chgData name="Philippe Bordes" userId="b457e2e2-a1f9-466e-b260-17ef36ea9048" providerId="ADAL" clId="{8C709C9B-7AFE-4E6C-8D57-C7CBFED2C400}" dt="2023-01-10T10:18:47.082" v="323" actId="122"/>
          <ac:spMkLst>
            <pc:docMk/>
            <pc:sldMk cId="1322133887" sldId="278"/>
            <ac:spMk id="14" creationId="{24045BC2-C826-4F87-8E6D-F2A1D783C9AE}"/>
          </ac:spMkLst>
        </pc:spChg>
        <pc:spChg chg="add mod">
          <ac:chgData name="Philippe Bordes" userId="b457e2e2-a1f9-466e-b260-17ef36ea9048" providerId="ADAL" clId="{8C709C9B-7AFE-4E6C-8D57-C7CBFED2C400}" dt="2023-01-10T10:19:12.184" v="326"/>
          <ac:spMkLst>
            <pc:docMk/>
            <pc:sldMk cId="1322133887" sldId="278"/>
            <ac:spMk id="15" creationId="{501F175B-22F5-4373-9F9D-237105D91B02}"/>
          </ac:spMkLst>
        </pc:spChg>
        <pc:picChg chg="del">
          <ac:chgData name="Philippe Bordes" userId="b457e2e2-a1f9-466e-b260-17ef36ea9048" providerId="ADAL" clId="{8C709C9B-7AFE-4E6C-8D57-C7CBFED2C400}" dt="2023-01-10T10:10:56.290" v="149" actId="478"/>
          <ac:picMkLst>
            <pc:docMk/>
            <pc:sldMk cId="1322133887" sldId="278"/>
            <ac:picMk id="8" creationId="{CE982A20-7E8C-4BA1-87D5-9697B322C887}"/>
          </ac:picMkLst>
        </pc:picChg>
        <pc:picChg chg="add del mod">
          <ac:chgData name="Philippe Bordes" userId="b457e2e2-a1f9-466e-b260-17ef36ea9048" providerId="ADAL" clId="{8C709C9B-7AFE-4E6C-8D57-C7CBFED2C400}" dt="2023-01-10T10:12:58.641" v="153" actId="478"/>
          <ac:picMkLst>
            <pc:docMk/>
            <pc:sldMk cId="1322133887" sldId="278"/>
            <ac:picMk id="9" creationId="{DAD6C928-958D-4FC5-914C-46F030E5585A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1" creationId="{9561E7ED-D9A8-41A6-9C51-1C428C91F90F}"/>
          </ac:picMkLst>
        </pc:picChg>
        <pc:picChg chg="add mod">
          <ac:chgData name="Philippe Bordes" userId="b457e2e2-a1f9-466e-b260-17ef36ea9048" providerId="ADAL" clId="{8C709C9B-7AFE-4E6C-8D57-C7CBFED2C400}" dt="2023-01-10T10:18:04.788" v="316" actId="1038"/>
          <ac:picMkLst>
            <pc:docMk/>
            <pc:sldMk cId="1322133887" sldId="278"/>
            <ac:picMk id="13" creationId="{5B63FA48-A86A-4858-8ED9-FEB481E42CAE}"/>
          </ac:picMkLst>
        </pc:picChg>
      </pc:sldChg>
      <pc:sldChg chg="del">
        <pc:chgData name="Philippe Bordes" userId="b457e2e2-a1f9-466e-b260-17ef36ea9048" providerId="ADAL" clId="{8C709C9B-7AFE-4E6C-8D57-C7CBFED2C400}" dt="2023-01-10T10:02:20.380" v="133" actId="47"/>
        <pc:sldMkLst>
          <pc:docMk/>
          <pc:sldMk cId="574437707" sldId="279"/>
        </pc:sldMkLst>
      </pc:sldChg>
    </pc:docChg>
  </pc:docChgLst>
  <pc:docChgLst>
    <pc:chgData name="Philippe Bordes" userId="b457e2e2-a1f9-466e-b260-17ef36ea9048" providerId="ADAL" clId="{752AAEB4-D2E6-4D33-AFA7-BEDA42EF0DBB}"/>
    <pc:docChg chg="modSld">
      <pc:chgData name="Philippe Bordes" userId="b457e2e2-a1f9-466e-b260-17ef36ea9048" providerId="ADAL" clId="{752AAEB4-D2E6-4D33-AFA7-BEDA42EF0DBB}" dt="2023-07-12T15:59:02.024" v="19" actId="14100"/>
      <pc:docMkLst>
        <pc:docMk/>
      </pc:docMkLst>
      <pc:sldChg chg="addSp modSp mod">
        <pc:chgData name="Philippe Bordes" userId="b457e2e2-a1f9-466e-b260-17ef36ea9048" providerId="ADAL" clId="{752AAEB4-D2E6-4D33-AFA7-BEDA42EF0DBB}" dt="2023-07-12T15:58:31.289" v="16" actId="14100"/>
        <pc:sldMkLst>
          <pc:docMk/>
          <pc:sldMk cId="1322133887" sldId="278"/>
        </pc:sldMkLst>
        <pc:picChg chg="add mod">
          <ac:chgData name="Philippe Bordes" userId="b457e2e2-a1f9-466e-b260-17ef36ea9048" providerId="ADAL" clId="{752AAEB4-D2E6-4D33-AFA7-BEDA42EF0DBB}" dt="2023-07-12T15:58:06.467" v="13" actId="1037"/>
          <ac:picMkLst>
            <pc:docMk/>
            <pc:sldMk cId="1322133887" sldId="278"/>
            <ac:picMk id="10" creationId="{E2321EBF-D841-D9A8-9A9A-5F6B366F6C68}"/>
          </ac:picMkLst>
        </pc:picChg>
        <pc:picChg chg="add mod">
          <ac:chgData name="Philippe Bordes" userId="b457e2e2-a1f9-466e-b260-17ef36ea9048" providerId="ADAL" clId="{752AAEB4-D2E6-4D33-AFA7-BEDA42EF0DBB}" dt="2023-07-12T15:58:31.289" v="16" actId="14100"/>
          <ac:picMkLst>
            <pc:docMk/>
            <pc:sldMk cId="1322133887" sldId="278"/>
            <ac:picMk id="12" creationId="{5016EB94-E467-D570-CD09-FA1652E3B3F6}"/>
          </ac:picMkLst>
        </pc:picChg>
      </pc:sldChg>
      <pc:sldChg chg="addSp modSp mod">
        <pc:chgData name="Philippe Bordes" userId="b457e2e2-a1f9-466e-b260-17ef36ea9048" providerId="ADAL" clId="{752AAEB4-D2E6-4D33-AFA7-BEDA42EF0DBB}" dt="2023-07-12T15:59:02.024" v="19" actId="14100"/>
        <pc:sldMkLst>
          <pc:docMk/>
          <pc:sldMk cId="1366875236" sldId="280"/>
        </pc:sldMkLst>
        <pc:picChg chg="add mod">
          <ac:chgData name="Philippe Bordes" userId="b457e2e2-a1f9-466e-b260-17ef36ea9048" providerId="ADAL" clId="{752AAEB4-D2E6-4D33-AFA7-BEDA42EF0DBB}" dt="2023-07-12T15:59:02.024" v="19" actId="14100"/>
          <ac:picMkLst>
            <pc:docMk/>
            <pc:sldMk cId="1366875236" sldId="280"/>
            <ac:picMk id="8" creationId="{5E0F6958-03A0-44A7-D38A-01A4C611C2E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14/10/2023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14/10/2023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10/14/2023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10/14/2023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10/14/2023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10/14/2023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10/14/2023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JVET-AF0118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44809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fr-FR" sz="4600" dirty="0"/>
              <a:t>Non-EE2: </a:t>
            </a:r>
            <a:r>
              <a:rPr lang="fr-FR" sz="4600" dirty="0" err="1"/>
              <a:t>Regression-based</a:t>
            </a:r>
            <a:r>
              <a:rPr lang="fr-FR" sz="4600" dirty="0"/>
              <a:t> GPM </a:t>
            </a:r>
            <a:r>
              <a:rPr lang="fr-FR" sz="4600" dirty="0" err="1"/>
              <a:t>blending</a:t>
            </a:r>
            <a:endParaRPr lang="fr-FR" sz="4600" dirty="0"/>
          </a:p>
          <a:p>
            <a:pPr algn="ctr"/>
            <a:endParaRPr lang="fr-FR" sz="4600" dirty="0"/>
          </a:p>
          <a:p>
            <a:pPr algn="ctr"/>
            <a:r>
              <a:rPr lang="en-CA" sz="2600" dirty="0"/>
              <a:t>P. Bordes, F. Galpin, K. Naser, F. Urban, K. Reuzé, F. Le Léannec, E. François</a:t>
            </a:r>
          </a:p>
          <a:p>
            <a:pPr algn="ctr"/>
            <a:r>
              <a:rPr lang="en-CA" sz="2600" dirty="0" err="1"/>
              <a:t>InterDigital</a:t>
            </a:r>
            <a:endParaRPr lang="en-CA" sz="2600" dirty="0"/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Introduction						</a:t>
            </a:r>
            <a:r>
              <a:rPr lang="en-US" sz="4000" b="0" dirty="0"/>
              <a:t> </a:t>
            </a:r>
            <a:r>
              <a:rPr lang="en-US" sz="2400" b="0" dirty="0"/>
              <a:t>JVET-AF0118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278776"/>
            <a:ext cx="11231880" cy="4982325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GPM inter parameters include splitting line, adaptive blending and index candidates of the two partitions.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GPM split modes are reordered with template matching.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9C442A-0E97-6BE6-65E1-09AC8908E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70" y="2667001"/>
            <a:ext cx="9896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5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</a:t>
            </a:r>
            <a:r>
              <a:rPr lang="en-US" sz="4000" b="0" dirty="0"/>
              <a:t> 	</a:t>
            </a:r>
            <a:r>
              <a:rPr lang="en-US" sz="2400" b="0" dirty="0"/>
              <a:t>JVET-AF0118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278776"/>
            <a:ext cx="11231880" cy="4982325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An alternative GPM inter mode where the Blending map is derived from the template and the index candidates of the two partitions.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75C8AB-B28C-776A-7F0C-C93403E92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858" y="2670444"/>
            <a:ext cx="9896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6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Proposal						</a:t>
            </a:r>
            <a:r>
              <a:rPr lang="en-US" sz="4000" b="0" dirty="0"/>
              <a:t> 	</a:t>
            </a:r>
            <a:r>
              <a:rPr lang="en-US" sz="2400" b="0" dirty="0"/>
              <a:t>JVET-AF0118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278776"/>
            <a:ext cx="11231880" cy="4982325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An alternative GPM inter mode where the Blending map is derived from the template and the index candidates of the two partitions.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blending map (W0 and W1) is modelled as an affine linear function of the sample positions (</a:t>
            </a:r>
            <a:r>
              <a:rPr lang="en-US" sz="2400" dirty="0" err="1"/>
              <a:t>x,y</a:t>
            </a:r>
            <a:r>
              <a:rPr lang="en-US" sz="2400" dirty="0"/>
              <a:t>) in the current CU:</a:t>
            </a:r>
          </a:p>
          <a:p>
            <a:pPr marL="0" lvl="0" indent="0" algn="ctr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</a:t>
            </a:r>
            <a:r>
              <a:rPr lang="en-US" sz="24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=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a.x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b.y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c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	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</a:t>
            </a:r>
            <a:r>
              <a:rPr lang="en-US" sz="24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= 1 - W</a:t>
            </a:r>
            <a:r>
              <a:rPr lang="en-US" sz="2400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x,y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The derivation of the parameters (</a:t>
            </a:r>
            <a:r>
              <a:rPr lang="en-US" sz="2400" dirty="0" err="1"/>
              <a:t>a,b,c</a:t>
            </a:r>
            <a:r>
              <a:rPr lang="en-US" sz="2400" dirty="0"/>
              <a:t>) uses same solver (MSE minimization) as for CCCM, GLM or GL-CCCM.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A list of pair of candidates is built from the regular GPM candidates and re-ordered with the template cost.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This GPM implicit mode is signaled by a CU-level flag.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32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257725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8D54A4C-4125-42CC-BA79-605DEF20D6E5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1112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/>
              <a:t>Tests</a:t>
            </a:r>
            <a:r>
              <a:rPr lang="en-US" sz="4000" dirty="0"/>
              <a:t>						</a:t>
            </a:r>
            <a:r>
              <a:rPr lang="en-US" sz="4000" b="0" dirty="0"/>
              <a:t> 		</a:t>
            </a:r>
            <a:r>
              <a:rPr lang="en-US" sz="2400" b="0" dirty="0"/>
              <a:t>JVET-AF0118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2133600"/>
            <a:ext cx="11231880" cy="4127501"/>
          </a:xfrm>
        </p:spPr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</a:t>
            </a:r>
            <a:r>
              <a:rPr lang="en-US" sz="2400" u="sng" dirty="0"/>
              <a:t>Method-A</a:t>
            </a:r>
            <a:r>
              <a:rPr lang="en-US" sz="2400" dirty="0"/>
              <a:t>: the list of pair of GPM candidates contains at most the same number of candidates as the regular GPM list (</a:t>
            </a:r>
            <a:r>
              <a:rPr lang="en-US" sz="2400" i="1" dirty="0" err="1"/>
              <a:t>numValidMergeCand</a:t>
            </a:r>
            <a:r>
              <a:rPr lang="en-US" sz="2400" dirty="0"/>
              <a:t>).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•	</a:t>
            </a:r>
            <a:r>
              <a:rPr lang="en-US" sz="2400" u="sng" dirty="0"/>
              <a:t>Method-B</a:t>
            </a:r>
            <a:r>
              <a:rPr lang="en-US" sz="2400" dirty="0"/>
              <a:t>: the list of pair of GPM candidates may contain more candidates than the regular GPM list</a:t>
            </a:r>
            <a:r>
              <a:rPr lang="en-US" sz="2400"/>
              <a:t>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/>
              <a:t>Only </a:t>
            </a:r>
            <a:r>
              <a:rPr lang="en-US" sz="2400" dirty="0"/>
              <a:t>the first </a:t>
            </a:r>
            <a:r>
              <a:rPr lang="en-US" sz="2400" i="1" dirty="0" err="1"/>
              <a:t>numValidMergeCand</a:t>
            </a:r>
            <a:r>
              <a:rPr lang="en-US" sz="2400" dirty="0"/>
              <a:t> reordered pairs of GPM candidates can be used. 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/>
              <a:t>For SCC with sharp edges, it is proposed the GPM-implicit mode may be disabled when </a:t>
            </a:r>
            <a:r>
              <a:rPr lang="en-US" sz="2400" i="1" dirty="0" err="1"/>
              <a:t>sgpm_no_blend_flag</a:t>
            </a:r>
            <a:r>
              <a:rPr lang="en-US" sz="2400" i="1" dirty="0"/>
              <a:t> </a:t>
            </a:r>
            <a:r>
              <a:rPr lang="en-US" sz="2400" dirty="0"/>
              <a:t>is true.</a:t>
            </a:r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32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400" dirty="0"/>
          </a:p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55744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228599"/>
            <a:ext cx="12192000" cy="7104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-130175"/>
            <a:ext cx="11231880" cy="1325563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Results									</a:t>
            </a:r>
            <a:r>
              <a:rPr lang="en-US" sz="2400" b="0" dirty="0"/>
              <a:t> JVET-AF0118</a:t>
            </a:r>
            <a:endParaRPr lang="fr-FR" sz="4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10/14/2023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4B5FDE-7092-9A72-63F2-DE0D160B2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536" y="3859788"/>
            <a:ext cx="4875883" cy="24549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E82027-C534-B79E-4CC4-78592DA2D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243" y="3857860"/>
            <a:ext cx="4892868" cy="2454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06411C-CB54-E14C-2E12-B36A37031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0537" y="1056670"/>
            <a:ext cx="4875883" cy="24549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FED6BB-C61D-843A-5E93-1D1D6EA6D9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1847" y="1071093"/>
            <a:ext cx="4884318" cy="2454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3F231C-81AD-B0DF-1933-20645ECA6C16}"/>
              </a:ext>
            </a:extLst>
          </p:cNvPr>
          <p:cNvSpPr txBox="1"/>
          <p:nvPr/>
        </p:nvSpPr>
        <p:spPr>
          <a:xfrm>
            <a:off x="260623" y="1184786"/>
            <a:ext cx="1324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u="sng" dirty="0"/>
              <a:t>Method-A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0C75AB-913F-A753-6996-61F3C0FB4272}"/>
              </a:ext>
            </a:extLst>
          </p:cNvPr>
          <p:cNvSpPr txBox="1"/>
          <p:nvPr/>
        </p:nvSpPr>
        <p:spPr>
          <a:xfrm>
            <a:off x="351182" y="3936433"/>
            <a:ext cx="1285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u="sng" dirty="0"/>
              <a:t>Method-B</a:t>
            </a:r>
          </a:p>
        </p:txBody>
      </p:sp>
    </p:spTree>
    <p:extLst>
      <p:ext uri="{BB962C8B-B14F-4D97-AF65-F5344CB8AC3E}">
        <p14:creationId xmlns:p14="http://schemas.microsoft.com/office/powerpoint/2010/main" val="3926898746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5090</TotalTime>
  <Words>380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InterDigital 2022 PPT Template</vt:lpstr>
      <vt:lpstr>JVET-AF0118</vt:lpstr>
      <vt:lpstr>Introduction       JVET-AF0118</vt:lpstr>
      <vt:lpstr>Proposal        JVET-AF0118</vt:lpstr>
      <vt:lpstr>Proposal        JVET-AF0118</vt:lpstr>
      <vt:lpstr>Tests         JVET-AF0118</vt:lpstr>
      <vt:lpstr>Results          JVET-AF0118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18</cp:revision>
  <dcterms:created xsi:type="dcterms:W3CDTF">2022-01-11T10:24:13Z</dcterms:created>
  <dcterms:modified xsi:type="dcterms:W3CDTF">2023-10-14T06:07:45Z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