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1"/>
  </p:notesMasterIdLst>
  <p:sldIdLst>
    <p:sldId id="256" r:id="rId3"/>
    <p:sldId id="291" r:id="rId4"/>
    <p:sldId id="292" r:id="rId5"/>
    <p:sldId id="284" r:id="rId6"/>
    <p:sldId id="290" r:id="rId7"/>
    <p:sldId id="276" r:id="rId8"/>
    <p:sldId id="280" r:id="rId9"/>
    <p:sldId id="269" r:id="rId1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91"/>
            <p14:sldId id="292"/>
            <p14:sldId id="284"/>
            <p14:sldId id="290"/>
            <p14:sldId id="276"/>
            <p14:sldId id="28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5E5E"/>
    <a:srgbClr val="CACAC8"/>
    <a:srgbClr val="2DC84D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80"/>
    <p:restoredTop sz="94541"/>
  </p:normalViewPr>
  <p:slideViewPr>
    <p:cSldViewPr snapToGrid="0" snapToObjects="1">
      <p:cViewPr varScale="1">
        <p:scale>
          <a:sx n="55" d="100"/>
          <a:sy n="55" d="100"/>
        </p:scale>
        <p:origin x="117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0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Calibri" panose="020F0502020204030204" pitchFamily="34" charset="0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2023/10/14</a:t>
            </a:fld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Calibri" panose="020F0502020204030204" pitchFamily="34" charset="0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 hasCustomPrompt="1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36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32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1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2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3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4"/>
            <a:r>
              <a:rPr kumimoji="1" lang="en-US" altLang="zh-CN" dirty="0" smtClean="0"/>
              <a:t>content</a:t>
            </a:r>
            <a:endParaRPr kumimoji="1" lang="zh-CN" altLang="en-US" dirty="0"/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Calibri" panose="020F0502020204030204" pitchFamily="34" charset="0"/>
                <a:ea typeface="OPPOSans R" charset="-122"/>
                <a:cs typeface="Calibri" panose="020F0502020204030204" pitchFamily="34" charset="0"/>
              </a:rPr>
              <a:t>Thank you</a:t>
            </a:r>
            <a:endParaRPr lang="en-US" dirty="0">
              <a:latin typeface="Calibri" panose="020F0502020204030204" pitchFamily="34" charset="0"/>
              <a:ea typeface="OPPOSans R" charset="-122"/>
              <a:cs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2023/10/14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1"/>
            <a:r>
              <a:rPr kumimoji="1" lang="en-US" altLang="zh-CN" dirty="0" smtClean="0"/>
              <a:t>content</a:t>
            </a:r>
            <a:endParaRPr kumimoji="1" lang="zh-CN" altLang="en-US" dirty="0" smtClean="0"/>
          </a:p>
          <a:p>
            <a:pPr lvl="2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3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4"/>
            <a:r>
              <a:rPr kumimoji="1" lang="en-US" altLang="zh-CN" dirty="0" smtClean="0"/>
              <a:t>content</a:t>
            </a:r>
            <a:endParaRPr kumimoji="1"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Calibri" panose="020F0502020204030204" pitchFamily="34" charset="0"/>
          <a:ea typeface="OPPOSans B" charset="-122"/>
          <a:cs typeface="Calibri" panose="020F0502020204030204" pitchFamily="34" charset="0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Calibri" panose="020F0502020204030204" pitchFamily="34" charset="0"/>
          <a:ea typeface="OPPOSans M" charset="-122"/>
          <a:cs typeface="Calibri" panose="020F0502020204030204" pitchFamily="34" charset="0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Calibri" panose="020F0502020204030204" pitchFamily="34" charset="0"/>
          <a:ea typeface="OPPOSans M" charset="-122"/>
          <a:cs typeface="Calibri" panose="020F0502020204030204" pitchFamily="34" charset="0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Calibri" panose="020F0502020204030204" pitchFamily="34" charset="0"/>
          <a:ea typeface="OPPOSans M" charset="-122"/>
          <a:cs typeface="Calibri" panose="020F0502020204030204" pitchFamily="34" charset="0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Calibri" panose="020F0502020204030204" pitchFamily="34" charset="0"/>
          <a:ea typeface="OPPOSans M" charset="-122"/>
          <a:cs typeface="Calibri" panose="020F0502020204030204" pitchFamily="34" charset="0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Calibri" panose="020F0502020204030204" pitchFamily="34" charset="0"/>
          <a:ea typeface="OPPOSans M" charset="-122"/>
          <a:cs typeface="Calibri" panose="020F0502020204030204" pitchFamily="34" charset="0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>JVET-AF0082</a:t>
            </a:r>
            <a:b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1"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Non-</a:t>
            </a:r>
            <a:r>
              <a:rPr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EE2: on LFNST/NSPT for inter coding</a:t>
            </a:r>
            <a:br>
              <a:rPr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6000" b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zh-CN" sz="6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Fan Wang</a:t>
            </a:r>
            <a:b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Jonathan </a:t>
            </a:r>
            <a:r>
              <a:rPr lang="en-US" altLang="zh-CN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Gan</a:t>
            </a:r>
            <a:r>
              <a:rPr lang="en-US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Yue Yu, Haoping Yu, Dong Wang</a:t>
            </a:r>
            <a:endParaRPr kumimoji="1" lang="zh-CN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dirty="0" smtClean="0"/>
              <a:t>LFNST/NSPT can be applied to intra coding.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/>
              <a:t>more transform sets for a finer granularity of directions, i.e., from </a:t>
            </a:r>
            <a:r>
              <a:rPr lang="en-CA" altLang="zh-CN" dirty="0" smtClean="0"/>
              <a:t>4 (VVC) </a:t>
            </a:r>
            <a:r>
              <a:rPr lang="en-CA" altLang="zh-CN" dirty="0"/>
              <a:t>to </a:t>
            </a:r>
            <a:r>
              <a:rPr lang="en-CA" altLang="zh-CN" dirty="0" smtClean="0"/>
              <a:t>35 (ECM).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/>
              <a:t>more transform kernels in each set, i.e., from 2 </a:t>
            </a:r>
            <a:r>
              <a:rPr lang="en-CA" altLang="zh-CN" dirty="0" smtClean="0"/>
              <a:t>(VVC) to 3 (ECM).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NSPT is applied to small blocks (</a:t>
            </a:r>
            <a:r>
              <a:rPr lang="en-CA" altLang="zh-CN" dirty="0"/>
              <a:t>4x4, 4x8/8x4, 4x16/16x4, 8x8, 8x16/16x8, 4x32/32x4</a:t>
            </a:r>
            <a:r>
              <a:rPr lang="en-CA" altLang="zh-CN" dirty="0" smtClean="0"/>
              <a:t>).</a:t>
            </a:r>
          </a:p>
          <a:p>
            <a:pPr lvl="1" indent="0">
              <a:buNone/>
            </a:pPr>
            <a:endParaRPr lang="en-CA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dirty="0"/>
              <a:t>Inter MTS is enabled in ECM </a:t>
            </a:r>
            <a:r>
              <a:rPr lang="en-CA" altLang="zh-CN" dirty="0" smtClean="0"/>
              <a:t>CTC.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with </a:t>
            </a:r>
            <a:r>
              <a:rPr lang="en-CA" altLang="zh-CN" dirty="0"/>
              <a:t>DST-VII and DCT-VIII replaced by separable KLTs for small blocks</a:t>
            </a:r>
            <a:r>
              <a:rPr lang="en-CA" altLang="zh-CN" dirty="0" smtClean="0"/>
              <a:t>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Negligible encoding time increase.</a:t>
            </a:r>
            <a:endParaRPr lang="en-CA" altLang="zh-CN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CA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it </a:t>
            </a:r>
            <a:r>
              <a:rPr lang="en-CA" altLang="zh-CN" dirty="0"/>
              <a:t>is desirable to </a:t>
            </a:r>
            <a:r>
              <a:rPr lang="en-CA" altLang="zh-CN" dirty="0" smtClean="0"/>
              <a:t>utilize </a:t>
            </a:r>
            <a:r>
              <a:rPr lang="en-CA" altLang="zh-CN" dirty="0"/>
              <a:t>LFNST/NSPT for inter </a:t>
            </a:r>
            <a:r>
              <a:rPr lang="en-CA" altLang="zh-CN" dirty="0" smtClean="0"/>
              <a:t>coding.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Some inter residuals exhibit directional features.</a:t>
            </a:r>
            <a:endParaRPr lang="en-US" altLang="zh-CN" dirty="0" smtClean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dirty="0"/>
              <a:t>LFNST/NSPT </a:t>
            </a:r>
            <a:r>
              <a:rPr lang="en-US" altLang="zh-CN" dirty="0" smtClean="0"/>
              <a:t>are efficient </a:t>
            </a:r>
            <a:r>
              <a:rPr lang="en-US" altLang="zh-CN" dirty="0"/>
              <a:t>in dealing with directional </a:t>
            </a:r>
            <a:r>
              <a:rPr lang="en-US" altLang="zh-CN" dirty="0" smtClean="0"/>
              <a:t>features.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36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dirty="0" smtClean="0"/>
              <a:t>Employ a virtual intra prediction mode (VIPM).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dirty="0" smtClean="0"/>
              <a:t>Derive the VIPM with the inter prediction block.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dirty="0" smtClean="0"/>
              <a:t>Derive the VIPM with a DIMD-like process.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Derive the transform set of LFNST/NSPT with the VIPM.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The kernel </a:t>
            </a:r>
            <a:r>
              <a:rPr lang="en-CA" altLang="zh-CN" dirty="0"/>
              <a:t>mapping method is the same as that for intra LFNST/NSPT</a:t>
            </a:r>
            <a:r>
              <a:rPr lang="en-CA" altLang="zh-CN" dirty="0" smtClean="0"/>
              <a:t>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dirty="0"/>
              <a:t>T</a:t>
            </a:r>
            <a:r>
              <a:rPr lang="en-CA" altLang="zh-CN" dirty="0" smtClean="0"/>
              <a:t>he </a:t>
            </a:r>
            <a:r>
              <a:rPr lang="en-CA" altLang="zh-CN" dirty="0"/>
              <a:t>signaling </a:t>
            </a:r>
            <a:r>
              <a:rPr lang="en-CA" altLang="zh-CN" dirty="0" smtClean="0"/>
              <a:t>is different for inter and </a:t>
            </a:r>
            <a:r>
              <a:rPr lang="en-CA" altLang="zh-CN" dirty="0"/>
              <a:t>intra LFNST/NSPT </a:t>
            </a:r>
            <a:r>
              <a:rPr lang="en-CA" altLang="zh-CN" dirty="0" smtClean="0"/>
              <a:t>index.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The distribution of </a:t>
            </a:r>
            <a:r>
              <a:rPr lang="en-CA" altLang="zh-CN" dirty="0"/>
              <a:t>LFNST/NSPT index </a:t>
            </a:r>
            <a:r>
              <a:rPr lang="en-US" altLang="zh-CN" dirty="0" smtClean="0"/>
              <a:t>between </a:t>
            </a:r>
            <a:r>
              <a:rPr lang="en-CA" altLang="zh-CN" dirty="0" smtClean="0"/>
              <a:t>inter </a:t>
            </a:r>
            <a:r>
              <a:rPr lang="en-CA" altLang="zh-CN" dirty="0" smtClean="0"/>
              <a:t>and </a:t>
            </a:r>
            <a:r>
              <a:rPr lang="en-CA" altLang="zh-CN" dirty="0"/>
              <a:t>intra </a:t>
            </a:r>
            <a:r>
              <a:rPr lang="en-CA" altLang="zh-CN" dirty="0" smtClean="0"/>
              <a:t>are </a:t>
            </a:r>
            <a:r>
              <a:rPr lang="en-CA" altLang="zh-CN" dirty="0" smtClean="0"/>
              <a:t>different.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Intra</a:t>
            </a:r>
            <a:r>
              <a:rPr lang="en-CA" altLang="zh-CN" dirty="0"/>
              <a:t>: two context coded bins for each symbol (unchanged). 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Inter: truncated unary code with different context models.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71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Simulation results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1776966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Test: proposed inter LFNST/NSPT over ECM-10.0, encoding algorithm not optimized</a:t>
            </a:r>
          </a:p>
          <a:p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Anchor: ECM-10.0</a:t>
            </a:r>
            <a:endParaRPr lang="zh-CN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1487" y="5857874"/>
            <a:ext cx="11992373" cy="41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73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Reduce encoding time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dirty="0" smtClean="0"/>
              <a:t>Fast algorithms exists in ECM.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dirty="0" smtClean="0"/>
              <a:t>Early termination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dirty="0" smtClean="0"/>
              <a:t>Save and load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dirty="0" smtClean="0"/>
              <a:t> a </a:t>
            </a:r>
            <a:r>
              <a:rPr lang="en-US" altLang="zh-CN" dirty="0"/>
              <a:t>p</a:t>
            </a:r>
            <a:r>
              <a:rPr lang="en-US" altLang="zh-CN" dirty="0" smtClean="0"/>
              <a:t>reliminary result with early </a:t>
            </a:r>
            <a:r>
              <a:rPr lang="en-US" altLang="zh-CN" dirty="0" smtClean="0"/>
              <a:t>termination, more fast algorithm will be tested.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327" y="7463204"/>
            <a:ext cx="1084388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83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Conclusion 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This contribution proposes to utilize LFNST/NSPT for inter coding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-0.37% coding gain in RA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Room exists to significantly reduce the encoding time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3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It is recommended to further investigate inter LFNST/NSPT in the next EE.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Thanks to vivo for crosschecking !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6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7142</TotalTime>
  <Words>333</Words>
  <Application>Microsoft Office PowerPoint</Application>
  <PresentationFormat>自定义</PresentationFormat>
  <Paragraphs>41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Arial</vt:lpstr>
      <vt:lpstr>Calibri</vt:lpstr>
      <vt:lpstr>Helvetica</vt:lpstr>
      <vt:lpstr>White 白底</vt:lpstr>
      <vt:lpstr>Black 黑底</vt:lpstr>
      <vt:lpstr>JVET-AF0082  Non-EE2: on LFNST/NSPT for inter coding  Fan Wang Jonathan Gan, Yue Yu, Haoping Yu, Dong Wang</vt:lpstr>
      <vt:lpstr>Introduction </vt:lpstr>
      <vt:lpstr>Proposed method</vt:lpstr>
      <vt:lpstr>Simulation results</vt:lpstr>
      <vt:lpstr>Reduce encoding time</vt:lpstr>
      <vt:lpstr>Conclusion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王凡(Fan Wang)</cp:lastModifiedBy>
  <cp:revision>178</cp:revision>
  <dcterms:modified xsi:type="dcterms:W3CDTF">2023-10-14T14:08:01Z</dcterms:modified>
</cp:coreProperties>
</file>