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0" r:id="rId4"/>
    <p:sldId id="269" r:id="rId5"/>
    <p:sldId id="259" r:id="rId6"/>
    <p:sldId id="270" r:id="rId7"/>
    <p:sldId id="258" r:id="rId8"/>
    <p:sldId id="257" r:id="rId9"/>
    <p:sldId id="26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4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ying Yang (Nokia)" userId="c89d19a3-2ee7-44e1-bc2d-56fe9121f688" providerId="ADAL" clId="{77B44A69-1110-4F9C-AB01-AF955CF70DD8}"/>
    <pc:docChg chg="undo custSel modSld">
      <pc:chgData name="Ruiying Yang (Nokia)" userId="c89d19a3-2ee7-44e1-bc2d-56fe9121f688" providerId="ADAL" clId="{77B44A69-1110-4F9C-AB01-AF955CF70DD8}" dt="2023-10-17T11:08:20.655" v="31" actId="14100"/>
      <pc:docMkLst>
        <pc:docMk/>
      </pc:docMkLst>
      <pc:sldChg chg="addSp delSp modSp mod">
        <pc:chgData name="Ruiying Yang (Nokia)" userId="c89d19a3-2ee7-44e1-bc2d-56fe9121f688" providerId="ADAL" clId="{77B44A69-1110-4F9C-AB01-AF955CF70DD8}" dt="2023-10-17T11:08:20.655" v="31" actId="14100"/>
        <pc:sldMkLst>
          <pc:docMk/>
          <pc:sldMk cId="2458533472" sldId="270"/>
        </pc:sldMkLst>
        <pc:spChg chg="mod">
          <ac:chgData name="Ruiying Yang (Nokia)" userId="c89d19a3-2ee7-44e1-bc2d-56fe9121f688" providerId="ADAL" clId="{77B44A69-1110-4F9C-AB01-AF955CF70DD8}" dt="2023-10-16T13:22:06.096" v="0" actId="1076"/>
          <ac:spMkLst>
            <pc:docMk/>
            <pc:sldMk cId="2458533472" sldId="270"/>
            <ac:spMk id="2" creationId="{7421C089-4F4E-3A62-EEA1-DCBFE99D61CA}"/>
          </ac:spMkLst>
        </pc:spChg>
        <pc:spChg chg="del">
          <ac:chgData name="Ruiying Yang (Nokia)" userId="c89d19a3-2ee7-44e1-bc2d-56fe9121f688" providerId="ADAL" clId="{77B44A69-1110-4F9C-AB01-AF955CF70DD8}" dt="2023-10-16T13:22:39.232" v="7" actId="478"/>
          <ac:spMkLst>
            <pc:docMk/>
            <pc:sldMk cId="2458533472" sldId="270"/>
            <ac:spMk id="4" creationId="{04BB25F1-7437-1316-7713-164EF913A94B}"/>
          </ac:spMkLst>
        </pc:spChg>
        <pc:graphicFrameChg chg="add del mod">
          <ac:chgData name="Ruiying Yang (Nokia)" userId="c89d19a3-2ee7-44e1-bc2d-56fe9121f688" providerId="ADAL" clId="{77B44A69-1110-4F9C-AB01-AF955CF70DD8}" dt="2023-10-16T13:22:10.052" v="2"/>
          <ac:graphicFrameMkLst>
            <pc:docMk/>
            <pc:sldMk cId="2458533472" sldId="270"/>
            <ac:graphicFrameMk id="5" creationId="{CDC1AA64-7996-9372-6C3E-84D5FDE032F7}"/>
          </ac:graphicFrameMkLst>
        </pc:graphicFrameChg>
        <pc:graphicFrameChg chg="add del mod modGraphic">
          <ac:chgData name="Ruiying Yang (Nokia)" userId="c89d19a3-2ee7-44e1-bc2d-56fe9121f688" providerId="ADAL" clId="{77B44A69-1110-4F9C-AB01-AF955CF70DD8}" dt="2023-10-16T13:22:51.766" v="8" actId="478"/>
          <ac:graphicFrameMkLst>
            <pc:docMk/>
            <pc:sldMk cId="2458533472" sldId="270"/>
            <ac:graphicFrameMk id="6" creationId="{FF9A55BC-BE11-27BB-8E3A-ADAB73D44F01}"/>
          </ac:graphicFrameMkLst>
        </pc:graphicFrameChg>
        <pc:picChg chg="add mod">
          <ac:chgData name="Ruiying Yang (Nokia)" userId="c89d19a3-2ee7-44e1-bc2d-56fe9121f688" providerId="ADAL" clId="{77B44A69-1110-4F9C-AB01-AF955CF70DD8}" dt="2023-10-17T11:05:31.626" v="23" actId="1076"/>
          <ac:picMkLst>
            <pc:docMk/>
            <pc:sldMk cId="2458533472" sldId="270"/>
            <ac:picMk id="4" creationId="{F28367E8-48FD-C6AB-F0E5-24906B28636B}"/>
          </ac:picMkLst>
        </pc:picChg>
        <pc:picChg chg="del mod">
          <ac:chgData name="Ruiying Yang (Nokia)" userId="c89d19a3-2ee7-44e1-bc2d-56fe9121f688" providerId="ADAL" clId="{77B44A69-1110-4F9C-AB01-AF955CF70DD8}" dt="2023-10-17T11:08:01.800" v="26" actId="478"/>
          <ac:picMkLst>
            <pc:docMk/>
            <pc:sldMk cId="2458533472" sldId="270"/>
            <ac:picMk id="5" creationId="{F28367E8-48FD-C6AB-F0E5-24906B28636B}"/>
          </ac:picMkLst>
        </pc:picChg>
        <pc:picChg chg="add mod">
          <ac:chgData name="Ruiying Yang (Nokia)" userId="c89d19a3-2ee7-44e1-bc2d-56fe9121f688" providerId="ADAL" clId="{77B44A69-1110-4F9C-AB01-AF955CF70DD8}" dt="2023-10-17T11:08:20.655" v="31" actId="14100"/>
          <ac:picMkLst>
            <pc:docMk/>
            <pc:sldMk cId="2458533472" sldId="270"/>
            <ac:picMk id="6" creationId="{7F98401E-C0A6-D606-A9F7-02E1E1E1D8C0}"/>
          </ac:picMkLst>
        </pc:picChg>
        <pc:picChg chg="add del mod">
          <ac:chgData name="Ruiying Yang (Nokia)" userId="c89d19a3-2ee7-44e1-bc2d-56fe9121f688" providerId="ADAL" clId="{77B44A69-1110-4F9C-AB01-AF955CF70DD8}" dt="2023-10-17T11:05:06.658" v="17" actId="478"/>
          <ac:picMkLst>
            <pc:docMk/>
            <pc:sldMk cId="2458533472" sldId="270"/>
            <ac:picMk id="7" creationId="{9BED6676-021D-F274-FBC0-D040DE042C66}"/>
          </ac:picMkLst>
        </pc:picChg>
      </pc:sldChg>
    </pc:docChg>
  </pc:docChgLst>
  <pc:docChgLst>
    <pc:chgData name="Santamaria Gomez, Maria (Nokia - FI/Tampere)" userId="ef363350-41f0-49d0-b00b-1b03f45a5c5a" providerId="ADAL" clId="{B8485972-8A99-43BB-89F1-08CE6E72B315}"/>
    <pc:docChg chg="modSld">
      <pc:chgData name="Santamaria Gomez, Maria (Nokia - FI/Tampere)" userId="ef363350-41f0-49d0-b00b-1b03f45a5c5a" providerId="ADAL" clId="{B8485972-8A99-43BB-89F1-08CE6E72B315}" dt="2023-10-16T13:48:14.632" v="22" actId="20577"/>
      <pc:docMkLst>
        <pc:docMk/>
      </pc:docMkLst>
      <pc:sldChg chg="addSp modSp mod">
        <pc:chgData name="Santamaria Gomez, Maria (Nokia - FI/Tampere)" userId="ef363350-41f0-49d0-b00b-1b03f45a5c5a" providerId="ADAL" clId="{B8485972-8A99-43BB-89F1-08CE6E72B315}" dt="2023-10-16T13:48:14.632" v="22" actId="20577"/>
        <pc:sldMkLst>
          <pc:docMk/>
          <pc:sldMk cId="2458533472" sldId="270"/>
        </pc:sldMkLst>
        <pc:spChg chg="mod">
          <ac:chgData name="Santamaria Gomez, Maria (Nokia - FI/Tampere)" userId="ef363350-41f0-49d0-b00b-1b03f45a5c5a" providerId="ADAL" clId="{B8485972-8A99-43BB-89F1-08CE6E72B315}" dt="2023-10-16T13:48:14.632" v="22" actId="20577"/>
          <ac:spMkLst>
            <pc:docMk/>
            <pc:sldMk cId="2458533472" sldId="270"/>
            <ac:spMk id="3" creationId="{7BA4D915-9BA2-BA74-9BC6-A0F689E76E30}"/>
          </ac:spMkLst>
        </pc:spChg>
        <pc:spChg chg="add mod ord">
          <ac:chgData name="Santamaria Gomez, Maria (Nokia - FI/Tampere)" userId="ef363350-41f0-49d0-b00b-1b03f45a5c5a" providerId="ADAL" clId="{B8485972-8A99-43BB-89F1-08CE6E72B315}" dt="2023-10-16T13:48:00.930" v="11" actId="167"/>
          <ac:spMkLst>
            <pc:docMk/>
            <pc:sldMk cId="2458533472" sldId="270"/>
            <ac:spMk id="4" creationId="{40C2340F-A45C-3BB1-A608-812BCBF7AD35}"/>
          </ac:spMkLst>
        </pc:spChg>
        <pc:picChg chg="mod">
          <ac:chgData name="Santamaria Gomez, Maria (Nokia - FI/Tampere)" userId="ef363350-41f0-49d0-b00b-1b03f45a5c5a" providerId="ADAL" clId="{B8485972-8A99-43BB-89F1-08CE6E72B315}" dt="2023-10-16T13:48:05.959" v="12" actId="1076"/>
          <ac:picMkLst>
            <pc:docMk/>
            <pc:sldMk cId="2458533472" sldId="270"/>
            <ac:picMk id="7" creationId="{9BED6676-021D-F274-FBC0-D040DE042C66}"/>
          </ac:picMkLst>
        </pc:picChg>
      </pc:sldChg>
    </pc:docChg>
  </pc:docChgLst>
  <pc:docChgLst>
    <pc:chgData name="Maria Santamaria Gomez (Nokia)" userId="ef363350-41f0-49d0-b00b-1b03f45a5c5a" providerId="ADAL" clId="{A68E3F90-56A8-4CE5-80CF-3B07E4EA6537}"/>
    <pc:docChg chg="addSld modSld">
      <pc:chgData name="Maria Santamaria Gomez (Nokia)" userId="ef363350-41f0-49d0-b00b-1b03f45a5c5a" providerId="ADAL" clId="{A68E3F90-56A8-4CE5-80CF-3B07E4EA6537}" dt="2023-10-16T12:16:29.952" v="119" actId="20577"/>
      <pc:docMkLst>
        <pc:docMk/>
      </pc:docMkLst>
      <pc:sldChg chg="modSp new mod">
        <pc:chgData name="Maria Santamaria Gomez (Nokia)" userId="ef363350-41f0-49d0-b00b-1b03f45a5c5a" providerId="ADAL" clId="{A68E3F90-56A8-4CE5-80CF-3B07E4EA6537}" dt="2023-10-16T12:16:29.952" v="119" actId="20577"/>
        <pc:sldMkLst>
          <pc:docMk/>
          <pc:sldMk cId="2458533472" sldId="270"/>
        </pc:sldMkLst>
        <pc:spChg chg="mod">
          <ac:chgData name="Maria Santamaria Gomez (Nokia)" userId="ef363350-41f0-49d0-b00b-1b03f45a5c5a" providerId="ADAL" clId="{A68E3F90-56A8-4CE5-80CF-3B07E4EA6537}" dt="2023-10-16T12:15:20.442" v="15" actId="20577"/>
          <ac:spMkLst>
            <pc:docMk/>
            <pc:sldMk cId="2458533472" sldId="270"/>
            <ac:spMk id="2" creationId="{7421C089-4F4E-3A62-EEA1-DCBFE99D61CA}"/>
          </ac:spMkLst>
        </pc:spChg>
        <pc:spChg chg="mod">
          <ac:chgData name="Maria Santamaria Gomez (Nokia)" userId="ef363350-41f0-49d0-b00b-1b03f45a5c5a" providerId="ADAL" clId="{A68E3F90-56A8-4CE5-80CF-3B07E4EA6537}" dt="2023-10-16T12:16:29.952" v="119" actId="20577"/>
          <ac:spMkLst>
            <pc:docMk/>
            <pc:sldMk cId="2458533472" sldId="270"/>
            <ac:spMk id="3" creationId="{7BA4D915-9BA2-BA74-9BC6-A0F689E76E30}"/>
          </ac:spMkLst>
        </pc:spChg>
      </pc:sldChg>
    </pc:docChg>
  </pc:docChgLst>
  <pc:docChgLst>
    <pc:chgData name="Francesco Cricri (Nokia)" userId="bbdc72fd-8947-49d9-979f-f14e2cd94e80" providerId="ADAL" clId="{29A977ED-2807-4C74-9CAB-3109E8935D7F}"/>
    <pc:docChg chg="undo redo custSel modSld">
      <pc:chgData name="Francesco Cricri (Nokia)" userId="bbdc72fd-8947-49d9-979f-f14e2cd94e80" providerId="ADAL" clId="{29A977ED-2807-4C74-9CAB-3109E8935D7F}" dt="2023-10-14T06:52:33.716" v="529" actId="20577"/>
      <pc:docMkLst>
        <pc:docMk/>
      </pc:docMkLst>
      <pc:sldChg chg="modSp mod">
        <pc:chgData name="Francesco Cricri (Nokia)" userId="bbdc72fd-8947-49d9-979f-f14e2cd94e80" providerId="ADAL" clId="{29A977ED-2807-4C74-9CAB-3109E8935D7F}" dt="2023-10-14T06:52:33.716" v="529" actId="20577"/>
        <pc:sldMkLst>
          <pc:docMk/>
          <pc:sldMk cId="2479705979" sldId="258"/>
        </pc:sldMkLst>
        <pc:spChg chg="mod">
          <ac:chgData name="Francesco Cricri (Nokia)" userId="bbdc72fd-8947-49d9-979f-f14e2cd94e80" providerId="ADAL" clId="{29A977ED-2807-4C74-9CAB-3109E8935D7F}" dt="2023-10-14T06:52:33.716" v="529" actId="20577"/>
          <ac:spMkLst>
            <pc:docMk/>
            <pc:sldMk cId="2479705979" sldId="258"/>
            <ac:spMk id="6" creationId="{99DD56C7-10A1-4E31-AC94-282880FD107B}"/>
          </ac:spMkLst>
        </pc:spChg>
      </pc:sldChg>
      <pc:sldChg chg="modSp mod">
        <pc:chgData name="Francesco Cricri (Nokia)" userId="bbdc72fd-8947-49d9-979f-f14e2cd94e80" providerId="ADAL" clId="{29A977ED-2807-4C74-9CAB-3109E8935D7F}" dt="2023-10-13T09:27:33.956" v="109" actId="20577"/>
        <pc:sldMkLst>
          <pc:docMk/>
          <pc:sldMk cId="2853971692" sldId="259"/>
        </pc:sldMkLst>
        <pc:spChg chg="mod">
          <ac:chgData name="Francesco Cricri (Nokia)" userId="bbdc72fd-8947-49d9-979f-f14e2cd94e80" providerId="ADAL" clId="{29A977ED-2807-4C74-9CAB-3109E8935D7F}" dt="2023-10-13T09:27:33.956" v="109" actId="20577"/>
          <ac:spMkLst>
            <pc:docMk/>
            <pc:sldMk cId="2853971692" sldId="259"/>
            <ac:spMk id="6" creationId="{A2583CF8-D701-49DC-A4CA-90C01F282503}"/>
          </ac:spMkLst>
        </pc:spChg>
      </pc:sldChg>
      <pc:sldChg chg="modSp mod">
        <pc:chgData name="Francesco Cricri (Nokia)" userId="bbdc72fd-8947-49d9-979f-f14e2cd94e80" providerId="ADAL" clId="{29A977ED-2807-4C74-9CAB-3109E8935D7F}" dt="2023-10-14T06:01:03.877" v="216" actId="113"/>
        <pc:sldMkLst>
          <pc:docMk/>
          <pc:sldMk cId="3609871748" sldId="267"/>
        </pc:sldMkLst>
        <pc:spChg chg="mod">
          <ac:chgData name="Francesco Cricri (Nokia)" userId="bbdc72fd-8947-49d9-979f-f14e2cd94e80" providerId="ADAL" clId="{29A977ED-2807-4C74-9CAB-3109E8935D7F}" dt="2023-10-14T06:01:03.877" v="216" actId="113"/>
          <ac:spMkLst>
            <pc:docMk/>
            <pc:sldMk cId="3609871748" sldId="267"/>
            <ac:spMk id="6" creationId="{907EF750-2FD0-46AA-984C-E069BF4CC339}"/>
          </ac:spMkLst>
        </pc:spChg>
      </pc:sldChg>
      <pc:sldChg chg="modSp mod">
        <pc:chgData name="Francesco Cricri (Nokia)" userId="bbdc72fd-8947-49d9-979f-f14e2cd94e80" providerId="ADAL" clId="{29A977ED-2807-4C74-9CAB-3109E8935D7F}" dt="2023-10-14T06:00:33.890" v="215" actId="14734"/>
        <pc:sldMkLst>
          <pc:docMk/>
          <pc:sldMk cId="1997460502" sldId="269"/>
        </pc:sldMkLst>
        <pc:spChg chg="mod">
          <ac:chgData name="Francesco Cricri (Nokia)" userId="bbdc72fd-8947-49d9-979f-f14e2cd94e80" providerId="ADAL" clId="{29A977ED-2807-4C74-9CAB-3109E8935D7F}" dt="2023-10-14T05:59:32.940" v="209" actId="1076"/>
          <ac:spMkLst>
            <pc:docMk/>
            <pc:sldMk cId="1997460502" sldId="269"/>
            <ac:spMk id="9" creationId="{1ABD2BF0-210D-4B10-9C4D-8D1E45CDC75D}"/>
          </ac:spMkLst>
        </pc:spChg>
        <pc:graphicFrameChg chg="modGraphic">
          <ac:chgData name="Francesco Cricri (Nokia)" userId="bbdc72fd-8947-49d9-979f-f14e2cd94e80" providerId="ADAL" clId="{29A977ED-2807-4C74-9CAB-3109E8935D7F}" dt="2023-10-14T06:00:33.890" v="215" actId="14734"/>
          <ac:graphicFrameMkLst>
            <pc:docMk/>
            <pc:sldMk cId="1997460502" sldId="269"/>
            <ac:graphicFrameMk id="5" creationId="{AC291F26-9666-4047-B723-43F2D2A54BD1}"/>
          </ac:graphicFrameMkLst>
        </pc:graphicFrameChg>
        <pc:graphicFrameChg chg="mod modGraphic">
          <ac:chgData name="Francesco Cricri (Nokia)" userId="bbdc72fd-8947-49d9-979f-f14e2cd94e80" providerId="ADAL" clId="{29A977ED-2807-4C74-9CAB-3109E8935D7F}" dt="2023-10-14T06:00:19.865" v="214" actId="14734"/>
          <ac:graphicFrameMkLst>
            <pc:docMk/>
            <pc:sldMk cId="1997460502" sldId="269"/>
            <ac:graphicFrameMk id="6" creationId="{E7BCCDD2-8C8E-4996-A349-0A340B507EF9}"/>
          </ac:graphicFrameMkLst>
        </pc:graphicFrameChg>
        <pc:graphicFrameChg chg="mod modGraphic">
          <ac:chgData name="Francesco Cricri (Nokia)" userId="bbdc72fd-8947-49d9-979f-f14e2cd94e80" providerId="ADAL" clId="{29A977ED-2807-4C74-9CAB-3109E8935D7F}" dt="2023-10-14T05:59:26.299" v="208" actId="14734"/>
          <ac:graphicFrameMkLst>
            <pc:docMk/>
            <pc:sldMk cId="1997460502" sldId="269"/>
            <ac:graphicFrameMk id="7" creationId="{7DC61472-31E9-4B17-AA43-752988A18916}"/>
          </ac:graphicFrameMkLst>
        </pc:graphicFrameChg>
      </pc:sldChg>
    </pc:docChg>
  </pc:docChgLst>
  <pc:docChgLst>
    <pc:chgData name="Maria Santamaria Gomez (Nokia)" userId="ef363350-41f0-49d0-b00b-1b03f45a5c5a" providerId="ADAL" clId="{B8485972-8A99-43BB-89F1-08CE6E72B315}"/>
    <pc:docChg chg="custSel modSld">
      <pc:chgData name="Maria Santamaria Gomez (Nokia)" userId="ef363350-41f0-49d0-b00b-1b03f45a5c5a" providerId="ADAL" clId="{B8485972-8A99-43BB-89F1-08CE6E72B315}" dt="2023-10-17T10:21:03.346" v="212" actId="113"/>
      <pc:docMkLst>
        <pc:docMk/>
      </pc:docMkLst>
      <pc:sldChg chg="modSp mod">
        <pc:chgData name="Maria Santamaria Gomez (Nokia)" userId="ef363350-41f0-49d0-b00b-1b03f45a5c5a" providerId="ADAL" clId="{B8485972-8A99-43BB-89F1-08CE6E72B315}" dt="2023-10-17T10:21:03.346" v="212" actId="113"/>
        <pc:sldMkLst>
          <pc:docMk/>
          <pc:sldMk cId="2458533472" sldId="270"/>
        </pc:sldMkLst>
        <pc:spChg chg="mod">
          <ac:chgData name="Maria Santamaria Gomez (Nokia)" userId="ef363350-41f0-49d0-b00b-1b03f45a5c5a" providerId="ADAL" clId="{B8485972-8A99-43BB-89F1-08CE6E72B315}" dt="2023-10-17T10:21:03.346" v="212" actId="113"/>
          <ac:spMkLst>
            <pc:docMk/>
            <pc:sldMk cId="2458533472" sldId="270"/>
            <ac:spMk id="4" creationId="{40C2340F-A45C-3BB1-A608-812BCBF7AD35}"/>
          </ac:spMkLst>
        </pc:spChg>
        <pc:picChg chg="mod">
          <ac:chgData name="Maria Santamaria Gomez (Nokia)" userId="ef363350-41f0-49d0-b00b-1b03f45a5c5a" providerId="ADAL" clId="{B8485972-8A99-43BB-89F1-08CE6E72B315}" dt="2023-10-17T10:20:00.832" v="87" actId="1076"/>
          <ac:picMkLst>
            <pc:docMk/>
            <pc:sldMk cId="2458533472" sldId="270"/>
            <ac:picMk id="7" creationId="{9BED6676-021D-F274-FBC0-D040DE042C66}"/>
          </ac:picMkLst>
        </pc:picChg>
      </pc:sldChg>
    </pc:docChg>
  </pc:docChgLst>
  <pc:docChgLst>
    <pc:chgData name="Maria Santamaria Gomez (Nokia)" userId="ef363350-41f0-49d0-b00b-1b03f45a5c5a" providerId="ADAL" clId="{9B6C3797-099C-4E8D-B687-4420587215A5}"/>
    <pc:docChg chg="undo custSel addSld delSld modSld sldOrd">
      <pc:chgData name="Maria Santamaria Gomez (Nokia)" userId="ef363350-41f0-49d0-b00b-1b03f45a5c5a" providerId="ADAL" clId="{9B6C3797-099C-4E8D-B687-4420587215A5}" dt="2023-10-14T06:21:30" v="2379" actId="6549"/>
      <pc:docMkLst>
        <pc:docMk/>
      </pc:docMkLst>
      <pc:sldChg chg="delSp new mod modClrScheme chgLayout">
        <pc:chgData name="Maria Santamaria Gomez (Nokia)" userId="ef363350-41f0-49d0-b00b-1b03f45a5c5a" providerId="ADAL" clId="{9B6C3797-099C-4E8D-B687-4420587215A5}" dt="2023-10-13T08:22:23.704" v="20" actId="700"/>
        <pc:sldMkLst>
          <pc:docMk/>
          <pc:sldMk cId="3796398546" sldId="257"/>
        </pc:sldMkLst>
        <pc:spChg chg="del">
          <ac:chgData name="Maria Santamaria Gomez (Nokia)" userId="ef363350-41f0-49d0-b00b-1b03f45a5c5a" providerId="ADAL" clId="{9B6C3797-099C-4E8D-B687-4420587215A5}" dt="2023-10-13T08:22:23.704" v="20" actId="700"/>
          <ac:spMkLst>
            <pc:docMk/>
            <pc:sldMk cId="3796398546" sldId="257"/>
            <ac:spMk id="2" creationId="{8591DF30-CEE4-4E56-81EF-31BF359C20FF}"/>
          </ac:spMkLst>
        </pc:spChg>
        <pc:spChg chg="del">
          <ac:chgData name="Maria Santamaria Gomez (Nokia)" userId="ef363350-41f0-49d0-b00b-1b03f45a5c5a" providerId="ADAL" clId="{9B6C3797-099C-4E8D-B687-4420587215A5}" dt="2023-10-13T08:22:23.704" v="20" actId="700"/>
          <ac:spMkLst>
            <pc:docMk/>
            <pc:sldMk cId="3796398546" sldId="257"/>
            <ac:spMk id="3" creationId="{C8930DB1-94D8-43B7-9EA7-A40D537FA14E}"/>
          </ac:spMkLst>
        </pc:spChg>
      </pc:sldChg>
      <pc:sldChg chg="addSp delSp modSp new del mod modClrScheme chgLayout">
        <pc:chgData name="Maria Santamaria Gomez (Nokia)" userId="ef363350-41f0-49d0-b00b-1b03f45a5c5a" providerId="ADAL" clId="{9B6C3797-099C-4E8D-B687-4420587215A5}" dt="2023-10-13T08:22:19.913" v="18" actId="47"/>
        <pc:sldMkLst>
          <pc:docMk/>
          <pc:sldMk cId="3871483527" sldId="257"/>
        </pc:sldMkLst>
        <pc:spChg chg="del">
          <ac:chgData name="Maria Santamaria Gomez (Nokia)" userId="ef363350-41f0-49d0-b00b-1b03f45a5c5a" providerId="ADAL" clId="{9B6C3797-099C-4E8D-B687-4420587215A5}" dt="2023-10-13T08:22:05.265" v="1" actId="700"/>
          <ac:spMkLst>
            <pc:docMk/>
            <pc:sldMk cId="3871483527" sldId="257"/>
            <ac:spMk id="2" creationId="{E29CB4C3-682F-4421-A042-3C09ECB76B8D}"/>
          </ac:spMkLst>
        </pc:spChg>
        <pc:spChg chg="del mod ord">
          <ac:chgData name="Maria Santamaria Gomez (Nokia)" userId="ef363350-41f0-49d0-b00b-1b03f45a5c5a" providerId="ADAL" clId="{9B6C3797-099C-4E8D-B687-4420587215A5}" dt="2023-10-13T08:22:05.265" v="1" actId="700"/>
          <ac:spMkLst>
            <pc:docMk/>
            <pc:sldMk cId="3871483527" sldId="257"/>
            <ac:spMk id="3" creationId="{223238DE-C9E3-4CD2-B28C-5ABBA239562E}"/>
          </ac:spMkLst>
        </pc:spChg>
        <pc:spChg chg="add mod ord">
          <ac:chgData name="Maria Santamaria Gomez (Nokia)" userId="ef363350-41f0-49d0-b00b-1b03f45a5c5a" providerId="ADAL" clId="{9B6C3797-099C-4E8D-B687-4420587215A5}" dt="2023-10-13T08:22:14.639" v="17" actId="20577"/>
          <ac:spMkLst>
            <pc:docMk/>
            <pc:sldMk cId="3871483527" sldId="257"/>
            <ac:spMk id="4" creationId="{7095DA40-60F0-4AC3-9D2A-66873E79B2C7}"/>
          </ac:spMkLst>
        </pc:spChg>
        <pc:spChg chg="add mod ord">
          <ac:chgData name="Maria Santamaria Gomez (Nokia)" userId="ef363350-41f0-49d0-b00b-1b03f45a5c5a" providerId="ADAL" clId="{9B6C3797-099C-4E8D-B687-4420587215A5}" dt="2023-10-13T08:22:05.265" v="1" actId="700"/>
          <ac:spMkLst>
            <pc:docMk/>
            <pc:sldMk cId="3871483527" sldId="257"/>
            <ac:spMk id="5" creationId="{EC5DD3FA-3FFD-474C-A1EB-A1A36BADCE95}"/>
          </ac:spMkLst>
        </pc:spChg>
      </pc:sldChg>
      <pc:sldChg chg="addSp delSp modSp new mod modClrScheme chgLayout">
        <pc:chgData name="Maria Santamaria Gomez (Nokia)" userId="ef363350-41f0-49d0-b00b-1b03f45a5c5a" providerId="ADAL" clId="{9B6C3797-099C-4E8D-B687-4420587215A5}" dt="2023-10-13T08:35:13.870" v="1353" actId="113"/>
        <pc:sldMkLst>
          <pc:docMk/>
          <pc:sldMk cId="2479705979" sldId="258"/>
        </pc:sldMkLst>
        <pc:spChg chg="del">
          <ac:chgData name="Maria Santamaria Gomez (Nokia)" userId="ef363350-41f0-49d0-b00b-1b03f45a5c5a" providerId="ADAL" clId="{9B6C3797-099C-4E8D-B687-4420587215A5}" dt="2023-10-13T08:22:31.549" v="22" actId="700"/>
          <ac:spMkLst>
            <pc:docMk/>
            <pc:sldMk cId="2479705979" sldId="258"/>
            <ac:spMk id="2" creationId="{FE2E8D46-339B-43A7-809E-CB3D7C236CEF}"/>
          </ac:spMkLst>
        </pc:spChg>
        <pc:spChg chg="del mod ord">
          <ac:chgData name="Maria Santamaria Gomez (Nokia)" userId="ef363350-41f0-49d0-b00b-1b03f45a5c5a" providerId="ADAL" clId="{9B6C3797-099C-4E8D-B687-4420587215A5}" dt="2023-10-13T08:22:31.549" v="22" actId="700"/>
          <ac:spMkLst>
            <pc:docMk/>
            <pc:sldMk cId="2479705979" sldId="258"/>
            <ac:spMk id="3" creationId="{33A3AB43-3926-4A35-B4AA-FD14DA5BB776}"/>
          </ac:spMkLst>
        </pc:spChg>
        <pc:spChg chg="add mod ord">
          <ac:chgData name="Maria Santamaria Gomez (Nokia)" userId="ef363350-41f0-49d0-b00b-1b03f45a5c5a" providerId="ADAL" clId="{9B6C3797-099C-4E8D-B687-4420587215A5}" dt="2023-10-13T08:33:48.939" v="1102" actId="20577"/>
          <ac:spMkLst>
            <pc:docMk/>
            <pc:sldMk cId="2479705979" sldId="258"/>
            <ac:spMk id="4" creationId="{1D195BE2-20E9-47F0-9639-F5094E226881}"/>
          </ac:spMkLst>
        </pc:spChg>
        <pc:spChg chg="add mod ord">
          <ac:chgData name="Maria Santamaria Gomez (Nokia)" userId="ef363350-41f0-49d0-b00b-1b03f45a5c5a" providerId="ADAL" clId="{9B6C3797-099C-4E8D-B687-4420587215A5}" dt="2023-10-13T08:22:31.549" v="22" actId="700"/>
          <ac:spMkLst>
            <pc:docMk/>
            <pc:sldMk cId="2479705979" sldId="258"/>
            <ac:spMk id="5" creationId="{FE33F081-00CA-4B4F-B799-349E3693B635}"/>
          </ac:spMkLst>
        </pc:spChg>
        <pc:spChg chg="add mod ord">
          <ac:chgData name="Maria Santamaria Gomez (Nokia)" userId="ef363350-41f0-49d0-b00b-1b03f45a5c5a" providerId="ADAL" clId="{9B6C3797-099C-4E8D-B687-4420587215A5}" dt="2023-10-13T08:35:13.870" v="1353" actId="113"/>
          <ac:spMkLst>
            <pc:docMk/>
            <pc:sldMk cId="2479705979" sldId="258"/>
            <ac:spMk id="6" creationId="{99DD56C7-10A1-4E31-AC94-282880FD107B}"/>
          </ac:spMkLst>
        </pc:spChg>
      </pc:sldChg>
      <pc:sldChg chg="addSp delSp modSp new mod modClrScheme chgLayout">
        <pc:chgData name="Maria Santamaria Gomez (Nokia)" userId="ef363350-41f0-49d0-b00b-1b03f45a5c5a" providerId="ADAL" clId="{9B6C3797-099C-4E8D-B687-4420587215A5}" dt="2023-10-14T06:21:30" v="2379" actId="6549"/>
        <pc:sldMkLst>
          <pc:docMk/>
          <pc:sldMk cId="2853971692" sldId="259"/>
        </pc:sldMkLst>
        <pc:spChg chg="del">
          <ac:chgData name="Maria Santamaria Gomez (Nokia)" userId="ef363350-41f0-49d0-b00b-1b03f45a5c5a" providerId="ADAL" clId="{9B6C3797-099C-4E8D-B687-4420587215A5}" dt="2023-10-13T08:22:41.555" v="38" actId="700"/>
          <ac:spMkLst>
            <pc:docMk/>
            <pc:sldMk cId="2853971692" sldId="259"/>
            <ac:spMk id="2" creationId="{1877B181-C955-4D1A-AEAB-75812D016DCC}"/>
          </ac:spMkLst>
        </pc:spChg>
        <pc:spChg chg="del mod ord">
          <ac:chgData name="Maria Santamaria Gomez (Nokia)" userId="ef363350-41f0-49d0-b00b-1b03f45a5c5a" providerId="ADAL" clId="{9B6C3797-099C-4E8D-B687-4420587215A5}" dt="2023-10-13T08:22:41.555" v="38" actId="700"/>
          <ac:spMkLst>
            <pc:docMk/>
            <pc:sldMk cId="2853971692" sldId="259"/>
            <ac:spMk id="3" creationId="{FEC79916-E8D3-4B6E-AA7C-D7B06C577151}"/>
          </ac:spMkLst>
        </pc:spChg>
        <pc:spChg chg="add mod ord">
          <ac:chgData name="Maria Santamaria Gomez (Nokia)" userId="ef363350-41f0-49d0-b00b-1b03f45a5c5a" providerId="ADAL" clId="{9B6C3797-099C-4E8D-B687-4420587215A5}" dt="2023-10-13T09:42:06.979" v="1403" actId="20577"/>
          <ac:spMkLst>
            <pc:docMk/>
            <pc:sldMk cId="2853971692" sldId="259"/>
            <ac:spMk id="4" creationId="{2929301B-32FE-498B-9F30-F467BC872AA0}"/>
          </ac:spMkLst>
        </pc:spChg>
        <pc:spChg chg="add mod ord">
          <ac:chgData name="Maria Santamaria Gomez (Nokia)" userId="ef363350-41f0-49d0-b00b-1b03f45a5c5a" providerId="ADAL" clId="{9B6C3797-099C-4E8D-B687-4420587215A5}" dt="2023-10-14T06:21:30" v="2379" actId="6549"/>
          <ac:spMkLst>
            <pc:docMk/>
            <pc:sldMk cId="2853971692" sldId="259"/>
            <ac:spMk id="5" creationId="{283710AF-A432-47DA-876B-13AA5068EF9C}"/>
          </ac:spMkLst>
        </pc:spChg>
        <pc:spChg chg="add mod ord">
          <ac:chgData name="Maria Santamaria Gomez (Nokia)" userId="ef363350-41f0-49d0-b00b-1b03f45a5c5a" providerId="ADAL" clId="{9B6C3797-099C-4E8D-B687-4420587215A5}" dt="2023-10-14T06:21:27.186" v="2378" actId="20577"/>
          <ac:spMkLst>
            <pc:docMk/>
            <pc:sldMk cId="2853971692" sldId="259"/>
            <ac:spMk id="6" creationId="{A2583CF8-D701-49DC-A4CA-90C01F282503}"/>
          </ac:spMkLst>
        </pc:spChg>
        <pc:picChg chg="add del mod">
          <ac:chgData name="Maria Santamaria Gomez (Nokia)" userId="ef363350-41f0-49d0-b00b-1b03f45a5c5a" providerId="ADAL" clId="{9B6C3797-099C-4E8D-B687-4420587215A5}" dt="2023-10-14T06:17:18.246" v="2291" actId="478"/>
          <ac:picMkLst>
            <pc:docMk/>
            <pc:sldMk cId="2853971692" sldId="259"/>
            <ac:picMk id="3" creationId="{BFECFC3D-9602-43A7-B247-72BD3E2F8AD3}"/>
          </ac:picMkLst>
        </pc:picChg>
        <pc:picChg chg="add mod modCrop">
          <ac:chgData name="Maria Santamaria Gomez (Nokia)" userId="ef363350-41f0-49d0-b00b-1b03f45a5c5a" providerId="ADAL" clId="{9B6C3797-099C-4E8D-B687-4420587215A5}" dt="2023-10-14T06:18:47.191" v="2315" actId="1076"/>
          <ac:picMkLst>
            <pc:docMk/>
            <pc:sldMk cId="2853971692" sldId="259"/>
            <ac:picMk id="7" creationId="{A0527242-6260-4664-B005-CB896B72F288}"/>
          </ac:picMkLst>
        </pc:picChg>
        <pc:picChg chg="add mod">
          <ac:chgData name="Maria Santamaria Gomez (Nokia)" userId="ef363350-41f0-49d0-b00b-1b03f45a5c5a" providerId="ADAL" clId="{9B6C3797-099C-4E8D-B687-4420587215A5}" dt="2023-10-14T06:21:11.149" v="2325" actId="1076"/>
          <ac:picMkLst>
            <pc:docMk/>
            <pc:sldMk cId="2853971692" sldId="259"/>
            <ac:picMk id="8" creationId="{60ADA434-80E6-4BB1-9B67-0B0562163FF9}"/>
          </ac:picMkLst>
        </pc:picChg>
      </pc:sldChg>
      <pc:sldChg chg="modSp add mod ord">
        <pc:chgData name="Maria Santamaria Gomez (Nokia)" userId="ef363350-41f0-49d0-b00b-1b03f45a5c5a" providerId="ADAL" clId="{9B6C3797-099C-4E8D-B687-4420587215A5}" dt="2023-10-13T08:28:59.528" v="437" actId="6549"/>
        <pc:sldMkLst>
          <pc:docMk/>
          <pc:sldMk cId="2545850210" sldId="260"/>
        </pc:sldMkLst>
        <pc:spChg chg="mod">
          <ac:chgData name="Maria Santamaria Gomez (Nokia)" userId="ef363350-41f0-49d0-b00b-1b03f45a5c5a" providerId="ADAL" clId="{9B6C3797-099C-4E8D-B687-4420587215A5}" dt="2023-10-13T08:28:57.117" v="436" actId="20577"/>
          <ac:spMkLst>
            <pc:docMk/>
            <pc:sldMk cId="2545850210" sldId="260"/>
            <ac:spMk id="4" creationId="{12F30CB1-B529-4B47-82C8-4B46A4494212}"/>
          </ac:spMkLst>
        </pc:spChg>
        <pc:spChg chg="mod">
          <ac:chgData name="Maria Santamaria Gomez (Nokia)" userId="ef363350-41f0-49d0-b00b-1b03f45a5c5a" providerId="ADAL" clId="{9B6C3797-099C-4E8D-B687-4420587215A5}" dt="2023-10-13T08:28:59.528" v="437" actId="6549"/>
          <ac:spMkLst>
            <pc:docMk/>
            <pc:sldMk cId="2545850210" sldId="260"/>
            <ac:spMk id="5" creationId="{E06E9515-0D3E-4E01-AE33-1F93D245CF1E}"/>
          </ac:spMkLst>
        </pc:spChg>
      </pc:sldChg>
      <pc:sldChg chg="add del">
        <pc:chgData name="Maria Santamaria Gomez (Nokia)" userId="ef363350-41f0-49d0-b00b-1b03f45a5c5a" providerId="ADAL" clId="{9B6C3797-099C-4E8D-B687-4420587215A5}" dt="2023-10-13T08:24:16.480" v="43" actId="2696"/>
        <pc:sldMkLst>
          <pc:docMk/>
          <pc:sldMk cId="2471497651" sldId="267"/>
        </pc:sldMkLst>
      </pc:sldChg>
      <pc:sldChg chg="addSp delSp modSp add mod modClrScheme chgLayout">
        <pc:chgData name="Maria Santamaria Gomez (Nokia)" userId="ef363350-41f0-49d0-b00b-1b03f45a5c5a" providerId="ADAL" clId="{9B6C3797-099C-4E8D-B687-4420587215A5}" dt="2023-10-13T08:28:34.467" v="409" actId="20577"/>
        <pc:sldMkLst>
          <pc:docMk/>
          <pc:sldMk cId="3609871748" sldId="267"/>
        </pc:sldMkLst>
        <pc:spChg chg="add mod ord">
          <ac:chgData name="Maria Santamaria Gomez (Nokia)" userId="ef363350-41f0-49d0-b00b-1b03f45a5c5a" providerId="ADAL" clId="{9B6C3797-099C-4E8D-B687-4420587215A5}" dt="2023-10-13T08:24:30.881" v="47" actId="700"/>
          <ac:spMkLst>
            <pc:docMk/>
            <pc:sldMk cId="3609871748" sldId="267"/>
            <ac:spMk id="2" creationId="{DFBC40ED-C631-4950-84A9-675C9D75DF94}"/>
          </ac:spMkLst>
        </pc:spChg>
        <pc:spChg chg="mod ord">
          <ac:chgData name="Maria Santamaria Gomez (Nokia)" userId="ef363350-41f0-49d0-b00b-1b03f45a5c5a" providerId="ADAL" clId="{9B6C3797-099C-4E8D-B687-4420587215A5}" dt="2023-10-13T08:24:30.881" v="47" actId="700"/>
          <ac:spMkLst>
            <pc:docMk/>
            <pc:sldMk cId="3609871748" sldId="267"/>
            <ac:spMk id="4" creationId="{7FD4279C-B3DA-404B-8C68-B91FA6D9558C}"/>
          </ac:spMkLst>
        </pc:spChg>
        <pc:spChg chg="del mod ord">
          <ac:chgData name="Maria Santamaria Gomez (Nokia)" userId="ef363350-41f0-49d0-b00b-1b03f45a5c5a" providerId="ADAL" clId="{9B6C3797-099C-4E8D-B687-4420587215A5}" dt="2023-10-13T08:24:30.881" v="47" actId="700"/>
          <ac:spMkLst>
            <pc:docMk/>
            <pc:sldMk cId="3609871748" sldId="267"/>
            <ac:spMk id="5" creationId="{E27E31AF-DB76-4363-BB2D-F35FDED1EF29}"/>
          </ac:spMkLst>
        </pc:spChg>
        <pc:spChg chg="mod ord">
          <ac:chgData name="Maria Santamaria Gomez (Nokia)" userId="ef363350-41f0-49d0-b00b-1b03f45a5c5a" providerId="ADAL" clId="{9B6C3797-099C-4E8D-B687-4420587215A5}" dt="2023-10-13T08:28:34.467" v="409" actId="20577"/>
          <ac:spMkLst>
            <pc:docMk/>
            <pc:sldMk cId="3609871748" sldId="267"/>
            <ac:spMk id="6" creationId="{907EF750-2FD0-46AA-984C-E069BF4CC339}"/>
          </ac:spMkLst>
        </pc:spChg>
        <pc:grpChg chg="del">
          <ac:chgData name="Maria Santamaria Gomez (Nokia)" userId="ef363350-41f0-49d0-b00b-1b03f45a5c5a" providerId="ADAL" clId="{9B6C3797-099C-4E8D-B687-4420587215A5}" dt="2023-10-13T08:24:19.829" v="45" actId="478"/>
          <ac:grpSpMkLst>
            <pc:docMk/>
            <pc:sldMk cId="3609871748" sldId="267"/>
            <ac:grpSpMk id="9" creationId="{F5E66273-2753-097B-77C4-3D6FA4BA6F1F}"/>
          </ac:grpSpMkLst>
        </pc:grpChg>
      </pc:sldChg>
      <pc:sldChg chg="addSp modSp new mod modClrScheme chgLayout">
        <pc:chgData name="Maria Santamaria Gomez (Nokia)" userId="ef363350-41f0-49d0-b00b-1b03f45a5c5a" providerId="ADAL" clId="{9B6C3797-099C-4E8D-B687-4420587215A5}" dt="2023-10-13T10:07:02.325" v="2235" actId="6549"/>
        <pc:sldMkLst>
          <pc:docMk/>
          <pc:sldMk cId="3511089745" sldId="268"/>
        </pc:sldMkLst>
        <pc:spChg chg="add mod">
          <ac:chgData name="Maria Santamaria Gomez (Nokia)" userId="ef363350-41f0-49d0-b00b-1b03f45a5c5a" providerId="ADAL" clId="{9B6C3797-099C-4E8D-B687-4420587215A5}" dt="2023-10-13T09:40:55.982" v="1383" actId="20577"/>
          <ac:spMkLst>
            <pc:docMk/>
            <pc:sldMk cId="3511089745" sldId="268"/>
            <ac:spMk id="2" creationId="{D4F2F948-8D34-43C2-8463-0347C2E34E39}"/>
          </ac:spMkLst>
        </pc:spChg>
        <pc:spChg chg="add mod">
          <ac:chgData name="Maria Santamaria Gomez (Nokia)" userId="ef363350-41f0-49d0-b00b-1b03f45a5c5a" providerId="ADAL" clId="{9B6C3797-099C-4E8D-B687-4420587215A5}" dt="2023-10-13T10:03:12.622" v="2100" actId="20577"/>
          <ac:spMkLst>
            <pc:docMk/>
            <pc:sldMk cId="3511089745" sldId="268"/>
            <ac:spMk id="3" creationId="{6BB756CC-0CC1-4505-996C-4748EA69A9FB}"/>
          </ac:spMkLst>
        </pc:spChg>
        <pc:spChg chg="add mod">
          <ac:chgData name="Maria Santamaria Gomez (Nokia)" userId="ef363350-41f0-49d0-b00b-1b03f45a5c5a" providerId="ADAL" clId="{9B6C3797-099C-4E8D-B687-4420587215A5}" dt="2023-10-13T10:02:01.542" v="2018" actId="6549"/>
          <ac:spMkLst>
            <pc:docMk/>
            <pc:sldMk cId="3511089745" sldId="268"/>
            <ac:spMk id="4" creationId="{B53B7D3A-4F43-407E-A55A-0B0018F24A23}"/>
          </ac:spMkLst>
        </pc:spChg>
        <pc:graphicFrameChg chg="add mod modGraphic">
          <ac:chgData name="Maria Santamaria Gomez (Nokia)" userId="ef363350-41f0-49d0-b00b-1b03f45a5c5a" providerId="ADAL" clId="{9B6C3797-099C-4E8D-B687-4420587215A5}" dt="2023-10-13T10:07:02.325" v="2235" actId="6549"/>
          <ac:graphicFrameMkLst>
            <pc:docMk/>
            <pc:sldMk cId="3511089745" sldId="268"/>
            <ac:graphicFrameMk id="5" creationId="{51E47EE2-9FEE-4E2F-9AB9-2199391ACCF1}"/>
          </ac:graphicFrameMkLst>
        </pc:graphicFrameChg>
      </pc:sldChg>
      <pc:sldChg chg="addSp delSp modSp new mod">
        <pc:chgData name="Maria Santamaria Gomez (Nokia)" userId="ef363350-41f0-49d0-b00b-1b03f45a5c5a" providerId="ADAL" clId="{9B6C3797-099C-4E8D-B687-4420587215A5}" dt="2023-10-13T21:08:00.515" v="2283" actId="1076"/>
        <pc:sldMkLst>
          <pc:docMk/>
          <pc:sldMk cId="1997460502" sldId="269"/>
        </pc:sldMkLst>
        <pc:spChg chg="mod">
          <ac:chgData name="Maria Santamaria Gomez (Nokia)" userId="ef363350-41f0-49d0-b00b-1b03f45a5c5a" providerId="ADAL" clId="{9B6C3797-099C-4E8D-B687-4420587215A5}" dt="2023-10-13T21:03:10.065" v="2260" actId="20577"/>
          <ac:spMkLst>
            <pc:docMk/>
            <pc:sldMk cId="1997460502" sldId="269"/>
            <ac:spMk id="2" creationId="{2223A9CA-06AF-4C56-A8EE-D643BDDA3342}"/>
          </ac:spMkLst>
        </pc:spChg>
        <pc:spChg chg="del">
          <ac:chgData name="Maria Santamaria Gomez (Nokia)" userId="ef363350-41f0-49d0-b00b-1b03f45a5c5a" providerId="ADAL" clId="{9B6C3797-099C-4E8D-B687-4420587215A5}" dt="2023-10-13T21:03:46.206" v="2261" actId="478"/>
          <ac:spMkLst>
            <pc:docMk/>
            <pc:sldMk cId="1997460502" sldId="269"/>
            <ac:spMk id="4" creationId="{C9BA9C0E-97AC-4586-B09E-921E0B4BA176}"/>
          </ac:spMkLst>
        </pc:spChg>
        <pc:spChg chg="add mod">
          <ac:chgData name="Maria Santamaria Gomez (Nokia)" userId="ef363350-41f0-49d0-b00b-1b03f45a5c5a" providerId="ADAL" clId="{9B6C3797-099C-4E8D-B687-4420587215A5}" dt="2023-10-13T21:08:00.515" v="2283" actId="1076"/>
          <ac:spMkLst>
            <pc:docMk/>
            <pc:sldMk cId="1997460502" sldId="269"/>
            <ac:spMk id="9" creationId="{1ABD2BF0-210D-4B10-9C4D-8D1E45CDC75D}"/>
          </ac:spMkLst>
        </pc:spChg>
        <pc:graphicFrameChg chg="add mod modGraphic">
          <ac:chgData name="Maria Santamaria Gomez (Nokia)" userId="ef363350-41f0-49d0-b00b-1b03f45a5c5a" providerId="ADAL" clId="{9B6C3797-099C-4E8D-B687-4420587215A5}" dt="2023-10-13T21:04:23.962" v="2265" actId="1076"/>
          <ac:graphicFrameMkLst>
            <pc:docMk/>
            <pc:sldMk cId="1997460502" sldId="269"/>
            <ac:graphicFrameMk id="5" creationId="{AC291F26-9666-4047-B723-43F2D2A54BD1}"/>
          </ac:graphicFrameMkLst>
        </pc:graphicFrameChg>
        <pc:graphicFrameChg chg="add mod modGraphic">
          <ac:chgData name="Maria Santamaria Gomez (Nokia)" userId="ef363350-41f0-49d0-b00b-1b03f45a5c5a" providerId="ADAL" clId="{9B6C3797-099C-4E8D-B687-4420587215A5}" dt="2023-10-13T21:04:57.509" v="2271" actId="1076"/>
          <ac:graphicFrameMkLst>
            <pc:docMk/>
            <pc:sldMk cId="1997460502" sldId="269"/>
            <ac:graphicFrameMk id="6" creationId="{E7BCCDD2-8C8E-4996-A349-0A340B507EF9}"/>
          </ac:graphicFrameMkLst>
        </pc:graphicFrameChg>
        <pc:graphicFrameChg chg="add mod modGraphic">
          <ac:chgData name="Maria Santamaria Gomez (Nokia)" userId="ef363350-41f0-49d0-b00b-1b03f45a5c5a" providerId="ADAL" clId="{9B6C3797-099C-4E8D-B687-4420587215A5}" dt="2023-10-13T21:05:07.604" v="2273" actId="207"/>
          <ac:graphicFrameMkLst>
            <pc:docMk/>
            <pc:sldMk cId="1997460502" sldId="269"/>
            <ac:graphicFrameMk id="7" creationId="{7DC61472-31E9-4B17-AA43-752988A1891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39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208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319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847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543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617236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91078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36DA-F984-45B5-9817-5879A7506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E7C5F-63DB-4310-BB6A-6BBD546DFF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903EC-D6F8-4B47-95F8-FCC2DA82F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DB2C-5AA1-4661-B5B3-4BDF24FC9D0B}" type="datetimeFigureOut">
              <a:rPr lang="en-GB" smtClean="0"/>
              <a:t>17/10/2023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BB27B-709F-48F5-8CF7-084F8EBAF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FE64E-DF7F-4884-AF89-6BF92A659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466E-2E93-4049-9171-1B29D51B08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367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59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65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204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7826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30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639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2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2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2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2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675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79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149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B9FC238-5493-AC7D-8E3E-F2C3BECAE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708" y="1535753"/>
            <a:ext cx="6247215" cy="1659287"/>
          </a:xfrm>
        </p:spPr>
        <p:txBody>
          <a:bodyPr/>
          <a:lstStyle/>
          <a:p>
            <a:r>
              <a:rPr lang="en-US"/>
              <a:t>JVET-AF0056 </a:t>
            </a:r>
            <a:br>
              <a:rPr lang="en-US"/>
            </a:br>
            <a:r>
              <a:rPr lang="en-US"/>
              <a:t>EE1-1.2.2: Content-adaptive LOP filter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AED4AA2-846D-4885-62A7-2CE1A1F6F1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708" y="4079614"/>
            <a:ext cx="5228272" cy="787937"/>
          </a:xfrm>
        </p:spPr>
        <p:txBody>
          <a:bodyPr/>
          <a:lstStyle/>
          <a:p>
            <a:r>
              <a:rPr lang="en-US"/>
              <a:t>R. Yang, M. Santamaria, F. Cricri, H. Zhang, J. Lainema, M. M. Hannuksela, A. Hallapuro</a:t>
            </a:r>
          </a:p>
        </p:txBody>
      </p:sp>
    </p:spTree>
    <p:extLst>
      <p:ext uri="{BB962C8B-B14F-4D97-AF65-F5344CB8AC3E}">
        <p14:creationId xmlns:p14="http://schemas.microsoft.com/office/powerpoint/2010/main" val="3245418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4279C-B3DA-404B-8C68-B91FA6D95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Highlights</a:t>
            </a:r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BC40ED-C631-4950-84A9-675C9D75DF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7EF750-2FD0-46AA-984C-E069BF4CC3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Content adaptation of NN LOP1 filter, via </a:t>
            </a:r>
            <a:r>
              <a:rPr lang="en-US" b="1"/>
              <a:t>overfitting to input test sequence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weight-update is coded with </a:t>
            </a:r>
            <a:r>
              <a:rPr lang="en-US" b="1"/>
              <a:t>MPEG-NNR </a:t>
            </a:r>
            <a:r>
              <a:rPr lang="en-US"/>
              <a:t>and considered in the bitrates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weight-update is signaled within a </a:t>
            </a:r>
            <a:r>
              <a:rPr lang="en-US" b="1"/>
              <a:t>new APS</a:t>
            </a:r>
          </a:p>
          <a:p>
            <a:pPr marL="525744" lvl="1" indent="-285750"/>
            <a:r>
              <a:rPr lang="en-US"/>
              <a:t>Neural network update adaptation parameter set</a:t>
            </a:r>
          </a:p>
          <a:p>
            <a:pPr marL="525744" lvl="1" indent="-285750"/>
            <a:r>
              <a:rPr lang="en-US"/>
              <a:t>One update is signaled per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Results with anchor NNVC-5.0 (NN intra and base NN LOP filters; same as NNVC 6.0): </a:t>
            </a:r>
          </a:p>
          <a:p>
            <a:pPr lvl="2"/>
            <a:r>
              <a:rPr lang="en-US" b="1"/>
              <a:t>-1.19% (Y), -6.40% (</a:t>
            </a:r>
            <a:r>
              <a:rPr lang="en-US" b="1" err="1"/>
              <a:t>Cb</a:t>
            </a:r>
            <a:r>
              <a:rPr lang="en-US" b="1"/>
              <a:t>), -5.49% (Cr)</a:t>
            </a:r>
          </a:p>
        </p:txBody>
      </p:sp>
    </p:spTree>
    <p:extLst>
      <p:ext uri="{BB962C8B-B14F-4D97-AF65-F5344CB8AC3E}">
        <p14:creationId xmlns:p14="http://schemas.microsoft.com/office/powerpoint/2010/main" val="3609871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30CB1-B529-4B47-82C8-4B46A44942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Over-fitting of LOP1 filter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E9515-0D3E-4E01-AE33-1F93D245CF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0774AC0-1CBD-492E-B39E-52619C560BA7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Content-adaptation is achieved by means of neural-network over-fitting on each test video and configuration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model to be over-fitted is selected as the base model (one out of four) with the highest PSNR gain</a:t>
                </a:r>
                <a:endParaRPr lang="en-GB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Only a subset of parameters (multipliers) are over-fitted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d>
                        <m:dPr>
                          <m:ctrlPr>
                            <a:rPr lang="en-GB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GB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𝑊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∙</m:t>
                          </m:r>
                          <m:r>
                            <a:rPr lang="en-US" sz="1800" i="1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Technique is applied to the LOP filter (JVET-AD0156)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GB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0774AC0-1CBD-492E-B39E-52619C560B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blipFill>
                <a:blip r:embed="rId2"/>
                <a:stretch>
                  <a:fillRect l="-715" t="-1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59AF5466-34C4-4AED-9C96-7E530F540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451" y="4405014"/>
            <a:ext cx="6432106" cy="240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5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23A9CA-06AF-4C56-A8EE-D643BDDA33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Weight-update </a:t>
            </a:r>
            <a:r>
              <a:rPr lang="en-US" err="1"/>
              <a:t>signalling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BD07A-586E-4578-AA4E-C27117C169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C291F26-9666-4047-B723-43F2D2A54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840247"/>
              </p:ext>
            </p:extLst>
          </p:nvPr>
        </p:nvGraphicFramePr>
        <p:xfrm>
          <a:off x="556800" y="1690959"/>
          <a:ext cx="5763895" cy="3017520"/>
        </p:xfrm>
        <a:graphic>
          <a:graphicData uri="http://schemas.openxmlformats.org/drawingml/2006/table">
            <a:tbl>
              <a:tblPr/>
              <a:tblGrid>
                <a:gridCol w="4933558">
                  <a:extLst>
                    <a:ext uri="{9D8B030D-6E8A-4147-A177-3AD203B41FA5}">
                      <a16:colId xmlns:a16="http://schemas.microsoft.com/office/drawing/2014/main" val="1800234978"/>
                    </a:ext>
                  </a:extLst>
                </a:gridCol>
                <a:gridCol w="830337">
                  <a:extLst>
                    <a:ext uri="{9D8B030D-6E8A-4147-A177-3AD203B41FA5}">
                      <a16:colId xmlns:a16="http://schemas.microsoft.com/office/drawing/2014/main" val="7150973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adaptation_parameter_set_rbsp</a:t>
                      </a: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146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aps_params_type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863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aps_adaptation_parameter_set_id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u(5)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57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aps_chroma_present_flag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7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aps_params_type  = =  ALF_APS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477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alf_data( 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399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else if( aps_params_type  = =  LMCS_APS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178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lmcs_data( 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424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else if( aps_params_type  = =  SCALING_APS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679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scaling_list_data( 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607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else if( aps_params_type  = =  NN_UPDATE_APS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312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nn_filter_update_data( 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91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aps_extension_flag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542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aps_extension_flag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608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while( more_rbsp_data( ) 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683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aps_extension_data_flag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6262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rbsp_trailing_bits( 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683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94635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7BCCDD2-8C8E-4996-A349-0A340B507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389050"/>
              </p:ext>
            </p:extLst>
          </p:nvPr>
        </p:nvGraphicFramePr>
        <p:xfrm>
          <a:off x="7220517" y="1813671"/>
          <a:ext cx="4221480" cy="782320"/>
        </p:xfrm>
        <a:graphic>
          <a:graphicData uri="http://schemas.openxmlformats.org/drawingml/2006/table">
            <a:tbl>
              <a:tblPr firstRow="1" firstCol="1" bandRow="1"/>
              <a:tblGrid>
                <a:gridCol w="1024917">
                  <a:extLst>
                    <a:ext uri="{9D8B030D-6E8A-4147-A177-3AD203B41FA5}">
                      <a16:colId xmlns:a16="http://schemas.microsoft.com/office/drawing/2014/main" val="4170784518"/>
                    </a:ext>
                  </a:extLst>
                </a:gridCol>
                <a:gridCol w="1136072">
                  <a:extLst>
                    <a:ext uri="{9D8B030D-6E8A-4147-A177-3AD203B41FA5}">
                      <a16:colId xmlns:a16="http://schemas.microsoft.com/office/drawing/2014/main" val="2424304489"/>
                    </a:ext>
                  </a:extLst>
                </a:gridCol>
                <a:gridCol w="2060491">
                  <a:extLst>
                    <a:ext uri="{9D8B030D-6E8A-4147-A177-3AD203B41FA5}">
                      <a16:colId xmlns:a16="http://schemas.microsoft.com/office/drawing/2014/main" val="846386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40385" algn="l"/>
                          <a:tab pos="914400" algn="l"/>
                          <a:tab pos="1620520" algn="l"/>
                          <a:tab pos="1980565" algn="l"/>
                          <a:tab pos="2340610" algn="l"/>
                          <a:tab pos="2514600" algn="l"/>
                        </a:tabLst>
                      </a:pPr>
                      <a:r>
                        <a:rPr lang="en-GB" sz="900" b="1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aps_params_type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40385" algn="l"/>
                          <a:tab pos="914400" algn="l"/>
                          <a:tab pos="1620520" algn="l"/>
                          <a:tab pos="1980565" algn="l"/>
                          <a:tab pos="2340610" algn="l"/>
                          <a:tab pos="2514600" algn="l"/>
                        </a:tabLst>
                      </a:pPr>
                      <a:r>
                        <a:rPr lang="en-GB" sz="9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Name of aps_params_type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40385" algn="l"/>
                          <a:tab pos="914400" algn="l"/>
                          <a:tab pos="1620520" algn="l"/>
                          <a:tab pos="1980565" algn="l"/>
                          <a:tab pos="2340610" algn="l"/>
                          <a:tab pos="2514600" algn="l"/>
                        </a:tabLst>
                      </a:pPr>
                      <a:r>
                        <a:rPr lang="en-GB" sz="9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Type of APS parameters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152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ALF_APS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ALF parameters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838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LMCS_APS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LMCS parameters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0925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SCALING_APS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 list parameters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21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NN_UPDATE_APS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Neural-network filter update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93139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C61472-31E9-4B17-AA43-752988A18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744223"/>
              </p:ext>
            </p:extLst>
          </p:nvPr>
        </p:nvGraphicFramePr>
        <p:xfrm>
          <a:off x="7255824" y="3481313"/>
          <a:ext cx="4221480" cy="990600"/>
        </p:xfrm>
        <a:graphic>
          <a:graphicData uri="http://schemas.openxmlformats.org/drawingml/2006/table">
            <a:tbl>
              <a:tblPr/>
              <a:tblGrid>
                <a:gridCol w="3352799">
                  <a:extLst>
                    <a:ext uri="{9D8B030D-6E8A-4147-A177-3AD203B41FA5}">
                      <a16:colId xmlns:a16="http://schemas.microsoft.com/office/drawing/2014/main" val="1390867865"/>
                    </a:ext>
                  </a:extLst>
                </a:gridCol>
                <a:gridCol w="868681">
                  <a:extLst>
                    <a:ext uri="{9D8B030D-6E8A-4147-A177-3AD203B41FA5}">
                      <a16:colId xmlns:a16="http://schemas.microsoft.com/office/drawing/2014/main" val="38825581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nn_filter_update_data</a:t>
                      </a: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) {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Descriptor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63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nnfu_bitstream_size_minus1</a:t>
                      </a:r>
                      <a:endParaRPr lang="en-GB" sz="1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u(15)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084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for( i = 0; i &lt;= nnfu_bitstream_size_minus1; i++ 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490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nnfu_payload_byte</a:t>
                      </a: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i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u(8)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68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443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}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19653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ABD2BF0-210D-4B10-9C4D-8D1E45CDC75D}"/>
              </a:ext>
            </a:extLst>
          </p:cNvPr>
          <p:cNvSpPr txBox="1"/>
          <p:nvPr/>
        </p:nvSpPr>
        <p:spPr>
          <a:xfrm>
            <a:off x="7220517" y="4745187"/>
            <a:ext cx="4414683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00" b="1" err="1">
                <a:solidFill>
                  <a:schemeClr val="tx2"/>
                </a:solidFill>
                <a:effectLst/>
                <a:ea typeface="DengXian" panose="02010600030101010101" pitchFamily="2" charset="-122"/>
              </a:rPr>
              <a:t>nnfu_payload_byte</a:t>
            </a:r>
            <a:r>
              <a:rPr lang="en-US" sz="1100">
                <a:solidFill>
                  <a:schemeClr val="tx2"/>
                </a:solidFill>
                <a:effectLst/>
                <a:ea typeface="DengXian" panose="02010600030101010101" pitchFamily="2" charset="-122"/>
              </a:rPr>
              <a:t> contains the byte sequence representing the size of the model QPs, the model QPs and the bitstream conforming to ISO/IEC 15938-17. </a:t>
            </a:r>
            <a:endParaRPr lang="en-GB" sz="11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60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9301B-32FE-498B-9F30-F467BC872A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RA results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3710AF-A432-47DA-876B-13AA5068EF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583CF8-D701-49DC-A4CA-90C01F2825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800" y="1680000"/>
            <a:ext cx="11078400" cy="446963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Over NNVC 5.0 anchor (NN intra pred and LOP1 ON)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Over NNVC 5.0 (NN tools OFF)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ADA434-80E6-4BB1-9B67-0B0562163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055" y="2076722"/>
            <a:ext cx="7315537" cy="17357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527242-6260-4664-B005-CB896B72F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37"/>
          <a:stretch/>
        </p:blipFill>
        <p:spPr>
          <a:xfrm>
            <a:off x="2015075" y="4427161"/>
            <a:ext cx="7247499" cy="173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71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0C2340F-A45C-3BB1-A608-812BCBF7AD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800" y="1680000"/>
            <a:ext cx="11078400" cy="446963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 NNVC 5.0 anchor (NN intra pred and LOP1 ON)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 dirty="0"/>
              <a:t>Suboptimal results: NN update </a:t>
            </a:r>
            <a:r>
              <a:rPr lang="en-US" b="1" dirty="0"/>
              <a:t>not</a:t>
            </a:r>
            <a:r>
              <a:rPr lang="en-US" dirty="0"/>
              <a:t> </a:t>
            </a:r>
            <a:r>
              <a:rPr lang="en-US" dirty="0" err="1"/>
              <a:t>optimised</a:t>
            </a:r>
            <a:r>
              <a:rPr lang="en-US" dirty="0"/>
              <a:t> for RA segment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21C089-4F4E-3A62-EEA1-DCBFE99D61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76557"/>
            <a:ext cx="11078400" cy="454205"/>
          </a:xfrm>
        </p:spPr>
        <p:txBody>
          <a:bodyPr/>
          <a:lstStyle/>
          <a:p>
            <a:r>
              <a:rPr lang="en-US"/>
              <a:t>RA results (ii)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4D915-9BA2-BA74-9BC6-A0F689E76E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err="1"/>
              <a:t>Signalling</a:t>
            </a:r>
            <a:r>
              <a:rPr lang="en-US"/>
              <a:t> NNR weight-update for RA segment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98401E-C0A6-D606-A9F7-02E1E1E1D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68" y="2826657"/>
            <a:ext cx="7285718" cy="174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195BE2-20E9-47F0-9639-F5094E2268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33F081-00CA-4B4F-B799-349E3693B6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DD56C7-10A1-4E31-AC94-282880FD10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987138"/>
            <a:ext cx="11078400" cy="385150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Content-adaptive LOP1 is 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RA gains over NNVC anchor: -1.19% (Y), -6.40% (</a:t>
            </a:r>
            <a:r>
              <a:rPr lang="en-US" sz="1800" err="1"/>
              <a:t>Cb</a:t>
            </a:r>
            <a:r>
              <a:rPr lang="en-US" sz="1800"/>
              <a:t>), -5.49% (Cr)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RA gains over NNVC with NN tools off: -7.73% (Y), -13.68% (</a:t>
            </a:r>
            <a:r>
              <a:rPr lang="en-US" sz="1800" err="1"/>
              <a:t>Cb</a:t>
            </a:r>
            <a:r>
              <a:rPr lang="en-US" sz="1800"/>
              <a:t>), -12.49 (Cr)</a:t>
            </a:r>
          </a:p>
          <a:p>
            <a:pPr marL="525744" lvl="1" indent="-285750">
              <a:buFont typeface="Arial" panose="020B0604020202020204" pitchFamily="34" charset="0"/>
              <a:buChar char="•"/>
            </a:pPr>
            <a:r>
              <a:rPr lang="en-US" sz="1800"/>
              <a:t>Today, these are the highest gains provided by an LOP filter (+ NN intra).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No significant complexity added at decoder 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Successfully crosschecked in JVET-AF0119 and JVET-AF0216 (thanks </a:t>
            </a:r>
            <a:r>
              <a:rPr lang="en-US" sz="1800" err="1"/>
              <a:t>Ittiam</a:t>
            </a:r>
            <a:r>
              <a:rPr lang="en-US" sz="1800"/>
              <a:t> and OPPO!).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/>
              <a:t>Recommendation: adopt JVET-AF0056 into the next version of NNVC software</a:t>
            </a:r>
          </a:p>
        </p:txBody>
      </p:sp>
    </p:spTree>
    <p:extLst>
      <p:ext uri="{BB962C8B-B14F-4D97-AF65-F5344CB8AC3E}">
        <p14:creationId xmlns:p14="http://schemas.microsoft.com/office/powerpoint/2010/main" val="247970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398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F2F948-8D34-43C2-8463-0347C2E34E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Complexity details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B756CC-0CC1-4505-996C-4748EA69A9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Using max time, measured in seconds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3B7D3A-4F43-407E-A55A-0B0018F24A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  <a:p>
            <a:endParaRPr lang="en-GB" sz="110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1E47EE2-9FEE-4E2F-9AB9-2199391AC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50182"/>
              </p:ext>
            </p:extLst>
          </p:nvPr>
        </p:nvGraphicFramePr>
        <p:xfrm>
          <a:off x="1129005" y="2367280"/>
          <a:ext cx="8808096" cy="24942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936032">
                  <a:extLst>
                    <a:ext uri="{9D8B030D-6E8A-4147-A177-3AD203B41FA5}">
                      <a16:colId xmlns:a16="http://schemas.microsoft.com/office/drawing/2014/main" val="1399247821"/>
                    </a:ext>
                  </a:extLst>
                </a:gridCol>
                <a:gridCol w="2936032">
                  <a:extLst>
                    <a:ext uri="{9D8B030D-6E8A-4147-A177-3AD203B41FA5}">
                      <a16:colId xmlns:a16="http://schemas.microsoft.com/office/drawing/2014/main" val="1411151788"/>
                    </a:ext>
                  </a:extLst>
                </a:gridCol>
                <a:gridCol w="2936032">
                  <a:extLst>
                    <a:ext uri="{9D8B030D-6E8A-4147-A177-3AD203B41FA5}">
                      <a16:colId xmlns:a16="http://schemas.microsoft.com/office/drawing/2014/main" val="1159185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Operation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Reference point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Time: OP / ref point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532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Multi-pass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Single pass video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solidFill>
                            <a:schemeClr val="tx2"/>
                          </a:solidFill>
                        </a:rPr>
                        <a:t>200,00%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394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Overfitting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Single pass video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solidFill>
                            <a:schemeClr val="tx2"/>
                          </a:solidFill>
                        </a:rPr>
                        <a:t>3,09%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3669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Weight-update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Single pass video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solidFill>
                            <a:schemeClr val="tx2"/>
                          </a:solidFill>
                        </a:rPr>
                        <a:t>0,28%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60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Determining NN </a:t>
                      </a:r>
                      <a:r>
                        <a:rPr lang="en-US" err="1">
                          <a:solidFill>
                            <a:schemeClr val="tx2"/>
                          </a:solidFill>
                        </a:rPr>
                        <a:t>quantisation</a:t>
                      </a:r>
                      <a:r>
                        <a:rPr lang="en-US">
                          <a:solidFill>
                            <a:schemeClr val="tx2"/>
                          </a:solidFill>
                        </a:rPr>
                        <a:t> params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Single pass video encoding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solidFill>
                            <a:schemeClr val="tx2"/>
                          </a:solidFill>
                        </a:rPr>
                        <a:t>0,04%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4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Weight-update decoding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2"/>
                          </a:solidFill>
                        </a:rPr>
                        <a:t>Video decoding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solidFill>
                            <a:schemeClr val="tx2"/>
                          </a:solidFill>
                        </a:rPr>
                        <a:t>0,04%</a:t>
                      </a:r>
                      <a:endParaRPr lang="en-GB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411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089745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toolkit v1.3.2-small</Template>
  <TotalTime>0</TotalTime>
  <Words>740</Words>
  <Application>Microsoft Office PowerPoint</Application>
  <PresentationFormat>Widescreen</PresentationFormat>
  <Paragraphs>140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Cambria Math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JVET-AF0056  EE1-1.2.2: Content-adaptive LOP filter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JVET-AF0056  EE1-1.2.2: Content-adaptive LOP filter</dc:title>
  <dc:creator>Maria Santamaria Gomez (Nokia)</dc:creator>
  <cp:lastModifiedBy>Ruiying Yang (Nokia)</cp:lastModifiedBy>
  <cp:revision>1</cp:revision>
  <dcterms:created xsi:type="dcterms:W3CDTF">2023-10-13T08:19:43Z</dcterms:created>
  <dcterms:modified xsi:type="dcterms:W3CDTF">2023-10-17T11:08:24Z</dcterms:modified>
</cp:coreProperties>
</file>