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9"/>
  </p:notesMasterIdLst>
  <p:sldIdLst>
    <p:sldId id="285" r:id="rId4"/>
    <p:sldId id="402" r:id="rId5"/>
    <p:sldId id="401" r:id="rId6"/>
    <p:sldId id="408" r:id="rId7"/>
    <p:sldId id="38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A548B5-6181-4222-A12B-A7E5FF8AC900}" v="46" dt="2023-10-13T13:18:55.103"/>
    <p1510:client id="{A54A213E-7D92-41BB-AC27-DCC01CE53422}" v="6" dt="2023-10-12T16:42:45.0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3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e73556c6-784d-4bd8-8d2c-1a34e2bd3604" providerId="ADAL" clId="{97B9F3D4-0FA7-4F2C-A8CA-F61208F9712D}"/>
    <pc:docChg chg="undo custSel delSld modSld">
      <pc:chgData name="Pierre Andrivon" userId="e73556c6-784d-4bd8-8d2c-1a34e2bd3604" providerId="ADAL" clId="{97B9F3D4-0FA7-4F2C-A8CA-F61208F9712D}" dt="2023-07-11T16:03:15.247" v="305" actId="1076"/>
      <pc:docMkLst>
        <pc:docMk/>
      </pc:docMkLst>
      <pc:sldChg chg="addSp delSp modSp mod">
        <pc:chgData name="Pierre Andrivon" userId="e73556c6-784d-4bd8-8d2c-1a34e2bd3604" providerId="ADAL" clId="{97B9F3D4-0FA7-4F2C-A8CA-F61208F9712D}" dt="2023-07-11T16:03:15.247" v="305" actId="1076"/>
        <pc:sldMkLst>
          <pc:docMk/>
          <pc:sldMk cId="111576674" sldId="383"/>
        </pc:sldMkLst>
        <pc:spChg chg="mod">
          <ac:chgData name="Pierre Andrivon" userId="e73556c6-784d-4bd8-8d2c-1a34e2bd3604" providerId="ADAL" clId="{97B9F3D4-0FA7-4F2C-A8CA-F61208F9712D}" dt="2023-07-11T08:29:40.128" v="33" actId="6549"/>
          <ac:spMkLst>
            <pc:docMk/>
            <pc:sldMk cId="111576674" sldId="383"/>
            <ac:spMk id="3" creationId="{0111637F-2AEF-40DC-9501-15B34840B44A}"/>
          </ac:spMkLst>
        </pc:spChg>
        <pc:picChg chg="del">
          <ac:chgData name="Pierre Andrivon" userId="e73556c6-784d-4bd8-8d2c-1a34e2bd3604" providerId="ADAL" clId="{97B9F3D4-0FA7-4F2C-A8CA-F61208F9712D}" dt="2023-07-11T08:29:36.140" v="32" actId="478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97B9F3D4-0FA7-4F2C-A8CA-F61208F9712D}" dt="2023-07-11T16:03:15.247" v="305" actId="1076"/>
          <ac:picMkLst>
            <pc:docMk/>
            <pc:sldMk cId="111576674" sldId="383"/>
            <ac:picMk id="7" creationId="{F1C7B30F-73C8-0929-12C6-8E3C89542676}"/>
          </ac:picMkLst>
        </pc:picChg>
        <pc:picChg chg="del mod">
          <ac:chgData name="Pierre Andrivon" userId="e73556c6-784d-4bd8-8d2c-1a34e2bd3604" providerId="ADAL" clId="{97B9F3D4-0FA7-4F2C-A8CA-F61208F9712D}" dt="2023-07-11T16:01:08.231" v="302" actId="478"/>
          <ac:picMkLst>
            <pc:docMk/>
            <pc:sldMk cId="111576674" sldId="383"/>
            <ac:picMk id="9" creationId="{572F3005-3431-BFA6-C5DA-AC33A50E472F}"/>
          </ac:picMkLst>
        </pc:picChg>
      </pc:sldChg>
      <pc:sldChg chg="modSp mod">
        <pc:chgData name="Pierre Andrivon" userId="e73556c6-784d-4bd8-8d2c-1a34e2bd3604" providerId="ADAL" clId="{97B9F3D4-0FA7-4F2C-A8CA-F61208F9712D}" dt="2023-07-11T08:40:52.624" v="234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97B9F3D4-0FA7-4F2C-A8CA-F61208F9712D}" dt="2023-07-11T08:40:52.624" v="234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delSp modSp mod">
        <pc:chgData name="Pierre Andrivon" userId="e73556c6-784d-4bd8-8d2c-1a34e2bd3604" providerId="ADAL" clId="{97B9F3D4-0FA7-4F2C-A8CA-F61208F9712D}" dt="2023-07-11T16:00:24.176" v="301" actId="20577"/>
        <pc:sldMkLst>
          <pc:docMk/>
          <pc:sldMk cId="1207384990" sldId="401"/>
        </pc:sldMkLst>
        <pc:spChg chg="del">
          <ac:chgData name="Pierre Andrivon" userId="e73556c6-784d-4bd8-8d2c-1a34e2bd3604" providerId="ADAL" clId="{97B9F3D4-0FA7-4F2C-A8CA-F61208F9712D}" dt="2023-07-11T08:27:35.257" v="9" actId="478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97B9F3D4-0FA7-4F2C-A8CA-F61208F9712D}" dt="2023-07-11T16:00:24.176" v="301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del">
        <pc:chgData name="Pierre Andrivon" userId="e73556c6-784d-4bd8-8d2c-1a34e2bd3604" providerId="ADAL" clId="{97B9F3D4-0FA7-4F2C-A8CA-F61208F9712D}" dt="2023-07-11T08:29:26.815" v="30" actId="47"/>
        <pc:sldMkLst>
          <pc:docMk/>
          <pc:sldMk cId="2545081905" sldId="402"/>
        </pc:sldMkLst>
      </pc:sldChg>
    </pc:docChg>
  </pc:docChgLst>
  <pc:docChgLst>
    <pc:chgData name="Pierre Andrivon" userId="e73556c6-784d-4bd8-8d2c-1a34e2bd3604" providerId="ADAL" clId="{D54C3A76-C315-4E55-B3C7-B386792AB408}"/>
    <pc:docChg chg="undo redo custSel addSld delSld modSld sldOrd">
      <pc:chgData name="Pierre Andrivon" userId="e73556c6-784d-4bd8-8d2c-1a34e2bd3604" providerId="ADAL" clId="{D54C3A76-C315-4E55-B3C7-B386792AB408}" dt="2023-10-11T14:14:40.948" v="1669" actId="14100"/>
      <pc:docMkLst>
        <pc:docMk/>
      </pc:docMkLst>
      <pc:sldChg chg="del">
        <pc:chgData name="Pierre Andrivon" userId="e73556c6-784d-4bd8-8d2c-1a34e2bd3604" providerId="ADAL" clId="{D54C3A76-C315-4E55-B3C7-B386792AB408}" dt="2023-10-11T09:41:49.082" v="8" actId="47"/>
        <pc:sldMkLst>
          <pc:docMk/>
          <pc:sldMk cId="3291869652" sldId="282"/>
        </pc:sldMkLst>
      </pc:sldChg>
      <pc:sldChg chg="addSp delSp modSp mod">
        <pc:chgData name="Pierre Andrivon" userId="e73556c6-784d-4bd8-8d2c-1a34e2bd3604" providerId="ADAL" clId="{D54C3A76-C315-4E55-B3C7-B386792AB408}" dt="2023-10-11T13:04:05.536" v="155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D54C3A76-C315-4E55-B3C7-B386792AB408}" dt="2023-10-11T13:04:05.536" v="1553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D54C3A76-C315-4E55-B3C7-B386792AB408}" dt="2023-10-11T09:48:17.848" v="30" actId="20577"/>
          <ac:spMkLst>
            <pc:docMk/>
            <pc:sldMk cId="1128363743" sldId="285"/>
            <ac:spMk id="3" creationId="{FFFB08A7-7AC0-4B20-A88E-F214CDF8FBD3}"/>
          </ac:spMkLst>
        </pc:spChg>
        <pc:picChg chg="add del mod">
          <ac:chgData name="Pierre Andrivon" userId="e73556c6-784d-4bd8-8d2c-1a34e2bd3604" providerId="ADAL" clId="{D54C3A76-C315-4E55-B3C7-B386792AB408}" dt="2023-10-11T09:46:29.093" v="11" actId="21"/>
          <ac:picMkLst>
            <pc:docMk/>
            <pc:sldMk cId="1128363743" sldId="285"/>
            <ac:picMk id="1026" creationId="{F6A80582-B185-F726-33AD-8394226432DE}"/>
          </ac:picMkLst>
        </pc:picChg>
      </pc:sldChg>
      <pc:sldChg chg="addSp delSp modSp mod">
        <pc:chgData name="Pierre Andrivon" userId="e73556c6-784d-4bd8-8d2c-1a34e2bd3604" providerId="ADAL" clId="{D54C3A76-C315-4E55-B3C7-B386792AB408}" dt="2023-10-11T14:14:40.948" v="1669" actId="14100"/>
        <pc:sldMkLst>
          <pc:docMk/>
          <pc:sldMk cId="111576674" sldId="383"/>
        </pc:sldMkLst>
        <pc:spChg chg="add del mod">
          <ac:chgData name="Pierre Andrivon" userId="e73556c6-784d-4bd8-8d2c-1a34e2bd3604" providerId="ADAL" clId="{D54C3A76-C315-4E55-B3C7-B386792AB408}" dt="2023-10-11T14:14:20.160" v="1661" actId="114"/>
          <ac:spMkLst>
            <pc:docMk/>
            <pc:sldMk cId="111576674" sldId="383"/>
            <ac:spMk id="3" creationId="{0111637F-2AEF-40DC-9501-15B34840B44A}"/>
          </ac:spMkLst>
        </pc:spChg>
        <pc:spChg chg="add del mod">
          <ac:chgData name="Pierre Andrivon" userId="e73556c6-784d-4bd8-8d2c-1a34e2bd3604" providerId="ADAL" clId="{D54C3A76-C315-4E55-B3C7-B386792AB408}" dt="2023-10-11T13:00:12.207" v="1414" actId="478"/>
          <ac:spMkLst>
            <pc:docMk/>
            <pc:sldMk cId="111576674" sldId="383"/>
            <ac:spMk id="12" creationId="{D9AFD483-4501-E897-9D56-DB989FED8114}"/>
          </ac:spMkLst>
        </pc:spChg>
        <pc:graphicFrameChg chg="add mod">
          <ac:chgData name="Pierre Andrivon" userId="e73556c6-784d-4bd8-8d2c-1a34e2bd3604" providerId="ADAL" clId="{D54C3A76-C315-4E55-B3C7-B386792AB408}" dt="2023-10-11T13:02:29.085" v="1446" actId="1076"/>
          <ac:graphicFrameMkLst>
            <pc:docMk/>
            <pc:sldMk cId="111576674" sldId="383"/>
            <ac:graphicFrameMk id="8" creationId="{728FA516-D978-B539-671A-7FB3F21614B7}"/>
          </ac:graphicFrameMkLst>
        </pc:graphicFrameChg>
        <pc:graphicFrameChg chg="add mod">
          <ac:chgData name="Pierre Andrivon" userId="e73556c6-784d-4bd8-8d2c-1a34e2bd3604" providerId="ADAL" clId="{D54C3A76-C315-4E55-B3C7-B386792AB408}" dt="2023-10-11T13:02:34.500" v="1447" actId="1076"/>
          <ac:graphicFrameMkLst>
            <pc:docMk/>
            <pc:sldMk cId="111576674" sldId="383"/>
            <ac:graphicFrameMk id="9" creationId="{D8743ED3-0ED5-930F-48E6-67510F9A4903}"/>
          </ac:graphicFrameMkLst>
        </pc:graphicFrameChg>
        <pc:graphicFrameChg chg="add mod modGraphic">
          <ac:chgData name="Pierre Andrivon" userId="e73556c6-784d-4bd8-8d2c-1a34e2bd3604" providerId="ADAL" clId="{D54C3A76-C315-4E55-B3C7-B386792AB408}" dt="2023-10-11T13:04:45.842" v="1567" actId="114"/>
          <ac:graphicFrameMkLst>
            <pc:docMk/>
            <pc:sldMk cId="111576674" sldId="383"/>
            <ac:graphicFrameMk id="10" creationId="{6D8FC680-EFB8-40BD-899A-7EB5E4490BF6}"/>
          </ac:graphicFrameMkLst>
        </pc:graphicFrameChg>
        <pc:graphicFrameChg chg="add del mod">
          <ac:chgData name="Pierre Andrivon" userId="e73556c6-784d-4bd8-8d2c-1a34e2bd3604" providerId="ADAL" clId="{D54C3A76-C315-4E55-B3C7-B386792AB408}" dt="2023-10-11T13:01:02.888" v="1436"/>
          <ac:graphicFrameMkLst>
            <pc:docMk/>
            <pc:sldMk cId="111576674" sldId="383"/>
            <ac:graphicFrameMk id="13" creationId="{33AA82CA-4E67-8774-C673-68C1193736BC}"/>
          </ac:graphicFrameMkLst>
        </pc:graphicFrameChg>
        <pc:graphicFrameChg chg="add del mod">
          <ac:chgData name="Pierre Andrivon" userId="e73556c6-784d-4bd8-8d2c-1a34e2bd3604" providerId="ADAL" clId="{D54C3A76-C315-4E55-B3C7-B386792AB408}" dt="2023-10-11T13:01:10.545" v="1439"/>
          <ac:graphicFrameMkLst>
            <pc:docMk/>
            <pc:sldMk cId="111576674" sldId="383"/>
            <ac:graphicFrameMk id="14" creationId="{25CF1940-B71C-5478-7F6E-F5AB53039CF7}"/>
          </ac:graphicFrameMkLst>
        </pc:graphicFrameChg>
        <pc:graphicFrameChg chg="add del mod">
          <ac:chgData name="Pierre Andrivon" userId="e73556c6-784d-4bd8-8d2c-1a34e2bd3604" providerId="ADAL" clId="{D54C3A76-C315-4E55-B3C7-B386792AB408}" dt="2023-10-11T13:01:52.921" v="1443" actId="478"/>
          <ac:graphicFrameMkLst>
            <pc:docMk/>
            <pc:sldMk cId="111576674" sldId="383"/>
            <ac:graphicFrameMk id="15" creationId="{4317F98E-C8B1-87BA-51A5-719D50C96BCE}"/>
          </ac:graphicFrameMkLst>
        </pc:graphicFrameChg>
        <pc:graphicFrameChg chg="add mod modGraphic">
          <ac:chgData name="Pierre Andrivon" userId="e73556c6-784d-4bd8-8d2c-1a34e2bd3604" providerId="ADAL" clId="{D54C3A76-C315-4E55-B3C7-B386792AB408}" dt="2023-10-11T13:04:41.851" v="1566" actId="114"/>
          <ac:graphicFrameMkLst>
            <pc:docMk/>
            <pc:sldMk cId="111576674" sldId="383"/>
            <ac:graphicFrameMk id="16" creationId="{9357515C-3B02-6455-B88A-82BB7547DCAA}"/>
          </ac:graphicFrameMkLst>
        </pc:graphicFrameChg>
        <pc:picChg chg="add mod">
          <ac:chgData name="Pierre Andrivon" userId="e73556c6-784d-4bd8-8d2c-1a34e2bd3604" providerId="ADAL" clId="{D54C3A76-C315-4E55-B3C7-B386792AB408}" dt="2023-10-11T09:46:36.889" v="14"/>
          <ac:picMkLst>
            <pc:docMk/>
            <pc:sldMk cId="111576674" sldId="383"/>
            <ac:picMk id="5" creationId="{D712FFB5-A3D0-444A-BC91-2D5383E7C6EF}"/>
          </ac:picMkLst>
        </pc:picChg>
        <pc:picChg chg="del">
          <ac:chgData name="Pierre Andrivon" userId="e73556c6-784d-4bd8-8d2c-1a34e2bd3604" providerId="ADAL" clId="{D54C3A76-C315-4E55-B3C7-B386792AB408}" dt="2023-10-11T10:01:13.764" v="727" actId="478"/>
          <ac:picMkLst>
            <pc:docMk/>
            <pc:sldMk cId="111576674" sldId="383"/>
            <ac:picMk id="7" creationId="{F1C7B30F-73C8-0929-12C6-8E3C89542676}"/>
          </ac:picMkLst>
        </pc:picChg>
        <pc:cxnChg chg="add mod">
          <ac:chgData name="Pierre Andrivon" userId="e73556c6-784d-4bd8-8d2c-1a34e2bd3604" providerId="ADAL" clId="{D54C3A76-C315-4E55-B3C7-B386792AB408}" dt="2023-10-11T14:14:29.410" v="1663" actId="13822"/>
          <ac:cxnSpMkLst>
            <pc:docMk/>
            <pc:sldMk cId="111576674" sldId="383"/>
            <ac:cxnSpMk id="11" creationId="{4438A75D-6CD9-5695-178C-F7E8427F9DC2}"/>
          </ac:cxnSpMkLst>
        </pc:cxnChg>
        <pc:cxnChg chg="add mod">
          <ac:chgData name="Pierre Andrivon" userId="e73556c6-784d-4bd8-8d2c-1a34e2bd3604" providerId="ADAL" clId="{D54C3A76-C315-4E55-B3C7-B386792AB408}" dt="2023-10-11T14:14:40.948" v="1669" actId="14100"/>
          <ac:cxnSpMkLst>
            <pc:docMk/>
            <pc:sldMk cId="111576674" sldId="383"/>
            <ac:cxnSpMk id="12" creationId="{16718218-5DAB-1220-3432-77F7AA0D27FF}"/>
          </ac:cxnSpMkLst>
        </pc:cxnChg>
      </pc:sldChg>
      <pc:sldChg chg="addSp modSp mod">
        <pc:chgData name="Pierre Andrivon" userId="e73556c6-784d-4bd8-8d2c-1a34e2bd3604" providerId="ADAL" clId="{D54C3A76-C315-4E55-B3C7-B386792AB408}" dt="2023-10-11T13:09:30.814" v="1660" actId="6549"/>
        <pc:sldMkLst>
          <pc:docMk/>
          <pc:sldMk cId="965580512" sldId="385"/>
        </pc:sldMkLst>
        <pc:spChg chg="mod">
          <ac:chgData name="Pierre Andrivon" userId="e73556c6-784d-4bd8-8d2c-1a34e2bd3604" providerId="ADAL" clId="{D54C3A76-C315-4E55-B3C7-B386792AB408}" dt="2023-10-11T13:09:30.814" v="1660" actId="6549"/>
          <ac:spMkLst>
            <pc:docMk/>
            <pc:sldMk cId="965580512" sldId="385"/>
            <ac:spMk id="3" creationId="{0111637F-2AEF-40DC-9501-15B34840B44A}"/>
          </ac:spMkLst>
        </pc:spChg>
        <pc:picChg chg="add mod">
          <ac:chgData name="Pierre Andrivon" userId="e73556c6-784d-4bd8-8d2c-1a34e2bd3604" providerId="ADAL" clId="{D54C3A76-C315-4E55-B3C7-B386792AB408}" dt="2023-10-11T09:46:38.458" v="15"/>
          <ac:picMkLst>
            <pc:docMk/>
            <pc:sldMk cId="965580512" sldId="385"/>
            <ac:picMk id="5" creationId="{D2DC45B5-EF3B-9F22-E4FB-63CE7FD1D91C}"/>
          </ac:picMkLst>
        </pc:picChg>
      </pc:sldChg>
      <pc:sldChg chg="addSp delSp modSp mod">
        <pc:chgData name="Pierre Andrivon" userId="e73556c6-784d-4bd8-8d2c-1a34e2bd3604" providerId="ADAL" clId="{D54C3A76-C315-4E55-B3C7-B386792AB408}" dt="2023-10-11T12:40:36.410" v="1326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D54C3A76-C315-4E55-B3C7-B386792AB408}" dt="2023-10-11T12:40:36.410" v="1326" actId="20577"/>
          <ac:spMkLst>
            <pc:docMk/>
            <pc:sldMk cId="1207384990" sldId="401"/>
            <ac:spMk id="2" creationId="{BD8D8BA5-969A-4E34-A4DA-66CA2855404E}"/>
          </ac:spMkLst>
        </pc:spChg>
        <pc:spChg chg="add mod">
          <ac:chgData name="Pierre Andrivon" userId="e73556c6-784d-4bd8-8d2c-1a34e2bd3604" providerId="ADAL" clId="{D54C3A76-C315-4E55-B3C7-B386792AB408}" dt="2023-10-11T12:36:34.598" v="1200" actId="1038"/>
          <ac:spMkLst>
            <pc:docMk/>
            <pc:sldMk cId="1207384990" sldId="401"/>
            <ac:spMk id="7" creationId="{63578B46-479B-9F5F-D8BA-AEA27207741A}"/>
          </ac:spMkLst>
        </pc:spChg>
        <pc:spChg chg="mod">
          <ac:chgData name="Pierre Andrivon" userId="e73556c6-784d-4bd8-8d2c-1a34e2bd3604" providerId="ADAL" clId="{D54C3A76-C315-4E55-B3C7-B386792AB408}" dt="2023-10-11T12:36:46.248" v="1207" actId="20577"/>
          <ac:spMkLst>
            <pc:docMk/>
            <pc:sldMk cId="1207384990" sldId="401"/>
            <ac:spMk id="8" creationId="{E07F1DA6-26C7-57AA-0553-C2AF6ABE11C6}"/>
          </ac:spMkLst>
        </pc:spChg>
        <pc:picChg chg="add mod">
          <ac:chgData name="Pierre Andrivon" userId="e73556c6-784d-4bd8-8d2c-1a34e2bd3604" providerId="ADAL" clId="{D54C3A76-C315-4E55-B3C7-B386792AB408}" dt="2023-10-11T09:46:34.360" v="13" actId="1076"/>
          <ac:picMkLst>
            <pc:docMk/>
            <pc:sldMk cId="1207384990" sldId="401"/>
            <ac:picMk id="3" creationId="{553E57FD-CE1E-B438-5ECF-E8E28FF11E4A}"/>
          </ac:picMkLst>
        </pc:picChg>
        <pc:cxnChg chg="add del mod">
          <ac:chgData name="Pierre Andrivon" userId="e73556c6-784d-4bd8-8d2c-1a34e2bd3604" providerId="ADAL" clId="{D54C3A76-C315-4E55-B3C7-B386792AB408}" dt="2023-10-11T10:08:05.738" v="865" actId="478"/>
          <ac:cxnSpMkLst>
            <pc:docMk/>
            <pc:sldMk cId="1207384990" sldId="401"/>
            <ac:cxnSpMk id="10" creationId="{EA119D94-B9D8-0FBB-29B6-050488724B3A}"/>
          </ac:cxnSpMkLst>
        </pc:cxnChg>
        <pc:cxnChg chg="add mod">
          <ac:chgData name="Pierre Andrivon" userId="e73556c6-784d-4bd8-8d2c-1a34e2bd3604" providerId="ADAL" clId="{D54C3A76-C315-4E55-B3C7-B386792AB408}" dt="2023-10-11T12:36:34.598" v="1200" actId="1038"/>
          <ac:cxnSpMkLst>
            <pc:docMk/>
            <pc:sldMk cId="1207384990" sldId="401"/>
            <ac:cxnSpMk id="13" creationId="{F084C437-8C8A-D692-167B-B7E07D3FA6DD}"/>
          </ac:cxnSpMkLst>
        </pc:cxnChg>
      </pc:sldChg>
      <pc:sldChg chg="addSp modSp add mod ord">
        <pc:chgData name="Pierre Andrivon" userId="e73556c6-784d-4bd8-8d2c-1a34e2bd3604" providerId="ADAL" clId="{D54C3A76-C315-4E55-B3C7-B386792AB408}" dt="2023-10-11T13:04:34.258" v="1565" actId="1035"/>
        <pc:sldMkLst>
          <pc:docMk/>
          <pc:sldMk cId="647230521" sldId="402"/>
        </pc:sldMkLst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7" creationId="{47C25660-9D3D-658B-6D6F-2F581D4B8A31}"/>
          </ac:spMkLst>
        </pc:spChg>
        <pc:spChg chg="mod">
          <ac:chgData name="Pierre Andrivon" userId="e73556c6-784d-4bd8-8d2c-1a34e2bd3604" providerId="ADAL" clId="{D54C3A76-C315-4E55-B3C7-B386792AB408}" dt="2023-10-11T12:37:41.185" v="1244" actId="6549"/>
          <ac:spMkLst>
            <pc:docMk/>
            <pc:sldMk cId="647230521" sldId="402"/>
            <ac:spMk id="8" creationId="{E07F1DA6-26C7-57AA-0553-C2AF6ABE11C6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9" creationId="{9FEAF01E-C016-52C3-77FA-86B64181806B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10" creationId="{24367B16-4BCD-5C51-9DAE-4B6568ADCF1C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11" creationId="{BB57C357-B466-A0D8-8C0E-BF5B00464D32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22" creationId="{41EA63AA-C825-D1B1-1CB2-2D322E17C98A}"/>
          </ac:spMkLst>
        </pc:spChg>
        <pc:cxnChg chg="add mod">
          <ac:chgData name="Pierre Andrivon" userId="e73556c6-784d-4bd8-8d2c-1a34e2bd3604" providerId="ADAL" clId="{D54C3A76-C315-4E55-B3C7-B386792AB408}" dt="2023-10-11T13:04:34.258" v="1565" actId="1035"/>
          <ac:cxnSpMkLst>
            <pc:docMk/>
            <pc:sldMk cId="647230521" sldId="402"/>
            <ac:cxnSpMk id="13" creationId="{6E9DC6F2-3947-B77F-8479-D195D3768F87}"/>
          </ac:cxnSpMkLst>
        </pc:cxnChg>
        <pc:cxnChg chg="add mod">
          <ac:chgData name="Pierre Andrivon" userId="e73556c6-784d-4bd8-8d2c-1a34e2bd3604" providerId="ADAL" clId="{D54C3A76-C315-4E55-B3C7-B386792AB408}" dt="2023-10-11T13:04:34.258" v="1565" actId="1035"/>
          <ac:cxnSpMkLst>
            <pc:docMk/>
            <pc:sldMk cId="647230521" sldId="402"/>
            <ac:cxnSpMk id="14" creationId="{8F7EEB93-7FB5-1A4F-A67F-A2128DDF1B02}"/>
          </ac:cxnSpMkLst>
        </pc:cxnChg>
        <pc:cxnChg chg="add mod">
          <ac:chgData name="Pierre Andrivon" userId="e73556c6-784d-4bd8-8d2c-1a34e2bd3604" providerId="ADAL" clId="{D54C3A76-C315-4E55-B3C7-B386792AB408}" dt="2023-10-11T13:04:34.258" v="1565" actId="1035"/>
          <ac:cxnSpMkLst>
            <pc:docMk/>
            <pc:sldMk cId="647230521" sldId="402"/>
            <ac:cxnSpMk id="21" creationId="{7B7481B6-7964-66EB-DBF3-630EFD43837E}"/>
          </ac:cxnSpMkLst>
        </pc:cxnChg>
      </pc:sldChg>
    </pc:docChg>
  </pc:docChgLst>
  <pc:docChgLst>
    <pc:chgData name="Pierre Andrivon" userId="e73556c6-784d-4bd8-8d2c-1a34e2bd3604" providerId="ADAL" clId="{048A8D15-DCEB-4647-B760-995BBBE02F61}"/>
    <pc:docChg chg="custSel addSld delSld modSld sldOrd">
      <pc:chgData name="Pierre Andrivon" userId="e73556c6-784d-4bd8-8d2c-1a34e2bd3604" providerId="ADAL" clId="{048A8D15-DCEB-4647-B760-995BBBE02F61}" dt="2023-07-06T08:44:21.264" v="99" actId="20577"/>
      <pc:docMkLst>
        <pc:docMk/>
      </pc:docMkLst>
      <pc:sldChg chg="modSp mod">
        <pc:chgData name="Pierre Andrivon" userId="e73556c6-784d-4bd8-8d2c-1a34e2bd3604" providerId="ADAL" clId="{048A8D15-DCEB-4647-B760-995BBBE02F61}" dt="2023-07-06T08:37:29.765" v="5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048A8D15-DCEB-4647-B760-995BBBE02F61}" dt="2023-07-06T08:37:10.999" v="30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048A8D15-DCEB-4647-B760-995BBBE02F61}" dt="2023-07-06T08:37:29.765" v="53" actId="20577"/>
          <ac:spMkLst>
            <pc:docMk/>
            <pc:sldMk cId="1128363743" sldId="285"/>
            <ac:spMk id="3" creationId="{FFFB08A7-7AC0-4B20-A88E-F214CDF8FBD3}"/>
          </ac:spMkLst>
        </pc:spChg>
      </pc:sldChg>
      <pc:sldChg chg="modSp mod ord">
        <pc:chgData name="Pierre Andrivon" userId="e73556c6-784d-4bd8-8d2c-1a34e2bd3604" providerId="ADAL" clId="{048A8D15-DCEB-4647-B760-995BBBE02F61}" dt="2023-07-06T08:44:15.761" v="9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048A8D15-DCEB-4647-B760-995BBBE02F61}" dt="2023-07-06T08:38:40.880" v="67" actId="20577"/>
          <ac:spMkLst>
            <pc:docMk/>
            <pc:sldMk cId="111576674" sldId="383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15.761" v="94" actId="20577"/>
          <ac:spMkLst>
            <pc:docMk/>
            <pc:sldMk cId="111576674" sldId="383"/>
            <ac:spMk id="4" creationId="{8F7522DE-D44F-46BC-A087-D08B3AB388C1}"/>
          </ac:spMkLst>
        </pc:spChg>
      </pc:sldChg>
      <pc:sldChg chg="modSp mod">
        <pc:chgData name="Pierre Andrivon" userId="e73556c6-784d-4bd8-8d2c-1a34e2bd3604" providerId="ADAL" clId="{048A8D15-DCEB-4647-B760-995BBBE02F61}" dt="2023-07-06T08:44:21.264" v="99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048A8D15-DCEB-4647-B760-995BBBE02F61}" dt="2023-07-06T08:38:30.079" v="65" actId="6549"/>
          <ac:spMkLst>
            <pc:docMk/>
            <pc:sldMk cId="965580512" sldId="385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21.264" v="99" actId="20577"/>
          <ac:spMkLst>
            <pc:docMk/>
            <pc:sldMk cId="965580512" sldId="385"/>
            <ac:spMk id="4" creationId="{BFB10494-6C8A-452D-8E9A-2D7060738B48}"/>
          </ac:spMkLst>
        </pc:spChg>
      </pc:sldChg>
      <pc:sldChg chg="del">
        <pc:chgData name="Pierre Andrivon" userId="e73556c6-784d-4bd8-8d2c-1a34e2bd3604" providerId="ADAL" clId="{048A8D15-DCEB-4647-B760-995BBBE02F61}" dt="2023-07-06T08:43:40.348" v="88" actId="47"/>
        <pc:sldMkLst>
          <pc:docMk/>
          <pc:sldMk cId="3932233974" sldId="393"/>
        </pc:sldMkLst>
      </pc:sldChg>
      <pc:sldChg chg="del">
        <pc:chgData name="Pierre Andrivon" userId="e73556c6-784d-4bd8-8d2c-1a34e2bd3604" providerId="ADAL" clId="{048A8D15-DCEB-4647-B760-995BBBE02F61}" dt="2023-07-06T08:38:00.859" v="54" actId="47"/>
        <pc:sldMkLst>
          <pc:docMk/>
          <pc:sldMk cId="2616472869" sldId="394"/>
        </pc:sldMkLst>
      </pc:sldChg>
      <pc:sldChg chg="del">
        <pc:chgData name="Pierre Andrivon" userId="e73556c6-784d-4bd8-8d2c-1a34e2bd3604" providerId="ADAL" clId="{048A8D15-DCEB-4647-B760-995BBBE02F61}" dt="2023-07-06T08:38:45.153" v="68" actId="47"/>
        <pc:sldMkLst>
          <pc:docMk/>
          <pc:sldMk cId="835061175" sldId="400"/>
        </pc:sldMkLst>
      </pc:sldChg>
      <pc:sldChg chg="modSp mod">
        <pc:chgData name="Pierre Andrivon" userId="e73556c6-784d-4bd8-8d2c-1a34e2bd3604" providerId="ADAL" clId="{048A8D15-DCEB-4647-B760-995BBBE02F61}" dt="2023-07-06T08:43:21.985" v="87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048A8D15-DCEB-4647-B760-995BBBE02F61}" dt="2023-07-06T08:43:00.677" v="84" actId="20577"/>
          <ac:spMkLst>
            <pc:docMk/>
            <pc:sldMk cId="1207384990" sldId="401"/>
            <ac:spMk id="2" creationId="{BD8D8BA5-969A-4E34-A4DA-66CA2855404E}"/>
          </ac:spMkLst>
        </pc:spChg>
        <pc:spChg chg="mod">
          <ac:chgData name="Pierre Andrivon" userId="e73556c6-784d-4bd8-8d2c-1a34e2bd3604" providerId="ADAL" clId="{048A8D15-DCEB-4647-B760-995BBBE02F61}" dt="2023-07-06T08:38:08.345" v="62" actId="20577"/>
          <ac:spMkLst>
            <pc:docMk/>
            <pc:sldMk cId="1207384990" sldId="401"/>
            <ac:spMk id="5" creationId="{E37154FD-B8DB-4F01-988B-345C72974CB8}"/>
          </ac:spMkLst>
        </pc:spChg>
        <pc:spChg chg="mod">
          <ac:chgData name="Pierre Andrivon" userId="e73556c6-784d-4bd8-8d2c-1a34e2bd3604" providerId="ADAL" clId="{048A8D15-DCEB-4647-B760-995BBBE02F61}" dt="2023-07-06T08:43:21.985" v="87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add del">
        <pc:chgData name="Pierre Andrivon" userId="e73556c6-784d-4bd8-8d2c-1a34e2bd3604" providerId="ADAL" clId="{048A8D15-DCEB-4647-B760-995BBBE02F61}" dt="2023-07-06T08:43:44.494" v="89" actId="47"/>
        <pc:sldMkLst>
          <pc:docMk/>
          <pc:sldMk cId="3947195356" sldId="402"/>
        </pc:sldMkLst>
      </pc:sldChg>
    </pc:docChg>
  </pc:docChgLst>
  <pc:docChgLst>
    <pc:chgData name="Médéric Blestel" userId="b86c57ea-1f3c-45c9-b806-7ae62ac84fdd" providerId="ADAL" clId="{A54A213E-7D92-41BB-AC27-DCC01CE53422}"/>
    <pc:docChg chg="undo custSel modSld">
      <pc:chgData name="Médéric Blestel" userId="b86c57ea-1f3c-45c9-b806-7ae62ac84fdd" providerId="ADAL" clId="{A54A213E-7D92-41BB-AC27-DCC01CE53422}" dt="2023-10-12T16:42:45.081" v="11"/>
      <pc:docMkLst>
        <pc:docMk/>
      </pc:docMkLst>
      <pc:sldChg chg="modSp mod">
        <pc:chgData name="Médéric Blestel" userId="b86c57ea-1f3c-45c9-b806-7ae62ac84fdd" providerId="ADAL" clId="{A54A213E-7D92-41BB-AC27-DCC01CE53422}" dt="2023-10-11T13:19:56.471" v="5" actId="13926"/>
        <pc:sldMkLst>
          <pc:docMk/>
          <pc:sldMk cId="111576674" sldId="383"/>
        </pc:sldMkLst>
        <pc:graphicFrameChg chg="modGraphic">
          <ac:chgData name="Médéric Blestel" userId="b86c57ea-1f3c-45c9-b806-7ae62ac84fdd" providerId="ADAL" clId="{A54A213E-7D92-41BB-AC27-DCC01CE53422}" dt="2023-10-11T13:19:46.930" v="2" actId="13926"/>
          <ac:graphicFrameMkLst>
            <pc:docMk/>
            <pc:sldMk cId="111576674" sldId="383"/>
            <ac:graphicFrameMk id="8" creationId="{728FA516-D978-B539-671A-7FB3F21614B7}"/>
          </ac:graphicFrameMkLst>
        </pc:graphicFrameChg>
        <pc:graphicFrameChg chg="modGraphic">
          <ac:chgData name="Médéric Blestel" userId="b86c57ea-1f3c-45c9-b806-7ae62ac84fdd" providerId="ADAL" clId="{A54A213E-7D92-41BB-AC27-DCC01CE53422}" dt="2023-10-11T13:19:56.471" v="5" actId="13926"/>
          <ac:graphicFrameMkLst>
            <pc:docMk/>
            <pc:sldMk cId="111576674" sldId="383"/>
            <ac:graphicFrameMk id="9" creationId="{D8743ED3-0ED5-930F-48E6-67510F9A4903}"/>
          </ac:graphicFrameMkLst>
        </pc:graphicFrameChg>
      </pc:sldChg>
      <pc:sldChg chg="modSp">
        <pc:chgData name="Médéric Blestel" userId="b86c57ea-1f3c-45c9-b806-7ae62ac84fdd" providerId="ADAL" clId="{A54A213E-7D92-41BB-AC27-DCC01CE53422}" dt="2023-10-12T16:42:45.081" v="11"/>
        <pc:sldMkLst>
          <pc:docMk/>
          <pc:sldMk cId="3383628674" sldId="405"/>
        </pc:sldMkLst>
        <pc:graphicFrameChg chg="mod">
          <ac:chgData name="Médéric Blestel" userId="b86c57ea-1f3c-45c9-b806-7ae62ac84fdd" providerId="ADAL" clId="{A54A213E-7D92-41BB-AC27-DCC01CE53422}" dt="2023-10-12T16:42:45.081" v="11"/>
          <ac:graphicFrameMkLst>
            <pc:docMk/>
            <pc:sldMk cId="3383628674" sldId="405"/>
            <ac:graphicFrameMk id="3" creationId="{8484A211-E4B8-EE4D-18B2-D78090061485}"/>
          </ac:graphicFrameMkLst>
        </pc:graphicFrameChg>
        <pc:graphicFrameChg chg="mod">
          <ac:chgData name="Médéric Blestel" userId="b86c57ea-1f3c-45c9-b806-7ae62ac84fdd" providerId="ADAL" clId="{A54A213E-7D92-41BB-AC27-DCC01CE53422}" dt="2023-10-12T16:42:43.045" v="10"/>
          <ac:graphicFrameMkLst>
            <pc:docMk/>
            <pc:sldMk cId="3383628674" sldId="405"/>
            <ac:graphicFrameMk id="9" creationId="{497322AA-A62B-675E-C6CC-54D72202526A}"/>
          </ac:graphicFrameMkLst>
        </pc:graphicFrameChg>
      </pc:sldChg>
      <pc:sldChg chg="modSp mod">
        <pc:chgData name="Médéric Blestel" userId="b86c57ea-1f3c-45c9-b806-7ae62ac84fdd" providerId="ADAL" clId="{A54A213E-7D92-41BB-AC27-DCC01CE53422}" dt="2023-10-12T16:42:37.036" v="9"/>
        <pc:sldMkLst>
          <pc:docMk/>
          <pc:sldMk cId="2887280363" sldId="407"/>
        </pc:sldMkLst>
        <pc:graphicFrameChg chg="mod">
          <ac:chgData name="Médéric Blestel" userId="b86c57ea-1f3c-45c9-b806-7ae62ac84fdd" providerId="ADAL" clId="{A54A213E-7D92-41BB-AC27-DCC01CE53422}" dt="2023-10-12T16:42:37.036" v="9"/>
          <ac:graphicFrameMkLst>
            <pc:docMk/>
            <pc:sldMk cId="2887280363" sldId="407"/>
            <ac:graphicFrameMk id="6" creationId="{157D5748-1916-331C-9E99-251286D58EDF}"/>
          </ac:graphicFrameMkLst>
        </pc:graphicFrameChg>
        <pc:graphicFrameChg chg="mod modGraphic">
          <ac:chgData name="Médéric Blestel" userId="b86c57ea-1f3c-45c9-b806-7ae62ac84fdd" providerId="ADAL" clId="{A54A213E-7D92-41BB-AC27-DCC01CE53422}" dt="2023-10-12T16:42:31.294" v="8" actId="6549"/>
          <ac:graphicFrameMkLst>
            <pc:docMk/>
            <pc:sldMk cId="2887280363" sldId="407"/>
            <ac:graphicFrameMk id="14" creationId="{69069A81-4C9B-3E7F-9CEF-DC0E3F97CD2A}"/>
          </ac:graphicFrameMkLst>
        </pc:graphicFrameChg>
      </pc:sldChg>
    </pc:docChg>
  </pc:docChgLst>
  <pc:docChgLst>
    <pc:chgData name="Pierre Andrivon" userId="e73556c6-784d-4bd8-8d2c-1a34e2bd3604" providerId="ADAL" clId="{6C272CF8-544A-416A-86B4-1A0B9B91E927}"/>
    <pc:docChg chg="undo custSel addSld delSld modSld">
      <pc:chgData name="Pierre Andrivon" userId="e73556c6-784d-4bd8-8d2c-1a34e2bd3604" providerId="ADAL" clId="{6C272CF8-544A-416A-86B4-1A0B9B91E927}" dt="2023-07-10T12:06:23.362" v="2234" actId="20577"/>
      <pc:docMkLst>
        <pc:docMk/>
      </pc:docMkLst>
      <pc:sldChg chg="addSp delSp modSp mod">
        <pc:chgData name="Pierre Andrivon" userId="e73556c6-784d-4bd8-8d2c-1a34e2bd3604" providerId="ADAL" clId="{6C272CF8-544A-416A-86B4-1A0B9B91E927}" dt="2023-07-10T12:06:23.362" v="223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6C272CF8-544A-416A-86B4-1A0B9B91E927}" dt="2023-07-07T19:42:15.478" v="1577" actId="1076"/>
          <ac:spMkLst>
            <pc:docMk/>
            <pc:sldMk cId="111576674" sldId="383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6:23.362" v="2234" actId="20577"/>
          <ac:spMkLst>
            <pc:docMk/>
            <pc:sldMk cId="111576674" sldId="383"/>
            <ac:spMk id="3" creationId="{0111637F-2AEF-40DC-9501-15B34840B44A}"/>
          </ac:spMkLst>
        </pc:spChg>
        <pc:picChg chg="add mod">
          <ac:chgData name="Pierre Andrivon" userId="e73556c6-784d-4bd8-8d2c-1a34e2bd3604" providerId="ADAL" clId="{6C272CF8-544A-416A-86B4-1A0B9B91E927}" dt="2023-07-07T19:42:20.794" v="1604" actId="1076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6C272CF8-544A-416A-86B4-1A0B9B91E927}" dt="2023-07-07T19:42:24.040" v="1605" actId="1076"/>
          <ac:picMkLst>
            <pc:docMk/>
            <pc:sldMk cId="111576674" sldId="383"/>
            <ac:picMk id="9" creationId="{572F3005-3431-BFA6-C5DA-AC33A50E472F}"/>
          </ac:picMkLst>
        </pc:picChg>
        <pc:picChg chg="del">
          <ac:chgData name="Pierre Andrivon" userId="e73556c6-784d-4bd8-8d2c-1a34e2bd3604" providerId="ADAL" clId="{6C272CF8-544A-416A-86B4-1A0B9B91E927}" dt="2023-07-07T19:40:34.287" v="1528" actId="478"/>
          <ac:picMkLst>
            <pc:docMk/>
            <pc:sldMk cId="111576674" sldId="383"/>
            <ac:picMk id="22" creationId="{5D037342-5C4E-A974-10B2-2C5742D1F6A5}"/>
          </ac:picMkLst>
        </pc:picChg>
      </pc:sldChg>
      <pc:sldChg chg="modSp mod">
        <pc:chgData name="Pierre Andrivon" userId="e73556c6-784d-4bd8-8d2c-1a34e2bd3604" providerId="ADAL" clId="{6C272CF8-544A-416A-86B4-1A0B9B91E927}" dt="2023-07-10T12:05:52.905" v="2203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6C272CF8-544A-416A-86B4-1A0B9B91E927}" dt="2023-07-07T19:48:48.007" v="2107" actId="1076"/>
          <ac:spMkLst>
            <pc:docMk/>
            <pc:sldMk cId="965580512" sldId="385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5:52.905" v="2203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addSp delSp modSp mod">
        <pc:chgData name="Pierre Andrivon" userId="e73556c6-784d-4bd8-8d2c-1a34e2bd3604" providerId="ADAL" clId="{6C272CF8-544A-416A-86B4-1A0B9B91E927}" dt="2023-07-10T12:06:03.592" v="2209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6C272CF8-544A-416A-86B4-1A0B9B91E927}" dt="2023-07-07T16:46:09.787" v="584" actId="1076"/>
          <ac:spMkLst>
            <pc:docMk/>
            <pc:sldMk cId="1207384990" sldId="401"/>
            <ac:spMk id="2" creationId="{BD8D8BA5-969A-4E34-A4DA-66CA2855404E}"/>
          </ac:spMkLst>
        </pc:spChg>
        <pc:spChg chg="add mod">
          <ac:chgData name="Pierre Andrivon" userId="e73556c6-784d-4bd8-8d2c-1a34e2bd3604" providerId="ADAL" clId="{6C272CF8-544A-416A-86B4-1A0B9B91E927}" dt="2023-07-07T19:28:27.436" v="1106" actId="1076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6C272CF8-544A-416A-86B4-1A0B9B91E927}" dt="2023-07-10T12:06:03.592" v="2209" actId="20577"/>
          <ac:spMkLst>
            <pc:docMk/>
            <pc:sldMk cId="1207384990" sldId="401"/>
            <ac:spMk id="8" creationId="{E07F1DA6-26C7-57AA-0553-C2AF6ABE11C6}"/>
          </ac:spMkLst>
        </pc:spChg>
        <pc:picChg chg="add del">
          <ac:chgData name="Pierre Andrivon" userId="e73556c6-784d-4bd8-8d2c-1a34e2bd3604" providerId="ADAL" clId="{6C272CF8-544A-416A-86B4-1A0B9B91E927}" dt="2023-07-07T19:43:24.221" v="1690" actId="22"/>
          <ac:picMkLst>
            <pc:docMk/>
            <pc:sldMk cId="1207384990" sldId="401"/>
            <ac:picMk id="9" creationId="{A5052663-74C6-0CED-9DFD-75CA4B491B51}"/>
          </ac:picMkLst>
        </pc:picChg>
      </pc:sldChg>
      <pc:sldChg chg="modSp add mod">
        <pc:chgData name="Pierre Andrivon" userId="e73556c6-784d-4bd8-8d2c-1a34e2bd3604" providerId="ADAL" clId="{6C272CF8-544A-416A-86B4-1A0B9B91E927}" dt="2023-07-10T12:06:12.490" v="2221" actId="20577"/>
        <pc:sldMkLst>
          <pc:docMk/>
          <pc:sldMk cId="2545081905" sldId="402"/>
        </pc:sldMkLst>
        <pc:spChg chg="mod">
          <ac:chgData name="Pierre Andrivon" userId="e73556c6-784d-4bd8-8d2c-1a34e2bd3604" providerId="ADAL" clId="{6C272CF8-544A-416A-86B4-1A0B9B91E927}" dt="2023-07-10T12:06:12.490" v="2221" actId="20577"/>
          <ac:spMkLst>
            <pc:docMk/>
            <pc:sldMk cId="2545081905" sldId="402"/>
            <ac:spMk id="8" creationId="{E07F1DA6-26C7-57AA-0553-C2AF6ABE11C6}"/>
          </ac:spMkLst>
        </pc:spChg>
      </pc:sldChg>
      <pc:sldChg chg="modSp add del mod">
        <pc:chgData name="Pierre Andrivon" userId="e73556c6-784d-4bd8-8d2c-1a34e2bd3604" providerId="ADAL" clId="{6C272CF8-544A-416A-86B4-1A0B9B91E927}" dt="2023-07-07T16:40:11.234" v="528" actId="47"/>
        <pc:sldMkLst>
          <pc:docMk/>
          <pc:sldMk cId="3123541995" sldId="402"/>
        </pc:sldMkLst>
        <pc:spChg chg="mod">
          <ac:chgData name="Pierre Andrivon" userId="e73556c6-784d-4bd8-8d2c-1a34e2bd3604" providerId="ADAL" clId="{6C272CF8-544A-416A-86B4-1A0B9B91E927}" dt="2023-07-07T16:35:28.824" v="445" actId="20577"/>
          <ac:spMkLst>
            <pc:docMk/>
            <pc:sldMk cId="3123541995" sldId="402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07T16:36:29.551" v="527" actId="403"/>
          <ac:spMkLst>
            <pc:docMk/>
            <pc:sldMk cId="3123541995" sldId="402"/>
            <ac:spMk id="8" creationId="{E07F1DA6-26C7-57AA-0553-C2AF6ABE11C6}"/>
          </ac:spMkLst>
        </pc:spChg>
      </pc:sldChg>
    </pc:docChg>
  </pc:docChgLst>
  <pc:docChgLst>
    <pc:chgData name="Pierre Andrivon" userId="e73556c6-784d-4bd8-8d2c-1a34e2bd3604" providerId="ADAL" clId="{9FA548B5-6181-4222-A12B-A7E5FF8AC900}"/>
    <pc:docChg chg="undo custSel addSld delSld modSld sldOrd">
      <pc:chgData name="Pierre Andrivon" userId="e73556c6-784d-4bd8-8d2c-1a34e2bd3604" providerId="ADAL" clId="{9FA548B5-6181-4222-A12B-A7E5FF8AC900}" dt="2023-10-13T13:24:26.180" v="599" actId="47"/>
      <pc:docMkLst>
        <pc:docMk/>
      </pc:docMkLst>
      <pc:sldChg chg="delSp modSp del mod ord">
        <pc:chgData name="Pierre Andrivon" userId="e73556c6-784d-4bd8-8d2c-1a34e2bd3604" providerId="ADAL" clId="{9FA548B5-6181-4222-A12B-A7E5FF8AC900}" dt="2023-10-13T13:24:26.180" v="599" actId="47"/>
        <pc:sldMkLst>
          <pc:docMk/>
          <pc:sldMk cId="111576674" sldId="383"/>
        </pc:sldMkLst>
        <pc:graphicFrameChg chg="mod modGraphic">
          <ac:chgData name="Pierre Andrivon" userId="e73556c6-784d-4bd8-8d2c-1a34e2bd3604" providerId="ADAL" clId="{9FA548B5-6181-4222-A12B-A7E5FF8AC900}" dt="2023-10-12T14:50:44.022" v="94" actId="1076"/>
          <ac:graphicFrameMkLst>
            <pc:docMk/>
            <pc:sldMk cId="111576674" sldId="383"/>
            <ac:graphicFrameMk id="8" creationId="{728FA516-D978-B539-671A-7FB3F21614B7}"/>
          </ac:graphicFrameMkLst>
        </pc:graphicFrameChg>
        <pc:graphicFrameChg chg="del modGraphic">
          <ac:chgData name="Pierre Andrivon" userId="e73556c6-784d-4bd8-8d2c-1a34e2bd3604" providerId="ADAL" clId="{9FA548B5-6181-4222-A12B-A7E5FF8AC900}" dt="2023-10-12T14:49:21.968" v="68" actId="21"/>
          <ac:graphicFrameMkLst>
            <pc:docMk/>
            <pc:sldMk cId="111576674" sldId="383"/>
            <ac:graphicFrameMk id="9" creationId="{D8743ED3-0ED5-930F-48E6-67510F9A4903}"/>
          </ac:graphicFrameMkLst>
        </pc:graphicFrameChg>
        <pc:graphicFrameChg chg="modGraphic">
          <ac:chgData name="Pierre Andrivon" userId="e73556c6-784d-4bd8-8d2c-1a34e2bd3604" providerId="ADAL" clId="{9FA548B5-6181-4222-A12B-A7E5FF8AC900}" dt="2023-10-13T06:56:21.701" v="393" actId="114"/>
          <ac:graphicFrameMkLst>
            <pc:docMk/>
            <pc:sldMk cId="111576674" sldId="383"/>
            <ac:graphicFrameMk id="10" creationId="{6D8FC680-EFB8-40BD-899A-7EB5E4490BF6}"/>
          </ac:graphicFrameMkLst>
        </pc:graphicFrameChg>
        <pc:graphicFrameChg chg="modGraphic">
          <ac:chgData name="Pierre Andrivon" userId="e73556c6-784d-4bd8-8d2c-1a34e2bd3604" providerId="ADAL" clId="{9FA548B5-6181-4222-A12B-A7E5FF8AC900}" dt="2023-10-13T06:56:16.831" v="392" actId="114"/>
          <ac:graphicFrameMkLst>
            <pc:docMk/>
            <pc:sldMk cId="111576674" sldId="383"/>
            <ac:graphicFrameMk id="16" creationId="{9357515C-3B02-6455-B88A-82BB7547DCAA}"/>
          </ac:graphicFrameMkLst>
        </pc:graphicFrameChg>
        <pc:cxnChg chg="mod">
          <ac:chgData name="Pierre Andrivon" userId="e73556c6-784d-4bd8-8d2c-1a34e2bd3604" providerId="ADAL" clId="{9FA548B5-6181-4222-A12B-A7E5FF8AC900}" dt="2023-10-12T14:50:49.034" v="95" actId="14100"/>
          <ac:cxnSpMkLst>
            <pc:docMk/>
            <pc:sldMk cId="111576674" sldId="383"/>
            <ac:cxnSpMk id="11" creationId="{4438A75D-6CD9-5695-178C-F7E8427F9DC2}"/>
          </ac:cxnSpMkLst>
        </pc:cxnChg>
        <pc:cxnChg chg="mod">
          <ac:chgData name="Pierre Andrivon" userId="e73556c6-784d-4bd8-8d2c-1a34e2bd3604" providerId="ADAL" clId="{9FA548B5-6181-4222-A12B-A7E5FF8AC900}" dt="2023-10-12T14:50:55.228" v="97" actId="14100"/>
          <ac:cxnSpMkLst>
            <pc:docMk/>
            <pc:sldMk cId="111576674" sldId="383"/>
            <ac:cxnSpMk id="12" creationId="{16718218-5DAB-1220-3432-77F7AA0D27FF}"/>
          </ac:cxnSpMkLst>
        </pc:cxnChg>
      </pc:sldChg>
      <pc:sldChg chg="modSp mod">
        <pc:chgData name="Pierre Andrivon" userId="e73556c6-784d-4bd8-8d2c-1a34e2bd3604" providerId="ADAL" clId="{9FA548B5-6181-4222-A12B-A7E5FF8AC900}" dt="2023-10-13T13:15:19.918" v="541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9FA548B5-6181-4222-A12B-A7E5FF8AC900}" dt="2023-10-13T13:15:19.918" v="541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addSp delSp modSp new del mod ord">
        <pc:chgData name="Pierre Andrivon" userId="e73556c6-784d-4bd8-8d2c-1a34e2bd3604" providerId="ADAL" clId="{9FA548B5-6181-4222-A12B-A7E5FF8AC900}" dt="2023-10-13T13:24:26.180" v="599" actId="47"/>
        <pc:sldMkLst>
          <pc:docMk/>
          <pc:sldMk cId="3716234191" sldId="403"/>
        </pc:sldMkLst>
        <pc:spChg chg="del">
          <ac:chgData name="Pierre Andrivon" userId="e73556c6-784d-4bd8-8d2c-1a34e2bd3604" providerId="ADAL" clId="{9FA548B5-6181-4222-A12B-A7E5FF8AC900}" dt="2023-10-12T14:40:44.046" v="3" actId="478"/>
          <ac:spMkLst>
            <pc:docMk/>
            <pc:sldMk cId="3716234191" sldId="403"/>
            <ac:spMk id="2" creationId="{1C49429B-0D6D-3557-D11F-63B5071653EA}"/>
          </ac:spMkLst>
        </pc:spChg>
        <pc:spChg chg="del">
          <ac:chgData name="Pierre Andrivon" userId="e73556c6-784d-4bd8-8d2c-1a34e2bd3604" providerId="ADAL" clId="{9FA548B5-6181-4222-A12B-A7E5FF8AC900}" dt="2023-10-12T14:47:05.795" v="4"/>
          <ac:spMkLst>
            <pc:docMk/>
            <pc:sldMk cId="3716234191" sldId="403"/>
            <ac:spMk id="3" creationId="{A8C72EF2-2FE8-724A-13D6-0E6EE934DFA5}"/>
          </ac:spMkLst>
        </pc:spChg>
        <pc:spChg chg="add mod">
          <ac:chgData name="Pierre Andrivon" userId="e73556c6-784d-4bd8-8d2c-1a34e2bd3604" providerId="ADAL" clId="{9FA548B5-6181-4222-A12B-A7E5FF8AC900}" dt="2023-10-13T13:18:49.111" v="597" actId="6549"/>
          <ac:spMkLst>
            <pc:docMk/>
            <pc:sldMk cId="3716234191" sldId="403"/>
            <ac:spMk id="7" creationId="{FBF8C31B-1FA7-FF6F-F0FB-00E6F5478B96}"/>
          </ac:spMkLst>
        </pc:spChg>
        <pc:spChg chg="add mod">
          <ac:chgData name="Pierre Andrivon" userId="e73556c6-784d-4bd8-8d2c-1a34e2bd3604" providerId="ADAL" clId="{9FA548B5-6181-4222-A12B-A7E5FF8AC900}" dt="2023-10-12T14:51:37.095" v="104" actId="20577"/>
          <ac:spMkLst>
            <pc:docMk/>
            <pc:sldMk cId="3716234191" sldId="403"/>
            <ac:spMk id="8" creationId="{BB0C99A9-B19E-6D67-F673-EF60BBBE459E}"/>
          </ac:spMkLst>
        </pc:spChg>
        <pc:spChg chg="add mod">
          <ac:chgData name="Pierre Andrivon" userId="e73556c6-784d-4bd8-8d2c-1a34e2bd3604" providerId="ADAL" clId="{9FA548B5-6181-4222-A12B-A7E5FF8AC900}" dt="2023-10-13T13:16:21.100" v="570" actId="20577"/>
          <ac:spMkLst>
            <pc:docMk/>
            <pc:sldMk cId="3716234191" sldId="403"/>
            <ac:spMk id="10" creationId="{49AE544E-D677-D0DB-F8EE-022756BC826A}"/>
          </ac:spMkLst>
        </pc:spChg>
        <pc:spChg chg="add mod">
          <ac:chgData name="Pierre Andrivon" userId="e73556c6-784d-4bd8-8d2c-1a34e2bd3604" providerId="ADAL" clId="{9FA548B5-6181-4222-A12B-A7E5FF8AC900}" dt="2023-10-13T06:55:31.763" v="391" actId="20577"/>
          <ac:spMkLst>
            <pc:docMk/>
            <pc:sldMk cId="3716234191" sldId="403"/>
            <ac:spMk id="12" creationId="{9072770C-D6C0-D345-C292-CF38D4D298D3}"/>
          </ac:spMkLst>
        </pc:spChg>
        <pc:graphicFrameChg chg="add del mod">
          <ac:chgData name="Pierre Andrivon" userId="e73556c6-784d-4bd8-8d2c-1a34e2bd3604" providerId="ADAL" clId="{9FA548B5-6181-4222-A12B-A7E5FF8AC900}" dt="2023-10-13T13:18:32.099" v="573"/>
          <ac:graphicFrameMkLst>
            <pc:docMk/>
            <pc:sldMk cId="3716234191" sldId="403"/>
            <ac:graphicFrameMk id="2" creationId="{409C4BE4-C62A-06DD-A0A3-62DF656A3F77}"/>
          </ac:graphicFrameMkLst>
        </pc:graphicFrameChg>
        <pc:graphicFrameChg chg="add mod">
          <ac:chgData name="Pierre Andrivon" userId="e73556c6-784d-4bd8-8d2c-1a34e2bd3604" providerId="ADAL" clId="{9FA548B5-6181-4222-A12B-A7E5FF8AC900}" dt="2023-10-13T13:18:55.103" v="598"/>
          <ac:graphicFrameMkLst>
            <pc:docMk/>
            <pc:sldMk cId="3716234191" sldId="403"/>
            <ac:graphicFrameMk id="6" creationId="{853637DD-142E-A059-681B-6C987485F3EB}"/>
          </ac:graphicFrameMkLst>
        </pc:graphicFrameChg>
        <pc:graphicFrameChg chg="add mod modGraphic">
          <ac:chgData name="Pierre Andrivon" userId="e73556c6-784d-4bd8-8d2c-1a34e2bd3604" providerId="ADAL" clId="{9FA548B5-6181-4222-A12B-A7E5FF8AC900}" dt="2023-10-13T13:16:25.976" v="571"/>
          <ac:graphicFrameMkLst>
            <pc:docMk/>
            <pc:sldMk cId="3716234191" sldId="403"/>
            <ac:graphicFrameMk id="9" creationId="{2BD91954-3360-7B83-A414-83323B4636D6}"/>
          </ac:graphicFrameMkLst>
        </pc:graphicFrameChg>
        <pc:picChg chg="add mod">
          <ac:chgData name="Pierre Andrivon" userId="e73556c6-784d-4bd8-8d2c-1a34e2bd3604" providerId="ADAL" clId="{9FA548B5-6181-4222-A12B-A7E5FF8AC900}" dt="2023-10-12T15:21:47.683" v="227"/>
          <ac:picMkLst>
            <pc:docMk/>
            <pc:sldMk cId="3716234191" sldId="403"/>
            <ac:picMk id="11" creationId="{F3DB8F7C-5FB8-9263-1641-545931D07C97}"/>
          </ac:picMkLst>
        </pc:picChg>
      </pc:sldChg>
      <pc:sldChg chg="addSp delSp modSp add del mod">
        <pc:chgData name="Pierre Andrivon" userId="e73556c6-784d-4bd8-8d2c-1a34e2bd3604" providerId="ADAL" clId="{9FA548B5-6181-4222-A12B-A7E5FF8AC900}" dt="2023-10-13T13:24:26.180" v="599" actId="47"/>
        <pc:sldMkLst>
          <pc:docMk/>
          <pc:sldMk cId="760644009" sldId="404"/>
        </pc:sldMkLst>
        <pc:spChg chg="add del mod">
          <ac:chgData name="Pierre Andrivon" userId="e73556c6-784d-4bd8-8d2c-1a34e2bd3604" providerId="ADAL" clId="{9FA548B5-6181-4222-A12B-A7E5FF8AC900}" dt="2023-10-12T14:52:04.591" v="120" actId="478"/>
          <ac:spMkLst>
            <pc:docMk/>
            <pc:sldMk cId="760644009" sldId="404"/>
            <ac:spMk id="3" creationId="{ACD31E44-B2D8-7ED1-160B-2E3232582FBB}"/>
          </ac:spMkLst>
        </pc:spChg>
        <pc:spChg chg="mod">
          <ac:chgData name="Pierre Andrivon" userId="e73556c6-784d-4bd8-8d2c-1a34e2bd3604" providerId="ADAL" clId="{9FA548B5-6181-4222-A12B-A7E5FF8AC900}" dt="2023-10-12T14:55:45.497" v="124" actId="20577"/>
          <ac:spMkLst>
            <pc:docMk/>
            <pc:sldMk cId="760644009" sldId="404"/>
            <ac:spMk id="7" creationId="{FBF8C31B-1FA7-FF6F-F0FB-00E6F5478B96}"/>
          </ac:spMkLst>
        </pc:spChg>
        <pc:spChg chg="mod">
          <ac:chgData name="Pierre Andrivon" userId="e73556c6-784d-4bd8-8d2c-1a34e2bd3604" providerId="ADAL" clId="{9FA548B5-6181-4222-A12B-A7E5FF8AC900}" dt="2023-10-12T14:56:11.976" v="157" actId="20577"/>
          <ac:spMkLst>
            <pc:docMk/>
            <pc:sldMk cId="760644009" sldId="404"/>
            <ac:spMk id="8" creationId="{BB0C99A9-B19E-6D67-F673-EF60BBBE459E}"/>
          </ac:spMkLst>
        </pc:spChg>
        <pc:spChg chg="mod">
          <ac:chgData name="Pierre Andrivon" userId="e73556c6-784d-4bd8-8d2c-1a34e2bd3604" providerId="ADAL" clId="{9FA548B5-6181-4222-A12B-A7E5FF8AC900}" dt="2023-10-12T14:56:00.727" v="143" actId="14100"/>
          <ac:spMkLst>
            <pc:docMk/>
            <pc:sldMk cId="760644009" sldId="404"/>
            <ac:spMk id="10" creationId="{49AE544E-D677-D0DB-F8EE-022756BC826A}"/>
          </ac:spMkLst>
        </pc:spChg>
        <pc:graphicFrameChg chg="del">
          <ac:chgData name="Pierre Andrivon" userId="e73556c6-784d-4bd8-8d2c-1a34e2bd3604" providerId="ADAL" clId="{9FA548B5-6181-4222-A12B-A7E5FF8AC900}" dt="2023-10-12T14:52:00.504" v="119" actId="478"/>
          <ac:graphicFrameMkLst>
            <pc:docMk/>
            <pc:sldMk cId="760644009" sldId="404"/>
            <ac:graphicFrameMk id="6" creationId="{853637DD-142E-A059-681B-6C987485F3EB}"/>
          </ac:graphicFrameMkLst>
        </pc:graphicFrameChg>
        <pc:graphicFrameChg chg="del">
          <ac:chgData name="Pierre Andrivon" userId="e73556c6-784d-4bd8-8d2c-1a34e2bd3604" providerId="ADAL" clId="{9FA548B5-6181-4222-A12B-A7E5FF8AC900}" dt="2023-10-12T14:52:00.504" v="119" actId="478"/>
          <ac:graphicFrameMkLst>
            <pc:docMk/>
            <pc:sldMk cId="760644009" sldId="404"/>
            <ac:graphicFrameMk id="9" creationId="{2BD91954-3360-7B83-A414-83323B4636D6}"/>
          </ac:graphicFrameMkLst>
        </pc:graphicFrameChg>
        <pc:graphicFrameChg chg="add mod">
          <ac:chgData name="Pierre Andrivon" userId="e73556c6-784d-4bd8-8d2c-1a34e2bd3604" providerId="ADAL" clId="{9FA548B5-6181-4222-A12B-A7E5FF8AC900}" dt="2023-10-12T14:58:46.012" v="174" actId="1076"/>
          <ac:graphicFrameMkLst>
            <pc:docMk/>
            <pc:sldMk cId="760644009" sldId="404"/>
            <ac:graphicFrameMk id="11" creationId="{C882056E-40A1-8716-7CE2-9C0207168EC0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4:56:29.046" v="159"/>
          <ac:graphicFrameMkLst>
            <pc:docMk/>
            <pc:sldMk cId="760644009" sldId="404"/>
            <ac:graphicFrameMk id="12" creationId="{ECF86F49-FD6F-2742-ACD4-1C8087121057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4:56:37.122" v="162"/>
          <ac:graphicFrameMkLst>
            <pc:docMk/>
            <pc:sldMk cId="760644009" sldId="404"/>
            <ac:graphicFrameMk id="13" creationId="{24D7CB36-BAFB-0437-1C0B-788BCFBFBF41}"/>
          </ac:graphicFrameMkLst>
        </pc:graphicFrameChg>
        <pc:graphicFrameChg chg="add mod modGraphic">
          <ac:chgData name="Pierre Andrivon" userId="e73556c6-784d-4bd8-8d2c-1a34e2bd3604" providerId="ADAL" clId="{9FA548B5-6181-4222-A12B-A7E5FF8AC900}" dt="2023-10-12T14:57:51.164" v="170" actId="2084"/>
          <ac:graphicFrameMkLst>
            <pc:docMk/>
            <pc:sldMk cId="760644009" sldId="404"/>
            <ac:graphicFrameMk id="14" creationId="{42682652-B43A-BE0D-85F9-2762862DC3D9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4:58:25.389" v="173"/>
          <ac:graphicFrameMkLst>
            <pc:docMk/>
            <pc:sldMk cId="760644009" sldId="404"/>
            <ac:graphicFrameMk id="15" creationId="{722F2A1C-1DDE-219D-E962-CD383668575D}"/>
          </ac:graphicFrameMkLst>
        </pc:graphicFrameChg>
        <pc:picChg chg="add mod">
          <ac:chgData name="Pierre Andrivon" userId="e73556c6-784d-4bd8-8d2c-1a34e2bd3604" providerId="ADAL" clId="{9FA548B5-6181-4222-A12B-A7E5FF8AC900}" dt="2023-10-12T15:21:48.667" v="228"/>
          <ac:picMkLst>
            <pc:docMk/>
            <pc:sldMk cId="760644009" sldId="404"/>
            <ac:picMk id="16" creationId="{15C43EE2-15B6-A758-0542-4475FBE6C8CF}"/>
          </ac:picMkLst>
        </pc:picChg>
      </pc:sldChg>
      <pc:sldChg chg="addSp delSp modSp add del mod">
        <pc:chgData name="Pierre Andrivon" userId="e73556c6-784d-4bd8-8d2c-1a34e2bd3604" providerId="ADAL" clId="{9FA548B5-6181-4222-A12B-A7E5FF8AC900}" dt="2023-10-13T13:24:26.180" v="599" actId="47"/>
        <pc:sldMkLst>
          <pc:docMk/>
          <pc:sldMk cId="3383628674" sldId="405"/>
        </pc:sldMkLst>
        <pc:spChg chg="mod">
          <ac:chgData name="Pierre Andrivon" userId="e73556c6-784d-4bd8-8d2c-1a34e2bd3604" providerId="ADAL" clId="{9FA548B5-6181-4222-A12B-A7E5FF8AC900}" dt="2023-10-12T15:19:51.331" v="195" actId="20577"/>
          <ac:spMkLst>
            <pc:docMk/>
            <pc:sldMk cId="3383628674" sldId="405"/>
            <ac:spMk id="7" creationId="{FBF8C31B-1FA7-FF6F-F0FB-00E6F5478B96}"/>
          </ac:spMkLst>
        </pc:spChg>
        <pc:spChg chg="mod">
          <ac:chgData name="Pierre Andrivon" userId="e73556c6-784d-4bd8-8d2c-1a34e2bd3604" providerId="ADAL" clId="{9FA548B5-6181-4222-A12B-A7E5FF8AC900}" dt="2023-10-12T15:16:45.581" v="180" actId="20577"/>
          <ac:spMkLst>
            <pc:docMk/>
            <pc:sldMk cId="3383628674" sldId="405"/>
            <ac:spMk id="8" creationId="{BB0C99A9-B19E-6D67-F673-EF60BBBE459E}"/>
          </ac:spMkLst>
        </pc:spChg>
        <pc:spChg chg="mod">
          <ac:chgData name="Pierre Andrivon" userId="e73556c6-784d-4bd8-8d2c-1a34e2bd3604" providerId="ADAL" clId="{9FA548B5-6181-4222-A12B-A7E5FF8AC900}" dt="2023-10-12T15:21:16.113" v="224" actId="1076"/>
          <ac:spMkLst>
            <pc:docMk/>
            <pc:sldMk cId="3383628674" sldId="405"/>
            <ac:spMk id="10" creationId="{49AE544E-D677-D0DB-F8EE-022756BC826A}"/>
          </ac:spMkLst>
        </pc:spChg>
        <pc:spChg chg="add mod">
          <ac:chgData name="Pierre Andrivon" userId="e73556c6-784d-4bd8-8d2c-1a34e2bd3604" providerId="ADAL" clId="{9FA548B5-6181-4222-A12B-A7E5FF8AC900}" dt="2023-10-12T15:23:53.291" v="299" actId="1076"/>
          <ac:spMkLst>
            <pc:docMk/>
            <pc:sldMk cId="3383628674" sldId="405"/>
            <ac:spMk id="12" creationId="{7262761C-1493-63D7-7B6C-80A45525D5E2}"/>
          </ac:spMkLst>
        </pc:spChg>
        <pc:graphicFrameChg chg="add del mod">
          <ac:chgData name="Pierre Andrivon" userId="e73556c6-784d-4bd8-8d2c-1a34e2bd3604" providerId="ADAL" clId="{9FA548B5-6181-4222-A12B-A7E5FF8AC900}" dt="2023-10-12T15:19:36.543" v="187"/>
          <ac:graphicFrameMkLst>
            <pc:docMk/>
            <pc:sldMk cId="3383628674" sldId="405"/>
            <ac:graphicFrameMk id="2" creationId="{EC65F862-73CB-863D-A08F-79C133E1C8ED}"/>
          </ac:graphicFrameMkLst>
        </pc:graphicFrameChg>
        <pc:graphicFrameChg chg="add mod">
          <ac:chgData name="Pierre Andrivon" userId="e73556c6-784d-4bd8-8d2c-1a34e2bd3604" providerId="ADAL" clId="{9FA548B5-6181-4222-A12B-A7E5FF8AC900}" dt="2023-10-12T15:19:48.122" v="190" actId="1076"/>
          <ac:graphicFrameMkLst>
            <pc:docMk/>
            <pc:sldMk cId="3383628674" sldId="405"/>
            <ac:graphicFrameMk id="3" creationId="{8484A211-E4B8-EE4D-18B2-D78090061485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5:19:59.280" v="197"/>
          <ac:graphicFrameMkLst>
            <pc:docMk/>
            <pc:sldMk cId="3383628674" sldId="405"/>
            <ac:graphicFrameMk id="6" creationId="{FD03FFE2-28DC-EDD7-2D0A-CBFCD016DA5E}"/>
          </ac:graphicFrameMkLst>
        </pc:graphicFrameChg>
        <pc:graphicFrameChg chg="add mod modGraphic">
          <ac:chgData name="Pierre Andrivon" userId="e73556c6-784d-4bd8-8d2c-1a34e2bd3604" providerId="ADAL" clId="{9FA548B5-6181-4222-A12B-A7E5FF8AC900}" dt="2023-10-12T15:20:44.351" v="200" actId="207"/>
          <ac:graphicFrameMkLst>
            <pc:docMk/>
            <pc:sldMk cId="3383628674" sldId="405"/>
            <ac:graphicFrameMk id="9" creationId="{497322AA-A62B-675E-C6CC-54D72202526A}"/>
          </ac:graphicFrameMkLst>
        </pc:graphicFrameChg>
        <pc:graphicFrameChg chg="del">
          <ac:chgData name="Pierre Andrivon" userId="e73556c6-784d-4bd8-8d2c-1a34e2bd3604" providerId="ADAL" clId="{9FA548B5-6181-4222-A12B-A7E5FF8AC900}" dt="2023-10-12T15:16:51.411" v="182" actId="478"/>
          <ac:graphicFrameMkLst>
            <pc:docMk/>
            <pc:sldMk cId="3383628674" sldId="405"/>
            <ac:graphicFrameMk id="11" creationId="{C882056E-40A1-8716-7CE2-9C0207168EC0}"/>
          </ac:graphicFrameMkLst>
        </pc:graphicFrameChg>
        <pc:graphicFrameChg chg="del">
          <ac:chgData name="Pierre Andrivon" userId="e73556c6-784d-4bd8-8d2c-1a34e2bd3604" providerId="ADAL" clId="{9FA548B5-6181-4222-A12B-A7E5FF8AC900}" dt="2023-10-12T15:16:49.303" v="181" actId="478"/>
          <ac:graphicFrameMkLst>
            <pc:docMk/>
            <pc:sldMk cId="3383628674" sldId="405"/>
            <ac:graphicFrameMk id="14" creationId="{42682652-B43A-BE0D-85F9-2762862DC3D9}"/>
          </ac:graphicFrameMkLst>
        </pc:graphicFrameChg>
        <pc:picChg chg="add mod">
          <ac:chgData name="Pierre Andrivon" userId="e73556c6-784d-4bd8-8d2c-1a34e2bd3604" providerId="ADAL" clId="{9FA548B5-6181-4222-A12B-A7E5FF8AC900}" dt="2023-10-12T15:21:49.283" v="229"/>
          <ac:picMkLst>
            <pc:docMk/>
            <pc:sldMk cId="3383628674" sldId="405"/>
            <ac:picMk id="13" creationId="{F8CA191A-FE73-B5E2-D5A7-99B831593006}"/>
          </ac:picMkLst>
        </pc:picChg>
      </pc:sldChg>
      <pc:sldChg chg="addSp modSp add del mod">
        <pc:chgData name="Pierre Andrivon" userId="e73556c6-784d-4bd8-8d2c-1a34e2bd3604" providerId="ADAL" clId="{9FA548B5-6181-4222-A12B-A7E5FF8AC900}" dt="2023-10-12T15:24:03.230" v="301" actId="47"/>
        <pc:sldMkLst>
          <pc:docMk/>
          <pc:sldMk cId="1799513549" sldId="406"/>
        </pc:sldMkLst>
        <pc:spChg chg="mod">
          <ac:chgData name="Pierre Andrivon" userId="e73556c6-784d-4bd8-8d2c-1a34e2bd3604" providerId="ADAL" clId="{9FA548B5-6181-4222-A12B-A7E5FF8AC900}" dt="2023-10-12T15:16:57.413" v="185" actId="20577"/>
          <ac:spMkLst>
            <pc:docMk/>
            <pc:sldMk cId="1799513549" sldId="406"/>
            <ac:spMk id="8" creationId="{BB0C99A9-B19E-6D67-F673-EF60BBBE459E}"/>
          </ac:spMkLst>
        </pc:spChg>
        <pc:picChg chg="add mod">
          <ac:chgData name="Pierre Andrivon" userId="e73556c6-784d-4bd8-8d2c-1a34e2bd3604" providerId="ADAL" clId="{9FA548B5-6181-4222-A12B-A7E5FF8AC900}" dt="2023-10-12T15:21:50.687" v="230"/>
          <ac:picMkLst>
            <pc:docMk/>
            <pc:sldMk cId="1799513549" sldId="406"/>
            <ac:picMk id="2" creationId="{436F347C-0E43-E20B-2712-FCB5F9090B2E}"/>
          </ac:picMkLst>
        </pc:picChg>
      </pc:sldChg>
      <pc:sldChg chg="addSp delSp modSp add del mod">
        <pc:chgData name="Pierre Andrivon" userId="e73556c6-784d-4bd8-8d2c-1a34e2bd3604" providerId="ADAL" clId="{9FA548B5-6181-4222-A12B-A7E5FF8AC900}" dt="2023-10-13T13:24:26.180" v="599" actId="47"/>
        <pc:sldMkLst>
          <pc:docMk/>
          <pc:sldMk cId="2887280363" sldId="407"/>
        </pc:sldMkLst>
        <pc:spChg chg="mod">
          <ac:chgData name="Pierre Andrivon" userId="e73556c6-784d-4bd8-8d2c-1a34e2bd3604" providerId="ADAL" clId="{9FA548B5-6181-4222-A12B-A7E5FF8AC900}" dt="2023-10-12T15:24:12.046" v="307" actId="20577"/>
          <ac:spMkLst>
            <pc:docMk/>
            <pc:sldMk cId="2887280363" sldId="407"/>
            <ac:spMk id="7" creationId="{FBF8C31B-1FA7-FF6F-F0FB-00E6F5478B96}"/>
          </ac:spMkLst>
        </pc:spChg>
        <pc:spChg chg="mod">
          <ac:chgData name="Pierre Andrivon" userId="e73556c6-784d-4bd8-8d2c-1a34e2bd3604" providerId="ADAL" clId="{9FA548B5-6181-4222-A12B-A7E5FF8AC900}" dt="2023-10-12T15:24:05.935" v="303" actId="20577"/>
          <ac:spMkLst>
            <pc:docMk/>
            <pc:sldMk cId="2887280363" sldId="407"/>
            <ac:spMk id="8" creationId="{BB0C99A9-B19E-6D67-F673-EF60BBBE459E}"/>
          </ac:spMkLst>
        </pc:spChg>
        <pc:spChg chg="mod">
          <ac:chgData name="Pierre Andrivon" userId="e73556c6-784d-4bd8-8d2c-1a34e2bd3604" providerId="ADAL" clId="{9FA548B5-6181-4222-A12B-A7E5FF8AC900}" dt="2023-10-12T15:24:08.611" v="305" actId="20577"/>
          <ac:spMkLst>
            <pc:docMk/>
            <pc:sldMk cId="2887280363" sldId="407"/>
            <ac:spMk id="10" creationId="{49AE544E-D677-D0DB-F8EE-022756BC826A}"/>
          </ac:spMkLst>
        </pc:spChg>
        <pc:spChg chg="mod">
          <ac:chgData name="Pierre Andrivon" userId="e73556c6-784d-4bd8-8d2c-1a34e2bd3604" providerId="ADAL" clId="{9FA548B5-6181-4222-A12B-A7E5FF8AC900}" dt="2023-10-12T15:28:14.356" v="313" actId="20577"/>
          <ac:spMkLst>
            <pc:docMk/>
            <pc:sldMk cId="2887280363" sldId="407"/>
            <ac:spMk id="12" creationId="{7262761C-1493-63D7-7B6C-80A45525D5E2}"/>
          </ac:spMkLst>
        </pc:spChg>
        <pc:graphicFrameChg chg="add del mod">
          <ac:chgData name="Pierre Andrivon" userId="e73556c6-784d-4bd8-8d2c-1a34e2bd3604" providerId="ADAL" clId="{9FA548B5-6181-4222-A12B-A7E5FF8AC900}" dt="2023-10-12T15:28:26.991" v="315"/>
          <ac:graphicFrameMkLst>
            <pc:docMk/>
            <pc:sldMk cId="2887280363" sldId="407"/>
            <ac:graphicFrameMk id="2" creationId="{C13ACDE5-AE39-687A-0BF5-A76C72848509}"/>
          </ac:graphicFrameMkLst>
        </pc:graphicFrameChg>
        <pc:graphicFrameChg chg="del">
          <ac:chgData name="Pierre Andrivon" userId="e73556c6-784d-4bd8-8d2c-1a34e2bd3604" providerId="ADAL" clId="{9FA548B5-6181-4222-A12B-A7E5FF8AC900}" dt="2023-10-12T15:28:09.935" v="309" actId="478"/>
          <ac:graphicFrameMkLst>
            <pc:docMk/>
            <pc:sldMk cId="2887280363" sldId="407"/>
            <ac:graphicFrameMk id="3" creationId="{8484A211-E4B8-EE4D-18B2-D78090061485}"/>
          </ac:graphicFrameMkLst>
        </pc:graphicFrameChg>
        <pc:graphicFrameChg chg="add mod">
          <ac:chgData name="Pierre Andrivon" userId="e73556c6-784d-4bd8-8d2c-1a34e2bd3604" providerId="ADAL" clId="{9FA548B5-6181-4222-A12B-A7E5FF8AC900}" dt="2023-10-12T15:28:34.242" v="317" actId="1076"/>
          <ac:graphicFrameMkLst>
            <pc:docMk/>
            <pc:sldMk cId="2887280363" sldId="407"/>
            <ac:graphicFrameMk id="6" creationId="{157D5748-1916-331C-9E99-251286D58EDF}"/>
          </ac:graphicFrameMkLst>
        </pc:graphicFrameChg>
        <pc:graphicFrameChg chg="del">
          <ac:chgData name="Pierre Andrivon" userId="e73556c6-784d-4bd8-8d2c-1a34e2bd3604" providerId="ADAL" clId="{9FA548B5-6181-4222-A12B-A7E5FF8AC900}" dt="2023-10-12T15:28:08.004" v="308" actId="478"/>
          <ac:graphicFrameMkLst>
            <pc:docMk/>
            <pc:sldMk cId="2887280363" sldId="407"/>
            <ac:graphicFrameMk id="9" creationId="{497322AA-A62B-675E-C6CC-54D72202526A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2T15:28:45.960" v="319"/>
          <ac:graphicFrameMkLst>
            <pc:docMk/>
            <pc:sldMk cId="2887280363" sldId="407"/>
            <ac:graphicFrameMk id="11" creationId="{341B4DAE-C70F-5675-507F-532A8913DD73}"/>
          </ac:graphicFrameMkLst>
        </pc:graphicFrameChg>
        <pc:graphicFrameChg chg="add mod modGraphic">
          <ac:chgData name="Pierre Andrivon" userId="e73556c6-784d-4bd8-8d2c-1a34e2bd3604" providerId="ADAL" clId="{9FA548B5-6181-4222-A12B-A7E5FF8AC900}" dt="2023-10-12T15:32:23.014" v="322" actId="207"/>
          <ac:graphicFrameMkLst>
            <pc:docMk/>
            <pc:sldMk cId="2887280363" sldId="407"/>
            <ac:graphicFrameMk id="14" creationId="{69069A81-4C9B-3E7F-9CEF-DC0E3F97CD2A}"/>
          </ac:graphicFrameMkLst>
        </pc:graphicFrameChg>
      </pc:sldChg>
      <pc:sldChg chg="addSp delSp modSp add mod">
        <pc:chgData name="Pierre Andrivon" userId="e73556c6-784d-4bd8-8d2c-1a34e2bd3604" providerId="ADAL" clId="{9FA548B5-6181-4222-A12B-A7E5FF8AC900}" dt="2023-10-13T13:12:12.807" v="504" actId="1076"/>
        <pc:sldMkLst>
          <pc:docMk/>
          <pc:sldMk cId="1533736295" sldId="408"/>
        </pc:sldMkLst>
        <pc:spChg chg="mod">
          <ac:chgData name="Pierre Andrivon" userId="e73556c6-784d-4bd8-8d2c-1a34e2bd3604" providerId="ADAL" clId="{9FA548B5-6181-4222-A12B-A7E5FF8AC900}" dt="2023-10-13T13:12:00.673" v="502" actId="20577"/>
          <ac:spMkLst>
            <pc:docMk/>
            <pc:sldMk cId="1533736295" sldId="408"/>
            <ac:spMk id="3" creationId="{0111637F-2AEF-40DC-9501-15B34840B44A}"/>
          </ac:spMkLst>
        </pc:spChg>
        <pc:graphicFrameChg chg="mod">
          <ac:chgData name="Pierre Andrivon" userId="e73556c6-784d-4bd8-8d2c-1a34e2bd3604" providerId="ADAL" clId="{9FA548B5-6181-4222-A12B-A7E5FF8AC900}" dt="2023-10-13T13:12:12.807" v="504" actId="1076"/>
          <ac:graphicFrameMkLst>
            <pc:docMk/>
            <pc:sldMk cId="1533736295" sldId="408"/>
            <ac:graphicFrameMk id="8" creationId="{728FA516-D978-B539-671A-7FB3F21614B7}"/>
          </ac:graphicFrameMkLst>
        </pc:graphicFrameChg>
        <pc:graphicFrameChg chg="del">
          <ac:chgData name="Pierre Andrivon" userId="e73556c6-784d-4bd8-8d2c-1a34e2bd3604" providerId="ADAL" clId="{9FA548B5-6181-4222-A12B-A7E5FF8AC900}" dt="2023-10-13T13:10:37.280" v="402" actId="478"/>
          <ac:graphicFrameMkLst>
            <pc:docMk/>
            <pc:sldMk cId="1533736295" sldId="408"/>
            <ac:graphicFrameMk id="10" creationId="{6D8FC680-EFB8-40BD-899A-7EB5E4490BF6}"/>
          </ac:graphicFrameMkLst>
        </pc:graphicFrameChg>
        <pc:graphicFrameChg chg="add del mod">
          <ac:chgData name="Pierre Andrivon" userId="e73556c6-784d-4bd8-8d2c-1a34e2bd3604" providerId="ADAL" clId="{9FA548B5-6181-4222-A12B-A7E5FF8AC900}" dt="2023-10-13T13:12:04.318" v="503" actId="1076"/>
          <ac:graphicFrameMkLst>
            <pc:docMk/>
            <pc:sldMk cId="1533736295" sldId="408"/>
            <ac:graphicFrameMk id="16" creationId="{9357515C-3B02-6455-B88A-82BB7547DCAA}"/>
          </ac:graphicFrameMkLst>
        </pc:graphicFrameChg>
        <pc:cxnChg chg="add del">
          <ac:chgData name="Pierre Andrivon" userId="e73556c6-784d-4bd8-8d2c-1a34e2bd3604" providerId="ADAL" clId="{9FA548B5-6181-4222-A12B-A7E5FF8AC900}" dt="2023-10-13T13:10:39.240" v="404" actId="478"/>
          <ac:cxnSpMkLst>
            <pc:docMk/>
            <pc:sldMk cId="1533736295" sldId="408"/>
            <ac:cxnSpMk id="11" creationId="{4438A75D-6CD9-5695-178C-F7E8427F9DC2}"/>
          </ac:cxnSpMkLst>
        </pc:cxnChg>
        <pc:cxnChg chg="del">
          <ac:chgData name="Pierre Andrivon" userId="e73556c6-784d-4bd8-8d2c-1a34e2bd3604" providerId="ADAL" clId="{9FA548B5-6181-4222-A12B-A7E5FF8AC900}" dt="2023-10-13T13:10:38.190" v="403" actId="478"/>
          <ac:cxnSpMkLst>
            <pc:docMk/>
            <pc:sldMk cId="1533736295" sldId="408"/>
            <ac:cxnSpMk id="12" creationId="{16718218-5DAB-1220-3432-77F7AA0D27FF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665FF-80F2-4300-B42B-C5DCE6FACE50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418FD7A-96AB-4088-93CE-A7BF6DE9A287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7DE0058-C964-4EA3-8BCE-74ACDB3EDD23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57563-D4CC-4F25-B3BE-1912F29D51AA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CF268-7DDF-49FC-94A2-3E3A5A28A3D0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2941-9718-4496-AB93-6FF83917DDF6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CDBF0-EDD0-4117-9DA4-39BF63A5761E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DF30A-1B19-42C0-9917-9FE11D0150BB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9FA22-84D0-413B-AE7F-FFDBBEA3895B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054AB-AAD8-467C-8203-68228D68AA05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9EEFD-E3F0-49CD-AF42-CEDCD35396E5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E7E6D-4B46-48DD-9C85-DA33680AFA24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B445DC0-9311-416A-84AB-C42DF99233EB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F705FD-F39E-4CD0-BE3E-C60895E1EB22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/>
              <a:t>Level 1</a:t>
            </a:r>
          </a:p>
          <a:p>
            <a:pPr lvl="1"/>
            <a:r>
              <a:rPr lang="en-US"/>
              <a:t>Level 2</a:t>
            </a:r>
          </a:p>
          <a:p>
            <a:pPr lvl="2"/>
            <a:r>
              <a:rPr lang="en-US"/>
              <a:t>Level 3</a:t>
            </a:r>
          </a:p>
          <a:p>
            <a:pPr lvl="3"/>
            <a:r>
              <a:rPr lang="en-US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BF94-9D81-4054-9C2C-BA0F55BFEBCA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C6200AAF-7915-4094-83BD-CD8CF264D629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 (First level)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B754873D-7F55-431F-B327-30C9F96E4866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13, 2023</a:t>
            </a:fld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2427-AD54-4B24-BCD7-D0FC3F65E517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08565-3A94-40C8-90BB-C1ECC037E4E0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AA343-6D60-4ABA-9958-9A997B04ED59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4B1EA-45EE-43C7-9927-7DC874BDE235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E4892-9CAD-48B5-8198-A26C7E9BB4EC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A70651A-D2D8-49E7-95D8-1842B25AD5AA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922E546-DFAF-4103-B2D2-A7460C54F0FD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543A-B73F-44D8-955D-1695C733D782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9D27-73A8-4F28-A567-7805B6903CFC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FC912-534E-4841-BF3B-DE96A4F640FA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D4CA2-4CBD-442C-8B9E-1B6014305086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AC8E3-CC07-433D-A4A4-62CB6855B8D2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C769EBEE-D724-4EEA-BB57-B4E2E5EC40ED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80A12-758E-4DD7-AA61-9D8730DB34A6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354B0-09CE-446C-A984-7526E7287A09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27DEB-EAD0-4888-BA02-B32A4FAC2DA7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4A7125F-6CA6-4AB2-9259-8B11E0D62FBD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FDBF574E-C303-4E6E-83F3-3BCA3FBE3F7D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DAF44-E434-4B9A-9A27-60605D7FB569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59542F80-C10F-40F8-98B8-D90177326878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Subtitle (First level)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931EDE00-1E61-48A9-AA70-18EC1D3B2CA4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13, 2023</a:t>
            </a:fld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/>
              <a:t>Subtitle (First level)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EB896-3AFA-430E-9A21-0AB50788517D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8E7DF-E1C1-4375-B852-7CE72C33EF60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E7AFF-9E83-4360-BF88-4C35E5E8F35D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7EB68-0BF8-4E78-A3B7-4B5810E85CF3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2E356F6-3526-4AEA-B788-B098DE200DE4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4F1DE04-84AB-4466-A714-35E997148666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FEFD4-73BF-44BB-A73B-6ED12D327636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6AA41-71D1-4FB6-89C4-C3F5EBE8EA04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38D0-7DB7-4C73-A7AD-58AC05AA2632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6308E-5B67-418B-B4CF-026270F0B2EB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06988801-0F04-48FD-A023-3D4D7BA6C53E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13, 2023</a:t>
            </a:fld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AF6-00A0-4307-B428-E965E61889BF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5C4DF-3712-4DD0-962B-067F2C52E5AD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6DE5D-FE56-4989-AF39-56310019A315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622CB-63C8-4B6C-91C2-E67266DEFCAA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29C84-2526-496F-AF19-53D8A8A95C17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28166-0FAF-4D2F-B50B-F370E057DA5E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7D86D-E2DE-407C-8DF7-69A05B68ED76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FE0E6-7B52-4FA9-BA0E-5415828EEA25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1332-9386-433D-9FE8-BBADBFDCFB92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C61A040A-9A59-4FCE-8A57-C67974E26801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JVET-AF0053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490E8D46-9044-4852-89CE-408F84B665F3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JVET-AF0053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AC5252B-6CFB-4684-8A0C-7A5E33CE1E09}" type="datetime4">
              <a:rPr lang="en-US" smtClean="0"/>
              <a:t>October 13, 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JVET-AF0053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/>
              <a:t>P. Andrivon, M. Blestel (</a:t>
            </a:r>
            <a:r>
              <a:rPr lang="en-US" sz="1800" b="0" err="1"/>
              <a:t>Ofinno</a:t>
            </a:r>
            <a:r>
              <a:rPr lang="en-US" sz="1800" b="0"/>
              <a:t>)</a:t>
            </a:r>
          </a:p>
          <a:p>
            <a:pPr algn="ctr"/>
            <a:r>
              <a:rPr lang="en-US" sz="1800" b="0"/>
              <a:t>K. Naser, </a:t>
            </a:r>
            <a:r>
              <a:rPr lang="fr-FR" sz="1800" b="0"/>
              <a:t>F. Le Léannec, P. Bordes, F. </a:t>
            </a:r>
            <a:r>
              <a:rPr lang="fr-FR" sz="1800" b="0" err="1"/>
              <a:t>Galpin</a:t>
            </a:r>
            <a:r>
              <a:rPr lang="fr-FR" sz="1800" b="0"/>
              <a:t> (</a:t>
            </a:r>
            <a:r>
              <a:rPr lang="fr-FR" sz="1800" b="0" err="1"/>
              <a:t>InterDigital</a:t>
            </a:r>
            <a:r>
              <a:rPr lang="fr-FR" sz="1800" b="0"/>
              <a:t>)</a:t>
            </a:r>
          </a:p>
          <a:p>
            <a:pPr algn="ctr"/>
            <a:endParaRPr lang="en-US" sz="1800" b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/>
            </a:br>
            <a:r>
              <a:rPr lang="en-US" sz="4000"/>
              <a:t>JVET-AF0053</a:t>
            </a:r>
            <a:br>
              <a:rPr lang="en-US" sz="4000"/>
            </a:br>
            <a:br>
              <a:rPr lang="en-US" sz="4000"/>
            </a:br>
            <a:r>
              <a:rPr lang="en-US" sz="3200"/>
              <a:t>EE2-related:</a:t>
            </a:r>
            <a:br>
              <a:rPr lang="en-US" sz="3200"/>
            </a:br>
            <a:r>
              <a:rPr lang="en-US" sz="3200"/>
              <a:t>Test 2.5a and TIMD fusion improvement</a:t>
            </a:r>
            <a:endParaRPr lang="en-US" sz="3200" b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485E06-F271-C004-2AFE-627A297D5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/>
              <a:t>Proposition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</p:spPr>
            <p:txBody>
              <a:bodyPr>
                <a:normAutofit/>
              </a:bodyPr>
              <a:lstStyle/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u="sng" dirty="0"/>
                  <a:t>Background:</a:t>
                </a:r>
                <a:r>
                  <a:rPr lang="en-US" sz="1800" dirty="0"/>
                  <a:t> 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- TIMD fusion operates between 2 lowest SATD from candidates list: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1800" dirty="0"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- EE2-2.5a extends TIMD candidates list with IBC/ITMP from neighboring CU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- JVET-AE0137 introduced a non-angular (DC or Planar)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1800" dirty="0"/>
                  <a:t> in TIMD blending process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b="1" u="sng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b="1" u="sng" dirty="0"/>
                  <a:t>Proposal</a:t>
                </a:r>
                <a:r>
                  <a:rPr lang="en-US" sz="1800" u="sng" dirty="0"/>
                  <a:t>: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Add EE2-2.5a IBC/ITMP candidate to the non-angular candidate list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1800" dirty="0"/>
                  <a:t>) for blending process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u="sng" dirty="0"/>
                  <a:t>Performance</a:t>
                </a:r>
                <a:r>
                  <a:rPr lang="en-US" sz="1800" dirty="0"/>
                  <a:t>: -0.08%, -0.05%, -0.04% {100.3%, 99.7%} for AI configuration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1600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1600" dirty="0"/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756" y="6459349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7C25660-9D3D-658B-6D6F-2F581D4B8A31}"/>
              </a:ext>
            </a:extLst>
          </p:cNvPr>
          <p:cNvSpPr/>
          <p:nvPr/>
        </p:nvSpPr>
        <p:spPr>
          <a:xfrm>
            <a:off x="3429825" y="4912826"/>
            <a:ext cx="1761836" cy="3651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TIMD1</a:t>
            </a:r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EAF01E-C016-52C3-77FA-86B64181806B}"/>
              </a:ext>
            </a:extLst>
          </p:cNvPr>
          <p:cNvSpPr/>
          <p:nvPr/>
        </p:nvSpPr>
        <p:spPr>
          <a:xfrm>
            <a:off x="3429825" y="5504589"/>
            <a:ext cx="1761836" cy="3651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TIMD2</a:t>
            </a:r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367B16-4BCD-5C51-9DAE-4B6568ADCF1C}"/>
              </a:ext>
            </a:extLst>
          </p:cNvPr>
          <p:cNvSpPr/>
          <p:nvPr/>
        </p:nvSpPr>
        <p:spPr>
          <a:xfrm>
            <a:off x="3429825" y="6031261"/>
            <a:ext cx="1761836" cy="65100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FF0000"/>
                </a:solidFill>
              </a:rPr>
              <a:t>TIMD3</a:t>
            </a:r>
          </a:p>
          <a:p>
            <a:pPr algn="ctr"/>
            <a:r>
              <a:rPr lang="en-US">
                <a:solidFill>
                  <a:srgbClr val="FF0000"/>
                </a:solidFill>
              </a:rPr>
              <a:t>Non-angular</a:t>
            </a:r>
            <a:endParaRPr lang="fr-FR">
              <a:solidFill>
                <a:srgbClr val="FF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57C357-B466-A0D8-8C0E-BF5B00464D32}"/>
              </a:ext>
            </a:extLst>
          </p:cNvPr>
          <p:cNvSpPr/>
          <p:nvPr/>
        </p:nvSpPr>
        <p:spPr>
          <a:xfrm>
            <a:off x="6702597" y="5277952"/>
            <a:ext cx="1761836" cy="8335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TIMD</a:t>
            </a:r>
          </a:p>
          <a:p>
            <a:pPr algn="ctr"/>
            <a:r>
              <a:rPr lang="en-US"/>
              <a:t>predictor</a:t>
            </a:r>
            <a:endParaRPr lang="fr-FR"/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6E9DC6F2-3947-B77F-8479-D195D3768F87}"/>
              </a:ext>
            </a:extLst>
          </p:cNvPr>
          <p:cNvCxnSpPr>
            <a:stCxn id="7" idx="3"/>
            <a:endCxn id="11" idx="0"/>
          </p:cNvCxnSpPr>
          <p:nvPr/>
        </p:nvCxnSpPr>
        <p:spPr>
          <a:xfrm>
            <a:off x="5191661" y="5095389"/>
            <a:ext cx="2391854" cy="18256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F7EEB93-7FB5-1A4F-A67F-A2128DDF1B02}"/>
              </a:ext>
            </a:extLst>
          </p:cNvPr>
          <p:cNvCxnSpPr>
            <a:cxnSpLocks/>
            <a:stCxn id="10" idx="3"/>
            <a:endCxn id="11" idx="2"/>
          </p:cNvCxnSpPr>
          <p:nvPr/>
        </p:nvCxnSpPr>
        <p:spPr>
          <a:xfrm flipV="1">
            <a:off x="5191661" y="6111516"/>
            <a:ext cx="2391854" cy="24524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B7481B6-7964-66EB-DBF3-630EFD43837E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5191661" y="5687152"/>
            <a:ext cx="1510936" cy="75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1EA63AA-C825-D1B1-1CB2-2D322E17C98A}"/>
              </a:ext>
            </a:extLst>
          </p:cNvPr>
          <p:cNvSpPr txBox="1"/>
          <p:nvPr/>
        </p:nvSpPr>
        <p:spPr>
          <a:xfrm rot="5400000">
            <a:off x="5548414" y="5481573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FUSION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7230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/>
              <a:t>Proposition details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  <a:ln>
                <a:noFill/>
              </a:ln>
            </p:spPr>
            <p:txBody>
              <a:bodyPr>
                <a:normAutofit/>
              </a:bodyPr>
              <a:lstStyle/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u="sng"/>
                  <a:t>Aspect #1:</a:t>
                </a:r>
                <a:r>
                  <a:rPr lang="en-US" sz="1800"/>
                  <a:t> Add best </a:t>
                </a:r>
                <a:r>
                  <a:rPr lang="en-US" sz="1800" err="1"/>
                  <a:t>IntraTMP</a:t>
                </a:r>
                <a:r>
                  <a:rPr lang="en-US" sz="1800"/>
                  <a:t>/IBC to the list of non-angular TIMD candidates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1800"/>
                  <a:t>)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2000"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1800"/>
                  <a:t> candidate list = {Planar/DC/best </a:t>
                </a:r>
                <a:r>
                  <a:rPr lang="en-US" sz="1800" err="1"/>
                  <a:t>IntraTMP</a:t>
                </a:r>
                <a:r>
                  <a:rPr lang="en-US" sz="1800"/>
                  <a:t> or IBC}     </a:t>
                </a:r>
                <a:r>
                  <a:rPr lang="en-US" sz="1800">
                    <a:solidFill>
                      <a:srgbClr val="FF0000"/>
                    </a:solidFill>
                  </a:rPr>
                  <a:t>New aspect </a:t>
                </a:r>
                <a:r>
                  <a:rPr lang="en-US" sz="1800" err="1">
                    <a:solidFill>
                      <a:srgbClr val="FF0000"/>
                    </a:solidFill>
                  </a:rPr>
                  <a:t>w.r.t.</a:t>
                </a:r>
                <a:r>
                  <a:rPr lang="en-US" sz="1800">
                    <a:solidFill>
                      <a:srgbClr val="FF0000"/>
                    </a:solidFill>
                  </a:rPr>
                  <a:t> JVET-AE0137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u="sng"/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u="sng"/>
                  <a:t>Aspect #2:</a:t>
                </a:r>
                <a:r>
                  <a:rPr lang="en-US" sz="1800"/>
                  <a:t> Conditional fusion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1800" u="sng"/>
              </a:p>
              <a:p>
                <a:pPr marL="1257300" lvl="2" indent="-342900">
                  <a:lnSpc>
                    <a:spcPct val="150000"/>
                  </a:lnSpc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/>
                  <a:t> is different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/>
                  <a:t> and,</a:t>
                </a:r>
              </a:p>
              <a:p>
                <a:pPr marL="1257300" lvl="2" indent="-342900">
                  <a:lnSpc>
                    <a:spcPct val="150000"/>
                  </a:lnSpc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𝑆𝐴𝑇𝐷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𝐼𝑃𝑀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b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𝑆𝐴𝑇𝐷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𝐼𝑃𝑀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/>
                  <a:t>, </a:t>
                </a:r>
                <a:r>
                  <a:rPr lang="en-US" sz="1400"/>
                  <a:t>k = 1.5</a:t>
                </a:r>
              </a:p>
              <a:p>
                <a:pPr marL="1257300" lvl="2" indent="-342900">
                  <a:lnSpc>
                    <a:spcPct val="150000"/>
                  </a:lnSpc>
                  <a:buFont typeface="+mj-lt"/>
                  <a:buAutoNum type="alphaLcParenR"/>
                </a:pPr>
                <a:endParaRPr lang="en-US"/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u="sng"/>
                  <a:t>Aspect #3:</a:t>
                </a:r>
                <a:r>
                  <a:rPr lang="en-US" sz="1800"/>
                  <a:t> Adapt DIMD location-dependent sample-based blending (</a:t>
                </a:r>
                <a:r>
                  <a:rPr lang="en-US" sz="1800" err="1"/>
                  <a:t>HoG</a:t>
                </a:r>
                <a:r>
                  <a:rPr lang="en-US" sz="1800"/>
                  <a:t> to</a:t>
                </a:r>
                <a:r>
                  <a:rPr lang="en-US" sz="1800">
                    <a:sym typeface="Wingdings" panose="05000000000000000000" pitchFamily="2" charset="2"/>
                  </a:rPr>
                  <a:t> </a:t>
                </a:r>
                <a:r>
                  <a:rPr lang="en-US" sz="1800"/>
                  <a:t>SATD-based)</a:t>
                </a:r>
                <a:br>
                  <a:rPr lang="en-US" sz="1800"/>
                </a:br>
                <a:r>
                  <a:rPr lang="en-US" sz="1800"/>
                  <a:t>	Example: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𝑆𝐴𝑇𝐷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sz="180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fr-F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fr-FR" sz="1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CA" sz="18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CA" sz="180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  <m:r>
                          <a:rPr lang="en-CA" sz="18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80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𝑆𝐴𝑇𝐷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sz="180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𝑙𝑜𝑐𝐷𝑒𝑝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80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800"/>
                  <a:t> </a:t>
                </a:r>
                <a:r>
                  <a:rPr lang="en-CA" sz="1800"/>
                  <a:t>(ABOVE), apply vertical blending</a:t>
                </a:r>
                <a:endParaRPr lang="fr-FR" sz="1800"/>
              </a:p>
              <a:p>
                <a:pPr marL="0" indent="0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60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1600"/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756" y="6459349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3578B46-479B-9F5F-D8BA-AEA27207741A}"/>
              </a:ext>
            </a:extLst>
          </p:cNvPr>
          <p:cNvSpPr/>
          <p:nvPr/>
        </p:nvSpPr>
        <p:spPr>
          <a:xfrm>
            <a:off x="5029203" y="1474237"/>
            <a:ext cx="2621902" cy="6531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084C437-8C8A-D692-167B-B7E07D3FA6DD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7651105" y="1800802"/>
            <a:ext cx="29858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384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-15933"/>
            <a:ext cx="10622280" cy="1325563"/>
          </a:xfrm>
        </p:spPr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884850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ECM-10.0: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i="1" dirty="0"/>
          </a:p>
          <a:p>
            <a:pPr marL="0" indent="0">
              <a:buNone/>
            </a:pPr>
            <a:r>
              <a:rPr lang="en-US" sz="2000" i="1" dirty="0"/>
              <a:t>Reminder: EE2-2.5a on top of ECM-10.0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000" dirty="0"/>
          </a:p>
          <a:p>
            <a:pPr marL="457200" lvl="1" indent="0">
              <a:buNone/>
            </a:pPr>
            <a:r>
              <a:rPr lang="en-US" sz="1600" dirty="0"/>
              <a:t>				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						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pic>
        <p:nvPicPr>
          <p:cNvPr id="5" name="Picture 4" descr="InterDigital logo which acts as a link to the home page">
            <a:extLst>
              <a:ext uri="{FF2B5EF4-FFF2-40B4-BE49-F238E27FC236}">
                <a16:creationId xmlns:a16="http://schemas.microsoft.com/office/drawing/2014/main" id="{D712FFB5-A3D0-444A-BC91-2D5383E7C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756" y="6459349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28FA516-D978-B539-671A-7FB3F2161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652293"/>
              </p:ext>
            </p:extLst>
          </p:nvPr>
        </p:nvGraphicFramePr>
        <p:xfrm>
          <a:off x="3352800" y="1570887"/>
          <a:ext cx="4622803" cy="1943100"/>
        </p:xfrm>
        <a:graphic>
          <a:graphicData uri="http://schemas.openxmlformats.org/drawingml/2006/table">
            <a:tbl>
              <a:tblPr/>
              <a:tblGrid>
                <a:gridCol w="663133">
                  <a:extLst>
                    <a:ext uri="{9D8B030D-6E8A-4147-A177-3AD203B41FA5}">
                      <a16:colId xmlns:a16="http://schemas.microsoft.com/office/drawing/2014/main" val="3810414313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2000503017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3531690606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1537074124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2007706124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3347603347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36063904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6089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621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82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775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925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021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7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590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018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538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501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098681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9357515C-3B02-6455-B88A-82BB7547D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243422"/>
              </p:ext>
            </p:extLst>
          </p:nvPr>
        </p:nvGraphicFramePr>
        <p:xfrm>
          <a:off x="3352800" y="4516249"/>
          <a:ext cx="4622803" cy="1943100"/>
        </p:xfrm>
        <a:graphic>
          <a:graphicData uri="http://schemas.openxmlformats.org/drawingml/2006/table">
            <a:tbl>
              <a:tblPr/>
              <a:tblGrid>
                <a:gridCol w="663133">
                  <a:extLst>
                    <a:ext uri="{9D8B030D-6E8A-4147-A177-3AD203B41FA5}">
                      <a16:colId xmlns:a16="http://schemas.microsoft.com/office/drawing/2014/main" val="3810414313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2000503017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3531690606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1537074124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2007706124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3347603347"/>
                    </a:ext>
                  </a:extLst>
                </a:gridCol>
                <a:gridCol w="659945">
                  <a:extLst>
                    <a:ext uri="{9D8B030D-6E8A-4147-A177-3AD203B41FA5}">
                      <a16:colId xmlns:a16="http://schemas.microsoft.com/office/drawing/2014/main" val="36063904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6089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621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82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0,11%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0,06%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99,8%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98,2%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99,1%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775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99,1%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98,0%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99,5%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925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100,7%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100,4%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99,9%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021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0,06%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99,8%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100,5%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100,0%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7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101,5%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102,0%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100,0%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590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100,2%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99,9%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99,7%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018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100,5%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100,7%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100,0%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538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100,6%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103,9%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99,9%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501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100,0%</a:t>
                      </a:r>
                      <a:endParaRPr lang="fr-FR" sz="11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103,4%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Bef>
                          <a:spcPts val="68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9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99,7%</a:t>
                      </a:r>
                      <a:endParaRPr lang="fr-FR" sz="11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098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736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-64340"/>
            <a:ext cx="10622280" cy="1325563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034578"/>
            <a:ext cx="11337143" cy="5139895"/>
          </a:xfrm>
        </p:spPr>
        <p:txBody>
          <a:bodyPr>
            <a:noAutofit/>
          </a:bodyPr>
          <a:lstStyle/>
          <a:p>
            <a:endParaRPr lang="en-US" dirty="0"/>
          </a:p>
          <a:p>
            <a:r>
              <a:rPr lang="en-US" dirty="0"/>
              <a:t>Additional non-angular mode in TIMD fusion</a:t>
            </a:r>
          </a:p>
          <a:p>
            <a:endParaRPr lang="en-US" dirty="0"/>
          </a:p>
          <a:p>
            <a:r>
              <a:rPr lang="en-US" dirty="0"/>
              <a:t>Re-using EE2-2.5a best candidate </a:t>
            </a:r>
          </a:p>
          <a:p>
            <a:endParaRPr lang="en-US" u="sng" dirty="0"/>
          </a:p>
          <a:p>
            <a:r>
              <a:rPr lang="en-US" dirty="0"/>
              <a:t>Just adding logic/no additional processing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Luma gains -0,08% AI for TIMD tool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Propose for study in next round of EE2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JVET-AF0053</a:t>
            </a:r>
          </a:p>
        </p:txBody>
      </p:sp>
      <p:pic>
        <p:nvPicPr>
          <p:cNvPr id="5" name="Picture 4" descr="InterDigital logo which acts as a link to the home page">
            <a:extLst>
              <a:ext uri="{FF2B5EF4-FFF2-40B4-BE49-F238E27FC236}">
                <a16:creationId xmlns:a16="http://schemas.microsoft.com/office/drawing/2014/main" id="{D2DC45B5-EF3B-9F22-E4FB-63CE7FD1D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756" y="6459349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61</TotalTime>
  <Words>618</Words>
  <Application>Microsoft Office PowerPoint</Application>
  <PresentationFormat>Widescreen</PresentationFormat>
  <Paragraphs>226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Agency FB</vt:lpstr>
      <vt:lpstr>Arial</vt:lpstr>
      <vt:lpstr>Calibri</vt:lpstr>
      <vt:lpstr>Cambria Math</vt:lpstr>
      <vt:lpstr>Century Gothic</vt:lpstr>
      <vt:lpstr>Times New Roman</vt:lpstr>
      <vt:lpstr>Verdana</vt:lpstr>
      <vt:lpstr>Wingdings</vt:lpstr>
      <vt:lpstr>Office Theme</vt:lpstr>
      <vt:lpstr>1_Office Theme</vt:lpstr>
      <vt:lpstr>2_Office Theme</vt:lpstr>
      <vt:lpstr> JVET-AF0053  EE2-related: Test 2.5a and TIMD fusion improvement</vt:lpstr>
      <vt:lpstr>Proposition</vt:lpstr>
      <vt:lpstr>Proposition details</vt:lpstr>
      <vt:lpstr>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Pierre Andrivon</cp:lastModifiedBy>
  <cp:revision>1</cp:revision>
  <cp:lastPrinted>2019-07-30T14:28:07Z</cp:lastPrinted>
  <dcterms:created xsi:type="dcterms:W3CDTF">2020-02-24T15:31:07Z</dcterms:created>
  <dcterms:modified xsi:type="dcterms:W3CDTF">2023-10-13T13:24:36Z</dcterms:modified>
</cp:coreProperties>
</file>