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0" r:id="rId6"/>
    <p:sldId id="261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6D384A-C2E5-4999-B04D-7E53D83718C5}" v="16" dt="2023-08-09T12:57:14.4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5F6D384A-C2E5-4999-B04D-7E53D83718C5}"/>
    <pc:docChg chg="undo custSel addSld modSld">
      <pc:chgData name="Franck Galpin" userId="7b84b973-8f18-4f51-b749-aa8b68ae8c45" providerId="ADAL" clId="{5F6D384A-C2E5-4999-B04D-7E53D83718C5}" dt="2023-08-09T13:05:08.117" v="1803" actId="20577"/>
      <pc:docMkLst>
        <pc:docMk/>
      </pc:docMkLst>
      <pc:sldChg chg="modSp mod">
        <pc:chgData name="Franck Galpin" userId="7b84b973-8f18-4f51-b749-aa8b68ae8c45" providerId="ADAL" clId="{5F6D384A-C2E5-4999-B04D-7E53D83718C5}" dt="2023-08-09T12:21:25.680" v="20" actId="20577"/>
        <pc:sldMkLst>
          <pc:docMk/>
          <pc:sldMk cId="2991219242" sldId="256"/>
        </pc:sldMkLst>
        <pc:spChg chg="mod">
          <ac:chgData name="Franck Galpin" userId="7b84b973-8f18-4f51-b749-aa8b68ae8c45" providerId="ADAL" clId="{5F6D384A-C2E5-4999-B04D-7E53D83718C5}" dt="2023-08-09T12:21:18.903" v="10" actId="20577"/>
          <ac:spMkLst>
            <pc:docMk/>
            <pc:sldMk cId="2991219242" sldId="256"/>
            <ac:spMk id="2" creationId="{7F66FC2D-022D-511E-9715-243929371D4A}"/>
          </ac:spMkLst>
        </pc:spChg>
        <pc:spChg chg="mod">
          <ac:chgData name="Franck Galpin" userId="7b84b973-8f18-4f51-b749-aa8b68ae8c45" providerId="ADAL" clId="{5F6D384A-C2E5-4999-B04D-7E53D83718C5}" dt="2023-08-09T12:21:25.680" v="20" actId="20577"/>
          <ac:spMkLst>
            <pc:docMk/>
            <pc:sldMk cId="2991219242" sldId="256"/>
            <ac:spMk id="3" creationId="{7F057126-3776-5E3E-B6D0-6F5144EE1743}"/>
          </ac:spMkLst>
        </pc:spChg>
      </pc:sldChg>
      <pc:sldChg chg="modSp new mod">
        <pc:chgData name="Franck Galpin" userId="7b84b973-8f18-4f51-b749-aa8b68ae8c45" providerId="ADAL" clId="{5F6D384A-C2E5-4999-B04D-7E53D83718C5}" dt="2023-08-09T13:05:08.117" v="1803" actId="20577"/>
        <pc:sldMkLst>
          <pc:docMk/>
          <pc:sldMk cId="1456950936" sldId="257"/>
        </pc:sldMkLst>
        <pc:spChg chg="mod">
          <ac:chgData name="Franck Galpin" userId="7b84b973-8f18-4f51-b749-aa8b68ae8c45" providerId="ADAL" clId="{5F6D384A-C2E5-4999-B04D-7E53D83718C5}" dt="2023-08-09T12:21:41.188" v="52" actId="20577"/>
          <ac:spMkLst>
            <pc:docMk/>
            <pc:sldMk cId="1456950936" sldId="257"/>
            <ac:spMk id="2" creationId="{73303181-CC4B-556D-7EFD-092C5532A83F}"/>
          </ac:spMkLst>
        </pc:spChg>
        <pc:spChg chg="mod">
          <ac:chgData name="Franck Galpin" userId="7b84b973-8f18-4f51-b749-aa8b68ae8c45" providerId="ADAL" clId="{5F6D384A-C2E5-4999-B04D-7E53D83718C5}" dt="2023-08-09T13:05:08.117" v="1803" actId="20577"/>
          <ac:spMkLst>
            <pc:docMk/>
            <pc:sldMk cId="1456950936" sldId="257"/>
            <ac:spMk id="3" creationId="{03494853-6CD9-6B63-D6B2-E6D0216E88FE}"/>
          </ac:spMkLst>
        </pc:spChg>
      </pc:sldChg>
      <pc:sldChg chg="modSp add mod">
        <pc:chgData name="Franck Galpin" userId="7b84b973-8f18-4f51-b749-aa8b68ae8c45" providerId="ADAL" clId="{5F6D384A-C2E5-4999-B04D-7E53D83718C5}" dt="2023-08-09T12:47:26.017" v="1685" actId="20577"/>
        <pc:sldMkLst>
          <pc:docMk/>
          <pc:sldMk cId="3751078870" sldId="258"/>
        </pc:sldMkLst>
        <pc:spChg chg="mod">
          <ac:chgData name="Franck Galpin" userId="7b84b973-8f18-4f51-b749-aa8b68ae8c45" providerId="ADAL" clId="{5F6D384A-C2E5-4999-B04D-7E53D83718C5}" dt="2023-08-09T12:30:04.144" v="433" actId="20577"/>
          <ac:spMkLst>
            <pc:docMk/>
            <pc:sldMk cId="3751078870" sldId="258"/>
            <ac:spMk id="2" creationId="{73303181-CC4B-556D-7EFD-092C5532A83F}"/>
          </ac:spMkLst>
        </pc:spChg>
        <pc:spChg chg="mod">
          <ac:chgData name="Franck Galpin" userId="7b84b973-8f18-4f51-b749-aa8b68ae8c45" providerId="ADAL" clId="{5F6D384A-C2E5-4999-B04D-7E53D83718C5}" dt="2023-08-09T12:47:26.017" v="1685" actId="20577"/>
          <ac:spMkLst>
            <pc:docMk/>
            <pc:sldMk cId="3751078870" sldId="258"/>
            <ac:spMk id="3" creationId="{03494853-6CD9-6B63-D6B2-E6D0216E88FE}"/>
          </ac:spMkLst>
        </pc:spChg>
      </pc:sldChg>
      <pc:sldChg chg="addSp modSp add mod">
        <pc:chgData name="Franck Galpin" userId="7b84b973-8f18-4f51-b749-aa8b68ae8c45" providerId="ADAL" clId="{5F6D384A-C2E5-4999-B04D-7E53D83718C5}" dt="2023-08-09T12:47:04.389" v="1684" actId="27636"/>
        <pc:sldMkLst>
          <pc:docMk/>
          <pc:sldMk cId="1826000740" sldId="259"/>
        </pc:sldMkLst>
        <pc:spChg chg="mod">
          <ac:chgData name="Franck Galpin" userId="7b84b973-8f18-4f51-b749-aa8b68ae8c45" providerId="ADAL" clId="{5F6D384A-C2E5-4999-B04D-7E53D83718C5}" dt="2023-08-09T12:32:22.253" v="520" actId="20577"/>
          <ac:spMkLst>
            <pc:docMk/>
            <pc:sldMk cId="1826000740" sldId="259"/>
            <ac:spMk id="2" creationId="{73303181-CC4B-556D-7EFD-092C5532A83F}"/>
          </ac:spMkLst>
        </pc:spChg>
        <pc:spChg chg="mod">
          <ac:chgData name="Franck Galpin" userId="7b84b973-8f18-4f51-b749-aa8b68ae8c45" providerId="ADAL" clId="{5F6D384A-C2E5-4999-B04D-7E53D83718C5}" dt="2023-08-09T12:46:21.566" v="1631" actId="1076"/>
          <ac:spMkLst>
            <pc:docMk/>
            <pc:sldMk cId="1826000740" sldId="259"/>
            <ac:spMk id="3" creationId="{03494853-6CD9-6B63-D6B2-E6D0216E88FE}"/>
          </ac:spMkLst>
        </pc:spChg>
        <pc:spChg chg="add mod">
          <ac:chgData name="Franck Galpin" userId="7b84b973-8f18-4f51-b749-aa8b68ae8c45" providerId="ADAL" clId="{5F6D384A-C2E5-4999-B04D-7E53D83718C5}" dt="2023-08-09T12:47:04.389" v="1684" actId="27636"/>
          <ac:spMkLst>
            <pc:docMk/>
            <pc:sldMk cId="1826000740" sldId="259"/>
            <ac:spMk id="4" creationId="{C9EFCCA0-9E17-8624-EAEF-1D3ECC01AF16}"/>
          </ac:spMkLst>
        </pc:spChg>
      </pc:sldChg>
      <pc:sldChg chg="addSp modSp add mod">
        <pc:chgData name="Franck Galpin" userId="7b84b973-8f18-4f51-b749-aa8b68ae8c45" providerId="ADAL" clId="{5F6D384A-C2E5-4999-B04D-7E53D83718C5}" dt="2023-08-09T12:39:44.148" v="1152" actId="20577"/>
        <pc:sldMkLst>
          <pc:docMk/>
          <pc:sldMk cId="1806510091" sldId="260"/>
        </pc:sldMkLst>
        <pc:spChg chg="mod">
          <ac:chgData name="Franck Galpin" userId="7b84b973-8f18-4f51-b749-aa8b68ae8c45" providerId="ADAL" clId="{5F6D384A-C2E5-4999-B04D-7E53D83718C5}" dt="2023-08-09T12:36:30.833" v="842" actId="20577"/>
          <ac:spMkLst>
            <pc:docMk/>
            <pc:sldMk cId="1806510091" sldId="260"/>
            <ac:spMk id="2" creationId="{73303181-CC4B-556D-7EFD-092C5532A83F}"/>
          </ac:spMkLst>
        </pc:spChg>
        <pc:spChg chg="mod">
          <ac:chgData name="Franck Galpin" userId="7b84b973-8f18-4f51-b749-aa8b68ae8c45" providerId="ADAL" clId="{5F6D384A-C2E5-4999-B04D-7E53D83718C5}" dt="2023-08-09T12:39:44.148" v="1152" actId="20577"/>
          <ac:spMkLst>
            <pc:docMk/>
            <pc:sldMk cId="1806510091" sldId="260"/>
            <ac:spMk id="3" creationId="{03494853-6CD9-6B63-D6B2-E6D0216E88FE}"/>
          </ac:spMkLst>
        </pc:spChg>
        <pc:picChg chg="add mod">
          <ac:chgData name="Franck Galpin" userId="7b84b973-8f18-4f51-b749-aa8b68ae8c45" providerId="ADAL" clId="{5F6D384A-C2E5-4999-B04D-7E53D83718C5}" dt="2023-08-09T12:37:19.186" v="858" actId="14100"/>
          <ac:picMkLst>
            <pc:docMk/>
            <pc:sldMk cId="1806510091" sldId="260"/>
            <ac:picMk id="1026" creationId="{23B9E968-1030-D278-0CBC-17B1960DD90E}"/>
          </ac:picMkLst>
        </pc:picChg>
      </pc:sldChg>
      <pc:sldChg chg="delSp modSp add mod">
        <pc:chgData name="Franck Galpin" userId="7b84b973-8f18-4f51-b749-aa8b68ae8c45" providerId="ADAL" clId="{5F6D384A-C2E5-4999-B04D-7E53D83718C5}" dt="2023-08-09T12:43:51.589" v="1629" actId="20577"/>
        <pc:sldMkLst>
          <pc:docMk/>
          <pc:sldMk cId="3740729757" sldId="261"/>
        </pc:sldMkLst>
        <pc:spChg chg="mod">
          <ac:chgData name="Franck Galpin" userId="7b84b973-8f18-4f51-b749-aa8b68ae8c45" providerId="ADAL" clId="{5F6D384A-C2E5-4999-B04D-7E53D83718C5}" dt="2023-08-09T12:42:10.164" v="1404" actId="790"/>
          <ac:spMkLst>
            <pc:docMk/>
            <pc:sldMk cId="3740729757" sldId="261"/>
            <ac:spMk id="2" creationId="{73303181-CC4B-556D-7EFD-092C5532A83F}"/>
          </ac:spMkLst>
        </pc:spChg>
        <pc:spChg chg="mod">
          <ac:chgData name="Franck Galpin" userId="7b84b973-8f18-4f51-b749-aa8b68ae8c45" providerId="ADAL" clId="{5F6D384A-C2E5-4999-B04D-7E53D83718C5}" dt="2023-08-09T12:43:51.589" v="1629" actId="20577"/>
          <ac:spMkLst>
            <pc:docMk/>
            <pc:sldMk cId="3740729757" sldId="261"/>
            <ac:spMk id="3" creationId="{03494853-6CD9-6B63-D6B2-E6D0216E88FE}"/>
          </ac:spMkLst>
        </pc:spChg>
        <pc:picChg chg="del">
          <ac:chgData name="Franck Galpin" userId="7b84b973-8f18-4f51-b749-aa8b68ae8c45" providerId="ADAL" clId="{5F6D384A-C2E5-4999-B04D-7E53D83718C5}" dt="2023-08-09T12:40:07.326" v="1187" actId="478"/>
          <ac:picMkLst>
            <pc:docMk/>
            <pc:sldMk cId="3740729757" sldId="261"/>
            <ac:picMk id="1026" creationId="{23B9E968-1030-D278-0CBC-17B1960DD90E}"/>
          </ac:picMkLst>
        </pc:picChg>
      </pc:sldChg>
      <pc:sldChg chg="addSp delSp modSp new mod">
        <pc:chgData name="Franck Galpin" userId="7b84b973-8f18-4f51-b749-aa8b68ae8c45" providerId="ADAL" clId="{5F6D384A-C2E5-4999-B04D-7E53D83718C5}" dt="2023-08-09T12:57:45.069" v="1802" actId="14100"/>
        <pc:sldMkLst>
          <pc:docMk/>
          <pc:sldMk cId="4731416" sldId="262"/>
        </pc:sldMkLst>
        <pc:spChg chg="mod">
          <ac:chgData name="Franck Galpin" userId="7b84b973-8f18-4f51-b749-aa8b68ae8c45" providerId="ADAL" clId="{5F6D384A-C2E5-4999-B04D-7E53D83718C5}" dt="2023-08-09T12:56:03.399" v="1735" actId="14100"/>
          <ac:spMkLst>
            <pc:docMk/>
            <pc:sldMk cId="4731416" sldId="262"/>
            <ac:spMk id="2" creationId="{C6F7F447-DAA7-6B31-CE8F-57E26C22FC5A}"/>
          </ac:spMkLst>
        </pc:spChg>
        <pc:spChg chg="del">
          <ac:chgData name="Franck Galpin" userId="7b84b973-8f18-4f51-b749-aa8b68ae8c45" providerId="ADAL" clId="{5F6D384A-C2E5-4999-B04D-7E53D83718C5}" dt="2023-08-09T12:53:14.556" v="1689"/>
          <ac:spMkLst>
            <pc:docMk/>
            <pc:sldMk cId="4731416" sldId="262"/>
            <ac:spMk id="3" creationId="{956F96B2-17AC-AEC3-07F3-12CFC8A25270}"/>
          </ac:spMkLst>
        </pc:spChg>
        <pc:graphicFrameChg chg="add mod modGraphic">
          <ac:chgData name="Franck Galpin" userId="7b84b973-8f18-4f51-b749-aa8b68ae8c45" providerId="ADAL" clId="{5F6D384A-C2E5-4999-B04D-7E53D83718C5}" dt="2023-08-09T12:56:41.113" v="1748" actId="20577"/>
          <ac:graphicFrameMkLst>
            <pc:docMk/>
            <pc:sldMk cId="4731416" sldId="262"/>
            <ac:graphicFrameMk id="4" creationId="{BCFAFCDC-23F4-E694-9E50-237523B421A6}"/>
          </ac:graphicFrameMkLst>
        </pc:graphicFrameChg>
        <pc:graphicFrameChg chg="add mod modGraphic">
          <ac:chgData name="Franck Galpin" userId="7b84b973-8f18-4f51-b749-aa8b68ae8c45" providerId="ADAL" clId="{5F6D384A-C2E5-4999-B04D-7E53D83718C5}" dt="2023-08-09T12:56:46.143" v="1756" actId="20577"/>
          <ac:graphicFrameMkLst>
            <pc:docMk/>
            <pc:sldMk cId="4731416" sldId="262"/>
            <ac:graphicFrameMk id="5" creationId="{FA31A26A-E3B0-91ED-CFB4-37F149C47C8E}"/>
          </ac:graphicFrameMkLst>
        </pc:graphicFrameChg>
        <pc:graphicFrameChg chg="add mod modGraphic">
          <ac:chgData name="Franck Galpin" userId="7b84b973-8f18-4f51-b749-aa8b68ae8c45" providerId="ADAL" clId="{5F6D384A-C2E5-4999-B04D-7E53D83718C5}" dt="2023-08-09T12:56:55.426" v="1772" actId="20577"/>
          <ac:graphicFrameMkLst>
            <pc:docMk/>
            <pc:sldMk cId="4731416" sldId="262"/>
            <ac:graphicFrameMk id="6" creationId="{FE63E56A-5233-D958-8D1B-10869D5C61E3}"/>
          </ac:graphicFrameMkLst>
        </pc:graphicFrameChg>
        <pc:graphicFrameChg chg="add mod modGraphic">
          <ac:chgData name="Franck Galpin" userId="7b84b973-8f18-4f51-b749-aa8b68ae8c45" providerId="ADAL" clId="{5F6D384A-C2E5-4999-B04D-7E53D83718C5}" dt="2023-08-09T12:57:45.069" v="1802" actId="14100"/>
          <ac:graphicFrameMkLst>
            <pc:docMk/>
            <pc:sldMk cId="4731416" sldId="262"/>
            <ac:graphicFrameMk id="7" creationId="{09DD9ECC-C001-D175-3483-178BA3392662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8FAA0E-79B2-7CEB-2BB2-35BB37EAB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7125F2B-EA34-68D1-2889-37968924A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7F3275-055D-17B6-0D6E-708AD1878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63047B0-E678-8675-7F0C-FBDA6629B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AE0C0E5-6B23-D7DB-5589-A156D4583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06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21A91C-1B0D-7CE9-1D45-F2C9C31DA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7F06A97-57C1-9914-7A46-950C6AC9AD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AC77CBB-8079-25FD-7AD2-5543916B5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6DA06CA-910B-4924-9BD7-A19E9F9E2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EC770BC-4B66-F089-23E7-E068E6EE5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015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55AAD37-5DDE-F2AE-56C9-5DA5B61027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3A9FDB3-EB10-6721-CE68-46F0C10C06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11E798-7949-BE9C-18E9-D3670DE0A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91BFF02-7A19-0B19-B770-BB971EB69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B8A28A4-8897-62AA-1FE6-10E3DF750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474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41F929-966D-1DFB-543B-A1E77CE9F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42E297-B68A-6ED2-F9CB-DF13DA21ED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EF4F855-B64A-0B2F-9C65-E15CAE652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2893200-6A05-BE4C-2F9B-0D0468AE9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664CA9-51DB-C4F5-E38C-9E4C95A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171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7BF024-D717-36D4-3986-C175D79CA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FA1F28E-4817-CB54-1D82-9B7E1AD63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17FC08-4D45-29E5-4CCE-25B262F5C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731609A-6776-7F9B-1575-27D119744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A556165-F04E-2D4E-D14B-A64F5E28F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356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DB7217-AB76-1F38-4DCA-FD9B7E395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CF019E-8D5B-208D-B92E-87D53105E6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7B0C109-0B05-65D4-27C1-93F3E180E1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39F91BE-FDE8-982B-93F8-C3EAEA39B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C4A0AAA-60D1-4D3F-BBFE-2999EFB88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76FEA00-C280-10E7-686A-F560371D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69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2D5D39-75F4-0347-A3F4-007E93E2E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AF3940D-E68A-8F8A-0BB2-C18A779780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80B811-FF63-3964-90BB-AAEE45F58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9596B3A-E810-F994-85C6-0B300459CB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0A2CBE1-4459-BCC4-C710-49D4BD8810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8D5E4ED-E306-A97D-C8F5-A8EFFDD9A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ECFDCDA2-1F5F-2258-190B-B6D3B3455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881E1B9-DC07-91CB-45DD-B2509CAD9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88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FD56CC-3F75-3043-5ECF-48284304D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FF8C2B1-84A1-E90E-C367-8594B438E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A413F03-C9BE-8E0A-6D46-98DD3E561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91C50E6-2375-BA97-8152-785701061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351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3B3382B0-38DE-49B1-C8F6-5659D0523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31A8C86-9172-3B67-2434-973B2C44C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8A69243-A20B-FB59-0197-0ECC9DC21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75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333D81-1E14-4A15-B206-07F56D254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E90E52-F562-C4C6-FC08-67312A049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B2B2BCE-B0AE-F606-4B2C-97765C329C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70C9513-E70C-EE40-A2CF-39365FC64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99FC09C-AB11-CE46-03DC-C9CFDD94D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167C4A-D667-8E71-42E1-587ABE34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475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FFA15A-F8E3-DDAC-A0BF-EE25C3BA0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E6D557C-E618-CD03-14CC-352D0792A7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8C10E42-60B4-B90A-3C23-B482B3A0D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D7A0C78-7E24-B33B-E7C7-1A195B4A0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A998786-400A-7EFD-AF5D-A5D974F1D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17225D0-7EE6-E4AD-E811-16A8647DE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58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F2EF57A-86B7-C9F0-60CD-2BDA0C945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19A92-9473-3F29-5A16-CF751A24F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B4F0632-FD03-9226-885D-83075A6297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42D3D-883F-4639-94FE-60083CDBC1D9}" type="datetimeFigureOut">
              <a:rPr lang="en-US" smtClean="0"/>
              <a:t>8/9/2023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D40743E-30BC-73A2-A4AE-7C704DE31C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850D7BF-D07F-7E1E-F124-49751B55B9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98FCC-DED3-464E-9189-63A7A8EF2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44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66FC2D-022D-511E-9715-243929371D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AhG11 </a:t>
            </a:r>
            <a:r>
              <a:rPr lang="fr-FR" dirty="0" err="1"/>
              <a:t>telco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057126-3776-5E3E-B6D0-6F5144EE1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2023/08/09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219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303181-CC4B-556D-7EFD-092C5532A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HOP training – final stage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494853-6CD9-6B63-D6B2-E6D0216E8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JVET-</a:t>
            </a:r>
            <a:r>
              <a:rPr lang="fr-FR" dirty="0" err="1"/>
              <a:t>AFxxx</a:t>
            </a:r>
            <a:r>
              <a:rPr lang="fr-FR" dirty="0"/>
              <a:t> document for full </a:t>
            </a:r>
            <a:r>
              <a:rPr lang="fr-FR" dirty="0" err="1"/>
              <a:t>results</a:t>
            </a:r>
            <a:endParaRPr lang="fr-FR" dirty="0"/>
          </a:p>
          <a:p>
            <a:r>
              <a:rPr lang="fr-FR" dirty="0" err="1"/>
              <a:t>successfully</a:t>
            </a:r>
            <a:r>
              <a:rPr lang="fr-FR" dirty="0"/>
              <a:t> </a:t>
            </a:r>
            <a:r>
              <a:rPr lang="fr-FR" dirty="0" err="1"/>
              <a:t>trained</a:t>
            </a:r>
            <a:r>
              <a:rPr lang="fr-FR" dirty="0"/>
              <a:t> by </a:t>
            </a:r>
            <a:r>
              <a:rPr lang="fr-FR" dirty="0" err="1"/>
              <a:t>several</a:t>
            </a:r>
            <a:r>
              <a:rPr lang="fr-FR" dirty="0"/>
              <a:t> </a:t>
            </a:r>
            <a:r>
              <a:rPr lang="fr-FR" dirty="0" err="1"/>
              <a:t>proponents</a:t>
            </a:r>
            <a:endParaRPr lang="fr-FR" dirty="0"/>
          </a:p>
          <a:p>
            <a:r>
              <a:rPr lang="fr-FR" dirty="0" err="1"/>
              <a:t>improved</a:t>
            </a:r>
            <a:r>
              <a:rPr lang="fr-FR" dirty="0"/>
              <a:t> training </a:t>
            </a:r>
            <a:r>
              <a:rPr lang="fr-FR" dirty="0" err="1"/>
              <a:t>strategy</a:t>
            </a:r>
            <a:r>
              <a:rPr lang="fr-FR" dirty="0"/>
              <a:t> for stage III </a:t>
            </a:r>
            <a:r>
              <a:rPr lang="fr-FR" dirty="0" err="1"/>
              <a:t>beneficial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dataset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crosscheckable</a:t>
            </a:r>
            <a:r>
              <a:rPr lang="fr-FR" dirty="0"/>
              <a:t> (</a:t>
            </a:r>
            <a:r>
              <a:rPr lang="fr-FR" dirty="0" err="1"/>
              <a:t>generated</a:t>
            </a:r>
            <a:r>
              <a:rPr lang="fr-FR" dirty="0"/>
              <a:t> by </a:t>
            </a:r>
            <a:r>
              <a:rPr lang="fr-FR" dirty="0" err="1"/>
              <a:t>integerized</a:t>
            </a:r>
            <a:r>
              <a:rPr lang="fr-FR" dirty="0"/>
              <a:t> model)</a:t>
            </a:r>
          </a:p>
          <a:p>
            <a:pPr lvl="1"/>
            <a:r>
              <a:rPr lang="fr-FR" dirty="0" err="1"/>
              <a:t>updated</a:t>
            </a:r>
            <a:r>
              <a:rPr lang="fr-FR" dirty="0"/>
              <a:t> hyper-</a:t>
            </a:r>
            <a:r>
              <a:rPr lang="fr-FR" dirty="0" err="1"/>
              <a:t>parameters</a:t>
            </a:r>
            <a:r>
              <a:rPr lang="fr-FR" dirty="0"/>
              <a:t> </a:t>
            </a:r>
            <a:r>
              <a:rPr lang="fr-FR" dirty="0" err="1"/>
              <a:t>gives</a:t>
            </a:r>
            <a:r>
              <a:rPr lang="fr-FR" dirty="0"/>
              <a:t> gain</a:t>
            </a:r>
          </a:p>
          <a:p>
            <a:r>
              <a:rPr lang="fr-FR" dirty="0"/>
              <a:t>about 0.7% </a:t>
            </a:r>
            <a:r>
              <a:rPr lang="fr-FR" dirty="0" err="1"/>
              <a:t>additional</a:t>
            </a:r>
            <a:r>
              <a:rPr lang="fr-FR" dirty="0"/>
              <a:t> gains </a:t>
            </a:r>
            <a:r>
              <a:rPr lang="fr-FR" dirty="0" err="1"/>
              <a:t>compared</a:t>
            </a:r>
            <a:r>
              <a:rPr lang="fr-FR" dirty="0"/>
              <a:t> to stage II in RA</a:t>
            </a:r>
          </a:p>
          <a:p>
            <a:r>
              <a:rPr lang="fr-FR" dirty="0" err="1"/>
              <a:t>integerized</a:t>
            </a:r>
            <a:r>
              <a:rPr lang="fr-FR" dirty="0"/>
              <a:t> model </a:t>
            </a:r>
            <a:r>
              <a:rPr lang="fr-FR" dirty="0" err="1"/>
              <a:t>with</a:t>
            </a:r>
            <a:r>
              <a:rPr lang="fr-FR" dirty="0"/>
              <a:t> minor </a:t>
            </a:r>
            <a:r>
              <a:rPr lang="fr-FR" dirty="0" err="1"/>
              <a:t>loss</a:t>
            </a:r>
            <a:r>
              <a:rPr lang="fr-FR" dirty="0"/>
              <a:t> </a:t>
            </a:r>
            <a:r>
              <a:rPr lang="fr-FR" dirty="0" err="1"/>
              <a:t>compared</a:t>
            </a:r>
            <a:r>
              <a:rPr lang="fr-FR" dirty="0"/>
              <a:t> to </a:t>
            </a:r>
            <a:r>
              <a:rPr lang="fr-FR" dirty="0" err="1"/>
              <a:t>float</a:t>
            </a: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950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F7F447-DAA7-6B31-CE8F-57E26C22F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509" y="365126"/>
            <a:ext cx="5688290" cy="747238"/>
          </a:xfrm>
        </p:spPr>
        <p:txBody>
          <a:bodyPr/>
          <a:lstStyle/>
          <a:p>
            <a:r>
              <a:rPr lang="fr-FR" dirty="0"/>
              <a:t>HOP training </a:t>
            </a:r>
            <a:r>
              <a:rPr lang="fr-FR" dirty="0" err="1"/>
              <a:t>results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BCFAFCDC-23F4-E694-9E50-237523B421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9830612"/>
              </p:ext>
            </p:extLst>
          </p:nvPr>
        </p:nvGraphicFramePr>
        <p:xfrm>
          <a:off x="66969" y="365126"/>
          <a:ext cx="4952740" cy="1791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8525">
                  <a:extLst>
                    <a:ext uri="{9D8B030D-6E8A-4147-A177-3AD203B41FA5}">
                      <a16:colId xmlns:a16="http://schemas.microsoft.com/office/drawing/2014/main" xmlns="" val="3609633333"/>
                    </a:ext>
                  </a:extLst>
                </a:gridCol>
                <a:gridCol w="659785">
                  <a:extLst>
                    <a:ext uri="{9D8B030D-6E8A-4147-A177-3AD203B41FA5}">
                      <a16:colId xmlns:a16="http://schemas.microsoft.com/office/drawing/2014/main" xmlns="" val="18926684"/>
                    </a:ext>
                  </a:extLst>
                </a:gridCol>
                <a:gridCol w="659785">
                  <a:extLst>
                    <a:ext uri="{9D8B030D-6E8A-4147-A177-3AD203B41FA5}">
                      <a16:colId xmlns:a16="http://schemas.microsoft.com/office/drawing/2014/main" xmlns="" val="2571133619"/>
                    </a:ext>
                  </a:extLst>
                </a:gridCol>
                <a:gridCol w="655766">
                  <a:extLst>
                    <a:ext uri="{9D8B030D-6E8A-4147-A177-3AD203B41FA5}">
                      <a16:colId xmlns:a16="http://schemas.microsoft.com/office/drawing/2014/main" xmlns="" val="1864238012"/>
                    </a:ext>
                  </a:extLst>
                </a:gridCol>
                <a:gridCol w="626293">
                  <a:extLst>
                    <a:ext uri="{9D8B030D-6E8A-4147-A177-3AD203B41FA5}">
                      <a16:colId xmlns:a16="http://schemas.microsoft.com/office/drawing/2014/main" xmlns="" val="1261710914"/>
                    </a:ext>
                  </a:extLst>
                </a:gridCol>
                <a:gridCol w="626293">
                  <a:extLst>
                    <a:ext uri="{9D8B030D-6E8A-4147-A177-3AD203B41FA5}">
                      <a16:colId xmlns:a16="http://schemas.microsoft.com/office/drawing/2014/main" xmlns="" val="846044806"/>
                    </a:ext>
                  </a:extLst>
                </a:gridCol>
                <a:gridCol w="626293">
                  <a:extLst>
                    <a:ext uri="{9D8B030D-6E8A-4147-A177-3AD203B41FA5}">
                      <a16:colId xmlns:a16="http://schemas.microsoft.com/office/drawing/2014/main" xmlns="" val="2509558276"/>
                    </a:ext>
                  </a:extLst>
                </a:gridCol>
              </a:tblGrid>
              <a:tr h="236306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83801" marR="83801" marT="41900" marB="4190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stage 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83801" marR="83801" marT="41900" marB="4190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59150923"/>
                  </a:ext>
                </a:extLst>
              </a:tr>
              <a:tr h="2363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All Intra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83801" marR="83801" marT="41900" marB="4190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83801" marR="83801" marT="41900" marB="4190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2322485"/>
                  </a:ext>
                </a:extLst>
              </a:tr>
              <a:tr h="1711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2892996477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-6.77%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-16.63%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-20.62%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-1.46%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-5.94%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-6.21%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137310136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-7.21%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-20.46%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-19.53%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-3.24%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-11.10%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-9.46%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1511170391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-7.02%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-18.96%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-18.54%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-2.54%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-11.79%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-9.96%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374602859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-8.25%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-18.69%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-21.13%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-2.54%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-11.50%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-10.79%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3155940073"/>
                  </a:ext>
                </a:extLst>
              </a:tr>
              <a:tr h="1711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-10.58%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-21.18%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-22.14%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3244332583"/>
                  </a:ext>
                </a:extLst>
              </a:tr>
              <a:tr h="1711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-7.88%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-19.13%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-20.23%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-2.46%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-10.41%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-9.33%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3142299476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-8.09%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-18.18%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-21.44%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-2.59%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-12.19%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-12.18%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383296533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FA31A26A-E3B0-91ED-CFB4-37F149C47C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600100"/>
              </p:ext>
            </p:extLst>
          </p:nvPr>
        </p:nvGraphicFramePr>
        <p:xfrm>
          <a:off x="66969" y="2215639"/>
          <a:ext cx="4952739" cy="19262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6450">
                  <a:extLst>
                    <a:ext uri="{9D8B030D-6E8A-4147-A177-3AD203B41FA5}">
                      <a16:colId xmlns:a16="http://schemas.microsoft.com/office/drawing/2014/main" xmlns="" val="1748263076"/>
                    </a:ext>
                  </a:extLst>
                </a:gridCol>
                <a:gridCol w="659206">
                  <a:extLst>
                    <a:ext uri="{9D8B030D-6E8A-4147-A177-3AD203B41FA5}">
                      <a16:colId xmlns:a16="http://schemas.microsoft.com/office/drawing/2014/main" xmlns="" val="65729656"/>
                    </a:ext>
                  </a:extLst>
                </a:gridCol>
                <a:gridCol w="659206">
                  <a:extLst>
                    <a:ext uri="{9D8B030D-6E8A-4147-A177-3AD203B41FA5}">
                      <a16:colId xmlns:a16="http://schemas.microsoft.com/office/drawing/2014/main" xmlns="" val="4181467449"/>
                    </a:ext>
                  </a:extLst>
                </a:gridCol>
                <a:gridCol w="649847">
                  <a:extLst>
                    <a:ext uri="{9D8B030D-6E8A-4147-A177-3AD203B41FA5}">
                      <a16:colId xmlns:a16="http://schemas.microsoft.com/office/drawing/2014/main" xmlns="" val="3398478210"/>
                    </a:ext>
                  </a:extLst>
                </a:gridCol>
                <a:gridCol w="632463">
                  <a:extLst>
                    <a:ext uri="{9D8B030D-6E8A-4147-A177-3AD203B41FA5}">
                      <a16:colId xmlns:a16="http://schemas.microsoft.com/office/drawing/2014/main" xmlns="" val="1595716449"/>
                    </a:ext>
                  </a:extLst>
                </a:gridCol>
                <a:gridCol w="632463">
                  <a:extLst>
                    <a:ext uri="{9D8B030D-6E8A-4147-A177-3AD203B41FA5}">
                      <a16:colId xmlns:a16="http://schemas.microsoft.com/office/drawing/2014/main" xmlns="" val="2334959846"/>
                    </a:ext>
                  </a:extLst>
                </a:gridCol>
                <a:gridCol w="623104">
                  <a:extLst>
                    <a:ext uri="{9D8B030D-6E8A-4147-A177-3AD203B41FA5}">
                      <a16:colId xmlns:a16="http://schemas.microsoft.com/office/drawing/2014/main" xmlns="" val="1210177056"/>
                    </a:ext>
                  </a:extLst>
                </a:gridCol>
              </a:tblGrid>
              <a:tr h="236306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90204" marR="90204" marT="45102" marB="45102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stage II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90204" marR="90204" marT="45102" marB="4510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0993427"/>
                  </a:ext>
                </a:extLst>
              </a:tr>
              <a:tr h="2363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All Intra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90204" marR="90204" marT="45102" marB="4510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90204" marR="90204" marT="45102" marB="45102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1566871"/>
                  </a:ext>
                </a:extLst>
              </a:tr>
              <a:tr h="1711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433955285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-7.05%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-17.89%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-9.65%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-18.14%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-22.49%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2342988427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-6.97%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-19.25%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-16.77%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-22.08%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-17.55%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3267829450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-7.00%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-18.24%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-19.89%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-8.92%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-23.34%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-22.97%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2009866108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-7.95%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-18.65%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-21.27%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-9.65%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-24.98%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-24.39%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2312176234"/>
                  </a:ext>
                </a:extLst>
              </a:tr>
              <a:tr h="144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-10.39%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-20.44%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-21.57%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524586619"/>
                  </a:ext>
                </a:extLst>
              </a:tr>
              <a:tr h="17113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-7.78%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-18.81%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-19.98%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-9.49%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</a:rPr>
                        <a:t>-22.48%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-22.17%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1427137272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-7.83%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-17.73%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-21.23%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-10.89%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-24.02%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-24.54%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4097584288"/>
                  </a:ext>
                </a:extLst>
              </a:tr>
              <a:tr h="1610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-5.53%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-16.45%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-16.17%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-5.30%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-16.51%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-14.82%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2480" marR="72480" marT="0" marB="0" anchor="ctr"/>
                </a:tc>
                <a:extLst>
                  <a:ext uri="{0D108BD9-81ED-4DB2-BD59-A6C34878D82A}">
                    <a16:rowId xmlns:a16="http://schemas.microsoft.com/office/drawing/2014/main" xmlns="" val="10419567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FE63E56A-5233-D958-8D1B-10869D5C61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119227"/>
              </p:ext>
            </p:extLst>
          </p:nvPr>
        </p:nvGraphicFramePr>
        <p:xfrm>
          <a:off x="66969" y="4167000"/>
          <a:ext cx="4952738" cy="2319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4808">
                  <a:extLst>
                    <a:ext uri="{9D8B030D-6E8A-4147-A177-3AD203B41FA5}">
                      <a16:colId xmlns:a16="http://schemas.microsoft.com/office/drawing/2014/main" xmlns="" val="1518530360"/>
                    </a:ext>
                  </a:extLst>
                </a:gridCol>
                <a:gridCol w="710681">
                  <a:extLst>
                    <a:ext uri="{9D8B030D-6E8A-4147-A177-3AD203B41FA5}">
                      <a16:colId xmlns:a16="http://schemas.microsoft.com/office/drawing/2014/main" xmlns="" val="920584500"/>
                    </a:ext>
                  </a:extLst>
                </a:gridCol>
                <a:gridCol w="710681">
                  <a:extLst>
                    <a:ext uri="{9D8B030D-6E8A-4147-A177-3AD203B41FA5}">
                      <a16:colId xmlns:a16="http://schemas.microsoft.com/office/drawing/2014/main" xmlns="" val="1861046230"/>
                    </a:ext>
                  </a:extLst>
                </a:gridCol>
                <a:gridCol w="701870">
                  <a:extLst>
                    <a:ext uri="{9D8B030D-6E8A-4147-A177-3AD203B41FA5}">
                      <a16:colId xmlns:a16="http://schemas.microsoft.com/office/drawing/2014/main" xmlns="" val="2776692705"/>
                    </a:ext>
                  </a:extLst>
                </a:gridCol>
                <a:gridCol w="711414">
                  <a:extLst>
                    <a:ext uri="{9D8B030D-6E8A-4147-A177-3AD203B41FA5}">
                      <a16:colId xmlns:a16="http://schemas.microsoft.com/office/drawing/2014/main" xmlns="" val="3241246583"/>
                    </a:ext>
                  </a:extLst>
                </a:gridCol>
                <a:gridCol w="711414">
                  <a:extLst>
                    <a:ext uri="{9D8B030D-6E8A-4147-A177-3AD203B41FA5}">
                      <a16:colId xmlns:a16="http://schemas.microsoft.com/office/drawing/2014/main" xmlns="" val="3752027843"/>
                    </a:ext>
                  </a:extLst>
                </a:gridCol>
                <a:gridCol w="701870">
                  <a:extLst>
                    <a:ext uri="{9D8B030D-6E8A-4147-A177-3AD203B41FA5}">
                      <a16:colId xmlns:a16="http://schemas.microsoft.com/office/drawing/2014/main" xmlns="" val="3104401583"/>
                    </a:ext>
                  </a:extLst>
                </a:gridCol>
              </a:tblGrid>
              <a:tr h="232160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106130" marR="106130" marT="53065" marB="53065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stage III (QC)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106130" marR="106130" marT="53065" marB="5306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41810940"/>
                  </a:ext>
                </a:extLst>
              </a:tr>
              <a:tr h="2321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All Intra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106130" marR="106130" marT="53065" marB="5306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Random Access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106130" marR="106130" marT="53065" marB="5306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5415028"/>
                  </a:ext>
                </a:extLst>
              </a:tr>
              <a:tr h="2321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extLst>
                  <a:ext uri="{0D108BD9-81ED-4DB2-BD59-A6C34878D82A}">
                    <a16:rowId xmlns:a16="http://schemas.microsoft.com/office/drawing/2014/main" xmlns="" val="1260218778"/>
                  </a:ext>
                </a:extLst>
              </a:tr>
              <a:tr h="2211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-7.15%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-17.88%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-21.43%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-10.62%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-21.27%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-26.95%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extLst>
                  <a:ext uri="{0D108BD9-81ED-4DB2-BD59-A6C34878D82A}">
                    <a16:rowId xmlns:a16="http://schemas.microsoft.com/office/drawing/2014/main" xmlns="" val="1796736678"/>
                  </a:ext>
                </a:extLst>
              </a:tr>
              <a:tr h="2211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-7.09%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-19.27%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-17.10%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-10.83%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-23.48%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-18.77%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extLst>
                  <a:ext uri="{0D108BD9-81ED-4DB2-BD59-A6C34878D82A}">
                    <a16:rowId xmlns:a16="http://schemas.microsoft.com/office/drawing/2014/main" xmlns="" val="2034622760"/>
                  </a:ext>
                </a:extLst>
              </a:tr>
              <a:tr h="2211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-7.09%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-18.05%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-19.85%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-9.65%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-25.91%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-25.46%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extLst>
                  <a:ext uri="{0D108BD9-81ED-4DB2-BD59-A6C34878D82A}">
                    <a16:rowId xmlns:a16="http://schemas.microsoft.com/office/drawing/2014/main" xmlns="" val="3822304876"/>
                  </a:ext>
                </a:extLst>
              </a:tr>
              <a:tr h="2211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-8.11%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-18.42%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-21.04%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-10.46%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-26.77%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-26.60%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extLst>
                  <a:ext uri="{0D108BD9-81ED-4DB2-BD59-A6C34878D82A}">
                    <a16:rowId xmlns:a16="http://schemas.microsoft.com/office/drawing/2014/main" xmlns="" val="16250462"/>
                  </a:ext>
                </a:extLst>
              </a:tr>
              <a:tr h="232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-10.56%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-20.36%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-21.71%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extLst>
                  <a:ext uri="{0D108BD9-81ED-4DB2-BD59-A6C34878D82A}">
                    <a16:rowId xmlns:a16="http://schemas.microsoft.com/office/drawing/2014/main" xmlns="" val="2819542625"/>
                  </a:ext>
                </a:extLst>
              </a:tr>
              <a:tr h="232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-7.91%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-18.69%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-20.23%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-10.30%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-24.73%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-24.72%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extLst>
                  <a:ext uri="{0D108BD9-81ED-4DB2-BD59-A6C34878D82A}">
                    <a16:rowId xmlns:a16="http://schemas.microsoft.com/office/drawing/2014/main" xmlns="" val="272833822"/>
                  </a:ext>
                </a:extLst>
              </a:tr>
              <a:tr h="2211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-7.95%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-18.14%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-21.60%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-11.89%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-26.78%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-28.03%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598" marR="79598" marT="0" marB="0" anchor="ctr"/>
                </a:tc>
                <a:extLst>
                  <a:ext uri="{0D108BD9-81ED-4DB2-BD59-A6C34878D82A}">
                    <a16:rowId xmlns:a16="http://schemas.microsoft.com/office/drawing/2014/main" xmlns="" val="327144951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09DD9ECC-C001-D175-3483-178BA33926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223710"/>
              </p:ext>
            </p:extLst>
          </p:nvPr>
        </p:nvGraphicFramePr>
        <p:xfrm>
          <a:off x="5317225" y="4167000"/>
          <a:ext cx="6155193" cy="22993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2241">
                  <a:extLst>
                    <a:ext uri="{9D8B030D-6E8A-4147-A177-3AD203B41FA5}">
                      <a16:colId xmlns:a16="http://schemas.microsoft.com/office/drawing/2014/main" xmlns="" val="2824995958"/>
                    </a:ext>
                  </a:extLst>
                </a:gridCol>
                <a:gridCol w="740848">
                  <a:extLst>
                    <a:ext uri="{9D8B030D-6E8A-4147-A177-3AD203B41FA5}">
                      <a16:colId xmlns:a16="http://schemas.microsoft.com/office/drawing/2014/main" xmlns="" val="1338106273"/>
                    </a:ext>
                  </a:extLst>
                </a:gridCol>
                <a:gridCol w="740848">
                  <a:extLst>
                    <a:ext uri="{9D8B030D-6E8A-4147-A177-3AD203B41FA5}">
                      <a16:colId xmlns:a16="http://schemas.microsoft.com/office/drawing/2014/main" xmlns="" val="245906548"/>
                    </a:ext>
                  </a:extLst>
                </a:gridCol>
                <a:gridCol w="860314">
                  <a:extLst>
                    <a:ext uri="{9D8B030D-6E8A-4147-A177-3AD203B41FA5}">
                      <a16:colId xmlns:a16="http://schemas.microsoft.com/office/drawing/2014/main" xmlns="" val="2894499820"/>
                    </a:ext>
                  </a:extLst>
                </a:gridCol>
                <a:gridCol w="860314">
                  <a:extLst>
                    <a:ext uri="{9D8B030D-6E8A-4147-A177-3AD203B41FA5}">
                      <a16:colId xmlns:a16="http://schemas.microsoft.com/office/drawing/2014/main" xmlns="" val="3726041596"/>
                    </a:ext>
                  </a:extLst>
                </a:gridCol>
                <a:gridCol w="860314">
                  <a:extLst>
                    <a:ext uri="{9D8B030D-6E8A-4147-A177-3AD203B41FA5}">
                      <a16:colId xmlns:a16="http://schemas.microsoft.com/office/drawing/2014/main" xmlns="" val="2517962009"/>
                    </a:ext>
                  </a:extLst>
                </a:gridCol>
                <a:gridCol w="860314">
                  <a:extLst>
                    <a:ext uri="{9D8B030D-6E8A-4147-A177-3AD203B41FA5}">
                      <a16:colId xmlns:a16="http://schemas.microsoft.com/office/drawing/2014/main" xmlns="" val="482579580"/>
                    </a:ext>
                  </a:extLst>
                </a:gridCol>
              </a:tblGrid>
              <a:tr h="261804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85090" marR="85090" marT="42545" marB="42545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stage III (IDC) NNVC-6.0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85090" marR="85090" marT="42545" marB="4254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7981581"/>
                  </a:ext>
                </a:extLst>
              </a:tr>
              <a:tr h="2618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All Intra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85090" marR="85090" marT="42545" marB="4254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Random Access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85090" marR="85090" marT="42545" marB="4254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3069580"/>
                  </a:ext>
                </a:extLst>
              </a:tr>
              <a:tr h="187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V-PSNR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extLst>
                  <a:ext uri="{0D108BD9-81ED-4DB2-BD59-A6C34878D82A}">
                    <a16:rowId xmlns:a16="http://schemas.microsoft.com/office/drawing/2014/main" xmlns="" val="4120895357"/>
                  </a:ext>
                </a:extLst>
              </a:tr>
              <a:tr h="1985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-7.18%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-18.19%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-21.99%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-10.64%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-21.11%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-25.77%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extLst>
                  <a:ext uri="{0D108BD9-81ED-4DB2-BD59-A6C34878D82A}">
                    <a16:rowId xmlns:a16="http://schemas.microsoft.com/office/drawing/2014/main" xmlns="" val="2404663293"/>
                  </a:ext>
                </a:extLst>
              </a:tr>
              <a:tr h="1985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-7.13%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-19.97%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-18.55%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-10.82%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-23.70%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-22.55%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extLst>
                  <a:ext uri="{0D108BD9-81ED-4DB2-BD59-A6C34878D82A}">
                    <a16:rowId xmlns:a16="http://schemas.microsoft.com/office/drawing/2014/main" xmlns="" val="2925652313"/>
                  </a:ext>
                </a:extLst>
              </a:tr>
              <a:tr h="1985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-7.02%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-18.74%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-19.64%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-9.67%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-26.01%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-24.26%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extLst>
                  <a:ext uri="{0D108BD9-81ED-4DB2-BD59-A6C34878D82A}">
                    <a16:rowId xmlns:a16="http://schemas.microsoft.com/office/drawing/2014/main" xmlns="" val="2841897942"/>
                  </a:ext>
                </a:extLst>
              </a:tr>
              <a:tr h="1985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-8.12%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-18.58%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-21.17%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-10.50%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-27.46%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-27.27%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extLst>
                  <a:ext uri="{0D108BD9-81ED-4DB2-BD59-A6C34878D82A}">
                    <a16:rowId xmlns:a16="http://schemas.microsoft.com/office/drawing/2014/main" xmlns="" val="1882167414"/>
                  </a:ext>
                </a:extLst>
              </a:tr>
              <a:tr h="1985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-10.55%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-20.81%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-21.89%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extLst>
                  <a:ext uri="{0D108BD9-81ED-4DB2-BD59-A6C34878D82A}">
                    <a16:rowId xmlns:a16="http://schemas.microsoft.com/office/drawing/2014/main" xmlns="" val="2280420945"/>
                  </a:ext>
                </a:extLst>
              </a:tr>
              <a:tr h="1985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-7.90%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-19.16%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-20.57%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-10.31%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-24.96%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-25.02%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extLst>
                  <a:ext uri="{0D108BD9-81ED-4DB2-BD59-A6C34878D82A}">
                    <a16:rowId xmlns:a16="http://schemas.microsoft.com/office/drawing/2014/main" xmlns="" val="70094719"/>
                  </a:ext>
                </a:extLst>
              </a:tr>
              <a:tr h="1985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-7.95%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-17.88%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-21.47%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-11.92%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-26.82%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-27.43%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extLst>
                  <a:ext uri="{0D108BD9-81ED-4DB2-BD59-A6C34878D82A}">
                    <a16:rowId xmlns:a16="http://schemas.microsoft.com/office/drawing/2014/main" xmlns="" val="2385187251"/>
                  </a:ext>
                </a:extLst>
              </a:tr>
              <a:tr h="1985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F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-5.28%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-15.73%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-15.93%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-5.83%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>
                          <a:effectLst/>
                        </a:rPr>
                        <a:t>-18.50%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300" dirty="0">
                          <a:effectLst/>
                        </a:rPr>
                        <a:t>-17.02%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79355" marR="79355" marT="0" marB="0"/>
                </a:tc>
                <a:extLst>
                  <a:ext uri="{0D108BD9-81ED-4DB2-BD59-A6C34878D82A}">
                    <a16:rowId xmlns:a16="http://schemas.microsoft.com/office/drawing/2014/main" xmlns="" val="2898133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3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303181-CC4B-556D-7EFD-092C5532A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NNVC 6.0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494853-6CD9-6B63-D6B2-E6D0216E8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9529"/>
            <a:ext cx="10515600" cy="478743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New version (almost) ready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all MR merged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several bug fixes and improvements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HOP stage3 to be integrated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2 points to be discussed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078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303181-CC4B-556D-7EFD-092C5532A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NNVC 6.0 – fix issue #64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494853-6CD9-6B63-D6B2-E6D0216E8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975" y="1389529"/>
            <a:ext cx="7136092" cy="478743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this fix changes the HOP inference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what is proposed: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keep HOP training to use dataset generated </a:t>
            </a:r>
            <a:r>
              <a:rPr lang="en-US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before </a:t>
            </a:r>
            <a:r>
              <a:rPr lang="en-US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 fix</a:t>
            </a:r>
          </a:p>
          <a:p>
            <a:pPr lvl="1"/>
            <a:r>
              <a:rPr lang="en-US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update NNVC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: inference is done 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>after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the fix</a:t>
            </a:r>
          </a:p>
          <a:p>
            <a:pPr lvl="1"/>
            <a:r>
              <a:rPr lang="en-US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wait to have more changes in dataset generation before updating official datasets</a:t>
            </a:r>
          </a:p>
          <a:p>
            <a:endParaRPr lang="en-US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1026" name="Picture 2" descr="hop.st2.ep18_int16_fix_vs_hop.st2.ep18_int16">
            <a:extLst>
              <a:ext uri="{FF2B5EF4-FFF2-40B4-BE49-F238E27FC236}">
                <a16:creationId xmlns:a16="http://schemas.microsoft.com/office/drawing/2014/main" xmlns="" id="{23B9E968-1030-D278-0CBC-17B1960DD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067" y="1517715"/>
            <a:ext cx="4702552" cy="41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510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303181-CC4B-556D-7EFD-092C5532A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NNVC 6.0 – training scripts </a:t>
            </a:r>
            <a:r>
              <a:rPr lang="en-US" dirty="0" err="1"/>
              <a:t>improvment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494853-6CD9-6B63-D6B2-E6D0216E8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975" y="1389529"/>
            <a:ext cx="11510128" cy="478743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simplify the training procedure: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only one configuration file is created and used for the whole process</a:t>
            </a:r>
          </a:p>
          <a:p>
            <a:pPr lvl="2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only need to edit paths</a:t>
            </a:r>
          </a:p>
          <a:p>
            <a:pPr lvl="2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easier to maintain and stop/start training procedure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do not change the training results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change is minimal</a:t>
            </a:r>
          </a:p>
          <a:p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update will be done after HOP integration to avoid confusion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LOP training can use old/new scripts but new ones will be integrated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729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303181-CC4B-556D-7EFD-092C5532A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NNVC 6.0 - changes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494853-6CD9-6B63-D6B2-E6D0216E8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06070"/>
            <a:ext cx="6270812" cy="4787434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bugs correction (logger print,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onnx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converter)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correct stage 1 hyper-parameters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add more info on norm during training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SADL update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AD0163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update some models to SADL v4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encoder optimization</a:t>
            </a:r>
          </a:p>
          <a:p>
            <a:pPr lvl="1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documentation correction</a:t>
            </a:r>
          </a:p>
          <a:p>
            <a:pPr lvl="1" fontAlgn="base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integration of AE0162 (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ms-ssim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fix)</a:t>
            </a:r>
          </a:p>
          <a:p>
            <a:pPr lvl="1" fontAlgn="base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port AE0180 (memory reduction) from VTM</a:t>
            </a:r>
          </a:p>
          <a:p>
            <a:pPr lvl="1" fontAlgn="base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updated stage 3 hyper-parameters</a:t>
            </a:r>
          </a:p>
          <a:p>
            <a:pPr lvl="1" fontAlgn="base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improve model reloading (for fine tuning)</a:t>
            </a:r>
          </a:p>
          <a:p>
            <a:pPr lvl="1" fontAlgn="base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correct quantizer handling on inputs for HOP</a:t>
            </a:r>
          </a:p>
          <a:p>
            <a:pPr lvl="1" fontAlgn="base"/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TO BE MERGED:</a:t>
            </a:r>
          </a:p>
          <a:p>
            <a:pPr lvl="2" fontAlgn="base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HOP stage 3</a:t>
            </a:r>
          </a:p>
          <a:p>
            <a:pPr lvl="2" fontAlgn="base"/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training scripts improvement</a:t>
            </a:r>
          </a:p>
          <a:p>
            <a:pPr lvl="2" fontAlgn="base"/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fix issue #64</a:t>
            </a:r>
          </a:p>
          <a:p>
            <a:pPr lvl="2" fontAlgn="base"/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quantization scripts</a:t>
            </a:r>
            <a:endParaRPr lang="en-US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C9EFCCA0-9E17-8624-EAEF-1D3ECC01AF16}"/>
              </a:ext>
            </a:extLst>
          </p:cNvPr>
          <p:cNvSpPr txBox="1">
            <a:spLocks/>
          </p:cNvSpPr>
          <p:nvPr/>
        </p:nvSpPr>
        <p:spPr>
          <a:xfrm>
            <a:off x="7709646" y="3594848"/>
            <a:ext cx="3966883" cy="5737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NNVC-6.0rc1 to be available end of the week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000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911</Words>
  <Application>Microsoft Office PowerPoint</Application>
  <PresentationFormat>Widescreen</PresentationFormat>
  <Paragraphs>302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DengXian</vt:lpstr>
      <vt:lpstr>Times New Roman</vt:lpstr>
      <vt:lpstr>Office Theme</vt:lpstr>
      <vt:lpstr>AhG11 telco</vt:lpstr>
      <vt:lpstr>HOP training – final stage</vt:lpstr>
      <vt:lpstr>HOP training results</vt:lpstr>
      <vt:lpstr>NNVC 6.0 </vt:lpstr>
      <vt:lpstr>NNVC 6.0 – fix issue #64 </vt:lpstr>
      <vt:lpstr>NNVC 6.0 – training scripts improvment </vt:lpstr>
      <vt:lpstr>NNVC 6.0 - changes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HOP training</dc:title>
  <dc:creator>Franck Galpin</dc:creator>
  <cp:lastModifiedBy>Elena Alshina</cp:lastModifiedBy>
  <cp:revision>1</cp:revision>
  <dcterms:created xsi:type="dcterms:W3CDTF">2023-08-09T09:52:05Z</dcterms:created>
  <dcterms:modified xsi:type="dcterms:W3CDTF">2023-08-09T17:06:34Z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1691592953</vt:lpwstr>
  </property>
</Properties>
</file>