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69" r:id="rId5"/>
    <p:sldId id="270" r:id="rId6"/>
    <p:sldId id="271" r:id="rId7"/>
    <p:sldId id="261" r:id="rId8"/>
    <p:sldId id="263" r:id="rId9"/>
    <p:sldId id="264" r:id="rId10"/>
    <p:sldId id="265" r:id="rId11"/>
    <p:sldId id="256" r:id="rId12"/>
    <p:sldId id="274" r:id="rId13"/>
    <p:sldId id="257" r:id="rId14"/>
    <p:sldId id="258" r:id="rId15"/>
    <p:sldId id="259" r:id="rId16"/>
    <p:sldId id="260" r:id="rId17"/>
    <p:sldId id="275" r:id="rId18"/>
    <p:sldId id="267" r:id="rId19"/>
    <p:sldId id="268" r:id="rId20"/>
    <p:sldId id="285" r:id="rId21"/>
    <p:sldId id="262" r:id="rId22"/>
    <p:sldId id="276" r:id="rId23"/>
    <p:sldId id="284" r:id="rId24"/>
    <p:sldId id="277" r:id="rId25"/>
    <p:sldId id="272" r:id="rId26"/>
    <p:sldId id="279" r:id="rId27"/>
    <p:sldId id="286" r:id="rId28"/>
    <p:sldId id="282" r:id="rId29"/>
    <p:sldId id="283" r:id="rId30"/>
    <p:sldId id="280" r:id="rId31"/>
    <p:sldId id="266" r:id="rId3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C10B884-D42A-40A7-A536-C398E47F6157}" v="3375" dt="2023-08-30T12:45:03.949"/>
    <p1510:client id="{F27F7784-0296-498E-9ABE-E919499E2870}" v="6" dt="2023-08-30T14:24:41.844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125" d="100"/>
          <a:sy n="125" d="100"/>
        </p:scale>
        <p:origin x="-90" y="-30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openxmlformats.org/officeDocument/2006/relationships/viewProps" Target="view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presProps" Target="presProps.xml"/><Relationship Id="rId38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microsoft.com/office/2016/11/relationships/changesInfo" Target="changesInfos/changesInfo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Philippe de Lagrange" userId="db80d968-2652-49da-975f-d6b3aafd9aec" providerId="ADAL" clId="{F27F7784-0296-498E-9ABE-E919499E2870}"/>
    <pc:docChg chg="modSld">
      <pc:chgData name="Philippe de Lagrange" userId="db80d968-2652-49da-975f-d6b3aafd9aec" providerId="ADAL" clId="{F27F7784-0296-498E-9ABE-E919499E2870}" dt="2023-08-30T14:25:03.802" v="15" actId="1038"/>
      <pc:docMkLst>
        <pc:docMk/>
      </pc:docMkLst>
      <pc:sldChg chg="modSp mod">
        <pc:chgData name="Philippe de Lagrange" userId="db80d968-2652-49da-975f-d6b3aafd9aec" providerId="ADAL" clId="{F27F7784-0296-498E-9ABE-E919499E2870}" dt="2023-08-30T14:25:03.802" v="15" actId="1038"/>
        <pc:sldMkLst>
          <pc:docMk/>
          <pc:sldMk cId="2138592913" sldId="286"/>
        </pc:sldMkLst>
        <pc:spChg chg="mod">
          <ac:chgData name="Philippe de Lagrange" userId="db80d968-2652-49da-975f-d6b3aafd9aec" providerId="ADAL" clId="{F27F7784-0296-498E-9ABE-E919499E2870}" dt="2023-08-30T14:25:03.802" v="15" actId="1038"/>
          <ac:spMkLst>
            <pc:docMk/>
            <pc:sldMk cId="2138592913" sldId="286"/>
            <ac:spMk id="18" creationId="{4832C666-7912-F75F-4C84-21A023EAC64E}"/>
          </ac:spMkLst>
        </pc:spChg>
        <pc:spChg chg="mod">
          <ac:chgData name="Philippe de Lagrange" userId="db80d968-2652-49da-975f-d6b3aafd9aec" providerId="ADAL" clId="{F27F7784-0296-498E-9ABE-E919499E2870}" dt="2023-08-30T14:25:00.675" v="13" actId="1036"/>
          <ac:spMkLst>
            <pc:docMk/>
            <pc:sldMk cId="2138592913" sldId="286"/>
            <ac:spMk id="19" creationId="{7EBAA94A-B185-D110-2AFC-1586CFBCA723}"/>
          </ac:spMkLst>
        </pc:spChg>
      </pc:sldChg>
    </pc:docChg>
  </pc:docChgLst>
  <pc:docChgLst>
    <pc:chgData name="Miloš Radosavljević (Милош Радосављевић)" userId="fe0a91ec-7451-4ed5-94f6-25f721d7c915" providerId="ADAL" clId="{7C10B884-D42A-40A7-A536-C398E47F6157}"/>
    <pc:docChg chg="undo custSel addSld delSld modSld sldOrd">
      <pc:chgData name="Miloš Radosavljević (Милош Радосављевић)" userId="fe0a91ec-7451-4ed5-94f6-25f721d7c915" providerId="ADAL" clId="{7C10B884-D42A-40A7-A536-C398E47F6157}" dt="2023-08-30T12:45:03.949" v="4552" actId="2696"/>
      <pc:docMkLst>
        <pc:docMk/>
      </pc:docMkLst>
      <pc:sldChg chg="modSp mod">
        <pc:chgData name="Miloš Radosavljević (Милош Радосављевић)" userId="fe0a91ec-7451-4ed5-94f6-25f721d7c915" providerId="ADAL" clId="{7C10B884-D42A-40A7-A536-C398E47F6157}" dt="2023-08-29T16:02:18.760" v="1637" actId="1076"/>
        <pc:sldMkLst>
          <pc:docMk/>
          <pc:sldMk cId="3949515286" sldId="257"/>
        </pc:sldMkLst>
        <pc:grpChg chg="mod">
          <ac:chgData name="Miloš Radosavljević (Милош Радосављевић)" userId="fe0a91ec-7451-4ed5-94f6-25f721d7c915" providerId="ADAL" clId="{7C10B884-D42A-40A7-A536-C398E47F6157}" dt="2023-08-29T16:02:18.760" v="1637" actId="1076"/>
          <ac:grpSpMkLst>
            <pc:docMk/>
            <pc:sldMk cId="3949515286" sldId="257"/>
            <ac:grpSpMk id="40" creationId="{314FE8DF-D97B-226C-2EC7-0F66A6ED7851}"/>
          </ac:grpSpMkLst>
        </pc:grpChg>
      </pc:sldChg>
      <pc:sldChg chg="delSp modSp mod">
        <pc:chgData name="Miloš Radosavljević (Милош Радосављевић)" userId="fe0a91ec-7451-4ed5-94f6-25f721d7c915" providerId="ADAL" clId="{7C10B884-D42A-40A7-A536-C398E47F6157}" dt="2023-08-29T12:55:27.237" v="299" actId="1076"/>
        <pc:sldMkLst>
          <pc:docMk/>
          <pc:sldMk cId="834474183" sldId="260"/>
        </pc:sldMkLst>
        <pc:grpChg chg="del">
          <ac:chgData name="Miloš Radosavljević (Милош Радосављевић)" userId="fe0a91ec-7451-4ed5-94f6-25f721d7c915" providerId="ADAL" clId="{7C10B884-D42A-40A7-A536-C398E47F6157}" dt="2023-08-29T12:46:20.268" v="190" actId="21"/>
          <ac:grpSpMkLst>
            <pc:docMk/>
            <pc:sldMk cId="834474183" sldId="260"/>
            <ac:grpSpMk id="60" creationId="{4F317BE8-46C4-67AF-6B0F-C352048BB45E}"/>
          </ac:grpSpMkLst>
        </pc:grpChg>
        <pc:grpChg chg="del mod">
          <ac:chgData name="Miloš Radosavljević (Милош Радосављевић)" userId="fe0a91ec-7451-4ed5-94f6-25f721d7c915" providerId="ADAL" clId="{7C10B884-D42A-40A7-A536-C398E47F6157}" dt="2023-08-29T12:46:20.268" v="190" actId="21"/>
          <ac:grpSpMkLst>
            <pc:docMk/>
            <pc:sldMk cId="834474183" sldId="260"/>
            <ac:grpSpMk id="62" creationId="{E4FAC619-AEA9-3D24-C4B1-00B36BC629EB}"/>
          </ac:grpSpMkLst>
        </pc:grpChg>
        <pc:grpChg chg="mod">
          <ac:chgData name="Miloš Radosavljević (Милош Радосављевић)" userId="fe0a91ec-7451-4ed5-94f6-25f721d7c915" providerId="ADAL" clId="{7C10B884-D42A-40A7-A536-C398E47F6157}" dt="2023-08-29T12:55:27.237" v="299" actId="1076"/>
          <ac:grpSpMkLst>
            <pc:docMk/>
            <pc:sldMk cId="834474183" sldId="260"/>
            <ac:grpSpMk id="63" creationId="{5EEA243D-1516-1C90-C520-5C2C37F70B80}"/>
          </ac:grpSpMkLst>
        </pc:grpChg>
        <pc:cxnChg chg="mod">
          <ac:chgData name="Miloš Radosavljević (Милош Радосављевић)" userId="fe0a91ec-7451-4ed5-94f6-25f721d7c915" providerId="ADAL" clId="{7C10B884-D42A-40A7-A536-C398E47F6157}" dt="2023-08-29T12:46:20.268" v="190" actId="21"/>
          <ac:cxnSpMkLst>
            <pc:docMk/>
            <pc:sldMk cId="834474183" sldId="260"/>
            <ac:cxnSpMk id="49" creationId="{26AAAA57-0015-0919-85D1-EB226C1BFD7A}"/>
          </ac:cxnSpMkLst>
        </pc:cxnChg>
        <pc:cxnChg chg="mod">
          <ac:chgData name="Miloš Radosavljević (Милош Радосављевић)" userId="fe0a91ec-7451-4ed5-94f6-25f721d7c915" providerId="ADAL" clId="{7C10B884-D42A-40A7-A536-C398E47F6157}" dt="2023-08-29T12:46:20.268" v="190" actId="21"/>
          <ac:cxnSpMkLst>
            <pc:docMk/>
            <pc:sldMk cId="834474183" sldId="260"/>
            <ac:cxnSpMk id="50" creationId="{0858A621-FD39-9576-521F-2B59C9BFA621}"/>
          </ac:cxnSpMkLst>
        </pc:cxnChg>
        <pc:cxnChg chg="mod">
          <ac:chgData name="Miloš Radosavljević (Милош Радосављевић)" userId="fe0a91ec-7451-4ed5-94f6-25f721d7c915" providerId="ADAL" clId="{7C10B884-D42A-40A7-A536-C398E47F6157}" dt="2023-08-29T12:46:20.268" v="190" actId="21"/>
          <ac:cxnSpMkLst>
            <pc:docMk/>
            <pc:sldMk cId="834474183" sldId="260"/>
            <ac:cxnSpMk id="54" creationId="{5E265568-7749-E8A9-829F-22686B45146E}"/>
          </ac:cxnSpMkLst>
        </pc:cxnChg>
        <pc:cxnChg chg="mod">
          <ac:chgData name="Miloš Radosavljević (Милош Радосављевић)" userId="fe0a91ec-7451-4ed5-94f6-25f721d7c915" providerId="ADAL" clId="{7C10B884-D42A-40A7-A536-C398E47F6157}" dt="2023-08-29T12:46:20.268" v="190" actId="21"/>
          <ac:cxnSpMkLst>
            <pc:docMk/>
            <pc:sldMk cId="834474183" sldId="260"/>
            <ac:cxnSpMk id="58" creationId="{401CD594-2672-3663-A2C3-5919FA42DC8C}"/>
          </ac:cxnSpMkLst>
        </pc:cxnChg>
        <pc:cxnChg chg="mod">
          <ac:chgData name="Miloš Radosavljević (Милош Радосављевић)" userId="fe0a91ec-7451-4ed5-94f6-25f721d7c915" providerId="ADAL" clId="{7C10B884-D42A-40A7-A536-C398E47F6157}" dt="2023-08-29T12:46:20.268" v="190" actId="21"/>
          <ac:cxnSpMkLst>
            <pc:docMk/>
            <pc:sldMk cId="834474183" sldId="260"/>
            <ac:cxnSpMk id="61" creationId="{AAC13619-4F9A-A734-861B-7CD8D94AC7C7}"/>
          </ac:cxnSpMkLst>
        </pc:cxnChg>
        <pc:cxnChg chg="mod">
          <ac:chgData name="Miloš Radosavljević (Милош Радосављевић)" userId="fe0a91ec-7451-4ed5-94f6-25f721d7c915" providerId="ADAL" clId="{7C10B884-D42A-40A7-A536-C398E47F6157}" dt="2023-08-29T12:46:20.268" v="190" actId="21"/>
          <ac:cxnSpMkLst>
            <pc:docMk/>
            <pc:sldMk cId="834474183" sldId="260"/>
            <ac:cxnSpMk id="64" creationId="{96318FCB-A395-57FA-9D8C-6F5D7871B064}"/>
          </ac:cxnSpMkLst>
        </pc:cxnChg>
        <pc:cxnChg chg="mod">
          <ac:chgData name="Miloš Radosavljević (Милош Радосављевић)" userId="fe0a91ec-7451-4ed5-94f6-25f721d7c915" providerId="ADAL" clId="{7C10B884-D42A-40A7-A536-C398E47F6157}" dt="2023-08-29T12:46:20.268" v="190" actId="21"/>
          <ac:cxnSpMkLst>
            <pc:docMk/>
            <pc:sldMk cId="834474183" sldId="260"/>
            <ac:cxnSpMk id="126" creationId="{AFA9316A-6DBC-163D-DB4F-41C4033D8C95}"/>
          </ac:cxnSpMkLst>
        </pc:cxnChg>
        <pc:cxnChg chg="mod">
          <ac:chgData name="Miloš Radosavljević (Милош Радосављевић)" userId="fe0a91ec-7451-4ed5-94f6-25f721d7c915" providerId="ADAL" clId="{7C10B884-D42A-40A7-A536-C398E47F6157}" dt="2023-08-29T12:46:20.268" v="190" actId="21"/>
          <ac:cxnSpMkLst>
            <pc:docMk/>
            <pc:sldMk cId="834474183" sldId="260"/>
            <ac:cxnSpMk id="128" creationId="{541DB5E3-1DAC-A667-6BCA-E1C1B8A92782}"/>
          </ac:cxnSpMkLst>
        </pc:cxnChg>
        <pc:cxnChg chg="mod">
          <ac:chgData name="Miloš Radosavljević (Милош Радосављевић)" userId="fe0a91ec-7451-4ed5-94f6-25f721d7c915" providerId="ADAL" clId="{7C10B884-D42A-40A7-A536-C398E47F6157}" dt="2023-08-29T12:46:20.268" v="190" actId="21"/>
          <ac:cxnSpMkLst>
            <pc:docMk/>
            <pc:sldMk cId="834474183" sldId="260"/>
            <ac:cxnSpMk id="130" creationId="{D9DE8066-19B2-1CC9-500C-FF364342E48D}"/>
          </ac:cxnSpMkLst>
        </pc:cxnChg>
        <pc:cxnChg chg="mod">
          <ac:chgData name="Miloš Radosavljević (Милош Радосављевић)" userId="fe0a91ec-7451-4ed5-94f6-25f721d7c915" providerId="ADAL" clId="{7C10B884-D42A-40A7-A536-C398E47F6157}" dt="2023-08-29T12:46:20.268" v="190" actId="21"/>
          <ac:cxnSpMkLst>
            <pc:docMk/>
            <pc:sldMk cId="834474183" sldId="260"/>
            <ac:cxnSpMk id="132" creationId="{623F8B06-255C-03C7-AD14-F9D3CD7A0C17}"/>
          </ac:cxnSpMkLst>
        </pc:cxnChg>
        <pc:cxnChg chg="mod">
          <ac:chgData name="Miloš Radosavljević (Милош Радосављевић)" userId="fe0a91ec-7451-4ed5-94f6-25f721d7c915" providerId="ADAL" clId="{7C10B884-D42A-40A7-A536-C398E47F6157}" dt="2023-08-29T12:46:20.268" v="190" actId="21"/>
          <ac:cxnSpMkLst>
            <pc:docMk/>
            <pc:sldMk cId="834474183" sldId="260"/>
            <ac:cxnSpMk id="159" creationId="{87AB1E70-86CD-BAD4-1B99-E5CA7F4E8480}"/>
          </ac:cxnSpMkLst>
        </pc:cxnChg>
        <pc:cxnChg chg="mod">
          <ac:chgData name="Miloš Radosavljević (Милош Радосављевић)" userId="fe0a91ec-7451-4ed5-94f6-25f721d7c915" providerId="ADAL" clId="{7C10B884-D42A-40A7-A536-C398E47F6157}" dt="2023-08-29T12:46:20.268" v="190" actId="21"/>
          <ac:cxnSpMkLst>
            <pc:docMk/>
            <pc:sldMk cId="834474183" sldId="260"/>
            <ac:cxnSpMk id="160" creationId="{2E6943FC-0415-7551-D27D-0F39779E6AF3}"/>
          </ac:cxnSpMkLst>
        </pc:cxnChg>
        <pc:cxnChg chg="mod">
          <ac:chgData name="Miloš Radosavljević (Милош Радосављевић)" userId="fe0a91ec-7451-4ed5-94f6-25f721d7c915" providerId="ADAL" clId="{7C10B884-D42A-40A7-A536-C398E47F6157}" dt="2023-08-29T12:46:20.268" v="190" actId="21"/>
          <ac:cxnSpMkLst>
            <pc:docMk/>
            <pc:sldMk cId="834474183" sldId="260"/>
            <ac:cxnSpMk id="164" creationId="{3F8B251D-741A-39AB-0082-FD49D69A8CA5}"/>
          </ac:cxnSpMkLst>
        </pc:cxnChg>
        <pc:cxnChg chg="mod">
          <ac:chgData name="Miloš Radosavljević (Милош Радосављевић)" userId="fe0a91ec-7451-4ed5-94f6-25f721d7c915" providerId="ADAL" clId="{7C10B884-D42A-40A7-A536-C398E47F6157}" dt="2023-08-29T12:46:20.268" v="190" actId="21"/>
          <ac:cxnSpMkLst>
            <pc:docMk/>
            <pc:sldMk cId="834474183" sldId="260"/>
            <ac:cxnSpMk id="165" creationId="{2B69D03C-CBF3-1B23-3EA6-247A7321FBE2}"/>
          </ac:cxnSpMkLst>
        </pc:cxnChg>
        <pc:cxnChg chg="mod">
          <ac:chgData name="Miloš Radosavljević (Милош Радосављевић)" userId="fe0a91ec-7451-4ed5-94f6-25f721d7c915" providerId="ADAL" clId="{7C10B884-D42A-40A7-A536-C398E47F6157}" dt="2023-08-29T12:46:20.268" v="190" actId="21"/>
          <ac:cxnSpMkLst>
            <pc:docMk/>
            <pc:sldMk cId="834474183" sldId="260"/>
            <ac:cxnSpMk id="169" creationId="{3424F700-0273-14DB-76C4-74DED14B07F5}"/>
          </ac:cxnSpMkLst>
        </pc:cxnChg>
        <pc:cxnChg chg="mod">
          <ac:chgData name="Miloš Radosavljević (Милош Радосављевић)" userId="fe0a91ec-7451-4ed5-94f6-25f721d7c915" providerId="ADAL" clId="{7C10B884-D42A-40A7-A536-C398E47F6157}" dt="2023-08-29T12:46:20.268" v="190" actId="21"/>
          <ac:cxnSpMkLst>
            <pc:docMk/>
            <pc:sldMk cId="834474183" sldId="260"/>
            <ac:cxnSpMk id="170" creationId="{CD765347-EAC9-61AE-6398-AB4676C4A343}"/>
          </ac:cxnSpMkLst>
        </pc:cxnChg>
        <pc:cxnChg chg="mod">
          <ac:chgData name="Miloš Radosavljević (Милош Радосављевић)" userId="fe0a91ec-7451-4ed5-94f6-25f721d7c915" providerId="ADAL" clId="{7C10B884-D42A-40A7-A536-C398E47F6157}" dt="2023-08-29T12:46:20.268" v="190" actId="21"/>
          <ac:cxnSpMkLst>
            <pc:docMk/>
            <pc:sldMk cId="834474183" sldId="260"/>
            <ac:cxnSpMk id="171" creationId="{9C872FA9-A352-9C93-41F5-DDA5A5C5099D}"/>
          </ac:cxnSpMkLst>
        </pc:cxnChg>
      </pc:sldChg>
      <pc:sldChg chg="delSp modSp mod">
        <pc:chgData name="Miloš Radosavljević (Милош Радосављевић)" userId="fe0a91ec-7451-4ed5-94f6-25f721d7c915" providerId="ADAL" clId="{7C10B884-D42A-40A7-A536-C398E47F6157}" dt="2023-08-29T12:57:09.784" v="305" actId="1076"/>
        <pc:sldMkLst>
          <pc:docMk/>
          <pc:sldMk cId="98667314" sldId="262"/>
        </pc:sldMkLst>
        <pc:spChg chg="del">
          <ac:chgData name="Miloš Radosavljević (Милош Радосављевић)" userId="fe0a91ec-7451-4ed5-94f6-25f721d7c915" providerId="ADAL" clId="{7C10B884-D42A-40A7-A536-C398E47F6157}" dt="2023-08-29T12:57:03.733" v="303" actId="478"/>
          <ac:spMkLst>
            <pc:docMk/>
            <pc:sldMk cId="98667314" sldId="262"/>
            <ac:spMk id="31" creationId="{72222542-B28C-45C6-5019-CBB2F79CCF51}"/>
          </ac:spMkLst>
        </pc:spChg>
        <pc:spChg chg="del">
          <ac:chgData name="Miloš Radosavljević (Милош Радосављевић)" userId="fe0a91ec-7451-4ed5-94f6-25f721d7c915" providerId="ADAL" clId="{7C10B884-D42A-40A7-A536-C398E47F6157}" dt="2023-08-29T12:34:16.431" v="174" actId="21"/>
          <ac:spMkLst>
            <pc:docMk/>
            <pc:sldMk cId="98667314" sldId="262"/>
            <ac:spMk id="64" creationId="{0BDE9F88-B3A8-40AB-B276-8184316226B3}"/>
          </ac:spMkLst>
        </pc:spChg>
        <pc:spChg chg="del">
          <ac:chgData name="Miloš Radosavljević (Милош Радосављевић)" userId="fe0a91ec-7451-4ed5-94f6-25f721d7c915" providerId="ADAL" clId="{7C10B884-D42A-40A7-A536-C398E47F6157}" dt="2023-08-29T12:34:16.431" v="174" actId="21"/>
          <ac:spMkLst>
            <pc:docMk/>
            <pc:sldMk cId="98667314" sldId="262"/>
            <ac:spMk id="66" creationId="{3A9D4C3B-5738-4C4A-BAB4-1B278B06CD90}"/>
          </ac:spMkLst>
        </pc:spChg>
        <pc:spChg chg="del">
          <ac:chgData name="Miloš Radosavljević (Милош Радосављевић)" userId="fe0a91ec-7451-4ed5-94f6-25f721d7c915" providerId="ADAL" clId="{7C10B884-D42A-40A7-A536-C398E47F6157}" dt="2023-08-29T12:34:16.431" v="174" actId="21"/>
          <ac:spMkLst>
            <pc:docMk/>
            <pc:sldMk cId="98667314" sldId="262"/>
            <ac:spMk id="67" creationId="{88BC79C8-68F0-4771-9460-708B276469CA}"/>
          </ac:spMkLst>
        </pc:spChg>
        <pc:spChg chg="del">
          <ac:chgData name="Miloš Radosavljević (Милош Радосављевић)" userId="fe0a91ec-7451-4ed5-94f6-25f721d7c915" providerId="ADAL" clId="{7C10B884-D42A-40A7-A536-C398E47F6157}" dt="2023-08-29T12:34:16.431" v="174" actId="21"/>
          <ac:spMkLst>
            <pc:docMk/>
            <pc:sldMk cId="98667314" sldId="262"/>
            <ac:spMk id="68" creationId="{6FAAD48D-3B07-41AE-B1DA-4136FEA81395}"/>
          </ac:spMkLst>
        </pc:spChg>
        <pc:spChg chg="del">
          <ac:chgData name="Miloš Radosavljević (Милош Радосављевић)" userId="fe0a91ec-7451-4ed5-94f6-25f721d7c915" providerId="ADAL" clId="{7C10B884-D42A-40A7-A536-C398E47F6157}" dt="2023-08-29T12:34:16.431" v="174" actId="21"/>
          <ac:spMkLst>
            <pc:docMk/>
            <pc:sldMk cId="98667314" sldId="262"/>
            <ac:spMk id="69" creationId="{691F50CD-BE6B-4F37-AE28-AD952D480636}"/>
          </ac:spMkLst>
        </pc:spChg>
        <pc:spChg chg="del">
          <ac:chgData name="Miloš Radosavljević (Милош Радосављевић)" userId="fe0a91ec-7451-4ed5-94f6-25f721d7c915" providerId="ADAL" clId="{7C10B884-D42A-40A7-A536-C398E47F6157}" dt="2023-08-29T12:34:16.431" v="174" actId="21"/>
          <ac:spMkLst>
            <pc:docMk/>
            <pc:sldMk cId="98667314" sldId="262"/>
            <ac:spMk id="70" creationId="{93F3D180-AEC0-4B1E-AD32-59F3E70D50F8}"/>
          </ac:spMkLst>
        </pc:spChg>
        <pc:spChg chg="del">
          <ac:chgData name="Miloš Radosavljević (Милош Радосављевић)" userId="fe0a91ec-7451-4ed5-94f6-25f721d7c915" providerId="ADAL" clId="{7C10B884-D42A-40A7-A536-C398E47F6157}" dt="2023-08-29T12:34:16.431" v="174" actId="21"/>
          <ac:spMkLst>
            <pc:docMk/>
            <pc:sldMk cId="98667314" sldId="262"/>
            <ac:spMk id="71" creationId="{96070E9B-C255-49D0-AF41-7DB3B4D776D2}"/>
          </ac:spMkLst>
        </pc:spChg>
        <pc:spChg chg="del">
          <ac:chgData name="Miloš Radosavljević (Милош Радосављевић)" userId="fe0a91ec-7451-4ed5-94f6-25f721d7c915" providerId="ADAL" clId="{7C10B884-D42A-40A7-A536-C398E47F6157}" dt="2023-08-29T12:34:16.431" v="174" actId="21"/>
          <ac:spMkLst>
            <pc:docMk/>
            <pc:sldMk cId="98667314" sldId="262"/>
            <ac:spMk id="72" creationId="{B1F79B5C-3B73-47F3-8BE2-CE20F2B634A0}"/>
          </ac:spMkLst>
        </pc:spChg>
        <pc:spChg chg="del">
          <ac:chgData name="Miloš Radosavljević (Милош Радосављевић)" userId="fe0a91ec-7451-4ed5-94f6-25f721d7c915" providerId="ADAL" clId="{7C10B884-D42A-40A7-A536-C398E47F6157}" dt="2023-08-29T12:34:16.431" v="174" actId="21"/>
          <ac:spMkLst>
            <pc:docMk/>
            <pc:sldMk cId="98667314" sldId="262"/>
            <ac:spMk id="80" creationId="{C76EB228-5A8A-49AA-842D-EFFEA4FD11AF}"/>
          </ac:spMkLst>
        </pc:spChg>
        <pc:spChg chg="del">
          <ac:chgData name="Miloš Radosavljević (Милош Радосављевић)" userId="fe0a91ec-7451-4ed5-94f6-25f721d7c915" providerId="ADAL" clId="{7C10B884-D42A-40A7-A536-C398E47F6157}" dt="2023-08-29T12:34:16.431" v="174" actId="21"/>
          <ac:spMkLst>
            <pc:docMk/>
            <pc:sldMk cId="98667314" sldId="262"/>
            <ac:spMk id="81" creationId="{DA78587A-751B-4A41-97DD-772AD90F939D}"/>
          </ac:spMkLst>
        </pc:spChg>
        <pc:spChg chg="del">
          <ac:chgData name="Miloš Radosavljević (Милош Радосављевић)" userId="fe0a91ec-7451-4ed5-94f6-25f721d7c915" providerId="ADAL" clId="{7C10B884-D42A-40A7-A536-C398E47F6157}" dt="2023-08-29T12:34:16.431" v="174" actId="21"/>
          <ac:spMkLst>
            <pc:docMk/>
            <pc:sldMk cId="98667314" sldId="262"/>
            <ac:spMk id="82" creationId="{FBACBFB4-0DE0-4E02-8E21-3E4F992DB2C4}"/>
          </ac:spMkLst>
        </pc:spChg>
        <pc:spChg chg="del">
          <ac:chgData name="Miloš Radosavljević (Милош Радосављевић)" userId="fe0a91ec-7451-4ed5-94f6-25f721d7c915" providerId="ADAL" clId="{7C10B884-D42A-40A7-A536-C398E47F6157}" dt="2023-08-29T12:34:16.431" v="174" actId="21"/>
          <ac:spMkLst>
            <pc:docMk/>
            <pc:sldMk cId="98667314" sldId="262"/>
            <ac:spMk id="83" creationId="{FDEBF045-070B-43AD-880E-E81E2B81489B}"/>
          </ac:spMkLst>
        </pc:spChg>
        <pc:spChg chg="del">
          <ac:chgData name="Miloš Radosavljević (Милош Радосављевић)" userId="fe0a91ec-7451-4ed5-94f6-25f721d7c915" providerId="ADAL" clId="{7C10B884-D42A-40A7-A536-C398E47F6157}" dt="2023-08-29T12:34:16.431" v="174" actId="21"/>
          <ac:spMkLst>
            <pc:docMk/>
            <pc:sldMk cId="98667314" sldId="262"/>
            <ac:spMk id="84" creationId="{DFB38694-28F9-46D3-A8E5-69A1DFBF0CC6}"/>
          </ac:spMkLst>
        </pc:spChg>
        <pc:grpChg chg="del">
          <ac:chgData name="Miloš Radosavljević (Милош Радосављевић)" userId="fe0a91ec-7451-4ed5-94f6-25f721d7c915" providerId="ADAL" clId="{7C10B884-D42A-40A7-A536-C398E47F6157}" dt="2023-08-29T12:57:05.651" v="304" actId="478"/>
          <ac:grpSpMkLst>
            <pc:docMk/>
            <pc:sldMk cId="98667314" sldId="262"/>
            <ac:grpSpMk id="3" creationId="{D20BAF33-E9F4-7984-D56C-2B31AAA979EE}"/>
          </ac:grpSpMkLst>
        </pc:grpChg>
        <pc:grpChg chg="mod">
          <ac:chgData name="Miloš Radosavljević (Милош Радосављевић)" userId="fe0a91ec-7451-4ed5-94f6-25f721d7c915" providerId="ADAL" clId="{7C10B884-D42A-40A7-A536-C398E47F6157}" dt="2023-08-29T12:57:09.784" v="305" actId="1076"/>
          <ac:grpSpMkLst>
            <pc:docMk/>
            <pc:sldMk cId="98667314" sldId="262"/>
            <ac:grpSpMk id="93" creationId="{6BEE96C5-8B4F-1393-B50E-498C4A3EA064}"/>
          </ac:grpSpMkLst>
        </pc:grpChg>
      </pc:sldChg>
      <pc:sldChg chg="ord">
        <pc:chgData name="Miloš Radosavljević (Милош Радосављевић)" userId="fe0a91ec-7451-4ed5-94f6-25f721d7c915" providerId="ADAL" clId="{7C10B884-D42A-40A7-A536-C398E47F6157}" dt="2023-08-29T12:47:03.147" v="196"/>
        <pc:sldMkLst>
          <pc:docMk/>
          <pc:sldMk cId="1756044508" sldId="266"/>
        </pc:sldMkLst>
      </pc:sldChg>
      <pc:sldChg chg="modSp mod">
        <pc:chgData name="Miloš Radosavljević (Милош Радосављевић)" userId="fe0a91ec-7451-4ed5-94f6-25f721d7c915" providerId="ADAL" clId="{7C10B884-D42A-40A7-A536-C398E47F6157}" dt="2023-08-29T12:33:35.071" v="173" actId="1076"/>
        <pc:sldMkLst>
          <pc:docMk/>
          <pc:sldMk cId="3557209795" sldId="267"/>
        </pc:sldMkLst>
        <pc:grpChg chg="mod">
          <ac:chgData name="Miloš Radosavljević (Милош Радосављевић)" userId="fe0a91ec-7451-4ed5-94f6-25f721d7c915" providerId="ADAL" clId="{7C10B884-D42A-40A7-A536-C398E47F6157}" dt="2023-08-29T12:33:35.071" v="173" actId="1076"/>
          <ac:grpSpMkLst>
            <pc:docMk/>
            <pc:sldMk cId="3557209795" sldId="267"/>
            <ac:grpSpMk id="25" creationId="{EED6BDDD-0A37-1E1D-2801-5B8897EE6E95}"/>
          </ac:grpSpMkLst>
        </pc:grpChg>
      </pc:sldChg>
      <pc:sldChg chg="modSp mod">
        <pc:chgData name="Miloš Radosavljević (Милош Радосављевић)" userId="fe0a91ec-7451-4ed5-94f6-25f721d7c915" providerId="ADAL" clId="{7C10B884-D42A-40A7-A536-C398E47F6157}" dt="2023-08-29T12:33:27.671" v="172" actId="1076"/>
        <pc:sldMkLst>
          <pc:docMk/>
          <pc:sldMk cId="847384660" sldId="268"/>
        </pc:sldMkLst>
        <pc:grpChg chg="mod">
          <ac:chgData name="Miloš Radosavljević (Милош Радосављевић)" userId="fe0a91ec-7451-4ed5-94f6-25f721d7c915" providerId="ADAL" clId="{7C10B884-D42A-40A7-A536-C398E47F6157}" dt="2023-08-29T12:33:27.671" v="172" actId="1076"/>
          <ac:grpSpMkLst>
            <pc:docMk/>
            <pc:sldMk cId="847384660" sldId="268"/>
            <ac:grpSpMk id="26" creationId="{099496A2-946D-7203-6AE4-B9C74AC777B1}"/>
          </ac:grpSpMkLst>
        </pc:grpChg>
      </pc:sldChg>
      <pc:sldChg chg="ord">
        <pc:chgData name="Miloš Radosavljević (Милош Радосављевић)" userId="fe0a91ec-7451-4ed5-94f6-25f721d7c915" providerId="ADAL" clId="{7C10B884-D42A-40A7-A536-C398E47F6157}" dt="2023-08-29T12:09:47.607" v="1"/>
        <pc:sldMkLst>
          <pc:docMk/>
          <pc:sldMk cId="2300712398" sldId="269"/>
        </pc:sldMkLst>
      </pc:sldChg>
      <pc:sldChg chg="ord">
        <pc:chgData name="Miloš Radosavljević (Милош Радосављевић)" userId="fe0a91ec-7451-4ed5-94f6-25f721d7c915" providerId="ADAL" clId="{7C10B884-D42A-40A7-A536-C398E47F6157}" dt="2023-08-29T12:09:56.052" v="3"/>
        <pc:sldMkLst>
          <pc:docMk/>
          <pc:sldMk cId="2845467313" sldId="270"/>
        </pc:sldMkLst>
      </pc:sldChg>
      <pc:sldChg chg="ord">
        <pc:chgData name="Miloš Radosavljević (Милош Радосављевић)" userId="fe0a91ec-7451-4ed5-94f6-25f721d7c915" providerId="ADAL" clId="{7C10B884-D42A-40A7-A536-C398E47F6157}" dt="2023-08-29T12:10:05.580" v="5"/>
        <pc:sldMkLst>
          <pc:docMk/>
          <pc:sldMk cId="3349354523" sldId="271"/>
        </pc:sldMkLst>
      </pc:sldChg>
      <pc:sldChg chg="addSp delSp modSp mod">
        <pc:chgData name="Miloš Radosavljević (Милош Радосављевић)" userId="fe0a91ec-7451-4ed5-94f6-25f721d7c915" providerId="ADAL" clId="{7C10B884-D42A-40A7-A536-C398E47F6157}" dt="2023-08-29T14:01:51.769" v="587" actId="1076"/>
        <pc:sldMkLst>
          <pc:docMk/>
          <pc:sldMk cId="1050014585" sldId="272"/>
        </pc:sldMkLst>
        <pc:spChg chg="add mod">
          <ac:chgData name="Miloš Radosavljević (Милош Радосављевић)" userId="fe0a91ec-7451-4ed5-94f6-25f721d7c915" providerId="ADAL" clId="{7C10B884-D42A-40A7-A536-C398E47F6157}" dt="2023-08-29T14:01:51.769" v="587" actId="1076"/>
          <ac:spMkLst>
            <pc:docMk/>
            <pc:sldMk cId="1050014585" sldId="272"/>
            <ac:spMk id="2" creationId="{6F284060-D57B-37FD-ACFE-AAB4EF4E3FA9}"/>
          </ac:spMkLst>
        </pc:spChg>
        <pc:spChg chg="add mod">
          <ac:chgData name="Miloš Radosavljević (Милош Радосављевић)" userId="fe0a91ec-7451-4ed5-94f6-25f721d7c915" providerId="ADAL" clId="{7C10B884-D42A-40A7-A536-C398E47F6157}" dt="2023-08-29T14:01:51.769" v="587" actId="1076"/>
          <ac:spMkLst>
            <pc:docMk/>
            <pc:sldMk cId="1050014585" sldId="272"/>
            <ac:spMk id="4" creationId="{EBF59922-F2D0-21DA-5A8F-2832783EDC36}"/>
          </ac:spMkLst>
        </pc:spChg>
        <pc:spChg chg="add mod">
          <ac:chgData name="Miloš Radosavljević (Милош Радосављевић)" userId="fe0a91ec-7451-4ed5-94f6-25f721d7c915" providerId="ADAL" clId="{7C10B884-D42A-40A7-A536-C398E47F6157}" dt="2023-08-29T14:01:51.769" v="587" actId="1076"/>
          <ac:spMkLst>
            <pc:docMk/>
            <pc:sldMk cId="1050014585" sldId="272"/>
            <ac:spMk id="11" creationId="{CC071D28-2A3D-2CCE-FECF-8EF0356D8641}"/>
          </ac:spMkLst>
        </pc:spChg>
        <pc:spChg chg="add mod">
          <ac:chgData name="Miloš Radosavljević (Милош Радосављевић)" userId="fe0a91ec-7451-4ed5-94f6-25f721d7c915" providerId="ADAL" clId="{7C10B884-D42A-40A7-A536-C398E47F6157}" dt="2023-08-29T14:01:51.769" v="587" actId="1076"/>
          <ac:spMkLst>
            <pc:docMk/>
            <pc:sldMk cId="1050014585" sldId="272"/>
            <ac:spMk id="21" creationId="{F3644C59-1244-612C-953D-6FFA2E8871EA}"/>
          </ac:spMkLst>
        </pc:spChg>
        <pc:spChg chg="add del">
          <ac:chgData name="Miloš Radosavljević (Милош Радосављевић)" userId="fe0a91ec-7451-4ed5-94f6-25f721d7c915" providerId="ADAL" clId="{7C10B884-D42A-40A7-A536-C398E47F6157}" dt="2023-08-29T13:56:49.905" v="495" actId="11529"/>
          <ac:spMkLst>
            <pc:docMk/>
            <pc:sldMk cId="1050014585" sldId="272"/>
            <ac:spMk id="23" creationId="{2C0E0B33-68AC-5F4B-A5DC-9385AA2748E6}"/>
          </ac:spMkLst>
        </pc:spChg>
        <pc:spChg chg="add mod">
          <ac:chgData name="Miloš Radosavljević (Милош Радосављевић)" userId="fe0a91ec-7451-4ed5-94f6-25f721d7c915" providerId="ADAL" clId="{7C10B884-D42A-40A7-A536-C398E47F6157}" dt="2023-08-29T14:01:51.769" v="587" actId="1076"/>
          <ac:spMkLst>
            <pc:docMk/>
            <pc:sldMk cId="1050014585" sldId="272"/>
            <ac:spMk id="24" creationId="{528785F2-D76D-DD60-B3C3-39B8114E25D5}"/>
          </ac:spMkLst>
        </pc:spChg>
        <pc:spChg chg="add mod">
          <ac:chgData name="Miloš Radosavljević (Милош Радосављевић)" userId="fe0a91ec-7451-4ed5-94f6-25f721d7c915" providerId="ADAL" clId="{7C10B884-D42A-40A7-A536-C398E47F6157}" dt="2023-08-29T14:01:51.769" v="587" actId="1076"/>
          <ac:spMkLst>
            <pc:docMk/>
            <pc:sldMk cId="1050014585" sldId="272"/>
            <ac:spMk id="31" creationId="{A0B10752-7F53-1008-167A-3E25A2B6D6CF}"/>
          </ac:spMkLst>
        </pc:spChg>
        <pc:spChg chg="add mod">
          <ac:chgData name="Miloš Radosavljević (Милош Радосављевић)" userId="fe0a91ec-7451-4ed5-94f6-25f721d7c915" providerId="ADAL" clId="{7C10B884-D42A-40A7-A536-C398E47F6157}" dt="2023-08-29T14:01:51.769" v="587" actId="1076"/>
          <ac:spMkLst>
            <pc:docMk/>
            <pc:sldMk cId="1050014585" sldId="272"/>
            <ac:spMk id="32" creationId="{5EEA6FB1-C70F-A0A5-E502-2D619751FCAD}"/>
          </ac:spMkLst>
        </pc:spChg>
        <pc:spChg chg="add mod">
          <ac:chgData name="Miloš Radosavljević (Милош Радосављевић)" userId="fe0a91ec-7451-4ed5-94f6-25f721d7c915" providerId="ADAL" clId="{7C10B884-D42A-40A7-A536-C398E47F6157}" dt="2023-08-29T14:01:51.769" v="587" actId="1076"/>
          <ac:spMkLst>
            <pc:docMk/>
            <pc:sldMk cId="1050014585" sldId="272"/>
            <ac:spMk id="33" creationId="{6C1D65ED-64F2-8DFA-5930-997C793EE78D}"/>
          </ac:spMkLst>
        </pc:spChg>
        <pc:spChg chg="add mod">
          <ac:chgData name="Miloš Radosavljević (Милош Радосављевић)" userId="fe0a91ec-7451-4ed5-94f6-25f721d7c915" providerId="ADAL" clId="{7C10B884-D42A-40A7-A536-C398E47F6157}" dt="2023-08-29T14:01:51.769" v="587" actId="1076"/>
          <ac:spMkLst>
            <pc:docMk/>
            <pc:sldMk cId="1050014585" sldId="272"/>
            <ac:spMk id="34" creationId="{C678B824-1624-80E1-EF20-65FF021A9586}"/>
          </ac:spMkLst>
        </pc:spChg>
        <pc:picChg chg="del">
          <ac:chgData name="Miloš Radosavljević (Милош Радосављевић)" userId="fe0a91ec-7451-4ed5-94f6-25f721d7c915" providerId="ADAL" clId="{7C10B884-D42A-40A7-A536-C398E47F6157}" dt="2023-08-29T12:56:07.341" v="301" actId="21"/>
          <ac:picMkLst>
            <pc:docMk/>
            <pc:sldMk cId="1050014585" sldId="272"/>
            <ac:picMk id="3" creationId="{05F71B9F-6D6E-5F4D-A3F7-874E9AE0D3EF}"/>
          </ac:picMkLst>
        </pc:picChg>
        <pc:cxnChg chg="add mod">
          <ac:chgData name="Miloš Radosavljević (Милош Радосављевић)" userId="fe0a91ec-7451-4ed5-94f6-25f721d7c915" providerId="ADAL" clId="{7C10B884-D42A-40A7-A536-C398E47F6157}" dt="2023-08-29T14:01:51.769" v="587" actId="1076"/>
          <ac:cxnSpMkLst>
            <pc:docMk/>
            <pc:sldMk cId="1050014585" sldId="272"/>
            <ac:cxnSpMk id="6" creationId="{BA35ACF1-CBF3-5CE7-B781-3F76872E4148}"/>
          </ac:cxnSpMkLst>
        </pc:cxnChg>
        <pc:cxnChg chg="add mod">
          <ac:chgData name="Miloš Radosavljević (Милош Радосављевић)" userId="fe0a91ec-7451-4ed5-94f6-25f721d7c915" providerId="ADAL" clId="{7C10B884-D42A-40A7-A536-C398E47F6157}" dt="2023-08-29T14:01:51.769" v="587" actId="1076"/>
          <ac:cxnSpMkLst>
            <pc:docMk/>
            <pc:sldMk cId="1050014585" sldId="272"/>
            <ac:cxnSpMk id="8" creationId="{8C81DCBA-8AD7-C03B-6607-E8AFA3EE5694}"/>
          </ac:cxnSpMkLst>
        </pc:cxnChg>
        <pc:cxnChg chg="add mod">
          <ac:chgData name="Miloš Radosavljević (Милош Радосављевић)" userId="fe0a91ec-7451-4ed5-94f6-25f721d7c915" providerId="ADAL" clId="{7C10B884-D42A-40A7-A536-C398E47F6157}" dt="2023-08-29T14:01:51.769" v="587" actId="1076"/>
          <ac:cxnSpMkLst>
            <pc:docMk/>
            <pc:sldMk cId="1050014585" sldId="272"/>
            <ac:cxnSpMk id="10" creationId="{E9A0E31C-60F4-89A1-7C01-A5B5C673B474}"/>
          </ac:cxnSpMkLst>
        </pc:cxnChg>
        <pc:cxnChg chg="add mod">
          <ac:chgData name="Miloš Radosavljević (Милош Радосављевић)" userId="fe0a91ec-7451-4ed5-94f6-25f721d7c915" providerId="ADAL" clId="{7C10B884-D42A-40A7-A536-C398E47F6157}" dt="2023-08-29T14:01:51.769" v="587" actId="1076"/>
          <ac:cxnSpMkLst>
            <pc:docMk/>
            <pc:sldMk cId="1050014585" sldId="272"/>
            <ac:cxnSpMk id="26" creationId="{2E147325-DD73-5588-AEBC-14250881DEA2}"/>
          </ac:cxnSpMkLst>
        </pc:cxnChg>
        <pc:cxnChg chg="add mod">
          <ac:chgData name="Miloš Radosavljević (Милош Радосављевић)" userId="fe0a91ec-7451-4ed5-94f6-25f721d7c915" providerId="ADAL" clId="{7C10B884-D42A-40A7-A536-C398E47F6157}" dt="2023-08-29T14:01:51.769" v="587" actId="1076"/>
          <ac:cxnSpMkLst>
            <pc:docMk/>
            <pc:sldMk cId="1050014585" sldId="272"/>
            <ac:cxnSpMk id="28" creationId="{277480AB-3271-0FAD-1B54-B5A7DBE98DC0}"/>
          </ac:cxnSpMkLst>
        </pc:cxnChg>
        <pc:cxnChg chg="add mod">
          <ac:chgData name="Miloš Radosavljević (Милош Радосављевић)" userId="fe0a91ec-7451-4ed5-94f6-25f721d7c915" providerId="ADAL" clId="{7C10B884-D42A-40A7-A536-C398E47F6157}" dt="2023-08-29T14:01:51.769" v="587" actId="1076"/>
          <ac:cxnSpMkLst>
            <pc:docMk/>
            <pc:sldMk cId="1050014585" sldId="272"/>
            <ac:cxnSpMk id="30" creationId="{AE199372-6D4D-389A-BC3C-4235B22AE980}"/>
          </ac:cxnSpMkLst>
        </pc:cxnChg>
      </pc:sldChg>
      <pc:sldChg chg="del ord">
        <pc:chgData name="Miloš Radosavljević (Милош Радосављевић)" userId="fe0a91ec-7451-4ed5-94f6-25f721d7c915" providerId="ADAL" clId="{7C10B884-D42A-40A7-A536-C398E47F6157}" dt="2023-08-30T10:46:34.054" v="1708" actId="47"/>
        <pc:sldMkLst>
          <pc:docMk/>
          <pc:sldMk cId="370837077" sldId="273"/>
        </pc:sldMkLst>
      </pc:sldChg>
      <pc:sldChg chg="addSp delSp modSp new mod">
        <pc:chgData name="Miloš Radosavljević (Милош Радосављевић)" userId="fe0a91ec-7451-4ed5-94f6-25f721d7c915" providerId="ADAL" clId="{7C10B884-D42A-40A7-A536-C398E47F6157}" dt="2023-08-29T12:40:11.987" v="189" actId="1076"/>
        <pc:sldMkLst>
          <pc:docMk/>
          <pc:sldMk cId="2857226313" sldId="274"/>
        </pc:sldMkLst>
        <pc:spChg chg="add mod">
          <ac:chgData name="Miloš Radosavljević (Милош Радосављевић)" userId="fe0a91ec-7451-4ed5-94f6-25f721d7c915" providerId="ADAL" clId="{7C10B884-D42A-40A7-A536-C398E47F6157}" dt="2023-08-29T12:40:08.976" v="188" actId="1076"/>
          <ac:spMkLst>
            <pc:docMk/>
            <pc:sldMk cId="2857226313" sldId="274"/>
            <ac:spMk id="7" creationId="{0F6C4E7B-0C8C-E16E-897E-809B678A4A50}"/>
          </ac:spMkLst>
        </pc:spChg>
        <pc:spChg chg="add mod">
          <ac:chgData name="Miloš Radosavljević (Милош Радосављевић)" userId="fe0a91ec-7451-4ed5-94f6-25f721d7c915" providerId="ADAL" clId="{7C10B884-D42A-40A7-A536-C398E47F6157}" dt="2023-08-29T12:38:24.829" v="179" actId="1076"/>
          <ac:spMkLst>
            <pc:docMk/>
            <pc:sldMk cId="2857226313" sldId="274"/>
            <ac:spMk id="8" creationId="{ADEA20D9-822E-64B7-F8BE-E2DA0E359BC7}"/>
          </ac:spMkLst>
        </pc:spChg>
        <pc:spChg chg="add mod">
          <ac:chgData name="Miloš Radosavljević (Милош Радосављевић)" userId="fe0a91ec-7451-4ed5-94f6-25f721d7c915" providerId="ADAL" clId="{7C10B884-D42A-40A7-A536-C398E47F6157}" dt="2023-08-29T12:38:24.829" v="179" actId="1076"/>
          <ac:spMkLst>
            <pc:docMk/>
            <pc:sldMk cId="2857226313" sldId="274"/>
            <ac:spMk id="9" creationId="{D64076DF-646F-42A0-5CD1-792873A39FC6}"/>
          </ac:spMkLst>
        </pc:spChg>
        <pc:spChg chg="add mod">
          <ac:chgData name="Miloš Radosavljević (Милош Радосављевић)" userId="fe0a91ec-7451-4ed5-94f6-25f721d7c915" providerId="ADAL" clId="{7C10B884-D42A-40A7-A536-C398E47F6157}" dt="2023-08-29T12:38:24.829" v="179" actId="1076"/>
          <ac:spMkLst>
            <pc:docMk/>
            <pc:sldMk cId="2857226313" sldId="274"/>
            <ac:spMk id="10" creationId="{00CA4A9C-CA2C-EF0A-0924-A291143D78D3}"/>
          </ac:spMkLst>
        </pc:spChg>
        <pc:spChg chg="add mod">
          <ac:chgData name="Miloš Radosavljević (Милош Радосављевић)" userId="fe0a91ec-7451-4ed5-94f6-25f721d7c915" providerId="ADAL" clId="{7C10B884-D42A-40A7-A536-C398E47F6157}" dt="2023-08-29T12:38:24.829" v="179" actId="1076"/>
          <ac:spMkLst>
            <pc:docMk/>
            <pc:sldMk cId="2857226313" sldId="274"/>
            <ac:spMk id="11" creationId="{254D377F-B71F-7EC3-EF7B-9EEA73D679FB}"/>
          </ac:spMkLst>
        </pc:spChg>
        <pc:spChg chg="add mod">
          <ac:chgData name="Miloš Radosavljević (Милош Радосављевић)" userId="fe0a91ec-7451-4ed5-94f6-25f721d7c915" providerId="ADAL" clId="{7C10B884-D42A-40A7-A536-C398E47F6157}" dt="2023-08-29T12:38:24.829" v="179" actId="1076"/>
          <ac:spMkLst>
            <pc:docMk/>
            <pc:sldMk cId="2857226313" sldId="274"/>
            <ac:spMk id="12" creationId="{FFE8A5CC-2F32-6E7F-ADC0-DE28885E5CD0}"/>
          </ac:spMkLst>
        </pc:spChg>
        <pc:spChg chg="add mod">
          <ac:chgData name="Miloš Radosavljević (Милош Радосављевић)" userId="fe0a91ec-7451-4ed5-94f6-25f721d7c915" providerId="ADAL" clId="{7C10B884-D42A-40A7-A536-C398E47F6157}" dt="2023-08-29T12:38:24.829" v="179" actId="1076"/>
          <ac:spMkLst>
            <pc:docMk/>
            <pc:sldMk cId="2857226313" sldId="274"/>
            <ac:spMk id="13" creationId="{E64231F6-D944-C3D2-6732-CA2839F0E9EB}"/>
          </ac:spMkLst>
        </pc:spChg>
        <pc:spChg chg="add mod">
          <ac:chgData name="Miloš Radosavljević (Милош Радосављевић)" userId="fe0a91ec-7451-4ed5-94f6-25f721d7c915" providerId="ADAL" clId="{7C10B884-D42A-40A7-A536-C398E47F6157}" dt="2023-08-29T12:38:24.829" v="179" actId="1076"/>
          <ac:spMkLst>
            <pc:docMk/>
            <pc:sldMk cId="2857226313" sldId="274"/>
            <ac:spMk id="14" creationId="{F1711499-BC18-D6E8-A066-73B7C254BD6A}"/>
          </ac:spMkLst>
        </pc:spChg>
        <pc:spChg chg="add mod">
          <ac:chgData name="Miloš Radosavljević (Милош Радосављевић)" userId="fe0a91ec-7451-4ed5-94f6-25f721d7c915" providerId="ADAL" clId="{7C10B884-D42A-40A7-A536-C398E47F6157}" dt="2023-08-29T12:38:24.829" v="179" actId="1076"/>
          <ac:spMkLst>
            <pc:docMk/>
            <pc:sldMk cId="2857226313" sldId="274"/>
            <ac:spMk id="15" creationId="{8D10EDD0-AFB3-C598-6EB9-19C03ED95101}"/>
          </ac:spMkLst>
        </pc:spChg>
        <pc:spChg chg="add mod">
          <ac:chgData name="Miloš Radosavljević (Милош Радосављевић)" userId="fe0a91ec-7451-4ed5-94f6-25f721d7c915" providerId="ADAL" clId="{7C10B884-D42A-40A7-A536-C398E47F6157}" dt="2023-08-29T12:38:24.829" v="179" actId="1076"/>
          <ac:spMkLst>
            <pc:docMk/>
            <pc:sldMk cId="2857226313" sldId="274"/>
            <ac:spMk id="16" creationId="{4E1D0065-D4D4-5E5C-5D8F-444DD13292E5}"/>
          </ac:spMkLst>
        </pc:spChg>
        <pc:spChg chg="add mod">
          <ac:chgData name="Miloš Radosavljević (Милош Радосављевић)" userId="fe0a91ec-7451-4ed5-94f6-25f721d7c915" providerId="ADAL" clId="{7C10B884-D42A-40A7-A536-C398E47F6157}" dt="2023-08-29T12:38:24.829" v="179" actId="1076"/>
          <ac:spMkLst>
            <pc:docMk/>
            <pc:sldMk cId="2857226313" sldId="274"/>
            <ac:spMk id="17" creationId="{1BEA54B7-89BD-3186-43C5-6A90E03F87CA}"/>
          </ac:spMkLst>
        </pc:spChg>
        <pc:spChg chg="add mod">
          <ac:chgData name="Miloš Radosavljević (Милош Радосављевић)" userId="fe0a91ec-7451-4ed5-94f6-25f721d7c915" providerId="ADAL" clId="{7C10B884-D42A-40A7-A536-C398E47F6157}" dt="2023-08-29T12:38:24.829" v="179" actId="1076"/>
          <ac:spMkLst>
            <pc:docMk/>
            <pc:sldMk cId="2857226313" sldId="274"/>
            <ac:spMk id="18" creationId="{B30D8CE2-2126-84BB-12D0-72DB0BBEF8F5}"/>
          </ac:spMkLst>
        </pc:spChg>
        <pc:spChg chg="add mod">
          <ac:chgData name="Miloš Radosavljević (Милош Радосављевић)" userId="fe0a91ec-7451-4ed5-94f6-25f721d7c915" providerId="ADAL" clId="{7C10B884-D42A-40A7-A536-C398E47F6157}" dt="2023-08-29T12:38:24.829" v="179" actId="1076"/>
          <ac:spMkLst>
            <pc:docMk/>
            <pc:sldMk cId="2857226313" sldId="274"/>
            <ac:spMk id="19" creationId="{2140C8C3-316E-9D89-7836-5274CDF2C409}"/>
          </ac:spMkLst>
        </pc:spChg>
        <pc:spChg chg="add mod">
          <ac:chgData name="Miloš Radosavljević (Милош Радосављевић)" userId="fe0a91ec-7451-4ed5-94f6-25f721d7c915" providerId="ADAL" clId="{7C10B884-D42A-40A7-A536-C398E47F6157}" dt="2023-08-29T12:38:24.829" v="179" actId="1076"/>
          <ac:spMkLst>
            <pc:docMk/>
            <pc:sldMk cId="2857226313" sldId="274"/>
            <ac:spMk id="20" creationId="{25B3008A-343E-02FD-969F-CE89F79935DF}"/>
          </ac:spMkLst>
        </pc:spChg>
        <pc:graphicFrameChg chg="add del mod modGraphic">
          <ac:chgData name="Miloš Radosavljević (Милош Радосављевић)" userId="fe0a91ec-7451-4ed5-94f6-25f721d7c915" providerId="ADAL" clId="{7C10B884-D42A-40A7-A536-C398E47F6157}" dt="2023-08-29T12:34:30.918" v="175" actId="478"/>
          <ac:graphicFrameMkLst>
            <pc:docMk/>
            <pc:sldMk cId="2857226313" sldId="274"/>
            <ac:graphicFrameMk id="4" creationId="{73071E58-BB10-1FBD-1F92-139B77CF9A8C}"/>
          </ac:graphicFrameMkLst>
        </pc:graphicFrameChg>
        <pc:picChg chg="add del mod">
          <ac:chgData name="Miloš Radosavljević (Милош Радосављевић)" userId="fe0a91ec-7451-4ed5-94f6-25f721d7c915" providerId="ADAL" clId="{7C10B884-D42A-40A7-A536-C398E47F6157}" dt="2023-08-29T12:27:41.656" v="152" actId="478"/>
          <ac:picMkLst>
            <pc:docMk/>
            <pc:sldMk cId="2857226313" sldId="274"/>
            <ac:picMk id="2" creationId="{AAAC30B0-C320-F822-398E-BB3153D4BED5}"/>
          </ac:picMkLst>
        </pc:picChg>
        <pc:picChg chg="add mod">
          <ac:chgData name="Miloš Radosavljević (Милош Радосављевић)" userId="fe0a91ec-7451-4ed5-94f6-25f721d7c915" providerId="ADAL" clId="{7C10B884-D42A-40A7-A536-C398E47F6157}" dt="2023-08-29T12:14:23.015" v="10"/>
          <ac:picMkLst>
            <pc:docMk/>
            <pc:sldMk cId="2857226313" sldId="274"/>
            <ac:picMk id="3" creationId="{5DDBC969-7725-04D5-1395-F8E262B05789}"/>
          </ac:picMkLst>
        </pc:picChg>
        <pc:cxnChg chg="add mod">
          <ac:chgData name="Miloš Radosavljević (Милош Радосављевић)" userId="fe0a91ec-7451-4ed5-94f6-25f721d7c915" providerId="ADAL" clId="{7C10B884-D42A-40A7-A536-C398E47F6157}" dt="2023-08-29T12:40:11.987" v="189" actId="1076"/>
          <ac:cxnSpMkLst>
            <pc:docMk/>
            <pc:sldMk cId="2857226313" sldId="274"/>
            <ac:cxnSpMk id="6" creationId="{51EDCC55-87B7-DF70-6218-D7BEF64C2B62}"/>
          </ac:cxnSpMkLst>
        </pc:cxnChg>
      </pc:sldChg>
      <pc:sldChg chg="addSp modSp new mod">
        <pc:chgData name="Miloš Radosavljević (Милош Радосављевић)" userId="fe0a91ec-7451-4ed5-94f6-25f721d7c915" providerId="ADAL" clId="{7C10B884-D42A-40A7-A536-C398E47F6157}" dt="2023-08-29T12:32:57.336" v="171" actId="14100"/>
        <pc:sldMkLst>
          <pc:docMk/>
          <pc:sldMk cId="1059683940" sldId="275"/>
        </pc:sldMkLst>
        <pc:picChg chg="add mod">
          <ac:chgData name="Miloš Radosavljević (Милош Радосављевић)" userId="fe0a91ec-7451-4ed5-94f6-25f721d7c915" providerId="ADAL" clId="{7C10B884-D42A-40A7-A536-C398E47F6157}" dt="2023-08-29T12:32:57.336" v="171" actId="14100"/>
          <ac:picMkLst>
            <pc:docMk/>
            <pc:sldMk cId="1059683940" sldId="275"/>
            <ac:picMk id="2" creationId="{D1EF2582-386E-AC13-A888-114ECCFAC685}"/>
          </ac:picMkLst>
        </pc:picChg>
      </pc:sldChg>
      <pc:sldChg chg="addSp delSp modSp new mod">
        <pc:chgData name="Miloš Radosavljević (Милош Радосављевић)" userId="fe0a91ec-7451-4ed5-94f6-25f721d7c915" providerId="ADAL" clId="{7C10B884-D42A-40A7-A536-C398E47F6157}" dt="2023-08-29T14:41:22.131" v="1192" actId="1076"/>
        <pc:sldMkLst>
          <pc:docMk/>
          <pc:sldMk cId="3627600423" sldId="276"/>
        </pc:sldMkLst>
        <pc:spChg chg="del">
          <ac:chgData name="Miloš Radosavljević (Милош Радосављевић)" userId="fe0a91ec-7451-4ed5-94f6-25f721d7c915" providerId="ADAL" clId="{7C10B884-D42A-40A7-A536-C398E47F6157}" dt="2023-08-29T12:46:38.830" v="192" actId="478"/>
          <ac:spMkLst>
            <pc:docMk/>
            <pc:sldMk cId="3627600423" sldId="276"/>
            <ac:spMk id="2" creationId="{C4C263BA-76E9-2134-CE67-DEC7A464555A}"/>
          </ac:spMkLst>
        </pc:spChg>
        <pc:spChg chg="del">
          <ac:chgData name="Miloš Radosavljević (Милош Радосављевић)" userId="fe0a91ec-7451-4ed5-94f6-25f721d7c915" providerId="ADAL" clId="{7C10B884-D42A-40A7-A536-C398E47F6157}" dt="2023-08-29T12:46:39.846" v="193" actId="478"/>
          <ac:spMkLst>
            <pc:docMk/>
            <pc:sldMk cId="3627600423" sldId="276"/>
            <ac:spMk id="3" creationId="{1545FBDB-0FEE-DE08-7766-F549D15BF453}"/>
          </ac:spMkLst>
        </pc:spChg>
        <pc:spChg chg="mod">
          <ac:chgData name="Miloš Radosavljević (Милош Радосављевић)" userId="fe0a91ec-7451-4ed5-94f6-25f721d7c915" providerId="ADAL" clId="{7C10B884-D42A-40A7-A536-C398E47F6157}" dt="2023-08-29T12:46:44.009" v="194"/>
          <ac:spMkLst>
            <pc:docMk/>
            <pc:sldMk cId="3627600423" sldId="276"/>
            <ac:spMk id="6" creationId="{B1055EA8-7BCB-30C4-2CB2-24D8FC60A09D}"/>
          </ac:spMkLst>
        </pc:spChg>
        <pc:spChg chg="mod">
          <ac:chgData name="Miloš Radosavljević (Милош Радосављевић)" userId="fe0a91ec-7451-4ed5-94f6-25f721d7c915" providerId="ADAL" clId="{7C10B884-D42A-40A7-A536-C398E47F6157}" dt="2023-08-29T12:46:44.009" v="194"/>
          <ac:spMkLst>
            <pc:docMk/>
            <pc:sldMk cId="3627600423" sldId="276"/>
            <ac:spMk id="7" creationId="{C89FE9DF-8A7C-8104-58B5-ED6D2F07F9A7}"/>
          </ac:spMkLst>
        </pc:spChg>
        <pc:spChg chg="mod">
          <ac:chgData name="Miloš Radosavljević (Милош Радосављевић)" userId="fe0a91ec-7451-4ed5-94f6-25f721d7c915" providerId="ADAL" clId="{7C10B884-D42A-40A7-A536-C398E47F6157}" dt="2023-08-29T12:46:44.009" v="194"/>
          <ac:spMkLst>
            <pc:docMk/>
            <pc:sldMk cId="3627600423" sldId="276"/>
            <ac:spMk id="10" creationId="{B1839829-E7C5-89BF-3DDE-A4BBB8E12757}"/>
          </ac:spMkLst>
        </pc:spChg>
        <pc:spChg chg="mod">
          <ac:chgData name="Miloš Radosavljević (Милош Радосављевић)" userId="fe0a91ec-7451-4ed5-94f6-25f721d7c915" providerId="ADAL" clId="{7C10B884-D42A-40A7-A536-C398E47F6157}" dt="2023-08-29T12:46:44.009" v="194"/>
          <ac:spMkLst>
            <pc:docMk/>
            <pc:sldMk cId="3627600423" sldId="276"/>
            <ac:spMk id="14" creationId="{773A9DEC-9BD4-FD2C-6B58-E4E5628D02C9}"/>
          </ac:spMkLst>
        </pc:spChg>
        <pc:spChg chg="mod">
          <ac:chgData name="Miloš Radosavljević (Милош Радосављевић)" userId="fe0a91ec-7451-4ed5-94f6-25f721d7c915" providerId="ADAL" clId="{7C10B884-D42A-40A7-A536-C398E47F6157}" dt="2023-08-29T12:46:44.009" v="194"/>
          <ac:spMkLst>
            <pc:docMk/>
            <pc:sldMk cId="3627600423" sldId="276"/>
            <ac:spMk id="18" creationId="{DC3E7D75-9AAF-C3AB-0CD3-7CA2FC9F98A0}"/>
          </ac:spMkLst>
        </pc:spChg>
        <pc:spChg chg="mod">
          <ac:chgData name="Miloš Radosavljević (Милош Радосављевић)" userId="fe0a91ec-7451-4ed5-94f6-25f721d7c915" providerId="ADAL" clId="{7C10B884-D42A-40A7-A536-C398E47F6157}" dt="2023-08-29T12:46:44.009" v="194"/>
          <ac:spMkLst>
            <pc:docMk/>
            <pc:sldMk cId="3627600423" sldId="276"/>
            <ac:spMk id="19" creationId="{0D1E86E0-6389-6326-5BA1-A598F2D09556}"/>
          </ac:spMkLst>
        </pc:spChg>
        <pc:spChg chg="mod">
          <ac:chgData name="Miloš Radosavljević (Милош Радосављевић)" userId="fe0a91ec-7451-4ed5-94f6-25f721d7c915" providerId="ADAL" clId="{7C10B884-D42A-40A7-A536-C398E47F6157}" dt="2023-08-29T12:46:44.009" v="194"/>
          <ac:spMkLst>
            <pc:docMk/>
            <pc:sldMk cId="3627600423" sldId="276"/>
            <ac:spMk id="20" creationId="{84F08E23-8E01-281B-1814-1CFD63BA5148}"/>
          </ac:spMkLst>
        </pc:spChg>
        <pc:spChg chg="mod">
          <ac:chgData name="Miloš Radosavljević (Милош Радосављевић)" userId="fe0a91ec-7451-4ed5-94f6-25f721d7c915" providerId="ADAL" clId="{7C10B884-D42A-40A7-A536-C398E47F6157}" dt="2023-08-29T12:46:44.009" v="194"/>
          <ac:spMkLst>
            <pc:docMk/>
            <pc:sldMk cId="3627600423" sldId="276"/>
            <ac:spMk id="21" creationId="{99E1A947-6028-6814-EEC9-425716FE33DF}"/>
          </ac:spMkLst>
        </pc:spChg>
        <pc:spChg chg="mod">
          <ac:chgData name="Miloš Radosavljević (Милош Радосављевић)" userId="fe0a91ec-7451-4ed5-94f6-25f721d7c915" providerId="ADAL" clId="{7C10B884-D42A-40A7-A536-C398E47F6157}" dt="2023-08-29T12:46:44.009" v="194"/>
          <ac:spMkLst>
            <pc:docMk/>
            <pc:sldMk cId="3627600423" sldId="276"/>
            <ac:spMk id="22" creationId="{B2D690A0-25CD-9795-A6CB-950AF2D9FA86}"/>
          </ac:spMkLst>
        </pc:spChg>
        <pc:spChg chg="mod">
          <ac:chgData name="Miloš Radosavljević (Милош Радосављевић)" userId="fe0a91ec-7451-4ed5-94f6-25f721d7c915" providerId="ADAL" clId="{7C10B884-D42A-40A7-A536-C398E47F6157}" dt="2023-08-29T12:46:44.009" v="194"/>
          <ac:spMkLst>
            <pc:docMk/>
            <pc:sldMk cId="3627600423" sldId="276"/>
            <ac:spMk id="23" creationId="{4CAE5FE2-90CF-6504-F1F9-5474DC82C191}"/>
          </ac:spMkLst>
        </pc:spChg>
        <pc:spChg chg="mod">
          <ac:chgData name="Miloš Radosavljević (Милош Радосављевић)" userId="fe0a91ec-7451-4ed5-94f6-25f721d7c915" providerId="ADAL" clId="{7C10B884-D42A-40A7-A536-C398E47F6157}" dt="2023-08-29T12:46:44.009" v="194"/>
          <ac:spMkLst>
            <pc:docMk/>
            <pc:sldMk cId="3627600423" sldId="276"/>
            <ac:spMk id="24" creationId="{2B4BE402-1C0F-BF43-9E0D-D3E4590B8C9B}"/>
          </ac:spMkLst>
        </pc:spChg>
        <pc:spChg chg="mod">
          <ac:chgData name="Miloš Radosavljević (Милош Радосављевић)" userId="fe0a91ec-7451-4ed5-94f6-25f721d7c915" providerId="ADAL" clId="{7C10B884-D42A-40A7-A536-C398E47F6157}" dt="2023-08-29T12:46:44.009" v="194"/>
          <ac:spMkLst>
            <pc:docMk/>
            <pc:sldMk cId="3627600423" sldId="276"/>
            <ac:spMk id="25" creationId="{0908C9E8-3BC7-444E-23D2-6D0410E00B3C}"/>
          </ac:spMkLst>
        </pc:spChg>
        <pc:spChg chg="mod">
          <ac:chgData name="Miloš Radosavljević (Милош Радосављевић)" userId="fe0a91ec-7451-4ed5-94f6-25f721d7c915" providerId="ADAL" clId="{7C10B884-D42A-40A7-A536-C398E47F6157}" dt="2023-08-29T12:46:44.009" v="194"/>
          <ac:spMkLst>
            <pc:docMk/>
            <pc:sldMk cId="3627600423" sldId="276"/>
            <ac:spMk id="26" creationId="{60D6F12A-7082-E40C-C135-D9FA7163B307}"/>
          </ac:spMkLst>
        </pc:spChg>
        <pc:spChg chg="mod">
          <ac:chgData name="Miloš Radosavljević (Милош Радосављевић)" userId="fe0a91ec-7451-4ed5-94f6-25f721d7c915" providerId="ADAL" clId="{7C10B884-D42A-40A7-A536-C398E47F6157}" dt="2023-08-29T12:46:44.009" v="194"/>
          <ac:spMkLst>
            <pc:docMk/>
            <pc:sldMk cId="3627600423" sldId="276"/>
            <ac:spMk id="27" creationId="{06D2DBE6-573E-672E-E967-AB20AB4BF9C7}"/>
          </ac:spMkLst>
        </pc:spChg>
        <pc:spChg chg="mod">
          <ac:chgData name="Miloš Radosavljević (Милош Радосављевић)" userId="fe0a91ec-7451-4ed5-94f6-25f721d7c915" providerId="ADAL" clId="{7C10B884-D42A-40A7-A536-C398E47F6157}" dt="2023-08-29T12:46:44.009" v="194"/>
          <ac:spMkLst>
            <pc:docMk/>
            <pc:sldMk cId="3627600423" sldId="276"/>
            <ac:spMk id="28" creationId="{C38A7C17-DEA5-CB94-A166-9531FD9FACF3}"/>
          </ac:spMkLst>
        </pc:spChg>
        <pc:spChg chg="mod">
          <ac:chgData name="Miloš Radosavljević (Милош Радосављевић)" userId="fe0a91ec-7451-4ed5-94f6-25f721d7c915" providerId="ADAL" clId="{7C10B884-D42A-40A7-A536-C398E47F6157}" dt="2023-08-29T12:46:44.009" v="194"/>
          <ac:spMkLst>
            <pc:docMk/>
            <pc:sldMk cId="3627600423" sldId="276"/>
            <ac:spMk id="29" creationId="{11E080AD-28A4-7FF7-6F2F-FBA82B891475}"/>
          </ac:spMkLst>
        </pc:spChg>
        <pc:spChg chg="mod">
          <ac:chgData name="Miloš Radosavljević (Милош Радосављевић)" userId="fe0a91ec-7451-4ed5-94f6-25f721d7c915" providerId="ADAL" clId="{7C10B884-D42A-40A7-A536-C398E47F6157}" dt="2023-08-29T12:46:44.009" v="194"/>
          <ac:spMkLst>
            <pc:docMk/>
            <pc:sldMk cId="3627600423" sldId="276"/>
            <ac:spMk id="30" creationId="{F68AF7BE-50CA-1732-7F4F-A525BE292CD3}"/>
          </ac:spMkLst>
        </pc:spChg>
        <pc:spChg chg="mod">
          <ac:chgData name="Miloš Radosavljević (Милош Радосављевић)" userId="fe0a91ec-7451-4ed5-94f6-25f721d7c915" providerId="ADAL" clId="{7C10B884-D42A-40A7-A536-C398E47F6157}" dt="2023-08-29T12:46:44.009" v="194"/>
          <ac:spMkLst>
            <pc:docMk/>
            <pc:sldMk cId="3627600423" sldId="276"/>
            <ac:spMk id="31" creationId="{0D92B698-9F09-221C-7128-3595DB604A9E}"/>
          </ac:spMkLst>
        </pc:spChg>
        <pc:spChg chg="mod">
          <ac:chgData name="Miloš Radosavljević (Милош Радосављевић)" userId="fe0a91ec-7451-4ed5-94f6-25f721d7c915" providerId="ADAL" clId="{7C10B884-D42A-40A7-A536-C398E47F6157}" dt="2023-08-29T12:46:44.009" v="194"/>
          <ac:spMkLst>
            <pc:docMk/>
            <pc:sldMk cId="3627600423" sldId="276"/>
            <ac:spMk id="32" creationId="{93BEDBCE-8FB2-84F3-DC6B-BCA5A07CF8C6}"/>
          </ac:spMkLst>
        </pc:spChg>
        <pc:spChg chg="mod">
          <ac:chgData name="Miloš Radosavljević (Милош Радосављевић)" userId="fe0a91ec-7451-4ed5-94f6-25f721d7c915" providerId="ADAL" clId="{7C10B884-D42A-40A7-A536-C398E47F6157}" dt="2023-08-29T12:46:44.009" v="194"/>
          <ac:spMkLst>
            <pc:docMk/>
            <pc:sldMk cId="3627600423" sldId="276"/>
            <ac:spMk id="33" creationId="{5BA35E21-F165-2DE7-7244-2867DDF6A39A}"/>
          </ac:spMkLst>
        </pc:spChg>
        <pc:spChg chg="mod">
          <ac:chgData name="Miloš Radosavljević (Милош Радосављевић)" userId="fe0a91ec-7451-4ed5-94f6-25f721d7c915" providerId="ADAL" clId="{7C10B884-D42A-40A7-A536-C398E47F6157}" dt="2023-08-29T12:46:44.009" v="194"/>
          <ac:spMkLst>
            <pc:docMk/>
            <pc:sldMk cId="3627600423" sldId="276"/>
            <ac:spMk id="34" creationId="{44648473-B238-C67B-5C83-1C5A3CC6AACF}"/>
          </ac:spMkLst>
        </pc:spChg>
        <pc:spChg chg="mod">
          <ac:chgData name="Miloš Radosavljević (Милош Радосављевић)" userId="fe0a91ec-7451-4ed5-94f6-25f721d7c915" providerId="ADAL" clId="{7C10B884-D42A-40A7-A536-C398E47F6157}" dt="2023-08-29T12:46:44.009" v="194"/>
          <ac:spMkLst>
            <pc:docMk/>
            <pc:sldMk cId="3627600423" sldId="276"/>
            <ac:spMk id="35" creationId="{D30DFA63-CCEB-0677-4E48-204969DFE8B2}"/>
          </ac:spMkLst>
        </pc:spChg>
        <pc:spChg chg="mod">
          <ac:chgData name="Miloš Radosavljević (Милош Радосављевић)" userId="fe0a91ec-7451-4ed5-94f6-25f721d7c915" providerId="ADAL" clId="{7C10B884-D42A-40A7-A536-C398E47F6157}" dt="2023-08-29T12:46:44.009" v="194"/>
          <ac:spMkLst>
            <pc:docMk/>
            <pc:sldMk cId="3627600423" sldId="276"/>
            <ac:spMk id="36" creationId="{D8559E21-983D-4A4E-AF8F-3A5BDBBA76F7}"/>
          </ac:spMkLst>
        </pc:spChg>
        <pc:spChg chg="mod">
          <ac:chgData name="Miloš Radosavljević (Милош Радосављевић)" userId="fe0a91ec-7451-4ed5-94f6-25f721d7c915" providerId="ADAL" clId="{7C10B884-D42A-40A7-A536-C398E47F6157}" dt="2023-08-29T12:46:44.009" v="194"/>
          <ac:spMkLst>
            <pc:docMk/>
            <pc:sldMk cId="3627600423" sldId="276"/>
            <ac:spMk id="37" creationId="{4785C562-A50E-9E82-ADF4-0DA536F14D83}"/>
          </ac:spMkLst>
        </pc:spChg>
        <pc:spChg chg="mod">
          <ac:chgData name="Miloš Radosavljević (Милош Радосављевић)" userId="fe0a91ec-7451-4ed5-94f6-25f721d7c915" providerId="ADAL" clId="{7C10B884-D42A-40A7-A536-C398E47F6157}" dt="2023-08-29T12:46:44.009" v="194"/>
          <ac:spMkLst>
            <pc:docMk/>
            <pc:sldMk cId="3627600423" sldId="276"/>
            <ac:spMk id="38" creationId="{D6B1149F-A4FF-F3BE-7130-D1C12A7C9C2A}"/>
          </ac:spMkLst>
        </pc:spChg>
        <pc:spChg chg="mod">
          <ac:chgData name="Miloš Radosavljević (Милош Радосављевић)" userId="fe0a91ec-7451-4ed5-94f6-25f721d7c915" providerId="ADAL" clId="{7C10B884-D42A-40A7-A536-C398E47F6157}" dt="2023-08-29T12:46:44.009" v="194"/>
          <ac:spMkLst>
            <pc:docMk/>
            <pc:sldMk cId="3627600423" sldId="276"/>
            <ac:spMk id="39" creationId="{CC3B01A8-C461-43C9-593C-00C27FF9B413}"/>
          </ac:spMkLst>
        </pc:spChg>
        <pc:spChg chg="mod">
          <ac:chgData name="Miloš Radosavljević (Милош Радосављевић)" userId="fe0a91ec-7451-4ed5-94f6-25f721d7c915" providerId="ADAL" clId="{7C10B884-D42A-40A7-A536-C398E47F6157}" dt="2023-08-29T12:46:44.009" v="194"/>
          <ac:spMkLst>
            <pc:docMk/>
            <pc:sldMk cId="3627600423" sldId="276"/>
            <ac:spMk id="40" creationId="{2725A800-B19C-F787-99E9-903882AF9788}"/>
          </ac:spMkLst>
        </pc:spChg>
        <pc:spChg chg="mod">
          <ac:chgData name="Miloš Radosavljević (Милош Радосављевић)" userId="fe0a91ec-7451-4ed5-94f6-25f721d7c915" providerId="ADAL" clId="{7C10B884-D42A-40A7-A536-C398E47F6157}" dt="2023-08-29T12:46:44.009" v="194"/>
          <ac:spMkLst>
            <pc:docMk/>
            <pc:sldMk cId="3627600423" sldId="276"/>
            <ac:spMk id="41" creationId="{13B8094F-19F2-D22A-6F5F-01765761ACE8}"/>
          </ac:spMkLst>
        </pc:spChg>
        <pc:spChg chg="mod">
          <ac:chgData name="Miloš Radosavljević (Милош Радосављевић)" userId="fe0a91ec-7451-4ed5-94f6-25f721d7c915" providerId="ADAL" clId="{7C10B884-D42A-40A7-A536-C398E47F6157}" dt="2023-08-29T12:46:44.009" v="194"/>
          <ac:spMkLst>
            <pc:docMk/>
            <pc:sldMk cId="3627600423" sldId="276"/>
            <ac:spMk id="42" creationId="{99D24FE7-FCFE-0757-23BC-C184F47E08A5}"/>
          </ac:spMkLst>
        </pc:spChg>
        <pc:spChg chg="mod">
          <ac:chgData name="Miloš Radosavljević (Милош Радосављевић)" userId="fe0a91ec-7451-4ed5-94f6-25f721d7c915" providerId="ADAL" clId="{7C10B884-D42A-40A7-A536-C398E47F6157}" dt="2023-08-29T12:46:44.009" v="194"/>
          <ac:spMkLst>
            <pc:docMk/>
            <pc:sldMk cId="3627600423" sldId="276"/>
            <ac:spMk id="43" creationId="{7B55AB56-057C-CC30-B399-2E9CE2B761B1}"/>
          </ac:spMkLst>
        </pc:spChg>
        <pc:spChg chg="mod">
          <ac:chgData name="Miloš Radosavljević (Милош Радосављевић)" userId="fe0a91ec-7451-4ed5-94f6-25f721d7c915" providerId="ADAL" clId="{7C10B884-D42A-40A7-A536-C398E47F6157}" dt="2023-08-29T12:46:44.009" v="194"/>
          <ac:spMkLst>
            <pc:docMk/>
            <pc:sldMk cId="3627600423" sldId="276"/>
            <ac:spMk id="44" creationId="{ADC79A74-22C8-339F-5244-8796293EBB25}"/>
          </ac:spMkLst>
        </pc:spChg>
        <pc:spChg chg="mod">
          <ac:chgData name="Miloš Radosavljević (Милош Радосављевић)" userId="fe0a91ec-7451-4ed5-94f6-25f721d7c915" providerId="ADAL" clId="{7C10B884-D42A-40A7-A536-C398E47F6157}" dt="2023-08-29T12:46:44.009" v="194"/>
          <ac:spMkLst>
            <pc:docMk/>
            <pc:sldMk cId="3627600423" sldId="276"/>
            <ac:spMk id="45" creationId="{B9262F75-F222-B394-1EB3-4F2666B153B7}"/>
          </ac:spMkLst>
        </pc:spChg>
        <pc:spChg chg="mod">
          <ac:chgData name="Miloš Radosavljević (Милош Радосављевић)" userId="fe0a91ec-7451-4ed5-94f6-25f721d7c915" providerId="ADAL" clId="{7C10B884-D42A-40A7-A536-C398E47F6157}" dt="2023-08-29T12:46:44.009" v="194"/>
          <ac:spMkLst>
            <pc:docMk/>
            <pc:sldMk cId="3627600423" sldId="276"/>
            <ac:spMk id="46" creationId="{521772AF-8219-2B43-0614-343B2BB33E36}"/>
          </ac:spMkLst>
        </pc:spChg>
        <pc:spChg chg="mod">
          <ac:chgData name="Miloš Radosavljević (Милош Радосављевић)" userId="fe0a91ec-7451-4ed5-94f6-25f721d7c915" providerId="ADAL" clId="{7C10B884-D42A-40A7-A536-C398E47F6157}" dt="2023-08-29T12:46:44.009" v="194"/>
          <ac:spMkLst>
            <pc:docMk/>
            <pc:sldMk cId="3627600423" sldId="276"/>
            <ac:spMk id="47" creationId="{10708AED-721E-8913-CFE7-21886C5D8A50}"/>
          </ac:spMkLst>
        </pc:spChg>
        <pc:spChg chg="mod">
          <ac:chgData name="Miloš Radosavljević (Милош Радосављевић)" userId="fe0a91ec-7451-4ed5-94f6-25f721d7c915" providerId="ADAL" clId="{7C10B884-D42A-40A7-A536-C398E47F6157}" dt="2023-08-29T12:46:44.009" v="194"/>
          <ac:spMkLst>
            <pc:docMk/>
            <pc:sldMk cId="3627600423" sldId="276"/>
            <ac:spMk id="48" creationId="{9BADB988-EE22-6D00-C7BD-19E0F7AA706D}"/>
          </ac:spMkLst>
        </pc:spChg>
        <pc:spChg chg="mod">
          <ac:chgData name="Miloš Radosavljević (Милош Радосављевић)" userId="fe0a91ec-7451-4ed5-94f6-25f721d7c915" providerId="ADAL" clId="{7C10B884-D42A-40A7-A536-C398E47F6157}" dt="2023-08-29T12:46:44.009" v="194"/>
          <ac:spMkLst>
            <pc:docMk/>
            <pc:sldMk cId="3627600423" sldId="276"/>
            <ac:spMk id="49" creationId="{55A16787-FE01-B274-B7B0-51997E0BBCAD}"/>
          </ac:spMkLst>
        </pc:spChg>
        <pc:spChg chg="mod">
          <ac:chgData name="Miloš Radosavljević (Милош Радосављевић)" userId="fe0a91ec-7451-4ed5-94f6-25f721d7c915" providerId="ADAL" clId="{7C10B884-D42A-40A7-A536-C398E47F6157}" dt="2023-08-29T12:46:44.009" v="194"/>
          <ac:spMkLst>
            <pc:docMk/>
            <pc:sldMk cId="3627600423" sldId="276"/>
            <ac:spMk id="52" creationId="{EF12AE28-B4B1-6981-022F-BA8CFD1A8015}"/>
          </ac:spMkLst>
        </pc:spChg>
        <pc:spChg chg="mod">
          <ac:chgData name="Miloš Radosavljević (Милош Радосављевић)" userId="fe0a91ec-7451-4ed5-94f6-25f721d7c915" providerId="ADAL" clId="{7C10B884-D42A-40A7-A536-C398E47F6157}" dt="2023-08-29T12:46:44.009" v="194"/>
          <ac:spMkLst>
            <pc:docMk/>
            <pc:sldMk cId="3627600423" sldId="276"/>
            <ac:spMk id="53" creationId="{5D9763D7-1E1E-515E-F211-C56D2D8A8502}"/>
          </ac:spMkLst>
        </pc:spChg>
        <pc:spChg chg="mod">
          <ac:chgData name="Miloš Radosavljević (Милош Радосављевић)" userId="fe0a91ec-7451-4ed5-94f6-25f721d7c915" providerId="ADAL" clId="{7C10B884-D42A-40A7-A536-C398E47F6157}" dt="2023-08-29T12:46:44.009" v="194"/>
          <ac:spMkLst>
            <pc:docMk/>
            <pc:sldMk cId="3627600423" sldId="276"/>
            <ac:spMk id="55" creationId="{A5DF8B37-38D3-A067-727D-2E9E6E013747}"/>
          </ac:spMkLst>
        </pc:spChg>
        <pc:spChg chg="mod">
          <ac:chgData name="Miloš Radosavljević (Милош Радосављевић)" userId="fe0a91ec-7451-4ed5-94f6-25f721d7c915" providerId="ADAL" clId="{7C10B884-D42A-40A7-A536-C398E47F6157}" dt="2023-08-29T12:46:44.009" v="194"/>
          <ac:spMkLst>
            <pc:docMk/>
            <pc:sldMk cId="3627600423" sldId="276"/>
            <ac:spMk id="65" creationId="{4BA40282-32A3-F93F-5F03-BD068DC9B6F1}"/>
          </ac:spMkLst>
        </pc:spChg>
        <pc:spChg chg="mod">
          <ac:chgData name="Miloš Radosavljević (Милош Радосављевић)" userId="fe0a91ec-7451-4ed5-94f6-25f721d7c915" providerId="ADAL" clId="{7C10B884-D42A-40A7-A536-C398E47F6157}" dt="2023-08-29T12:46:44.009" v="194"/>
          <ac:spMkLst>
            <pc:docMk/>
            <pc:sldMk cId="3627600423" sldId="276"/>
            <ac:spMk id="69" creationId="{7F22676F-324E-6121-3A6A-A275F11F58D5}"/>
          </ac:spMkLst>
        </pc:spChg>
        <pc:spChg chg="mod">
          <ac:chgData name="Miloš Radosavljević (Милош Радосављевић)" userId="fe0a91ec-7451-4ed5-94f6-25f721d7c915" providerId="ADAL" clId="{7C10B884-D42A-40A7-A536-C398E47F6157}" dt="2023-08-29T12:46:44.009" v="194"/>
          <ac:spMkLst>
            <pc:docMk/>
            <pc:sldMk cId="3627600423" sldId="276"/>
            <ac:spMk id="73" creationId="{74C2C665-13CF-2081-562A-807D8867E12C}"/>
          </ac:spMkLst>
        </pc:spChg>
        <pc:spChg chg="mod">
          <ac:chgData name="Miloš Radosavljević (Милош Радосављевић)" userId="fe0a91ec-7451-4ed5-94f6-25f721d7c915" providerId="ADAL" clId="{7C10B884-D42A-40A7-A536-C398E47F6157}" dt="2023-08-29T12:46:44.009" v="194"/>
          <ac:spMkLst>
            <pc:docMk/>
            <pc:sldMk cId="3627600423" sldId="276"/>
            <ac:spMk id="77" creationId="{48F7FEC8-C9B5-EF5D-77D4-5384BBEFE26F}"/>
          </ac:spMkLst>
        </pc:spChg>
        <pc:spChg chg="mod">
          <ac:chgData name="Miloš Radosavljević (Милош Радосављевић)" userId="fe0a91ec-7451-4ed5-94f6-25f721d7c915" providerId="ADAL" clId="{7C10B884-D42A-40A7-A536-C398E47F6157}" dt="2023-08-29T12:46:44.009" v="194"/>
          <ac:spMkLst>
            <pc:docMk/>
            <pc:sldMk cId="3627600423" sldId="276"/>
            <ac:spMk id="78" creationId="{F25F086D-91F2-AF6E-2737-EBE2710395E3}"/>
          </ac:spMkLst>
        </pc:spChg>
        <pc:spChg chg="mod">
          <ac:chgData name="Miloš Radosavljević (Милош Радосављевић)" userId="fe0a91ec-7451-4ed5-94f6-25f721d7c915" providerId="ADAL" clId="{7C10B884-D42A-40A7-A536-C398E47F6157}" dt="2023-08-29T12:46:44.009" v="194"/>
          <ac:spMkLst>
            <pc:docMk/>
            <pc:sldMk cId="3627600423" sldId="276"/>
            <ac:spMk id="79" creationId="{5834637D-6B29-BADF-B173-EB0F1E0D7DC9}"/>
          </ac:spMkLst>
        </pc:spChg>
        <pc:spChg chg="mod">
          <ac:chgData name="Miloš Radosavljević (Милош Радосављевић)" userId="fe0a91ec-7451-4ed5-94f6-25f721d7c915" providerId="ADAL" clId="{7C10B884-D42A-40A7-A536-C398E47F6157}" dt="2023-08-29T12:46:44.009" v="194"/>
          <ac:spMkLst>
            <pc:docMk/>
            <pc:sldMk cId="3627600423" sldId="276"/>
            <ac:spMk id="80" creationId="{CA415C76-142D-2B46-E71A-FDE933BABA11}"/>
          </ac:spMkLst>
        </pc:spChg>
        <pc:spChg chg="mod">
          <ac:chgData name="Miloš Radosavljević (Милош Радосављевић)" userId="fe0a91ec-7451-4ed5-94f6-25f721d7c915" providerId="ADAL" clId="{7C10B884-D42A-40A7-A536-C398E47F6157}" dt="2023-08-29T12:46:44.009" v="194"/>
          <ac:spMkLst>
            <pc:docMk/>
            <pc:sldMk cId="3627600423" sldId="276"/>
            <ac:spMk id="81" creationId="{3BE56D48-3212-59C5-5E68-4339862A2CBE}"/>
          </ac:spMkLst>
        </pc:spChg>
        <pc:spChg chg="mod">
          <ac:chgData name="Miloš Radosavljević (Милош Радосављевић)" userId="fe0a91ec-7451-4ed5-94f6-25f721d7c915" providerId="ADAL" clId="{7C10B884-D42A-40A7-A536-C398E47F6157}" dt="2023-08-29T12:46:44.009" v="194"/>
          <ac:spMkLst>
            <pc:docMk/>
            <pc:sldMk cId="3627600423" sldId="276"/>
            <ac:spMk id="82" creationId="{C586605E-E7F7-A9B0-8468-A70A8FBE8F19}"/>
          </ac:spMkLst>
        </pc:spChg>
        <pc:spChg chg="mod">
          <ac:chgData name="Miloš Radosavljević (Милош Радосављевић)" userId="fe0a91ec-7451-4ed5-94f6-25f721d7c915" providerId="ADAL" clId="{7C10B884-D42A-40A7-A536-C398E47F6157}" dt="2023-08-29T12:46:44.009" v="194"/>
          <ac:spMkLst>
            <pc:docMk/>
            <pc:sldMk cId="3627600423" sldId="276"/>
            <ac:spMk id="83" creationId="{D412CB3F-600D-9AFA-4B88-3CBE67CD73D7}"/>
          </ac:spMkLst>
        </pc:spChg>
        <pc:spChg chg="mod">
          <ac:chgData name="Miloš Radosavljević (Милош Радосављевић)" userId="fe0a91ec-7451-4ed5-94f6-25f721d7c915" providerId="ADAL" clId="{7C10B884-D42A-40A7-A536-C398E47F6157}" dt="2023-08-29T12:46:44.009" v="194"/>
          <ac:spMkLst>
            <pc:docMk/>
            <pc:sldMk cId="3627600423" sldId="276"/>
            <ac:spMk id="84" creationId="{2887EFBF-6C58-22FA-3037-47617AD210B6}"/>
          </ac:spMkLst>
        </pc:spChg>
        <pc:spChg chg="mod">
          <ac:chgData name="Miloš Radosavljević (Милош Радосављевић)" userId="fe0a91ec-7451-4ed5-94f6-25f721d7c915" providerId="ADAL" clId="{7C10B884-D42A-40A7-A536-C398E47F6157}" dt="2023-08-29T12:46:44.009" v="194"/>
          <ac:spMkLst>
            <pc:docMk/>
            <pc:sldMk cId="3627600423" sldId="276"/>
            <ac:spMk id="85" creationId="{8642C96E-A2EB-645D-86B2-59A1663BCDF2}"/>
          </ac:spMkLst>
        </pc:spChg>
        <pc:spChg chg="mod">
          <ac:chgData name="Miloš Radosavljević (Милош Радосављевић)" userId="fe0a91ec-7451-4ed5-94f6-25f721d7c915" providerId="ADAL" clId="{7C10B884-D42A-40A7-A536-C398E47F6157}" dt="2023-08-29T12:46:44.009" v="194"/>
          <ac:spMkLst>
            <pc:docMk/>
            <pc:sldMk cId="3627600423" sldId="276"/>
            <ac:spMk id="86" creationId="{255F4C2E-A656-2B2D-594A-252C097FD705}"/>
          </ac:spMkLst>
        </pc:spChg>
        <pc:spChg chg="mod">
          <ac:chgData name="Miloš Radosavljević (Милош Радосављевић)" userId="fe0a91ec-7451-4ed5-94f6-25f721d7c915" providerId="ADAL" clId="{7C10B884-D42A-40A7-A536-C398E47F6157}" dt="2023-08-29T12:46:44.009" v="194"/>
          <ac:spMkLst>
            <pc:docMk/>
            <pc:sldMk cId="3627600423" sldId="276"/>
            <ac:spMk id="87" creationId="{56ABA174-B18D-D2D7-C660-FD0C531503C9}"/>
          </ac:spMkLst>
        </pc:spChg>
        <pc:spChg chg="mod">
          <ac:chgData name="Miloš Radosavljević (Милош Радосављевић)" userId="fe0a91ec-7451-4ed5-94f6-25f721d7c915" providerId="ADAL" clId="{7C10B884-D42A-40A7-A536-C398E47F6157}" dt="2023-08-29T12:46:44.009" v="194"/>
          <ac:spMkLst>
            <pc:docMk/>
            <pc:sldMk cId="3627600423" sldId="276"/>
            <ac:spMk id="88" creationId="{2B4DC0F9-FFEE-693A-BFC8-AD45E959CE35}"/>
          </ac:spMkLst>
        </pc:spChg>
        <pc:spChg chg="mod">
          <ac:chgData name="Miloš Radosavljević (Милош Радосављевић)" userId="fe0a91ec-7451-4ed5-94f6-25f721d7c915" providerId="ADAL" clId="{7C10B884-D42A-40A7-A536-C398E47F6157}" dt="2023-08-29T12:46:44.009" v="194"/>
          <ac:spMkLst>
            <pc:docMk/>
            <pc:sldMk cId="3627600423" sldId="276"/>
            <ac:spMk id="89" creationId="{6FC34509-D11D-A888-C83A-6184D75708DA}"/>
          </ac:spMkLst>
        </pc:spChg>
        <pc:spChg chg="mod">
          <ac:chgData name="Miloš Radosavljević (Милош Радосављевић)" userId="fe0a91ec-7451-4ed5-94f6-25f721d7c915" providerId="ADAL" clId="{7C10B884-D42A-40A7-A536-C398E47F6157}" dt="2023-08-29T12:46:44.009" v="194"/>
          <ac:spMkLst>
            <pc:docMk/>
            <pc:sldMk cId="3627600423" sldId="276"/>
            <ac:spMk id="90" creationId="{878C3139-1F97-91CC-9250-B6092A76DE06}"/>
          </ac:spMkLst>
        </pc:spChg>
        <pc:spChg chg="mod">
          <ac:chgData name="Miloš Radosavljević (Милош Радосављевић)" userId="fe0a91ec-7451-4ed5-94f6-25f721d7c915" providerId="ADAL" clId="{7C10B884-D42A-40A7-A536-C398E47F6157}" dt="2023-08-29T12:46:44.009" v="194"/>
          <ac:spMkLst>
            <pc:docMk/>
            <pc:sldMk cId="3627600423" sldId="276"/>
            <ac:spMk id="91" creationId="{53212AF3-8FD2-4210-C0F5-2370C99283A6}"/>
          </ac:spMkLst>
        </pc:spChg>
        <pc:spChg chg="mod">
          <ac:chgData name="Miloš Radosavljević (Милош Радосављевић)" userId="fe0a91ec-7451-4ed5-94f6-25f721d7c915" providerId="ADAL" clId="{7C10B884-D42A-40A7-A536-C398E47F6157}" dt="2023-08-29T12:46:44.009" v="194"/>
          <ac:spMkLst>
            <pc:docMk/>
            <pc:sldMk cId="3627600423" sldId="276"/>
            <ac:spMk id="92" creationId="{14C7F8EB-FD56-ED3C-5971-CFACBDF3D159}"/>
          </ac:spMkLst>
        </pc:spChg>
        <pc:grpChg chg="add del mod">
          <ac:chgData name="Miloš Radosavljević (Милош Радосављевић)" userId="fe0a91ec-7451-4ed5-94f6-25f721d7c915" providerId="ADAL" clId="{7C10B884-D42A-40A7-A536-C398E47F6157}" dt="2023-08-29T14:39:06.203" v="1189" actId="21"/>
          <ac:grpSpMkLst>
            <pc:docMk/>
            <pc:sldMk cId="3627600423" sldId="276"/>
            <ac:grpSpMk id="4" creationId="{83FF5E8B-4E57-F4F6-D3FE-7AFC33671407}"/>
          </ac:grpSpMkLst>
        </pc:grpChg>
        <pc:grpChg chg="mod">
          <ac:chgData name="Miloš Radosavljević (Милош Радосављевић)" userId="fe0a91ec-7451-4ed5-94f6-25f721d7c915" providerId="ADAL" clId="{7C10B884-D42A-40A7-A536-C398E47F6157}" dt="2023-08-29T12:46:44.009" v="194"/>
          <ac:grpSpMkLst>
            <pc:docMk/>
            <pc:sldMk cId="3627600423" sldId="276"/>
            <ac:grpSpMk id="5" creationId="{2ADFC9A0-BE8E-80AE-ADE3-1B79F387CF08}"/>
          </ac:grpSpMkLst>
        </pc:grpChg>
        <pc:grpChg chg="mod">
          <ac:chgData name="Miloš Radosavljević (Милош Радосављевић)" userId="fe0a91ec-7451-4ed5-94f6-25f721d7c915" providerId="ADAL" clId="{7C10B884-D42A-40A7-A536-C398E47F6157}" dt="2023-08-29T12:46:44.009" v="194"/>
          <ac:grpSpMkLst>
            <pc:docMk/>
            <pc:sldMk cId="3627600423" sldId="276"/>
            <ac:grpSpMk id="8" creationId="{0508C4E5-0C85-8AA6-E265-34E274CD1922}"/>
          </ac:grpSpMkLst>
        </pc:grpChg>
        <pc:grpChg chg="mod">
          <ac:chgData name="Miloš Radosavljević (Милош Радосављевић)" userId="fe0a91ec-7451-4ed5-94f6-25f721d7c915" providerId="ADAL" clId="{7C10B884-D42A-40A7-A536-C398E47F6157}" dt="2023-08-29T12:46:44.009" v="194"/>
          <ac:grpSpMkLst>
            <pc:docMk/>
            <pc:sldMk cId="3627600423" sldId="276"/>
            <ac:grpSpMk id="15" creationId="{EB3D7551-4F1F-D0A4-BACA-FED36AF8264C}"/>
          </ac:grpSpMkLst>
        </pc:grpChg>
        <pc:grpChg chg="add mod">
          <ac:chgData name="Miloš Radosavljević (Милош Радосављевић)" userId="fe0a91ec-7451-4ed5-94f6-25f721d7c915" providerId="ADAL" clId="{7C10B884-D42A-40A7-A536-C398E47F6157}" dt="2023-08-29T14:41:22.131" v="1192" actId="1076"/>
          <ac:grpSpMkLst>
            <pc:docMk/>
            <pc:sldMk cId="3627600423" sldId="276"/>
            <ac:grpSpMk id="50" creationId="{34F7275A-6A7C-8BA6-9C32-8B5D3D7B4C07}"/>
          </ac:grpSpMkLst>
        </pc:grpChg>
        <pc:grpChg chg="mod">
          <ac:chgData name="Miloš Radosavljević (Милош Радосављевић)" userId="fe0a91ec-7451-4ed5-94f6-25f721d7c915" providerId="ADAL" clId="{7C10B884-D42A-40A7-A536-C398E47F6157}" dt="2023-08-29T12:46:44.009" v="194"/>
          <ac:grpSpMkLst>
            <pc:docMk/>
            <pc:sldMk cId="3627600423" sldId="276"/>
            <ac:grpSpMk id="51" creationId="{3B05628A-B2EC-E802-586C-397117436656}"/>
          </ac:grpSpMkLst>
        </pc:grpChg>
        <pc:grpChg chg="mod">
          <ac:chgData name="Miloš Radosavljević (Милош Радосављевић)" userId="fe0a91ec-7451-4ed5-94f6-25f721d7c915" providerId="ADAL" clId="{7C10B884-D42A-40A7-A536-C398E47F6157}" dt="2023-08-29T12:46:44.009" v="194"/>
          <ac:grpSpMkLst>
            <pc:docMk/>
            <pc:sldMk cId="3627600423" sldId="276"/>
            <ac:grpSpMk id="61" creationId="{9B9AB07C-97F8-C24B-5982-596CE5E62488}"/>
          </ac:grpSpMkLst>
        </pc:grpChg>
        <pc:grpChg chg="mod">
          <ac:chgData name="Miloš Radosavljević (Милош Радосављевић)" userId="fe0a91ec-7451-4ed5-94f6-25f721d7c915" providerId="ADAL" clId="{7C10B884-D42A-40A7-A536-C398E47F6157}" dt="2023-08-29T12:46:44.009" v="194"/>
          <ac:grpSpMkLst>
            <pc:docMk/>
            <pc:sldMk cId="3627600423" sldId="276"/>
            <ac:grpSpMk id="62" creationId="{B48F9CDA-F48B-1885-06CE-FDCE0180BC01}"/>
          </ac:grpSpMkLst>
        </pc:grpChg>
        <pc:grpChg chg="mod">
          <ac:chgData name="Miloš Radosavljević (Милош Радосављевић)" userId="fe0a91ec-7451-4ed5-94f6-25f721d7c915" providerId="ADAL" clId="{7C10B884-D42A-40A7-A536-C398E47F6157}" dt="2023-08-29T12:46:44.009" v="194"/>
          <ac:grpSpMkLst>
            <pc:docMk/>
            <pc:sldMk cId="3627600423" sldId="276"/>
            <ac:grpSpMk id="63" creationId="{6BCE87D5-2CFD-A051-78AC-B9D364626743}"/>
          </ac:grpSpMkLst>
        </pc:grpChg>
        <pc:grpChg chg="mod">
          <ac:chgData name="Miloš Radosavljević (Милош Радосављевић)" userId="fe0a91ec-7451-4ed5-94f6-25f721d7c915" providerId="ADAL" clId="{7C10B884-D42A-40A7-A536-C398E47F6157}" dt="2023-08-29T12:46:44.009" v="194"/>
          <ac:grpSpMkLst>
            <pc:docMk/>
            <pc:sldMk cId="3627600423" sldId="276"/>
            <ac:grpSpMk id="66" creationId="{89F3E4D8-0B08-5056-DD9F-25C229A28F82}"/>
          </ac:grpSpMkLst>
        </pc:grpChg>
        <pc:grpChg chg="mod">
          <ac:chgData name="Miloš Radosavljević (Милош Радосављевић)" userId="fe0a91ec-7451-4ed5-94f6-25f721d7c915" providerId="ADAL" clId="{7C10B884-D42A-40A7-A536-C398E47F6157}" dt="2023-08-29T12:46:44.009" v="194"/>
          <ac:grpSpMkLst>
            <pc:docMk/>
            <pc:sldMk cId="3627600423" sldId="276"/>
            <ac:grpSpMk id="70" creationId="{58795FF5-82F3-CF27-4E4A-61513273A4D5}"/>
          </ac:grpSpMkLst>
        </pc:grpChg>
        <pc:grpChg chg="mod">
          <ac:chgData name="Miloš Radosavljević (Милош Радосављевић)" userId="fe0a91ec-7451-4ed5-94f6-25f721d7c915" providerId="ADAL" clId="{7C10B884-D42A-40A7-A536-C398E47F6157}" dt="2023-08-29T12:46:44.009" v="194"/>
          <ac:grpSpMkLst>
            <pc:docMk/>
            <pc:sldMk cId="3627600423" sldId="276"/>
            <ac:grpSpMk id="74" creationId="{337DC108-0930-CD3D-3635-9D3A39F6AF97}"/>
          </ac:grpSpMkLst>
        </pc:grpChg>
        <pc:cxnChg chg="mod">
          <ac:chgData name="Miloš Radosavljević (Милош Радосављевић)" userId="fe0a91ec-7451-4ed5-94f6-25f721d7c915" providerId="ADAL" clId="{7C10B884-D42A-40A7-A536-C398E47F6157}" dt="2023-08-29T14:39:06.203" v="1189" actId="21"/>
          <ac:cxnSpMkLst>
            <pc:docMk/>
            <pc:sldMk cId="3627600423" sldId="276"/>
            <ac:cxnSpMk id="9" creationId="{627F01DA-AB31-5543-4854-C814D47F9830}"/>
          </ac:cxnSpMkLst>
        </pc:cxnChg>
        <pc:cxnChg chg="mod">
          <ac:chgData name="Miloš Radosavljević (Милош Радосављевић)" userId="fe0a91ec-7451-4ed5-94f6-25f721d7c915" providerId="ADAL" clId="{7C10B884-D42A-40A7-A536-C398E47F6157}" dt="2023-08-29T14:39:06.203" v="1189" actId="21"/>
          <ac:cxnSpMkLst>
            <pc:docMk/>
            <pc:sldMk cId="3627600423" sldId="276"/>
            <ac:cxnSpMk id="11" creationId="{2969733D-129A-F847-C0FF-A81DBE8ED3DF}"/>
          </ac:cxnSpMkLst>
        </pc:cxnChg>
        <pc:cxnChg chg="mod">
          <ac:chgData name="Miloš Radosavljević (Милош Радосављевић)" userId="fe0a91ec-7451-4ed5-94f6-25f721d7c915" providerId="ADAL" clId="{7C10B884-D42A-40A7-A536-C398E47F6157}" dt="2023-08-29T14:39:06.203" v="1189" actId="21"/>
          <ac:cxnSpMkLst>
            <pc:docMk/>
            <pc:sldMk cId="3627600423" sldId="276"/>
            <ac:cxnSpMk id="12" creationId="{A44E2B98-BBA1-A798-A991-CE2854398EE5}"/>
          </ac:cxnSpMkLst>
        </pc:cxnChg>
        <pc:cxnChg chg="mod">
          <ac:chgData name="Miloš Radosavljević (Милош Радосављевић)" userId="fe0a91ec-7451-4ed5-94f6-25f721d7c915" providerId="ADAL" clId="{7C10B884-D42A-40A7-A536-C398E47F6157}" dt="2023-08-29T14:39:06.203" v="1189" actId="21"/>
          <ac:cxnSpMkLst>
            <pc:docMk/>
            <pc:sldMk cId="3627600423" sldId="276"/>
            <ac:cxnSpMk id="13" creationId="{2D029BD4-066D-EC6F-723D-53F22493D921}"/>
          </ac:cxnSpMkLst>
        </pc:cxnChg>
        <pc:cxnChg chg="mod">
          <ac:chgData name="Miloš Radosavljević (Милош Радосављевић)" userId="fe0a91ec-7451-4ed5-94f6-25f721d7c915" providerId="ADAL" clId="{7C10B884-D42A-40A7-A536-C398E47F6157}" dt="2023-08-29T14:39:06.203" v="1189" actId="21"/>
          <ac:cxnSpMkLst>
            <pc:docMk/>
            <pc:sldMk cId="3627600423" sldId="276"/>
            <ac:cxnSpMk id="16" creationId="{489E10C1-89B6-7ABC-49FB-6FA4C6631B5C}"/>
          </ac:cxnSpMkLst>
        </pc:cxnChg>
        <pc:cxnChg chg="mod">
          <ac:chgData name="Miloš Radosavljević (Милош Радосављевић)" userId="fe0a91ec-7451-4ed5-94f6-25f721d7c915" providerId="ADAL" clId="{7C10B884-D42A-40A7-A536-C398E47F6157}" dt="2023-08-29T14:39:06.203" v="1189" actId="21"/>
          <ac:cxnSpMkLst>
            <pc:docMk/>
            <pc:sldMk cId="3627600423" sldId="276"/>
            <ac:cxnSpMk id="17" creationId="{03A28BCA-F5BF-D485-610F-259155DF6FA1}"/>
          </ac:cxnSpMkLst>
        </pc:cxnChg>
        <pc:cxnChg chg="mod">
          <ac:chgData name="Miloš Radosavljević (Милош Радосављевић)" userId="fe0a91ec-7451-4ed5-94f6-25f721d7c915" providerId="ADAL" clId="{7C10B884-D42A-40A7-A536-C398E47F6157}" dt="2023-08-29T12:46:44.009" v="194"/>
          <ac:cxnSpMkLst>
            <pc:docMk/>
            <pc:sldMk cId="3627600423" sldId="276"/>
            <ac:cxnSpMk id="54" creationId="{4FC4FAAF-3166-E090-5E4D-84212769423F}"/>
          </ac:cxnSpMkLst>
        </pc:cxnChg>
        <pc:cxnChg chg="mod">
          <ac:chgData name="Miloš Radosavljević (Милош Радосављевић)" userId="fe0a91ec-7451-4ed5-94f6-25f721d7c915" providerId="ADAL" clId="{7C10B884-D42A-40A7-A536-C398E47F6157}" dt="2023-08-29T12:46:44.009" v="194"/>
          <ac:cxnSpMkLst>
            <pc:docMk/>
            <pc:sldMk cId="3627600423" sldId="276"/>
            <ac:cxnSpMk id="56" creationId="{AD7AF0EA-17F7-5DA1-8AA6-E452A8B8FC81}"/>
          </ac:cxnSpMkLst>
        </pc:cxnChg>
        <pc:cxnChg chg="mod">
          <ac:chgData name="Miloš Radosavljević (Милош Радосављевић)" userId="fe0a91ec-7451-4ed5-94f6-25f721d7c915" providerId="ADAL" clId="{7C10B884-D42A-40A7-A536-C398E47F6157}" dt="2023-08-29T12:46:44.009" v="194"/>
          <ac:cxnSpMkLst>
            <pc:docMk/>
            <pc:sldMk cId="3627600423" sldId="276"/>
            <ac:cxnSpMk id="57" creationId="{1AF7572E-EB55-C654-5F91-362532AC2779}"/>
          </ac:cxnSpMkLst>
        </pc:cxnChg>
        <pc:cxnChg chg="mod">
          <ac:chgData name="Miloš Radosavljević (Милош Радосављевић)" userId="fe0a91ec-7451-4ed5-94f6-25f721d7c915" providerId="ADAL" clId="{7C10B884-D42A-40A7-A536-C398E47F6157}" dt="2023-08-29T12:46:44.009" v="194"/>
          <ac:cxnSpMkLst>
            <pc:docMk/>
            <pc:sldMk cId="3627600423" sldId="276"/>
            <ac:cxnSpMk id="58" creationId="{75BD43E9-B14D-6E32-742C-BFE8BD38A228}"/>
          </ac:cxnSpMkLst>
        </pc:cxnChg>
        <pc:cxnChg chg="mod">
          <ac:chgData name="Miloš Radosavljević (Милош Радосављевић)" userId="fe0a91ec-7451-4ed5-94f6-25f721d7c915" providerId="ADAL" clId="{7C10B884-D42A-40A7-A536-C398E47F6157}" dt="2023-08-29T12:46:44.009" v="194"/>
          <ac:cxnSpMkLst>
            <pc:docMk/>
            <pc:sldMk cId="3627600423" sldId="276"/>
            <ac:cxnSpMk id="59" creationId="{8F801677-4F67-8FA8-3E48-723F902E7CA8}"/>
          </ac:cxnSpMkLst>
        </pc:cxnChg>
        <pc:cxnChg chg="mod">
          <ac:chgData name="Miloš Radosavljević (Милош Радосављевић)" userId="fe0a91ec-7451-4ed5-94f6-25f721d7c915" providerId="ADAL" clId="{7C10B884-D42A-40A7-A536-C398E47F6157}" dt="2023-08-29T12:46:44.009" v="194"/>
          <ac:cxnSpMkLst>
            <pc:docMk/>
            <pc:sldMk cId="3627600423" sldId="276"/>
            <ac:cxnSpMk id="60" creationId="{10F60B6D-4E6A-5394-2C2F-8F93BC9952B8}"/>
          </ac:cxnSpMkLst>
        </pc:cxnChg>
        <pc:cxnChg chg="mod">
          <ac:chgData name="Miloš Radosavljević (Милош Радосављевић)" userId="fe0a91ec-7451-4ed5-94f6-25f721d7c915" providerId="ADAL" clId="{7C10B884-D42A-40A7-A536-C398E47F6157}" dt="2023-08-29T12:46:44.009" v="194"/>
          <ac:cxnSpMkLst>
            <pc:docMk/>
            <pc:sldMk cId="3627600423" sldId="276"/>
            <ac:cxnSpMk id="64" creationId="{89DBE86A-D189-6EB4-7A43-F595564BB774}"/>
          </ac:cxnSpMkLst>
        </pc:cxnChg>
        <pc:cxnChg chg="mod">
          <ac:chgData name="Miloš Radosavljević (Милош Радосављевић)" userId="fe0a91ec-7451-4ed5-94f6-25f721d7c915" providerId="ADAL" clId="{7C10B884-D42A-40A7-A536-C398E47F6157}" dt="2023-08-29T12:46:44.009" v="194"/>
          <ac:cxnSpMkLst>
            <pc:docMk/>
            <pc:sldMk cId="3627600423" sldId="276"/>
            <ac:cxnSpMk id="67" creationId="{24B7FB86-3C88-F05B-2E99-16A6512D6AAA}"/>
          </ac:cxnSpMkLst>
        </pc:cxnChg>
        <pc:cxnChg chg="mod">
          <ac:chgData name="Miloš Radosavljević (Милош Радосављевић)" userId="fe0a91ec-7451-4ed5-94f6-25f721d7c915" providerId="ADAL" clId="{7C10B884-D42A-40A7-A536-C398E47F6157}" dt="2023-08-29T12:46:44.009" v="194"/>
          <ac:cxnSpMkLst>
            <pc:docMk/>
            <pc:sldMk cId="3627600423" sldId="276"/>
            <ac:cxnSpMk id="68" creationId="{88C6421D-2EB2-CDAE-F8E4-A6372389F3C1}"/>
          </ac:cxnSpMkLst>
        </pc:cxnChg>
        <pc:cxnChg chg="mod">
          <ac:chgData name="Miloš Radosavljević (Милош Радосављевић)" userId="fe0a91ec-7451-4ed5-94f6-25f721d7c915" providerId="ADAL" clId="{7C10B884-D42A-40A7-A536-C398E47F6157}" dt="2023-08-29T12:46:44.009" v="194"/>
          <ac:cxnSpMkLst>
            <pc:docMk/>
            <pc:sldMk cId="3627600423" sldId="276"/>
            <ac:cxnSpMk id="71" creationId="{8066023C-061F-978D-3841-4898351474D9}"/>
          </ac:cxnSpMkLst>
        </pc:cxnChg>
        <pc:cxnChg chg="mod">
          <ac:chgData name="Miloš Radosavljević (Милош Радосављевић)" userId="fe0a91ec-7451-4ed5-94f6-25f721d7c915" providerId="ADAL" clId="{7C10B884-D42A-40A7-A536-C398E47F6157}" dt="2023-08-29T12:46:44.009" v="194"/>
          <ac:cxnSpMkLst>
            <pc:docMk/>
            <pc:sldMk cId="3627600423" sldId="276"/>
            <ac:cxnSpMk id="72" creationId="{99E79ABB-D2F2-E925-58C5-80334718E0D3}"/>
          </ac:cxnSpMkLst>
        </pc:cxnChg>
        <pc:cxnChg chg="mod">
          <ac:chgData name="Miloš Radosavljević (Милош Радосављевић)" userId="fe0a91ec-7451-4ed5-94f6-25f721d7c915" providerId="ADAL" clId="{7C10B884-D42A-40A7-A536-C398E47F6157}" dt="2023-08-29T12:46:44.009" v="194"/>
          <ac:cxnSpMkLst>
            <pc:docMk/>
            <pc:sldMk cId="3627600423" sldId="276"/>
            <ac:cxnSpMk id="75" creationId="{A956A7F4-69E1-FC78-01A9-8C1518D2A34F}"/>
          </ac:cxnSpMkLst>
        </pc:cxnChg>
        <pc:cxnChg chg="mod">
          <ac:chgData name="Miloš Radosavljević (Милош Радосављевић)" userId="fe0a91ec-7451-4ed5-94f6-25f721d7c915" providerId="ADAL" clId="{7C10B884-D42A-40A7-A536-C398E47F6157}" dt="2023-08-29T12:46:44.009" v="194"/>
          <ac:cxnSpMkLst>
            <pc:docMk/>
            <pc:sldMk cId="3627600423" sldId="276"/>
            <ac:cxnSpMk id="76" creationId="{281789C3-B842-5750-351B-872114C72C92}"/>
          </ac:cxnSpMkLst>
        </pc:cxnChg>
      </pc:sldChg>
      <pc:sldChg chg="addSp delSp modSp new mod ord">
        <pc:chgData name="Miloš Radosavljević (Милош Радосављевић)" userId="fe0a91ec-7451-4ed5-94f6-25f721d7c915" providerId="ADAL" clId="{7C10B884-D42A-40A7-A536-C398E47F6157}" dt="2023-08-29T12:59:58.283" v="334" actId="1076"/>
        <pc:sldMkLst>
          <pc:docMk/>
          <pc:sldMk cId="3187274481" sldId="277"/>
        </pc:sldMkLst>
        <pc:spChg chg="add mod">
          <ac:chgData name="Miloš Radosavljević (Милош Радосављевић)" userId="fe0a91ec-7451-4ed5-94f6-25f721d7c915" providerId="ADAL" clId="{7C10B884-D42A-40A7-A536-C398E47F6157}" dt="2023-08-29T12:59:58.283" v="334" actId="1076"/>
          <ac:spMkLst>
            <pc:docMk/>
            <pc:sldMk cId="3187274481" sldId="277"/>
            <ac:spMk id="15" creationId="{232C4E91-A1F1-6C04-5090-DF8216ED7EDD}"/>
          </ac:spMkLst>
        </pc:spChg>
        <pc:spChg chg="add del mod">
          <ac:chgData name="Miloš Radosavljević (Милош Радосављевић)" userId="fe0a91ec-7451-4ed5-94f6-25f721d7c915" providerId="ADAL" clId="{7C10B884-D42A-40A7-A536-C398E47F6157}" dt="2023-08-29T12:59:50.866" v="333"/>
          <ac:spMkLst>
            <pc:docMk/>
            <pc:sldMk cId="3187274481" sldId="277"/>
            <ac:spMk id="16" creationId="{5627AC6B-11F3-0C4B-F71A-978E42C4B49A}"/>
          </ac:spMkLst>
        </pc:spChg>
        <pc:spChg chg="add mod">
          <ac:chgData name="Miloš Radosavljević (Милош Радосављевић)" userId="fe0a91ec-7451-4ed5-94f6-25f721d7c915" providerId="ADAL" clId="{7C10B884-D42A-40A7-A536-C398E47F6157}" dt="2023-08-29T12:59:58.283" v="334" actId="1076"/>
          <ac:spMkLst>
            <pc:docMk/>
            <pc:sldMk cId="3187274481" sldId="277"/>
            <ac:spMk id="22" creationId="{574F9022-DD3E-5307-3D1C-A7C982DB475A}"/>
          </ac:spMkLst>
        </pc:spChg>
        <pc:spChg chg="add mod">
          <ac:chgData name="Miloš Radosavljević (Милош Радосављевић)" userId="fe0a91ec-7451-4ed5-94f6-25f721d7c915" providerId="ADAL" clId="{7C10B884-D42A-40A7-A536-C398E47F6157}" dt="2023-08-29T12:59:58.283" v="334" actId="1076"/>
          <ac:spMkLst>
            <pc:docMk/>
            <pc:sldMk cId="3187274481" sldId="277"/>
            <ac:spMk id="36" creationId="{2449ABD7-7912-CE65-907F-34A95D1FCEAB}"/>
          </ac:spMkLst>
        </pc:spChg>
        <pc:graphicFrameChg chg="add mod modGraphic">
          <ac:chgData name="Miloš Radosavljević (Милош Радосављевић)" userId="fe0a91ec-7451-4ed5-94f6-25f721d7c915" providerId="ADAL" clId="{7C10B884-D42A-40A7-A536-C398E47F6157}" dt="2023-08-29T12:59:58.283" v="334" actId="1076"/>
          <ac:graphicFrameMkLst>
            <pc:docMk/>
            <pc:sldMk cId="3187274481" sldId="277"/>
            <ac:graphicFrameMk id="2" creationId="{EE163939-5E77-EA5F-D178-B6C1D6EE927A}"/>
          </ac:graphicFrameMkLst>
        </pc:graphicFrameChg>
        <pc:cxnChg chg="add del">
          <ac:chgData name="Miloš Radosavljević (Милош Радосављевић)" userId="fe0a91ec-7451-4ed5-94f6-25f721d7c915" providerId="ADAL" clId="{7C10B884-D42A-40A7-A536-C398E47F6157}" dt="2023-08-29T12:48:27.603" v="210" actId="11529"/>
          <ac:cxnSpMkLst>
            <pc:docMk/>
            <pc:sldMk cId="3187274481" sldId="277"/>
            <ac:cxnSpMk id="4" creationId="{5B973FB5-B0AB-6D06-E261-29E1732D6C1A}"/>
          </ac:cxnSpMkLst>
        </pc:cxnChg>
        <pc:cxnChg chg="add mod">
          <ac:chgData name="Miloš Radosavljević (Милош Радосављевић)" userId="fe0a91ec-7451-4ed5-94f6-25f721d7c915" providerId="ADAL" clId="{7C10B884-D42A-40A7-A536-C398E47F6157}" dt="2023-08-29T12:59:58.283" v="334" actId="1076"/>
          <ac:cxnSpMkLst>
            <pc:docMk/>
            <pc:sldMk cId="3187274481" sldId="277"/>
            <ac:cxnSpMk id="6" creationId="{79F80F05-63B9-4FCA-BCA3-5C474825A60A}"/>
          </ac:cxnSpMkLst>
        </pc:cxnChg>
        <pc:cxnChg chg="add mod">
          <ac:chgData name="Miloš Radosavljević (Милош Радосављевић)" userId="fe0a91ec-7451-4ed5-94f6-25f721d7c915" providerId="ADAL" clId="{7C10B884-D42A-40A7-A536-C398E47F6157}" dt="2023-08-29T12:59:58.283" v="334" actId="1076"/>
          <ac:cxnSpMkLst>
            <pc:docMk/>
            <pc:sldMk cId="3187274481" sldId="277"/>
            <ac:cxnSpMk id="8" creationId="{2706257A-C513-FEA2-2240-F0B61D67510F}"/>
          </ac:cxnSpMkLst>
        </pc:cxnChg>
        <pc:cxnChg chg="add del">
          <ac:chgData name="Miloš Radosavljević (Милош Радосављевић)" userId="fe0a91ec-7451-4ed5-94f6-25f721d7c915" providerId="ADAL" clId="{7C10B884-D42A-40A7-A536-C398E47F6157}" dt="2023-08-29T12:51:30.500" v="267" actId="11529"/>
          <ac:cxnSpMkLst>
            <pc:docMk/>
            <pc:sldMk cId="3187274481" sldId="277"/>
            <ac:cxnSpMk id="18" creationId="{80BDF57D-10B6-7B06-CAB4-360E74A292D7}"/>
          </ac:cxnSpMkLst>
        </pc:cxnChg>
        <pc:cxnChg chg="add mod">
          <ac:chgData name="Miloš Radosavljević (Милош Радосављевић)" userId="fe0a91ec-7451-4ed5-94f6-25f721d7c915" providerId="ADAL" clId="{7C10B884-D42A-40A7-A536-C398E47F6157}" dt="2023-08-29T12:59:58.283" v="334" actId="1076"/>
          <ac:cxnSpMkLst>
            <pc:docMk/>
            <pc:sldMk cId="3187274481" sldId="277"/>
            <ac:cxnSpMk id="20" creationId="{CC34FAA6-105B-0833-904B-45B7DD9245AD}"/>
          </ac:cxnSpMkLst>
        </pc:cxnChg>
      </pc:sldChg>
      <pc:sldChg chg="addSp delSp modSp new del mod">
        <pc:chgData name="Miloš Radosavljević (Милош Радосављевић)" userId="fe0a91ec-7451-4ed5-94f6-25f721d7c915" providerId="ADAL" clId="{7C10B884-D42A-40A7-A536-C398E47F6157}" dt="2023-08-30T10:20:04.009" v="1705" actId="47"/>
        <pc:sldMkLst>
          <pc:docMk/>
          <pc:sldMk cId="3282818478" sldId="278"/>
        </pc:sldMkLst>
        <pc:picChg chg="add mod">
          <ac:chgData name="Miloš Radosavljević (Милош Радосављевић)" userId="fe0a91ec-7451-4ed5-94f6-25f721d7c915" providerId="ADAL" clId="{7C10B884-D42A-40A7-A536-C398E47F6157}" dt="2023-08-29T16:02:54.355" v="1639" actId="1076"/>
          <ac:picMkLst>
            <pc:docMk/>
            <pc:sldMk cId="3282818478" sldId="278"/>
            <ac:picMk id="2" creationId="{62A2C941-50D8-33C4-BF77-7F7A36FB4157}"/>
          </ac:picMkLst>
        </pc:picChg>
        <pc:picChg chg="add del mod">
          <ac:chgData name="Miloš Radosavljević (Милош Радосављевић)" userId="fe0a91ec-7451-4ed5-94f6-25f721d7c915" providerId="ADAL" clId="{7C10B884-D42A-40A7-A536-C398E47F6157}" dt="2023-08-29T16:36:23.949" v="1643"/>
          <ac:picMkLst>
            <pc:docMk/>
            <pc:sldMk cId="3282818478" sldId="278"/>
            <ac:picMk id="4" creationId="{739EC8CB-144C-AC8D-6CA1-6AF929C02952}"/>
          </ac:picMkLst>
        </pc:picChg>
        <pc:picChg chg="add del mod">
          <ac:chgData name="Miloš Radosavljević (Милош Радосављевић)" userId="fe0a91ec-7451-4ed5-94f6-25f721d7c915" providerId="ADAL" clId="{7C10B884-D42A-40A7-A536-C398E47F6157}" dt="2023-08-29T16:47:33.282" v="1645" actId="478"/>
          <ac:picMkLst>
            <pc:docMk/>
            <pc:sldMk cId="3282818478" sldId="278"/>
            <ac:picMk id="6" creationId="{A602AC37-8D48-0AE8-5ADB-EFCE29B0139D}"/>
          </ac:picMkLst>
        </pc:picChg>
      </pc:sldChg>
      <pc:sldChg chg="addSp delSp modSp new mod">
        <pc:chgData name="Miloš Radosavljević (Милош Радосављевић)" userId="fe0a91ec-7451-4ed5-94f6-25f721d7c915" providerId="ADAL" clId="{7C10B884-D42A-40A7-A536-C398E47F6157}" dt="2023-08-29T14:35:40.956" v="1188" actId="478"/>
        <pc:sldMkLst>
          <pc:docMk/>
          <pc:sldMk cId="4109707453" sldId="279"/>
        </pc:sldMkLst>
        <pc:spChg chg="add mod">
          <ac:chgData name="Miloš Radosavljević (Милош Радосављевић)" userId="fe0a91ec-7451-4ed5-94f6-25f721d7c915" providerId="ADAL" clId="{7C10B884-D42A-40A7-A536-C398E47F6157}" dt="2023-08-29T14:25:02.904" v="983" actId="20577"/>
          <ac:spMkLst>
            <pc:docMk/>
            <pc:sldMk cId="4109707453" sldId="279"/>
            <ac:spMk id="8" creationId="{1D1082E1-4FC2-2A09-B160-98B67003D338}"/>
          </ac:spMkLst>
        </pc:spChg>
        <pc:spChg chg="add mod">
          <ac:chgData name="Miloš Radosavljević (Милош Радосављевић)" userId="fe0a91ec-7451-4ed5-94f6-25f721d7c915" providerId="ADAL" clId="{7C10B884-D42A-40A7-A536-C398E47F6157}" dt="2023-08-29T14:19:26.363" v="960" actId="20577"/>
          <ac:spMkLst>
            <pc:docMk/>
            <pc:sldMk cId="4109707453" sldId="279"/>
            <ac:spMk id="9" creationId="{C5D062AE-B038-F25F-83FD-2F9DCE45DC2F}"/>
          </ac:spMkLst>
        </pc:spChg>
        <pc:spChg chg="add mod">
          <ac:chgData name="Miloš Radosavljević (Милош Радосављевић)" userId="fe0a91ec-7451-4ed5-94f6-25f721d7c915" providerId="ADAL" clId="{7C10B884-D42A-40A7-A536-C398E47F6157}" dt="2023-08-29T14:31:08.835" v="1104" actId="1076"/>
          <ac:spMkLst>
            <pc:docMk/>
            <pc:sldMk cId="4109707453" sldId="279"/>
            <ac:spMk id="35" creationId="{FE048F24-8FFF-9482-1ADE-4D35F791C3EC}"/>
          </ac:spMkLst>
        </pc:spChg>
        <pc:spChg chg="add mod">
          <ac:chgData name="Miloš Radosavljević (Милош Радосављевић)" userId="fe0a91ec-7451-4ed5-94f6-25f721d7c915" providerId="ADAL" clId="{7C10B884-D42A-40A7-A536-C398E47F6157}" dt="2023-08-29T14:26:22.441" v="998" actId="1076"/>
          <ac:spMkLst>
            <pc:docMk/>
            <pc:sldMk cId="4109707453" sldId="279"/>
            <ac:spMk id="36" creationId="{C6AFDD52-8074-1B7C-13D3-F8C95B17B519}"/>
          </ac:spMkLst>
        </pc:spChg>
        <pc:spChg chg="add mod">
          <ac:chgData name="Miloš Radosavljević (Милош Радосављевић)" userId="fe0a91ec-7451-4ed5-94f6-25f721d7c915" providerId="ADAL" clId="{7C10B884-D42A-40A7-A536-C398E47F6157}" dt="2023-08-29T14:26:33.478" v="1000" actId="1076"/>
          <ac:spMkLst>
            <pc:docMk/>
            <pc:sldMk cId="4109707453" sldId="279"/>
            <ac:spMk id="37" creationId="{6FA1FC84-40E5-688B-5A15-A0EADA28D847}"/>
          </ac:spMkLst>
        </pc:spChg>
        <pc:spChg chg="add mod">
          <ac:chgData name="Miloš Radosavljević (Милош Радосављевић)" userId="fe0a91ec-7451-4ed5-94f6-25f721d7c915" providerId="ADAL" clId="{7C10B884-D42A-40A7-A536-C398E47F6157}" dt="2023-08-29T14:26:42.474" v="1003" actId="1076"/>
          <ac:spMkLst>
            <pc:docMk/>
            <pc:sldMk cId="4109707453" sldId="279"/>
            <ac:spMk id="38" creationId="{E82851A2-BBA6-7740-E84A-67EE737D0B14}"/>
          </ac:spMkLst>
        </pc:spChg>
        <pc:spChg chg="add mod">
          <ac:chgData name="Miloš Radosavljević (Милош Радосављевић)" userId="fe0a91ec-7451-4ed5-94f6-25f721d7c915" providerId="ADAL" clId="{7C10B884-D42A-40A7-A536-C398E47F6157}" dt="2023-08-29T14:26:49.703" v="1005" actId="1076"/>
          <ac:spMkLst>
            <pc:docMk/>
            <pc:sldMk cId="4109707453" sldId="279"/>
            <ac:spMk id="39" creationId="{33CFD215-89EA-A9BC-37C3-3E17013472C6}"/>
          </ac:spMkLst>
        </pc:spChg>
        <pc:spChg chg="add mod">
          <ac:chgData name="Miloš Radosavljević (Милош Радосављевић)" userId="fe0a91ec-7451-4ed5-94f6-25f721d7c915" providerId="ADAL" clId="{7C10B884-D42A-40A7-A536-C398E47F6157}" dt="2023-08-29T14:27:52.528" v="1027" actId="1076"/>
          <ac:spMkLst>
            <pc:docMk/>
            <pc:sldMk cId="4109707453" sldId="279"/>
            <ac:spMk id="42" creationId="{E9568FEB-BB3B-036E-1316-AA9D3E5F6376}"/>
          </ac:spMkLst>
        </pc:spChg>
        <pc:spChg chg="add mod">
          <ac:chgData name="Miloš Radosavljević (Милош Радосављевић)" userId="fe0a91ec-7451-4ed5-94f6-25f721d7c915" providerId="ADAL" clId="{7C10B884-D42A-40A7-A536-C398E47F6157}" dt="2023-08-29T14:28:46.944" v="1062" actId="20577"/>
          <ac:spMkLst>
            <pc:docMk/>
            <pc:sldMk cId="4109707453" sldId="279"/>
            <ac:spMk id="43" creationId="{AF7C29F9-880C-50CF-3120-A173DE9EF4C3}"/>
          </ac:spMkLst>
        </pc:spChg>
        <pc:spChg chg="add mod ord">
          <ac:chgData name="Miloš Radosavljević (Милош Радосављевић)" userId="fe0a91ec-7451-4ed5-94f6-25f721d7c915" providerId="ADAL" clId="{7C10B884-D42A-40A7-A536-C398E47F6157}" dt="2023-08-29T14:30:48.581" v="1101" actId="167"/>
          <ac:spMkLst>
            <pc:docMk/>
            <pc:sldMk cId="4109707453" sldId="279"/>
            <ac:spMk id="52" creationId="{8E3F8886-6F82-37A6-EBE8-DF744B93D2E8}"/>
          </ac:spMkLst>
        </pc:spChg>
        <pc:spChg chg="add mod">
          <ac:chgData name="Miloš Radosavljević (Милош Радосављевић)" userId="fe0a91ec-7451-4ed5-94f6-25f721d7c915" providerId="ADAL" clId="{7C10B884-D42A-40A7-A536-C398E47F6157}" dt="2023-08-29T14:31:55.631" v="1163" actId="20577"/>
          <ac:spMkLst>
            <pc:docMk/>
            <pc:sldMk cId="4109707453" sldId="279"/>
            <ac:spMk id="54" creationId="{DC55740E-A65A-7039-D96B-A160673CF0C8}"/>
          </ac:spMkLst>
        </pc:spChg>
        <pc:graphicFrameChg chg="add del mod ord modGraphic">
          <ac:chgData name="Miloš Radosavljević (Милош Радосављевић)" userId="fe0a91ec-7451-4ed5-94f6-25f721d7c915" providerId="ADAL" clId="{7C10B884-D42A-40A7-A536-C398E47F6157}" dt="2023-08-29T14:34:52.691" v="1181" actId="478"/>
          <ac:graphicFrameMkLst>
            <pc:docMk/>
            <pc:sldMk cId="4109707453" sldId="279"/>
            <ac:graphicFrameMk id="10" creationId="{5EC1B3BE-3CE2-D20F-D7BF-19D0EB81A602}"/>
          </ac:graphicFrameMkLst>
        </pc:graphicFrameChg>
        <pc:cxnChg chg="add del">
          <ac:chgData name="Miloš Radosavljević (Милош Радосављевић)" userId="fe0a91ec-7451-4ed5-94f6-25f721d7c915" providerId="ADAL" clId="{7C10B884-D42A-40A7-A536-C398E47F6157}" dt="2023-08-29T14:07:18.115" v="590" actId="11529"/>
          <ac:cxnSpMkLst>
            <pc:docMk/>
            <pc:sldMk cId="4109707453" sldId="279"/>
            <ac:cxnSpMk id="3" creationId="{6735433E-A625-0CDB-986B-C71252B94357}"/>
          </ac:cxnSpMkLst>
        </pc:cxnChg>
        <pc:cxnChg chg="add mod">
          <ac:chgData name="Miloš Radosavljević (Милош Радосављевић)" userId="fe0a91ec-7451-4ed5-94f6-25f721d7c915" providerId="ADAL" clId="{7C10B884-D42A-40A7-A536-C398E47F6157}" dt="2023-08-29T14:07:33.254" v="592" actId="13822"/>
          <ac:cxnSpMkLst>
            <pc:docMk/>
            <pc:sldMk cId="4109707453" sldId="279"/>
            <ac:cxnSpMk id="5" creationId="{5A18B6DB-3C32-0DE8-F3DC-16361CF0DFFA}"/>
          </ac:cxnSpMkLst>
        </pc:cxnChg>
        <pc:cxnChg chg="add mod">
          <ac:chgData name="Miloš Radosavljević (Милош Радосављевић)" userId="fe0a91ec-7451-4ed5-94f6-25f721d7c915" providerId="ADAL" clId="{7C10B884-D42A-40A7-A536-C398E47F6157}" dt="2023-08-29T14:18:46.316" v="923" actId="14100"/>
          <ac:cxnSpMkLst>
            <pc:docMk/>
            <pc:sldMk cId="4109707453" sldId="279"/>
            <ac:cxnSpMk id="7" creationId="{4BA6FFA7-11D6-213D-F685-0B5E54717CB1}"/>
          </ac:cxnSpMkLst>
        </pc:cxnChg>
        <pc:cxnChg chg="add mod">
          <ac:chgData name="Miloš Radosavljević (Милош Радосављевић)" userId="fe0a91ec-7451-4ed5-94f6-25f721d7c915" providerId="ADAL" clId="{7C10B884-D42A-40A7-A536-C398E47F6157}" dt="2023-08-29T14:23:47.677" v="978" actId="14100"/>
          <ac:cxnSpMkLst>
            <pc:docMk/>
            <pc:sldMk cId="4109707453" sldId="279"/>
            <ac:cxnSpMk id="13" creationId="{1C001F38-150E-2D7A-C9AD-C3241B9630DF}"/>
          </ac:cxnSpMkLst>
        </pc:cxnChg>
        <pc:cxnChg chg="add mod">
          <ac:chgData name="Miloš Radosavljević (Милош Радосављевић)" userId="fe0a91ec-7451-4ed5-94f6-25f721d7c915" providerId="ADAL" clId="{7C10B884-D42A-40A7-A536-C398E47F6157}" dt="2023-08-29T14:23:43.178" v="977" actId="14100"/>
          <ac:cxnSpMkLst>
            <pc:docMk/>
            <pc:sldMk cId="4109707453" sldId="279"/>
            <ac:cxnSpMk id="15" creationId="{BFBC763F-C9A9-B747-E869-7B75D9272774}"/>
          </ac:cxnSpMkLst>
        </pc:cxnChg>
        <pc:cxnChg chg="add mod">
          <ac:chgData name="Miloš Radosavljević (Милош Радосављевић)" userId="fe0a91ec-7451-4ed5-94f6-25f721d7c915" providerId="ADAL" clId="{7C10B884-D42A-40A7-A536-C398E47F6157}" dt="2023-08-29T14:23:30.216" v="975" actId="14100"/>
          <ac:cxnSpMkLst>
            <pc:docMk/>
            <pc:sldMk cId="4109707453" sldId="279"/>
            <ac:cxnSpMk id="18" creationId="{9A4C208F-F362-F337-5FA7-3F71C7FAFB75}"/>
          </ac:cxnSpMkLst>
        </pc:cxnChg>
        <pc:cxnChg chg="add del">
          <ac:chgData name="Miloš Radosavljević (Милош Радосављевић)" userId="fe0a91ec-7451-4ed5-94f6-25f721d7c915" providerId="ADAL" clId="{7C10B884-D42A-40A7-A536-C398E47F6157}" dt="2023-08-29T14:24:00.440" v="980" actId="478"/>
          <ac:cxnSpMkLst>
            <pc:docMk/>
            <pc:sldMk cId="4109707453" sldId="279"/>
            <ac:cxnSpMk id="20" creationId="{8C0228E5-3DA0-A6CE-068F-EB9C0390F789}"/>
          </ac:cxnSpMkLst>
        </pc:cxnChg>
        <pc:cxnChg chg="add del mod">
          <ac:chgData name="Miloš Radosavljević (Милош Радосављевић)" userId="fe0a91ec-7451-4ed5-94f6-25f721d7c915" providerId="ADAL" clId="{7C10B884-D42A-40A7-A536-C398E47F6157}" dt="2023-08-29T14:23:52.216" v="979" actId="478"/>
          <ac:cxnSpMkLst>
            <pc:docMk/>
            <pc:sldMk cId="4109707453" sldId="279"/>
            <ac:cxnSpMk id="23" creationId="{3FD1F79F-1136-6377-B2DA-61701F8EB5CB}"/>
          </ac:cxnSpMkLst>
        </pc:cxnChg>
        <pc:cxnChg chg="add mod">
          <ac:chgData name="Miloš Radosavljević (Милош Радосављевић)" userId="fe0a91ec-7451-4ed5-94f6-25f721d7c915" providerId="ADAL" clId="{7C10B884-D42A-40A7-A536-C398E47F6157}" dt="2023-08-29T14:25:24.871" v="986" actId="693"/>
          <ac:cxnSpMkLst>
            <pc:docMk/>
            <pc:sldMk cId="4109707453" sldId="279"/>
            <ac:cxnSpMk id="32" creationId="{24F9AE66-35AB-0A1F-2D82-523825E2DDAC}"/>
          </ac:cxnSpMkLst>
        </pc:cxnChg>
        <pc:cxnChg chg="add mod">
          <ac:chgData name="Miloš Radosavljević (Милош Радосављевић)" userId="fe0a91ec-7451-4ed5-94f6-25f721d7c915" providerId="ADAL" clId="{7C10B884-D42A-40A7-A536-C398E47F6157}" dt="2023-08-29T14:25:35.126" v="989" actId="14100"/>
          <ac:cxnSpMkLst>
            <pc:docMk/>
            <pc:sldMk cId="4109707453" sldId="279"/>
            <ac:cxnSpMk id="33" creationId="{FF96D3F8-AF49-056A-9E02-8F11B3B226A4}"/>
          </ac:cxnSpMkLst>
        </pc:cxnChg>
        <pc:cxnChg chg="add mod ord">
          <ac:chgData name="Miloš Radosavljević (Милош Радосављевић)" userId="fe0a91ec-7451-4ed5-94f6-25f721d7c915" providerId="ADAL" clId="{7C10B884-D42A-40A7-A536-C398E47F6157}" dt="2023-08-29T14:31:03.291" v="1103" actId="167"/>
          <ac:cxnSpMkLst>
            <pc:docMk/>
            <pc:sldMk cId="4109707453" sldId="279"/>
            <ac:cxnSpMk id="41" creationId="{09297007-93E0-C83A-6766-0C0F2512BA86}"/>
          </ac:cxnSpMkLst>
        </pc:cxnChg>
        <pc:cxnChg chg="add mod">
          <ac:chgData name="Miloš Radosavljević (Милош Радосављевић)" userId="fe0a91ec-7451-4ed5-94f6-25f721d7c915" providerId="ADAL" clId="{7C10B884-D42A-40A7-A536-C398E47F6157}" dt="2023-08-29T14:29:36.884" v="1071" actId="14100"/>
          <ac:cxnSpMkLst>
            <pc:docMk/>
            <pc:sldMk cId="4109707453" sldId="279"/>
            <ac:cxnSpMk id="45" creationId="{71CB10E3-7AF5-1D85-2D5B-F23D87C4FEF1}"/>
          </ac:cxnSpMkLst>
        </pc:cxnChg>
        <pc:cxnChg chg="add mod">
          <ac:chgData name="Miloš Radosavljević (Милош Радосављевић)" userId="fe0a91ec-7451-4ed5-94f6-25f721d7c915" providerId="ADAL" clId="{7C10B884-D42A-40A7-A536-C398E47F6157}" dt="2023-08-29T14:30:56.329" v="1102" actId="14100"/>
          <ac:cxnSpMkLst>
            <pc:docMk/>
            <pc:sldMk cId="4109707453" sldId="279"/>
            <ac:cxnSpMk id="47" creationId="{B5155082-5E06-400A-56A7-C9E6A8F9D2DD}"/>
          </ac:cxnSpMkLst>
        </pc:cxnChg>
        <pc:cxnChg chg="add mod">
          <ac:chgData name="Miloš Radosavljević (Милош Радосављевић)" userId="fe0a91ec-7451-4ed5-94f6-25f721d7c915" providerId="ADAL" clId="{7C10B884-D42A-40A7-A536-C398E47F6157}" dt="2023-08-29T14:29:19.798" v="1068" actId="13822"/>
          <ac:cxnSpMkLst>
            <pc:docMk/>
            <pc:sldMk cId="4109707453" sldId="279"/>
            <ac:cxnSpMk id="49" creationId="{441CD700-A32A-A3FF-3D95-838A6049CF89}"/>
          </ac:cxnSpMkLst>
        </pc:cxnChg>
        <pc:cxnChg chg="add mod">
          <ac:chgData name="Miloš Radosavljević (Милош Радосављевић)" userId="fe0a91ec-7451-4ed5-94f6-25f721d7c915" providerId="ADAL" clId="{7C10B884-D42A-40A7-A536-C398E47F6157}" dt="2023-08-29T14:35:37.052" v="1187" actId="1037"/>
          <ac:cxnSpMkLst>
            <pc:docMk/>
            <pc:sldMk cId="4109707453" sldId="279"/>
            <ac:cxnSpMk id="56" creationId="{DC921573-1898-9B89-FEC0-D21FE2F5E2A3}"/>
          </ac:cxnSpMkLst>
        </pc:cxnChg>
        <pc:cxnChg chg="add del">
          <ac:chgData name="Miloš Radosavljević (Милош Радосављевић)" userId="fe0a91ec-7451-4ed5-94f6-25f721d7c915" providerId="ADAL" clId="{7C10B884-D42A-40A7-A536-C398E47F6157}" dt="2023-08-29T14:33:15.301" v="1167" actId="11529"/>
          <ac:cxnSpMkLst>
            <pc:docMk/>
            <pc:sldMk cId="4109707453" sldId="279"/>
            <ac:cxnSpMk id="58" creationId="{CA0C421F-0650-8F62-9E77-4283F97BAA02}"/>
          </ac:cxnSpMkLst>
        </pc:cxnChg>
        <pc:cxnChg chg="add mod">
          <ac:chgData name="Miloš Radosavljević (Милош Радосављевић)" userId="fe0a91ec-7451-4ed5-94f6-25f721d7c915" providerId="ADAL" clId="{7C10B884-D42A-40A7-A536-C398E47F6157}" dt="2023-08-29T14:35:28.104" v="1184" actId="14100"/>
          <ac:cxnSpMkLst>
            <pc:docMk/>
            <pc:sldMk cId="4109707453" sldId="279"/>
            <ac:cxnSpMk id="60" creationId="{2523BA90-6A63-DB73-E9A1-C6FCE7B98A2E}"/>
          </ac:cxnSpMkLst>
        </pc:cxnChg>
        <pc:cxnChg chg="add mod">
          <ac:chgData name="Miloš Radosavljević (Милош Радосављевић)" userId="fe0a91ec-7451-4ed5-94f6-25f721d7c915" providerId="ADAL" clId="{7C10B884-D42A-40A7-A536-C398E47F6157}" dt="2023-08-29T14:33:41.835" v="1171" actId="13822"/>
          <ac:cxnSpMkLst>
            <pc:docMk/>
            <pc:sldMk cId="4109707453" sldId="279"/>
            <ac:cxnSpMk id="62" creationId="{360B062E-E359-FA83-61CB-031FDFF4B7E5}"/>
          </ac:cxnSpMkLst>
        </pc:cxnChg>
        <pc:cxnChg chg="add mod">
          <ac:chgData name="Miloš Radosavljević (Милош Радосављевић)" userId="fe0a91ec-7451-4ed5-94f6-25f721d7c915" providerId="ADAL" clId="{7C10B884-D42A-40A7-A536-C398E47F6157}" dt="2023-08-29T14:33:50.709" v="1173" actId="13822"/>
          <ac:cxnSpMkLst>
            <pc:docMk/>
            <pc:sldMk cId="4109707453" sldId="279"/>
            <ac:cxnSpMk id="64" creationId="{46754FC8-36AE-20A3-5191-F499E686B4EE}"/>
          </ac:cxnSpMkLst>
        </pc:cxnChg>
        <pc:cxnChg chg="add mod">
          <ac:chgData name="Miloš Radosavljević (Милош Радосављевић)" userId="fe0a91ec-7451-4ed5-94f6-25f721d7c915" providerId="ADAL" clId="{7C10B884-D42A-40A7-A536-C398E47F6157}" dt="2023-08-29T14:33:59.458" v="1175" actId="13822"/>
          <ac:cxnSpMkLst>
            <pc:docMk/>
            <pc:sldMk cId="4109707453" sldId="279"/>
            <ac:cxnSpMk id="66" creationId="{A3AB69A8-EBF2-748B-81FA-E5ECE398851C}"/>
          </ac:cxnSpMkLst>
        </pc:cxnChg>
        <pc:cxnChg chg="add del mod">
          <ac:chgData name="Miloš Radosavljević (Милош Радосављевић)" userId="fe0a91ec-7451-4ed5-94f6-25f721d7c915" providerId="ADAL" clId="{7C10B884-D42A-40A7-A536-C398E47F6157}" dt="2023-08-29T14:35:40.956" v="1188" actId="478"/>
          <ac:cxnSpMkLst>
            <pc:docMk/>
            <pc:sldMk cId="4109707453" sldId="279"/>
            <ac:cxnSpMk id="68" creationId="{A76764E4-7119-8239-D9C4-238384554FAE}"/>
          </ac:cxnSpMkLst>
        </pc:cxnChg>
      </pc:sldChg>
      <pc:sldChg chg="addSp modSp new">
        <pc:chgData name="Miloš Radosavljević (Милош Радосављевић)" userId="fe0a91ec-7451-4ed5-94f6-25f721d7c915" providerId="ADAL" clId="{7C10B884-D42A-40A7-A536-C398E47F6157}" dt="2023-08-29T14:39:14.083" v="1191"/>
        <pc:sldMkLst>
          <pc:docMk/>
          <pc:sldMk cId="2445687552" sldId="280"/>
        </pc:sldMkLst>
        <pc:spChg chg="mod">
          <ac:chgData name="Miloš Radosavljević (Милош Радосављевић)" userId="fe0a91ec-7451-4ed5-94f6-25f721d7c915" providerId="ADAL" clId="{7C10B884-D42A-40A7-A536-C398E47F6157}" dt="2023-08-29T14:39:14.083" v="1191"/>
          <ac:spMkLst>
            <pc:docMk/>
            <pc:sldMk cId="2445687552" sldId="280"/>
            <ac:spMk id="4" creationId="{9424A3D4-73CB-0CEF-03DF-C828F611571C}"/>
          </ac:spMkLst>
        </pc:spChg>
        <pc:spChg chg="mod">
          <ac:chgData name="Miloš Radosavljević (Милош Радосављевић)" userId="fe0a91ec-7451-4ed5-94f6-25f721d7c915" providerId="ADAL" clId="{7C10B884-D42A-40A7-A536-C398E47F6157}" dt="2023-08-29T14:39:14.083" v="1191"/>
          <ac:spMkLst>
            <pc:docMk/>
            <pc:sldMk cId="2445687552" sldId="280"/>
            <ac:spMk id="5" creationId="{EFC8E0CB-9215-C57C-5A6E-1502D1F5EE84}"/>
          </ac:spMkLst>
        </pc:spChg>
        <pc:spChg chg="mod">
          <ac:chgData name="Miloš Radosavljević (Милош Радосављевић)" userId="fe0a91ec-7451-4ed5-94f6-25f721d7c915" providerId="ADAL" clId="{7C10B884-D42A-40A7-A536-C398E47F6157}" dt="2023-08-29T14:39:14.083" v="1191"/>
          <ac:spMkLst>
            <pc:docMk/>
            <pc:sldMk cId="2445687552" sldId="280"/>
            <ac:spMk id="8" creationId="{C2C3ADFD-F490-9A26-2025-4D8EFA555380}"/>
          </ac:spMkLst>
        </pc:spChg>
        <pc:spChg chg="mod">
          <ac:chgData name="Miloš Radosavljević (Милош Радосављевић)" userId="fe0a91ec-7451-4ed5-94f6-25f721d7c915" providerId="ADAL" clId="{7C10B884-D42A-40A7-A536-C398E47F6157}" dt="2023-08-29T14:39:14.083" v="1191"/>
          <ac:spMkLst>
            <pc:docMk/>
            <pc:sldMk cId="2445687552" sldId="280"/>
            <ac:spMk id="12" creationId="{EE150D61-C7C4-E9B5-8D48-A94469FA7408}"/>
          </ac:spMkLst>
        </pc:spChg>
        <pc:spChg chg="mod">
          <ac:chgData name="Miloš Radosavljević (Милош Радосављевић)" userId="fe0a91ec-7451-4ed5-94f6-25f721d7c915" providerId="ADAL" clId="{7C10B884-D42A-40A7-A536-C398E47F6157}" dt="2023-08-29T14:39:14.083" v="1191"/>
          <ac:spMkLst>
            <pc:docMk/>
            <pc:sldMk cId="2445687552" sldId="280"/>
            <ac:spMk id="16" creationId="{8BF7CA99-40D1-0392-613D-2F07FD10A77C}"/>
          </ac:spMkLst>
        </pc:spChg>
        <pc:spChg chg="mod">
          <ac:chgData name="Miloš Radosavljević (Милош Радосављевић)" userId="fe0a91ec-7451-4ed5-94f6-25f721d7c915" providerId="ADAL" clId="{7C10B884-D42A-40A7-A536-C398E47F6157}" dt="2023-08-29T14:39:14.083" v="1191"/>
          <ac:spMkLst>
            <pc:docMk/>
            <pc:sldMk cId="2445687552" sldId="280"/>
            <ac:spMk id="17" creationId="{4AA9241B-E65C-A808-CC54-B7F58B052981}"/>
          </ac:spMkLst>
        </pc:spChg>
        <pc:spChg chg="mod">
          <ac:chgData name="Miloš Radosavljević (Милош Радосављевић)" userId="fe0a91ec-7451-4ed5-94f6-25f721d7c915" providerId="ADAL" clId="{7C10B884-D42A-40A7-A536-C398E47F6157}" dt="2023-08-29T14:39:14.083" v="1191"/>
          <ac:spMkLst>
            <pc:docMk/>
            <pc:sldMk cId="2445687552" sldId="280"/>
            <ac:spMk id="18" creationId="{7DC626AD-5702-F399-167B-B975A312EBBA}"/>
          </ac:spMkLst>
        </pc:spChg>
        <pc:spChg chg="mod">
          <ac:chgData name="Miloš Radosavljević (Милош Радосављевић)" userId="fe0a91ec-7451-4ed5-94f6-25f721d7c915" providerId="ADAL" clId="{7C10B884-D42A-40A7-A536-C398E47F6157}" dt="2023-08-29T14:39:14.083" v="1191"/>
          <ac:spMkLst>
            <pc:docMk/>
            <pc:sldMk cId="2445687552" sldId="280"/>
            <ac:spMk id="19" creationId="{1C833ADD-F7BE-91CB-4917-9A87817F3595}"/>
          </ac:spMkLst>
        </pc:spChg>
        <pc:spChg chg="mod">
          <ac:chgData name="Miloš Radosavljević (Милош Радосављевић)" userId="fe0a91ec-7451-4ed5-94f6-25f721d7c915" providerId="ADAL" clId="{7C10B884-D42A-40A7-A536-C398E47F6157}" dt="2023-08-29T14:39:14.083" v="1191"/>
          <ac:spMkLst>
            <pc:docMk/>
            <pc:sldMk cId="2445687552" sldId="280"/>
            <ac:spMk id="20" creationId="{053CB2AB-3D69-BD3C-3565-A43DFE41C4C4}"/>
          </ac:spMkLst>
        </pc:spChg>
        <pc:spChg chg="mod">
          <ac:chgData name="Miloš Radosavljević (Милош Радосављевић)" userId="fe0a91ec-7451-4ed5-94f6-25f721d7c915" providerId="ADAL" clId="{7C10B884-D42A-40A7-A536-C398E47F6157}" dt="2023-08-29T14:39:14.083" v="1191"/>
          <ac:spMkLst>
            <pc:docMk/>
            <pc:sldMk cId="2445687552" sldId="280"/>
            <ac:spMk id="21" creationId="{5F9D212B-12C0-A9EF-1C40-A2833EB4B27C}"/>
          </ac:spMkLst>
        </pc:spChg>
        <pc:spChg chg="mod">
          <ac:chgData name="Miloš Radosavljević (Милош Радосављевић)" userId="fe0a91ec-7451-4ed5-94f6-25f721d7c915" providerId="ADAL" clId="{7C10B884-D42A-40A7-A536-C398E47F6157}" dt="2023-08-29T14:39:14.083" v="1191"/>
          <ac:spMkLst>
            <pc:docMk/>
            <pc:sldMk cId="2445687552" sldId="280"/>
            <ac:spMk id="22" creationId="{298E7E81-C462-BC36-F8DC-899C50DA81E4}"/>
          </ac:spMkLst>
        </pc:spChg>
        <pc:spChg chg="mod">
          <ac:chgData name="Miloš Radosavljević (Милош Радосављевић)" userId="fe0a91ec-7451-4ed5-94f6-25f721d7c915" providerId="ADAL" clId="{7C10B884-D42A-40A7-A536-C398E47F6157}" dt="2023-08-29T14:39:14.083" v="1191"/>
          <ac:spMkLst>
            <pc:docMk/>
            <pc:sldMk cId="2445687552" sldId="280"/>
            <ac:spMk id="23" creationId="{46EAA1AC-7503-D75F-D62A-279C08283658}"/>
          </ac:spMkLst>
        </pc:spChg>
        <pc:spChg chg="mod">
          <ac:chgData name="Miloš Radosavljević (Милош Радосављевић)" userId="fe0a91ec-7451-4ed5-94f6-25f721d7c915" providerId="ADAL" clId="{7C10B884-D42A-40A7-A536-C398E47F6157}" dt="2023-08-29T14:39:14.083" v="1191"/>
          <ac:spMkLst>
            <pc:docMk/>
            <pc:sldMk cId="2445687552" sldId="280"/>
            <ac:spMk id="24" creationId="{3806EE44-D27A-3562-CE1A-F44B7F1D8EA9}"/>
          </ac:spMkLst>
        </pc:spChg>
        <pc:spChg chg="mod">
          <ac:chgData name="Miloš Radosavljević (Милош Радосављевић)" userId="fe0a91ec-7451-4ed5-94f6-25f721d7c915" providerId="ADAL" clId="{7C10B884-D42A-40A7-A536-C398E47F6157}" dt="2023-08-29T14:39:14.083" v="1191"/>
          <ac:spMkLst>
            <pc:docMk/>
            <pc:sldMk cId="2445687552" sldId="280"/>
            <ac:spMk id="25" creationId="{BCA475BF-6B71-2059-4421-90B0D41EA67F}"/>
          </ac:spMkLst>
        </pc:spChg>
        <pc:spChg chg="mod">
          <ac:chgData name="Miloš Radosavljević (Милош Радосављевић)" userId="fe0a91ec-7451-4ed5-94f6-25f721d7c915" providerId="ADAL" clId="{7C10B884-D42A-40A7-A536-C398E47F6157}" dt="2023-08-29T14:39:14.083" v="1191"/>
          <ac:spMkLst>
            <pc:docMk/>
            <pc:sldMk cId="2445687552" sldId="280"/>
            <ac:spMk id="26" creationId="{2591E6C4-2339-C6C9-29A6-B86AA338B2D1}"/>
          </ac:spMkLst>
        </pc:spChg>
        <pc:spChg chg="mod">
          <ac:chgData name="Miloš Radosavljević (Милош Радосављевић)" userId="fe0a91ec-7451-4ed5-94f6-25f721d7c915" providerId="ADAL" clId="{7C10B884-D42A-40A7-A536-C398E47F6157}" dt="2023-08-29T14:39:14.083" v="1191"/>
          <ac:spMkLst>
            <pc:docMk/>
            <pc:sldMk cId="2445687552" sldId="280"/>
            <ac:spMk id="27" creationId="{DA421E7D-E611-91E6-7B87-489C61FCE1DB}"/>
          </ac:spMkLst>
        </pc:spChg>
        <pc:spChg chg="mod">
          <ac:chgData name="Miloš Radosavljević (Милош Радосављевић)" userId="fe0a91ec-7451-4ed5-94f6-25f721d7c915" providerId="ADAL" clId="{7C10B884-D42A-40A7-A536-C398E47F6157}" dt="2023-08-29T14:39:14.083" v="1191"/>
          <ac:spMkLst>
            <pc:docMk/>
            <pc:sldMk cId="2445687552" sldId="280"/>
            <ac:spMk id="28" creationId="{96CB3546-1DFA-EE6E-314B-18C1358C11BB}"/>
          </ac:spMkLst>
        </pc:spChg>
        <pc:spChg chg="mod">
          <ac:chgData name="Miloš Radosavljević (Милош Радосављевић)" userId="fe0a91ec-7451-4ed5-94f6-25f721d7c915" providerId="ADAL" clId="{7C10B884-D42A-40A7-A536-C398E47F6157}" dt="2023-08-29T14:39:14.083" v="1191"/>
          <ac:spMkLst>
            <pc:docMk/>
            <pc:sldMk cId="2445687552" sldId="280"/>
            <ac:spMk id="29" creationId="{2EBF5099-0430-92E6-2159-76D151618AA6}"/>
          </ac:spMkLst>
        </pc:spChg>
        <pc:spChg chg="mod">
          <ac:chgData name="Miloš Radosavljević (Милош Радосављевић)" userId="fe0a91ec-7451-4ed5-94f6-25f721d7c915" providerId="ADAL" clId="{7C10B884-D42A-40A7-A536-C398E47F6157}" dt="2023-08-29T14:39:14.083" v="1191"/>
          <ac:spMkLst>
            <pc:docMk/>
            <pc:sldMk cId="2445687552" sldId="280"/>
            <ac:spMk id="30" creationId="{E9D692B4-C993-73D5-5CBB-C76B620C7653}"/>
          </ac:spMkLst>
        </pc:spChg>
        <pc:spChg chg="mod">
          <ac:chgData name="Miloš Radosavljević (Милош Радосављевић)" userId="fe0a91ec-7451-4ed5-94f6-25f721d7c915" providerId="ADAL" clId="{7C10B884-D42A-40A7-A536-C398E47F6157}" dt="2023-08-29T14:39:14.083" v="1191"/>
          <ac:spMkLst>
            <pc:docMk/>
            <pc:sldMk cId="2445687552" sldId="280"/>
            <ac:spMk id="31" creationId="{83C2CDFA-F13B-AA00-1A83-AB974D85B483}"/>
          </ac:spMkLst>
        </pc:spChg>
        <pc:spChg chg="mod">
          <ac:chgData name="Miloš Radosavljević (Милош Радосављевић)" userId="fe0a91ec-7451-4ed5-94f6-25f721d7c915" providerId="ADAL" clId="{7C10B884-D42A-40A7-A536-C398E47F6157}" dt="2023-08-29T14:39:14.083" v="1191"/>
          <ac:spMkLst>
            <pc:docMk/>
            <pc:sldMk cId="2445687552" sldId="280"/>
            <ac:spMk id="32" creationId="{0BDFA55E-9BBF-8EA4-06EF-5D46CDE2A61F}"/>
          </ac:spMkLst>
        </pc:spChg>
        <pc:spChg chg="mod">
          <ac:chgData name="Miloš Radosavljević (Милош Радосављевић)" userId="fe0a91ec-7451-4ed5-94f6-25f721d7c915" providerId="ADAL" clId="{7C10B884-D42A-40A7-A536-C398E47F6157}" dt="2023-08-29T14:39:14.083" v="1191"/>
          <ac:spMkLst>
            <pc:docMk/>
            <pc:sldMk cId="2445687552" sldId="280"/>
            <ac:spMk id="33" creationId="{6D15EBDE-5BEA-7B6E-D926-4B30869423E2}"/>
          </ac:spMkLst>
        </pc:spChg>
        <pc:spChg chg="mod">
          <ac:chgData name="Miloš Radosavljević (Милош Радосављевић)" userId="fe0a91ec-7451-4ed5-94f6-25f721d7c915" providerId="ADAL" clId="{7C10B884-D42A-40A7-A536-C398E47F6157}" dt="2023-08-29T14:39:14.083" v="1191"/>
          <ac:spMkLst>
            <pc:docMk/>
            <pc:sldMk cId="2445687552" sldId="280"/>
            <ac:spMk id="34" creationId="{722A785D-34F0-BAD9-2B99-9C475DC35984}"/>
          </ac:spMkLst>
        </pc:spChg>
        <pc:spChg chg="mod">
          <ac:chgData name="Miloš Radosavljević (Милош Радосављевић)" userId="fe0a91ec-7451-4ed5-94f6-25f721d7c915" providerId="ADAL" clId="{7C10B884-D42A-40A7-A536-C398E47F6157}" dt="2023-08-29T14:39:14.083" v="1191"/>
          <ac:spMkLst>
            <pc:docMk/>
            <pc:sldMk cId="2445687552" sldId="280"/>
            <ac:spMk id="35" creationId="{359692A8-9AED-E208-8DF0-2385EEE0B383}"/>
          </ac:spMkLst>
        </pc:spChg>
        <pc:spChg chg="mod">
          <ac:chgData name="Miloš Radosavljević (Милош Радосављевић)" userId="fe0a91ec-7451-4ed5-94f6-25f721d7c915" providerId="ADAL" clId="{7C10B884-D42A-40A7-A536-C398E47F6157}" dt="2023-08-29T14:39:14.083" v="1191"/>
          <ac:spMkLst>
            <pc:docMk/>
            <pc:sldMk cId="2445687552" sldId="280"/>
            <ac:spMk id="36" creationId="{114DDA70-52B4-3AAD-4F9B-CA6A2F011F83}"/>
          </ac:spMkLst>
        </pc:spChg>
        <pc:spChg chg="mod">
          <ac:chgData name="Miloš Radosavljević (Милош Радосављевић)" userId="fe0a91ec-7451-4ed5-94f6-25f721d7c915" providerId="ADAL" clId="{7C10B884-D42A-40A7-A536-C398E47F6157}" dt="2023-08-29T14:39:14.083" v="1191"/>
          <ac:spMkLst>
            <pc:docMk/>
            <pc:sldMk cId="2445687552" sldId="280"/>
            <ac:spMk id="37" creationId="{B74C712F-94C2-1386-71F0-96533C3D6FB5}"/>
          </ac:spMkLst>
        </pc:spChg>
        <pc:spChg chg="mod">
          <ac:chgData name="Miloš Radosavljević (Милош Радосављевић)" userId="fe0a91ec-7451-4ed5-94f6-25f721d7c915" providerId="ADAL" clId="{7C10B884-D42A-40A7-A536-C398E47F6157}" dt="2023-08-29T14:39:14.083" v="1191"/>
          <ac:spMkLst>
            <pc:docMk/>
            <pc:sldMk cId="2445687552" sldId="280"/>
            <ac:spMk id="38" creationId="{97165459-764D-A663-7C20-E8D3A1136750}"/>
          </ac:spMkLst>
        </pc:spChg>
        <pc:spChg chg="mod">
          <ac:chgData name="Miloš Radosavljević (Милош Радосављевић)" userId="fe0a91ec-7451-4ed5-94f6-25f721d7c915" providerId="ADAL" clId="{7C10B884-D42A-40A7-A536-C398E47F6157}" dt="2023-08-29T14:39:14.083" v="1191"/>
          <ac:spMkLst>
            <pc:docMk/>
            <pc:sldMk cId="2445687552" sldId="280"/>
            <ac:spMk id="39" creationId="{803C6FE1-642C-6929-4FDD-68CC0D593317}"/>
          </ac:spMkLst>
        </pc:spChg>
        <pc:spChg chg="mod">
          <ac:chgData name="Miloš Radosavljević (Милош Радосављевић)" userId="fe0a91ec-7451-4ed5-94f6-25f721d7c915" providerId="ADAL" clId="{7C10B884-D42A-40A7-A536-C398E47F6157}" dt="2023-08-29T14:39:14.083" v="1191"/>
          <ac:spMkLst>
            <pc:docMk/>
            <pc:sldMk cId="2445687552" sldId="280"/>
            <ac:spMk id="40" creationId="{8ABF8171-CC59-0A3B-6823-FB82A7AC3E44}"/>
          </ac:spMkLst>
        </pc:spChg>
        <pc:spChg chg="mod">
          <ac:chgData name="Miloš Radosavljević (Милош Радосављевић)" userId="fe0a91ec-7451-4ed5-94f6-25f721d7c915" providerId="ADAL" clId="{7C10B884-D42A-40A7-A536-C398E47F6157}" dt="2023-08-29T14:39:14.083" v="1191"/>
          <ac:spMkLst>
            <pc:docMk/>
            <pc:sldMk cId="2445687552" sldId="280"/>
            <ac:spMk id="41" creationId="{05ED041B-2C82-9212-FB1D-635E61ACEFB3}"/>
          </ac:spMkLst>
        </pc:spChg>
        <pc:spChg chg="mod">
          <ac:chgData name="Miloš Radosavljević (Милош Радосављевић)" userId="fe0a91ec-7451-4ed5-94f6-25f721d7c915" providerId="ADAL" clId="{7C10B884-D42A-40A7-A536-C398E47F6157}" dt="2023-08-29T14:39:14.083" v="1191"/>
          <ac:spMkLst>
            <pc:docMk/>
            <pc:sldMk cId="2445687552" sldId="280"/>
            <ac:spMk id="42" creationId="{812A133B-A832-A2F5-349F-475763D56235}"/>
          </ac:spMkLst>
        </pc:spChg>
        <pc:spChg chg="mod">
          <ac:chgData name="Miloš Radosavljević (Милош Радосављевић)" userId="fe0a91ec-7451-4ed5-94f6-25f721d7c915" providerId="ADAL" clId="{7C10B884-D42A-40A7-A536-C398E47F6157}" dt="2023-08-29T14:39:14.083" v="1191"/>
          <ac:spMkLst>
            <pc:docMk/>
            <pc:sldMk cId="2445687552" sldId="280"/>
            <ac:spMk id="43" creationId="{4F69F4A0-6EE5-069C-9F04-6CB6AAD9C162}"/>
          </ac:spMkLst>
        </pc:spChg>
        <pc:spChg chg="mod">
          <ac:chgData name="Miloš Radosavljević (Милош Радосављевић)" userId="fe0a91ec-7451-4ed5-94f6-25f721d7c915" providerId="ADAL" clId="{7C10B884-D42A-40A7-A536-C398E47F6157}" dt="2023-08-29T14:39:14.083" v="1191"/>
          <ac:spMkLst>
            <pc:docMk/>
            <pc:sldMk cId="2445687552" sldId="280"/>
            <ac:spMk id="44" creationId="{CDB0BD4D-263F-5752-2D5F-195F1D5F033F}"/>
          </ac:spMkLst>
        </pc:spChg>
        <pc:spChg chg="mod">
          <ac:chgData name="Miloš Radosavljević (Милош Радосављевић)" userId="fe0a91ec-7451-4ed5-94f6-25f721d7c915" providerId="ADAL" clId="{7C10B884-D42A-40A7-A536-C398E47F6157}" dt="2023-08-29T14:39:14.083" v="1191"/>
          <ac:spMkLst>
            <pc:docMk/>
            <pc:sldMk cId="2445687552" sldId="280"/>
            <ac:spMk id="45" creationId="{BD582D80-4C06-0B14-C4D0-8E23140B4E09}"/>
          </ac:spMkLst>
        </pc:spChg>
        <pc:spChg chg="mod">
          <ac:chgData name="Miloš Radosavljević (Милош Радосављевић)" userId="fe0a91ec-7451-4ed5-94f6-25f721d7c915" providerId="ADAL" clId="{7C10B884-D42A-40A7-A536-C398E47F6157}" dt="2023-08-29T14:39:14.083" v="1191"/>
          <ac:spMkLst>
            <pc:docMk/>
            <pc:sldMk cId="2445687552" sldId="280"/>
            <ac:spMk id="46" creationId="{3C2B6610-A764-DB4D-82B4-6EC7B5339D81}"/>
          </ac:spMkLst>
        </pc:spChg>
        <pc:spChg chg="mod">
          <ac:chgData name="Miloš Radosavljević (Милош Радосављевић)" userId="fe0a91ec-7451-4ed5-94f6-25f721d7c915" providerId="ADAL" clId="{7C10B884-D42A-40A7-A536-C398E47F6157}" dt="2023-08-29T14:39:14.083" v="1191"/>
          <ac:spMkLst>
            <pc:docMk/>
            <pc:sldMk cId="2445687552" sldId="280"/>
            <ac:spMk id="47" creationId="{45D39BA8-CC07-032D-32BF-75AD2C3AABE2}"/>
          </ac:spMkLst>
        </pc:spChg>
        <pc:grpChg chg="add mod">
          <ac:chgData name="Miloš Radosavljević (Милош Радосављевић)" userId="fe0a91ec-7451-4ed5-94f6-25f721d7c915" providerId="ADAL" clId="{7C10B884-D42A-40A7-A536-C398E47F6157}" dt="2023-08-29T14:39:14.083" v="1191"/>
          <ac:grpSpMkLst>
            <pc:docMk/>
            <pc:sldMk cId="2445687552" sldId="280"/>
            <ac:grpSpMk id="2" creationId="{704748B8-ECB8-52F0-CB93-2F6B1568761A}"/>
          </ac:grpSpMkLst>
        </pc:grpChg>
        <pc:grpChg chg="mod">
          <ac:chgData name="Miloš Radosavljević (Милош Радосављевић)" userId="fe0a91ec-7451-4ed5-94f6-25f721d7c915" providerId="ADAL" clId="{7C10B884-D42A-40A7-A536-C398E47F6157}" dt="2023-08-29T14:39:14.083" v="1191"/>
          <ac:grpSpMkLst>
            <pc:docMk/>
            <pc:sldMk cId="2445687552" sldId="280"/>
            <ac:grpSpMk id="3" creationId="{F468D69D-B93B-BC7A-9DC3-6AB0CC6E9AA6}"/>
          </ac:grpSpMkLst>
        </pc:grpChg>
        <pc:grpChg chg="mod">
          <ac:chgData name="Miloš Radosavljević (Милош Радосављевић)" userId="fe0a91ec-7451-4ed5-94f6-25f721d7c915" providerId="ADAL" clId="{7C10B884-D42A-40A7-A536-C398E47F6157}" dt="2023-08-29T14:39:14.083" v="1191"/>
          <ac:grpSpMkLst>
            <pc:docMk/>
            <pc:sldMk cId="2445687552" sldId="280"/>
            <ac:grpSpMk id="6" creationId="{E97CC310-6704-23B7-D0CF-DA2269764216}"/>
          </ac:grpSpMkLst>
        </pc:grpChg>
        <pc:grpChg chg="mod">
          <ac:chgData name="Miloš Radosavljević (Милош Радосављевић)" userId="fe0a91ec-7451-4ed5-94f6-25f721d7c915" providerId="ADAL" clId="{7C10B884-D42A-40A7-A536-C398E47F6157}" dt="2023-08-29T14:39:14.083" v="1191"/>
          <ac:grpSpMkLst>
            <pc:docMk/>
            <pc:sldMk cId="2445687552" sldId="280"/>
            <ac:grpSpMk id="13" creationId="{B2EDFD56-18CD-90C0-A4FD-645914E71F29}"/>
          </ac:grpSpMkLst>
        </pc:grpChg>
        <pc:cxnChg chg="mod">
          <ac:chgData name="Miloš Radosavljević (Милош Радосављевић)" userId="fe0a91ec-7451-4ed5-94f6-25f721d7c915" providerId="ADAL" clId="{7C10B884-D42A-40A7-A536-C398E47F6157}" dt="2023-08-29T14:39:14.083" v="1191"/>
          <ac:cxnSpMkLst>
            <pc:docMk/>
            <pc:sldMk cId="2445687552" sldId="280"/>
            <ac:cxnSpMk id="7" creationId="{420B913B-6791-45EC-092A-86949CD4BA37}"/>
          </ac:cxnSpMkLst>
        </pc:cxnChg>
        <pc:cxnChg chg="mod">
          <ac:chgData name="Miloš Radosavljević (Милош Радосављевић)" userId="fe0a91ec-7451-4ed5-94f6-25f721d7c915" providerId="ADAL" clId="{7C10B884-D42A-40A7-A536-C398E47F6157}" dt="2023-08-29T14:39:14.083" v="1191"/>
          <ac:cxnSpMkLst>
            <pc:docMk/>
            <pc:sldMk cId="2445687552" sldId="280"/>
            <ac:cxnSpMk id="9" creationId="{5B0FA975-7A45-86F2-A954-3B6C21EE10A4}"/>
          </ac:cxnSpMkLst>
        </pc:cxnChg>
        <pc:cxnChg chg="mod">
          <ac:chgData name="Miloš Radosavljević (Милош Радосављевић)" userId="fe0a91ec-7451-4ed5-94f6-25f721d7c915" providerId="ADAL" clId="{7C10B884-D42A-40A7-A536-C398E47F6157}" dt="2023-08-29T14:39:14.083" v="1191"/>
          <ac:cxnSpMkLst>
            <pc:docMk/>
            <pc:sldMk cId="2445687552" sldId="280"/>
            <ac:cxnSpMk id="10" creationId="{C0003DE2-1C2E-3F0E-4C49-C7E1DC94E49F}"/>
          </ac:cxnSpMkLst>
        </pc:cxnChg>
        <pc:cxnChg chg="mod">
          <ac:chgData name="Miloš Radosavljević (Милош Радосављевић)" userId="fe0a91ec-7451-4ed5-94f6-25f721d7c915" providerId="ADAL" clId="{7C10B884-D42A-40A7-A536-C398E47F6157}" dt="2023-08-29T14:39:14.083" v="1191"/>
          <ac:cxnSpMkLst>
            <pc:docMk/>
            <pc:sldMk cId="2445687552" sldId="280"/>
            <ac:cxnSpMk id="11" creationId="{F06FCDE8-8D67-91D7-97AE-03A3DB91437D}"/>
          </ac:cxnSpMkLst>
        </pc:cxnChg>
        <pc:cxnChg chg="mod">
          <ac:chgData name="Miloš Radosavljević (Милош Радосављевић)" userId="fe0a91ec-7451-4ed5-94f6-25f721d7c915" providerId="ADAL" clId="{7C10B884-D42A-40A7-A536-C398E47F6157}" dt="2023-08-29T14:39:14.083" v="1191"/>
          <ac:cxnSpMkLst>
            <pc:docMk/>
            <pc:sldMk cId="2445687552" sldId="280"/>
            <ac:cxnSpMk id="14" creationId="{25B71ECA-697E-F482-D417-7D981ADF9BB7}"/>
          </ac:cxnSpMkLst>
        </pc:cxnChg>
        <pc:cxnChg chg="mod">
          <ac:chgData name="Miloš Radosavljević (Милош Радосављевић)" userId="fe0a91ec-7451-4ed5-94f6-25f721d7c915" providerId="ADAL" clId="{7C10B884-D42A-40A7-A536-C398E47F6157}" dt="2023-08-29T14:39:14.083" v="1191"/>
          <ac:cxnSpMkLst>
            <pc:docMk/>
            <pc:sldMk cId="2445687552" sldId="280"/>
            <ac:cxnSpMk id="15" creationId="{4304D259-754C-B2E6-DD01-201538A361E4}"/>
          </ac:cxnSpMkLst>
        </pc:cxnChg>
      </pc:sldChg>
      <pc:sldChg chg="addSp delSp modSp new del mod">
        <pc:chgData name="Miloš Radosavljević (Милош Радосављевић)" userId="fe0a91ec-7451-4ed5-94f6-25f721d7c915" providerId="ADAL" clId="{7C10B884-D42A-40A7-A536-C398E47F6157}" dt="2023-08-30T12:45:03.949" v="4552" actId="2696"/>
        <pc:sldMkLst>
          <pc:docMk/>
          <pc:sldMk cId="2712780846" sldId="281"/>
        </pc:sldMkLst>
        <pc:graphicFrameChg chg="add del mod modGraphic">
          <ac:chgData name="Miloš Radosavljević (Милош Радосављевић)" userId="fe0a91ec-7451-4ed5-94f6-25f721d7c915" providerId="ADAL" clId="{7C10B884-D42A-40A7-A536-C398E47F6157}" dt="2023-08-30T12:05:25.129" v="1831" actId="478"/>
          <ac:graphicFrameMkLst>
            <pc:docMk/>
            <pc:sldMk cId="2712780846" sldId="281"/>
            <ac:graphicFrameMk id="3" creationId="{A2965F62-4FCD-6328-036E-B667CCD2242C}"/>
          </ac:graphicFrameMkLst>
        </pc:graphicFrameChg>
        <pc:graphicFrameChg chg="add del">
          <ac:chgData name="Miloš Radosavljević (Милош Радосављевић)" userId="fe0a91ec-7451-4ed5-94f6-25f721d7c915" providerId="ADAL" clId="{7C10B884-D42A-40A7-A536-C398E47F6157}" dt="2023-08-30T12:05:51.760" v="1833" actId="3680"/>
          <ac:graphicFrameMkLst>
            <pc:docMk/>
            <pc:sldMk cId="2712780846" sldId="281"/>
            <ac:graphicFrameMk id="4" creationId="{E234C7FD-8073-CCDD-59EF-3CA0A287E104}"/>
          </ac:graphicFrameMkLst>
        </pc:graphicFrameChg>
        <pc:graphicFrameChg chg="add del mod modGraphic">
          <ac:chgData name="Miloš Radosavljević (Милош Радосављевић)" userId="fe0a91ec-7451-4ed5-94f6-25f721d7c915" providerId="ADAL" clId="{7C10B884-D42A-40A7-A536-C398E47F6157}" dt="2023-08-30T12:13:22.427" v="2575" actId="478"/>
          <ac:graphicFrameMkLst>
            <pc:docMk/>
            <pc:sldMk cId="2712780846" sldId="281"/>
            <ac:graphicFrameMk id="5" creationId="{DBC02733-34DD-4CD9-EAA9-CA2CBDA516C7}"/>
          </ac:graphicFrameMkLst>
        </pc:graphicFrameChg>
        <pc:graphicFrameChg chg="add del mod modGraphic">
          <ac:chgData name="Miloš Radosavljević (Милош Радосављевић)" userId="fe0a91ec-7451-4ed5-94f6-25f721d7c915" providerId="ADAL" clId="{7C10B884-D42A-40A7-A536-C398E47F6157}" dt="2023-08-30T12:44:59.258" v="4551" actId="478"/>
          <ac:graphicFrameMkLst>
            <pc:docMk/>
            <pc:sldMk cId="2712780846" sldId="281"/>
            <ac:graphicFrameMk id="6" creationId="{BF867CD4-D1E0-19AC-33EE-7961087E5561}"/>
          </ac:graphicFrameMkLst>
        </pc:graphicFrameChg>
        <pc:picChg chg="add del mod">
          <ac:chgData name="Miloš Radosavljević (Милош Радосављевић)" userId="fe0a91ec-7451-4ed5-94f6-25f721d7c915" providerId="ADAL" clId="{7C10B884-D42A-40A7-A536-C398E47F6157}" dt="2023-08-30T12:44:59.258" v="4551" actId="478"/>
          <ac:picMkLst>
            <pc:docMk/>
            <pc:sldMk cId="2712780846" sldId="281"/>
            <ac:picMk id="2" creationId="{CDD9ACBC-B7C7-1E59-6FA9-C66FD141FB7A}"/>
          </ac:picMkLst>
        </pc:picChg>
      </pc:sldChg>
      <pc:sldChg chg="addSp delSp modSp new mod">
        <pc:chgData name="Miloš Radosavljević (Милош Радосављевић)" userId="fe0a91ec-7451-4ed5-94f6-25f721d7c915" providerId="ADAL" clId="{7C10B884-D42A-40A7-A536-C398E47F6157}" dt="2023-08-29T14:58:19.636" v="1580" actId="1076"/>
        <pc:sldMkLst>
          <pc:docMk/>
          <pc:sldMk cId="2213538855" sldId="282"/>
        </pc:sldMkLst>
        <pc:spChg chg="add mod">
          <ac:chgData name="Miloš Radosavljević (Милош Радосављевић)" userId="fe0a91ec-7451-4ed5-94f6-25f721d7c915" providerId="ADAL" clId="{7C10B884-D42A-40A7-A536-C398E47F6157}" dt="2023-08-29T14:58:19.636" v="1580" actId="1076"/>
          <ac:spMkLst>
            <pc:docMk/>
            <pc:sldMk cId="2213538855" sldId="282"/>
            <ac:spMk id="11" creationId="{C68E4739-2990-95CD-1ABE-EE62883C5760}"/>
          </ac:spMkLst>
        </pc:spChg>
        <pc:graphicFrameChg chg="add del mod">
          <ac:chgData name="Miloš Radosavljević (Милош Радосављевић)" userId="fe0a91ec-7451-4ed5-94f6-25f721d7c915" providerId="ADAL" clId="{7C10B884-D42A-40A7-A536-C398E47F6157}" dt="2023-08-29T14:46:24.782" v="1203" actId="3680"/>
          <ac:graphicFrameMkLst>
            <pc:docMk/>
            <pc:sldMk cId="2213538855" sldId="282"/>
            <ac:graphicFrameMk id="2" creationId="{CE0646F6-09D7-1F2D-88ED-A7137BF8D077}"/>
          </ac:graphicFrameMkLst>
        </pc:graphicFrameChg>
        <pc:graphicFrameChg chg="add mod modGraphic">
          <ac:chgData name="Miloš Radosavljević (Милош Радосављевић)" userId="fe0a91ec-7451-4ed5-94f6-25f721d7c915" providerId="ADAL" clId="{7C10B884-D42A-40A7-A536-C398E47F6157}" dt="2023-08-29T14:58:19.636" v="1580" actId="1076"/>
          <ac:graphicFrameMkLst>
            <pc:docMk/>
            <pc:sldMk cId="2213538855" sldId="282"/>
            <ac:graphicFrameMk id="3" creationId="{D5004256-00B4-D54A-9C63-D8AD6E41771F}"/>
          </ac:graphicFrameMkLst>
        </pc:graphicFrameChg>
        <pc:cxnChg chg="add mod">
          <ac:chgData name="Miloš Radosavljević (Милош Радосављевић)" userId="fe0a91ec-7451-4ed5-94f6-25f721d7c915" providerId="ADAL" clId="{7C10B884-D42A-40A7-A536-C398E47F6157}" dt="2023-08-29T14:58:19.636" v="1580" actId="1076"/>
          <ac:cxnSpMkLst>
            <pc:docMk/>
            <pc:sldMk cId="2213538855" sldId="282"/>
            <ac:cxnSpMk id="5" creationId="{EF7E9977-D794-2495-2B3F-826036D9C96D}"/>
          </ac:cxnSpMkLst>
        </pc:cxnChg>
        <pc:cxnChg chg="add mod">
          <ac:chgData name="Miloš Radosavljević (Милош Радосављевић)" userId="fe0a91ec-7451-4ed5-94f6-25f721d7c915" providerId="ADAL" clId="{7C10B884-D42A-40A7-A536-C398E47F6157}" dt="2023-08-29T14:58:19.636" v="1580" actId="1076"/>
          <ac:cxnSpMkLst>
            <pc:docMk/>
            <pc:sldMk cId="2213538855" sldId="282"/>
            <ac:cxnSpMk id="6" creationId="{7FCDC709-4645-EB5C-332B-BEFD330A55D5}"/>
          </ac:cxnSpMkLst>
        </pc:cxnChg>
        <pc:cxnChg chg="add mod">
          <ac:chgData name="Miloš Radosavljević (Милош Радосављевић)" userId="fe0a91ec-7451-4ed5-94f6-25f721d7c915" providerId="ADAL" clId="{7C10B884-D42A-40A7-A536-C398E47F6157}" dt="2023-08-29T14:58:19.636" v="1580" actId="1076"/>
          <ac:cxnSpMkLst>
            <pc:docMk/>
            <pc:sldMk cId="2213538855" sldId="282"/>
            <ac:cxnSpMk id="7" creationId="{2B156E4D-9269-7E3E-79DC-B425311D8FA6}"/>
          </ac:cxnSpMkLst>
        </pc:cxnChg>
        <pc:cxnChg chg="add mod">
          <ac:chgData name="Miloš Radosavljević (Милош Радосављевић)" userId="fe0a91ec-7451-4ed5-94f6-25f721d7c915" providerId="ADAL" clId="{7C10B884-D42A-40A7-A536-C398E47F6157}" dt="2023-08-29T14:58:19.636" v="1580" actId="1076"/>
          <ac:cxnSpMkLst>
            <pc:docMk/>
            <pc:sldMk cId="2213538855" sldId="282"/>
            <ac:cxnSpMk id="8" creationId="{5266E949-A236-A651-1804-1070A6A0D468}"/>
          </ac:cxnSpMkLst>
        </pc:cxnChg>
        <pc:cxnChg chg="add mod">
          <ac:chgData name="Miloš Radosavljević (Милош Радосављевић)" userId="fe0a91ec-7451-4ed5-94f6-25f721d7c915" providerId="ADAL" clId="{7C10B884-D42A-40A7-A536-C398E47F6157}" dt="2023-08-29T14:58:19.636" v="1580" actId="1076"/>
          <ac:cxnSpMkLst>
            <pc:docMk/>
            <pc:sldMk cId="2213538855" sldId="282"/>
            <ac:cxnSpMk id="9" creationId="{5BA11C96-9228-A097-70E1-C9E3A2C9E951}"/>
          </ac:cxnSpMkLst>
        </pc:cxnChg>
        <pc:cxnChg chg="add mod">
          <ac:chgData name="Miloš Radosavljević (Милош Радосављевић)" userId="fe0a91ec-7451-4ed5-94f6-25f721d7c915" providerId="ADAL" clId="{7C10B884-D42A-40A7-A536-C398E47F6157}" dt="2023-08-29T14:58:19.636" v="1580" actId="1076"/>
          <ac:cxnSpMkLst>
            <pc:docMk/>
            <pc:sldMk cId="2213538855" sldId="282"/>
            <ac:cxnSpMk id="10" creationId="{49625D05-1B3E-307A-3744-F92CC4F40FE5}"/>
          </ac:cxnSpMkLst>
        </pc:cxnChg>
        <pc:cxnChg chg="add mod">
          <ac:chgData name="Miloš Radosavljević (Милош Радосављевић)" userId="fe0a91ec-7451-4ed5-94f6-25f721d7c915" providerId="ADAL" clId="{7C10B884-D42A-40A7-A536-C398E47F6157}" dt="2023-08-29T14:58:19.636" v="1580" actId="1076"/>
          <ac:cxnSpMkLst>
            <pc:docMk/>
            <pc:sldMk cId="2213538855" sldId="282"/>
            <ac:cxnSpMk id="12" creationId="{0D8FECCD-99A0-3F55-2EE7-1E61FB655EE5}"/>
          </ac:cxnSpMkLst>
        </pc:cxnChg>
      </pc:sldChg>
      <pc:sldChg chg="addSp delSp modSp new mod">
        <pc:chgData name="Miloš Radosavljević (Милош Радосављевић)" userId="fe0a91ec-7451-4ed5-94f6-25f721d7c915" providerId="ADAL" clId="{7C10B884-D42A-40A7-A536-C398E47F6157}" dt="2023-08-29T15:00:12.494" v="1627" actId="20577"/>
        <pc:sldMkLst>
          <pc:docMk/>
          <pc:sldMk cId="487139404" sldId="283"/>
        </pc:sldMkLst>
        <pc:spChg chg="add mod">
          <ac:chgData name="Miloš Radosavljević (Милош Радосављевић)" userId="fe0a91ec-7451-4ed5-94f6-25f721d7c915" providerId="ADAL" clId="{7C10B884-D42A-40A7-A536-C398E47F6157}" dt="2023-08-29T15:00:12.494" v="1627" actId="20577"/>
          <ac:spMkLst>
            <pc:docMk/>
            <pc:sldMk cId="487139404" sldId="283"/>
            <ac:spMk id="9" creationId="{7C797109-05E7-EBC4-D94F-01C3495633C0}"/>
          </ac:spMkLst>
        </pc:spChg>
        <pc:graphicFrameChg chg="add mod">
          <ac:chgData name="Miloš Radosavljević (Милош Радосављевић)" userId="fe0a91ec-7451-4ed5-94f6-25f721d7c915" providerId="ADAL" clId="{7C10B884-D42A-40A7-A536-C398E47F6157}" dt="2023-08-29T14:58:22.229" v="1581"/>
          <ac:graphicFrameMkLst>
            <pc:docMk/>
            <pc:sldMk cId="487139404" sldId="283"/>
            <ac:graphicFrameMk id="2" creationId="{23726AC8-C745-C74F-79CD-B7B36A7014FB}"/>
          </ac:graphicFrameMkLst>
        </pc:graphicFrameChg>
        <pc:cxnChg chg="add mod">
          <ac:chgData name="Miloš Radosavljević (Милош Радосављевић)" userId="fe0a91ec-7451-4ed5-94f6-25f721d7c915" providerId="ADAL" clId="{7C10B884-D42A-40A7-A536-C398E47F6157}" dt="2023-08-29T14:58:22.229" v="1581"/>
          <ac:cxnSpMkLst>
            <pc:docMk/>
            <pc:sldMk cId="487139404" sldId="283"/>
            <ac:cxnSpMk id="3" creationId="{0E607439-C5A8-E356-E45D-6EFFEAE370AF}"/>
          </ac:cxnSpMkLst>
        </pc:cxnChg>
        <pc:cxnChg chg="add del mod">
          <ac:chgData name="Miloš Radosavljević (Милош Радосављевић)" userId="fe0a91ec-7451-4ed5-94f6-25f721d7c915" providerId="ADAL" clId="{7C10B884-D42A-40A7-A536-C398E47F6157}" dt="2023-08-29T14:58:29.081" v="1582" actId="478"/>
          <ac:cxnSpMkLst>
            <pc:docMk/>
            <pc:sldMk cId="487139404" sldId="283"/>
            <ac:cxnSpMk id="4" creationId="{852F195F-43F6-55EA-E7E5-9FBB6798D633}"/>
          </ac:cxnSpMkLst>
        </pc:cxnChg>
        <pc:cxnChg chg="add mod">
          <ac:chgData name="Miloš Radosavljević (Милош Радосављевић)" userId="fe0a91ec-7451-4ed5-94f6-25f721d7c915" providerId="ADAL" clId="{7C10B884-D42A-40A7-A536-C398E47F6157}" dt="2023-08-29T14:58:22.229" v="1581"/>
          <ac:cxnSpMkLst>
            <pc:docMk/>
            <pc:sldMk cId="487139404" sldId="283"/>
            <ac:cxnSpMk id="5" creationId="{49F241BC-4E4D-1BF1-2D3D-5321DB68C67A}"/>
          </ac:cxnSpMkLst>
        </pc:cxnChg>
        <pc:cxnChg chg="add del mod">
          <ac:chgData name="Miloš Radosavljević (Милош Радосављевић)" userId="fe0a91ec-7451-4ed5-94f6-25f721d7c915" providerId="ADAL" clId="{7C10B884-D42A-40A7-A536-C398E47F6157}" dt="2023-08-29T14:58:49.411" v="1591" actId="478"/>
          <ac:cxnSpMkLst>
            <pc:docMk/>
            <pc:sldMk cId="487139404" sldId="283"/>
            <ac:cxnSpMk id="6" creationId="{7F303FE0-0C5B-F3E1-0693-F2E2F05A1B3E}"/>
          </ac:cxnSpMkLst>
        </pc:cxnChg>
        <pc:cxnChg chg="add del mod">
          <ac:chgData name="Miloš Radosavljević (Милош Радосављевић)" userId="fe0a91ec-7451-4ed5-94f6-25f721d7c915" providerId="ADAL" clId="{7C10B884-D42A-40A7-A536-C398E47F6157}" dt="2023-08-29T14:59:17.541" v="1598" actId="478"/>
          <ac:cxnSpMkLst>
            <pc:docMk/>
            <pc:sldMk cId="487139404" sldId="283"/>
            <ac:cxnSpMk id="7" creationId="{978D8709-394E-7A9E-53E4-92160904FCD3}"/>
          </ac:cxnSpMkLst>
        </pc:cxnChg>
        <pc:cxnChg chg="add mod">
          <ac:chgData name="Miloš Radosavljević (Милош Радосављевић)" userId="fe0a91ec-7451-4ed5-94f6-25f721d7c915" providerId="ADAL" clId="{7C10B884-D42A-40A7-A536-C398E47F6157}" dt="2023-08-29T14:59:27.272" v="1603" actId="1035"/>
          <ac:cxnSpMkLst>
            <pc:docMk/>
            <pc:sldMk cId="487139404" sldId="283"/>
            <ac:cxnSpMk id="8" creationId="{23CED829-51FD-4445-EAD8-F2E79781CC11}"/>
          </ac:cxnSpMkLst>
        </pc:cxnChg>
        <pc:cxnChg chg="add mod">
          <ac:chgData name="Miloš Radosavljević (Милош Радосављевић)" userId="fe0a91ec-7451-4ed5-94f6-25f721d7c915" providerId="ADAL" clId="{7C10B884-D42A-40A7-A536-C398E47F6157}" dt="2023-08-29T14:58:22.229" v="1581"/>
          <ac:cxnSpMkLst>
            <pc:docMk/>
            <pc:sldMk cId="487139404" sldId="283"/>
            <ac:cxnSpMk id="10" creationId="{971E950F-BBF6-6368-1098-0613533DCFC2}"/>
          </ac:cxnSpMkLst>
        </pc:cxnChg>
      </pc:sldChg>
      <pc:sldChg chg="addSp delSp modSp add mod ord">
        <pc:chgData name="Miloš Radosavljević (Милош Радосављевић)" userId="fe0a91ec-7451-4ed5-94f6-25f721d7c915" providerId="ADAL" clId="{7C10B884-D42A-40A7-A536-C398E47F6157}" dt="2023-08-30T10:46:26.103" v="1707"/>
        <pc:sldMkLst>
          <pc:docMk/>
          <pc:sldMk cId="2687359326" sldId="284"/>
        </pc:sldMkLst>
        <pc:spChg chg="add mod">
          <ac:chgData name="Miloš Radosavljević (Милош Радосављевић)" userId="fe0a91ec-7451-4ed5-94f6-25f721d7c915" providerId="ADAL" clId="{7C10B884-D42A-40A7-A536-C398E47F6157}" dt="2023-08-30T10:46:15.854" v="1706"/>
          <ac:spMkLst>
            <pc:docMk/>
            <pc:sldMk cId="2687359326" sldId="284"/>
            <ac:spMk id="2" creationId="{5429878E-CFEE-761A-968C-126281D72857}"/>
          </ac:spMkLst>
        </pc:spChg>
        <pc:spChg chg="add mod">
          <ac:chgData name="Miloš Radosavljević (Милош Радосављевић)" userId="fe0a91ec-7451-4ed5-94f6-25f721d7c915" providerId="ADAL" clId="{7C10B884-D42A-40A7-A536-C398E47F6157}" dt="2023-08-30T10:46:26.103" v="1707"/>
          <ac:spMkLst>
            <pc:docMk/>
            <pc:sldMk cId="2687359326" sldId="284"/>
            <ac:spMk id="3" creationId="{39FD26CE-F0E8-A716-49F5-A1F10DC2EA09}"/>
          </ac:spMkLst>
        </pc:spChg>
        <pc:picChg chg="del">
          <ac:chgData name="Miloš Radosavljević (Милош Радосављевић)" userId="fe0a91ec-7451-4ed5-94f6-25f721d7c915" providerId="ADAL" clId="{7C10B884-D42A-40A7-A536-C398E47F6157}" dt="2023-08-29T16:56:12.396" v="1647" actId="478"/>
          <ac:picMkLst>
            <pc:docMk/>
            <pc:sldMk cId="2687359326" sldId="284"/>
            <ac:picMk id="2" creationId="{62A2C941-50D8-33C4-BF77-7F7A36FB4157}"/>
          </ac:picMkLst>
        </pc:picChg>
        <pc:picChg chg="add mod">
          <ac:chgData name="Miloš Radosavljević (Милош Радосављевић)" userId="fe0a91ec-7451-4ed5-94f6-25f721d7c915" providerId="ADAL" clId="{7C10B884-D42A-40A7-A536-C398E47F6157}" dt="2023-08-29T16:56:15.220" v="1648"/>
          <ac:picMkLst>
            <pc:docMk/>
            <pc:sldMk cId="2687359326" sldId="284"/>
            <ac:picMk id="4" creationId="{E00560F5-D393-12F3-0892-6F13630B97FD}"/>
          </ac:picMkLst>
        </pc:picChg>
        <pc:picChg chg="add mod">
          <ac:chgData name="Miloš Radosavljević (Милош Радосављевић)" userId="fe0a91ec-7451-4ed5-94f6-25f721d7c915" providerId="ADAL" clId="{7C10B884-D42A-40A7-A536-C398E47F6157}" dt="2023-08-29T16:56:15.220" v="1648"/>
          <ac:picMkLst>
            <pc:docMk/>
            <pc:sldMk cId="2687359326" sldId="284"/>
            <ac:picMk id="6" creationId="{89B84CAF-ECCC-CDF1-714D-0C32553AC9B4}"/>
          </ac:picMkLst>
        </pc:picChg>
      </pc:sldChg>
      <pc:sldChg chg="addSp delSp modSp add mod">
        <pc:chgData name="Miloš Radosavljević (Милош Радосављевић)" userId="fe0a91ec-7451-4ed5-94f6-25f721d7c915" providerId="ADAL" clId="{7C10B884-D42A-40A7-A536-C398E47F6157}" dt="2023-08-30T10:19:52.372" v="1704" actId="1036"/>
        <pc:sldMkLst>
          <pc:docMk/>
          <pc:sldMk cId="703691484" sldId="285"/>
        </pc:sldMkLst>
        <pc:spChg chg="add mod">
          <ac:chgData name="Miloš Radosavljević (Милош Радосављевић)" userId="fe0a91ec-7451-4ed5-94f6-25f721d7c915" providerId="ADAL" clId="{7C10B884-D42A-40A7-A536-C398E47F6157}" dt="2023-08-30T10:15:56.478" v="1662" actId="20577"/>
          <ac:spMkLst>
            <pc:docMk/>
            <pc:sldMk cId="703691484" sldId="285"/>
            <ac:spMk id="2" creationId="{0935BC60-9B6E-003D-9C09-DA70D2E36230}"/>
          </ac:spMkLst>
        </pc:spChg>
        <pc:spChg chg="add mod">
          <ac:chgData name="Miloš Radosavljević (Милош Радосављевић)" userId="fe0a91ec-7451-4ed5-94f6-25f721d7c915" providerId="ADAL" clId="{7C10B884-D42A-40A7-A536-C398E47F6157}" dt="2023-08-30T10:19:52.372" v="1704" actId="1036"/>
          <ac:spMkLst>
            <pc:docMk/>
            <pc:sldMk cId="703691484" sldId="285"/>
            <ac:spMk id="3" creationId="{CBAB09B3-4AC2-B1AF-3862-2E4A1BDF4679}"/>
          </ac:spMkLst>
        </pc:spChg>
        <pc:picChg chg="del">
          <ac:chgData name="Miloš Radosavljević (Милош Радосављевић)" userId="fe0a91ec-7451-4ed5-94f6-25f721d7c915" providerId="ADAL" clId="{7C10B884-D42A-40A7-A536-C398E47F6157}" dt="2023-08-29T16:56:40.357" v="1652" actId="478"/>
          <ac:picMkLst>
            <pc:docMk/>
            <pc:sldMk cId="703691484" sldId="285"/>
            <ac:picMk id="2" creationId="{62A2C941-50D8-33C4-BF77-7F7A36FB4157}"/>
          </ac:picMkLst>
        </pc:picChg>
        <pc:picChg chg="add del mod">
          <ac:chgData name="Miloš Radosavljević (Милош Радосављевић)" userId="fe0a91ec-7451-4ed5-94f6-25f721d7c915" providerId="ADAL" clId="{7C10B884-D42A-40A7-A536-C398E47F6157}" dt="2023-08-29T16:56:48.769" v="1654" actId="478"/>
          <ac:picMkLst>
            <pc:docMk/>
            <pc:sldMk cId="703691484" sldId="285"/>
            <ac:picMk id="4" creationId="{0FBA5DDF-3107-EEFA-7994-51EFC0ED72F9}"/>
          </ac:picMkLst>
        </pc:picChg>
        <pc:picChg chg="add mod">
          <ac:chgData name="Miloš Radosavljević (Милош Радосављевић)" userId="fe0a91ec-7451-4ed5-94f6-25f721d7c915" providerId="ADAL" clId="{7C10B884-D42A-40A7-A536-C398E47F6157}" dt="2023-08-29T16:56:51.321" v="1655"/>
          <ac:picMkLst>
            <pc:docMk/>
            <pc:sldMk cId="703691484" sldId="285"/>
            <ac:picMk id="6" creationId="{8077D415-8780-440F-F596-0AC5884CFE96}"/>
          </ac:picMkLst>
        </pc:picChg>
      </pc:sldChg>
      <pc:sldChg chg="addSp delSp modSp add mod">
        <pc:chgData name="Miloš Radosavljević (Милош Радосављевић)" userId="fe0a91ec-7451-4ed5-94f6-25f721d7c915" providerId="ADAL" clId="{7C10B884-D42A-40A7-A536-C398E47F6157}" dt="2023-08-30T12:43:47.261" v="4550" actId="20577"/>
        <pc:sldMkLst>
          <pc:docMk/>
          <pc:sldMk cId="2138592913" sldId="286"/>
        </pc:sldMkLst>
        <pc:spChg chg="add mod">
          <ac:chgData name="Miloš Radosavljević (Милош Радосављевић)" userId="fe0a91ec-7451-4ed5-94f6-25f721d7c915" providerId="ADAL" clId="{7C10B884-D42A-40A7-A536-C398E47F6157}" dt="2023-08-30T12:27:42.286" v="4070" actId="1076"/>
          <ac:spMkLst>
            <pc:docMk/>
            <pc:sldMk cId="2138592913" sldId="286"/>
            <ac:spMk id="3" creationId="{19B1D0EF-484A-AD1C-6702-D0F4BDCD21FF}"/>
          </ac:spMkLst>
        </pc:spChg>
        <pc:spChg chg="add mod">
          <ac:chgData name="Miloš Radosavljević (Милош Радосављевић)" userId="fe0a91ec-7451-4ed5-94f6-25f721d7c915" providerId="ADAL" clId="{7C10B884-D42A-40A7-A536-C398E47F6157}" dt="2023-08-30T12:28:40.625" v="4088" actId="1076"/>
          <ac:spMkLst>
            <pc:docMk/>
            <pc:sldMk cId="2138592913" sldId="286"/>
            <ac:spMk id="4" creationId="{97BB1045-F64D-0ADD-16E1-36FA96EA8D9B}"/>
          </ac:spMkLst>
        </pc:spChg>
        <pc:spChg chg="add mod">
          <ac:chgData name="Miloš Radosavljević (Милош Радосављевић)" userId="fe0a91ec-7451-4ed5-94f6-25f721d7c915" providerId="ADAL" clId="{7C10B884-D42A-40A7-A536-C398E47F6157}" dt="2023-08-30T12:41:19.700" v="4520" actId="1076"/>
          <ac:spMkLst>
            <pc:docMk/>
            <pc:sldMk cId="2138592913" sldId="286"/>
            <ac:spMk id="8" creationId="{1D5BA5A2-54D1-5AEB-59A7-1D1045858A79}"/>
          </ac:spMkLst>
        </pc:spChg>
        <pc:spChg chg="add mod">
          <ac:chgData name="Miloš Radosavljević (Милош Радосављевић)" userId="fe0a91ec-7451-4ed5-94f6-25f721d7c915" providerId="ADAL" clId="{7C10B884-D42A-40A7-A536-C398E47F6157}" dt="2023-08-30T12:41:27.583" v="4522" actId="1076"/>
          <ac:spMkLst>
            <pc:docMk/>
            <pc:sldMk cId="2138592913" sldId="286"/>
            <ac:spMk id="9" creationId="{9D57F09A-254F-C050-3F0B-8A681D49610B}"/>
          </ac:spMkLst>
        </pc:spChg>
        <pc:spChg chg="add mod">
          <ac:chgData name="Miloš Radosavljević (Милош Радосављевић)" userId="fe0a91ec-7451-4ed5-94f6-25f721d7c915" providerId="ADAL" clId="{7C10B884-D42A-40A7-A536-C398E47F6157}" dt="2023-08-30T12:43:47.261" v="4550" actId="20577"/>
          <ac:spMkLst>
            <pc:docMk/>
            <pc:sldMk cId="2138592913" sldId="286"/>
            <ac:spMk id="18" creationId="{4832C666-7912-F75F-4C84-21A023EAC64E}"/>
          </ac:spMkLst>
        </pc:spChg>
        <pc:spChg chg="add mod">
          <ac:chgData name="Miloš Radosavljević (Милош Радосављевић)" userId="fe0a91ec-7451-4ed5-94f6-25f721d7c915" providerId="ADAL" clId="{7C10B884-D42A-40A7-A536-C398E47F6157}" dt="2023-08-30T12:43:26.106" v="4544" actId="20577"/>
          <ac:spMkLst>
            <pc:docMk/>
            <pc:sldMk cId="2138592913" sldId="286"/>
            <ac:spMk id="19" creationId="{7EBAA94A-B185-D110-2AFC-1586CFBCA723}"/>
          </ac:spMkLst>
        </pc:spChg>
        <pc:graphicFrameChg chg="add mod modGraphic">
          <ac:chgData name="Miloš Radosavljević (Милош Радосављевић)" userId="fe0a91ec-7451-4ed5-94f6-25f721d7c915" providerId="ADAL" clId="{7C10B884-D42A-40A7-A536-C398E47F6157}" dt="2023-08-30T12:40:56.036" v="4516"/>
          <ac:graphicFrameMkLst>
            <pc:docMk/>
            <pc:sldMk cId="2138592913" sldId="286"/>
            <ac:graphicFrameMk id="5" creationId="{6ACAE0FB-5FA2-77CF-A69E-6B0CAF5FE4B4}"/>
          </ac:graphicFrameMkLst>
        </pc:graphicFrameChg>
        <pc:graphicFrameChg chg="mod modGraphic">
          <ac:chgData name="Miloš Radosavljević (Милош Радосављевић)" userId="fe0a91ec-7451-4ed5-94f6-25f721d7c915" providerId="ADAL" clId="{7C10B884-D42A-40A7-A536-C398E47F6157}" dt="2023-08-30T12:28:40.625" v="4088" actId="1076"/>
          <ac:graphicFrameMkLst>
            <pc:docMk/>
            <pc:sldMk cId="2138592913" sldId="286"/>
            <ac:graphicFrameMk id="6" creationId="{BF867CD4-D1E0-19AC-33EE-7961087E5561}"/>
          </ac:graphicFrameMkLst>
        </pc:graphicFrameChg>
        <pc:graphicFrameChg chg="add mod modGraphic">
          <ac:chgData name="Miloš Radosavljević (Милош Радосављевић)" userId="fe0a91ec-7451-4ed5-94f6-25f721d7c915" providerId="ADAL" clId="{7C10B884-D42A-40A7-A536-C398E47F6157}" dt="2023-08-30T12:40:20.148" v="4435"/>
          <ac:graphicFrameMkLst>
            <pc:docMk/>
            <pc:sldMk cId="2138592913" sldId="286"/>
            <ac:graphicFrameMk id="7" creationId="{8E42668B-AAED-F10C-0BB1-09F9DD4D88C0}"/>
          </ac:graphicFrameMkLst>
        </pc:graphicFrameChg>
        <pc:picChg chg="mod modCrop">
          <ac:chgData name="Miloš Radosavljević (Милош Радосављевић)" userId="fe0a91ec-7451-4ed5-94f6-25f721d7c915" providerId="ADAL" clId="{7C10B884-D42A-40A7-A536-C398E47F6157}" dt="2023-08-30T12:27:27.976" v="4067" actId="14100"/>
          <ac:picMkLst>
            <pc:docMk/>
            <pc:sldMk cId="2138592913" sldId="286"/>
            <ac:picMk id="2" creationId="{CDD9ACBC-B7C7-1E59-6FA9-C66FD141FB7A}"/>
          </ac:picMkLst>
        </pc:picChg>
        <pc:cxnChg chg="add del">
          <ac:chgData name="Miloš Radosavljević (Милош Радосављевић)" userId="fe0a91ec-7451-4ed5-94f6-25f721d7c915" providerId="ADAL" clId="{7C10B884-D42A-40A7-A536-C398E47F6157}" dt="2023-08-30T12:38:28.013" v="4329" actId="11529"/>
          <ac:cxnSpMkLst>
            <pc:docMk/>
            <pc:sldMk cId="2138592913" sldId="286"/>
            <ac:cxnSpMk id="11" creationId="{7F495E54-34AB-B551-CB1C-96D779C9C0C0}"/>
          </ac:cxnSpMkLst>
        </pc:cxnChg>
        <pc:cxnChg chg="add mod">
          <ac:chgData name="Miloš Radosavljević (Милош Радосављевић)" userId="fe0a91ec-7451-4ed5-94f6-25f721d7c915" providerId="ADAL" clId="{7C10B884-D42A-40A7-A536-C398E47F6157}" dt="2023-08-30T12:38:56.561" v="4359" actId="13822"/>
          <ac:cxnSpMkLst>
            <pc:docMk/>
            <pc:sldMk cId="2138592913" sldId="286"/>
            <ac:cxnSpMk id="13" creationId="{326D6310-9CBD-BD86-C7DA-C628836CD89A}"/>
          </ac:cxnSpMkLst>
        </pc:cxnChg>
        <pc:cxnChg chg="add del mod">
          <ac:chgData name="Miloš Radosavljević (Милош Радосављевић)" userId="fe0a91ec-7451-4ed5-94f6-25f721d7c915" providerId="ADAL" clId="{7C10B884-D42A-40A7-A536-C398E47F6157}" dt="2023-08-30T12:39:24.193" v="4363" actId="478"/>
          <ac:cxnSpMkLst>
            <pc:docMk/>
            <pc:sldMk cId="2138592913" sldId="286"/>
            <ac:cxnSpMk id="15" creationId="{0BDC2037-6253-D35A-5E0F-7A497A3E5AC5}"/>
          </ac:cxnSpMkLst>
        </pc:cxnChg>
        <pc:cxnChg chg="add mod">
          <ac:chgData name="Miloš Radosavljević (Милош Радосављевић)" userId="fe0a91ec-7451-4ed5-94f6-25f721d7c915" providerId="ADAL" clId="{7C10B884-D42A-40A7-A536-C398E47F6157}" dt="2023-08-30T12:39:43.470" v="4367" actId="1076"/>
          <ac:cxnSpMkLst>
            <pc:docMk/>
            <pc:sldMk cId="2138592913" sldId="286"/>
            <ac:cxnSpMk id="17" creationId="{A22955A3-B657-7CE6-234A-D920717D2C6E}"/>
          </ac:cxnSpMkLst>
        </pc:cxnChg>
      </pc:sldChg>
    </pc:docChg>
  </pc:docChgLst>
  <pc:docChgLst>
    <pc:chgData name="Philippe de Lagrange" userId="db80d968-2652-49da-975f-d6b3aafd9aec" providerId="ADAL" clId="{BA67AAB8-8D43-4899-BD4B-2C9F9B5804C8}"/>
    <pc:docChg chg="undo custSel modSld">
      <pc:chgData name="Philippe de Lagrange" userId="db80d968-2652-49da-975f-d6b3aafd9aec" providerId="ADAL" clId="{BA67AAB8-8D43-4899-BD4B-2C9F9B5804C8}" dt="2023-07-19T00:46:57.343" v="122" actId="164"/>
      <pc:docMkLst>
        <pc:docMk/>
      </pc:docMkLst>
      <pc:sldChg chg="addSp delSp modSp mod">
        <pc:chgData name="Philippe de Lagrange" userId="db80d968-2652-49da-975f-d6b3aafd9aec" providerId="ADAL" clId="{BA67AAB8-8D43-4899-BD4B-2C9F9B5804C8}" dt="2023-07-19T00:46:57.343" v="122" actId="164"/>
        <pc:sldMkLst>
          <pc:docMk/>
          <pc:sldMk cId="98667314" sldId="262"/>
        </pc:sldMkLst>
        <pc:spChg chg="mod">
          <ac:chgData name="Philippe de Lagrange" userId="db80d968-2652-49da-975f-d6b3aafd9aec" providerId="ADAL" clId="{BA67AAB8-8D43-4899-BD4B-2C9F9B5804C8}" dt="2023-07-19T00:09:35.271" v="31" actId="165"/>
          <ac:spMkLst>
            <pc:docMk/>
            <pc:sldMk cId="98667314" sldId="262"/>
            <ac:spMk id="4" creationId="{F2546DEF-DE4D-688E-E838-50C70969C630}"/>
          </ac:spMkLst>
        </pc:spChg>
        <pc:spChg chg="mod">
          <ac:chgData name="Philippe de Lagrange" userId="db80d968-2652-49da-975f-d6b3aafd9aec" providerId="ADAL" clId="{BA67AAB8-8D43-4899-BD4B-2C9F9B5804C8}" dt="2023-07-19T00:09:35.271" v="31" actId="165"/>
          <ac:spMkLst>
            <pc:docMk/>
            <pc:sldMk cId="98667314" sldId="262"/>
            <ac:spMk id="5" creationId="{FB370A09-B392-3846-F68C-A809DCC366C8}"/>
          </ac:spMkLst>
        </pc:spChg>
        <pc:spChg chg="mod">
          <ac:chgData name="Philippe de Lagrange" userId="db80d968-2652-49da-975f-d6b3aafd9aec" providerId="ADAL" clId="{BA67AAB8-8D43-4899-BD4B-2C9F9B5804C8}" dt="2023-07-19T00:09:35.271" v="31" actId="165"/>
          <ac:spMkLst>
            <pc:docMk/>
            <pc:sldMk cId="98667314" sldId="262"/>
            <ac:spMk id="6" creationId="{16514CF3-D41E-3831-1A4A-04D6706E8EB8}"/>
          </ac:spMkLst>
        </pc:spChg>
        <pc:spChg chg="mod">
          <ac:chgData name="Philippe de Lagrange" userId="db80d968-2652-49da-975f-d6b3aafd9aec" providerId="ADAL" clId="{BA67AAB8-8D43-4899-BD4B-2C9F9B5804C8}" dt="2023-07-19T00:09:35.271" v="31" actId="165"/>
          <ac:spMkLst>
            <pc:docMk/>
            <pc:sldMk cId="98667314" sldId="262"/>
            <ac:spMk id="7" creationId="{9B6539FD-B24A-DFA6-9F45-838DF851A32B}"/>
          </ac:spMkLst>
        </pc:spChg>
        <pc:spChg chg="mod">
          <ac:chgData name="Philippe de Lagrange" userId="db80d968-2652-49da-975f-d6b3aafd9aec" providerId="ADAL" clId="{BA67AAB8-8D43-4899-BD4B-2C9F9B5804C8}" dt="2023-07-19T00:09:35.271" v="31" actId="165"/>
          <ac:spMkLst>
            <pc:docMk/>
            <pc:sldMk cId="98667314" sldId="262"/>
            <ac:spMk id="8" creationId="{6CE424ED-83B0-D9CB-6EFD-ABEEE35F848D}"/>
          </ac:spMkLst>
        </pc:spChg>
        <pc:spChg chg="mod">
          <ac:chgData name="Philippe de Lagrange" userId="db80d968-2652-49da-975f-d6b3aafd9aec" providerId="ADAL" clId="{BA67AAB8-8D43-4899-BD4B-2C9F9B5804C8}" dt="2023-07-19T00:09:35.271" v="31" actId="165"/>
          <ac:spMkLst>
            <pc:docMk/>
            <pc:sldMk cId="98667314" sldId="262"/>
            <ac:spMk id="9" creationId="{B9B310CD-5C70-04BB-0E7E-6DC10B6FF5F8}"/>
          </ac:spMkLst>
        </pc:spChg>
        <pc:spChg chg="mod">
          <ac:chgData name="Philippe de Lagrange" userId="db80d968-2652-49da-975f-d6b3aafd9aec" providerId="ADAL" clId="{BA67AAB8-8D43-4899-BD4B-2C9F9B5804C8}" dt="2023-07-19T00:09:35.271" v="31" actId="165"/>
          <ac:spMkLst>
            <pc:docMk/>
            <pc:sldMk cId="98667314" sldId="262"/>
            <ac:spMk id="10" creationId="{BAA9769A-6257-ED6D-5764-29666BDBB2DA}"/>
          </ac:spMkLst>
        </pc:spChg>
        <pc:spChg chg="mod">
          <ac:chgData name="Philippe de Lagrange" userId="db80d968-2652-49da-975f-d6b3aafd9aec" providerId="ADAL" clId="{BA67AAB8-8D43-4899-BD4B-2C9F9B5804C8}" dt="2023-07-19T00:09:35.271" v="31" actId="165"/>
          <ac:spMkLst>
            <pc:docMk/>
            <pc:sldMk cId="98667314" sldId="262"/>
            <ac:spMk id="11" creationId="{29D95064-2366-EF6F-E51E-D6C1B6D4C649}"/>
          </ac:spMkLst>
        </pc:spChg>
        <pc:spChg chg="mod">
          <ac:chgData name="Philippe de Lagrange" userId="db80d968-2652-49da-975f-d6b3aafd9aec" providerId="ADAL" clId="{BA67AAB8-8D43-4899-BD4B-2C9F9B5804C8}" dt="2023-07-19T00:09:35.271" v="31" actId="165"/>
          <ac:spMkLst>
            <pc:docMk/>
            <pc:sldMk cId="98667314" sldId="262"/>
            <ac:spMk id="12" creationId="{AFEFEC25-DA59-91E8-33E3-34CEBE19FF90}"/>
          </ac:spMkLst>
        </pc:spChg>
        <pc:spChg chg="mod">
          <ac:chgData name="Philippe de Lagrange" userId="db80d968-2652-49da-975f-d6b3aafd9aec" providerId="ADAL" clId="{BA67AAB8-8D43-4899-BD4B-2C9F9B5804C8}" dt="2023-07-19T00:09:35.271" v="31" actId="165"/>
          <ac:spMkLst>
            <pc:docMk/>
            <pc:sldMk cId="98667314" sldId="262"/>
            <ac:spMk id="13" creationId="{84CBFBE2-EC78-C6B3-F172-A7187F22176B}"/>
          </ac:spMkLst>
        </pc:spChg>
        <pc:spChg chg="mod">
          <ac:chgData name="Philippe de Lagrange" userId="db80d968-2652-49da-975f-d6b3aafd9aec" providerId="ADAL" clId="{BA67AAB8-8D43-4899-BD4B-2C9F9B5804C8}" dt="2023-07-19T00:09:35.271" v="31" actId="165"/>
          <ac:spMkLst>
            <pc:docMk/>
            <pc:sldMk cId="98667314" sldId="262"/>
            <ac:spMk id="14" creationId="{E6161F35-D8E6-3FE6-44F7-07EA0E6544B8}"/>
          </ac:spMkLst>
        </pc:spChg>
        <pc:spChg chg="mod">
          <ac:chgData name="Philippe de Lagrange" userId="db80d968-2652-49da-975f-d6b3aafd9aec" providerId="ADAL" clId="{BA67AAB8-8D43-4899-BD4B-2C9F9B5804C8}" dt="2023-07-19T00:09:35.271" v="31" actId="165"/>
          <ac:spMkLst>
            <pc:docMk/>
            <pc:sldMk cId="98667314" sldId="262"/>
            <ac:spMk id="28" creationId="{0FADAE45-3389-E077-CBA7-24CD9C652943}"/>
          </ac:spMkLst>
        </pc:spChg>
        <pc:spChg chg="mod topLvl">
          <ac:chgData name="Philippe de Lagrange" userId="db80d968-2652-49da-975f-d6b3aafd9aec" providerId="ADAL" clId="{BA67AAB8-8D43-4899-BD4B-2C9F9B5804C8}" dt="2023-07-19T00:46:57.343" v="122" actId="164"/>
          <ac:spMkLst>
            <pc:docMk/>
            <pc:sldMk cId="98667314" sldId="262"/>
            <ac:spMk id="29" creationId="{51A6A350-0BF9-4987-AA35-CED83FFE3FE5}"/>
          </ac:spMkLst>
        </pc:spChg>
        <pc:spChg chg="mod">
          <ac:chgData name="Philippe de Lagrange" userId="db80d968-2652-49da-975f-d6b3aafd9aec" providerId="ADAL" clId="{BA67AAB8-8D43-4899-BD4B-2C9F9B5804C8}" dt="2023-07-19T00:09:35.271" v="31" actId="165"/>
          <ac:spMkLst>
            <pc:docMk/>
            <pc:sldMk cId="98667314" sldId="262"/>
            <ac:spMk id="30" creationId="{1AFE99C4-67D8-78D9-418F-E10EF644E94C}"/>
          </ac:spMkLst>
        </pc:spChg>
        <pc:spChg chg="mod topLvl">
          <ac:chgData name="Philippe de Lagrange" userId="db80d968-2652-49da-975f-d6b3aafd9aec" providerId="ADAL" clId="{BA67AAB8-8D43-4899-BD4B-2C9F9B5804C8}" dt="2023-07-19T00:09:35.271" v="31" actId="165"/>
          <ac:spMkLst>
            <pc:docMk/>
            <pc:sldMk cId="98667314" sldId="262"/>
            <ac:spMk id="31" creationId="{72222542-B28C-45C6-5019-CBB2F79CCF51}"/>
          </ac:spMkLst>
        </pc:spChg>
        <pc:spChg chg="mod">
          <ac:chgData name="Philippe de Lagrange" userId="db80d968-2652-49da-975f-d6b3aafd9aec" providerId="ADAL" clId="{BA67AAB8-8D43-4899-BD4B-2C9F9B5804C8}" dt="2023-07-19T00:24:26.891" v="89" actId="165"/>
          <ac:spMkLst>
            <pc:docMk/>
            <pc:sldMk cId="98667314" sldId="262"/>
            <ac:spMk id="74" creationId="{CC5D9FDB-1B57-59F1-5433-7A20BB70FA8C}"/>
          </ac:spMkLst>
        </pc:spChg>
        <pc:spChg chg="mod">
          <ac:chgData name="Philippe de Lagrange" userId="db80d968-2652-49da-975f-d6b3aafd9aec" providerId="ADAL" clId="{BA67AAB8-8D43-4899-BD4B-2C9F9B5804C8}" dt="2023-07-19T00:24:26.891" v="89" actId="165"/>
          <ac:spMkLst>
            <pc:docMk/>
            <pc:sldMk cId="98667314" sldId="262"/>
            <ac:spMk id="75" creationId="{8F70E5BB-1F79-FE4F-342C-F52098C91ED8}"/>
          </ac:spMkLst>
        </pc:spChg>
        <pc:spChg chg="mod">
          <ac:chgData name="Philippe de Lagrange" userId="db80d968-2652-49da-975f-d6b3aafd9aec" providerId="ADAL" clId="{BA67AAB8-8D43-4899-BD4B-2C9F9B5804C8}" dt="2023-07-19T00:24:26.891" v="89" actId="165"/>
          <ac:spMkLst>
            <pc:docMk/>
            <pc:sldMk cId="98667314" sldId="262"/>
            <ac:spMk id="76" creationId="{FA55D5C7-69CB-4BAE-7BC7-DC220BB153D4}"/>
          </ac:spMkLst>
        </pc:spChg>
        <pc:spChg chg="mod">
          <ac:chgData name="Philippe de Lagrange" userId="db80d968-2652-49da-975f-d6b3aafd9aec" providerId="ADAL" clId="{BA67AAB8-8D43-4899-BD4B-2C9F9B5804C8}" dt="2023-07-19T00:24:26.891" v="89" actId="165"/>
          <ac:spMkLst>
            <pc:docMk/>
            <pc:sldMk cId="98667314" sldId="262"/>
            <ac:spMk id="77" creationId="{08AB24F5-35B1-1643-4777-6E7B0C65D19E}"/>
          </ac:spMkLst>
        </pc:spChg>
        <pc:spChg chg="mod">
          <ac:chgData name="Philippe de Lagrange" userId="db80d968-2652-49da-975f-d6b3aafd9aec" providerId="ADAL" clId="{BA67AAB8-8D43-4899-BD4B-2C9F9B5804C8}" dt="2023-07-19T00:24:26.891" v="89" actId="165"/>
          <ac:spMkLst>
            <pc:docMk/>
            <pc:sldMk cId="98667314" sldId="262"/>
            <ac:spMk id="78" creationId="{D0D16CEE-8B79-7C2E-C9AD-2D7296018524}"/>
          </ac:spMkLst>
        </pc:spChg>
        <pc:spChg chg="mod">
          <ac:chgData name="Philippe de Lagrange" userId="db80d968-2652-49da-975f-d6b3aafd9aec" providerId="ADAL" clId="{BA67AAB8-8D43-4899-BD4B-2C9F9B5804C8}" dt="2023-07-19T00:24:26.891" v="89" actId="165"/>
          <ac:spMkLst>
            <pc:docMk/>
            <pc:sldMk cId="98667314" sldId="262"/>
            <ac:spMk id="79" creationId="{EA698140-CBAC-DE3F-902A-8AFBC87E11FA}"/>
          </ac:spMkLst>
        </pc:spChg>
        <pc:spChg chg="mod">
          <ac:chgData name="Philippe de Lagrange" userId="db80d968-2652-49da-975f-d6b3aafd9aec" providerId="ADAL" clId="{BA67AAB8-8D43-4899-BD4B-2C9F9B5804C8}" dt="2023-07-19T00:24:26.891" v="89" actId="165"/>
          <ac:spMkLst>
            <pc:docMk/>
            <pc:sldMk cId="98667314" sldId="262"/>
            <ac:spMk id="85" creationId="{ACF52323-AB6E-76E7-0217-4017DDEBD5E4}"/>
          </ac:spMkLst>
        </pc:spChg>
        <pc:spChg chg="mod">
          <ac:chgData name="Philippe de Lagrange" userId="db80d968-2652-49da-975f-d6b3aafd9aec" providerId="ADAL" clId="{BA67AAB8-8D43-4899-BD4B-2C9F9B5804C8}" dt="2023-07-19T00:24:26.891" v="89" actId="165"/>
          <ac:spMkLst>
            <pc:docMk/>
            <pc:sldMk cId="98667314" sldId="262"/>
            <ac:spMk id="86" creationId="{4566D450-D463-8E43-0163-91E839A731C2}"/>
          </ac:spMkLst>
        </pc:spChg>
        <pc:spChg chg="mod">
          <ac:chgData name="Philippe de Lagrange" userId="db80d968-2652-49da-975f-d6b3aafd9aec" providerId="ADAL" clId="{BA67AAB8-8D43-4899-BD4B-2C9F9B5804C8}" dt="2023-07-19T00:24:26.891" v="89" actId="165"/>
          <ac:spMkLst>
            <pc:docMk/>
            <pc:sldMk cId="98667314" sldId="262"/>
            <ac:spMk id="87" creationId="{F9B1FE77-13D8-633C-E2F0-129FDACDF2A4}"/>
          </ac:spMkLst>
        </pc:spChg>
        <pc:spChg chg="mod">
          <ac:chgData name="Philippe de Lagrange" userId="db80d968-2652-49da-975f-d6b3aafd9aec" providerId="ADAL" clId="{BA67AAB8-8D43-4899-BD4B-2C9F9B5804C8}" dt="2023-07-19T00:24:26.891" v="89" actId="165"/>
          <ac:spMkLst>
            <pc:docMk/>
            <pc:sldMk cId="98667314" sldId="262"/>
            <ac:spMk id="88" creationId="{33157CD1-2D3C-E251-C6E9-6B647E8F600D}"/>
          </ac:spMkLst>
        </pc:spChg>
        <pc:spChg chg="mod">
          <ac:chgData name="Philippe de Lagrange" userId="db80d968-2652-49da-975f-d6b3aafd9aec" providerId="ADAL" clId="{BA67AAB8-8D43-4899-BD4B-2C9F9B5804C8}" dt="2023-07-19T00:24:26.891" v="89" actId="165"/>
          <ac:spMkLst>
            <pc:docMk/>
            <pc:sldMk cId="98667314" sldId="262"/>
            <ac:spMk id="89" creationId="{B55241C0-6B97-2E52-D289-D77D8A0FD6C8}"/>
          </ac:spMkLst>
        </pc:spChg>
        <pc:spChg chg="mod">
          <ac:chgData name="Philippe de Lagrange" userId="db80d968-2652-49da-975f-d6b3aafd9aec" providerId="ADAL" clId="{BA67AAB8-8D43-4899-BD4B-2C9F9B5804C8}" dt="2023-07-19T00:24:26.891" v="89" actId="165"/>
          <ac:spMkLst>
            <pc:docMk/>
            <pc:sldMk cId="98667314" sldId="262"/>
            <ac:spMk id="90" creationId="{FF86D582-A3C2-C181-0A45-DDCD262023C7}"/>
          </ac:spMkLst>
        </pc:spChg>
        <pc:spChg chg="mod">
          <ac:chgData name="Philippe de Lagrange" userId="db80d968-2652-49da-975f-d6b3aafd9aec" providerId="ADAL" clId="{BA67AAB8-8D43-4899-BD4B-2C9F9B5804C8}" dt="2023-07-19T00:24:26.891" v="89" actId="165"/>
          <ac:spMkLst>
            <pc:docMk/>
            <pc:sldMk cId="98667314" sldId="262"/>
            <ac:spMk id="91" creationId="{5ACE46EE-AF9E-C019-7834-CBFA5A2BE48F}"/>
          </ac:spMkLst>
        </pc:spChg>
        <pc:grpChg chg="del">
          <ac:chgData name="Philippe de Lagrange" userId="db80d968-2652-49da-975f-d6b3aafd9aec" providerId="ADAL" clId="{BA67AAB8-8D43-4899-BD4B-2C9F9B5804C8}" dt="2023-07-19T00:09:42.128" v="32" actId="478"/>
          <ac:grpSpMkLst>
            <pc:docMk/>
            <pc:sldMk cId="98667314" sldId="262"/>
            <ac:grpSpMk id="2" creationId="{D9C57113-4DA0-9E21-4207-3F305DCC993F}"/>
          </ac:grpSpMkLst>
        </pc:grpChg>
        <pc:grpChg chg="mod topLvl">
          <ac:chgData name="Philippe de Lagrange" userId="db80d968-2652-49da-975f-d6b3aafd9aec" providerId="ADAL" clId="{BA67AAB8-8D43-4899-BD4B-2C9F9B5804C8}" dt="2023-07-19T00:09:35.271" v="31" actId="165"/>
          <ac:grpSpMkLst>
            <pc:docMk/>
            <pc:sldMk cId="98667314" sldId="262"/>
            <ac:grpSpMk id="3" creationId="{D20BAF33-E9F4-7984-D56C-2B31AAA979EE}"/>
          </ac:grpSpMkLst>
        </pc:grpChg>
        <pc:grpChg chg="del">
          <ac:chgData name="Philippe de Lagrange" userId="db80d968-2652-49da-975f-d6b3aafd9aec" providerId="ADAL" clId="{BA67AAB8-8D43-4899-BD4B-2C9F9B5804C8}" dt="2023-07-19T00:09:35.271" v="31" actId="165"/>
          <ac:grpSpMkLst>
            <pc:docMk/>
            <pc:sldMk cId="98667314" sldId="262"/>
            <ac:grpSpMk id="65" creationId="{FECE6435-EE6F-62D4-C967-CB689B04826E}"/>
          </ac:grpSpMkLst>
        </pc:grpChg>
        <pc:grpChg chg="add mod topLvl">
          <ac:chgData name="Philippe de Lagrange" userId="db80d968-2652-49da-975f-d6b3aafd9aec" providerId="ADAL" clId="{BA67AAB8-8D43-4899-BD4B-2C9F9B5804C8}" dt="2023-07-19T00:46:57.343" v="122" actId="164"/>
          <ac:grpSpMkLst>
            <pc:docMk/>
            <pc:sldMk cId="98667314" sldId="262"/>
            <ac:grpSpMk id="73" creationId="{D9BF22EC-66B1-4CFB-1BAB-C306303640D6}"/>
          </ac:grpSpMkLst>
        </pc:grpChg>
        <pc:grpChg chg="add del mod">
          <ac:chgData name="Philippe de Lagrange" userId="db80d968-2652-49da-975f-d6b3aafd9aec" providerId="ADAL" clId="{BA67AAB8-8D43-4899-BD4B-2C9F9B5804C8}" dt="2023-07-19T00:24:26.891" v="89" actId="165"/>
          <ac:grpSpMkLst>
            <pc:docMk/>
            <pc:sldMk cId="98667314" sldId="262"/>
            <ac:grpSpMk id="92" creationId="{395BF273-AB1C-3EE9-BEA0-303CB591C45B}"/>
          </ac:grpSpMkLst>
        </pc:grpChg>
        <pc:grpChg chg="add mod">
          <ac:chgData name="Philippe de Lagrange" userId="db80d968-2652-49da-975f-d6b3aafd9aec" providerId="ADAL" clId="{BA67AAB8-8D43-4899-BD4B-2C9F9B5804C8}" dt="2023-07-19T00:46:57.343" v="122" actId="164"/>
          <ac:grpSpMkLst>
            <pc:docMk/>
            <pc:sldMk cId="98667314" sldId="262"/>
            <ac:grpSpMk id="93" creationId="{6BEE96C5-8B4F-1393-B50E-498C4A3EA064}"/>
          </ac:grpSpMkLst>
        </pc:gr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D8376B-3308-571D-2F2D-B72A52D7E19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0751874-0B92-D4C2-1257-FABDA40D3CC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B55AB1F-B46C-B97A-6795-3639BD316E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BAC522-575C-479A-878A-BF48AD8992FF}" type="datetimeFigureOut">
              <a:rPr lang="en-US" smtClean="0"/>
              <a:t>8/30/2023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4D1A106-311E-ABDB-8D20-8586E81D58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0F88363-3BDB-55C0-7578-CBD4E80E07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057A53-49A8-4263-8318-96F94DCBF1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217058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2D63A3-7518-F7BF-1777-90D1982DF2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CB32F18-9E53-A7C1-2CE3-40071E19574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A205370-5EC3-2F6A-8F74-E6D9ABECCC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BAC522-575C-479A-878A-BF48AD8992FF}" type="datetimeFigureOut">
              <a:rPr lang="en-US" smtClean="0"/>
              <a:t>8/30/2023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D0ABA55-DA04-5407-4152-B095684CE8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78C822D-8CE0-596D-53E8-9686A2756B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057A53-49A8-4263-8318-96F94DCBF1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8315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5128B7C4-7CD2-8D18-9B3E-3B7B33989CA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944DF3D-4A3C-E61C-C93D-74D6807B31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C403BCE-0E41-60D7-2B00-AB6A8AC7BD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BAC522-575C-479A-878A-BF48AD8992FF}" type="datetimeFigureOut">
              <a:rPr lang="en-US" smtClean="0"/>
              <a:t>8/30/2023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1502441-EA92-47E7-076C-6469D9929D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6DC8F6C-C1E7-A3AD-B2CD-B4B7337A6E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057A53-49A8-4263-8318-96F94DCBF1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64010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F86C6FC-B9BA-DA2C-804E-BABC5E88D0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F176495-6E4F-2CE7-FE79-03F99F8BFF9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96EA60B-FCA9-B167-D913-3F26CD76CE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BAC522-575C-479A-878A-BF48AD8992FF}" type="datetimeFigureOut">
              <a:rPr lang="en-US" smtClean="0"/>
              <a:t>8/30/2023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12FC25C-EBB6-7DE9-ED86-ADD51012F8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E7733A4-5A4A-4319-0AD7-CFEDD92F43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057A53-49A8-4263-8318-96F94DCBF1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4085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3E5256-6C9E-C849-6AE3-F844B4D312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37CA2C1-77FC-1E5A-9E14-8C52792741C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D07AE1-88A5-D398-2ADE-BE17B4756E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BAC522-575C-479A-878A-BF48AD8992FF}" type="datetimeFigureOut">
              <a:rPr lang="en-US" smtClean="0"/>
              <a:t>8/30/2023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61C1170-2318-4009-BDDA-61802AB904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6CF10D0-0293-160F-66B8-D5FC3CCC27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057A53-49A8-4263-8318-96F94DCBF1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30314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1A4583-0404-DF46-4296-7FA8F3FA16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63AE3E-547C-DF3F-C3D0-50D7D5806FB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FD1AC18-1B56-4860-193D-42C29EE9C08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D200569-FB0E-1E3C-A095-F7680084A0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BAC522-575C-479A-878A-BF48AD8992FF}" type="datetimeFigureOut">
              <a:rPr lang="en-US" smtClean="0"/>
              <a:t>8/30/2023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E65BD82-0FF1-9778-CFF9-66F8315B10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076688E-D428-5708-148C-5CE7D8417A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057A53-49A8-4263-8318-96F94DCBF1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75728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0BDC58-E703-C1B8-70CA-042763BFEF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9C3A273-9711-25FC-8E76-4D26F0ECA90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D3B1381-AE96-D782-011D-3C361B3606E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00E855A-36FD-D104-9CA9-B18E90DFC06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A951B0C-7624-A40D-E73A-FA4E20052A1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70EC7CE-63EF-F091-13E9-A2002B193F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BAC522-575C-479A-878A-BF48AD8992FF}" type="datetimeFigureOut">
              <a:rPr lang="en-US" smtClean="0"/>
              <a:t>8/30/2023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3609267-CA59-E2A3-35F9-CAF58E840F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1A550DC-FFD4-89FD-F62E-EFBFE7D576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057A53-49A8-4263-8318-96F94DCBF1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61513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D2D26E-679F-F7AE-E261-D156B32830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1FA4C27-FB0C-A1B4-2438-998F5928D0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BAC522-575C-479A-878A-BF48AD8992FF}" type="datetimeFigureOut">
              <a:rPr lang="en-US" smtClean="0"/>
              <a:t>8/30/2023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40B16F9-3B89-D82E-9071-5F596A8829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295F461-ADF6-0743-9EAA-6AA28227AA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057A53-49A8-4263-8318-96F94DCBF1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63576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BBEDD56-7348-E1EC-0FB0-5030911E06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BAC522-575C-479A-878A-BF48AD8992FF}" type="datetimeFigureOut">
              <a:rPr lang="en-US" smtClean="0"/>
              <a:t>8/30/2023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011D0AD-9972-CBAA-0A47-75DD1E251F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5A754D2-D890-DCCE-4BBF-E2BE9143A4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057A53-49A8-4263-8318-96F94DCBF1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2259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682F2B-573E-0CFB-0EF5-F7882914AD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736A618-04C4-98CA-FCDD-15BD5B6E356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78F5CA0-ECB1-2B27-BF3B-BA5CB0DEF2B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626CEB9-E92B-66FC-A397-9E9F31A51D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BAC522-575C-479A-878A-BF48AD8992FF}" type="datetimeFigureOut">
              <a:rPr lang="en-US" smtClean="0"/>
              <a:t>8/30/2023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740374F-9776-C2DE-C86D-B60D4DF72C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1F9D6E9-738E-FD43-ED2F-ADD7502D71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057A53-49A8-4263-8318-96F94DCBF1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00492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81389E-D428-318D-5839-4066F6BB8A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E650FB9-51A8-0D6F-72D0-49043080044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6E985E3-E342-EF28-9504-AB38958C521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B9465EA-C7D7-E1BE-666E-6D0184F06C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BAC522-575C-479A-878A-BF48AD8992FF}" type="datetimeFigureOut">
              <a:rPr lang="en-US" smtClean="0"/>
              <a:t>8/30/2023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043DAF6-F1D8-108F-CC49-55A0532FF1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131C8BE-D87E-8DCC-C36B-CCA14A0456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057A53-49A8-4263-8318-96F94DCBF1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23087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3ABAF33C-DF50-81AF-FFA0-CCB1028469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F07C53E-3E00-865C-012D-83F67186D95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F0F063F-751A-A90B-5BAB-3388FFBED67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BAC522-575C-479A-878A-BF48AD8992FF}" type="datetimeFigureOut">
              <a:rPr lang="en-US" smtClean="0"/>
              <a:t>8/30/2023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C7F38BB-58D8-57B3-4944-DCE61D21152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3B3173F-8B0A-10D7-4ABB-377C0E1C9F6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057A53-49A8-4263-8318-96F94DCBF1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0032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png"/><Relationship Id="rId4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sv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svg"/><Relationship Id="rId7" Type="http://schemas.openxmlformats.org/officeDocument/2006/relationships/image" Target="../media/image230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0.png"/><Relationship Id="rId5" Type="http://schemas.openxmlformats.org/officeDocument/2006/relationships/image" Target="../media/image26.svg"/><Relationship Id="rId4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close up of a person's eye&#10;&#10;Description automatically generated with medium confidence">
            <a:extLst>
              <a:ext uri="{FF2B5EF4-FFF2-40B4-BE49-F238E27FC236}">
                <a16:creationId xmlns:a16="http://schemas.microsoft.com/office/drawing/2014/main" id="{0BF8555D-4354-FEAF-7AD7-0B17AB8638E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94921" y="1878728"/>
            <a:ext cx="3600000" cy="3600000"/>
          </a:xfrm>
          <a:prstGeom prst="rect">
            <a:avLst/>
          </a:prstGeom>
        </p:spPr>
      </p:pic>
      <p:pic>
        <p:nvPicPr>
          <p:cNvPr id="7" name="Picture 6" descr="A picture containing blurry&#10;&#10;Description automatically generated">
            <a:extLst>
              <a:ext uri="{FF2B5EF4-FFF2-40B4-BE49-F238E27FC236}">
                <a16:creationId xmlns:a16="http://schemas.microsoft.com/office/drawing/2014/main" id="{9F17CB1F-C0B5-4BED-BD5E-BC147B171AE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7081" y="1878728"/>
            <a:ext cx="3600000" cy="360000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D6D8E67B-F53A-DC81-9AEB-9AE47468EF12}"/>
              </a:ext>
            </a:extLst>
          </p:cNvPr>
          <p:cNvSpPr/>
          <p:nvPr/>
        </p:nvSpPr>
        <p:spPr>
          <a:xfrm>
            <a:off x="3983407" y="3175868"/>
            <a:ext cx="180000" cy="180000"/>
          </a:xfrm>
          <a:prstGeom prst="rect">
            <a:avLst/>
          </a:prstGeom>
          <a:noFill/>
          <a:ln w="28575">
            <a:solidFill>
              <a:schemeClr val="bg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320E501-13EE-B890-2B71-3F0BA9C97683}"/>
              </a:ext>
            </a:extLst>
          </p:cNvPr>
          <p:cNvSpPr txBox="1"/>
          <p:nvPr/>
        </p:nvSpPr>
        <p:spPr>
          <a:xfrm>
            <a:off x="8998612" y="4708756"/>
            <a:ext cx="527388" cy="2462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fr-FR" sz="16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el-GR" sz="16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μ</a:t>
            </a:r>
            <a:r>
              <a:rPr lang="fr-FR" sz="16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endParaRPr lang="en-US" sz="160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1473209F-8A69-DEFD-15FB-C0BC9153090D}"/>
              </a:ext>
            </a:extLst>
          </p:cNvPr>
          <p:cNvGrpSpPr/>
          <p:nvPr/>
        </p:nvGrpSpPr>
        <p:grpSpPr>
          <a:xfrm>
            <a:off x="9131610" y="5101309"/>
            <a:ext cx="364417" cy="108000"/>
            <a:chOff x="8967305" y="5158023"/>
            <a:chExt cx="364417" cy="108000"/>
          </a:xfrm>
        </p:grpSpPr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D67331B6-C226-2605-1681-75523E2D2D52}"/>
                </a:ext>
              </a:extLst>
            </p:cNvPr>
            <p:cNvCxnSpPr>
              <a:cxnSpLocks/>
            </p:cNvCxnSpPr>
            <p:nvPr/>
          </p:nvCxnSpPr>
          <p:spPr>
            <a:xfrm>
              <a:off x="8971722" y="5212023"/>
              <a:ext cx="360000" cy="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3CDB1398-FC6B-CB79-33FF-1A7C6D8873C9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8913305" y="5212023"/>
              <a:ext cx="108000" cy="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260390B0-7A48-CDE5-E674-358F906286DB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9277722" y="5212023"/>
              <a:ext cx="108000" cy="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9" name="TextBox 18">
            <a:extLst>
              <a:ext uri="{FF2B5EF4-FFF2-40B4-BE49-F238E27FC236}">
                <a16:creationId xmlns:a16="http://schemas.microsoft.com/office/drawing/2014/main" id="{8421AAD0-F4D1-7D51-015B-A6A12AB7991E}"/>
              </a:ext>
            </a:extLst>
          </p:cNvPr>
          <p:cNvSpPr txBox="1"/>
          <p:nvPr/>
        </p:nvSpPr>
        <p:spPr>
          <a:xfrm>
            <a:off x="5102774" y="4759611"/>
            <a:ext cx="629981" cy="2462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fr-FR" sz="16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100 μm</a:t>
            </a:r>
            <a:endParaRPr lang="en-US" sz="160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F62ADDBC-F205-18DF-2AAF-8C98FDF3F305}"/>
              </a:ext>
            </a:extLst>
          </p:cNvPr>
          <p:cNvGrpSpPr/>
          <p:nvPr/>
        </p:nvGrpSpPr>
        <p:grpSpPr>
          <a:xfrm>
            <a:off x="5523885" y="5091253"/>
            <a:ext cx="180000" cy="108000"/>
            <a:chOff x="8967305" y="5158023"/>
            <a:chExt cx="364417" cy="108000"/>
          </a:xfrm>
        </p:grpSpPr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A351E70E-0E71-B75A-A344-ABE8AE0D1A39}"/>
                </a:ext>
              </a:extLst>
            </p:cNvPr>
            <p:cNvCxnSpPr>
              <a:cxnSpLocks/>
            </p:cNvCxnSpPr>
            <p:nvPr/>
          </p:nvCxnSpPr>
          <p:spPr>
            <a:xfrm>
              <a:off x="8971722" y="5212023"/>
              <a:ext cx="360000" cy="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08D88821-FA26-C39A-2846-41D35EFD69E7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8913305" y="5212023"/>
              <a:ext cx="108000" cy="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34152FA3-820A-9339-B7A0-AD86C368A15F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9277722" y="5212023"/>
              <a:ext cx="108000" cy="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3007123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" name="Group 39">
            <a:extLst>
              <a:ext uri="{FF2B5EF4-FFF2-40B4-BE49-F238E27FC236}">
                <a16:creationId xmlns:a16="http://schemas.microsoft.com/office/drawing/2014/main" id="{314FE8DF-D97B-226C-2EC7-0F66A6ED7851}"/>
              </a:ext>
            </a:extLst>
          </p:cNvPr>
          <p:cNvGrpSpPr/>
          <p:nvPr/>
        </p:nvGrpSpPr>
        <p:grpSpPr>
          <a:xfrm>
            <a:off x="3936942" y="2510975"/>
            <a:ext cx="4318115" cy="1836050"/>
            <a:chOff x="1778000" y="1708611"/>
            <a:chExt cx="4318115" cy="1836050"/>
          </a:xfrm>
        </p:grpSpPr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424118F9-8499-12E3-085E-6C3C1D5D4227}"/>
                </a:ext>
              </a:extLst>
            </p:cNvPr>
            <p:cNvSpPr/>
            <p:nvPr/>
          </p:nvSpPr>
          <p:spPr>
            <a:xfrm>
              <a:off x="1778000" y="1713024"/>
              <a:ext cx="1632407" cy="1649934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21" name="Group 20">
              <a:extLst>
                <a:ext uri="{FF2B5EF4-FFF2-40B4-BE49-F238E27FC236}">
                  <a16:creationId xmlns:a16="http://schemas.microsoft.com/office/drawing/2014/main" id="{84C18EEA-7581-F611-A5C5-1037A5207DCF}"/>
                </a:ext>
              </a:extLst>
            </p:cNvPr>
            <p:cNvGrpSpPr/>
            <p:nvPr/>
          </p:nvGrpSpPr>
          <p:grpSpPr>
            <a:xfrm>
              <a:off x="3846011" y="2661370"/>
              <a:ext cx="1324936" cy="883291"/>
              <a:chOff x="3458713" y="2798802"/>
              <a:chExt cx="679414" cy="452943"/>
            </a:xfrm>
          </p:grpSpPr>
          <p:cxnSp>
            <p:nvCxnSpPr>
              <p:cNvPr id="7" name="Straight Connector 6">
                <a:extLst>
                  <a:ext uri="{FF2B5EF4-FFF2-40B4-BE49-F238E27FC236}">
                    <a16:creationId xmlns:a16="http://schemas.microsoft.com/office/drawing/2014/main" id="{AEACBCCA-2CE9-2CCA-29C4-8D66184DD91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458713" y="2913850"/>
                <a:ext cx="679414" cy="0"/>
              </a:xfrm>
              <a:prstGeom prst="line">
                <a:avLst/>
              </a:prstGeom>
              <a:ln w="12700">
                <a:solidFill>
                  <a:schemeClr val="tx1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" name="Straight Connector 7">
                <a:extLst>
                  <a:ext uri="{FF2B5EF4-FFF2-40B4-BE49-F238E27FC236}">
                    <a16:creationId xmlns:a16="http://schemas.microsoft.com/office/drawing/2014/main" id="{7D1B00A2-82B7-27A0-8646-CEEA710E340A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 flipH="1">
                <a:off x="3355065" y="3025274"/>
                <a:ext cx="452943" cy="0"/>
              </a:xfrm>
              <a:prstGeom prst="line">
                <a:avLst/>
              </a:prstGeom>
              <a:ln w="12700">
                <a:solidFill>
                  <a:schemeClr val="tx1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" name="Straight Connector 8">
                <a:extLst>
                  <a:ext uri="{FF2B5EF4-FFF2-40B4-BE49-F238E27FC236}">
                    <a16:creationId xmlns:a16="http://schemas.microsoft.com/office/drawing/2014/main" id="{23BE3C0B-A0DA-1A30-B996-1D52CB3FB24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458713" y="3140321"/>
                <a:ext cx="679414" cy="0"/>
              </a:xfrm>
              <a:prstGeom prst="line">
                <a:avLst/>
              </a:prstGeom>
              <a:ln w="12700">
                <a:solidFill>
                  <a:schemeClr val="tx1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Straight Connector 9">
                <a:extLst>
                  <a:ext uri="{FF2B5EF4-FFF2-40B4-BE49-F238E27FC236}">
                    <a16:creationId xmlns:a16="http://schemas.microsoft.com/office/drawing/2014/main" id="{45DEF3CE-4261-70CB-41F0-A711C96C7473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 flipH="1">
                <a:off x="3580366" y="3025274"/>
                <a:ext cx="452943" cy="0"/>
              </a:xfrm>
              <a:prstGeom prst="line">
                <a:avLst/>
              </a:prstGeom>
              <a:ln w="12700">
                <a:solidFill>
                  <a:schemeClr val="tx1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Straight Connector 10">
                <a:extLst>
                  <a:ext uri="{FF2B5EF4-FFF2-40B4-BE49-F238E27FC236}">
                    <a16:creationId xmlns:a16="http://schemas.microsoft.com/office/drawing/2014/main" id="{48967B98-FA2F-4BA9-80DB-0DEED79EC5D3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 flipH="1">
                <a:off x="3808007" y="3025274"/>
                <a:ext cx="452943" cy="0"/>
              </a:xfrm>
              <a:prstGeom prst="line">
                <a:avLst/>
              </a:prstGeom>
              <a:ln w="12700">
                <a:solidFill>
                  <a:schemeClr val="tx1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2" name="Rectangle 11">
                <a:extLst>
                  <a:ext uri="{FF2B5EF4-FFF2-40B4-BE49-F238E27FC236}">
                    <a16:creationId xmlns:a16="http://schemas.microsoft.com/office/drawing/2014/main" id="{5E775EBA-30C5-0D6E-B0C2-91FCF7234F2D}"/>
                  </a:ext>
                </a:extLst>
              </p:cNvPr>
              <p:cNvSpPr/>
              <p:nvPr/>
            </p:nvSpPr>
            <p:spPr>
              <a:xfrm>
                <a:off x="3581536" y="2913850"/>
                <a:ext cx="225301" cy="226471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" name="Rectangle 12">
                <a:extLst>
                  <a:ext uri="{FF2B5EF4-FFF2-40B4-BE49-F238E27FC236}">
                    <a16:creationId xmlns:a16="http://schemas.microsoft.com/office/drawing/2014/main" id="{5D11D1C1-CF0F-57AD-8214-B87A54ECEF12}"/>
                  </a:ext>
                </a:extLst>
              </p:cNvPr>
              <p:cNvSpPr/>
              <p:nvPr/>
            </p:nvSpPr>
            <p:spPr>
              <a:xfrm>
                <a:off x="3806837" y="2913850"/>
                <a:ext cx="227641" cy="226471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cxnSp>
          <p:nvCxnSpPr>
            <p:cNvPr id="14" name="Straight Arrow Connector 13">
              <a:extLst>
                <a:ext uri="{FF2B5EF4-FFF2-40B4-BE49-F238E27FC236}">
                  <a16:creationId xmlns:a16="http://schemas.microsoft.com/office/drawing/2014/main" id="{5B5C5BA4-51D8-882B-4315-A75D8B6078AB}"/>
                </a:ext>
              </a:extLst>
            </p:cNvPr>
            <p:cNvCxnSpPr>
              <a:cxnSpLocks/>
            </p:cNvCxnSpPr>
            <p:nvPr/>
          </p:nvCxnSpPr>
          <p:spPr>
            <a:xfrm>
              <a:off x="2483633" y="2235185"/>
              <a:ext cx="1710503" cy="800749"/>
            </a:xfrm>
            <a:prstGeom prst="straightConnector1">
              <a:avLst/>
            </a:prstGeom>
            <a:ln>
              <a:solidFill>
                <a:schemeClr val="tx1"/>
              </a:solidFill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15EF8AFC-A845-CA8C-5C0D-EF15A7EF9C8D}"/>
                </a:ext>
              </a:extLst>
            </p:cNvPr>
            <p:cNvSpPr/>
            <p:nvPr/>
          </p:nvSpPr>
          <p:spPr>
            <a:xfrm>
              <a:off x="2155692" y="2060653"/>
              <a:ext cx="439200" cy="439200"/>
            </a:xfrm>
            <a:prstGeom prst="rect">
              <a:avLst/>
            </a:prstGeom>
            <a:noFill/>
            <a:ln>
              <a:solidFill>
                <a:schemeClr val="tx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7" name="Straight Arrow Connector 16">
              <a:extLst>
                <a:ext uri="{FF2B5EF4-FFF2-40B4-BE49-F238E27FC236}">
                  <a16:creationId xmlns:a16="http://schemas.microsoft.com/office/drawing/2014/main" id="{99ED3936-9EFA-3A52-45E6-7B7C6C49A088}"/>
                </a:ext>
              </a:extLst>
            </p:cNvPr>
            <p:cNvCxnSpPr>
              <a:cxnSpLocks/>
            </p:cNvCxnSpPr>
            <p:nvPr/>
          </p:nvCxnSpPr>
          <p:spPr>
            <a:xfrm>
              <a:off x="2980599" y="3030107"/>
              <a:ext cx="1741555" cy="180359"/>
            </a:xfrm>
            <a:prstGeom prst="straightConnector1">
              <a:avLst/>
            </a:prstGeom>
            <a:ln>
              <a:solidFill>
                <a:schemeClr val="tx1"/>
              </a:solidFill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8AEF0329-06AD-7083-1582-4B3577D98891}"/>
                </a:ext>
              </a:extLst>
            </p:cNvPr>
            <p:cNvSpPr txBox="1"/>
            <p:nvPr/>
          </p:nvSpPr>
          <p:spPr>
            <a:xfrm>
              <a:off x="2348519" y="1708611"/>
              <a:ext cx="705881" cy="215444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r>
                <a:rPr lang="en-US" sz="1400">
                  <a:latin typeface="Times New Roman" panose="02020603050405020304" pitchFamily="18" charset="0"/>
                  <a:cs typeface="Times New Roman" panose="02020603050405020304" pitchFamily="18" charset="0"/>
                </a:rPr>
                <a:t>P</a:t>
              </a:r>
              <a:r>
                <a:rPr lang="en-US" sz="14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attern</a:t>
              </a:r>
              <a:endParaRPr lang="en-US" sz="14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8C29B9D6-DFAF-EC7E-6636-3B631B222901}"/>
                </a:ext>
              </a:extLst>
            </p:cNvPr>
            <p:cNvSpPr txBox="1"/>
            <p:nvPr/>
          </p:nvSpPr>
          <p:spPr>
            <a:xfrm>
              <a:off x="5200017" y="2997766"/>
              <a:ext cx="896098" cy="169277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r>
                <a:rPr lang="fr-FR" sz="1100">
                  <a:latin typeface="Times New Roman" panose="02020603050405020304" pitchFamily="18" charset="0"/>
                  <a:cs typeface="Times New Roman" panose="02020603050405020304" pitchFamily="18" charset="0"/>
                </a:rPr>
                <a:t>Image b</a:t>
              </a:r>
              <a:r>
                <a:rPr lang="en-US" sz="1100">
                  <a:latin typeface="Times New Roman" panose="02020603050405020304" pitchFamily="18" charset="0"/>
                  <a:cs typeface="Times New Roman" panose="02020603050405020304" pitchFamily="18" charset="0"/>
                </a:rPr>
                <a:t>locks</a:t>
              </a:r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020E2B8A-5AEF-C990-02D4-BAC7772E10BE}"/>
                </a:ext>
              </a:extLst>
            </p:cNvPr>
            <p:cNvSpPr/>
            <p:nvPr/>
          </p:nvSpPr>
          <p:spPr>
            <a:xfrm>
              <a:off x="2760999" y="2810507"/>
              <a:ext cx="439200" cy="439200"/>
            </a:xfrm>
            <a:prstGeom prst="rect">
              <a:avLst/>
            </a:prstGeom>
            <a:noFill/>
            <a:ln>
              <a:solidFill>
                <a:schemeClr val="tx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E25C4BCC-4B6F-E17F-1C85-D0221FCAEC58}"/>
                </a:ext>
              </a:extLst>
            </p:cNvPr>
            <p:cNvSpPr txBox="1"/>
            <p:nvPr/>
          </p:nvSpPr>
          <p:spPr>
            <a:xfrm>
              <a:off x="3707271" y="1882873"/>
              <a:ext cx="1056035" cy="169277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r>
                <a:rPr lang="en-US" sz="1100">
                  <a:latin typeface="Times New Roman" panose="02020603050405020304" pitchFamily="18" charset="0"/>
                  <a:cs typeface="Times New Roman" panose="02020603050405020304" pitchFamily="18" charset="0"/>
                </a:rPr>
                <a:t>Random window</a:t>
              </a:r>
            </a:p>
          </p:txBody>
        </p:sp>
        <p:sp>
          <p:nvSpPr>
            <p:cNvPr id="38" name="Freeform: Shape 37">
              <a:extLst>
                <a:ext uri="{FF2B5EF4-FFF2-40B4-BE49-F238E27FC236}">
                  <a16:creationId xmlns:a16="http://schemas.microsoft.com/office/drawing/2014/main" id="{F21216E1-AA48-211A-AF40-33089B1027F9}"/>
                </a:ext>
              </a:extLst>
            </p:cNvPr>
            <p:cNvSpPr/>
            <p:nvPr/>
          </p:nvSpPr>
          <p:spPr>
            <a:xfrm>
              <a:off x="2606040" y="1971040"/>
              <a:ext cx="1046480" cy="254000"/>
            </a:xfrm>
            <a:custGeom>
              <a:avLst/>
              <a:gdLst>
                <a:gd name="connsiteX0" fmla="*/ 1046480 w 1046480"/>
                <a:gd name="connsiteY0" fmla="*/ 0 h 254000"/>
                <a:gd name="connsiteX1" fmla="*/ 467360 w 1046480"/>
                <a:gd name="connsiteY1" fmla="*/ 81280 h 254000"/>
                <a:gd name="connsiteX2" fmla="*/ 0 w 1046480"/>
                <a:gd name="connsiteY2" fmla="*/ 254000 h 254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46480" h="254000">
                  <a:moveTo>
                    <a:pt x="1046480" y="0"/>
                  </a:moveTo>
                  <a:cubicBezTo>
                    <a:pt x="844126" y="19473"/>
                    <a:pt x="641773" y="38947"/>
                    <a:pt x="467360" y="81280"/>
                  </a:cubicBezTo>
                  <a:cubicBezTo>
                    <a:pt x="292947" y="123613"/>
                    <a:pt x="146473" y="188806"/>
                    <a:pt x="0" y="254000"/>
                  </a:cubicBezTo>
                </a:path>
              </a:pathLst>
            </a:custGeom>
            <a:ln>
              <a:prstDash val="dash"/>
              <a:headEnd type="none" w="med" len="med"/>
              <a:tailEnd type="triangl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: Shape 38">
              <a:extLst>
                <a:ext uri="{FF2B5EF4-FFF2-40B4-BE49-F238E27FC236}">
                  <a16:creationId xmlns:a16="http://schemas.microsoft.com/office/drawing/2014/main" id="{A9F5BC06-6115-EE43-6FE4-8B311ED06132}"/>
                </a:ext>
              </a:extLst>
            </p:cNvPr>
            <p:cNvSpPr/>
            <p:nvPr/>
          </p:nvSpPr>
          <p:spPr>
            <a:xfrm>
              <a:off x="2998370" y="1976120"/>
              <a:ext cx="623670" cy="792480"/>
            </a:xfrm>
            <a:custGeom>
              <a:avLst/>
              <a:gdLst>
                <a:gd name="connsiteX0" fmla="*/ 623670 w 623670"/>
                <a:gd name="connsiteY0" fmla="*/ 0 h 792480"/>
                <a:gd name="connsiteX1" fmla="*/ 75030 w 623670"/>
                <a:gd name="connsiteY1" fmla="*/ 370840 h 792480"/>
                <a:gd name="connsiteX2" fmla="*/ 19150 w 623670"/>
                <a:gd name="connsiteY2" fmla="*/ 792480 h 7924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23670" h="792480">
                  <a:moveTo>
                    <a:pt x="623670" y="0"/>
                  </a:moveTo>
                  <a:cubicBezTo>
                    <a:pt x="399726" y="119380"/>
                    <a:pt x="175783" y="238760"/>
                    <a:pt x="75030" y="370840"/>
                  </a:cubicBezTo>
                  <a:cubicBezTo>
                    <a:pt x="-25723" y="502920"/>
                    <a:pt x="-3287" y="647700"/>
                    <a:pt x="19150" y="792480"/>
                  </a:cubicBezTo>
                </a:path>
              </a:pathLst>
            </a:custGeom>
            <a:ln>
              <a:prstDash val="dash"/>
              <a:headEnd type="none" w="med" len="med"/>
              <a:tailEnd type="triangl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94951528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45FA031-75D7-47B7-4A07-36EA8D11F16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69035" y="1016082"/>
            <a:ext cx="3292147" cy="25200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985167FE-8185-60A8-77E5-4A2232C95D7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523632" y="1016082"/>
            <a:ext cx="3243008" cy="25200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1B523FEA-7E0A-915D-8A5B-19031F0EBB9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329091" y="1016082"/>
            <a:ext cx="3193874" cy="25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95632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close up of a carpet&#10;&#10;Description automatically generated with low confidence">
            <a:extLst>
              <a:ext uri="{FF2B5EF4-FFF2-40B4-BE49-F238E27FC236}">
                <a16:creationId xmlns:a16="http://schemas.microsoft.com/office/drawing/2014/main" id="{53AB3D5A-884F-3BE2-07D5-41772DAF547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1384" y="1775633"/>
            <a:ext cx="4408977" cy="3306733"/>
          </a:xfrm>
          <a:prstGeom prst="rect">
            <a:avLst/>
          </a:prstGeom>
        </p:spPr>
      </p:pic>
      <p:pic>
        <p:nvPicPr>
          <p:cNvPr id="3" name="Picture 2" descr="Background pattern&#10;&#10;Description automatically generated">
            <a:extLst>
              <a:ext uri="{FF2B5EF4-FFF2-40B4-BE49-F238E27FC236}">
                <a16:creationId xmlns:a16="http://schemas.microsoft.com/office/drawing/2014/main" id="{333E633E-4749-744D-84E1-90B34675D99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77354" y="1775633"/>
            <a:ext cx="4408977" cy="3306733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B3241504-8654-693D-D244-BF4DFB253E63}"/>
              </a:ext>
            </a:extLst>
          </p:cNvPr>
          <p:cNvSpPr txBox="1"/>
          <p:nvPr/>
        </p:nvSpPr>
        <p:spPr>
          <a:xfrm>
            <a:off x="2479060" y="4506241"/>
            <a:ext cx="1413623" cy="276999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ctr"/>
            <a:r>
              <a:rPr lang="en-US" b="1" noProof="1">
                <a:solidFill>
                  <a:schemeClr val="bg1"/>
                </a:solidFill>
              </a:rPr>
              <a:t>window = 1/4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1E378DC-9674-D803-DC7D-30451AB69A96}"/>
              </a:ext>
            </a:extLst>
          </p:cNvPr>
          <p:cNvSpPr txBox="1"/>
          <p:nvPr/>
        </p:nvSpPr>
        <p:spPr>
          <a:xfrm>
            <a:off x="8064291" y="4505725"/>
            <a:ext cx="1435102" cy="276999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ctr"/>
            <a:r>
              <a:rPr lang="en-US" b="1" noProof="1">
                <a:solidFill>
                  <a:schemeClr val="bg1"/>
                </a:solidFill>
              </a:rPr>
              <a:t>window = 1/2</a:t>
            </a:r>
          </a:p>
        </p:txBody>
      </p:sp>
      <p:pic>
        <p:nvPicPr>
          <p:cNvPr id="6" name="Picture 5" descr="A picture containing fabric&#10;&#10;Description automatically generated">
            <a:extLst>
              <a:ext uri="{FF2B5EF4-FFF2-40B4-BE49-F238E27FC236}">
                <a16:creationId xmlns:a16="http://schemas.microsoft.com/office/drawing/2014/main" id="{F038CFBA-165C-CEBF-FF50-ADDBB707599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79057" y="3196902"/>
            <a:ext cx="609600" cy="6096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B76CE3E-96C7-6B20-88CF-DA3E1C33E0B3}"/>
              </a:ext>
            </a:extLst>
          </p:cNvPr>
          <p:cNvSpPr txBox="1"/>
          <p:nvPr/>
        </p:nvSpPr>
        <p:spPr>
          <a:xfrm>
            <a:off x="5585524" y="3908759"/>
            <a:ext cx="796665" cy="430887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ctr"/>
            <a:r>
              <a:rPr lang="fr-FR" sz="1400" err="1">
                <a:solidFill>
                  <a:schemeClr val="tx1"/>
                </a:solidFill>
              </a:rPr>
              <a:t>same</a:t>
            </a:r>
            <a:r>
              <a:rPr lang="fr-FR" sz="1400"/>
              <a:t> pattern</a:t>
            </a:r>
            <a:endParaRPr lang="en-US" sz="1400"/>
          </a:p>
        </p:txBody>
      </p: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7BE4ABC9-5411-17A9-1829-638430981BDF}"/>
              </a:ext>
            </a:extLst>
          </p:cNvPr>
          <p:cNvCxnSpPr>
            <a:cxnSpLocks/>
          </p:cNvCxnSpPr>
          <p:nvPr/>
        </p:nvCxnSpPr>
        <p:spPr>
          <a:xfrm flipH="1" flipV="1">
            <a:off x="5534709" y="2920879"/>
            <a:ext cx="288696" cy="158032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0D1C2029-D75E-94E8-F4EA-7AF9004CFB34}"/>
              </a:ext>
            </a:extLst>
          </p:cNvPr>
          <p:cNvCxnSpPr>
            <a:cxnSpLocks/>
          </p:cNvCxnSpPr>
          <p:nvPr/>
        </p:nvCxnSpPr>
        <p:spPr>
          <a:xfrm flipV="1">
            <a:off x="6096000" y="2915247"/>
            <a:ext cx="288696" cy="158032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4997487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3" name="Group 62">
            <a:extLst>
              <a:ext uri="{FF2B5EF4-FFF2-40B4-BE49-F238E27FC236}">
                <a16:creationId xmlns:a16="http://schemas.microsoft.com/office/drawing/2014/main" id="{5EEA243D-1516-1C90-C520-5C2C37F70B80}"/>
              </a:ext>
            </a:extLst>
          </p:cNvPr>
          <p:cNvGrpSpPr/>
          <p:nvPr/>
        </p:nvGrpSpPr>
        <p:grpSpPr>
          <a:xfrm>
            <a:off x="2619679" y="2330080"/>
            <a:ext cx="6707661" cy="1098920"/>
            <a:chOff x="2491324" y="2766768"/>
            <a:chExt cx="6707661" cy="1098920"/>
          </a:xfrm>
        </p:grpSpPr>
        <p:grpSp>
          <p:nvGrpSpPr>
            <p:cNvPr id="69" name="Group 68">
              <a:extLst>
                <a:ext uri="{FF2B5EF4-FFF2-40B4-BE49-F238E27FC236}">
                  <a16:creationId xmlns:a16="http://schemas.microsoft.com/office/drawing/2014/main" id="{585A933A-08F3-47A7-2C93-6946BC375A5B}"/>
                </a:ext>
              </a:extLst>
            </p:cNvPr>
            <p:cNvGrpSpPr/>
            <p:nvPr/>
          </p:nvGrpSpPr>
          <p:grpSpPr>
            <a:xfrm>
              <a:off x="2581323" y="3470244"/>
              <a:ext cx="5760000" cy="180000"/>
              <a:chOff x="1688571" y="1672200"/>
              <a:chExt cx="5760000" cy="180000"/>
            </a:xfrm>
          </p:grpSpPr>
          <p:sp>
            <p:nvSpPr>
              <p:cNvPr id="70" name="Rectangle 69">
                <a:extLst>
                  <a:ext uri="{FF2B5EF4-FFF2-40B4-BE49-F238E27FC236}">
                    <a16:creationId xmlns:a16="http://schemas.microsoft.com/office/drawing/2014/main" id="{876A08D1-74C8-BCF9-DE4A-661CF6CD3D06}"/>
                  </a:ext>
                </a:extLst>
              </p:cNvPr>
              <p:cNvSpPr/>
              <p:nvPr/>
            </p:nvSpPr>
            <p:spPr>
              <a:xfrm>
                <a:off x="1688571" y="1672200"/>
                <a:ext cx="180000" cy="18000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1" name="Rectangle 70">
                <a:extLst>
                  <a:ext uri="{FF2B5EF4-FFF2-40B4-BE49-F238E27FC236}">
                    <a16:creationId xmlns:a16="http://schemas.microsoft.com/office/drawing/2014/main" id="{DACDCFD2-3657-CCAA-7625-9FF0270BA62C}"/>
                  </a:ext>
                </a:extLst>
              </p:cNvPr>
              <p:cNvSpPr/>
              <p:nvPr/>
            </p:nvSpPr>
            <p:spPr>
              <a:xfrm>
                <a:off x="1868571" y="1672200"/>
                <a:ext cx="180000" cy="180000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2" name="Rectangle 71">
                <a:extLst>
                  <a:ext uri="{FF2B5EF4-FFF2-40B4-BE49-F238E27FC236}">
                    <a16:creationId xmlns:a16="http://schemas.microsoft.com/office/drawing/2014/main" id="{E247FF90-A662-D778-E24D-D77540A4A20E}"/>
                  </a:ext>
                </a:extLst>
              </p:cNvPr>
              <p:cNvSpPr/>
              <p:nvPr/>
            </p:nvSpPr>
            <p:spPr>
              <a:xfrm>
                <a:off x="2048571" y="1672200"/>
                <a:ext cx="180000" cy="18000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3" name="Rectangle 72">
                <a:extLst>
                  <a:ext uri="{FF2B5EF4-FFF2-40B4-BE49-F238E27FC236}">
                    <a16:creationId xmlns:a16="http://schemas.microsoft.com/office/drawing/2014/main" id="{011C2E26-0D8E-68D0-1961-FC9A86B36AC9}"/>
                  </a:ext>
                </a:extLst>
              </p:cNvPr>
              <p:cNvSpPr/>
              <p:nvPr/>
            </p:nvSpPr>
            <p:spPr>
              <a:xfrm>
                <a:off x="2228571" y="1672200"/>
                <a:ext cx="180000" cy="18000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4" name="Rectangle 73">
                <a:extLst>
                  <a:ext uri="{FF2B5EF4-FFF2-40B4-BE49-F238E27FC236}">
                    <a16:creationId xmlns:a16="http://schemas.microsoft.com/office/drawing/2014/main" id="{EB52D917-F3F8-3C43-4B71-565844F00608}"/>
                  </a:ext>
                </a:extLst>
              </p:cNvPr>
              <p:cNvSpPr/>
              <p:nvPr/>
            </p:nvSpPr>
            <p:spPr>
              <a:xfrm>
                <a:off x="2408571" y="1672200"/>
                <a:ext cx="180000" cy="18000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5" name="Rectangle 74">
                <a:extLst>
                  <a:ext uri="{FF2B5EF4-FFF2-40B4-BE49-F238E27FC236}">
                    <a16:creationId xmlns:a16="http://schemas.microsoft.com/office/drawing/2014/main" id="{F323B192-4925-3BA0-519D-3EE8D06EADF9}"/>
                  </a:ext>
                </a:extLst>
              </p:cNvPr>
              <p:cNvSpPr/>
              <p:nvPr/>
            </p:nvSpPr>
            <p:spPr>
              <a:xfrm>
                <a:off x="2588571" y="1672200"/>
                <a:ext cx="180000" cy="18000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>
                <a:extLst>
                  <a:ext uri="{FF2B5EF4-FFF2-40B4-BE49-F238E27FC236}">
                    <a16:creationId xmlns:a16="http://schemas.microsoft.com/office/drawing/2014/main" id="{9F61A429-0C34-A209-E183-79159AE2B0AD}"/>
                  </a:ext>
                </a:extLst>
              </p:cNvPr>
              <p:cNvSpPr/>
              <p:nvPr/>
            </p:nvSpPr>
            <p:spPr>
              <a:xfrm>
                <a:off x="2768571" y="1672200"/>
                <a:ext cx="180000" cy="18000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>
                <a:extLst>
                  <a:ext uri="{FF2B5EF4-FFF2-40B4-BE49-F238E27FC236}">
                    <a16:creationId xmlns:a16="http://schemas.microsoft.com/office/drawing/2014/main" id="{6E8EBDBC-D1DE-927C-F420-05FA2FC79601}"/>
                  </a:ext>
                </a:extLst>
              </p:cNvPr>
              <p:cNvSpPr/>
              <p:nvPr/>
            </p:nvSpPr>
            <p:spPr>
              <a:xfrm>
                <a:off x="2948571" y="1672200"/>
                <a:ext cx="180000" cy="18000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8" name="Rectangle 77">
                <a:extLst>
                  <a:ext uri="{FF2B5EF4-FFF2-40B4-BE49-F238E27FC236}">
                    <a16:creationId xmlns:a16="http://schemas.microsoft.com/office/drawing/2014/main" id="{438DC7B3-8978-E5C7-D38A-A9EAE1E50CA0}"/>
                  </a:ext>
                </a:extLst>
              </p:cNvPr>
              <p:cNvSpPr/>
              <p:nvPr/>
            </p:nvSpPr>
            <p:spPr>
              <a:xfrm>
                <a:off x="3128571" y="1672200"/>
                <a:ext cx="180000" cy="18000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9" name="Rectangle 78">
                <a:extLst>
                  <a:ext uri="{FF2B5EF4-FFF2-40B4-BE49-F238E27FC236}">
                    <a16:creationId xmlns:a16="http://schemas.microsoft.com/office/drawing/2014/main" id="{89A222CB-001F-A6EE-370D-4D4EB8A1B70D}"/>
                  </a:ext>
                </a:extLst>
              </p:cNvPr>
              <p:cNvSpPr/>
              <p:nvPr/>
            </p:nvSpPr>
            <p:spPr>
              <a:xfrm>
                <a:off x="3308571" y="1672200"/>
                <a:ext cx="180000" cy="18000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0" name="Rectangle 79">
                <a:extLst>
                  <a:ext uri="{FF2B5EF4-FFF2-40B4-BE49-F238E27FC236}">
                    <a16:creationId xmlns:a16="http://schemas.microsoft.com/office/drawing/2014/main" id="{53907653-3C36-DD5C-77A6-08150743F35D}"/>
                  </a:ext>
                </a:extLst>
              </p:cNvPr>
              <p:cNvSpPr/>
              <p:nvPr/>
            </p:nvSpPr>
            <p:spPr>
              <a:xfrm>
                <a:off x="3488571" y="1672200"/>
                <a:ext cx="180000" cy="18000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1" name="Rectangle 80">
                <a:extLst>
                  <a:ext uri="{FF2B5EF4-FFF2-40B4-BE49-F238E27FC236}">
                    <a16:creationId xmlns:a16="http://schemas.microsoft.com/office/drawing/2014/main" id="{E5318817-6A2C-D869-0C34-D41C5BF1BE10}"/>
                  </a:ext>
                </a:extLst>
              </p:cNvPr>
              <p:cNvSpPr/>
              <p:nvPr/>
            </p:nvSpPr>
            <p:spPr>
              <a:xfrm>
                <a:off x="3668571" y="1672200"/>
                <a:ext cx="180000" cy="18000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2" name="Rectangle 81">
                <a:extLst>
                  <a:ext uri="{FF2B5EF4-FFF2-40B4-BE49-F238E27FC236}">
                    <a16:creationId xmlns:a16="http://schemas.microsoft.com/office/drawing/2014/main" id="{5E10D412-0EA5-BCAE-C024-97C3C0FBE882}"/>
                  </a:ext>
                </a:extLst>
              </p:cNvPr>
              <p:cNvSpPr/>
              <p:nvPr/>
            </p:nvSpPr>
            <p:spPr>
              <a:xfrm>
                <a:off x="3848571" y="1672200"/>
                <a:ext cx="180000" cy="18000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3" name="Rectangle 82">
                <a:extLst>
                  <a:ext uri="{FF2B5EF4-FFF2-40B4-BE49-F238E27FC236}">
                    <a16:creationId xmlns:a16="http://schemas.microsoft.com/office/drawing/2014/main" id="{27EA8722-9501-A22C-0B4F-43146D74E77B}"/>
                  </a:ext>
                </a:extLst>
              </p:cNvPr>
              <p:cNvSpPr/>
              <p:nvPr/>
            </p:nvSpPr>
            <p:spPr>
              <a:xfrm>
                <a:off x="4028571" y="1672200"/>
                <a:ext cx="180000" cy="18000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4" name="Rectangle 83">
                <a:extLst>
                  <a:ext uri="{FF2B5EF4-FFF2-40B4-BE49-F238E27FC236}">
                    <a16:creationId xmlns:a16="http://schemas.microsoft.com/office/drawing/2014/main" id="{7BEC41A9-02E7-9AA7-E6BA-3B489B5E43CB}"/>
                  </a:ext>
                </a:extLst>
              </p:cNvPr>
              <p:cNvSpPr/>
              <p:nvPr/>
            </p:nvSpPr>
            <p:spPr>
              <a:xfrm>
                <a:off x="4208571" y="1672200"/>
                <a:ext cx="180000" cy="18000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5" name="Rectangle 84">
                <a:extLst>
                  <a:ext uri="{FF2B5EF4-FFF2-40B4-BE49-F238E27FC236}">
                    <a16:creationId xmlns:a16="http://schemas.microsoft.com/office/drawing/2014/main" id="{801D5F4D-0E97-0C8E-67EC-1DD2CE72D57A}"/>
                  </a:ext>
                </a:extLst>
              </p:cNvPr>
              <p:cNvSpPr/>
              <p:nvPr/>
            </p:nvSpPr>
            <p:spPr>
              <a:xfrm>
                <a:off x="4388571" y="1672200"/>
                <a:ext cx="180000" cy="18000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6" name="Rectangle 85">
                <a:extLst>
                  <a:ext uri="{FF2B5EF4-FFF2-40B4-BE49-F238E27FC236}">
                    <a16:creationId xmlns:a16="http://schemas.microsoft.com/office/drawing/2014/main" id="{98FB75AC-FDB8-C6F3-1AF7-FBA8AA5393CF}"/>
                  </a:ext>
                </a:extLst>
              </p:cNvPr>
              <p:cNvSpPr/>
              <p:nvPr/>
            </p:nvSpPr>
            <p:spPr>
              <a:xfrm>
                <a:off x="4568571" y="1672200"/>
                <a:ext cx="180000" cy="18000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7" name="Rectangle 86">
                <a:extLst>
                  <a:ext uri="{FF2B5EF4-FFF2-40B4-BE49-F238E27FC236}">
                    <a16:creationId xmlns:a16="http://schemas.microsoft.com/office/drawing/2014/main" id="{63FBEC33-B18F-EFBE-2A64-47B3BE200F6C}"/>
                  </a:ext>
                </a:extLst>
              </p:cNvPr>
              <p:cNvSpPr/>
              <p:nvPr/>
            </p:nvSpPr>
            <p:spPr>
              <a:xfrm>
                <a:off x="4748571" y="1672200"/>
                <a:ext cx="180000" cy="18000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8" name="Rectangle 87">
                <a:extLst>
                  <a:ext uri="{FF2B5EF4-FFF2-40B4-BE49-F238E27FC236}">
                    <a16:creationId xmlns:a16="http://schemas.microsoft.com/office/drawing/2014/main" id="{F50C3358-F948-06E1-4E00-268B1CB1C1A4}"/>
                  </a:ext>
                </a:extLst>
              </p:cNvPr>
              <p:cNvSpPr/>
              <p:nvPr/>
            </p:nvSpPr>
            <p:spPr>
              <a:xfrm>
                <a:off x="4928571" y="1672200"/>
                <a:ext cx="180000" cy="18000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9" name="Rectangle 88">
                <a:extLst>
                  <a:ext uri="{FF2B5EF4-FFF2-40B4-BE49-F238E27FC236}">
                    <a16:creationId xmlns:a16="http://schemas.microsoft.com/office/drawing/2014/main" id="{17C97C2C-7216-2563-EBE5-A2DDF3419716}"/>
                  </a:ext>
                </a:extLst>
              </p:cNvPr>
              <p:cNvSpPr/>
              <p:nvPr/>
            </p:nvSpPr>
            <p:spPr>
              <a:xfrm>
                <a:off x="5108571" y="1672200"/>
                <a:ext cx="180000" cy="18000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0" name="Rectangle 89">
                <a:extLst>
                  <a:ext uri="{FF2B5EF4-FFF2-40B4-BE49-F238E27FC236}">
                    <a16:creationId xmlns:a16="http://schemas.microsoft.com/office/drawing/2014/main" id="{D95FBB6E-F490-9C52-AFE0-3A6DE93117E4}"/>
                  </a:ext>
                </a:extLst>
              </p:cNvPr>
              <p:cNvSpPr/>
              <p:nvPr/>
            </p:nvSpPr>
            <p:spPr>
              <a:xfrm>
                <a:off x="5288571" y="1672200"/>
                <a:ext cx="180000" cy="18000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1" name="Rectangle 90">
                <a:extLst>
                  <a:ext uri="{FF2B5EF4-FFF2-40B4-BE49-F238E27FC236}">
                    <a16:creationId xmlns:a16="http://schemas.microsoft.com/office/drawing/2014/main" id="{B8DEEBA6-075F-A21C-F026-FDE77AA6619F}"/>
                  </a:ext>
                </a:extLst>
              </p:cNvPr>
              <p:cNvSpPr/>
              <p:nvPr/>
            </p:nvSpPr>
            <p:spPr>
              <a:xfrm>
                <a:off x="5468571" y="1672200"/>
                <a:ext cx="180000" cy="18000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2" name="Rectangle 91">
                <a:extLst>
                  <a:ext uri="{FF2B5EF4-FFF2-40B4-BE49-F238E27FC236}">
                    <a16:creationId xmlns:a16="http://schemas.microsoft.com/office/drawing/2014/main" id="{95698871-98D0-DFCF-13B5-47A6D42A215A}"/>
                  </a:ext>
                </a:extLst>
              </p:cNvPr>
              <p:cNvSpPr/>
              <p:nvPr/>
            </p:nvSpPr>
            <p:spPr>
              <a:xfrm>
                <a:off x="5648571" y="1672200"/>
                <a:ext cx="180000" cy="18000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3" name="Rectangle 92">
                <a:extLst>
                  <a:ext uri="{FF2B5EF4-FFF2-40B4-BE49-F238E27FC236}">
                    <a16:creationId xmlns:a16="http://schemas.microsoft.com/office/drawing/2014/main" id="{8E543765-AC11-407A-BFA8-67E0E75C95D6}"/>
                  </a:ext>
                </a:extLst>
              </p:cNvPr>
              <p:cNvSpPr/>
              <p:nvPr/>
            </p:nvSpPr>
            <p:spPr>
              <a:xfrm>
                <a:off x="5828571" y="1672200"/>
                <a:ext cx="180000" cy="18000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4" name="Rectangle 93">
                <a:extLst>
                  <a:ext uri="{FF2B5EF4-FFF2-40B4-BE49-F238E27FC236}">
                    <a16:creationId xmlns:a16="http://schemas.microsoft.com/office/drawing/2014/main" id="{F96EF4F0-AE03-7D1E-7E00-1E4476F4A75D}"/>
                  </a:ext>
                </a:extLst>
              </p:cNvPr>
              <p:cNvSpPr/>
              <p:nvPr/>
            </p:nvSpPr>
            <p:spPr>
              <a:xfrm>
                <a:off x="6008571" y="1672200"/>
                <a:ext cx="180000" cy="18000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5" name="Rectangle 94">
                <a:extLst>
                  <a:ext uri="{FF2B5EF4-FFF2-40B4-BE49-F238E27FC236}">
                    <a16:creationId xmlns:a16="http://schemas.microsoft.com/office/drawing/2014/main" id="{56F557C5-C49C-AD1F-54CC-288A7A89969E}"/>
                  </a:ext>
                </a:extLst>
              </p:cNvPr>
              <p:cNvSpPr/>
              <p:nvPr/>
            </p:nvSpPr>
            <p:spPr>
              <a:xfrm>
                <a:off x="6188571" y="1672200"/>
                <a:ext cx="180000" cy="18000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6" name="Rectangle 95">
                <a:extLst>
                  <a:ext uri="{FF2B5EF4-FFF2-40B4-BE49-F238E27FC236}">
                    <a16:creationId xmlns:a16="http://schemas.microsoft.com/office/drawing/2014/main" id="{8693D038-2064-05F0-5585-AA6D59BEB9E9}"/>
                  </a:ext>
                </a:extLst>
              </p:cNvPr>
              <p:cNvSpPr/>
              <p:nvPr/>
            </p:nvSpPr>
            <p:spPr>
              <a:xfrm>
                <a:off x="6368571" y="1672200"/>
                <a:ext cx="180000" cy="18000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7" name="Rectangle 96">
                <a:extLst>
                  <a:ext uri="{FF2B5EF4-FFF2-40B4-BE49-F238E27FC236}">
                    <a16:creationId xmlns:a16="http://schemas.microsoft.com/office/drawing/2014/main" id="{DC74E509-2208-64ED-FCAF-65FB008E1B4A}"/>
                  </a:ext>
                </a:extLst>
              </p:cNvPr>
              <p:cNvSpPr/>
              <p:nvPr/>
            </p:nvSpPr>
            <p:spPr>
              <a:xfrm>
                <a:off x="6548571" y="1672200"/>
                <a:ext cx="180000" cy="18000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8" name="Rectangle 97">
                <a:extLst>
                  <a:ext uri="{FF2B5EF4-FFF2-40B4-BE49-F238E27FC236}">
                    <a16:creationId xmlns:a16="http://schemas.microsoft.com/office/drawing/2014/main" id="{D7CAEC64-0B97-2BC3-A04E-E6AF9B6E01A2}"/>
                  </a:ext>
                </a:extLst>
              </p:cNvPr>
              <p:cNvSpPr/>
              <p:nvPr/>
            </p:nvSpPr>
            <p:spPr>
              <a:xfrm>
                <a:off x="6728571" y="1672200"/>
                <a:ext cx="180000" cy="18000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9" name="Rectangle 98">
                <a:extLst>
                  <a:ext uri="{FF2B5EF4-FFF2-40B4-BE49-F238E27FC236}">
                    <a16:creationId xmlns:a16="http://schemas.microsoft.com/office/drawing/2014/main" id="{967EF21E-6162-C150-ECDE-0ECB8CBED078}"/>
                  </a:ext>
                </a:extLst>
              </p:cNvPr>
              <p:cNvSpPr/>
              <p:nvPr/>
            </p:nvSpPr>
            <p:spPr>
              <a:xfrm>
                <a:off x="6908571" y="1672200"/>
                <a:ext cx="180000" cy="180000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0" name="Rectangle 99">
                <a:extLst>
                  <a:ext uri="{FF2B5EF4-FFF2-40B4-BE49-F238E27FC236}">
                    <a16:creationId xmlns:a16="http://schemas.microsoft.com/office/drawing/2014/main" id="{DAA69F8E-A993-DD97-AAB3-441B3DB038AA}"/>
                  </a:ext>
                </a:extLst>
              </p:cNvPr>
              <p:cNvSpPr/>
              <p:nvPr/>
            </p:nvSpPr>
            <p:spPr>
              <a:xfrm>
                <a:off x="7088571" y="1672200"/>
                <a:ext cx="180000" cy="18000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1" name="Rectangle 100">
                <a:extLst>
                  <a:ext uri="{FF2B5EF4-FFF2-40B4-BE49-F238E27FC236}">
                    <a16:creationId xmlns:a16="http://schemas.microsoft.com/office/drawing/2014/main" id="{5BEC3435-4D1C-4A93-6CE0-728C97A64F48}"/>
                  </a:ext>
                </a:extLst>
              </p:cNvPr>
              <p:cNvSpPr/>
              <p:nvPr/>
            </p:nvSpPr>
            <p:spPr>
              <a:xfrm>
                <a:off x="7268571" y="1672200"/>
                <a:ext cx="180000" cy="18000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102" name="TextBox 101">
              <a:extLst>
                <a:ext uri="{FF2B5EF4-FFF2-40B4-BE49-F238E27FC236}">
                  <a16:creationId xmlns:a16="http://schemas.microsoft.com/office/drawing/2014/main" id="{891864AF-934A-9239-15ED-359972F9CB89}"/>
                </a:ext>
              </a:extLst>
            </p:cNvPr>
            <p:cNvSpPr txBox="1"/>
            <p:nvPr/>
          </p:nvSpPr>
          <p:spPr>
            <a:xfrm>
              <a:off x="8158133" y="3650244"/>
              <a:ext cx="180000" cy="215444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pPr algn="ctr"/>
              <a:r>
                <a:rPr lang="en-US" sz="1400">
                  <a:latin typeface="Times New Roman" panose="02020603050405020304" pitchFamily="18" charset="0"/>
                  <a:cs typeface="Times New Roman" panose="02020603050405020304" pitchFamily="18" charset="0"/>
                </a:rPr>
                <a:t>0</a:t>
              </a:r>
            </a:p>
          </p:txBody>
        </p:sp>
        <p:sp>
          <p:nvSpPr>
            <p:cNvPr id="103" name="TextBox 102">
              <a:extLst>
                <a:ext uri="{FF2B5EF4-FFF2-40B4-BE49-F238E27FC236}">
                  <a16:creationId xmlns:a16="http://schemas.microsoft.com/office/drawing/2014/main" id="{8720B080-1069-753C-62C2-E17EDBDC9D61}"/>
                </a:ext>
              </a:extLst>
            </p:cNvPr>
            <p:cNvSpPr txBox="1"/>
            <p:nvPr/>
          </p:nvSpPr>
          <p:spPr>
            <a:xfrm>
              <a:off x="2491324" y="3650244"/>
              <a:ext cx="359999" cy="215444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pPr algn="ctr"/>
              <a:r>
                <a:rPr lang="en-US" sz="1400">
                  <a:latin typeface="Times New Roman" panose="02020603050405020304" pitchFamily="18" charset="0"/>
                  <a:cs typeface="Times New Roman" panose="02020603050405020304" pitchFamily="18" charset="0"/>
                </a:rPr>
                <a:t>31</a:t>
              </a:r>
            </a:p>
          </p:txBody>
        </p:sp>
        <p:cxnSp>
          <p:nvCxnSpPr>
            <p:cNvPr id="107" name="Straight Arrow Connector 53">
              <a:extLst>
                <a:ext uri="{FF2B5EF4-FFF2-40B4-BE49-F238E27FC236}">
                  <a16:creationId xmlns:a16="http://schemas.microsoft.com/office/drawing/2014/main" id="{C7390AD4-B7DE-6DA9-F678-56B717A55C87}"/>
                </a:ext>
              </a:extLst>
            </p:cNvPr>
            <p:cNvCxnSpPr>
              <a:cxnSpLocks/>
              <a:stCxn id="71" idx="0"/>
              <a:endCxn id="148" idx="2"/>
            </p:cNvCxnSpPr>
            <p:nvPr/>
          </p:nvCxnSpPr>
          <p:spPr>
            <a:xfrm rot="5400000" flipH="1" flipV="1">
              <a:off x="5019584" y="778507"/>
              <a:ext cx="523476" cy="4859999"/>
            </a:xfrm>
            <a:prstGeom prst="bentConnector2">
              <a:avLst/>
            </a:prstGeom>
            <a:solidFill>
              <a:schemeClr val="bg1"/>
            </a:solidFill>
            <a:ln>
              <a:solidFill>
                <a:schemeClr val="tx1"/>
              </a:solidFill>
              <a:headEnd type="none" w="med" len="med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108" name="TextBox 107">
              <a:extLst>
                <a:ext uri="{FF2B5EF4-FFF2-40B4-BE49-F238E27FC236}">
                  <a16:creationId xmlns:a16="http://schemas.microsoft.com/office/drawing/2014/main" id="{8F6FA4C0-7DD1-E6D4-4FBF-723F4B241AC8}"/>
                </a:ext>
              </a:extLst>
            </p:cNvPr>
            <p:cNvSpPr txBox="1"/>
            <p:nvPr/>
          </p:nvSpPr>
          <p:spPr>
            <a:xfrm>
              <a:off x="8336933" y="3192197"/>
              <a:ext cx="862052" cy="215444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pPr algn="ctr"/>
              <a:r>
                <a:rPr lang="en-US" sz="1400">
                  <a:latin typeface="Times New Roman" panose="02020603050405020304" pitchFamily="18" charset="0"/>
                  <a:cs typeface="Times New Roman" panose="02020603050405020304" pitchFamily="18" charset="0"/>
                </a:rPr>
                <a:t>Left shift</a:t>
              </a:r>
            </a:p>
          </p:txBody>
        </p:sp>
        <p:cxnSp>
          <p:nvCxnSpPr>
            <p:cNvPr id="109" name="Straight Arrow Connector 57">
              <a:extLst>
                <a:ext uri="{FF2B5EF4-FFF2-40B4-BE49-F238E27FC236}">
                  <a16:creationId xmlns:a16="http://schemas.microsoft.com/office/drawing/2014/main" id="{69390DA8-9212-BF48-B3B9-B3A05602CB80}"/>
                </a:ext>
              </a:extLst>
            </p:cNvPr>
            <p:cNvCxnSpPr>
              <a:cxnSpLocks/>
              <a:stCxn id="148" idx="6"/>
              <a:endCxn id="108" idx="0"/>
            </p:cNvCxnSpPr>
            <p:nvPr/>
          </p:nvCxnSpPr>
          <p:spPr>
            <a:xfrm>
              <a:off x="8071322" y="2946768"/>
              <a:ext cx="696637" cy="245429"/>
            </a:xfrm>
            <a:prstGeom prst="bentConnector2">
              <a:avLst/>
            </a:prstGeom>
            <a:solidFill>
              <a:schemeClr val="bg1"/>
            </a:solidFill>
            <a:ln>
              <a:solidFill>
                <a:schemeClr val="tx1"/>
              </a:solidFill>
              <a:headEnd type="none" w="med" len="med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10" name="Straight Arrow Connector 109">
              <a:extLst>
                <a:ext uri="{FF2B5EF4-FFF2-40B4-BE49-F238E27FC236}">
                  <a16:creationId xmlns:a16="http://schemas.microsoft.com/office/drawing/2014/main" id="{191A8450-FE53-4D1F-EDE9-44C8CB638680}"/>
                </a:ext>
              </a:extLst>
            </p:cNvPr>
            <p:cNvCxnSpPr>
              <a:cxnSpLocks/>
              <a:stCxn id="99" idx="0"/>
              <a:endCxn id="148" idx="4"/>
            </p:cNvCxnSpPr>
            <p:nvPr/>
          </p:nvCxnSpPr>
          <p:spPr>
            <a:xfrm flipH="1" flipV="1">
              <a:off x="7891322" y="3126768"/>
              <a:ext cx="1" cy="343476"/>
            </a:xfrm>
            <a:prstGeom prst="straightConnector1">
              <a:avLst/>
            </a:prstGeom>
            <a:solidFill>
              <a:schemeClr val="bg1"/>
            </a:solidFill>
            <a:ln>
              <a:solidFill>
                <a:schemeClr val="tx1"/>
              </a:solidFill>
              <a:headEnd type="none" w="med" len="med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11" name="Straight Arrow Connector 57">
              <a:extLst>
                <a:ext uri="{FF2B5EF4-FFF2-40B4-BE49-F238E27FC236}">
                  <a16:creationId xmlns:a16="http://schemas.microsoft.com/office/drawing/2014/main" id="{81A705C5-4F9F-6AC4-7837-DA0A268910DB}"/>
                </a:ext>
              </a:extLst>
            </p:cNvPr>
            <p:cNvCxnSpPr>
              <a:cxnSpLocks/>
              <a:stCxn id="108" idx="2"/>
              <a:endCxn id="101" idx="3"/>
            </p:cNvCxnSpPr>
            <p:nvPr/>
          </p:nvCxnSpPr>
          <p:spPr>
            <a:xfrm rot="5400000">
              <a:off x="8478340" y="3270624"/>
              <a:ext cx="152603" cy="426636"/>
            </a:xfrm>
            <a:prstGeom prst="bentConnector2">
              <a:avLst/>
            </a:prstGeom>
            <a:solidFill>
              <a:schemeClr val="bg1"/>
            </a:solidFill>
            <a:ln>
              <a:solidFill>
                <a:schemeClr val="tx1"/>
              </a:solidFill>
              <a:headEnd type="none" w="med" len="med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grpSp>
          <p:nvGrpSpPr>
            <p:cNvPr id="147" name="Group 146">
              <a:extLst>
                <a:ext uri="{FF2B5EF4-FFF2-40B4-BE49-F238E27FC236}">
                  <a16:creationId xmlns:a16="http://schemas.microsoft.com/office/drawing/2014/main" id="{4C32742B-9584-CA3D-B49C-BF593E6513BF}"/>
                </a:ext>
              </a:extLst>
            </p:cNvPr>
            <p:cNvGrpSpPr/>
            <p:nvPr/>
          </p:nvGrpSpPr>
          <p:grpSpPr>
            <a:xfrm>
              <a:off x="7711322" y="2766768"/>
              <a:ext cx="360000" cy="360000"/>
              <a:chOff x="2851323" y="885537"/>
              <a:chExt cx="360000" cy="360000"/>
            </a:xfrm>
          </p:grpSpPr>
          <p:sp>
            <p:nvSpPr>
              <p:cNvPr id="148" name="Oval 147">
                <a:extLst>
                  <a:ext uri="{FF2B5EF4-FFF2-40B4-BE49-F238E27FC236}">
                    <a16:creationId xmlns:a16="http://schemas.microsoft.com/office/drawing/2014/main" id="{417DFC97-13F1-0991-E9A9-D118F2CA2F79}"/>
                  </a:ext>
                </a:extLst>
              </p:cNvPr>
              <p:cNvSpPr/>
              <p:nvPr/>
            </p:nvSpPr>
            <p:spPr>
              <a:xfrm>
                <a:off x="2851323" y="885537"/>
                <a:ext cx="360000" cy="360000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149" name="Group 148">
                <a:extLst>
                  <a:ext uri="{FF2B5EF4-FFF2-40B4-BE49-F238E27FC236}">
                    <a16:creationId xmlns:a16="http://schemas.microsoft.com/office/drawing/2014/main" id="{F6459214-9C7F-4FEC-826E-9C1070E33A6D}"/>
                  </a:ext>
                </a:extLst>
              </p:cNvPr>
              <p:cNvGrpSpPr/>
              <p:nvPr/>
            </p:nvGrpSpPr>
            <p:grpSpPr>
              <a:xfrm>
                <a:off x="2905108" y="939322"/>
                <a:ext cx="252430" cy="252430"/>
                <a:chOff x="2851323" y="885537"/>
                <a:chExt cx="360000" cy="360000"/>
              </a:xfrm>
            </p:grpSpPr>
            <p:cxnSp>
              <p:nvCxnSpPr>
                <p:cNvPr id="150" name="Straight Connector 149">
                  <a:extLst>
                    <a:ext uri="{FF2B5EF4-FFF2-40B4-BE49-F238E27FC236}">
                      <a16:creationId xmlns:a16="http://schemas.microsoft.com/office/drawing/2014/main" id="{E6235760-6374-44DD-AE03-E681E9AAA63C}"/>
                    </a:ext>
                  </a:extLst>
                </p:cNvPr>
                <p:cNvCxnSpPr>
                  <a:cxnSpLocks/>
                  <a:stCxn id="148" idx="2"/>
                  <a:endCxn id="148" idx="6"/>
                </p:cNvCxnSpPr>
                <p:nvPr/>
              </p:nvCxnSpPr>
              <p:spPr>
                <a:xfrm>
                  <a:off x="2851323" y="1065537"/>
                  <a:ext cx="360000" cy="0"/>
                </a:xfrm>
                <a:prstGeom prst="line">
                  <a:avLst/>
                </a:prstGeom>
                <a:solidFill>
                  <a:schemeClr val="bg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cxnSp>
              <p:nvCxnSpPr>
                <p:cNvPr id="151" name="Straight Connector 150">
                  <a:extLst>
                    <a:ext uri="{FF2B5EF4-FFF2-40B4-BE49-F238E27FC236}">
                      <a16:creationId xmlns:a16="http://schemas.microsoft.com/office/drawing/2014/main" id="{A5F1B247-15BD-D10C-DE36-F5909654D9AB}"/>
                    </a:ext>
                  </a:extLst>
                </p:cNvPr>
                <p:cNvCxnSpPr>
                  <a:cxnSpLocks/>
                  <a:stCxn id="148" idx="4"/>
                  <a:endCxn id="148" idx="0"/>
                </p:cNvCxnSpPr>
                <p:nvPr/>
              </p:nvCxnSpPr>
              <p:spPr>
                <a:xfrm flipV="1">
                  <a:off x="3031323" y="885537"/>
                  <a:ext cx="0" cy="360000"/>
                </a:xfrm>
                <a:prstGeom prst="line">
                  <a:avLst/>
                </a:prstGeom>
                <a:solidFill>
                  <a:schemeClr val="bg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</p:grpSp>
        </p:grpSp>
      </p:grpSp>
    </p:spTree>
    <p:extLst>
      <p:ext uri="{BB962C8B-B14F-4D97-AF65-F5344CB8AC3E}">
        <p14:creationId xmlns:p14="http://schemas.microsoft.com/office/powerpoint/2010/main" val="83447418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D1EF2582-386E-AC13-A888-114ECCFAC685}"/>
              </a:ext>
            </a:extLst>
          </p:cNvPr>
          <p:cNvPicPr/>
          <p:nvPr/>
        </p:nvPicPr>
        <p:blipFill>
          <a:blip r:embed="rId2"/>
          <a:srcRect/>
          <a:stretch>
            <a:fillRect/>
          </a:stretch>
        </p:blipFill>
        <p:spPr>
          <a:xfrm>
            <a:off x="3771900" y="1384301"/>
            <a:ext cx="4648200" cy="4089398"/>
          </a:xfrm>
          <a:prstGeom prst="rect">
            <a:avLst/>
          </a:prstGeom>
          <a:ln/>
        </p:spPr>
      </p:pic>
    </p:spTree>
    <p:extLst>
      <p:ext uri="{BB962C8B-B14F-4D97-AF65-F5344CB8AC3E}">
        <p14:creationId xmlns:p14="http://schemas.microsoft.com/office/powerpoint/2010/main" val="105968394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Group 24">
            <a:extLst>
              <a:ext uri="{FF2B5EF4-FFF2-40B4-BE49-F238E27FC236}">
                <a16:creationId xmlns:a16="http://schemas.microsoft.com/office/drawing/2014/main" id="{EED6BDDD-0A37-1E1D-2801-5B8897EE6E95}"/>
              </a:ext>
            </a:extLst>
          </p:cNvPr>
          <p:cNvGrpSpPr/>
          <p:nvPr/>
        </p:nvGrpSpPr>
        <p:grpSpPr>
          <a:xfrm>
            <a:off x="2183353" y="2365012"/>
            <a:ext cx="7825294" cy="2127975"/>
            <a:chOff x="2335430" y="1260002"/>
            <a:chExt cx="7825294" cy="2127975"/>
          </a:xfrm>
        </p:grpSpPr>
        <p:pic>
          <p:nvPicPr>
            <p:cNvPr id="3" name="Picture 2" descr="No image&#10;&#10;Description automatically generated">
              <a:extLst>
                <a:ext uri="{FF2B5EF4-FFF2-40B4-BE49-F238E27FC236}">
                  <a16:creationId xmlns:a16="http://schemas.microsoft.com/office/drawing/2014/main" id="{1B63C567-A0FD-82FB-2387-0B4551619F1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335430" y="1586593"/>
              <a:ext cx="1801384" cy="1801384"/>
            </a:xfrm>
            <a:prstGeom prst="rect">
              <a:avLst/>
            </a:prstGeom>
          </p:spPr>
        </p:pic>
        <p:pic>
          <p:nvPicPr>
            <p:cNvPr id="5" name="Picture 4" descr="A picture containing shape&#10;&#10;Description automatically generated">
              <a:extLst>
                <a:ext uri="{FF2B5EF4-FFF2-40B4-BE49-F238E27FC236}">
                  <a16:creationId xmlns:a16="http://schemas.microsoft.com/office/drawing/2014/main" id="{53F2D739-04D0-69D6-CB14-AD986EB1920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343400" y="1586593"/>
              <a:ext cx="1801384" cy="1801384"/>
            </a:xfrm>
            <a:prstGeom prst="rect">
              <a:avLst/>
            </a:prstGeom>
          </p:spPr>
        </p:pic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A29EE051-9B78-0AA6-3535-AA8E4AB4664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6351370" y="1586593"/>
              <a:ext cx="1801384" cy="1801384"/>
            </a:xfrm>
            <a:prstGeom prst="rect">
              <a:avLst/>
            </a:prstGeom>
          </p:spPr>
        </p:pic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C149D40A-BFEA-1A6C-3F53-8F6C20EF9C35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8359340" y="1586593"/>
              <a:ext cx="1801384" cy="1801384"/>
            </a:xfrm>
            <a:prstGeom prst="rect">
              <a:avLst/>
            </a:prstGeom>
          </p:spPr>
        </p:pic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908E285F-2191-2A35-6D60-E24BBC7D9CEE}"/>
                </a:ext>
              </a:extLst>
            </p:cNvPr>
            <p:cNvSpPr txBox="1"/>
            <p:nvPr/>
          </p:nvSpPr>
          <p:spPr>
            <a:xfrm>
              <a:off x="2335430" y="1260002"/>
              <a:ext cx="1801384" cy="215444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pPr algn="ctr"/>
              <a:r>
                <a:rPr lang="fr-FR" sz="1400">
                  <a:solidFill>
                    <a:schemeClr val="tx1"/>
                  </a:solidFill>
                </a:rPr>
                <a:t>Target </a:t>
              </a:r>
              <a:r>
                <a:rPr lang="fr-FR" sz="1400" err="1">
                  <a:solidFill>
                    <a:schemeClr val="tx1"/>
                  </a:solidFill>
                </a:rPr>
                <a:t>picture</a:t>
              </a:r>
              <a:endParaRPr lang="en-US" sz="140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7F558414-2637-A39B-1359-A9C14112B326}"/>
                </a:ext>
              </a:extLst>
            </p:cNvPr>
            <p:cNvSpPr txBox="1"/>
            <p:nvPr/>
          </p:nvSpPr>
          <p:spPr>
            <a:xfrm>
              <a:off x="4343400" y="1260002"/>
              <a:ext cx="1801384" cy="215444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pPr algn="ctr"/>
              <a:r>
                <a:rPr lang="fr-FR" sz="1400">
                  <a:solidFill>
                    <a:schemeClr val="tx1"/>
                  </a:solidFill>
                </a:rPr>
                <a:t>Pattern </a:t>
              </a:r>
              <a:r>
                <a:rPr lang="fr-FR" sz="1400" err="1">
                  <a:solidFill>
                    <a:schemeClr val="tx1"/>
                  </a:solidFill>
                </a:rPr>
                <a:t>selection</a:t>
              </a:r>
              <a:endParaRPr lang="en-US" sz="1400"/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BCA9ED3E-E19E-8AB5-7B33-23F3D94FF3BB}"/>
                </a:ext>
              </a:extLst>
            </p:cNvPr>
            <p:cNvSpPr txBox="1"/>
            <p:nvPr/>
          </p:nvSpPr>
          <p:spPr>
            <a:xfrm>
              <a:off x="6351370" y="1260002"/>
              <a:ext cx="1801384" cy="215444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pPr algn="ctr"/>
              <a:r>
                <a:rPr lang="fr-FR" sz="1400">
                  <a:solidFill>
                    <a:schemeClr val="tx1"/>
                  </a:solidFill>
                </a:rPr>
                <a:t>No </a:t>
              </a:r>
              <a:r>
                <a:rPr lang="fr-FR" sz="1400" err="1">
                  <a:solidFill>
                    <a:schemeClr val="tx1"/>
                  </a:solidFill>
                </a:rPr>
                <a:t>sub</a:t>
              </a:r>
              <a:r>
                <a:rPr lang="fr-FR" sz="1400">
                  <a:solidFill>
                    <a:schemeClr val="tx1"/>
                  </a:solidFill>
                </a:rPr>
                <a:t>-block </a:t>
              </a:r>
              <a:r>
                <a:rPr lang="fr-FR" sz="1400" err="1">
                  <a:solidFill>
                    <a:schemeClr val="tx1"/>
                  </a:solidFill>
                </a:rPr>
                <a:t>deblocking</a:t>
              </a:r>
              <a:endParaRPr lang="en-US" sz="1400"/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2951B140-19B6-CFD2-8643-43FB1864030E}"/>
                </a:ext>
              </a:extLst>
            </p:cNvPr>
            <p:cNvSpPr txBox="1"/>
            <p:nvPr/>
          </p:nvSpPr>
          <p:spPr>
            <a:xfrm>
              <a:off x="8359340" y="1260002"/>
              <a:ext cx="1801384" cy="215444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pPr algn="ctr"/>
              <a:r>
                <a:rPr lang="fr-FR" sz="1400" err="1">
                  <a:solidFill>
                    <a:schemeClr val="tx1"/>
                  </a:solidFill>
                </a:rPr>
                <a:t>Sub</a:t>
              </a:r>
              <a:r>
                <a:rPr lang="fr-FR" sz="1400">
                  <a:solidFill>
                    <a:schemeClr val="tx1"/>
                  </a:solidFill>
                </a:rPr>
                <a:t>-block </a:t>
              </a:r>
              <a:r>
                <a:rPr lang="fr-FR" sz="1400" err="1">
                  <a:solidFill>
                    <a:schemeClr val="tx1"/>
                  </a:solidFill>
                </a:rPr>
                <a:t>deblocking</a:t>
              </a:r>
              <a:endParaRPr lang="en-US" sz="1400"/>
            </a:p>
          </p:txBody>
        </p:sp>
      </p:grpSp>
    </p:spTree>
    <p:extLst>
      <p:ext uri="{BB962C8B-B14F-4D97-AF65-F5344CB8AC3E}">
        <p14:creationId xmlns:p14="http://schemas.microsoft.com/office/powerpoint/2010/main" val="355720979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Group 25">
            <a:extLst>
              <a:ext uri="{FF2B5EF4-FFF2-40B4-BE49-F238E27FC236}">
                <a16:creationId xmlns:a16="http://schemas.microsoft.com/office/drawing/2014/main" id="{099496A2-946D-7203-6AE4-B9C74AC777B1}"/>
              </a:ext>
            </a:extLst>
          </p:cNvPr>
          <p:cNvGrpSpPr/>
          <p:nvPr/>
        </p:nvGrpSpPr>
        <p:grpSpPr>
          <a:xfrm>
            <a:off x="2182464" y="2362763"/>
            <a:ext cx="7827071" cy="2132474"/>
            <a:chOff x="2333653" y="3897780"/>
            <a:chExt cx="7827071" cy="2132474"/>
          </a:xfrm>
        </p:grpSpPr>
        <p:pic>
          <p:nvPicPr>
            <p:cNvPr id="7" name="Picture 6" descr="A picture containing icon&#10;&#10;Description automatically generated">
              <a:extLst>
                <a:ext uri="{FF2B5EF4-FFF2-40B4-BE49-F238E27FC236}">
                  <a16:creationId xmlns:a16="http://schemas.microsoft.com/office/drawing/2014/main" id="{A6C1448B-3964-3577-E0AC-12DCFE9804B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343400" y="4228870"/>
              <a:ext cx="1801384" cy="1801384"/>
            </a:xfrm>
            <a:prstGeom prst="rect">
              <a:avLst/>
            </a:prstGeom>
          </p:spPr>
        </p:pic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2BD4FC01-A304-B607-2BAC-4337663B2B6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6353147" y="4228870"/>
              <a:ext cx="1801384" cy="1801384"/>
            </a:xfrm>
            <a:prstGeom prst="rect">
              <a:avLst/>
            </a:prstGeom>
          </p:spPr>
        </p:pic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1FFDCCCD-B3BE-D02E-1417-4D03CC8A4E9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8359340" y="4224371"/>
              <a:ext cx="1801384" cy="1801384"/>
            </a:xfrm>
            <a:prstGeom prst="rect">
              <a:avLst/>
            </a:prstGeom>
          </p:spPr>
        </p:pic>
        <p:pic>
          <p:nvPicPr>
            <p:cNvPr id="20" name="Picture 19" descr="No image&#10;&#10;Description automatically generated">
              <a:extLst>
                <a:ext uri="{FF2B5EF4-FFF2-40B4-BE49-F238E27FC236}">
                  <a16:creationId xmlns:a16="http://schemas.microsoft.com/office/drawing/2014/main" id="{D3CB2BED-1FAE-B814-1112-457C6C03A7FC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333653" y="4224371"/>
              <a:ext cx="1801384" cy="1801384"/>
            </a:xfrm>
            <a:prstGeom prst="rect">
              <a:avLst/>
            </a:prstGeom>
          </p:spPr>
        </p:pic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581B562C-7854-732D-330B-A234117436C3}"/>
                </a:ext>
              </a:extLst>
            </p:cNvPr>
            <p:cNvSpPr txBox="1"/>
            <p:nvPr/>
          </p:nvSpPr>
          <p:spPr>
            <a:xfrm>
              <a:off x="2333653" y="3897780"/>
              <a:ext cx="1801384" cy="215444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pPr algn="ctr"/>
              <a:r>
                <a:rPr lang="fr-FR" sz="1400">
                  <a:solidFill>
                    <a:schemeClr val="tx1"/>
                  </a:solidFill>
                </a:rPr>
                <a:t>Target </a:t>
              </a:r>
              <a:r>
                <a:rPr lang="fr-FR" sz="1400" err="1">
                  <a:solidFill>
                    <a:schemeClr val="tx1"/>
                  </a:solidFill>
                </a:rPr>
                <a:t>picture</a:t>
              </a:r>
              <a:endParaRPr lang="en-US" sz="1400"/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129FE6F2-45CD-6649-2642-39DA25167E11}"/>
                </a:ext>
              </a:extLst>
            </p:cNvPr>
            <p:cNvSpPr txBox="1"/>
            <p:nvPr/>
          </p:nvSpPr>
          <p:spPr>
            <a:xfrm>
              <a:off x="4343400" y="3897780"/>
              <a:ext cx="1801384" cy="215444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pPr algn="ctr"/>
              <a:r>
                <a:rPr lang="fr-FR" sz="1400">
                  <a:solidFill>
                    <a:schemeClr val="tx1"/>
                  </a:solidFill>
                </a:rPr>
                <a:t>Pattern </a:t>
              </a:r>
              <a:r>
                <a:rPr lang="fr-FR" sz="1400" err="1">
                  <a:solidFill>
                    <a:schemeClr val="tx1"/>
                  </a:solidFill>
                </a:rPr>
                <a:t>selection</a:t>
              </a:r>
              <a:endParaRPr lang="en-US" sz="1400"/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383CB7D4-8801-0BA5-4588-A20C7921F79F}"/>
                </a:ext>
              </a:extLst>
            </p:cNvPr>
            <p:cNvSpPr txBox="1"/>
            <p:nvPr/>
          </p:nvSpPr>
          <p:spPr>
            <a:xfrm>
              <a:off x="6351370" y="3897780"/>
              <a:ext cx="1801384" cy="215444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pPr algn="ctr"/>
              <a:r>
                <a:rPr lang="fr-FR" sz="1400" err="1">
                  <a:solidFill>
                    <a:schemeClr val="tx1"/>
                  </a:solidFill>
                </a:rPr>
                <a:t>Uncorrelated</a:t>
              </a:r>
              <a:r>
                <a:rPr lang="fr-FR" sz="1400">
                  <a:solidFill>
                    <a:schemeClr val="tx1"/>
                  </a:solidFill>
                </a:rPr>
                <a:t> patterns</a:t>
              </a:r>
              <a:endParaRPr lang="en-US" sz="1400"/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EEC6EC38-786D-1979-5E99-DF322235AA08}"/>
                </a:ext>
              </a:extLst>
            </p:cNvPr>
            <p:cNvSpPr txBox="1"/>
            <p:nvPr/>
          </p:nvSpPr>
          <p:spPr>
            <a:xfrm>
              <a:off x="8359340" y="3897780"/>
              <a:ext cx="1801384" cy="215444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pPr algn="ctr"/>
              <a:r>
                <a:rPr lang="fr-FR" sz="1400" err="1"/>
                <a:t>C</a:t>
              </a:r>
              <a:r>
                <a:rPr lang="fr-FR" sz="1400" err="1">
                  <a:solidFill>
                    <a:schemeClr val="tx1"/>
                  </a:solidFill>
                </a:rPr>
                <a:t>orrelated</a:t>
              </a:r>
              <a:r>
                <a:rPr lang="fr-FR" sz="1400">
                  <a:solidFill>
                    <a:schemeClr val="tx1"/>
                  </a:solidFill>
                </a:rPr>
                <a:t> patterns</a:t>
              </a:r>
              <a:endParaRPr lang="en-US" sz="1400"/>
            </a:p>
          </p:txBody>
        </p:sp>
      </p:grpSp>
    </p:spTree>
    <p:extLst>
      <p:ext uri="{BB962C8B-B14F-4D97-AF65-F5344CB8AC3E}">
        <p14:creationId xmlns:p14="http://schemas.microsoft.com/office/powerpoint/2010/main" val="84738466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aphic 5">
            <a:extLst>
              <a:ext uri="{FF2B5EF4-FFF2-40B4-BE49-F238E27FC236}">
                <a16:creationId xmlns:a16="http://schemas.microsoft.com/office/drawing/2014/main" id="{8077D415-8780-440F-F596-0AC5884CFE9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333750" y="1385887"/>
            <a:ext cx="5524500" cy="4086225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id="{0935BC60-9B6E-003D-9C09-DA70D2E36230}"/>
                  </a:ext>
                </a:extLst>
              </p:cNvPr>
              <p:cNvSpPr txBox="1"/>
              <p:nvPr/>
            </p:nvSpPr>
            <p:spPr>
              <a:xfrm>
                <a:off x="6003634" y="5102780"/>
                <a:ext cx="333040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𝐼</m:t>
                      </m:r>
                    </m:oMath>
                  </m:oMathPara>
                </a14:m>
                <a:endParaRPr lang="en-US"/>
              </a:p>
            </p:txBody>
          </p:sp>
        </mc:Choice>
        <mc:Fallback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id="{0935BC60-9B6E-003D-9C09-DA70D2E3623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03634" y="5102780"/>
                <a:ext cx="333040" cy="369332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TextBox 2">
                <a:extLst>
                  <a:ext uri="{FF2B5EF4-FFF2-40B4-BE49-F238E27FC236}">
                    <a16:creationId xmlns:a16="http://schemas.microsoft.com/office/drawing/2014/main" id="{CBAB09B3-4AC2-B1AF-3862-2E4A1BDF4679}"/>
                  </a:ext>
                </a:extLst>
              </p:cNvPr>
              <p:cNvSpPr txBox="1"/>
              <p:nvPr/>
            </p:nvSpPr>
            <p:spPr>
              <a:xfrm rot="16200000">
                <a:off x="3639503" y="3533774"/>
                <a:ext cx="45719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𝑓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(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𝐼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n-US"/>
              </a:p>
            </p:txBody>
          </p:sp>
        </mc:Choice>
        <mc:Fallback>
          <p:sp>
            <p:nvSpPr>
              <p:cNvPr id="3" name="TextBox 2">
                <a:extLst>
                  <a:ext uri="{FF2B5EF4-FFF2-40B4-BE49-F238E27FC236}">
                    <a16:creationId xmlns:a16="http://schemas.microsoft.com/office/drawing/2014/main" id="{CBAB09B3-4AC2-B1AF-3862-2E4A1BDF467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rot="16200000">
                <a:off x="3639503" y="3533774"/>
                <a:ext cx="45719" cy="369332"/>
              </a:xfrm>
              <a:prstGeom prst="rect">
                <a:avLst/>
              </a:prstGeom>
              <a:blipFill>
                <a:blip r:embed="rId5"/>
                <a:stretch>
                  <a:fillRect t="-1037500" r="-13115" b="-175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70369148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3" name="Group 92">
            <a:extLst>
              <a:ext uri="{FF2B5EF4-FFF2-40B4-BE49-F238E27FC236}">
                <a16:creationId xmlns:a16="http://schemas.microsoft.com/office/drawing/2014/main" id="{6BEE96C5-8B4F-1393-B50E-498C4A3EA064}"/>
              </a:ext>
            </a:extLst>
          </p:cNvPr>
          <p:cNvGrpSpPr/>
          <p:nvPr/>
        </p:nvGrpSpPr>
        <p:grpSpPr>
          <a:xfrm>
            <a:off x="4603694" y="1967255"/>
            <a:ext cx="2407208" cy="2923489"/>
            <a:chOff x="3562294" y="2959548"/>
            <a:chExt cx="2407208" cy="2923489"/>
          </a:xfrm>
        </p:grpSpPr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51A6A350-0BF9-4987-AA35-CED83FFE3FE5}"/>
                </a:ext>
              </a:extLst>
            </p:cNvPr>
            <p:cNvSpPr txBox="1"/>
            <p:nvPr/>
          </p:nvSpPr>
          <p:spPr>
            <a:xfrm>
              <a:off x="3562294" y="4418212"/>
              <a:ext cx="2407208" cy="146482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en-US" sz="1400" i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a</a:t>
              </a:r>
              <a:r>
                <a:rPr lang="en-US" sz="1400" i="1" baseline="-250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-2,-2</a:t>
              </a:r>
              <a:r>
                <a:rPr lang="en-US" sz="1400" i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=a</a:t>
              </a:r>
              <a:r>
                <a:rPr lang="en-US" sz="1400" i="1" baseline="-250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-1,-2</a:t>
              </a:r>
              <a:r>
                <a:rPr lang="en-US" sz="1400" i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=a</a:t>
              </a:r>
              <a:r>
                <a:rPr lang="en-US" sz="1400" i="1" baseline="-250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0,-2</a:t>
              </a:r>
              <a:r>
                <a:rPr lang="en-US" sz="1400" i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=a</a:t>
              </a:r>
              <a:r>
                <a:rPr lang="en-US" sz="1400" i="1" baseline="-250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1,-2</a:t>
              </a:r>
              <a:r>
                <a:rPr lang="en-US" sz="1400" i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=a</a:t>
              </a:r>
              <a:r>
                <a:rPr lang="en-US" sz="1400" i="1" baseline="-250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2,-2</a:t>
              </a:r>
              <a:r>
                <a:rPr lang="en-US" sz="1400" i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= 0</a:t>
              </a:r>
            </a:p>
            <a:p>
              <a:pPr algn="ctr">
                <a:lnSpc>
                  <a:spcPct val="130000"/>
                </a:lnSpc>
              </a:pPr>
              <a:r>
                <a:rPr lang="en-US" sz="1400" i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a</a:t>
              </a:r>
              <a:r>
                <a:rPr lang="en-US" sz="1400" i="1" baseline="-250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0,0</a:t>
              </a:r>
              <a:r>
                <a:rPr lang="en-US" sz="1400" i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= </a:t>
              </a:r>
              <a:r>
                <a:rPr lang="en-US" sz="1400" i="1">
                  <a:latin typeface="Times New Roman" panose="02020603050405020304" pitchFamily="18" charset="0"/>
                  <a:cs typeface="Times New Roman" panose="02020603050405020304" pitchFamily="18" charset="0"/>
                </a:rPr>
                <a:t>p</a:t>
              </a:r>
              <a:r>
                <a:rPr lang="en-US" sz="1400" i="1" baseline="-250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0</a:t>
              </a:r>
              <a:endParaRPr lang="en-US" sz="1400" i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>
                <a:lnSpc>
                  <a:spcPct val="130000"/>
                </a:lnSpc>
              </a:pPr>
              <a:r>
                <a:rPr lang="en-US" sz="1400" i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a</a:t>
              </a:r>
              <a:r>
                <a:rPr lang="en-US" sz="1400" i="1" baseline="-250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-1,0</a:t>
              </a:r>
              <a:r>
                <a:rPr lang="en-US" sz="1400" i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= </a:t>
              </a:r>
              <a:r>
                <a:rPr lang="en-US" sz="1400" i="1">
                  <a:latin typeface="Times New Roman" panose="02020603050405020304" pitchFamily="18" charset="0"/>
                  <a:cs typeface="Times New Roman" panose="02020603050405020304" pitchFamily="18" charset="0"/>
                </a:rPr>
                <a:t>p</a:t>
              </a:r>
              <a:r>
                <a:rPr lang="en-US" sz="1400" i="1" baseline="-250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</a:t>
              </a:r>
              <a:r>
                <a:rPr lang="en-US" sz="1400" i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; a</a:t>
              </a:r>
              <a:r>
                <a:rPr lang="en-US" sz="1400" i="1" baseline="-250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0,-1</a:t>
              </a:r>
              <a:r>
                <a:rPr lang="en-US" sz="1400" i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= A*</a:t>
              </a:r>
              <a:r>
                <a:rPr lang="en-US" sz="1400" i="1">
                  <a:latin typeface="Times New Roman" panose="02020603050405020304" pitchFamily="18" charset="0"/>
                  <a:cs typeface="Times New Roman" panose="02020603050405020304" pitchFamily="18" charset="0"/>
                </a:rPr>
                <a:t>p</a:t>
              </a:r>
              <a:r>
                <a:rPr lang="en-US" sz="1400" i="1" baseline="-250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</a:t>
              </a:r>
              <a:endParaRPr lang="en-US" sz="1400" i="1" baseline="-250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>
                <a:lnSpc>
                  <a:spcPct val="130000"/>
                </a:lnSpc>
              </a:pPr>
              <a:r>
                <a:rPr lang="en-US" sz="1400" i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a</a:t>
              </a:r>
              <a:r>
                <a:rPr lang="en-US" sz="1400" i="1" baseline="-250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-1,-1</a:t>
              </a:r>
              <a:r>
                <a:rPr lang="en-US" sz="1400" i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=a</a:t>
              </a:r>
              <a:r>
                <a:rPr lang="en-US" sz="1400" i="1" baseline="-250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1,-</a:t>
              </a:r>
              <a:r>
                <a:rPr lang="en-US" sz="1400" i="1" baseline="-25000">
                  <a:latin typeface="Times New Roman" panose="02020603050405020304" pitchFamily="18" charset="0"/>
                  <a:cs typeface="Times New Roman" panose="02020603050405020304" pitchFamily="18" charset="0"/>
                </a:rPr>
                <a:t>1</a:t>
              </a:r>
              <a:r>
                <a:rPr lang="en-US" sz="1400" i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= A*</a:t>
              </a:r>
              <a:r>
                <a:rPr lang="en-US" sz="1400" i="1">
                  <a:latin typeface="Times New Roman" panose="02020603050405020304" pitchFamily="18" charset="0"/>
                  <a:cs typeface="Times New Roman" panose="02020603050405020304" pitchFamily="18" charset="0"/>
                </a:rPr>
                <a:t>p</a:t>
              </a:r>
              <a:r>
                <a:rPr lang="en-US" sz="1400" i="1" baseline="-250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2</a:t>
              </a:r>
              <a:endParaRPr lang="en-US" sz="1400" i="1" baseline="-250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>
                <a:lnSpc>
                  <a:spcPct val="130000"/>
                </a:lnSpc>
              </a:pPr>
              <a:r>
                <a:rPr lang="en-US" sz="1400" i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a</a:t>
              </a:r>
              <a:r>
                <a:rPr lang="en-US" sz="1400" i="1" baseline="-250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-2,0</a:t>
              </a:r>
              <a:r>
                <a:rPr lang="en-US" sz="1400" i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= </a:t>
              </a:r>
              <a:r>
                <a:rPr lang="en-US" sz="1400" i="1">
                  <a:latin typeface="Times New Roman" panose="02020603050405020304" pitchFamily="18" charset="0"/>
                  <a:cs typeface="Times New Roman" panose="02020603050405020304" pitchFamily="18" charset="0"/>
                </a:rPr>
                <a:t>p</a:t>
              </a:r>
              <a:r>
                <a:rPr lang="en-US" sz="1400" i="1" baseline="-250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3</a:t>
              </a:r>
              <a:r>
                <a:rPr lang="en-US" sz="1400" i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; a</a:t>
              </a:r>
              <a:r>
                <a:rPr lang="en-US" sz="1400" i="1" baseline="-250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0,-2</a:t>
              </a:r>
              <a:r>
                <a:rPr lang="en-US" sz="1400" i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=A*A*</a:t>
              </a:r>
              <a:r>
                <a:rPr lang="en-US" sz="1400" i="1">
                  <a:latin typeface="Times New Roman" panose="02020603050405020304" pitchFamily="18" charset="0"/>
                  <a:cs typeface="Times New Roman" panose="02020603050405020304" pitchFamily="18" charset="0"/>
                </a:rPr>
                <a:t>p</a:t>
              </a:r>
              <a:r>
                <a:rPr lang="en-US" sz="1400" i="1" baseline="-250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3 </a:t>
              </a:r>
              <a:endParaRPr lang="en-GB" sz="1400" i="1" baseline="-25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pSp>
          <p:nvGrpSpPr>
            <p:cNvPr id="73" name="Group 72">
              <a:extLst>
                <a:ext uri="{FF2B5EF4-FFF2-40B4-BE49-F238E27FC236}">
                  <a16:creationId xmlns:a16="http://schemas.microsoft.com/office/drawing/2014/main" id="{D9BF22EC-66B1-4CFB-1BAB-C306303640D6}"/>
                </a:ext>
              </a:extLst>
            </p:cNvPr>
            <p:cNvGrpSpPr/>
            <p:nvPr/>
          </p:nvGrpSpPr>
          <p:grpSpPr>
            <a:xfrm>
              <a:off x="3622898" y="2959548"/>
              <a:ext cx="2286000" cy="1372404"/>
              <a:chOff x="3622898" y="2966588"/>
              <a:chExt cx="2286000" cy="1372404"/>
            </a:xfrm>
          </p:grpSpPr>
          <p:sp>
            <p:nvSpPr>
              <p:cNvPr id="74" name="Rectangle 73">
                <a:extLst>
                  <a:ext uri="{FF2B5EF4-FFF2-40B4-BE49-F238E27FC236}">
                    <a16:creationId xmlns:a16="http://schemas.microsoft.com/office/drawing/2014/main" id="{CC5D9FDB-1B57-59F1-5433-7A20BB70FA8C}"/>
                  </a:ext>
                </a:extLst>
              </p:cNvPr>
              <p:cNvSpPr/>
              <p:nvPr/>
            </p:nvSpPr>
            <p:spPr>
              <a:xfrm>
                <a:off x="3622898" y="3425128"/>
                <a:ext cx="457200" cy="457200"/>
              </a:xfrm>
              <a:prstGeom prst="rect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200" i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</a:t>
                </a:r>
                <a:r>
                  <a:rPr lang="en-US" sz="1200" i="1" baseline="-2500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-2,-1</a:t>
                </a:r>
                <a:endParaRPr lang="en-GB" sz="1200" i="1" baseline="-250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75" name="Rectangle 74">
                <a:extLst>
                  <a:ext uri="{FF2B5EF4-FFF2-40B4-BE49-F238E27FC236}">
                    <a16:creationId xmlns:a16="http://schemas.microsoft.com/office/drawing/2014/main" id="{8F70E5BB-1F79-FE4F-342C-F52098C91ED8}"/>
                  </a:ext>
                </a:extLst>
              </p:cNvPr>
              <p:cNvSpPr/>
              <p:nvPr/>
            </p:nvSpPr>
            <p:spPr>
              <a:xfrm>
                <a:off x="4080098" y="3425128"/>
                <a:ext cx="457200" cy="457200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200" i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</a:t>
                </a:r>
                <a:r>
                  <a:rPr lang="en-US" sz="1200" i="1" baseline="-2500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-1,-1</a:t>
                </a:r>
                <a:endParaRPr lang="en-GB" sz="1200" i="1" baseline="-250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76" name="Rectangle 75">
                <a:extLst>
                  <a:ext uri="{FF2B5EF4-FFF2-40B4-BE49-F238E27FC236}">
                    <a16:creationId xmlns:a16="http://schemas.microsoft.com/office/drawing/2014/main" id="{FA55D5C7-69CB-4BAE-7BC7-DC220BB153D4}"/>
                  </a:ext>
                </a:extLst>
              </p:cNvPr>
              <p:cNvSpPr/>
              <p:nvPr/>
            </p:nvSpPr>
            <p:spPr>
              <a:xfrm>
                <a:off x="4537298" y="3425664"/>
                <a:ext cx="457200" cy="457200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200" i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</a:t>
                </a:r>
                <a:r>
                  <a:rPr lang="en-US" sz="1200" i="1" baseline="-2500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0,-1</a:t>
                </a:r>
                <a:endParaRPr lang="en-GB" sz="1200" i="1" baseline="-250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77" name="Rectangle 76">
                <a:extLst>
                  <a:ext uri="{FF2B5EF4-FFF2-40B4-BE49-F238E27FC236}">
                    <a16:creationId xmlns:a16="http://schemas.microsoft.com/office/drawing/2014/main" id="{08AB24F5-35B1-1643-4777-6E7B0C65D19E}"/>
                  </a:ext>
                </a:extLst>
              </p:cNvPr>
              <p:cNvSpPr/>
              <p:nvPr/>
            </p:nvSpPr>
            <p:spPr>
              <a:xfrm>
                <a:off x="4994498" y="3425128"/>
                <a:ext cx="457200" cy="457200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200" i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</a:t>
                </a:r>
                <a:r>
                  <a:rPr lang="en-US" sz="1200" i="1" baseline="-2500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1,-1</a:t>
                </a:r>
                <a:endParaRPr lang="en-GB" sz="1200" i="1" baseline="-250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78" name="Rectangle 77">
                <a:extLst>
                  <a:ext uri="{FF2B5EF4-FFF2-40B4-BE49-F238E27FC236}">
                    <a16:creationId xmlns:a16="http://schemas.microsoft.com/office/drawing/2014/main" id="{D0D16CEE-8B79-7C2E-C9AD-2D7296018524}"/>
                  </a:ext>
                </a:extLst>
              </p:cNvPr>
              <p:cNvSpPr/>
              <p:nvPr/>
            </p:nvSpPr>
            <p:spPr>
              <a:xfrm>
                <a:off x="5451698" y="3425128"/>
                <a:ext cx="457200" cy="457200"/>
              </a:xfrm>
              <a:prstGeom prst="rect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200" i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</a:t>
                </a:r>
                <a:r>
                  <a:rPr lang="en-US" sz="1200" i="1" baseline="-2500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2,-1</a:t>
                </a:r>
                <a:endParaRPr lang="en-GB" sz="1200" i="1" baseline="-250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79" name="Rectangle 78">
                <a:extLst>
                  <a:ext uri="{FF2B5EF4-FFF2-40B4-BE49-F238E27FC236}">
                    <a16:creationId xmlns:a16="http://schemas.microsoft.com/office/drawing/2014/main" id="{EA698140-CBAC-DE3F-902A-8AFBC87E11FA}"/>
                  </a:ext>
                </a:extLst>
              </p:cNvPr>
              <p:cNvSpPr/>
              <p:nvPr/>
            </p:nvSpPr>
            <p:spPr>
              <a:xfrm>
                <a:off x="3622898" y="3881256"/>
                <a:ext cx="457200" cy="457200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200" i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</a:t>
                </a:r>
                <a:r>
                  <a:rPr lang="en-US" sz="1200" i="1" baseline="-2500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-2,0</a:t>
                </a:r>
                <a:endParaRPr lang="en-GB" sz="1200" i="1" baseline="-250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85" name="Rectangle 84">
                <a:extLst>
                  <a:ext uri="{FF2B5EF4-FFF2-40B4-BE49-F238E27FC236}">
                    <a16:creationId xmlns:a16="http://schemas.microsoft.com/office/drawing/2014/main" id="{ACF52323-AB6E-76E7-0217-4017DDEBD5E4}"/>
                  </a:ext>
                </a:extLst>
              </p:cNvPr>
              <p:cNvSpPr/>
              <p:nvPr/>
            </p:nvSpPr>
            <p:spPr>
              <a:xfrm>
                <a:off x="4080098" y="3881256"/>
                <a:ext cx="457200" cy="457200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200" i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</a:t>
                </a:r>
                <a:r>
                  <a:rPr lang="en-US" sz="1200" i="1" baseline="-2500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-1,0</a:t>
                </a:r>
                <a:endParaRPr lang="en-GB" sz="12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86" name="Rectangle 85">
                <a:extLst>
                  <a:ext uri="{FF2B5EF4-FFF2-40B4-BE49-F238E27FC236}">
                    <a16:creationId xmlns:a16="http://schemas.microsoft.com/office/drawing/2014/main" id="{4566D450-D463-8E43-0163-91E839A731C2}"/>
                  </a:ext>
                </a:extLst>
              </p:cNvPr>
              <p:cNvSpPr/>
              <p:nvPr/>
            </p:nvSpPr>
            <p:spPr>
              <a:xfrm>
                <a:off x="4537298" y="3881792"/>
                <a:ext cx="457200" cy="457200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200" i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</a:t>
                </a:r>
                <a:r>
                  <a:rPr lang="en-US" sz="1200" i="1" baseline="-2500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0,0</a:t>
                </a:r>
                <a:endParaRPr lang="en-GB" sz="12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87" name="Rectangle 86">
                <a:extLst>
                  <a:ext uri="{FF2B5EF4-FFF2-40B4-BE49-F238E27FC236}">
                    <a16:creationId xmlns:a16="http://schemas.microsoft.com/office/drawing/2014/main" id="{F9B1FE77-13D8-633C-E2F0-129FDACDF2A4}"/>
                  </a:ext>
                </a:extLst>
              </p:cNvPr>
              <p:cNvSpPr/>
              <p:nvPr/>
            </p:nvSpPr>
            <p:spPr>
              <a:xfrm>
                <a:off x="3622898" y="2966588"/>
                <a:ext cx="457200" cy="457200"/>
              </a:xfrm>
              <a:prstGeom prst="rect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200" i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</a:t>
                </a:r>
                <a:r>
                  <a:rPr lang="en-US" sz="1200" i="1" baseline="-2500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-2,-2</a:t>
                </a:r>
                <a:endParaRPr lang="en-GB" sz="1200" i="1" baseline="-250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88" name="Rectangle 87">
                <a:extLst>
                  <a:ext uri="{FF2B5EF4-FFF2-40B4-BE49-F238E27FC236}">
                    <a16:creationId xmlns:a16="http://schemas.microsoft.com/office/drawing/2014/main" id="{33157CD1-2D3C-E251-C6E9-6B647E8F600D}"/>
                  </a:ext>
                </a:extLst>
              </p:cNvPr>
              <p:cNvSpPr/>
              <p:nvPr/>
            </p:nvSpPr>
            <p:spPr>
              <a:xfrm>
                <a:off x="4080098" y="2966588"/>
                <a:ext cx="457200" cy="457200"/>
              </a:xfrm>
              <a:prstGeom prst="rect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200" i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</a:t>
                </a:r>
                <a:r>
                  <a:rPr lang="en-US" sz="1200" i="1" baseline="-2500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-1,-2</a:t>
                </a:r>
                <a:endParaRPr lang="en-GB" sz="1200" i="1" baseline="-250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89" name="Rectangle 88">
                <a:extLst>
                  <a:ext uri="{FF2B5EF4-FFF2-40B4-BE49-F238E27FC236}">
                    <a16:creationId xmlns:a16="http://schemas.microsoft.com/office/drawing/2014/main" id="{B55241C0-6B97-2E52-D289-D77D8A0FD6C8}"/>
                  </a:ext>
                </a:extLst>
              </p:cNvPr>
              <p:cNvSpPr/>
              <p:nvPr/>
            </p:nvSpPr>
            <p:spPr>
              <a:xfrm>
                <a:off x="4537298" y="2967124"/>
                <a:ext cx="457200" cy="457200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200" i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</a:t>
                </a:r>
                <a:r>
                  <a:rPr lang="en-US" sz="1200" i="1" baseline="-2500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0,-2</a:t>
                </a:r>
                <a:endParaRPr lang="en-GB" sz="1200" i="1" baseline="-250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90" name="Rectangle 89">
                <a:extLst>
                  <a:ext uri="{FF2B5EF4-FFF2-40B4-BE49-F238E27FC236}">
                    <a16:creationId xmlns:a16="http://schemas.microsoft.com/office/drawing/2014/main" id="{FF86D582-A3C2-C181-0A45-DDCD262023C7}"/>
                  </a:ext>
                </a:extLst>
              </p:cNvPr>
              <p:cNvSpPr/>
              <p:nvPr/>
            </p:nvSpPr>
            <p:spPr>
              <a:xfrm>
                <a:off x="4994498" y="2966588"/>
                <a:ext cx="457200" cy="457200"/>
              </a:xfrm>
              <a:prstGeom prst="rect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200" i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</a:t>
                </a:r>
                <a:r>
                  <a:rPr lang="en-US" sz="1200" i="1" baseline="-2500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1,-2</a:t>
                </a:r>
                <a:endParaRPr lang="en-GB" sz="1200" i="1" baseline="-250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91" name="Rectangle 90">
                <a:extLst>
                  <a:ext uri="{FF2B5EF4-FFF2-40B4-BE49-F238E27FC236}">
                    <a16:creationId xmlns:a16="http://schemas.microsoft.com/office/drawing/2014/main" id="{5ACE46EE-AF9E-C019-7834-CBFA5A2BE48F}"/>
                  </a:ext>
                </a:extLst>
              </p:cNvPr>
              <p:cNvSpPr/>
              <p:nvPr/>
            </p:nvSpPr>
            <p:spPr>
              <a:xfrm>
                <a:off x="5451698" y="2966588"/>
                <a:ext cx="457200" cy="457200"/>
              </a:xfrm>
              <a:prstGeom prst="rect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200" i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</a:t>
                </a:r>
                <a:r>
                  <a:rPr lang="en-US" sz="1200" i="1" baseline="-2500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2,-2</a:t>
                </a:r>
                <a:endParaRPr lang="en-GB" sz="1200" i="1" baseline="-250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9866731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0" name="Group 49">
            <a:extLst>
              <a:ext uri="{FF2B5EF4-FFF2-40B4-BE49-F238E27FC236}">
                <a16:creationId xmlns:a16="http://schemas.microsoft.com/office/drawing/2014/main" id="{34F7275A-6A7C-8BA6-9C32-8B5D3D7B4C07}"/>
              </a:ext>
            </a:extLst>
          </p:cNvPr>
          <p:cNvGrpSpPr/>
          <p:nvPr/>
        </p:nvGrpSpPr>
        <p:grpSpPr>
          <a:xfrm>
            <a:off x="3554710" y="2879540"/>
            <a:ext cx="3742052" cy="1098920"/>
            <a:chOff x="3300710" y="4539695"/>
            <a:chExt cx="3742052" cy="1098920"/>
          </a:xfrm>
        </p:grpSpPr>
        <p:grpSp>
          <p:nvGrpSpPr>
            <p:cNvPr id="51" name="Group 50">
              <a:extLst>
                <a:ext uri="{FF2B5EF4-FFF2-40B4-BE49-F238E27FC236}">
                  <a16:creationId xmlns:a16="http://schemas.microsoft.com/office/drawing/2014/main" id="{3B05628A-B2EC-E802-586C-397117436656}"/>
                </a:ext>
              </a:extLst>
            </p:cNvPr>
            <p:cNvGrpSpPr/>
            <p:nvPr/>
          </p:nvGrpSpPr>
          <p:grpSpPr>
            <a:xfrm>
              <a:off x="4162762" y="5243171"/>
              <a:ext cx="2880000" cy="180000"/>
              <a:chOff x="1688571" y="1672200"/>
              <a:chExt cx="2880000" cy="180000"/>
            </a:xfrm>
          </p:grpSpPr>
          <p:sp>
            <p:nvSpPr>
              <p:cNvPr id="77" name="Rectangle 76">
                <a:extLst>
                  <a:ext uri="{FF2B5EF4-FFF2-40B4-BE49-F238E27FC236}">
                    <a16:creationId xmlns:a16="http://schemas.microsoft.com/office/drawing/2014/main" id="{48F7FEC8-C9B5-EF5D-77D4-5384BBEFE26F}"/>
                  </a:ext>
                </a:extLst>
              </p:cNvPr>
              <p:cNvSpPr/>
              <p:nvPr/>
            </p:nvSpPr>
            <p:spPr>
              <a:xfrm>
                <a:off x="1688571" y="1672200"/>
                <a:ext cx="180000" cy="18000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8" name="Rectangle 77">
                <a:extLst>
                  <a:ext uri="{FF2B5EF4-FFF2-40B4-BE49-F238E27FC236}">
                    <a16:creationId xmlns:a16="http://schemas.microsoft.com/office/drawing/2014/main" id="{F25F086D-91F2-AF6E-2737-EBE2710395E3}"/>
                  </a:ext>
                </a:extLst>
              </p:cNvPr>
              <p:cNvSpPr/>
              <p:nvPr/>
            </p:nvSpPr>
            <p:spPr>
              <a:xfrm>
                <a:off x="1868571" y="1672200"/>
                <a:ext cx="180000" cy="18000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9" name="Rectangle 78">
                <a:extLst>
                  <a:ext uri="{FF2B5EF4-FFF2-40B4-BE49-F238E27FC236}">
                    <a16:creationId xmlns:a16="http://schemas.microsoft.com/office/drawing/2014/main" id="{5834637D-6B29-BADF-B173-EB0F1E0D7DC9}"/>
                  </a:ext>
                </a:extLst>
              </p:cNvPr>
              <p:cNvSpPr/>
              <p:nvPr/>
            </p:nvSpPr>
            <p:spPr>
              <a:xfrm>
                <a:off x="2048571" y="1672200"/>
                <a:ext cx="180000" cy="18000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0" name="Rectangle 79">
                <a:extLst>
                  <a:ext uri="{FF2B5EF4-FFF2-40B4-BE49-F238E27FC236}">
                    <a16:creationId xmlns:a16="http://schemas.microsoft.com/office/drawing/2014/main" id="{CA415C76-142D-2B46-E71A-FDE933BABA11}"/>
                  </a:ext>
                </a:extLst>
              </p:cNvPr>
              <p:cNvSpPr/>
              <p:nvPr/>
            </p:nvSpPr>
            <p:spPr>
              <a:xfrm>
                <a:off x="2228571" y="1672200"/>
                <a:ext cx="180000" cy="180000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1" name="Rectangle 80">
                <a:extLst>
                  <a:ext uri="{FF2B5EF4-FFF2-40B4-BE49-F238E27FC236}">
                    <a16:creationId xmlns:a16="http://schemas.microsoft.com/office/drawing/2014/main" id="{3BE56D48-3212-59C5-5E68-4339862A2CBE}"/>
                  </a:ext>
                </a:extLst>
              </p:cNvPr>
              <p:cNvSpPr/>
              <p:nvPr/>
            </p:nvSpPr>
            <p:spPr>
              <a:xfrm>
                <a:off x="2408571" y="1672200"/>
                <a:ext cx="180000" cy="18000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2" name="Rectangle 81">
                <a:extLst>
                  <a:ext uri="{FF2B5EF4-FFF2-40B4-BE49-F238E27FC236}">
                    <a16:creationId xmlns:a16="http://schemas.microsoft.com/office/drawing/2014/main" id="{C586605E-E7F7-A9B0-8468-A70A8FBE8F19}"/>
                  </a:ext>
                </a:extLst>
              </p:cNvPr>
              <p:cNvSpPr/>
              <p:nvPr/>
            </p:nvSpPr>
            <p:spPr>
              <a:xfrm>
                <a:off x="2588571" y="1672200"/>
                <a:ext cx="180000" cy="18000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3" name="Rectangle 82">
                <a:extLst>
                  <a:ext uri="{FF2B5EF4-FFF2-40B4-BE49-F238E27FC236}">
                    <a16:creationId xmlns:a16="http://schemas.microsoft.com/office/drawing/2014/main" id="{D412CB3F-600D-9AFA-4B88-3CBE67CD73D7}"/>
                  </a:ext>
                </a:extLst>
              </p:cNvPr>
              <p:cNvSpPr/>
              <p:nvPr/>
            </p:nvSpPr>
            <p:spPr>
              <a:xfrm>
                <a:off x="2768571" y="1672200"/>
                <a:ext cx="180000" cy="18000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4" name="Rectangle 83">
                <a:extLst>
                  <a:ext uri="{FF2B5EF4-FFF2-40B4-BE49-F238E27FC236}">
                    <a16:creationId xmlns:a16="http://schemas.microsoft.com/office/drawing/2014/main" id="{2887EFBF-6C58-22FA-3037-47617AD210B6}"/>
                  </a:ext>
                </a:extLst>
              </p:cNvPr>
              <p:cNvSpPr/>
              <p:nvPr/>
            </p:nvSpPr>
            <p:spPr>
              <a:xfrm>
                <a:off x="2948571" y="1672200"/>
                <a:ext cx="180000" cy="18000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5" name="Rectangle 84">
                <a:extLst>
                  <a:ext uri="{FF2B5EF4-FFF2-40B4-BE49-F238E27FC236}">
                    <a16:creationId xmlns:a16="http://schemas.microsoft.com/office/drawing/2014/main" id="{8642C96E-A2EB-645D-86B2-59A1663BCDF2}"/>
                  </a:ext>
                </a:extLst>
              </p:cNvPr>
              <p:cNvSpPr/>
              <p:nvPr/>
            </p:nvSpPr>
            <p:spPr>
              <a:xfrm>
                <a:off x="3128571" y="1672200"/>
                <a:ext cx="180000" cy="18000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6" name="Rectangle 85">
                <a:extLst>
                  <a:ext uri="{FF2B5EF4-FFF2-40B4-BE49-F238E27FC236}">
                    <a16:creationId xmlns:a16="http://schemas.microsoft.com/office/drawing/2014/main" id="{255F4C2E-A656-2B2D-594A-252C097FD705}"/>
                  </a:ext>
                </a:extLst>
              </p:cNvPr>
              <p:cNvSpPr/>
              <p:nvPr/>
            </p:nvSpPr>
            <p:spPr>
              <a:xfrm>
                <a:off x="3308571" y="1672200"/>
                <a:ext cx="180000" cy="18000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7" name="Rectangle 86">
                <a:extLst>
                  <a:ext uri="{FF2B5EF4-FFF2-40B4-BE49-F238E27FC236}">
                    <a16:creationId xmlns:a16="http://schemas.microsoft.com/office/drawing/2014/main" id="{56ABA174-B18D-D2D7-C660-FD0C531503C9}"/>
                  </a:ext>
                </a:extLst>
              </p:cNvPr>
              <p:cNvSpPr/>
              <p:nvPr/>
            </p:nvSpPr>
            <p:spPr>
              <a:xfrm>
                <a:off x="3488571" y="1672200"/>
                <a:ext cx="180000" cy="18000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8" name="Rectangle 87">
                <a:extLst>
                  <a:ext uri="{FF2B5EF4-FFF2-40B4-BE49-F238E27FC236}">
                    <a16:creationId xmlns:a16="http://schemas.microsoft.com/office/drawing/2014/main" id="{2B4DC0F9-FFEE-693A-BFC8-AD45E959CE35}"/>
                  </a:ext>
                </a:extLst>
              </p:cNvPr>
              <p:cNvSpPr/>
              <p:nvPr/>
            </p:nvSpPr>
            <p:spPr>
              <a:xfrm>
                <a:off x="3668571" y="1672200"/>
                <a:ext cx="180000" cy="18000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9" name="Rectangle 88">
                <a:extLst>
                  <a:ext uri="{FF2B5EF4-FFF2-40B4-BE49-F238E27FC236}">
                    <a16:creationId xmlns:a16="http://schemas.microsoft.com/office/drawing/2014/main" id="{6FC34509-D11D-A888-C83A-6184D75708DA}"/>
                  </a:ext>
                </a:extLst>
              </p:cNvPr>
              <p:cNvSpPr/>
              <p:nvPr/>
            </p:nvSpPr>
            <p:spPr>
              <a:xfrm>
                <a:off x="3848571" y="1672200"/>
                <a:ext cx="180000" cy="180000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0" name="Rectangle 89">
                <a:extLst>
                  <a:ext uri="{FF2B5EF4-FFF2-40B4-BE49-F238E27FC236}">
                    <a16:creationId xmlns:a16="http://schemas.microsoft.com/office/drawing/2014/main" id="{878C3139-1F97-91CC-9250-B6092A76DE06}"/>
                  </a:ext>
                </a:extLst>
              </p:cNvPr>
              <p:cNvSpPr/>
              <p:nvPr/>
            </p:nvSpPr>
            <p:spPr>
              <a:xfrm>
                <a:off x="4028571" y="1672200"/>
                <a:ext cx="180000" cy="18000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1" name="Rectangle 90">
                <a:extLst>
                  <a:ext uri="{FF2B5EF4-FFF2-40B4-BE49-F238E27FC236}">
                    <a16:creationId xmlns:a16="http://schemas.microsoft.com/office/drawing/2014/main" id="{53212AF3-8FD2-4210-C0F5-2370C99283A6}"/>
                  </a:ext>
                </a:extLst>
              </p:cNvPr>
              <p:cNvSpPr/>
              <p:nvPr/>
            </p:nvSpPr>
            <p:spPr>
              <a:xfrm>
                <a:off x="4208571" y="1672200"/>
                <a:ext cx="180000" cy="180000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2" name="Rectangle 91">
                <a:extLst>
                  <a:ext uri="{FF2B5EF4-FFF2-40B4-BE49-F238E27FC236}">
                    <a16:creationId xmlns:a16="http://schemas.microsoft.com/office/drawing/2014/main" id="{14C7F8EB-FD56-ED3C-5971-CFACBDF3D159}"/>
                  </a:ext>
                </a:extLst>
              </p:cNvPr>
              <p:cNvSpPr/>
              <p:nvPr/>
            </p:nvSpPr>
            <p:spPr>
              <a:xfrm>
                <a:off x="4388571" y="1672200"/>
                <a:ext cx="180000" cy="180000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id="{EF12AE28-B4B1-6981-022F-BA8CFD1A8015}"/>
                </a:ext>
              </a:extLst>
            </p:cNvPr>
            <p:cNvSpPr txBox="1"/>
            <p:nvPr/>
          </p:nvSpPr>
          <p:spPr>
            <a:xfrm>
              <a:off x="6862762" y="5423171"/>
              <a:ext cx="180000" cy="215444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pPr algn="ctr"/>
              <a:r>
                <a:rPr lang="en-US" sz="1400">
                  <a:latin typeface="Times New Roman" panose="02020603050405020304" pitchFamily="18" charset="0"/>
                  <a:cs typeface="Times New Roman" panose="02020603050405020304" pitchFamily="18" charset="0"/>
                </a:rPr>
                <a:t>0</a:t>
              </a:r>
            </a:p>
          </p:txBody>
        </p:sp>
        <p:sp>
          <p:nvSpPr>
            <p:cNvPr id="53" name="TextBox 52">
              <a:extLst>
                <a:ext uri="{FF2B5EF4-FFF2-40B4-BE49-F238E27FC236}">
                  <a16:creationId xmlns:a16="http://schemas.microsoft.com/office/drawing/2014/main" id="{5D9763D7-1E1E-515E-F211-C56D2D8A8502}"/>
                </a:ext>
              </a:extLst>
            </p:cNvPr>
            <p:cNvSpPr txBox="1"/>
            <p:nvPr/>
          </p:nvSpPr>
          <p:spPr>
            <a:xfrm>
              <a:off x="4072763" y="5423171"/>
              <a:ext cx="359999" cy="215444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pPr algn="ctr"/>
              <a:r>
                <a:rPr lang="en-US" sz="1400">
                  <a:latin typeface="Times New Roman" panose="02020603050405020304" pitchFamily="18" charset="0"/>
                  <a:cs typeface="Times New Roman" panose="02020603050405020304" pitchFamily="18" charset="0"/>
                </a:rPr>
                <a:t>15</a:t>
              </a:r>
            </a:p>
          </p:txBody>
        </p:sp>
        <p:cxnSp>
          <p:nvCxnSpPr>
            <p:cNvPr id="54" name="Straight Arrow Connector 53">
              <a:extLst>
                <a:ext uri="{FF2B5EF4-FFF2-40B4-BE49-F238E27FC236}">
                  <a16:creationId xmlns:a16="http://schemas.microsoft.com/office/drawing/2014/main" id="{4FC4FAAF-3166-E090-5E4D-84212769423F}"/>
                </a:ext>
              </a:extLst>
            </p:cNvPr>
            <p:cNvCxnSpPr>
              <a:cxnSpLocks/>
              <a:stCxn id="92" idx="3"/>
              <a:endCxn id="73" idx="6"/>
            </p:cNvCxnSpPr>
            <p:nvPr/>
          </p:nvCxnSpPr>
          <p:spPr>
            <a:xfrm flipH="1" flipV="1">
              <a:off x="6959092" y="4719695"/>
              <a:ext cx="83670" cy="613476"/>
            </a:xfrm>
            <a:prstGeom prst="bentConnector3">
              <a:avLst>
                <a:gd name="adj1" fmla="val -273216"/>
              </a:avLst>
            </a:prstGeom>
            <a:solidFill>
              <a:schemeClr val="bg1"/>
            </a:solidFill>
            <a:ln>
              <a:solidFill>
                <a:schemeClr val="tx1"/>
              </a:solidFill>
              <a:headEnd type="none" w="med" len="med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55" name="TextBox 54">
              <a:extLst>
                <a:ext uri="{FF2B5EF4-FFF2-40B4-BE49-F238E27FC236}">
                  <a16:creationId xmlns:a16="http://schemas.microsoft.com/office/drawing/2014/main" id="{A5DF8B37-38D3-A067-727D-2E9E6E013747}"/>
                </a:ext>
              </a:extLst>
            </p:cNvPr>
            <p:cNvSpPr txBox="1"/>
            <p:nvPr/>
          </p:nvSpPr>
          <p:spPr>
            <a:xfrm>
              <a:off x="3300710" y="4965124"/>
              <a:ext cx="862052" cy="215444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pPr algn="ctr"/>
              <a:r>
                <a:rPr lang="en-US" sz="1400">
                  <a:latin typeface="Times New Roman" panose="02020603050405020304" pitchFamily="18" charset="0"/>
                  <a:cs typeface="Times New Roman" panose="02020603050405020304" pitchFamily="18" charset="0"/>
                </a:rPr>
                <a:t>Right shift</a:t>
              </a:r>
            </a:p>
          </p:txBody>
        </p:sp>
        <p:cxnSp>
          <p:nvCxnSpPr>
            <p:cNvPr id="56" name="Straight Arrow Connector 57">
              <a:extLst>
                <a:ext uri="{FF2B5EF4-FFF2-40B4-BE49-F238E27FC236}">
                  <a16:creationId xmlns:a16="http://schemas.microsoft.com/office/drawing/2014/main" id="{AD7AF0EA-17F7-5DA1-8AA6-E452A8B8FC81}"/>
                </a:ext>
              </a:extLst>
            </p:cNvPr>
            <p:cNvCxnSpPr>
              <a:cxnSpLocks/>
              <a:endCxn id="55" idx="0"/>
            </p:cNvCxnSpPr>
            <p:nvPr/>
          </p:nvCxnSpPr>
          <p:spPr>
            <a:xfrm rot="10800000" flipV="1">
              <a:off x="3731736" y="4719694"/>
              <a:ext cx="881026" cy="245430"/>
            </a:xfrm>
            <a:prstGeom prst="bentConnector2">
              <a:avLst/>
            </a:prstGeom>
            <a:solidFill>
              <a:schemeClr val="bg1"/>
            </a:solidFill>
            <a:ln>
              <a:solidFill>
                <a:schemeClr val="tx1"/>
              </a:solidFill>
              <a:headEnd type="none" w="med" len="med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57" name="Straight Arrow Connector 56">
              <a:extLst>
                <a:ext uri="{FF2B5EF4-FFF2-40B4-BE49-F238E27FC236}">
                  <a16:creationId xmlns:a16="http://schemas.microsoft.com/office/drawing/2014/main" id="{1AF7572E-EB55-C654-5F91-362532AC2779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791960" y="4902521"/>
              <a:ext cx="0" cy="340650"/>
            </a:xfrm>
            <a:prstGeom prst="straightConnector1">
              <a:avLst/>
            </a:prstGeom>
            <a:solidFill>
              <a:schemeClr val="bg1"/>
            </a:solidFill>
            <a:ln>
              <a:solidFill>
                <a:schemeClr val="tx1"/>
              </a:solidFill>
              <a:headEnd type="none" w="med" len="med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58" name="Straight Arrow Connector 57">
              <a:extLst>
                <a:ext uri="{FF2B5EF4-FFF2-40B4-BE49-F238E27FC236}">
                  <a16:creationId xmlns:a16="http://schemas.microsoft.com/office/drawing/2014/main" id="{75BD43E9-B14D-6E32-742C-BFE8BD38A228}"/>
                </a:ext>
              </a:extLst>
            </p:cNvPr>
            <p:cNvCxnSpPr>
              <a:cxnSpLocks/>
              <a:stCxn id="55" idx="2"/>
              <a:endCxn id="77" idx="1"/>
            </p:cNvCxnSpPr>
            <p:nvPr/>
          </p:nvCxnSpPr>
          <p:spPr>
            <a:xfrm rot="16200000" flipH="1">
              <a:off x="3870948" y="5041356"/>
              <a:ext cx="152603" cy="431026"/>
            </a:xfrm>
            <a:prstGeom prst="bentConnector2">
              <a:avLst/>
            </a:prstGeom>
            <a:solidFill>
              <a:schemeClr val="bg1"/>
            </a:solidFill>
            <a:ln>
              <a:solidFill>
                <a:schemeClr val="tx1"/>
              </a:solidFill>
              <a:headEnd type="none" w="med" len="med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59" name="Straight Arrow Connector 58">
              <a:extLst>
                <a:ext uri="{FF2B5EF4-FFF2-40B4-BE49-F238E27FC236}">
                  <a16:creationId xmlns:a16="http://schemas.microsoft.com/office/drawing/2014/main" id="{8F801677-4F67-8FA8-3E48-723F902E7CA8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411049" y="4902521"/>
              <a:ext cx="0" cy="340650"/>
            </a:xfrm>
            <a:prstGeom prst="straightConnector1">
              <a:avLst/>
            </a:prstGeom>
            <a:solidFill>
              <a:schemeClr val="bg1"/>
            </a:solidFill>
            <a:ln>
              <a:solidFill>
                <a:schemeClr val="tx1"/>
              </a:solidFill>
              <a:headEnd type="none" w="med" len="med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60" name="Straight Arrow Connector 59">
              <a:extLst>
                <a:ext uri="{FF2B5EF4-FFF2-40B4-BE49-F238E27FC236}">
                  <a16:creationId xmlns:a16="http://schemas.microsoft.com/office/drawing/2014/main" id="{10F60B6D-4E6A-5394-2C2F-8F93BC9952B8}"/>
                </a:ext>
              </a:extLst>
            </p:cNvPr>
            <p:cNvCxnSpPr>
              <a:cxnSpLocks/>
              <a:stCxn id="91" idx="0"/>
            </p:cNvCxnSpPr>
            <p:nvPr/>
          </p:nvCxnSpPr>
          <p:spPr>
            <a:xfrm flipV="1">
              <a:off x="6772762" y="4899695"/>
              <a:ext cx="0" cy="343476"/>
            </a:xfrm>
            <a:prstGeom prst="straightConnector1">
              <a:avLst/>
            </a:prstGeom>
            <a:solidFill>
              <a:schemeClr val="bg1"/>
            </a:solidFill>
            <a:ln>
              <a:solidFill>
                <a:schemeClr val="tx1"/>
              </a:solidFill>
              <a:headEnd type="none" w="med" len="med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grpSp>
          <p:nvGrpSpPr>
            <p:cNvPr id="61" name="Group 60">
              <a:extLst>
                <a:ext uri="{FF2B5EF4-FFF2-40B4-BE49-F238E27FC236}">
                  <a16:creationId xmlns:a16="http://schemas.microsoft.com/office/drawing/2014/main" id="{9B9AB07C-97F8-C24B-5982-596CE5E62488}"/>
                </a:ext>
              </a:extLst>
            </p:cNvPr>
            <p:cNvGrpSpPr/>
            <p:nvPr/>
          </p:nvGrpSpPr>
          <p:grpSpPr>
            <a:xfrm>
              <a:off x="6599092" y="4539695"/>
              <a:ext cx="360000" cy="360000"/>
              <a:chOff x="2851323" y="885537"/>
              <a:chExt cx="360000" cy="360000"/>
            </a:xfrm>
          </p:grpSpPr>
          <p:sp>
            <p:nvSpPr>
              <p:cNvPr id="73" name="Oval 72">
                <a:extLst>
                  <a:ext uri="{FF2B5EF4-FFF2-40B4-BE49-F238E27FC236}">
                    <a16:creationId xmlns:a16="http://schemas.microsoft.com/office/drawing/2014/main" id="{74C2C665-13CF-2081-562A-807D8867E12C}"/>
                  </a:ext>
                </a:extLst>
              </p:cNvPr>
              <p:cNvSpPr/>
              <p:nvPr/>
            </p:nvSpPr>
            <p:spPr>
              <a:xfrm>
                <a:off x="2851323" y="885537"/>
                <a:ext cx="360000" cy="360000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74" name="Group 73">
                <a:extLst>
                  <a:ext uri="{FF2B5EF4-FFF2-40B4-BE49-F238E27FC236}">
                    <a16:creationId xmlns:a16="http://schemas.microsoft.com/office/drawing/2014/main" id="{337DC108-0930-CD3D-3635-9D3A39F6AF97}"/>
                  </a:ext>
                </a:extLst>
              </p:cNvPr>
              <p:cNvGrpSpPr/>
              <p:nvPr/>
            </p:nvGrpSpPr>
            <p:grpSpPr>
              <a:xfrm>
                <a:off x="2905108" y="939322"/>
                <a:ext cx="252430" cy="252430"/>
                <a:chOff x="2851323" y="885537"/>
                <a:chExt cx="360000" cy="360000"/>
              </a:xfrm>
            </p:grpSpPr>
            <p:cxnSp>
              <p:nvCxnSpPr>
                <p:cNvPr id="75" name="Straight Connector 74">
                  <a:extLst>
                    <a:ext uri="{FF2B5EF4-FFF2-40B4-BE49-F238E27FC236}">
                      <a16:creationId xmlns:a16="http://schemas.microsoft.com/office/drawing/2014/main" id="{A956A7F4-69E1-FC78-01A9-8C1518D2A34F}"/>
                    </a:ext>
                  </a:extLst>
                </p:cNvPr>
                <p:cNvCxnSpPr>
                  <a:cxnSpLocks/>
                  <a:stCxn id="73" idx="2"/>
                  <a:endCxn id="73" idx="6"/>
                </p:cNvCxnSpPr>
                <p:nvPr/>
              </p:nvCxnSpPr>
              <p:spPr>
                <a:xfrm>
                  <a:off x="2851323" y="1065537"/>
                  <a:ext cx="360000" cy="0"/>
                </a:xfrm>
                <a:prstGeom prst="line">
                  <a:avLst/>
                </a:prstGeom>
                <a:solidFill>
                  <a:schemeClr val="bg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cxnSp>
              <p:nvCxnSpPr>
                <p:cNvPr id="76" name="Straight Connector 75">
                  <a:extLst>
                    <a:ext uri="{FF2B5EF4-FFF2-40B4-BE49-F238E27FC236}">
                      <a16:creationId xmlns:a16="http://schemas.microsoft.com/office/drawing/2014/main" id="{281789C3-B842-5750-351B-872114C72C92}"/>
                    </a:ext>
                  </a:extLst>
                </p:cNvPr>
                <p:cNvCxnSpPr>
                  <a:cxnSpLocks/>
                  <a:stCxn id="73" idx="4"/>
                  <a:endCxn id="73" idx="0"/>
                </p:cNvCxnSpPr>
                <p:nvPr/>
              </p:nvCxnSpPr>
              <p:spPr>
                <a:xfrm flipV="1">
                  <a:off x="3031323" y="885537"/>
                  <a:ext cx="0" cy="360000"/>
                </a:xfrm>
                <a:prstGeom prst="line">
                  <a:avLst/>
                </a:prstGeom>
                <a:solidFill>
                  <a:schemeClr val="bg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</p:grpSp>
        </p:grpSp>
        <p:grpSp>
          <p:nvGrpSpPr>
            <p:cNvPr id="62" name="Group 61">
              <a:extLst>
                <a:ext uri="{FF2B5EF4-FFF2-40B4-BE49-F238E27FC236}">
                  <a16:creationId xmlns:a16="http://schemas.microsoft.com/office/drawing/2014/main" id="{B48F9CDA-F48B-1885-06CE-FDCE0180BC01}"/>
                </a:ext>
              </a:extLst>
            </p:cNvPr>
            <p:cNvGrpSpPr/>
            <p:nvPr/>
          </p:nvGrpSpPr>
          <p:grpSpPr>
            <a:xfrm>
              <a:off x="6232762" y="4539695"/>
              <a:ext cx="360000" cy="360000"/>
              <a:chOff x="2851323" y="885537"/>
              <a:chExt cx="360000" cy="360000"/>
            </a:xfrm>
          </p:grpSpPr>
          <p:sp>
            <p:nvSpPr>
              <p:cNvPr id="69" name="Oval 68">
                <a:extLst>
                  <a:ext uri="{FF2B5EF4-FFF2-40B4-BE49-F238E27FC236}">
                    <a16:creationId xmlns:a16="http://schemas.microsoft.com/office/drawing/2014/main" id="{7F22676F-324E-6121-3A6A-A275F11F58D5}"/>
                  </a:ext>
                </a:extLst>
              </p:cNvPr>
              <p:cNvSpPr/>
              <p:nvPr/>
            </p:nvSpPr>
            <p:spPr>
              <a:xfrm>
                <a:off x="2851323" y="885537"/>
                <a:ext cx="360000" cy="360000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70" name="Group 69">
                <a:extLst>
                  <a:ext uri="{FF2B5EF4-FFF2-40B4-BE49-F238E27FC236}">
                    <a16:creationId xmlns:a16="http://schemas.microsoft.com/office/drawing/2014/main" id="{58795FF5-82F3-CF27-4E4A-61513273A4D5}"/>
                  </a:ext>
                </a:extLst>
              </p:cNvPr>
              <p:cNvGrpSpPr/>
              <p:nvPr/>
            </p:nvGrpSpPr>
            <p:grpSpPr>
              <a:xfrm>
                <a:off x="2905108" y="939322"/>
                <a:ext cx="252430" cy="252430"/>
                <a:chOff x="2851323" y="885537"/>
                <a:chExt cx="360000" cy="360000"/>
              </a:xfrm>
            </p:grpSpPr>
            <p:cxnSp>
              <p:nvCxnSpPr>
                <p:cNvPr id="71" name="Straight Connector 70">
                  <a:extLst>
                    <a:ext uri="{FF2B5EF4-FFF2-40B4-BE49-F238E27FC236}">
                      <a16:creationId xmlns:a16="http://schemas.microsoft.com/office/drawing/2014/main" id="{8066023C-061F-978D-3841-4898351474D9}"/>
                    </a:ext>
                  </a:extLst>
                </p:cNvPr>
                <p:cNvCxnSpPr>
                  <a:cxnSpLocks/>
                  <a:stCxn id="69" idx="2"/>
                  <a:endCxn id="69" idx="6"/>
                </p:cNvCxnSpPr>
                <p:nvPr/>
              </p:nvCxnSpPr>
              <p:spPr>
                <a:xfrm>
                  <a:off x="2851323" y="1065537"/>
                  <a:ext cx="360000" cy="0"/>
                </a:xfrm>
                <a:prstGeom prst="line">
                  <a:avLst/>
                </a:prstGeom>
                <a:solidFill>
                  <a:schemeClr val="bg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cxnSp>
              <p:nvCxnSpPr>
                <p:cNvPr id="72" name="Straight Connector 71">
                  <a:extLst>
                    <a:ext uri="{FF2B5EF4-FFF2-40B4-BE49-F238E27FC236}">
                      <a16:creationId xmlns:a16="http://schemas.microsoft.com/office/drawing/2014/main" id="{99E79ABB-D2F2-E925-58C5-80334718E0D3}"/>
                    </a:ext>
                  </a:extLst>
                </p:cNvPr>
                <p:cNvCxnSpPr>
                  <a:cxnSpLocks/>
                  <a:stCxn id="69" idx="4"/>
                  <a:endCxn id="69" idx="0"/>
                </p:cNvCxnSpPr>
                <p:nvPr/>
              </p:nvCxnSpPr>
              <p:spPr>
                <a:xfrm flipV="1">
                  <a:off x="3031323" y="885537"/>
                  <a:ext cx="0" cy="360000"/>
                </a:xfrm>
                <a:prstGeom prst="line">
                  <a:avLst/>
                </a:prstGeom>
                <a:solidFill>
                  <a:schemeClr val="bg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</p:grpSp>
        </p:grpSp>
        <p:grpSp>
          <p:nvGrpSpPr>
            <p:cNvPr id="63" name="Group 62">
              <a:extLst>
                <a:ext uri="{FF2B5EF4-FFF2-40B4-BE49-F238E27FC236}">
                  <a16:creationId xmlns:a16="http://schemas.microsoft.com/office/drawing/2014/main" id="{6BCE87D5-2CFD-A051-78AC-B9D364626743}"/>
                </a:ext>
              </a:extLst>
            </p:cNvPr>
            <p:cNvGrpSpPr/>
            <p:nvPr/>
          </p:nvGrpSpPr>
          <p:grpSpPr>
            <a:xfrm>
              <a:off x="4619092" y="4539695"/>
              <a:ext cx="360000" cy="360000"/>
              <a:chOff x="2851323" y="885537"/>
              <a:chExt cx="360000" cy="360000"/>
            </a:xfrm>
          </p:grpSpPr>
          <p:sp>
            <p:nvSpPr>
              <p:cNvPr id="65" name="Oval 64">
                <a:extLst>
                  <a:ext uri="{FF2B5EF4-FFF2-40B4-BE49-F238E27FC236}">
                    <a16:creationId xmlns:a16="http://schemas.microsoft.com/office/drawing/2014/main" id="{4BA40282-32A3-F93F-5F03-BD068DC9B6F1}"/>
                  </a:ext>
                </a:extLst>
              </p:cNvPr>
              <p:cNvSpPr/>
              <p:nvPr/>
            </p:nvSpPr>
            <p:spPr>
              <a:xfrm>
                <a:off x="2851323" y="885537"/>
                <a:ext cx="360000" cy="360000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66" name="Group 65">
                <a:extLst>
                  <a:ext uri="{FF2B5EF4-FFF2-40B4-BE49-F238E27FC236}">
                    <a16:creationId xmlns:a16="http://schemas.microsoft.com/office/drawing/2014/main" id="{89F3E4D8-0B08-5056-DD9F-25C229A28F82}"/>
                  </a:ext>
                </a:extLst>
              </p:cNvPr>
              <p:cNvGrpSpPr/>
              <p:nvPr/>
            </p:nvGrpSpPr>
            <p:grpSpPr>
              <a:xfrm>
                <a:off x="2905108" y="939322"/>
                <a:ext cx="252430" cy="252430"/>
                <a:chOff x="2851323" y="885537"/>
                <a:chExt cx="360000" cy="360000"/>
              </a:xfrm>
            </p:grpSpPr>
            <p:cxnSp>
              <p:nvCxnSpPr>
                <p:cNvPr id="67" name="Straight Connector 66">
                  <a:extLst>
                    <a:ext uri="{FF2B5EF4-FFF2-40B4-BE49-F238E27FC236}">
                      <a16:creationId xmlns:a16="http://schemas.microsoft.com/office/drawing/2014/main" id="{24B7FB86-3C88-F05B-2E99-16A6512D6AAA}"/>
                    </a:ext>
                  </a:extLst>
                </p:cNvPr>
                <p:cNvCxnSpPr>
                  <a:cxnSpLocks/>
                  <a:stCxn id="65" idx="2"/>
                  <a:endCxn id="65" idx="6"/>
                </p:cNvCxnSpPr>
                <p:nvPr/>
              </p:nvCxnSpPr>
              <p:spPr>
                <a:xfrm>
                  <a:off x="2851323" y="1065537"/>
                  <a:ext cx="360000" cy="0"/>
                </a:xfrm>
                <a:prstGeom prst="line">
                  <a:avLst/>
                </a:prstGeom>
                <a:solidFill>
                  <a:schemeClr val="bg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cxnSp>
              <p:nvCxnSpPr>
                <p:cNvPr id="68" name="Straight Connector 67">
                  <a:extLst>
                    <a:ext uri="{FF2B5EF4-FFF2-40B4-BE49-F238E27FC236}">
                      <a16:creationId xmlns:a16="http://schemas.microsoft.com/office/drawing/2014/main" id="{88C6421D-2EB2-CDAE-F8E4-A6372389F3C1}"/>
                    </a:ext>
                  </a:extLst>
                </p:cNvPr>
                <p:cNvCxnSpPr>
                  <a:cxnSpLocks/>
                  <a:stCxn id="65" idx="4"/>
                  <a:endCxn id="65" idx="0"/>
                </p:cNvCxnSpPr>
                <p:nvPr/>
              </p:nvCxnSpPr>
              <p:spPr>
                <a:xfrm flipV="1">
                  <a:off x="3031323" y="885537"/>
                  <a:ext cx="0" cy="360000"/>
                </a:xfrm>
                <a:prstGeom prst="line">
                  <a:avLst/>
                </a:prstGeom>
                <a:solidFill>
                  <a:schemeClr val="bg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</p:grpSp>
        </p:grpSp>
        <p:cxnSp>
          <p:nvCxnSpPr>
            <p:cNvPr id="64" name="Straight Arrow Connector 57">
              <a:extLst>
                <a:ext uri="{FF2B5EF4-FFF2-40B4-BE49-F238E27FC236}">
                  <a16:creationId xmlns:a16="http://schemas.microsoft.com/office/drawing/2014/main" id="{89DBE86A-D189-6EB4-7A43-F595564BB774}"/>
                </a:ext>
              </a:extLst>
            </p:cNvPr>
            <p:cNvCxnSpPr>
              <a:cxnSpLocks/>
              <a:stCxn id="69" idx="2"/>
              <a:endCxn id="65" idx="6"/>
            </p:cNvCxnSpPr>
            <p:nvPr/>
          </p:nvCxnSpPr>
          <p:spPr>
            <a:xfrm flipH="1">
              <a:off x="4979092" y="4719695"/>
              <a:ext cx="1253670" cy="0"/>
            </a:xfrm>
            <a:prstGeom prst="straightConnector1">
              <a:avLst/>
            </a:prstGeom>
            <a:solidFill>
              <a:schemeClr val="bg1"/>
            </a:solidFill>
            <a:ln>
              <a:solidFill>
                <a:schemeClr val="tx1"/>
              </a:solidFill>
              <a:headEnd type="none" w="med" len="med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</p:spTree>
    <p:extLst>
      <p:ext uri="{BB962C8B-B14F-4D97-AF65-F5344CB8AC3E}">
        <p14:creationId xmlns:p14="http://schemas.microsoft.com/office/powerpoint/2010/main" val="36276004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BF8555D-4354-FEAF-7AD7-0B17AB8638E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394921" y="1878728"/>
            <a:ext cx="3600000" cy="36000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9F17CB1F-C0B5-4BED-BD5E-BC147B171AE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197081" y="1878728"/>
            <a:ext cx="3600000" cy="360000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D6D8E67B-F53A-DC81-9AEB-9AE47468EF12}"/>
              </a:ext>
            </a:extLst>
          </p:cNvPr>
          <p:cNvSpPr/>
          <p:nvPr/>
        </p:nvSpPr>
        <p:spPr>
          <a:xfrm>
            <a:off x="4022882" y="3569000"/>
            <a:ext cx="331200" cy="331200"/>
          </a:xfrm>
          <a:prstGeom prst="rect">
            <a:avLst/>
          </a:prstGeom>
          <a:noFill/>
          <a:ln w="28575">
            <a:solidFill>
              <a:schemeClr val="bg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320E501-13EE-B890-2B71-3F0BA9C97683}"/>
              </a:ext>
            </a:extLst>
          </p:cNvPr>
          <p:cNvSpPr txBox="1"/>
          <p:nvPr/>
        </p:nvSpPr>
        <p:spPr>
          <a:xfrm>
            <a:off x="8895899" y="4701657"/>
            <a:ext cx="629981" cy="2462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fr-FR" sz="16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100 μm</a:t>
            </a:r>
            <a:endParaRPr lang="en-US" sz="160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1473209F-8A69-DEFD-15FB-C0BC9153090D}"/>
              </a:ext>
            </a:extLst>
          </p:cNvPr>
          <p:cNvGrpSpPr/>
          <p:nvPr/>
        </p:nvGrpSpPr>
        <p:grpSpPr>
          <a:xfrm>
            <a:off x="9324121" y="5104901"/>
            <a:ext cx="165600" cy="108000"/>
            <a:chOff x="8967305" y="5158023"/>
            <a:chExt cx="364417" cy="108000"/>
          </a:xfrm>
        </p:grpSpPr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D67331B6-C226-2605-1681-75523E2D2D52}"/>
                </a:ext>
              </a:extLst>
            </p:cNvPr>
            <p:cNvCxnSpPr>
              <a:cxnSpLocks/>
            </p:cNvCxnSpPr>
            <p:nvPr/>
          </p:nvCxnSpPr>
          <p:spPr>
            <a:xfrm>
              <a:off x="8971722" y="5212023"/>
              <a:ext cx="360000" cy="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3CDB1398-FC6B-CB79-33FF-1A7C6D8873C9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8913305" y="5212023"/>
              <a:ext cx="108000" cy="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260390B0-7A48-CDE5-E674-358F906286DB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9277722" y="5212023"/>
              <a:ext cx="108000" cy="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84546731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phic 3">
            <a:extLst>
              <a:ext uri="{FF2B5EF4-FFF2-40B4-BE49-F238E27FC236}">
                <a16:creationId xmlns:a16="http://schemas.microsoft.com/office/drawing/2014/main" id="{E00560F5-D393-12F3-0892-6F13630B97F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333750" y="1385887"/>
            <a:ext cx="5524500" cy="4086225"/>
          </a:xfrm>
          <a:prstGeom prst="rect">
            <a:avLst/>
          </a:prstGeom>
        </p:spPr>
      </p:pic>
      <p:pic>
        <p:nvPicPr>
          <p:cNvPr id="6" name="Graphic 5">
            <a:extLst>
              <a:ext uri="{FF2B5EF4-FFF2-40B4-BE49-F238E27FC236}">
                <a16:creationId xmlns:a16="http://schemas.microsoft.com/office/drawing/2014/main" id="{89B84CAF-ECCC-CDF1-714D-0C32553AC9B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3333750" y="1376362"/>
            <a:ext cx="5524500" cy="4105275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id="{5429878E-CFEE-761A-968C-126281D72857}"/>
                  </a:ext>
                </a:extLst>
              </p:cNvPr>
              <p:cNvSpPr txBox="1"/>
              <p:nvPr/>
            </p:nvSpPr>
            <p:spPr>
              <a:xfrm rot="16200000">
                <a:off x="3639503" y="3533774"/>
                <a:ext cx="45719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𝑓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(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𝐼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n-US"/>
              </a:p>
            </p:txBody>
          </p:sp>
        </mc:Choice>
        <mc:Fallback xmlns=""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id="{5429878E-CFEE-761A-968C-126281D7285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rot="16200000">
                <a:off x="3639503" y="3533774"/>
                <a:ext cx="45719" cy="369332"/>
              </a:xfrm>
              <a:prstGeom prst="rect">
                <a:avLst/>
              </a:prstGeom>
              <a:blipFill>
                <a:blip r:embed="rId6"/>
                <a:stretch>
                  <a:fillRect t="-1037500" r="-13115" b="-175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Box 2">
                <a:extLst>
                  <a:ext uri="{FF2B5EF4-FFF2-40B4-BE49-F238E27FC236}">
                    <a16:creationId xmlns:a16="http://schemas.microsoft.com/office/drawing/2014/main" id="{39FD26CE-F0E8-A716-49F5-A1F10DC2EA09}"/>
                  </a:ext>
                </a:extLst>
              </p:cNvPr>
              <p:cNvSpPr txBox="1"/>
              <p:nvPr/>
            </p:nvSpPr>
            <p:spPr>
              <a:xfrm>
                <a:off x="6003634" y="5102780"/>
                <a:ext cx="333040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𝐼</m:t>
                      </m:r>
                    </m:oMath>
                  </m:oMathPara>
                </a14:m>
                <a:endParaRPr lang="en-US"/>
              </a:p>
            </p:txBody>
          </p:sp>
        </mc:Choice>
        <mc:Fallback xmlns="">
          <p:sp>
            <p:nvSpPr>
              <p:cNvPr id="3" name="TextBox 2">
                <a:extLst>
                  <a:ext uri="{FF2B5EF4-FFF2-40B4-BE49-F238E27FC236}">
                    <a16:creationId xmlns:a16="http://schemas.microsoft.com/office/drawing/2014/main" id="{39FD26CE-F0E8-A716-49F5-A1F10DC2EA0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03634" y="5102780"/>
                <a:ext cx="333040" cy="369332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68735932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2">
            <a:extLst>
              <a:ext uri="{FF2B5EF4-FFF2-40B4-BE49-F238E27FC236}">
                <a16:creationId xmlns:a16="http://schemas.microsoft.com/office/drawing/2014/main" id="{EE163939-5E77-EA5F-D178-B6C1D6EE927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38168692"/>
              </p:ext>
            </p:extLst>
          </p:nvPr>
        </p:nvGraphicFramePr>
        <p:xfrm>
          <a:off x="4406899" y="2235200"/>
          <a:ext cx="3588372" cy="270646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98062">
                  <a:extLst>
                    <a:ext uri="{9D8B030D-6E8A-4147-A177-3AD203B41FA5}">
                      <a16:colId xmlns:a16="http://schemas.microsoft.com/office/drawing/2014/main" val="515095549"/>
                    </a:ext>
                  </a:extLst>
                </a:gridCol>
                <a:gridCol w="598062">
                  <a:extLst>
                    <a:ext uri="{9D8B030D-6E8A-4147-A177-3AD203B41FA5}">
                      <a16:colId xmlns:a16="http://schemas.microsoft.com/office/drawing/2014/main" val="2107653895"/>
                    </a:ext>
                  </a:extLst>
                </a:gridCol>
                <a:gridCol w="598062">
                  <a:extLst>
                    <a:ext uri="{9D8B030D-6E8A-4147-A177-3AD203B41FA5}">
                      <a16:colId xmlns:a16="http://schemas.microsoft.com/office/drawing/2014/main" val="3458786273"/>
                    </a:ext>
                  </a:extLst>
                </a:gridCol>
                <a:gridCol w="598062">
                  <a:extLst>
                    <a:ext uri="{9D8B030D-6E8A-4147-A177-3AD203B41FA5}">
                      <a16:colId xmlns:a16="http://schemas.microsoft.com/office/drawing/2014/main" val="1788974534"/>
                    </a:ext>
                  </a:extLst>
                </a:gridCol>
                <a:gridCol w="598062">
                  <a:extLst>
                    <a:ext uri="{9D8B030D-6E8A-4147-A177-3AD203B41FA5}">
                      <a16:colId xmlns:a16="http://schemas.microsoft.com/office/drawing/2014/main" val="794995128"/>
                    </a:ext>
                  </a:extLst>
                </a:gridCol>
                <a:gridCol w="598062">
                  <a:extLst>
                    <a:ext uri="{9D8B030D-6E8A-4147-A177-3AD203B41FA5}">
                      <a16:colId xmlns:a16="http://schemas.microsoft.com/office/drawing/2014/main" val="1821288218"/>
                    </a:ext>
                  </a:extLst>
                </a:gridCol>
              </a:tblGrid>
              <a:tr h="541293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45139927"/>
                  </a:ext>
                </a:extLst>
              </a:tr>
              <a:tr h="541293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45829703"/>
                  </a:ext>
                </a:extLst>
              </a:tr>
              <a:tr h="541293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7285785"/>
                  </a:ext>
                </a:extLst>
              </a:tr>
              <a:tr h="541293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9741845"/>
                  </a:ext>
                </a:extLst>
              </a:tr>
              <a:tr h="541293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68855089"/>
                  </a:ext>
                </a:extLst>
              </a:tr>
            </a:tbl>
          </a:graphicData>
        </a:graphic>
      </p:graphicFrame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79F80F05-63B9-4FCA-BCA3-5C474825A60A}"/>
              </a:ext>
            </a:extLst>
          </p:cNvPr>
          <p:cNvCxnSpPr>
            <a:cxnSpLocks/>
          </p:cNvCxnSpPr>
          <p:nvPr/>
        </p:nvCxnSpPr>
        <p:spPr>
          <a:xfrm>
            <a:off x="6184900" y="1862044"/>
            <a:ext cx="0" cy="3391316"/>
          </a:xfrm>
          <a:prstGeom prst="line">
            <a:avLst/>
          </a:prstGeom>
          <a:ln w="571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2706257A-C513-FEA2-2240-F0B61D67510F}"/>
              </a:ext>
            </a:extLst>
          </p:cNvPr>
          <p:cNvCxnSpPr>
            <a:cxnSpLocks/>
          </p:cNvCxnSpPr>
          <p:nvPr/>
        </p:nvCxnSpPr>
        <p:spPr>
          <a:xfrm>
            <a:off x="3991873" y="3303369"/>
            <a:ext cx="4423650" cy="0"/>
          </a:xfrm>
          <a:prstGeom prst="line">
            <a:avLst/>
          </a:prstGeom>
          <a:ln w="571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5" name="TextBox 14">
            <a:extLst>
              <a:ext uri="{FF2B5EF4-FFF2-40B4-BE49-F238E27FC236}">
                <a16:creationId xmlns:a16="http://schemas.microsoft.com/office/drawing/2014/main" id="{232C4E91-A1F1-6C04-5090-DF8216ED7EDD}"/>
              </a:ext>
            </a:extLst>
          </p:cNvPr>
          <p:cNvSpPr txBox="1"/>
          <p:nvPr/>
        </p:nvSpPr>
        <p:spPr>
          <a:xfrm>
            <a:off x="5230888" y="1511185"/>
            <a:ext cx="190802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/>
              <a:t>Vertical block boundary</a:t>
            </a:r>
          </a:p>
        </p:txBody>
      </p:sp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id="{CC34FAA6-105B-0833-904B-45B7DD9245AD}"/>
              </a:ext>
            </a:extLst>
          </p:cNvPr>
          <p:cNvCxnSpPr>
            <a:cxnSpLocks/>
          </p:cNvCxnSpPr>
          <p:nvPr/>
        </p:nvCxnSpPr>
        <p:spPr>
          <a:xfrm flipV="1">
            <a:off x="3848100" y="4041866"/>
            <a:ext cx="993114" cy="276134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>
            <a:extLst>
              <a:ext uri="{FF2B5EF4-FFF2-40B4-BE49-F238E27FC236}">
                <a16:creationId xmlns:a16="http://schemas.microsoft.com/office/drawing/2014/main" id="{574F9022-DD3E-5307-3D1C-A7C982DB475A}"/>
              </a:ext>
            </a:extLst>
          </p:cNvPr>
          <p:cNvSpPr txBox="1"/>
          <p:nvPr/>
        </p:nvSpPr>
        <p:spPr>
          <a:xfrm>
            <a:off x="2681035" y="4318000"/>
            <a:ext cx="167372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/>
              <a:t>Overlapped samples</a:t>
            </a:r>
          </a:p>
          <a:p>
            <a:pPr algn="ctr"/>
            <a:r>
              <a:rPr lang="en-US" sz="1400"/>
              <a:t>(gray)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2449ABD7-7912-CE65-907F-34A95D1FCEAB}"/>
              </a:ext>
            </a:extLst>
          </p:cNvPr>
          <p:cNvSpPr txBox="1"/>
          <p:nvPr/>
        </p:nvSpPr>
        <p:spPr>
          <a:xfrm>
            <a:off x="2219005" y="2970505"/>
            <a:ext cx="609600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/>
              <a:t>Horizontal block boundary</a:t>
            </a:r>
          </a:p>
        </p:txBody>
      </p:sp>
    </p:spTree>
    <p:extLst>
      <p:ext uri="{BB962C8B-B14F-4D97-AF65-F5344CB8AC3E}">
        <p14:creationId xmlns:p14="http://schemas.microsoft.com/office/powerpoint/2010/main" val="318727448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6F284060-D57B-37FD-ACFE-AAB4EF4E3FA9}"/>
              </a:ext>
            </a:extLst>
          </p:cNvPr>
          <p:cNvSpPr/>
          <p:nvPr/>
        </p:nvSpPr>
        <p:spPr>
          <a:xfrm>
            <a:off x="7061200" y="2339258"/>
            <a:ext cx="1591186" cy="581743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200"/>
              <a:t>Noise analysis &amp; parameter estimation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EBF59922-F2D0-21DA-5A8F-2832783EDC36}"/>
              </a:ext>
            </a:extLst>
          </p:cNvPr>
          <p:cNvSpPr/>
          <p:nvPr/>
        </p:nvSpPr>
        <p:spPr>
          <a:xfrm>
            <a:off x="7061200" y="3571159"/>
            <a:ext cx="1591186" cy="581742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200"/>
              <a:t>Edge &amp; complex texture analysis</a:t>
            </a:r>
          </a:p>
        </p:txBody>
      </p:sp>
      <p:cxnSp>
        <p:nvCxnSpPr>
          <p:cNvPr id="6" name="Straight Arrow Connector 5">
            <a:extLst>
              <a:ext uri="{FF2B5EF4-FFF2-40B4-BE49-F238E27FC236}">
                <a16:creationId xmlns:a16="http://schemas.microsoft.com/office/drawing/2014/main" id="{BA35ACF1-CBF3-5CE7-B781-3F76872E4148}"/>
              </a:ext>
            </a:extLst>
          </p:cNvPr>
          <p:cNvCxnSpPr>
            <a:cxnSpLocks/>
            <a:stCxn id="4" idx="0"/>
            <a:endCxn id="2" idx="2"/>
          </p:cNvCxnSpPr>
          <p:nvPr/>
        </p:nvCxnSpPr>
        <p:spPr>
          <a:xfrm flipV="1">
            <a:off x="7856793" y="2921001"/>
            <a:ext cx="0" cy="65015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8C81DCBA-8AD7-C03B-6607-E8AFA3EE5694}"/>
              </a:ext>
            </a:extLst>
          </p:cNvPr>
          <p:cNvCxnSpPr>
            <a:cxnSpLocks/>
            <a:stCxn id="2" idx="3"/>
          </p:cNvCxnSpPr>
          <p:nvPr/>
        </p:nvCxnSpPr>
        <p:spPr>
          <a:xfrm flipV="1">
            <a:off x="8652386" y="2630129"/>
            <a:ext cx="1505275" cy="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E9A0E31C-60F4-89A1-7C01-A5B5C673B474}"/>
              </a:ext>
            </a:extLst>
          </p:cNvPr>
          <p:cNvCxnSpPr>
            <a:cxnSpLocks/>
            <a:endCxn id="2" idx="1"/>
          </p:cNvCxnSpPr>
          <p:nvPr/>
        </p:nvCxnSpPr>
        <p:spPr>
          <a:xfrm>
            <a:off x="5710571" y="2630130"/>
            <a:ext cx="1350629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CC071D28-2A3D-2CCE-FECF-8EF0356D8641}"/>
              </a:ext>
            </a:extLst>
          </p:cNvPr>
          <p:cNvSpPr txBox="1"/>
          <p:nvPr/>
        </p:nvSpPr>
        <p:spPr>
          <a:xfrm>
            <a:off x="5710571" y="2339258"/>
            <a:ext cx="124110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/>
              <a:t>Noise estimation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F3644C59-1244-612C-953D-6FFA2E8871EA}"/>
              </a:ext>
            </a:extLst>
          </p:cNvPr>
          <p:cNvSpPr txBox="1"/>
          <p:nvPr/>
        </p:nvSpPr>
        <p:spPr>
          <a:xfrm>
            <a:off x="8817486" y="2354387"/>
            <a:ext cx="134017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/>
              <a:t>Model parameters</a:t>
            </a:r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528785F2-D76D-DD60-B3C3-39B8114E25D5}"/>
              </a:ext>
            </a:extLst>
          </p:cNvPr>
          <p:cNvSpPr/>
          <p:nvPr/>
        </p:nvSpPr>
        <p:spPr>
          <a:xfrm>
            <a:off x="5441904" y="2490457"/>
            <a:ext cx="276999" cy="276999"/>
          </a:xfrm>
          <a:prstGeom prst="ellipse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>
                <a:solidFill>
                  <a:schemeClr val="tx1"/>
                </a:solidFill>
              </a:rPr>
              <a:t>-</a:t>
            </a:r>
          </a:p>
        </p:txBody>
      </p:sp>
      <p:cxnSp>
        <p:nvCxnSpPr>
          <p:cNvPr id="26" name="Straight Arrow Connector 25">
            <a:extLst>
              <a:ext uri="{FF2B5EF4-FFF2-40B4-BE49-F238E27FC236}">
                <a16:creationId xmlns:a16="http://schemas.microsoft.com/office/drawing/2014/main" id="{2E147325-DD73-5588-AEBC-14250881DEA2}"/>
              </a:ext>
            </a:extLst>
          </p:cNvPr>
          <p:cNvCxnSpPr>
            <a:endCxn id="24" idx="3"/>
          </p:cNvCxnSpPr>
          <p:nvPr/>
        </p:nvCxnSpPr>
        <p:spPr>
          <a:xfrm>
            <a:off x="4127500" y="2628956"/>
            <a:ext cx="1314404" cy="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277480AB-3271-0FAD-1B54-B5A7DBE98DC0}"/>
              </a:ext>
            </a:extLst>
          </p:cNvPr>
          <p:cNvCxnSpPr>
            <a:endCxn id="4" idx="1"/>
          </p:cNvCxnSpPr>
          <p:nvPr/>
        </p:nvCxnSpPr>
        <p:spPr>
          <a:xfrm>
            <a:off x="4119385" y="3862030"/>
            <a:ext cx="2941815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0" name="Straight Arrow Connector 29">
            <a:extLst>
              <a:ext uri="{FF2B5EF4-FFF2-40B4-BE49-F238E27FC236}">
                <a16:creationId xmlns:a16="http://schemas.microsoft.com/office/drawing/2014/main" id="{AE199372-6D4D-389A-BC3C-4235B22AE980}"/>
              </a:ext>
            </a:extLst>
          </p:cNvPr>
          <p:cNvCxnSpPr>
            <a:endCxn id="24" idx="4"/>
          </p:cNvCxnSpPr>
          <p:nvPr/>
        </p:nvCxnSpPr>
        <p:spPr>
          <a:xfrm flipV="1">
            <a:off x="5580403" y="2767456"/>
            <a:ext cx="1" cy="109457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1" name="TextBox 30">
            <a:extLst>
              <a:ext uri="{FF2B5EF4-FFF2-40B4-BE49-F238E27FC236}">
                <a16:creationId xmlns:a16="http://schemas.microsoft.com/office/drawing/2014/main" id="{A0B10752-7F53-1008-167A-3E25A2B6D6CF}"/>
              </a:ext>
            </a:extLst>
          </p:cNvPr>
          <p:cNvSpPr txBox="1"/>
          <p:nvPr/>
        </p:nvSpPr>
        <p:spPr>
          <a:xfrm>
            <a:off x="4209680" y="2368344"/>
            <a:ext cx="114967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/>
              <a:t>Denoised video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5EEA6FB1-C70F-A0A5-E502-2D619751FCAD}"/>
              </a:ext>
            </a:extLst>
          </p:cNvPr>
          <p:cNvSpPr txBox="1"/>
          <p:nvPr/>
        </p:nvSpPr>
        <p:spPr>
          <a:xfrm>
            <a:off x="4209680" y="3589974"/>
            <a:ext cx="98873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/>
              <a:t>Source video</a:t>
            </a: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6C1D65ED-64F2-8DFA-5930-997C793EE78D}"/>
              </a:ext>
            </a:extLst>
          </p:cNvPr>
          <p:cNvSpPr/>
          <p:nvPr/>
        </p:nvSpPr>
        <p:spPr>
          <a:xfrm>
            <a:off x="5288707" y="2185631"/>
            <a:ext cx="3528779" cy="2120898"/>
          </a:xfrm>
          <a:prstGeom prst="rect">
            <a:avLst/>
          </a:prstGeom>
          <a:noFill/>
          <a:ln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C678B824-1624-80E1-EF20-65FF021A9586}"/>
              </a:ext>
            </a:extLst>
          </p:cNvPr>
          <p:cNvSpPr txBox="1"/>
          <p:nvPr/>
        </p:nvSpPr>
        <p:spPr>
          <a:xfrm>
            <a:off x="5931660" y="1902937"/>
            <a:ext cx="225908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/>
              <a:t>Film grain model parametrization</a:t>
            </a:r>
          </a:p>
        </p:txBody>
      </p:sp>
    </p:spTree>
    <p:extLst>
      <p:ext uri="{BB962C8B-B14F-4D97-AF65-F5344CB8AC3E}">
        <p14:creationId xmlns:p14="http://schemas.microsoft.com/office/powerpoint/2010/main" val="105001458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09297007-93E0-C83A-6766-0C0F2512BA86}"/>
              </a:ext>
            </a:extLst>
          </p:cNvPr>
          <p:cNvCxnSpPr/>
          <p:nvPr/>
        </p:nvCxnSpPr>
        <p:spPr>
          <a:xfrm>
            <a:off x="5815012" y="3793172"/>
            <a:ext cx="1632744" cy="0"/>
          </a:xfrm>
          <a:prstGeom prst="line">
            <a:avLst/>
          </a:prstGeom>
          <a:ln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52" name="TextBox 51">
                <a:extLst>
                  <a:ext uri="{FF2B5EF4-FFF2-40B4-BE49-F238E27FC236}">
                    <a16:creationId xmlns:a16="http://schemas.microsoft.com/office/drawing/2014/main" id="{8E3F8886-6F82-37A6-EBE8-DF744B93D2E8}"/>
                  </a:ext>
                </a:extLst>
              </p:cNvPr>
              <p:cNvSpPr txBox="1"/>
              <p:nvPr/>
            </p:nvSpPr>
            <p:spPr>
              <a:xfrm>
                <a:off x="5904201" y="3549795"/>
                <a:ext cx="1357231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2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𝛼</m:t>
                      </m:r>
                      <m:r>
                        <a:rPr lang="en-US" sz="12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                   1−</m:t>
                      </m:r>
                      <m:r>
                        <a:rPr lang="en-US" sz="12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𝛼</m:t>
                      </m:r>
                    </m:oMath>
                  </m:oMathPara>
                </a14:m>
                <a:endParaRPr lang="en-US" sz="1200"/>
              </a:p>
            </p:txBody>
          </p:sp>
        </mc:Choice>
        <mc:Fallback xmlns="">
          <p:sp>
            <p:nvSpPr>
              <p:cNvPr id="52" name="TextBox 51">
                <a:extLst>
                  <a:ext uri="{FF2B5EF4-FFF2-40B4-BE49-F238E27FC236}">
                    <a16:creationId xmlns:a16="http://schemas.microsoft.com/office/drawing/2014/main" id="{8E3F8886-6F82-37A6-EBE8-DF744B93D2E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04201" y="3549795"/>
                <a:ext cx="1357231" cy="276999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5" name="Straight Arrow Connector 4">
            <a:extLst>
              <a:ext uri="{FF2B5EF4-FFF2-40B4-BE49-F238E27FC236}">
                <a16:creationId xmlns:a16="http://schemas.microsoft.com/office/drawing/2014/main" id="{5A18B6DB-3C32-0DE8-F3DC-16361CF0DFFA}"/>
              </a:ext>
            </a:extLst>
          </p:cNvPr>
          <p:cNvCxnSpPr/>
          <p:nvPr/>
        </p:nvCxnSpPr>
        <p:spPr>
          <a:xfrm flipV="1">
            <a:off x="2565400" y="2438400"/>
            <a:ext cx="0" cy="222250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4BA6FFA7-11D6-213D-F685-0B5E54717CB1}"/>
              </a:ext>
            </a:extLst>
          </p:cNvPr>
          <p:cNvCxnSpPr>
            <a:cxnSpLocks/>
          </p:cNvCxnSpPr>
          <p:nvPr/>
        </p:nvCxnSpPr>
        <p:spPr>
          <a:xfrm>
            <a:off x="2565400" y="4660900"/>
            <a:ext cx="7302500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1D1082E1-4FC2-2A09-B160-98B67003D338}"/>
                  </a:ext>
                </a:extLst>
              </p:cNvPr>
              <p:cNvSpPr txBox="1"/>
              <p:nvPr/>
            </p:nvSpPr>
            <p:spPr>
              <a:xfrm>
                <a:off x="2290966" y="2438399"/>
                <a:ext cx="349711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𝑠</m:t>
                      </m:r>
                    </m:oMath>
                  </m:oMathPara>
                </a14:m>
                <a:endParaRPr lang="en-US" i="1"/>
              </a:p>
            </p:txBody>
          </p:sp>
        </mc:Choice>
        <mc:Fallback xmlns="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1D1082E1-4FC2-2A09-B160-98B67003D33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90966" y="2438399"/>
                <a:ext cx="349711" cy="369332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C5D062AE-B038-F25F-83FD-2F9DCE45DC2F}"/>
                  </a:ext>
                </a:extLst>
              </p:cNvPr>
              <p:cNvSpPr txBox="1"/>
              <p:nvPr/>
            </p:nvSpPr>
            <p:spPr>
              <a:xfrm>
                <a:off x="2470150" y="4732852"/>
                <a:ext cx="7742569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200"/>
                  <a:t>0                                                                                        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2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200" b="0" i="1" smtClean="0">
                            <a:latin typeface="Cambria Math" panose="02040503050406030204" pitchFamily="18" charset="0"/>
                          </a:rPr>
                          <m:t>𝑦</m:t>
                        </m:r>
                      </m:e>
                      <m:sub>
                        <m:r>
                          <a:rPr lang="en-US" sz="1200" b="0" i="1" smtClean="0"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</m:oMath>
                </a14:m>
                <a:r>
                  <a:rPr lang="en-US" sz="1200"/>
                  <a:t>                                         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200" i="1" dirty="0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200" b="0" i="1" dirty="0" smtClean="0">
                            <a:latin typeface="Cambria Math" panose="02040503050406030204" pitchFamily="18" charset="0"/>
                          </a:rPr>
                          <m:t>𝑦</m:t>
                        </m:r>
                      </m:e>
                      <m:sub>
                        <m:r>
                          <a:rPr lang="en-US" sz="1200" b="0" i="1" dirty="0" smtClean="0">
                            <a:latin typeface="Cambria Math" panose="02040503050406030204" pitchFamily="18" charset="0"/>
                          </a:rPr>
                          <m:t>𝑖</m:t>
                        </m:r>
                        <m:r>
                          <a:rPr lang="en-US" sz="1200" b="0" i="1" dirty="0" smtClean="0">
                            <a:latin typeface="Cambria Math" panose="02040503050406030204" pitchFamily="18" charset="0"/>
                          </a:rPr>
                          <m:t>+1</m:t>
                        </m:r>
                      </m:sub>
                    </m:sSub>
                  </m:oMath>
                </a14:m>
                <a:r>
                  <a:rPr lang="en-US" sz="1200"/>
                  <a:t>                                    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200" i="1" dirty="0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200" b="0" i="1" dirty="0" smtClean="0">
                            <a:latin typeface="Cambria Math" panose="02040503050406030204" pitchFamily="18" charset="0"/>
                          </a:rPr>
                          <m:t>𝑦</m:t>
                        </m:r>
                      </m:e>
                      <m:sub>
                        <m:r>
                          <a:rPr lang="en-US" sz="1200" b="0" i="1" dirty="0" smtClean="0">
                            <a:latin typeface="Cambria Math" panose="02040503050406030204" pitchFamily="18" charset="0"/>
                          </a:rPr>
                          <m:t>𝑚𝑎𝑥</m:t>
                        </m:r>
                      </m:sub>
                    </m:sSub>
                  </m:oMath>
                </a14:m>
                <a:r>
                  <a:rPr lang="en-US" sz="1200"/>
                  <a:t>          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200" i="1" dirty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200" i="1" dirty="0">
                            <a:latin typeface="Cambria Math" panose="02040503050406030204" pitchFamily="18" charset="0"/>
                          </a:rPr>
                          <m:t>𝑦</m:t>
                        </m:r>
                      </m:e>
                      <m:sub/>
                    </m:sSub>
                  </m:oMath>
                </a14:m>
                <a:r>
                  <a:rPr lang="en-US" sz="1200"/>
                  <a:t> </a:t>
                </a:r>
              </a:p>
            </p:txBody>
          </p:sp>
        </mc:Choice>
        <mc:Fallback xmlns="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C5D062AE-B038-F25F-83FD-2F9DCE45DC2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70150" y="4732852"/>
                <a:ext cx="7742569" cy="276999"/>
              </a:xfrm>
              <a:prstGeom prst="rect">
                <a:avLst/>
              </a:prstGeom>
              <a:blipFill>
                <a:blip r:embed="rId4"/>
                <a:stretch>
                  <a:fillRect b="-1521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1C001F38-150E-2D7A-C9AD-C3241B9630DF}"/>
              </a:ext>
            </a:extLst>
          </p:cNvPr>
          <p:cNvCxnSpPr>
            <a:cxnSpLocks/>
          </p:cNvCxnSpPr>
          <p:nvPr/>
        </p:nvCxnSpPr>
        <p:spPr>
          <a:xfrm flipV="1">
            <a:off x="2565400" y="3549650"/>
            <a:ext cx="1611313" cy="517525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BFBC763F-C9A9-B747-E869-7B75D9272774}"/>
              </a:ext>
            </a:extLst>
          </p:cNvPr>
          <p:cNvCxnSpPr>
            <a:cxnSpLocks/>
          </p:cNvCxnSpPr>
          <p:nvPr/>
        </p:nvCxnSpPr>
        <p:spPr>
          <a:xfrm>
            <a:off x="4176712" y="3549650"/>
            <a:ext cx="1638300" cy="793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9A4C208F-F362-F337-5FA7-3F71C7FAFB75}"/>
              </a:ext>
            </a:extLst>
          </p:cNvPr>
          <p:cNvCxnSpPr>
            <a:cxnSpLocks/>
          </p:cNvCxnSpPr>
          <p:nvPr/>
        </p:nvCxnSpPr>
        <p:spPr>
          <a:xfrm flipV="1">
            <a:off x="5815012" y="2807731"/>
            <a:ext cx="3265489" cy="749857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24F9AE66-35AB-0A1F-2D82-523825E2DDAC}"/>
              </a:ext>
            </a:extLst>
          </p:cNvPr>
          <p:cNvCxnSpPr/>
          <p:nvPr/>
        </p:nvCxnSpPr>
        <p:spPr>
          <a:xfrm>
            <a:off x="5815012" y="3557588"/>
            <a:ext cx="0" cy="1103312"/>
          </a:xfrm>
          <a:prstGeom prst="line">
            <a:avLst/>
          </a:prstGeom>
          <a:ln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FF96D3F8-AF49-056A-9E02-8F11B3B226A4}"/>
              </a:ext>
            </a:extLst>
          </p:cNvPr>
          <p:cNvCxnSpPr>
            <a:cxnSpLocks/>
          </p:cNvCxnSpPr>
          <p:nvPr/>
        </p:nvCxnSpPr>
        <p:spPr>
          <a:xfrm>
            <a:off x="7447756" y="3182659"/>
            <a:ext cx="0" cy="1478241"/>
          </a:xfrm>
          <a:prstGeom prst="line">
            <a:avLst/>
          </a:prstGeom>
          <a:ln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5" name="TextBox 34">
            <a:extLst>
              <a:ext uri="{FF2B5EF4-FFF2-40B4-BE49-F238E27FC236}">
                <a16:creationId xmlns:a16="http://schemas.microsoft.com/office/drawing/2014/main" id="{FE048F24-8FFF-9482-1ADE-4D35F791C3EC}"/>
              </a:ext>
            </a:extLst>
          </p:cNvPr>
          <p:cNvSpPr txBox="1"/>
          <p:nvPr/>
        </p:nvSpPr>
        <p:spPr>
          <a:xfrm>
            <a:off x="6162242" y="3436730"/>
            <a:ext cx="2760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/>
              <a:t>.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C6AFDD52-8074-1B7C-13D3-F8C95B17B519}"/>
              </a:ext>
            </a:extLst>
          </p:cNvPr>
          <p:cNvSpPr txBox="1"/>
          <p:nvPr/>
        </p:nvSpPr>
        <p:spPr>
          <a:xfrm>
            <a:off x="5940613" y="2807729"/>
            <a:ext cx="2760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/>
              <a:t>.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6FA1FC84-40E5-688B-5A15-A0EADA28D847}"/>
              </a:ext>
            </a:extLst>
          </p:cNvPr>
          <p:cNvSpPr txBox="1"/>
          <p:nvPr/>
        </p:nvSpPr>
        <p:spPr>
          <a:xfrm>
            <a:off x="8020873" y="2510145"/>
            <a:ext cx="2760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/>
              <a:t>.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E82851A2-BBA6-7740-E84A-67EE737D0B14}"/>
              </a:ext>
            </a:extLst>
          </p:cNvPr>
          <p:cNvSpPr txBox="1"/>
          <p:nvPr/>
        </p:nvSpPr>
        <p:spPr>
          <a:xfrm>
            <a:off x="8046144" y="2763214"/>
            <a:ext cx="2760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/>
              <a:t>.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33CFD215-89EA-A9BC-37C3-3E17013472C6}"/>
              </a:ext>
            </a:extLst>
          </p:cNvPr>
          <p:cNvSpPr txBox="1"/>
          <p:nvPr/>
        </p:nvSpPr>
        <p:spPr>
          <a:xfrm>
            <a:off x="8209433" y="2450385"/>
            <a:ext cx="2760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/>
              <a:t>.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E9568FEB-BB3B-036E-1316-AA9D3E5F6376}"/>
              </a:ext>
            </a:extLst>
          </p:cNvPr>
          <p:cNvSpPr txBox="1"/>
          <p:nvPr/>
        </p:nvSpPr>
        <p:spPr>
          <a:xfrm>
            <a:off x="4425786" y="3311508"/>
            <a:ext cx="92615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/>
              <a:t>Fitted curve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3" name="TextBox 42">
                <a:extLst>
                  <a:ext uri="{FF2B5EF4-FFF2-40B4-BE49-F238E27FC236}">
                    <a16:creationId xmlns:a16="http://schemas.microsoft.com/office/drawing/2014/main" id="{AF7C29F9-880C-50CF-3120-A173DE9EF4C3}"/>
                  </a:ext>
                </a:extLst>
              </p:cNvPr>
              <p:cNvSpPr txBox="1"/>
              <p:nvPr/>
            </p:nvSpPr>
            <p:spPr>
              <a:xfrm>
                <a:off x="6562008" y="2623065"/>
                <a:ext cx="1482137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200" dirty="0"/>
                  <a:t>Observations(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2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200" b="0" i="1" smtClean="0">
                            <a:latin typeface="Cambria Math" panose="02040503050406030204" pitchFamily="18" charset="0"/>
                          </a:rPr>
                          <m:t>𝑌</m:t>
                        </m:r>
                      </m:e>
                      <m:sub>
                        <m:r>
                          <a:rPr lang="en-US" sz="1200" b="0" i="1" smtClean="0">
                            <a:latin typeface="Cambria Math" panose="02040503050406030204" pitchFamily="18" charset="0"/>
                          </a:rPr>
                          <m:t>𝑘</m:t>
                        </m:r>
                      </m:sub>
                    </m:sSub>
                    <m:r>
                      <a:rPr lang="en-US" sz="1200" b="0" i="1" smtClean="0">
                        <a:latin typeface="Cambria Math" panose="02040503050406030204" pitchFamily="18" charset="0"/>
                      </a:rPr>
                      <m:t>,</m:t>
                    </m:r>
                    <m:sSub>
                      <m:sSubPr>
                        <m:ctrlPr>
                          <a:rPr lang="en-US" sz="12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200" b="0" i="1" smtClean="0">
                            <a:latin typeface="Cambria Math" panose="02040503050406030204" pitchFamily="18" charset="0"/>
                          </a:rPr>
                          <m:t>𝑏</m:t>
                        </m:r>
                      </m:e>
                      <m:sub>
                        <m:r>
                          <a:rPr lang="en-US" sz="1200" b="0" i="1" smtClean="0">
                            <a:latin typeface="Cambria Math" panose="02040503050406030204" pitchFamily="18" charset="0"/>
                          </a:rPr>
                          <m:t>𝑘</m:t>
                        </m:r>
                        <m:r>
                          <a:rPr lang="en-US" sz="1200" b="0" i="1" smtClean="0">
                            <a:latin typeface="Cambria Math" panose="02040503050406030204" pitchFamily="18" charset="0"/>
                          </a:rPr>
                          <m:t> </m:t>
                        </m:r>
                      </m:sub>
                    </m:sSub>
                  </m:oMath>
                </a14:m>
                <a:r>
                  <a:rPr lang="en-US" sz="1200" dirty="0"/>
                  <a:t>)</a:t>
                </a:r>
              </a:p>
            </p:txBody>
          </p:sp>
        </mc:Choice>
        <mc:Fallback xmlns="">
          <p:sp>
            <p:nvSpPr>
              <p:cNvPr id="43" name="TextBox 42">
                <a:extLst>
                  <a:ext uri="{FF2B5EF4-FFF2-40B4-BE49-F238E27FC236}">
                    <a16:creationId xmlns:a16="http://schemas.microsoft.com/office/drawing/2014/main" id="{AF7C29F9-880C-50CF-3120-A173DE9EF4C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62008" y="2623065"/>
                <a:ext cx="1482137" cy="276999"/>
              </a:xfrm>
              <a:prstGeom prst="rect">
                <a:avLst/>
              </a:prstGeom>
              <a:blipFill>
                <a:blip r:embed="rId5"/>
                <a:stretch>
                  <a:fillRect b="-1521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45" name="Straight Arrow Connector 44">
            <a:extLst>
              <a:ext uri="{FF2B5EF4-FFF2-40B4-BE49-F238E27FC236}">
                <a16:creationId xmlns:a16="http://schemas.microsoft.com/office/drawing/2014/main" id="{71CB10E3-7AF5-1D85-2D5B-F23D87C4FEF1}"/>
              </a:ext>
            </a:extLst>
          </p:cNvPr>
          <p:cNvCxnSpPr>
            <a:cxnSpLocks/>
            <a:stCxn id="43" idx="2"/>
          </p:cNvCxnSpPr>
          <p:nvPr/>
        </p:nvCxnSpPr>
        <p:spPr>
          <a:xfrm flipH="1">
            <a:off x="6084893" y="2900064"/>
            <a:ext cx="1218184" cy="26095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7" name="Straight Arrow Connector 46">
            <a:extLst>
              <a:ext uri="{FF2B5EF4-FFF2-40B4-BE49-F238E27FC236}">
                <a16:creationId xmlns:a16="http://schemas.microsoft.com/office/drawing/2014/main" id="{B5155082-5E06-400A-56A7-C9E6A8F9D2DD}"/>
              </a:ext>
            </a:extLst>
          </p:cNvPr>
          <p:cNvCxnSpPr>
            <a:cxnSpLocks/>
            <a:stCxn id="43" idx="2"/>
          </p:cNvCxnSpPr>
          <p:nvPr/>
        </p:nvCxnSpPr>
        <p:spPr>
          <a:xfrm flipH="1">
            <a:off x="6310006" y="2900064"/>
            <a:ext cx="993071" cy="89310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9" name="Straight Arrow Connector 48">
            <a:extLst>
              <a:ext uri="{FF2B5EF4-FFF2-40B4-BE49-F238E27FC236}">
                <a16:creationId xmlns:a16="http://schemas.microsoft.com/office/drawing/2014/main" id="{441CD700-A32A-A3FF-3D95-838A6049CF89}"/>
              </a:ext>
            </a:extLst>
          </p:cNvPr>
          <p:cNvCxnSpPr>
            <a:stCxn id="43" idx="2"/>
          </p:cNvCxnSpPr>
          <p:nvPr/>
        </p:nvCxnSpPr>
        <p:spPr>
          <a:xfrm>
            <a:off x="7303077" y="2900064"/>
            <a:ext cx="809827" cy="2538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54" name="TextBox 53">
                <a:extLst>
                  <a:ext uri="{FF2B5EF4-FFF2-40B4-BE49-F238E27FC236}">
                    <a16:creationId xmlns:a16="http://schemas.microsoft.com/office/drawing/2014/main" id="{DC55740E-A65A-7039-D96B-A160673CF0C8}"/>
                  </a:ext>
                </a:extLst>
              </p:cNvPr>
              <p:cNvSpPr txBox="1"/>
              <p:nvPr/>
            </p:nvSpPr>
            <p:spPr>
              <a:xfrm>
                <a:off x="5747937" y="3942306"/>
                <a:ext cx="2118016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sz="12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200" b="0" i="1" smtClean="0">
                            <a:latin typeface="Cambria Math" panose="02040503050406030204" pitchFamily="18" charset="0"/>
                          </a:rPr>
                          <m:t>𝑠</m:t>
                        </m:r>
                      </m:e>
                      <m:sub>
                        <m:r>
                          <a:rPr lang="en-US" sz="1200" b="0" i="1" smtClean="0"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</m:oMath>
                </a14:m>
                <a:r>
                  <a:rPr lang="en-US" sz="1200"/>
                  <a:t>                                          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200" i="1" dirty="0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200" b="0" i="1" dirty="0" smtClean="0">
                            <a:latin typeface="Cambria Math" panose="02040503050406030204" pitchFamily="18" charset="0"/>
                          </a:rPr>
                          <m:t>𝑠</m:t>
                        </m:r>
                      </m:e>
                      <m:sub>
                        <m:r>
                          <a:rPr lang="en-US" sz="1200" b="0" i="1" dirty="0" smtClean="0">
                            <a:latin typeface="Cambria Math" panose="02040503050406030204" pitchFamily="18" charset="0"/>
                          </a:rPr>
                          <m:t>𝑖</m:t>
                        </m:r>
                        <m:r>
                          <a:rPr lang="en-US" sz="1200" b="0" i="1" dirty="0" smtClean="0">
                            <a:latin typeface="Cambria Math" panose="02040503050406030204" pitchFamily="18" charset="0"/>
                          </a:rPr>
                          <m:t>+1</m:t>
                        </m:r>
                      </m:sub>
                    </m:sSub>
                  </m:oMath>
                </a14:m>
                <a:endParaRPr lang="en-US" sz="1200"/>
              </a:p>
            </p:txBody>
          </p:sp>
        </mc:Choice>
        <mc:Fallback xmlns="">
          <p:sp>
            <p:nvSpPr>
              <p:cNvPr id="54" name="TextBox 53">
                <a:extLst>
                  <a:ext uri="{FF2B5EF4-FFF2-40B4-BE49-F238E27FC236}">
                    <a16:creationId xmlns:a16="http://schemas.microsoft.com/office/drawing/2014/main" id="{DC55740E-A65A-7039-D96B-A160673CF0C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47937" y="3942306"/>
                <a:ext cx="2118016" cy="276999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C921573-1898-9B89-FEC0-D21FE2F5E2A3}"/>
              </a:ext>
            </a:extLst>
          </p:cNvPr>
          <p:cNvCxnSpPr/>
          <p:nvPr/>
        </p:nvCxnSpPr>
        <p:spPr>
          <a:xfrm>
            <a:off x="2564606" y="4660903"/>
            <a:ext cx="0" cy="98422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0" name="Straight Connector 59">
            <a:extLst>
              <a:ext uri="{FF2B5EF4-FFF2-40B4-BE49-F238E27FC236}">
                <a16:creationId xmlns:a16="http://schemas.microsoft.com/office/drawing/2014/main" id="{2523BA90-6A63-DB73-E9A1-C6FCE7B98A2E}"/>
              </a:ext>
            </a:extLst>
          </p:cNvPr>
          <p:cNvCxnSpPr>
            <a:cxnSpLocks/>
          </p:cNvCxnSpPr>
          <p:nvPr/>
        </p:nvCxnSpPr>
        <p:spPr>
          <a:xfrm>
            <a:off x="4200525" y="4660900"/>
            <a:ext cx="0" cy="98425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2" name="Straight Connector 61">
            <a:extLst>
              <a:ext uri="{FF2B5EF4-FFF2-40B4-BE49-F238E27FC236}">
                <a16:creationId xmlns:a16="http://schemas.microsoft.com/office/drawing/2014/main" id="{360B062E-E359-FA83-61CB-031FDFF4B7E5}"/>
              </a:ext>
            </a:extLst>
          </p:cNvPr>
          <p:cNvCxnSpPr/>
          <p:nvPr/>
        </p:nvCxnSpPr>
        <p:spPr>
          <a:xfrm>
            <a:off x="5815012" y="4660900"/>
            <a:ext cx="0" cy="98425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4" name="Straight Connector 63">
            <a:extLst>
              <a:ext uri="{FF2B5EF4-FFF2-40B4-BE49-F238E27FC236}">
                <a16:creationId xmlns:a16="http://schemas.microsoft.com/office/drawing/2014/main" id="{46754FC8-36AE-20A3-5191-F499E686B4EE}"/>
              </a:ext>
            </a:extLst>
          </p:cNvPr>
          <p:cNvCxnSpPr/>
          <p:nvPr/>
        </p:nvCxnSpPr>
        <p:spPr>
          <a:xfrm>
            <a:off x="7447756" y="4660900"/>
            <a:ext cx="0" cy="98425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6" name="Straight Connector 65">
            <a:extLst>
              <a:ext uri="{FF2B5EF4-FFF2-40B4-BE49-F238E27FC236}">
                <a16:creationId xmlns:a16="http://schemas.microsoft.com/office/drawing/2014/main" id="{A3AB69A8-EBF2-748B-81FA-E5ECE398851C}"/>
              </a:ext>
            </a:extLst>
          </p:cNvPr>
          <p:cNvCxnSpPr/>
          <p:nvPr/>
        </p:nvCxnSpPr>
        <p:spPr>
          <a:xfrm>
            <a:off x="9080501" y="4660900"/>
            <a:ext cx="0" cy="98425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0970745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Chart&#10;&#10;Description automatically generated">
            <a:extLst>
              <a:ext uri="{FF2B5EF4-FFF2-40B4-BE49-F238E27FC236}">
                <a16:creationId xmlns:a16="http://schemas.microsoft.com/office/drawing/2014/main" id="{CDD9ACBC-B7C7-1E59-6FA9-C66FD141FB7A}"/>
              </a:ext>
            </a:extLst>
          </p:cNvPr>
          <p:cNvPicPr/>
          <p:nvPr/>
        </p:nvPicPr>
        <p:blipFill rotWithShape="1">
          <a:blip r:embed="rId2"/>
          <a:srcRect r="70574" b="14949"/>
          <a:stretch/>
        </p:blipFill>
        <p:spPr>
          <a:xfrm>
            <a:off x="340994" y="957263"/>
            <a:ext cx="2792731" cy="2789348"/>
          </a:xfrm>
          <a:prstGeom prst="rect">
            <a:avLst/>
          </a:prstGeom>
          <a:ln/>
        </p:spPr>
      </p:pic>
      <p:graphicFrame>
        <p:nvGraphicFramePr>
          <p:cNvPr id="6" name="Table 6">
            <a:extLst>
              <a:ext uri="{FF2B5EF4-FFF2-40B4-BE49-F238E27FC236}">
                <a16:creationId xmlns:a16="http://schemas.microsoft.com/office/drawing/2014/main" id="{BF867CD4-D1E0-19AC-33EE-7961087E556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33438981"/>
              </p:ext>
            </p:extLst>
          </p:nvPr>
        </p:nvGraphicFramePr>
        <p:xfrm>
          <a:off x="4008537" y="957263"/>
          <a:ext cx="2784276" cy="27893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84276">
                  <a:extLst>
                    <a:ext uri="{9D8B030D-6E8A-4147-A177-3AD203B41FA5}">
                      <a16:colId xmlns:a16="http://schemas.microsoft.com/office/drawing/2014/main" val="2639143398"/>
                    </a:ext>
                  </a:extLst>
                </a:gridCol>
              </a:tblGrid>
              <a:tr h="2789348">
                <a:tc>
                  <a:txBody>
                    <a:bodyPr/>
                    <a:lstStyle/>
                    <a:p>
                      <a:endParaRPr lang="en-US" sz="200"/>
                    </a:p>
                  </a:txBody>
                  <a:tcPr marL="26903" marR="26903" marT="13451" marB="13451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11000">
                          <a:schemeClr val="bg1">
                            <a:lumMod val="85000"/>
                          </a:schemeClr>
                        </a:gs>
                        <a:gs pos="41000">
                          <a:schemeClr val="tx1">
                            <a:alpha val="90000"/>
                            <a:lumMod val="76000"/>
                            <a:lumOff val="24000"/>
                          </a:schemeClr>
                        </a:gs>
                        <a:gs pos="4000">
                          <a:schemeClr val="bg1">
                            <a:lumMod val="95000"/>
                          </a:schemeClr>
                        </a:gs>
                        <a:gs pos="98000">
                          <a:schemeClr val="tx1"/>
                        </a:gs>
                      </a:gsLst>
                      <a:lin ang="3000000" scaled="0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2912074633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19B1D0EF-484A-AD1C-6702-D0F4BDCD21FF}"/>
              </a:ext>
            </a:extLst>
          </p:cNvPr>
          <p:cNvSpPr txBox="1"/>
          <p:nvPr/>
        </p:nvSpPr>
        <p:spPr>
          <a:xfrm>
            <a:off x="958908" y="680264"/>
            <a:ext cx="155690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/>
              <a:t>64x64 film grain block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7BB1045-F64D-0ADD-16E1-36FA96EA8D9B}"/>
              </a:ext>
            </a:extLst>
          </p:cNvPr>
          <p:cNvSpPr txBox="1"/>
          <p:nvPr/>
        </p:nvSpPr>
        <p:spPr>
          <a:xfrm>
            <a:off x="4148152" y="680264"/>
            <a:ext cx="250504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/>
              <a:t>64x64 film grain block in DCT domain</a:t>
            </a:r>
          </a:p>
        </p:txBody>
      </p:sp>
      <p:graphicFrame>
        <p:nvGraphicFramePr>
          <p:cNvPr id="5" name="Table 6">
            <a:extLst>
              <a:ext uri="{FF2B5EF4-FFF2-40B4-BE49-F238E27FC236}">
                <a16:creationId xmlns:a16="http://schemas.microsoft.com/office/drawing/2014/main" id="{6ACAE0FB-5FA2-77CF-A69E-6B0CAF5FE4B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54914445"/>
              </p:ext>
            </p:extLst>
          </p:nvPr>
        </p:nvGraphicFramePr>
        <p:xfrm>
          <a:off x="4008537" y="4023610"/>
          <a:ext cx="2792731" cy="18721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92731">
                  <a:extLst>
                    <a:ext uri="{9D8B030D-6E8A-4147-A177-3AD203B41FA5}">
                      <a16:colId xmlns:a16="http://schemas.microsoft.com/office/drawing/2014/main" val="1090794576"/>
                    </a:ext>
                  </a:extLst>
                </a:gridCol>
              </a:tblGrid>
              <a:tr h="187214">
                <a:tc>
                  <a:txBody>
                    <a:bodyPr/>
                    <a:lstStyle/>
                    <a:p>
                      <a:endParaRPr lang="en-US" sz="200"/>
                    </a:p>
                  </a:txBody>
                  <a:tcPr>
                    <a:gradFill>
                      <a:gsLst>
                        <a:gs pos="37000">
                          <a:schemeClr val="bg1">
                            <a:lumMod val="85000"/>
                          </a:schemeClr>
                        </a:gs>
                        <a:gs pos="73000">
                          <a:schemeClr val="tx1">
                            <a:alpha val="90000"/>
                            <a:lumMod val="76000"/>
                            <a:lumOff val="24000"/>
                          </a:schemeClr>
                        </a:gs>
                        <a:gs pos="0">
                          <a:schemeClr val="bg1">
                            <a:lumMod val="95000"/>
                          </a:schemeClr>
                        </a:gs>
                        <a:gs pos="89000">
                          <a:schemeClr val="tx1"/>
                        </a:gs>
                      </a:gsLst>
                      <a:lin ang="3000000" scaled="0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946211082"/>
                  </a:ext>
                </a:extLst>
              </a:tr>
            </a:tbl>
          </a:graphicData>
        </a:graphic>
      </p:graphicFrame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8E42668B-AAED-F10C-0BB1-09F9DD4D88C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82643685"/>
              </p:ext>
            </p:extLst>
          </p:nvPr>
        </p:nvGraphicFramePr>
        <p:xfrm>
          <a:off x="7059295" y="993958"/>
          <a:ext cx="208280" cy="275265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8280">
                  <a:extLst>
                    <a:ext uri="{9D8B030D-6E8A-4147-A177-3AD203B41FA5}">
                      <a16:colId xmlns:a16="http://schemas.microsoft.com/office/drawing/2014/main" val="1090794576"/>
                    </a:ext>
                  </a:extLst>
                </a:gridCol>
              </a:tblGrid>
              <a:tr h="2752653">
                <a:tc>
                  <a:txBody>
                    <a:bodyPr/>
                    <a:lstStyle/>
                    <a:p>
                      <a:endParaRPr lang="en-US" sz="200"/>
                    </a:p>
                  </a:txBody>
                  <a:tcPr>
                    <a:gradFill>
                      <a:gsLst>
                        <a:gs pos="32000">
                          <a:schemeClr val="bg1">
                            <a:lumMod val="85000"/>
                          </a:schemeClr>
                        </a:gs>
                        <a:gs pos="64000">
                          <a:schemeClr val="tx1">
                            <a:alpha val="90000"/>
                            <a:lumMod val="76000"/>
                            <a:lumOff val="24000"/>
                          </a:schemeClr>
                        </a:gs>
                        <a:gs pos="4000">
                          <a:schemeClr val="bg1">
                            <a:lumMod val="95000"/>
                          </a:schemeClr>
                        </a:gs>
                        <a:gs pos="77000">
                          <a:schemeClr val="tx1"/>
                        </a:gs>
                      </a:gsLst>
                      <a:lin ang="3000000" scaled="0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946211082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1D5BA5A2-54D1-5AEB-59A7-1D1045858A79}"/>
                  </a:ext>
                </a:extLst>
              </p:cNvPr>
              <p:cNvSpPr txBox="1"/>
              <p:nvPr/>
            </p:nvSpPr>
            <p:spPr>
              <a:xfrm>
                <a:off x="6980053" y="716959"/>
                <a:ext cx="373500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120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200" b="0" i="1" smtClean="0">
                              <a:latin typeface="Cambria Math" panose="02040503050406030204" pitchFamily="18" charset="0"/>
                            </a:rPr>
                            <m:t>𝐵</m:t>
                          </m:r>
                        </m:e>
                        <m:sub>
                          <m:r>
                            <a:rPr lang="en-US" sz="1200" b="0" i="1" smtClean="0">
                              <a:latin typeface="Cambria Math" panose="02040503050406030204" pitchFamily="18" charset="0"/>
                            </a:rPr>
                            <m:t>𝑐</m:t>
                          </m:r>
                        </m:sub>
                      </m:sSub>
                    </m:oMath>
                  </m:oMathPara>
                </a14:m>
                <a:endParaRPr lang="en-US" sz="1200"/>
              </a:p>
            </p:txBody>
          </p:sp>
        </mc:Choice>
        <mc:Fallback xmlns="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1D5BA5A2-54D1-5AEB-59A7-1D1045858A7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80053" y="716959"/>
                <a:ext cx="373500" cy="276999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9D57F09A-254F-C050-3F0B-8A681D49610B}"/>
                  </a:ext>
                </a:extLst>
              </p:cNvPr>
              <p:cNvSpPr txBox="1"/>
              <p:nvPr/>
            </p:nvSpPr>
            <p:spPr>
              <a:xfrm>
                <a:off x="3701007" y="3965884"/>
                <a:ext cx="376705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120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200" b="0" i="1" smtClean="0">
                              <a:latin typeface="Cambria Math" panose="02040503050406030204" pitchFamily="18" charset="0"/>
                            </a:rPr>
                            <m:t>𝐵</m:t>
                          </m:r>
                        </m:e>
                        <m:sub>
                          <m:r>
                            <a:rPr lang="en-US" sz="1200" b="0" i="1" smtClean="0">
                              <a:latin typeface="Cambria Math" panose="02040503050406030204" pitchFamily="18" charset="0"/>
                            </a:rPr>
                            <m:t>𝑟</m:t>
                          </m:r>
                        </m:sub>
                      </m:sSub>
                    </m:oMath>
                  </m:oMathPara>
                </a14:m>
                <a:endParaRPr lang="en-US" sz="1200"/>
              </a:p>
            </p:txBody>
          </p:sp>
        </mc:Choice>
        <mc:Fallback xmlns="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9D57F09A-254F-C050-3F0B-8A681D49610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01007" y="3965884"/>
                <a:ext cx="376705" cy="276999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326D6310-9CBD-BD86-C7DA-C628836CD89A}"/>
              </a:ext>
            </a:extLst>
          </p:cNvPr>
          <p:cNvCxnSpPr/>
          <p:nvPr/>
        </p:nvCxnSpPr>
        <p:spPr>
          <a:xfrm>
            <a:off x="6994009" y="3048000"/>
            <a:ext cx="338851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A22955A3-B657-7CE6-234A-D920717D2C6E}"/>
              </a:ext>
            </a:extLst>
          </p:cNvPr>
          <p:cNvCxnSpPr>
            <a:cxnSpLocks/>
          </p:cNvCxnSpPr>
          <p:nvPr/>
        </p:nvCxnSpPr>
        <p:spPr>
          <a:xfrm rot="5400000">
            <a:off x="6247671" y="4107693"/>
            <a:ext cx="338851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mc:AlternateContent xmlns:mc="http://schemas.openxmlformats.org/markup-compatibility/2006">
        <mc:Choice xmlns:a14="http://schemas.microsoft.com/office/drawing/2010/main" Requires="a14"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4832C666-7912-F75F-4C84-21A023EAC64E}"/>
                  </a:ext>
                </a:extLst>
              </p:cNvPr>
              <p:cNvSpPr txBox="1"/>
              <p:nvPr/>
            </p:nvSpPr>
            <p:spPr>
              <a:xfrm>
                <a:off x="6243623" y="4268550"/>
                <a:ext cx="372345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120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2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US" sz="12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</m:oMath>
                  </m:oMathPara>
                </a14:m>
                <a:endParaRPr lang="en-US" sz="1200" dirty="0"/>
              </a:p>
            </p:txBody>
          </p:sp>
        </mc:Choice>
        <mc:Fallback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4832C666-7912-F75F-4C84-21A023EAC64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43623" y="4268550"/>
                <a:ext cx="372345" cy="276999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7EBAA94A-B185-D110-2AFC-1586CFBCA723}"/>
                  </a:ext>
                </a:extLst>
              </p:cNvPr>
              <p:cNvSpPr txBox="1"/>
              <p:nvPr/>
            </p:nvSpPr>
            <p:spPr>
              <a:xfrm>
                <a:off x="7329466" y="2903150"/>
                <a:ext cx="368754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120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2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US" sz="12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</m:oMath>
                  </m:oMathPara>
                </a14:m>
                <a:endParaRPr lang="en-US" sz="1200" dirty="0"/>
              </a:p>
            </p:txBody>
          </p:sp>
        </mc:Choice>
        <mc:Fallback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7EBAA94A-B185-D110-2AFC-1586CFBCA72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329466" y="2903150"/>
                <a:ext cx="368754" cy="276999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13859291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3">
            <a:extLst>
              <a:ext uri="{FF2B5EF4-FFF2-40B4-BE49-F238E27FC236}">
                <a16:creationId xmlns:a16="http://schemas.microsoft.com/office/drawing/2014/main" id="{D5004256-00B4-D54A-9C63-D8AD6E41771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98378446"/>
              </p:ext>
            </p:extLst>
          </p:nvPr>
        </p:nvGraphicFramePr>
        <p:xfrm>
          <a:off x="2192020" y="2289386"/>
          <a:ext cx="8778240" cy="548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48640">
                  <a:extLst>
                    <a:ext uri="{9D8B030D-6E8A-4147-A177-3AD203B41FA5}">
                      <a16:colId xmlns:a16="http://schemas.microsoft.com/office/drawing/2014/main" val="1898683183"/>
                    </a:ext>
                  </a:extLst>
                </a:gridCol>
                <a:gridCol w="548640">
                  <a:extLst>
                    <a:ext uri="{9D8B030D-6E8A-4147-A177-3AD203B41FA5}">
                      <a16:colId xmlns:a16="http://schemas.microsoft.com/office/drawing/2014/main" val="2908458159"/>
                    </a:ext>
                  </a:extLst>
                </a:gridCol>
                <a:gridCol w="548640">
                  <a:extLst>
                    <a:ext uri="{9D8B030D-6E8A-4147-A177-3AD203B41FA5}">
                      <a16:colId xmlns:a16="http://schemas.microsoft.com/office/drawing/2014/main" val="2033770633"/>
                    </a:ext>
                  </a:extLst>
                </a:gridCol>
                <a:gridCol w="548640">
                  <a:extLst>
                    <a:ext uri="{9D8B030D-6E8A-4147-A177-3AD203B41FA5}">
                      <a16:colId xmlns:a16="http://schemas.microsoft.com/office/drawing/2014/main" val="2662490555"/>
                    </a:ext>
                  </a:extLst>
                </a:gridCol>
                <a:gridCol w="548640">
                  <a:extLst>
                    <a:ext uri="{9D8B030D-6E8A-4147-A177-3AD203B41FA5}">
                      <a16:colId xmlns:a16="http://schemas.microsoft.com/office/drawing/2014/main" val="3799733030"/>
                    </a:ext>
                  </a:extLst>
                </a:gridCol>
                <a:gridCol w="548640">
                  <a:extLst>
                    <a:ext uri="{9D8B030D-6E8A-4147-A177-3AD203B41FA5}">
                      <a16:colId xmlns:a16="http://schemas.microsoft.com/office/drawing/2014/main" val="2386699953"/>
                    </a:ext>
                  </a:extLst>
                </a:gridCol>
                <a:gridCol w="548640">
                  <a:extLst>
                    <a:ext uri="{9D8B030D-6E8A-4147-A177-3AD203B41FA5}">
                      <a16:colId xmlns:a16="http://schemas.microsoft.com/office/drawing/2014/main" val="480354517"/>
                    </a:ext>
                  </a:extLst>
                </a:gridCol>
                <a:gridCol w="548640">
                  <a:extLst>
                    <a:ext uri="{9D8B030D-6E8A-4147-A177-3AD203B41FA5}">
                      <a16:colId xmlns:a16="http://schemas.microsoft.com/office/drawing/2014/main" val="3466166682"/>
                    </a:ext>
                  </a:extLst>
                </a:gridCol>
                <a:gridCol w="548640">
                  <a:extLst>
                    <a:ext uri="{9D8B030D-6E8A-4147-A177-3AD203B41FA5}">
                      <a16:colId xmlns:a16="http://schemas.microsoft.com/office/drawing/2014/main" val="2242872446"/>
                    </a:ext>
                  </a:extLst>
                </a:gridCol>
                <a:gridCol w="548640">
                  <a:extLst>
                    <a:ext uri="{9D8B030D-6E8A-4147-A177-3AD203B41FA5}">
                      <a16:colId xmlns:a16="http://schemas.microsoft.com/office/drawing/2014/main" val="2520472913"/>
                    </a:ext>
                  </a:extLst>
                </a:gridCol>
                <a:gridCol w="548640">
                  <a:extLst>
                    <a:ext uri="{9D8B030D-6E8A-4147-A177-3AD203B41FA5}">
                      <a16:colId xmlns:a16="http://schemas.microsoft.com/office/drawing/2014/main" val="845639701"/>
                    </a:ext>
                  </a:extLst>
                </a:gridCol>
                <a:gridCol w="548640">
                  <a:extLst>
                    <a:ext uri="{9D8B030D-6E8A-4147-A177-3AD203B41FA5}">
                      <a16:colId xmlns:a16="http://schemas.microsoft.com/office/drawing/2014/main" val="192746009"/>
                    </a:ext>
                  </a:extLst>
                </a:gridCol>
                <a:gridCol w="548640">
                  <a:extLst>
                    <a:ext uri="{9D8B030D-6E8A-4147-A177-3AD203B41FA5}">
                      <a16:colId xmlns:a16="http://schemas.microsoft.com/office/drawing/2014/main" val="1494198908"/>
                    </a:ext>
                  </a:extLst>
                </a:gridCol>
                <a:gridCol w="548640">
                  <a:extLst>
                    <a:ext uri="{9D8B030D-6E8A-4147-A177-3AD203B41FA5}">
                      <a16:colId xmlns:a16="http://schemas.microsoft.com/office/drawing/2014/main" val="2649653692"/>
                    </a:ext>
                  </a:extLst>
                </a:gridCol>
                <a:gridCol w="548640">
                  <a:extLst>
                    <a:ext uri="{9D8B030D-6E8A-4147-A177-3AD203B41FA5}">
                      <a16:colId xmlns:a16="http://schemas.microsoft.com/office/drawing/2014/main" val="4293315436"/>
                    </a:ext>
                  </a:extLst>
                </a:gridCol>
                <a:gridCol w="548640">
                  <a:extLst>
                    <a:ext uri="{9D8B030D-6E8A-4147-A177-3AD203B41FA5}">
                      <a16:colId xmlns:a16="http://schemas.microsoft.com/office/drawing/2014/main" val="3992908167"/>
                    </a:ext>
                  </a:extLst>
                </a:gridCol>
              </a:tblGrid>
              <a:tr h="5486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10324639"/>
                  </a:ext>
                </a:extLst>
              </a:tr>
            </a:tbl>
          </a:graphicData>
        </a:graphic>
      </p:graphicFrame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EF7E9977-D794-2495-2B3F-826036D9C96D}"/>
              </a:ext>
            </a:extLst>
          </p:cNvPr>
          <p:cNvCxnSpPr/>
          <p:nvPr/>
        </p:nvCxnSpPr>
        <p:spPr>
          <a:xfrm>
            <a:off x="2188846" y="2849880"/>
            <a:ext cx="0" cy="55626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7FCDC709-4645-EB5C-332B-BEFD330A55D5}"/>
              </a:ext>
            </a:extLst>
          </p:cNvPr>
          <p:cNvCxnSpPr/>
          <p:nvPr/>
        </p:nvCxnSpPr>
        <p:spPr>
          <a:xfrm>
            <a:off x="3835717" y="2849880"/>
            <a:ext cx="0" cy="55626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2B156E4D-9269-7E3E-79DC-B425311D8FA6}"/>
              </a:ext>
            </a:extLst>
          </p:cNvPr>
          <p:cNvCxnSpPr/>
          <p:nvPr/>
        </p:nvCxnSpPr>
        <p:spPr>
          <a:xfrm>
            <a:off x="5481637" y="2849880"/>
            <a:ext cx="0" cy="55626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5266E949-A236-A651-1804-1070A6A0D468}"/>
              </a:ext>
            </a:extLst>
          </p:cNvPr>
          <p:cNvCxnSpPr/>
          <p:nvPr/>
        </p:nvCxnSpPr>
        <p:spPr>
          <a:xfrm>
            <a:off x="7127557" y="2849880"/>
            <a:ext cx="0" cy="55626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5BA11C96-9228-A097-70E1-C9E3A2C9E951}"/>
              </a:ext>
            </a:extLst>
          </p:cNvPr>
          <p:cNvCxnSpPr/>
          <p:nvPr/>
        </p:nvCxnSpPr>
        <p:spPr>
          <a:xfrm>
            <a:off x="8775383" y="2849880"/>
            <a:ext cx="0" cy="55626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49625D05-1B3E-307A-3744-F92CC4F40FE5}"/>
              </a:ext>
            </a:extLst>
          </p:cNvPr>
          <p:cNvCxnSpPr/>
          <p:nvPr/>
        </p:nvCxnSpPr>
        <p:spPr>
          <a:xfrm>
            <a:off x="10416540" y="2849880"/>
            <a:ext cx="0" cy="55626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C68E4739-2990-95CD-1ABE-EE62883C5760}"/>
              </a:ext>
            </a:extLst>
          </p:cNvPr>
          <p:cNvSpPr txBox="1"/>
          <p:nvPr/>
        </p:nvSpPr>
        <p:spPr>
          <a:xfrm>
            <a:off x="1889760" y="2379040"/>
            <a:ext cx="922560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/>
              <a:t>p      0        1        2         3        4        5         6        7        8        9       10      11       12      13     14      15  </a:t>
            </a:r>
          </a:p>
          <a:p>
            <a:endParaRPr lang="en-US" i="1"/>
          </a:p>
          <a:p>
            <a:r>
              <a:rPr lang="en-US" i="1">
                <a:solidFill>
                  <a:schemeClr val="bg2">
                    <a:lumMod val="75000"/>
                  </a:schemeClr>
                </a:solidFill>
              </a:rPr>
              <a:t>x      0        1        2         0        1        2         0        1        2        0         1        2          0        1       2        0 </a:t>
            </a: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0D8FECCD-99A0-3F55-2EE7-1E61FB655EE5}"/>
              </a:ext>
            </a:extLst>
          </p:cNvPr>
          <p:cNvCxnSpPr/>
          <p:nvPr/>
        </p:nvCxnSpPr>
        <p:spPr>
          <a:xfrm>
            <a:off x="10970260" y="2849880"/>
            <a:ext cx="0" cy="55626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1353885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3">
            <a:extLst>
              <a:ext uri="{FF2B5EF4-FFF2-40B4-BE49-F238E27FC236}">
                <a16:creationId xmlns:a16="http://schemas.microsoft.com/office/drawing/2014/main" id="{23726AC8-C745-C74F-79CD-B7B36A7014F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32010987"/>
              </p:ext>
            </p:extLst>
          </p:nvPr>
        </p:nvGraphicFramePr>
        <p:xfrm>
          <a:off x="2192020" y="2289386"/>
          <a:ext cx="8778240" cy="548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48640">
                  <a:extLst>
                    <a:ext uri="{9D8B030D-6E8A-4147-A177-3AD203B41FA5}">
                      <a16:colId xmlns:a16="http://schemas.microsoft.com/office/drawing/2014/main" val="1898683183"/>
                    </a:ext>
                  </a:extLst>
                </a:gridCol>
                <a:gridCol w="548640">
                  <a:extLst>
                    <a:ext uri="{9D8B030D-6E8A-4147-A177-3AD203B41FA5}">
                      <a16:colId xmlns:a16="http://schemas.microsoft.com/office/drawing/2014/main" val="2908458159"/>
                    </a:ext>
                  </a:extLst>
                </a:gridCol>
                <a:gridCol w="548640">
                  <a:extLst>
                    <a:ext uri="{9D8B030D-6E8A-4147-A177-3AD203B41FA5}">
                      <a16:colId xmlns:a16="http://schemas.microsoft.com/office/drawing/2014/main" val="2033770633"/>
                    </a:ext>
                  </a:extLst>
                </a:gridCol>
                <a:gridCol w="548640">
                  <a:extLst>
                    <a:ext uri="{9D8B030D-6E8A-4147-A177-3AD203B41FA5}">
                      <a16:colId xmlns:a16="http://schemas.microsoft.com/office/drawing/2014/main" val="2662490555"/>
                    </a:ext>
                  </a:extLst>
                </a:gridCol>
                <a:gridCol w="548640">
                  <a:extLst>
                    <a:ext uri="{9D8B030D-6E8A-4147-A177-3AD203B41FA5}">
                      <a16:colId xmlns:a16="http://schemas.microsoft.com/office/drawing/2014/main" val="3799733030"/>
                    </a:ext>
                  </a:extLst>
                </a:gridCol>
                <a:gridCol w="548640">
                  <a:extLst>
                    <a:ext uri="{9D8B030D-6E8A-4147-A177-3AD203B41FA5}">
                      <a16:colId xmlns:a16="http://schemas.microsoft.com/office/drawing/2014/main" val="2386699953"/>
                    </a:ext>
                  </a:extLst>
                </a:gridCol>
                <a:gridCol w="548640">
                  <a:extLst>
                    <a:ext uri="{9D8B030D-6E8A-4147-A177-3AD203B41FA5}">
                      <a16:colId xmlns:a16="http://schemas.microsoft.com/office/drawing/2014/main" val="480354517"/>
                    </a:ext>
                  </a:extLst>
                </a:gridCol>
                <a:gridCol w="548640">
                  <a:extLst>
                    <a:ext uri="{9D8B030D-6E8A-4147-A177-3AD203B41FA5}">
                      <a16:colId xmlns:a16="http://schemas.microsoft.com/office/drawing/2014/main" val="3466166682"/>
                    </a:ext>
                  </a:extLst>
                </a:gridCol>
                <a:gridCol w="548640">
                  <a:extLst>
                    <a:ext uri="{9D8B030D-6E8A-4147-A177-3AD203B41FA5}">
                      <a16:colId xmlns:a16="http://schemas.microsoft.com/office/drawing/2014/main" val="2242872446"/>
                    </a:ext>
                  </a:extLst>
                </a:gridCol>
                <a:gridCol w="548640">
                  <a:extLst>
                    <a:ext uri="{9D8B030D-6E8A-4147-A177-3AD203B41FA5}">
                      <a16:colId xmlns:a16="http://schemas.microsoft.com/office/drawing/2014/main" val="2520472913"/>
                    </a:ext>
                  </a:extLst>
                </a:gridCol>
                <a:gridCol w="548640">
                  <a:extLst>
                    <a:ext uri="{9D8B030D-6E8A-4147-A177-3AD203B41FA5}">
                      <a16:colId xmlns:a16="http://schemas.microsoft.com/office/drawing/2014/main" val="845639701"/>
                    </a:ext>
                  </a:extLst>
                </a:gridCol>
                <a:gridCol w="548640">
                  <a:extLst>
                    <a:ext uri="{9D8B030D-6E8A-4147-A177-3AD203B41FA5}">
                      <a16:colId xmlns:a16="http://schemas.microsoft.com/office/drawing/2014/main" val="192746009"/>
                    </a:ext>
                  </a:extLst>
                </a:gridCol>
                <a:gridCol w="548640">
                  <a:extLst>
                    <a:ext uri="{9D8B030D-6E8A-4147-A177-3AD203B41FA5}">
                      <a16:colId xmlns:a16="http://schemas.microsoft.com/office/drawing/2014/main" val="1494198908"/>
                    </a:ext>
                  </a:extLst>
                </a:gridCol>
                <a:gridCol w="548640">
                  <a:extLst>
                    <a:ext uri="{9D8B030D-6E8A-4147-A177-3AD203B41FA5}">
                      <a16:colId xmlns:a16="http://schemas.microsoft.com/office/drawing/2014/main" val="2649653692"/>
                    </a:ext>
                  </a:extLst>
                </a:gridCol>
                <a:gridCol w="548640">
                  <a:extLst>
                    <a:ext uri="{9D8B030D-6E8A-4147-A177-3AD203B41FA5}">
                      <a16:colId xmlns:a16="http://schemas.microsoft.com/office/drawing/2014/main" val="4293315436"/>
                    </a:ext>
                  </a:extLst>
                </a:gridCol>
                <a:gridCol w="548640">
                  <a:extLst>
                    <a:ext uri="{9D8B030D-6E8A-4147-A177-3AD203B41FA5}">
                      <a16:colId xmlns:a16="http://schemas.microsoft.com/office/drawing/2014/main" val="3992908167"/>
                    </a:ext>
                  </a:extLst>
                </a:gridCol>
              </a:tblGrid>
              <a:tr h="5486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10324639"/>
                  </a:ext>
                </a:extLst>
              </a:tr>
            </a:tbl>
          </a:graphicData>
        </a:graphic>
      </p:graphicFrame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0E607439-C5A8-E356-E45D-6EFFEAE370AF}"/>
              </a:ext>
            </a:extLst>
          </p:cNvPr>
          <p:cNvCxnSpPr/>
          <p:nvPr/>
        </p:nvCxnSpPr>
        <p:spPr>
          <a:xfrm>
            <a:off x="2188846" y="2849880"/>
            <a:ext cx="0" cy="55626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49F241BC-4E4D-1BF1-2D3D-5321DB68C67A}"/>
              </a:ext>
            </a:extLst>
          </p:cNvPr>
          <p:cNvCxnSpPr/>
          <p:nvPr/>
        </p:nvCxnSpPr>
        <p:spPr>
          <a:xfrm>
            <a:off x="5481637" y="2849880"/>
            <a:ext cx="0" cy="55626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23CED829-51FD-4445-EAD8-F2E79781CC11}"/>
              </a:ext>
            </a:extLst>
          </p:cNvPr>
          <p:cNvCxnSpPr/>
          <p:nvPr/>
        </p:nvCxnSpPr>
        <p:spPr>
          <a:xfrm>
            <a:off x="8229600" y="2857500"/>
            <a:ext cx="0" cy="55626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TextBox 8">
            <a:extLst>
              <a:ext uri="{FF2B5EF4-FFF2-40B4-BE49-F238E27FC236}">
                <a16:creationId xmlns:a16="http://schemas.microsoft.com/office/drawing/2014/main" id="{7C797109-05E7-EBC4-D94F-01C3495633C0}"/>
              </a:ext>
            </a:extLst>
          </p:cNvPr>
          <p:cNvSpPr txBox="1"/>
          <p:nvPr/>
        </p:nvSpPr>
        <p:spPr>
          <a:xfrm>
            <a:off x="1889760" y="2379040"/>
            <a:ext cx="922560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/>
              <a:t>p      0        1        2         3        4        5         6        7        8        9       10      11       12      13     14      15  </a:t>
            </a:r>
          </a:p>
          <a:p>
            <a:endParaRPr lang="en-US" i="1"/>
          </a:p>
          <a:p>
            <a:r>
              <a:rPr lang="en-US" i="1">
                <a:solidFill>
                  <a:schemeClr val="bg2">
                    <a:lumMod val="75000"/>
                  </a:schemeClr>
                </a:solidFill>
              </a:rPr>
              <a:t>x      0        0        0         0        0        0         1        1        1        1         1        2         2        2        2        2 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971E950F-BBF6-6368-1098-0613533DCFC2}"/>
              </a:ext>
            </a:extLst>
          </p:cNvPr>
          <p:cNvCxnSpPr/>
          <p:nvPr/>
        </p:nvCxnSpPr>
        <p:spPr>
          <a:xfrm>
            <a:off x="10970260" y="2849880"/>
            <a:ext cx="0" cy="55626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8713940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704748B8-ECB8-52F0-CB93-2F6B1568761A}"/>
              </a:ext>
            </a:extLst>
          </p:cNvPr>
          <p:cNvGrpSpPr/>
          <p:nvPr/>
        </p:nvGrpSpPr>
        <p:grpSpPr>
          <a:xfrm>
            <a:off x="2521436" y="2332906"/>
            <a:ext cx="6622052" cy="1096094"/>
            <a:chOff x="1719271" y="885537"/>
            <a:chExt cx="6622052" cy="1096094"/>
          </a:xfrm>
        </p:grpSpPr>
        <p:grpSp>
          <p:nvGrpSpPr>
            <p:cNvPr id="3" name="Group 2">
              <a:extLst>
                <a:ext uri="{FF2B5EF4-FFF2-40B4-BE49-F238E27FC236}">
                  <a16:creationId xmlns:a16="http://schemas.microsoft.com/office/drawing/2014/main" id="{F468D69D-B93B-BC7A-9DC3-6AB0CC6E9AA6}"/>
                </a:ext>
              </a:extLst>
            </p:cNvPr>
            <p:cNvGrpSpPr/>
            <p:nvPr/>
          </p:nvGrpSpPr>
          <p:grpSpPr>
            <a:xfrm>
              <a:off x="2581323" y="1586187"/>
              <a:ext cx="5760000" cy="180000"/>
              <a:chOff x="1688571" y="1672200"/>
              <a:chExt cx="5760000" cy="180000"/>
            </a:xfrm>
          </p:grpSpPr>
          <p:sp>
            <p:nvSpPr>
              <p:cNvPr id="16" name="Rectangle 15">
                <a:extLst>
                  <a:ext uri="{FF2B5EF4-FFF2-40B4-BE49-F238E27FC236}">
                    <a16:creationId xmlns:a16="http://schemas.microsoft.com/office/drawing/2014/main" id="{8BF7CA99-40D1-0392-613D-2F07FD10A77C}"/>
                  </a:ext>
                </a:extLst>
              </p:cNvPr>
              <p:cNvSpPr/>
              <p:nvPr/>
            </p:nvSpPr>
            <p:spPr>
              <a:xfrm>
                <a:off x="1688571" y="1672200"/>
                <a:ext cx="180000" cy="18000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" name="Rectangle 16">
                <a:extLst>
                  <a:ext uri="{FF2B5EF4-FFF2-40B4-BE49-F238E27FC236}">
                    <a16:creationId xmlns:a16="http://schemas.microsoft.com/office/drawing/2014/main" id="{4AA9241B-E65C-A808-CC54-B7F58B052981}"/>
                  </a:ext>
                </a:extLst>
              </p:cNvPr>
              <p:cNvSpPr/>
              <p:nvPr/>
            </p:nvSpPr>
            <p:spPr>
              <a:xfrm>
                <a:off x="1868571" y="1672200"/>
                <a:ext cx="180000" cy="18000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8" name="Rectangle 17">
                <a:extLst>
                  <a:ext uri="{FF2B5EF4-FFF2-40B4-BE49-F238E27FC236}">
                    <a16:creationId xmlns:a16="http://schemas.microsoft.com/office/drawing/2014/main" id="{7DC626AD-5702-F399-167B-B975A312EBBA}"/>
                  </a:ext>
                </a:extLst>
              </p:cNvPr>
              <p:cNvSpPr/>
              <p:nvPr/>
            </p:nvSpPr>
            <p:spPr>
              <a:xfrm>
                <a:off x="2048571" y="1672200"/>
                <a:ext cx="180000" cy="180000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9" name="Rectangle 18">
                <a:extLst>
                  <a:ext uri="{FF2B5EF4-FFF2-40B4-BE49-F238E27FC236}">
                    <a16:creationId xmlns:a16="http://schemas.microsoft.com/office/drawing/2014/main" id="{1C833ADD-F7BE-91CB-4917-9A87817F3595}"/>
                  </a:ext>
                </a:extLst>
              </p:cNvPr>
              <p:cNvSpPr/>
              <p:nvPr/>
            </p:nvSpPr>
            <p:spPr>
              <a:xfrm>
                <a:off x="2228571" y="1672200"/>
                <a:ext cx="180000" cy="18000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0" name="Rectangle 19">
                <a:extLst>
                  <a:ext uri="{FF2B5EF4-FFF2-40B4-BE49-F238E27FC236}">
                    <a16:creationId xmlns:a16="http://schemas.microsoft.com/office/drawing/2014/main" id="{053CB2AB-3D69-BD3C-3565-A43DFE41C4C4}"/>
                  </a:ext>
                </a:extLst>
              </p:cNvPr>
              <p:cNvSpPr/>
              <p:nvPr/>
            </p:nvSpPr>
            <p:spPr>
              <a:xfrm>
                <a:off x="2408571" y="1672200"/>
                <a:ext cx="180000" cy="18000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1" name="Rectangle 20">
                <a:extLst>
                  <a:ext uri="{FF2B5EF4-FFF2-40B4-BE49-F238E27FC236}">
                    <a16:creationId xmlns:a16="http://schemas.microsoft.com/office/drawing/2014/main" id="{5F9D212B-12C0-A9EF-1C40-A2833EB4B27C}"/>
                  </a:ext>
                </a:extLst>
              </p:cNvPr>
              <p:cNvSpPr/>
              <p:nvPr/>
            </p:nvSpPr>
            <p:spPr>
              <a:xfrm>
                <a:off x="2588571" y="1672200"/>
                <a:ext cx="180000" cy="18000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2" name="Rectangle 21">
                <a:extLst>
                  <a:ext uri="{FF2B5EF4-FFF2-40B4-BE49-F238E27FC236}">
                    <a16:creationId xmlns:a16="http://schemas.microsoft.com/office/drawing/2014/main" id="{298E7E81-C462-BC36-F8DC-899C50DA81E4}"/>
                  </a:ext>
                </a:extLst>
              </p:cNvPr>
              <p:cNvSpPr/>
              <p:nvPr/>
            </p:nvSpPr>
            <p:spPr>
              <a:xfrm>
                <a:off x="2768571" y="1672200"/>
                <a:ext cx="180000" cy="18000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3" name="Rectangle 22">
                <a:extLst>
                  <a:ext uri="{FF2B5EF4-FFF2-40B4-BE49-F238E27FC236}">
                    <a16:creationId xmlns:a16="http://schemas.microsoft.com/office/drawing/2014/main" id="{46EAA1AC-7503-D75F-D62A-279C08283658}"/>
                  </a:ext>
                </a:extLst>
              </p:cNvPr>
              <p:cNvSpPr/>
              <p:nvPr/>
            </p:nvSpPr>
            <p:spPr>
              <a:xfrm>
                <a:off x="2948571" y="1672200"/>
                <a:ext cx="180000" cy="18000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4" name="Rectangle 23">
                <a:extLst>
                  <a:ext uri="{FF2B5EF4-FFF2-40B4-BE49-F238E27FC236}">
                    <a16:creationId xmlns:a16="http://schemas.microsoft.com/office/drawing/2014/main" id="{3806EE44-D27A-3562-CE1A-F44B7F1D8EA9}"/>
                  </a:ext>
                </a:extLst>
              </p:cNvPr>
              <p:cNvSpPr/>
              <p:nvPr/>
            </p:nvSpPr>
            <p:spPr>
              <a:xfrm>
                <a:off x="3128571" y="1672200"/>
                <a:ext cx="180000" cy="18000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5" name="Rectangle 24">
                <a:extLst>
                  <a:ext uri="{FF2B5EF4-FFF2-40B4-BE49-F238E27FC236}">
                    <a16:creationId xmlns:a16="http://schemas.microsoft.com/office/drawing/2014/main" id="{BCA475BF-6B71-2059-4421-90B0D41EA67F}"/>
                  </a:ext>
                </a:extLst>
              </p:cNvPr>
              <p:cNvSpPr/>
              <p:nvPr/>
            </p:nvSpPr>
            <p:spPr>
              <a:xfrm>
                <a:off x="3308571" y="1672200"/>
                <a:ext cx="180000" cy="18000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6" name="Rectangle 25">
                <a:extLst>
                  <a:ext uri="{FF2B5EF4-FFF2-40B4-BE49-F238E27FC236}">
                    <a16:creationId xmlns:a16="http://schemas.microsoft.com/office/drawing/2014/main" id="{2591E6C4-2339-C6C9-29A6-B86AA338B2D1}"/>
                  </a:ext>
                </a:extLst>
              </p:cNvPr>
              <p:cNvSpPr/>
              <p:nvPr/>
            </p:nvSpPr>
            <p:spPr>
              <a:xfrm>
                <a:off x="3488571" y="1672200"/>
                <a:ext cx="180000" cy="18000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7" name="Rectangle 26">
                <a:extLst>
                  <a:ext uri="{FF2B5EF4-FFF2-40B4-BE49-F238E27FC236}">
                    <a16:creationId xmlns:a16="http://schemas.microsoft.com/office/drawing/2014/main" id="{DA421E7D-E611-91E6-7B87-489C61FCE1DB}"/>
                  </a:ext>
                </a:extLst>
              </p:cNvPr>
              <p:cNvSpPr/>
              <p:nvPr/>
            </p:nvSpPr>
            <p:spPr>
              <a:xfrm>
                <a:off x="3668571" y="1672200"/>
                <a:ext cx="180000" cy="18000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8" name="Rectangle 27">
                <a:extLst>
                  <a:ext uri="{FF2B5EF4-FFF2-40B4-BE49-F238E27FC236}">
                    <a16:creationId xmlns:a16="http://schemas.microsoft.com/office/drawing/2014/main" id="{96CB3546-1DFA-EE6E-314B-18C1358C11BB}"/>
                  </a:ext>
                </a:extLst>
              </p:cNvPr>
              <p:cNvSpPr/>
              <p:nvPr/>
            </p:nvSpPr>
            <p:spPr>
              <a:xfrm>
                <a:off x="3848571" y="1672200"/>
                <a:ext cx="180000" cy="18000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9" name="Rectangle 28">
                <a:extLst>
                  <a:ext uri="{FF2B5EF4-FFF2-40B4-BE49-F238E27FC236}">
                    <a16:creationId xmlns:a16="http://schemas.microsoft.com/office/drawing/2014/main" id="{2EBF5099-0430-92E6-2159-76D151618AA6}"/>
                  </a:ext>
                </a:extLst>
              </p:cNvPr>
              <p:cNvSpPr/>
              <p:nvPr/>
            </p:nvSpPr>
            <p:spPr>
              <a:xfrm>
                <a:off x="4028571" y="1672200"/>
                <a:ext cx="180000" cy="18000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0" name="Rectangle 29">
                <a:extLst>
                  <a:ext uri="{FF2B5EF4-FFF2-40B4-BE49-F238E27FC236}">
                    <a16:creationId xmlns:a16="http://schemas.microsoft.com/office/drawing/2014/main" id="{E9D692B4-C993-73D5-5CBB-C76B620C7653}"/>
                  </a:ext>
                </a:extLst>
              </p:cNvPr>
              <p:cNvSpPr/>
              <p:nvPr/>
            </p:nvSpPr>
            <p:spPr>
              <a:xfrm>
                <a:off x="4208571" y="1672200"/>
                <a:ext cx="180000" cy="18000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1" name="Rectangle 30">
                <a:extLst>
                  <a:ext uri="{FF2B5EF4-FFF2-40B4-BE49-F238E27FC236}">
                    <a16:creationId xmlns:a16="http://schemas.microsoft.com/office/drawing/2014/main" id="{83C2CDFA-F13B-AA00-1A83-AB974D85B483}"/>
                  </a:ext>
                </a:extLst>
              </p:cNvPr>
              <p:cNvSpPr/>
              <p:nvPr/>
            </p:nvSpPr>
            <p:spPr>
              <a:xfrm>
                <a:off x="4388571" y="1672200"/>
                <a:ext cx="180000" cy="18000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2" name="Rectangle 31">
                <a:extLst>
                  <a:ext uri="{FF2B5EF4-FFF2-40B4-BE49-F238E27FC236}">
                    <a16:creationId xmlns:a16="http://schemas.microsoft.com/office/drawing/2014/main" id="{0BDFA55E-9BBF-8EA4-06EF-5D46CDE2A61F}"/>
                  </a:ext>
                </a:extLst>
              </p:cNvPr>
              <p:cNvSpPr/>
              <p:nvPr/>
            </p:nvSpPr>
            <p:spPr>
              <a:xfrm>
                <a:off x="4568571" y="1672200"/>
                <a:ext cx="180000" cy="18000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3" name="Rectangle 32">
                <a:extLst>
                  <a:ext uri="{FF2B5EF4-FFF2-40B4-BE49-F238E27FC236}">
                    <a16:creationId xmlns:a16="http://schemas.microsoft.com/office/drawing/2014/main" id="{6D15EBDE-5BEA-7B6E-D926-4B30869423E2}"/>
                  </a:ext>
                </a:extLst>
              </p:cNvPr>
              <p:cNvSpPr/>
              <p:nvPr/>
            </p:nvSpPr>
            <p:spPr>
              <a:xfrm>
                <a:off x="4748571" y="1672200"/>
                <a:ext cx="180000" cy="18000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4" name="Rectangle 33">
                <a:extLst>
                  <a:ext uri="{FF2B5EF4-FFF2-40B4-BE49-F238E27FC236}">
                    <a16:creationId xmlns:a16="http://schemas.microsoft.com/office/drawing/2014/main" id="{722A785D-34F0-BAD9-2B99-9C475DC35984}"/>
                  </a:ext>
                </a:extLst>
              </p:cNvPr>
              <p:cNvSpPr/>
              <p:nvPr/>
            </p:nvSpPr>
            <p:spPr>
              <a:xfrm>
                <a:off x="4928571" y="1672200"/>
                <a:ext cx="180000" cy="18000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5" name="Rectangle 34">
                <a:extLst>
                  <a:ext uri="{FF2B5EF4-FFF2-40B4-BE49-F238E27FC236}">
                    <a16:creationId xmlns:a16="http://schemas.microsoft.com/office/drawing/2014/main" id="{359692A8-9AED-E208-8DF0-2385EEE0B383}"/>
                  </a:ext>
                </a:extLst>
              </p:cNvPr>
              <p:cNvSpPr/>
              <p:nvPr/>
            </p:nvSpPr>
            <p:spPr>
              <a:xfrm>
                <a:off x="5108571" y="1672200"/>
                <a:ext cx="180000" cy="18000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6" name="Rectangle 35">
                <a:extLst>
                  <a:ext uri="{FF2B5EF4-FFF2-40B4-BE49-F238E27FC236}">
                    <a16:creationId xmlns:a16="http://schemas.microsoft.com/office/drawing/2014/main" id="{114DDA70-52B4-3AAD-4F9B-CA6A2F011F83}"/>
                  </a:ext>
                </a:extLst>
              </p:cNvPr>
              <p:cNvSpPr/>
              <p:nvPr/>
            </p:nvSpPr>
            <p:spPr>
              <a:xfrm>
                <a:off x="5288571" y="1672200"/>
                <a:ext cx="180000" cy="18000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7" name="Rectangle 36">
                <a:extLst>
                  <a:ext uri="{FF2B5EF4-FFF2-40B4-BE49-F238E27FC236}">
                    <a16:creationId xmlns:a16="http://schemas.microsoft.com/office/drawing/2014/main" id="{B74C712F-94C2-1386-71F0-96533C3D6FB5}"/>
                  </a:ext>
                </a:extLst>
              </p:cNvPr>
              <p:cNvSpPr/>
              <p:nvPr/>
            </p:nvSpPr>
            <p:spPr>
              <a:xfrm>
                <a:off x="5468571" y="1672200"/>
                <a:ext cx="180000" cy="18000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8" name="Rectangle 37">
                <a:extLst>
                  <a:ext uri="{FF2B5EF4-FFF2-40B4-BE49-F238E27FC236}">
                    <a16:creationId xmlns:a16="http://schemas.microsoft.com/office/drawing/2014/main" id="{97165459-764D-A663-7C20-E8D3A1136750}"/>
                  </a:ext>
                </a:extLst>
              </p:cNvPr>
              <p:cNvSpPr/>
              <p:nvPr/>
            </p:nvSpPr>
            <p:spPr>
              <a:xfrm>
                <a:off x="5648571" y="1672200"/>
                <a:ext cx="180000" cy="18000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9" name="Rectangle 38">
                <a:extLst>
                  <a:ext uri="{FF2B5EF4-FFF2-40B4-BE49-F238E27FC236}">
                    <a16:creationId xmlns:a16="http://schemas.microsoft.com/office/drawing/2014/main" id="{803C6FE1-642C-6929-4FDD-68CC0D593317}"/>
                  </a:ext>
                </a:extLst>
              </p:cNvPr>
              <p:cNvSpPr/>
              <p:nvPr/>
            </p:nvSpPr>
            <p:spPr>
              <a:xfrm>
                <a:off x="5828571" y="1672200"/>
                <a:ext cx="180000" cy="18000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0" name="Rectangle 39">
                <a:extLst>
                  <a:ext uri="{FF2B5EF4-FFF2-40B4-BE49-F238E27FC236}">
                    <a16:creationId xmlns:a16="http://schemas.microsoft.com/office/drawing/2014/main" id="{8ABF8171-CC59-0A3B-6823-FB82A7AC3E44}"/>
                  </a:ext>
                </a:extLst>
              </p:cNvPr>
              <p:cNvSpPr/>
              <p:nvPr/>
            </p:nvSpPr>
            <p:spPr>
              <a:xfrm>
                <a:off x="6008571" y="1672200"/>
                <a:ext cx="180000" cy="18000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1" name="Rectangle 40">
                <a:extLst>
                  <a:ext uri="{FF2B5EF4-FFF2-40B4-BE49-F238E27FC236}">
                    <a16:creationId xmlns:a16="http://schemas.microsoft.com/office/drawing/2014/main" id="{05ED041B-2C82-9212-FB1D-635E61ACEFB3}"/>
                  </a:ext>
                </a:extLst>
              </p:cNvPr>
              <p:cNvSpPr/>
              <p:nvPr/>
            </p:nvSpPr>
            <p:spPr>
              <a:xfrm>
                <a:off x="6188571" y="1672200"/>
                <a:ext cx="180000" cy="18000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2" name="Rectangle 41">
                <a:extLst>
                  <a:ext uri="{FF2B5EF4-FFF2-40B4-BE49-F238E27FC236}">
                    <a16:creationId xmlns:a16="http://schemas.microsoft.com/office/drawing/2014/main" id="{812A133B-A832-A2F5-349F-475763D56235}"/>
                  </a:ext>
                </a:extLst>
              </p:cNvPr>
              <p:cNvSpPr/>
              <p:nvPr/>
            </p:nvSpPr>
            <p:spPr>
              <a:xfrm>
                <a:off x="6368571" y="1672200"/>
                <a:ext cx="180000" cy="18000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3" name="Rectangle 42">
                <a:extLst>
                  <a:ext uri="{FF2B5EF4-FFF2-40B4-BE49-F238E27FC236}">
                    <a16:creationId xmlns:a16="http://schemas.microsoft.com/office/drawing/2014/main" id="{4F69F4A0-6EE5-069C-9F04-6CB6AAD9C162}"/>
                  </a:ext>
                </a:extLst>
              </p:cNvPr>
              <p:cNvSpPr/>
              <p:nvPr/>
            </p:nvSpPr>
            <p:spPr>
              <a:xfrm>
                <a:off x="6548571" y="1672200"/>
                <a:ext cx="180000" cy="18000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4" name="Rectangle 43">
                <a:extLst>
                  <a:ext uri="{FF2B5EF4-FFF2-40B4-BE49-F238E27FC236}">
                    <a16:creationId xmlns:a16="http://schemas.microsoft.com/office/drawing/2014/main" id="{CDB0BD4D-263F-5752-2D5F-195F1D5F033F}"/>
                  </a:ext>
                </a:extLst>
              </p:cNvPr>
              <p:cNvSpPr/>
              <p:nvPr/>
            </p:nvSpPr>
            <p:spPr>
              <a:xfrm>
                <a:off x="6728571" y="1672200"/>
                <a:ext cx="180000" cy="18000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5" name="Rectangle 44">
                <a:extLst>
                  <a:ext uri="{FF2B5EF4-FFF2-40B4-BE49-F238E27FC236}">
                    <a16:creationId xmlns:a16="http://schemas.microsoft.com/office/drawing/2014/main" id="{BD582D80-4C06-0B14-C4D0-8E23140B4E09}"/>
                  </a:ext>
                </a:extLst>
              </p:cNvPr>
              <p:cNvSpPr/>
              <p:nvPr/>
            </p:nvSpPr>
            <p:spPr>
              <a:xfrm>
                <a:off x="6908571" y="1672200"/>
                <a:ext cx="180000" cy="18000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6" name="Rectangle 45">
                <a:extLst>
                  <a:ext uri="{FF2B5EF4-FFF2-40B4-BE49-F238E27FC236}">
                    <a16:creationId xmlns:a16="http://schemas.microsoft.com/office/drawing/2014/main" id="{3C2B6610-A764-DB4D-82B4-6EC7B5339D81}"/>
                  </a:ext>
                </a:extLst>
              </p:cNvPr>
              <p:cNvSpPr/>
              <p:nvPr/>
            </p:nvSpPr>
            <p:spPr>
              <a:xfrm>
                <a:off x="7088571" y="1672200"/>
                <a:ext cx="180000" cy="180000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7" name="Rectangle 46">
                <a:extLst>
                  <a:ext uri="{FF2B5EF4-FFF2-40B4-BE49-F238E27FC236}">
                    <a16:creationId xmlns:a16="http://schemas.microsoft.com/office/drawing/2014/main" id="{45D39BA8-CC07-032D-32BF-75AD2C3AABE2}"/>
                  </a:ext>
                </a:extLst>
              </p:cNvPr>
              <p:cNvSpPr/>
              <p:nvPr/>
            </p:nvSpPr>
            <p:spPr>
              <a:xfrm>
                <a:off x="7268571" y="1672200"/>
                <a:ext cx="180000" cy="18000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9424A3D4-73CB-0CEF-03DF-C828F611571C}"/>
                </a:ext>
              </a:extLst>
            </p:cNvPr>
            <p:cNvSpPr txBox="1"/>
            <p:nvPr/>
          </p:nvSpPr>
          <p:spPr>
            <a:xfrm>
              <a:off x="8158133" y="1766187"/>
              <a:ext cx="180000" cy="215444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pPr algn="ctr"/>
              <a:r>
                <a:rPr lang="en-US" sz="1400">
                  <a:latin typeface="Times New Roman" panose="02020603050405020304" pitchFamily="18" charset="0"/>
                  <a:cs typeface="Times New Roman" panose="02020603050405020304" pitchFamily="18" charset="0"/>
                </a:rPr>
                <a:t>0</a:t>
              </a:r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EFC8E0CB-9215-C57C-5A6E-1502D1F5EE84}"/>
                </a:ext>
              </a:extLst>
            </p:cNvPr>
            <p:cNvSpPr txBox="1"/>
            <p:nvPr/>
          </p:nvSpPr>
          <p:spPr>
            <a:xfrm>
              <a:off x="2491324" y="1766187"/>
              <a:ext cx="359999" cy="215444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pPr algn="ctr"/>
              <a:r>
                <a:rPr lang="en-US" sz="1400">
                  <a:latin typeface="Times New Roman" panose="02020603050405020304" pitchFamily="18" charset="0"/>
                  <a:cs typeface="Times New Roman" panose="02020603050405020304" pitchFamily="18" charset="0"/>
                </a:rPr>
                <a:t>31</a:t>
              </a:r>
            </a:p>
          </p:txBody>
        </p:sp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E97CC310-6704-23B7-D0CF-DA2269764216}"/>
                </a:ext>
              </a:extLst>
            </p:cNvPr>
            <p:cNvGrpSpPr/>
            <p:nvPr/>
          </p:nvGrpSpPr>
          <p:grpSpPr>
            <a:xfrm>
              <a:off x="2851323" y="885537"/>
              <a:ext cx="360000" cy="360000"/>
              <a:chOff x="2851323" y="885537"/>
              <a:chExt cx="360000" cy="360000"/>
            </a:xfrm>
          </p:grpSpPr>
          <p:sp>
            <p:nvSpPr>
              <p:cNvPr id="12" name="Oval 11">
                <a:extLst>
                  <a:ext uri="{FF2B5EF4-FFF2-40B4-BE49-F238E27FC236}">
                    <a16:creationId xmlns:a16="http://schemas.microsoft.com/office/drawing/2014/main" id="{EE150D61-C7C4-E9B5-8D48-A94469FA7408}"/>
                  </a:ext>
                </a:extLst>
              </p:cNvPr>
              <p:cNvSpPr/>
              <p:nvPr/>
            </p:nvSpPr>
            <p:spPr>
              <a:xfrm>
                <a:off x="2851323" y="885537"/>
                <a:ext cx="360000" cy="360000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13" name="Group 12">
                <a:extLst>
                  <a:ext uri="{FF2B5EF4-FFF2-40B4-BE49-F238E27FC236}">
                    <a16:creationId xmlns:a16="http://schemas.microsoft.com/office/drawing/2014/main" id="{B2EDFD56-18CD-90C0-A4FD-645914E71F29}"/>
                  </a:ext>
                </a:extLst>
              </p:cNvPr>
              <p:cNvGrpSpPr/>
              <p:nvPr/>
            </p:nvGrpSpPr>
            <p:grpSpPr>
              <a:xfrm>
                <a:off x="2905108" y="939322"/>
                <a:ext cx="252430" cy="252430"/>
                <a:chOff x="2851323" y="885537"/>
                <a:chExt cx="360000" cy="360000"/>
              </a:xfrm>
            </p:grpSpPr>
            <p:cxnSp>
              <p:nvCxnSpPr>
                <p:cNvPr id="14" name="Straight Connector 13">
                  <a:extLst>
                    <a:ext uri="{FF2B5EF4-FFF2-40B4-BE49-F238E27FC236}">
                      <a16:creationId xmlns:a16="http://schemas.microsoft.com/office/drawing/2014/main" id="{25B71ECA-697E-F482-D417-7D981ADF9BB7}"/>
                    </a:ext>
                  </a:extLst>
                </p:cNvPr>
                <p:cNvCxnSpPr>
                  <a:cxnSpLocks/>
                  <a:stCxn id="12" idx="2"/>
                  <a:endCxn id="12" idx="6"/>
                </p:cNvCxnSpPr>
                <p:nvPr/>
              </p:nvCxnSpPr>
              <p:spPr>
                <a:xfrm>
                  <a:off x="2851323" y="1065537"/>
                  <a:ext cx="360000" cy="0"/>
                </a:xfrm>
                <a:prstGeom prst="line">
                  <a:avLst/>
                </a:prstGeom>
                <a:solidFill>
                  <a:schemeClr val="bg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cxnSp>
              <p:nvCxnSpPr>
                <p:cNvPr id="15" name="Straight Connector 14">
                  <a:extLst>
                    <a:ext uri="{FF2B5EF4-FFF2-40B4-BE49-F238E27FC236}">
                      <a16:creationId xmlns:a16="http://schemas.microsoft.com/office/drawing/2014/main" id="{4304D259-754C-B2E6-DD01-201538A361E4}"/>
                    </a:ext>
                  </a:extLst>
                </p:cNvPr>
                <p:cNvCxnSpPr>
                  <a:cxnSpLocks/>
                  <a:stCxn id="12" idx="4"/>
                  <a:endCxn id="12" idx="0"/>
                </p:cNvCxnSpPr>
                <p:nvPr/>
              </p:nvCxnSpPr>
              <p:spPr>
                <a:xfrm flipV="1">
                  <a:off x="3031323" y="885537"/>
                  <a:ext cx="0" cy="360000"/>
                </a:xfrm>
                <a:prstGeom prst="line">
                  <a:avLst/>
                </a:prstGeom>
                <a:solidFill>
                  <a:schemeClr val="bg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</p:grpSp>
        </p:grpSp>
        <p:cxnSp>
          <p:nvCxnSpPr>
            <p:cNvPr id="7" name="Straight Arrow Connector 53">
              <a:extLst>
                <a:ext uri="{FF2B5EF4-FFF2-40B4-BE49-F238E27FC236}">
                  <a16:creationId xmlns:a16="http://schemas.microsoft.com/office/drawing/2014/main" id="{420B913B-6791-45EC-092A-86949CD4BA37}"/>
                </a:ext>
              </a:extLst>
            </p:cNvPr>
            <p:cNvCxnSpPr>
              <a:cxnSpLocks/>
              <a:stCxn id="46" idx="0"/>
              <a:endCxn id="12" idx="6"/>
            </p:cNvCxnSpPr>
            <p:nvPr/>
          </p:nvCxnSpPr>
          <p:spPr>
            <a:xfrm rot="16200000" flipV="1">
              <a:off x="5380998" y="-1104138"/>
              <a:ext cx="520650" cy="4860000"/>
            </a:xfrm>
            <a:prstGeom prst="bentConnector2">
              <a:avLst/>
            </a:prstGeom>
            <a:solidFill>
              <a:schemeClr val="bg1"/>
            </a:solidFill>
            <a:ln>
              <a:solidFill>
                <a:schemeClr val="tx1"/>
              </a:solidFill>
              <a:headEnd type="none" w="med" len="med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C2C3ADFD-F490-9A26-2025-4D8EFA555380}"/>
                </a:ext>
              </a:extLst>
            </p:cNvPr>
            <p:cNvSpPr txBox="1"/>
            <p:nvPr/>
          </p:nvSpPr>
          <p:spPr>
            <a:xfrm>
              <a:off x="1719271" y="1308140"/>
              <a:ext cx="862052" cy="215444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pPr algn="ctr"/>
              <a:r>
                <a:rPr lang="en-US" sz="1400">
                  <a:latin typeface="Times New Roman" panose="02020603050405020304" pitchFamily="18" charset="0"/>
                  <a:cs typeface="Times New Roman" panose="02020603050405020304" pitchFamily="18" charset="0"/>
                </a:rPr>
                <a:t>Right shift</a:t>
              </a:r>
            </a:p>
          </p:txBody>
        </p:sp>
        <p:cxnSp>
          <p:nvCxnSpPr>
            <p:cNvPr id="9" name="Straight Arrow Connector 57">
              <a:extLst>
                <a:ext uri="{FF2B5EF4-FFF2-40B4-BE49-F238E27FC236}">
                  <a16:creationId xmlns:a16="http://schemas.microsoft.com/office/drawing/2014/main" id="{5B0FA975-7A45-86F2-A954-3B6C21EE10A4}"/>
                </a:ext>
              </a:extLst>
            </p:cNvPr>
            <p:cNvCxnSpPr>
              <a:cxnSpLocks/>
              <a:stCxn id="12" idx="2"/>
              <a:endCxn id="8" idx="0"/>
            </p:cNvCxnSpPr>
            <p:nvPr/>
          </p:nvCxnSpPr>
          <p:spPr>
            <a:xfrm rot="10800000" flipV="1">
              <a:off x="2150297" y="1065536"/>
              <a:ext cx="701026" cy="242603"/>
            </a:xfrm>
            <a:prstGeom prst="bentConnector2">
              <a:avLst/>
            </a:prstGeom>
            <a:solidFill>
              <a:schemeClr val="bg1"/>
            </a:solidFill>
            <a:ln>
              <a:solidFill>
                <a:schemeClr val="tx1"/>
              </a:solidFill>
              <a:headEnd type="none" w="med" len="med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0" name="Straight Arrow Connector 9">
              <a:extLst>
                <a:ext uri="{FF2B5EF4-FFF2-40B4-BE49-F238E27FC236}">
                  <a16:creationId xmlns:a16="http://schemas.microsoft.com/office/drawing/2014/main" id="{C0003DE2-1C2E-3F0E-4C49-C7E1DC94E49F}"/>
                </a:ext>
              </a:extLst>
            </p:cNvPr>
            <p:cNvCxnSpPr>
              <a:cxnSpLocks/>
              <a:stCxn id="18" idx="0"/>
              <a:endCxn id="12" idx="4"/>
            </p:cNvCxnSpPr>
            <p:nvPr/>
          </p:nvCxnSpPr>
          <p:spPr>
            <a:xfrm flipV="1">
              <a:off x="3031323" y="1245537"/>
              <a:ext cx="0" cy="340650"/>
            </a:xfrm>
            <a:prstGeom prst="straightConnector1">
              <a:avLst/>
            </a:prstGeom>
            <a:solidFill>
              <a:schemeClr val="bg1"/>
            </a:solidFill>
            <a:ln>
              <a:solidFill>
                <a:schemeClr val="tx1"/>
              </a:solidFill>
              <a:headEnd type="none" w="med" len="med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1" name="Straight Arrow Connector 57">
              <a:extLst>
                <a:ext uri="{FF2B5EF4-FFF2-40B4-BE49-F238E27FC236}">
                  <a16:creationId xmlns:a16="http://schemas.microsoft.com/office/drawing/2014/main" id="{F06FCDE8-8D67-91D7-97AE-03A3DB91437D}"/>
                </a:ext>
              </a:extLst>
            </p:cNvPr>
            <p:cNvCxnSpPr>
              <a:cxnSpLocks/>
              <a:stCxn id="8" idx="2"/>
              <a:endCxn id="16" idx="1"/>
            </p:cNvCxnSpPr>
            <p:nvPr/>
          </p:nvCxnSpPr>
          <p:spPr>
            <a:xfrm rot="16200000" flipH="1">
              <a:off x="2289509" y="1384372"/>
              <a:ext cx="152603" cy="431026"/>
            </a:xfrm>
            <a:prstGeom prst="bentConnector2">
              <a:avLst/>
            </a:prstGeom>
            <a:solidFill>
              <a:schemeClr val="bg1"/>
            </a:solidFill>
            <a:ln>
              <a:solidFill>
                <a:schemeClr val="tx1"/>
              </a:solidFill>
              <a:headEnd type="none" w="med" len="med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</p:spTree>
    <p:extLst>
      <p:ext uri="{BB962C8B-B14F-4D97-AF65-F5344CB8AC3E}">
        <p14:creationId xmlns:p14="http://schemas.microsoft.com/office/powerpoint/2010/main" val="244568755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E6FD4512-CF8B-AFEE-A280-44530550E58C}"/>
              </a:ext>
            </a:extLst>
          </p:cNvPr>
          <p:cNvGrpSpPr/>
          <p:nvPr/>
        </p:nvGrpSpPr>
        <p:grpSpPr>
          <a:xfrm>
            <a:off x="827315" y="1376388"/>
            <a:ext cx="7463242" cy="3452514"/>
            <a:chOff x="827315" y="1376388"/>
            <a:chExt cx="7463242" cy="3452514"/>
          </a:xfrm>
        </p:grpSpPr>
        <p:sp>
          <p:nvSpPr>
            <p:cNvPr id="2" name="Rectangle: Folded Corner 1">
              <a:extLst>
                <a:ext uri="{FF2B5EF4-FFF2-40B4-BE49-F238E27FC236}">
                  <a16:creationId xmlns:a16="http://schemas.microsoft.com/office/drawing/2014/main" id="{3D90BBD4-7195-D750-3AEF-D647E801605A}"/>
                </a:ext>
              </a:extLst>
            </p:cNvPr>
            <p:cNvSpPr/>
            <p:nvPr/>
          </p:nvSpPr>
          <p:spPr>
            <a:xfrm>
              <a:off x="827315" y="3173186"/>
              <a:ext cx="814251" cy="511628"/>
            </a:xfrm>
            <a:prstGeom prst="foldedCorner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>
                  <a:solidFill>
                    <a:schemeClr val="tx1"/>
                  </a:solidFill>
                </a:rPr>
                <a:t>FGC</a:t>
              </a:r>
            </a:p>
            <a:p>
              <a:pPr algn="ctr"/>
              <a:r>
                <a:rPr lang="en-US" sz="1400">
                  <a:solidFill>
                    <a:schemeClr val="tx1"/>
                  </a:solidFill>
                </a:rPr>
                <a:t>CFG</a:t>
              </a:r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75BA0D2E-D190-8E8C-4FA6-FB3E06C26510}"/>
                </a:ext>
              </a:extLst>
            </p:cNvPr>
            <p:cNvSpPr/>
            <p:nvPr/>
          </p:nvSpPr>
          <p:spPr>
            <a:xfrm>
              <a:off x="2281646" y="3173186"/>
              <a:ext cx="814251" cy="511628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>
                  <a:solidFill>
                    <a:schemeClr val="tx1"/>
                  </a:solidFill>
                </a:rPr>
                <a:t>FGC SEI2</a:t>
              </a:r>
            </a:p>
          </p:txBody>
        </p:sp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D363D450-A034-659A-A0B4-34DBD19D3CC4}"/>
                </a:ext>
              </a:extLst>
            </p:cNvPr>
            <p:cNvGrpSpPr/>
            <p:nvPr/>
          </p:nvGrpSpPr>
          <p:grpSpPr>
            <a:xfrm>
              <a:off x="4219302" y="2029098"/>
              <a:ext cx="4071255" cy="511628"/>
              <a:chOff x="4219303" y="1898469"/>
              <a:chExt cx="4071255" cy="511628"/>
            </a:xfrm>
          </p:grpSpPr>
          <p:sp>
            <p:nvSpPr>
              <p:cNvPr id="5" name="Rectangle 4">
                <a:extLst>
                  <a:ext uri="{FF2B5EF4-FFF2-40B4-BE49-F238E27FC236}">
                    <a16:creationId xmlns:a16="http://schemas.microsoft.com/office/drawing/2014/main" id="{C0EED48F-02F4-D2B9-7C28-C727F6FA9472}"/>
                  </a:ext>
                </a:extLst>
              </p:cNvPr>
              <p:cNvSpPr/>
              <p:nvPr/>
            </p:nvSpPr>
            <p:spPr>
              <a:xfrm>
                <a:off x="4219303" y="1898469"/>
                <a:ext cx="814251" cy="511628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400">
                    <a:solidFill>
                      <a:schemeClr val="tx1"/>
                    </a:solidFill>
                  </a:rPr>
                  <a:t>SPS</a:t>
                </a:r>
              </a:p>
            </p:txBody>
          </p:sp>
          <p:sp>
            <p:nvSpPr>
              <p:cNvPr id="6" name="Rectangle 5">
                <a:extLst>
                  <a:ext uri="{FF2B5EF4-FFF2-40B4-BE49-F238E27FC236}">
                    <a16:creationId xmlns:a16="http://schemas.microsoft.com/office/drawing/2014/main" id="{E2E0A08F-EE41-8729-72E8-94BFB01DDFE9}"/>
                  </a:ext>
                </a:extLst>
              </p:cNvPr>
              <p:cNvSpPr/>
              <p:nvPr/>
            </p:nvSpPr>
            <p:spPr>
              <a:xfrm>
                <a:off x="5033554" y="1898469"/>
                <a:ext cx="814251" cy="511628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400">
                    <a:solidFill>
                      <a:schemeClr val="tx1"/>
                    </a:solidFill>
                  </a:rPr>
                  <a:t>PPS</a:t>
                </a:r>
              </a:p>
            </p:txBody>
          </p:sp>
          <p:sp>
            <p:nvSpPr>
              <p:cNvPr id="7" name="Rectangle 6">
                <a:extLst>
                  <a:ext uri="{FF2B5EF4-FFF2-40B4-BE49-F238E27FC236}">
                    <a16:creationId xmlns:a16="http://schemas.microsoft.com/office/drawing/2014/main" id="{45AAD310-17B3-89EC-F5A2-8D05C548505A}"/>
                  </a:ext>
                </a:extLst>
              </p:cNvPr>
              <p:cNvSpPr/>
              <p:nvPr/>
            </p:nvSpPr>
            <p:spPr>
              <a:xfrm>
                <a:off x="5847805" y="1898469"/>
                <a:ext cx="814251" cy="511628"/>
              </a:xfrm>
              <a:prstGeom prst="rect">
                <a:avLst/>
              </a:prstGeom>
              <a:solidFill>
                <a:schemeClr val="bg1"/>
              </a:solidFill>
              <a:ln w="12700"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400">
                    <a:solidFill>
                      <a:schemeClr val="tx1"/>
                    </a:solidFill>
                  </a:rPr>
                  <a:t>FGC SEI1</a:t>
                </a:r>
              </a:p>
            </p:txBody>
          </p:sp>
          <p:sp>
            <p:nvSpPr>
              <p:cNvPr id="8" name="Rectangle 7">
                <a:extLst>
                  <a:ext uri="{FF2B5EF4-FFF2-40B4-BE49-F238E27FC236}">
                    <a16:creationId xmlns:a16="http://schemas.microsoft.com/office/drawing/2014/main" id="{5C32F0AD-AC6B-93CA-6EC6-8C4B2C4F9F10}"/>
                  </a:ext>
                </a:extLst>
              </p:cNvPr>
              <p:cNvSpPr/>
              <p:nvPr/>
            </p:nvSpPr>
            <p:spPr>
              <a:xfrm>
                <a:off x="6662056" y="1898469"/>
                <a:ext cx="814251" cy="511628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400">
                    <a:solidFill>
                      <a:schemeClr val="tx1"/>
                    </a:solidFill>
                  </a:rPr>
                  <a:t>APS</a:t>
                </a:r>
              </a:p>
            </p:txBody>
          </p:sp>
          <p:sp>
            <p:nvSpPr>
              <p:cNvPr id="9" name="Rectangle 8">
                <a:extLst>
                  <a:ext uri="{FF2B5EF4-FFF2-40B4-BE49-F238E27FC236}">
                    <a16:creationId xmlns:a16="http://schemas.microsoft.com/office/drawing/2014/main" id="{595BB2D6-124A-741E-F008-D039CC6F6937}"/>
                  </a:ext>
                </a:extLst>
              </p:cNvPr>
              <p:cNvSpPr/>
              <p:nvPr/>
            </p:nvSpPr>
            <p:spPr>
              <a:xfrm>
                <a:off x="7476307" y="1898469"/>
                <a:ext cx="814251" cy="511628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400">
                    <a:solidFill>
                      <a:schemeClr val="tx1"/>
                    </a:solidFill>
                  </a:rPr>
                  <a:t>…</a:t>
                </a:r>
              </a:p>
            </p:txBody>
          </p:sp>
        </p:grpSp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740E0BC7-9A0E-2B48-BF1D-93BB97327547}"/>
                </a:ext>
              </a:extLst>
            </p:cNvPr>
            <p:cNvGrpSpPr/>
            <p:nvPr/>
          </p:nvGrpSpPr>
          <p:grpSpPr>
            <a:xfrm>
              <a:off x="4219302" y="3173186"/>
              <a:ext cx="4071255" cy="511628"/>
              <a:chOff x="4219303" y="1898469"/>
              <a:chExt cx="4071255" cy="511628"/>
            </a:xfrm>
          </p:grpSpPr>
          <p:sp>
            <p:nvSpPr>
              <p:cNvPr id="12" name="Rectangle 11">
                <a:extLst>
                  <a:ext uri="{FF2B5EF4-FFF2-40B4-BE49-F238E27FC236}">
                    <a16:creationId xmlns:a16="http://schemas.microsoft.com/office/drawing/2014/main" id="{6AE30D6B-8AB3-1192-7902-82E66AE4628B}"/>
                  </a:ext>
                </a:extLst>
              </p:cNvPr>
              <p:cNvSpPr/>
              <p:nvPr/>
            </p:nvSpPr>
            <p:spPr>
              <a:xfrm>
                <a:off x="4219303" y="1898469"/>
                <a:ext cx="814251" cy="511628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400">
                    <a:solidFill>
                      <a:schemeClr val="tx1"/>
                    </a:solidFill>
                  </a:rPr>
                  <a:t>SPS</a:t>
                </a:r>
              </a:p>
            </p:txBody>
          </p:sp>
          <p:sp>
            <p:nvSpPr>
              <p:cNvPr id="13" name="Rectangle 12">
                <a:extLst>
                  <a:ext uri="{FF2B5EF4-FFF2-40B4-BE49-F238E27FC236}">
                    <a16:creationId xmlns:a16="http://schemas.microsoft.com/office/drawing/2014/main" id="{7C237840-5F30-A4B7-1F9D-9823D3093C70}"/>
                  </a:ext>
                </a:extLst>
              </p:cNvPr>
              <p:cNvSpPr/>
              <p:nvPr/>
            </p:nvSpPr>
            <p:spPr>
              <a:xfrm>
                <a:off x="5033554" y="1898469"/>
                <a:ext cx="814251" cy="511628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400">
                    <a:solidFill>
                      <a:schemeClr val="tx1"/>
                    </a:solidFill>
                  </a:rPr>
                  <a:t>PPS</a:t>
                </a:r>
              </a:p>
            </p:txBody>
          </p:sp>
          <p:sp>
            <p:nvSpPr>
              <p:cNvPr id="14" name="Rectangle 13">
                <a:extLst>
                  <a:ext uri="{FF2B5EF4-FFF2-40B4-BE49-F238E27FC236}">
                    <a16:creationId xmlns:a16="http://schemas.microsoft.com/office/drawing/2014/main" id="{0F265367-5D88-168F-63E4-5E15694B805B}"/>
                  </a:ext>
                </a:extLst>
              </p:cNvPr>
              <p:cNvSpPr/>
              <p:nvPr/>
            </p:nvSpPr>
            <p:spPr>
              <a:xfrm>
                <a:off x="5847805" y="1898469"/>
                <a:ext cx="814251" cy="511628"/>
              </a:xfrm>
              <a:prstGeom prst="rect">
                <a:avLst/>
              </a:prstGeom>
              <a:solidFill>
                <a:schemeClr val="bg1"/>
              </a:solidFill>
              <a:ln w="12700"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400">
                    <a:solidFill>
                      <a:schemeClr val="tx1"/>
                    </a:solidFill>
                  </a:rPr>
                  <a:t>FGC SEI2</a:t>
                </a:r>
              </a:p>
            </p:txBody>
          </p:sp>
          <p:sp>
            <p:nvSpPr>
              <p:cNvPr id="15" name="Rectangle 14">
                <a:extLst>
                  <a:ext uri="{FF2B5EF4-FFF2-40B4-BE49-F238E27FC236}">
                    <a16:creationId xmlns:a16="http://schemas.microsoft.com/office/drawing/2014/main" id="{A09DBB3F-BDDB-0317-7DB9-C8EC97B6583F}"/>
                  </a:ext>
                </a:extLst>
              </p:cNvPr>
              <p:cNvSpPr/>
              <p:nvPr/>
            </p:nvSpPr>
            <p:spPr>
              <a:xfrm>
                <a:off x="6662056" y="1898469"/>
                <a:ext cx="814251" cy="511628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400">
                    <a:solidFill>
                      <a:schemeClr val="tx1"/>
                    </a:solidFill>
                  </a:rPr>
                  <a:t>APS</a:t>
                </a:r>
              </a:p>
            </p:txBody>
          </p:sp>
          <p:sp>
            <p:nvSpPr>
              <p:cNvPr id="16" name="Rectangle 15">
                <a:extLst>
                  <a:ext uri="{FF2B5EF4-FFF2-40B4-BE49-F238E27FC236}">
                    <a16:creationId xmlns:a16="http://schemas.microsoft.com/office/drawing/2014/main" id="{81A10E1C-8037-BF71-AA7F-142F90C8C51A}"/>
                  </a:ext>
                </a:extLst>
              </p:cNvPr>
              <p:cNvSpPr/>
              <p:nvPr/>
            </p:nvSpPr>
            <p:spPr>
              <a:xfrm>
                <a:off x="7476307" y="1898469"/>
                <a:ext cx="814251" cy="511628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400">
                    <a:solidFill>
                      <a:schemeClr val="tx1"/>
                    </a:solidFill>
                  </a:rPr>
                  <a:t>…</a:t>
                </a:r>
              </a:p>
            </p:txBody>
          </p:sp>
        </p:grpSp>
        <p:grpSp>
          <p:nvGrpSpPr>
            <p:cNvPr id="17" name="Group 16">
              <a:extLst>
                <a:ext uri="{FF2B5EF4-FFF2-40B4-BE49-F238E27FC236}">
                  <a16:creationId xmlns:a16="http://schemas.microsoft.com/office/drawing/2014/main" id="{9391233B-414D-F0BE-8B65-8648437A7F32}"/>
                </a:ext>
              </a:extLst>
            </p:cNvPr>
            <p:cNvGrpSpPr/>
            <p:nvPr/>
          </p:nvGrpSpPr>
          <p:grpSpPr>
            <a:xfrm>
              <a:off x="4219302" y="4317274"/>
              <a:ext cx="4071255" cy="511628"/>
              <a:chOff x="4219303" y="1898469"/>
              <a:chExt cx="4071255" cy="511628"/>
            </a:xfrm>
          </p:grpSpPr>
          <p:sp>
            <p:nvSpPr>
              <p:cNvPr id="18" name="Rectangle 17">
                <a:extLst>
                  <a:ext uri="{FF2B5EF4-FFF2-40B4-BE49-F238E27FC236}">
                    <a16:creationId xmlns:a16="http://schemas.microsoft.com/office/drawing/2014/main" id="{2D75B7F5-AFA6-5B1F-0C45-038C1C09201E}"/>
                  </a:ext>
                </a:extLst>
              </p:cNvPr>
              <p:cNvSpPr/>
              <p:nvPr/>
            </p:nvSpPr>
            <p:spPr>
              <a:xfrm>
                <a:off x="4219303" y="1898469"/>
                <a:ext cx="814251" cy="511628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400">
                    <a:solidFill>
                      <a:schemeClr val="tx1"/>
                    </a:solidFill>
                  </a:rPr>
                  <a:t>SPS</a:t>
                </a:r>
              </a:p>
            </p:txBody>
          </p:sp>
          <p:sp>
            <p:nvSpPr>
              <p:cNvPr id="19" name="Rectangle 18">
                <a:extLst>
                  <a:ext uri="{FF2B5EF4-FFF2-40B4-BE49-F238E27FC236}">
                    <a16:creationId xmlns:a16="http://schemas.microsoft.com/office/drawing/2014/main" id="{CA62083A-E234-7963-6DB2-5F317144EAF4}"/>
                  </a:ext>
                </a:extLst>
              </p:cNvPr>
              <p:cNvSpPr/>
              <p:nvPr/>
            </p:nvSpPr>
            <p:spPr>
              <a:xfrm>
                <a:off x="5033554" y="1898469"/>
                <a:ext cx="814251" cy="511628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400">
                    <a:solidFill>
                      <a:schemeClr val="tx1"/>
                    </a:solidFill>
                  </a:rPr>
                  <a:t>PPS</a:t>
                </a:r>
              </a:p>
            </p:txBody>
          </p:sp>
          <p:sp>
            <p:nvSpPr>
              <p:cNvPr id="20" name="Rectangle 19">
                <a:extLst>
                  <a:ext uri="{FF2B5EF4-FFF2-40B4-BE49-F238E27FC236}">
                    <a16:creationId xmlns:a16="http://schemas.microsoft.com/office/drawing/2014/main" id="{84FC5D42-DAA2-0C18-057F-936BAC960EE8}"/>
                  </a:ext>
                </a:extLst>
              </p:cNvPr>
              <p:cNvSpPr/>
              <p:nvPr/>
            </p:nvSpPr>
            <p:spPr>
              <a:xfrm>
                <a:off x="5847805" y="1898469"/>
                <a:ext cx="814251" cy="511628"/>
              </a:xfrm>
              <a:prstGeom prst="rect">
                <a:avLst/>
              </a:prstGeom>
              <a:solidFill>
                <a:schemeClr val="bg1"/>
              </a:solidFill>
              <a:ln w="12700"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400">
                    <a:solidFill>
                      <a:schemeClr val="tx1"/>
                    </a:solidFill>
                  </a:rPr>
                  <a:t>FGC SEI1</a:t>
                </a:r>
              </a:p>
            </p:txBody>
          </p:sp>
          <p:sp>
            <p:nvSpPr>
              <p:cNvPr id="21" name="Rectangle 20">
                <a:extLst>
                  <a:ext uri="{FF2B5EF4-FFF2-40B4-BE49-F238E27FC236}">
                    <a16:creationId xmlns:a16="http://schemas.microsoft.com/office/drawing/2014/main" id="{8B93F382-2602-E3F4-BCAE-03952660E651}"/>
                  </a:ext>
                </a:extLst>
              </p:cNvPr>
              <p:cNvSpPr/>
              <p:nvPr/>
            </p:nvSpPr>
            <p:spPr>
              <a:xfrm>
                <a:off x="6662056" y="1898469"/>
                <a:ext cx="814251" cy="511628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400">
                    <a:solidFill>
                      <a:schemeClr val="tx1"/>
                    </a:solidFill>
                  </a:rPr>
                  <a:t>APS</a:t>
                </a:r>
              </a:p>
            </p:txBody>
          </p:sp>
          <p:sp>
            <p:nvSpPr>
              <p:cNvPr id="22" name="Rectangle 21">
                <a:extLst>
                  <a:ext uri="{FF2B5EF4-FFF2-40B4-BE49-F238E27FC236}">
                    <a16:creationId xmlns:a16="http://schemas.microsoft.com/office/drawing/2014/main" id="{80702CED-FDE3-1D83-2795-CF6788C9A8E1}"/>
                  </a:ext>
                </a:extLst>
              </p:cNvPr>
              <p:cNvSpPr/>
              <p:nvPr/>
            </p:nvSpPr>
            <p:spPr>
              <a:xfrm>
                <a:off x="7476307" y="1898469"/>
                <a:ext cx="814251" cy="511628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400">
                    <a:solidFill>
                      <a:schemeClr val="tx1"/>
                    </a:solidFill>
                  </a:rPr>
                  <a:t>…</a:t>
                </a:r>
              </a:p>
            </p:txBody>
          </p:sp>
        </p:grpSp>
        <p:cxnSp>
          <p:nvCxnSpPr>
            <p:cNvPr id="24" name="Straight Arrow Connector 23">
              <a:extLst>
                <a:ext uri="{FF2B5EF4-FFF2-40B4-BE49-F238E27FC236}">
                  <a16:creationId xmlns:a16="http://schemas.microsoft.com/office/drawing/2014/main" id="{790E33C8-98F8-F6E0-EC9D-B7FF978CE8AE}"/>
                </a:ext>
              </a:extLst>
            </p:cNvPr>
            <p:cNvCxnSpPr>
              <a:stCxn id="2" idx="3"/>
              <a:endCxn id="4" idx="1"/>
            </p:cNvCxnSpPr>
            <p:nvPr/>
          </p:nvCxnSpPr>
          <p:spPr>
            <a:xfrm>
              <a:off x="1641566" y="3429000"/>
              <a:ext cx="640080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Connector: Elbow 25">
              <a:extLst>
                <a:ext uri="{FF2B5EF4-FFF2-40B4-BE49-F238E27FC236}">
                  <a16:creationId xmlns:a16="http://schemas.microsoft.com/office/drawing/2014/main" id="{6DE6204F-69F4-5885-3259-1DFB06E9CCD8}"/>
                </a:ext>
              </a:extLst>
            </p:cNvPr>
            <p:cNvCxnSpPr>
              <a:stCxn id="4" idx="0"/>
              <a:endCxn id="14" idx="0"/>
            </p:cNvCxnSpPr>
            <p:nvPr/>
          </p:nvCxnSpPr>
          <p:spPr>
            <a:xfrm rot="5400000" flipH="1" flipV="1">
              <a:off x="4471851" y="1390107"/>
              <a:ext cx="12700" cy="3566158"/>
            </a:xfrm>
            <a:prstGeom prst="bentConnector3">
              <a:avLst>
                <a:gd name="adj1" fmla="val 2622858"/>
              </a:avLst>
            </a:prstGeom>
            <a:ln>
              <a:prstDash val="lgDash"/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Connector: Elbow 28">
              <a:extLst>
                <a:ext uri="{FF2B5EF4-FFF2-40B4-BE49-F238E27FC236}">
                  <a16:creationId xmlns:a16="http://schemas.microsoft.com/office/drawing/2014/main" id="{8C75D120-1233-A414-65BD-42AB0D3978C1}"/>
                </a:ext>
              </a:extLst>
            </p:cNvPr>
            <p:cNvCxnSpPr>
              <a:stCxn id="4" idx="2"/>
              <a:endCxn id="20" idx="0"/>
            </p:cNvCxnSpPr>
            <p:nvPr/>
          </p:nvCxnSpPr>
          <p:spPr>
            <a:xfrm rot="16200000" flipH="1">
              <a:off x="4155621" y="2217965"/>
              <a:ext cx="632460" cy="3566158"/>
            </a:xfrm>
            <a:prstGeom prst="bentConnector3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0F5DFE52-296A-D833-63E4-ED26A17592AD}"/>
                </a:ext>
              </a:extLst>
            </p:cNvPr>
            <p:cNvSpPr txBox="1"/>
            <p:nvPr/>
          </p:nvSpPr>
          <p:spPr>
            <a:xfrm>
              <a:off x="5701491" y="3743418"/>
              <a:ext cx="757002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/>
                <a:t>Replace</a:t>
              </a:r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D119E68D-ABBF-D730-2AE9-FC6BBFB7A3F4}"/>
                </a:ext>
              </a:extLst>
            </p:cNvPr>
            <p:cNvSpPr txBox="1"/>
            <p:nvPr/>
          </p:nvSpPr>
          <p:spPr>
            <a:xfrm>
              <a:off x="5701491" y="2560227"/>
              <a:ext cx="60785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/>
                <a:t>Insert</a:t>
              </a:r>
            </a:p>
          </p:txBody>
        </p:sp>
        <p:cxnSp>
          <p:nvCxnSpPr>
            <p:cNvPr id="33" name="Connector: Elbow 32">
              <a:extLst>
                <a:ext uri="{FF2B5EF4-FFF2-40B4-BE49-F238E27FC236}">
                  <a16:creationId xmlns:a16="http://schemas.microsoft.com/office/drawing/2014/main" id="{DF8186BA-F274-F0DC-51C0-341233572E4D}"/>
                </a:ext>
              </a:extLst>
            </p:cNvPr>
            <p:cNvCxnSpPr>
              <a:stCxn id="7" idx="0"/>
            </p:cNvCxnSpPr>
            <p:nvPr/>
          </p:nvCxnSpPr>
          <p:spPr>
            <a:xfrm rot="5400000" flipH="1" flipV="1">
              <a:off x="6492238" y="1452156"/>
              <a:ext cx="339635" cy="814250"/>
            </a:xfrm>
            <a:prstGeom prst="bentConnector2">
              <a:avLst/>
            </a:prstGeom>
            <a:ln>
              <a:prstDash val="dash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EE06DF91-9608-7048-3718-5A8175F9D409}"/>
                </a:ext>
              </a:extLst>
            </p:cNvPr>
            <p:cNvSpPr txBox="1"/>
            <p:nvPr/>
          </p:nvSpPr>
          <p:spPr>
            <a:xfrm>
              <a:off x="6662055" y="1376388"/>
              <a:ext cx="775340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/>
                <a:t>Remove</a:t>
              </a:r>
            </a:p>
          </p:txBody>
        </p: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51A8400B-FAD1-06F5-3DEC-0C3D4BDFD923}"/>
                </a:ext>
              </a:extLst>
            </p:cNvPr>
            <p:cNvSpPr txBox="1"/>
            <p:nvPr/>
          </p:nvSpPr>
          <p:spPr>
            <a:xfrm>
              <a:off x="3239634" y="2131023"/>
              <a:ext cx="86837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/>
                <a:t>Option 1:</a:t>
              </a:r>
            </a:p>
          </p:txBody>
        </p: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A60689F2-93D7-7E0D-71BC-CC7A8253DADF}"/>
                </a:ext>
              </a:extLst>
            </p:cNvPr>
            <p:cNvSpPr txBox="1"/>
            <p:nvPr/>
          </p:nvSpPr>
          <p:spPr>
            <a:xfrm>
              <a:off x="3239634" y="3275111"/>
              <a:ext cx="86837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/>
                <a:t>Option 2:</a:t>
              </a:r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7A6645D6-2850-7C3B-1912-0DCBB8C3C6FE}"/>
                </a:ext>
              </a:extLst>
            </p:cNvPr>
            <p:cNvSpPr txBox="1"/>
            <p:nvPr/>
          </p:nvSpPr>
          <p:spPr>
            <a:xfrm>
              <a:off x="3239634" y="4419199"/>
              <a:ext cx="86837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/>
                <a:t>Option 3: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75604450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BF8555D-4354-FEAF-7AD7-0B17AB8638E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394921" y="1878728"/>
            <a:ext cx="3600000" cy="36000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9F17CB1F-C0B5-4BED-BD5E-BC147B171AE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197081" y="1878728"/>
            <a:ext cx="3600000" cy="3600000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0320E501-13EE-B890-2B71-3F0BA9C97683}"/>
              </a:ext>
            </a:extLst>
          </p:cNvPr>
          <p:cNvSpPr txBox="1"/>
          <p:nvPr/>
        </p:nvSpPr>
        <p:spPr>
          <a:xfrm>
            <a:off x="2562377" y="4759611"/>
            <a:ext cx="629981" cy="2462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fr-FR" sz="16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100 μm</a:t>
            </a:r>
            <a:endParaRPr lang="en-US" sz="160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1473209F-8A69-DEFD-15FB-C0BC9153090D}"/>
              </a:ext>
            </a:extLst>
          </p:cNvPr>
          <p:cNvGrpSpPr/>
          <p:nvPr/>
        </p:nvGrpSpPr>
        <p:grpSpPr>
          <a:xfrm>
            <a:off x="2626136" y="5134280"/>
            <a:ext cx="133200" cy="108000"/>
            <a:chOff x="8967305" y="5158023"/>
            <a:chExt cx="364417" cy="108000"/>
          </a:xfrm>
        </p:grpSpPr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D67331B6-C226-2605-1681-75523E2D2D52}"/>
                </a:ext>
              </a:extLst>
            </p:cNvPr>
            <p:cNvCxnSpPr>
              <a:cxnSpLocks/>
            </p:cNvCxnSpPr>
            <p:nvPr/>
          </p:nvCxnSpPr>
          <p:spPr>
            <a:xfrm>
              <a:off x="8971722" y="5212023"/>
              <a:ext cx="360000" cy="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3CDB1398-FC6B-CB79-33FF-1A7C6D8873C9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8913305" y="5212023"/>
              <a:ext cx="108000" cy="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260390B0-7A48-CDE5-E674-358F906286DB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9277722" y="5212023"/>
              <a:ext cx="108000" cy="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34935452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Group 19">
            <a:extLst>
              <a:ext uri="{FF2B5EF4-FFF2-40B4-BE49-F238E27FC236}">
                <a16:creationId xmlns:a16="http://schemas.microsoft.com/office/drawing/2014/main" id="{A797D420-4837-ADEC-48A3-0E6E6126E272}"/>
              </a:ext>
            </a:extLst>
          </p:cNvPr>
          <p:cNvGrpSpPr/>
          <p:nvPr/>
        </p:nvGrpSpPr>
        <p:grpSpPr>
          <a:xfrm>
            <a:off x="2576644" y="1819358"/>
            <a:ext cx="6197242" cy="1440856"/>
            <a:chOff x="2576644" y="1819358"/>
            <a:chExt cx="6197242" cy="1440856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3D78F215-042A-47F4-9C72-6790886D3A46}"/>
                </a:ext>
              </a:extLst>
            </p:cNvPr>
            <p:cNvSpPr/>
            <p:nvPr/>
          </p:nvSpPr>
          <p:spPr>
            <a:xfrm>
              <a:off x="3537212" y="2803014"/>
              <a:ext cx="1280160" cy="45720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1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Denoising</a:t>
              </a:r>
              <a:endParaRPr lang="en-GB" sz="11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D557BA76-37BA-4B39-9FD5-E68C17324C2E}"/>
                </a:ext>
              </a:extLst>
            </p:cNvPr>
            <p:cNvSpPr/>
            <p:nvPr/>
          </p:nvSpPr>
          <p:spPr>
            <a:xfrm>
              <a:off x="4416975" y="1915382"/>
              <a:ext cx="1280160" cy="45720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1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Film grain model parameterization</a:t>
              </a:r>
              <a:endParaRPr lang="en-GB" sz="11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89433F45-A203-499F-93A6-BA706A52D96D}"/>
                </a:ext>
              </a:extLst>
            </p:cNvPr>
            <p:cNvSpPr/>
            <p:nvPr/>
          </p:nvSpPr>
          <p:spPr>
            <a:xfrm>
              <a:off x="5943536" y="2803014"/>
              <a:ext cx="1280160" cy="45720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1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Encoding</a:t>
              </a:r>
              <a:endParaRPr lang="en-GB" sz="11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11" name="Connector: Elbow 10">
              <a:extLst>
                <a:ext uri="{FF2B5EF4-FFF2-40B4-BE49-F238E27FC236}">
                  <a16:creationId xmlns:a16="http://schemas.microsoft.com/office/drawing/2014/main" id="{20D8B228-CA7C-4693-B513-32ED9E756C2A}"/>
                </a:ext>
              </a:extLst>
            </p:cNvPr>
            <p:cNvCxnSpPr>
              <a:cxnSpLocks/>
            </p:cNvCxnSpPr>
            <p:nvPr/>
          </p:nvCxnSpPr>
          <p:spPr>
            <a:xfrm>
              <a:off x="5697135" y="2134199"/>
              <a:ext cx="810279" cy="659032"/>
            </a:xfrm>
            <a:prstGeom prst="bentConnector2">
              <a:avLst/>
            </a:prstGeom>
            <a:ln>
              <a:solidFill>
                <a:schemeClr val="tx1"/>
              </a:solidFill>
              <a:prstDash val="dash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Arrow Connector 15">
              <a:extLst>
                <a:ext uri="{FF2B5EF4-FFF2-40B4-BE49-F238E27FC236}">
                  <a16:creationId xmlns:a16="http://schemas.microsoft.com/office/drawing/2014/main" id="{5CE39194-83B9-4279-8613-196E3E7B1B36}"/>
                </a:ext>
              </a:extLst>
            </p:cNvPr>
            <p:cNvCxnSpPr>
              <a:stCxn id="4" idx="3"/>
              <a:endCxn id="6" idx="1"/>
            </p:cNvCxnSpPr>
            <p:nvPr/>
          </p:nvCxnSpPr>
          <p:spPr>
            <a:xfrm>
              <a:off x="4817372" y="3031614"/>
              <a:ext cx="1126164" cy="0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Arrow Connector 36">
              <a:extLst>
                <a:ext uri="{FF2B5EF4-FFF2-40B4-BE49-F238E27FC236}">
                  <a16:creationId xmlns:a16="http://schemas.microsoft.com/office/drawing/2014/main" id="{C1AA2D30-AD64-49D2-A0C4-864CA8BBB15A}"/>
                </a:ext>
              </a:extLst>
            </p:cNvPr>
            <p:cNvCxnSpPr>
              <a:cxnSpLocks/>
              <a:stCxn id="6" idx="3"/>
            </p:cNvCxnSpPr>
            <p:nvPr/>
          </p:nvCxnSpPr>
          <p:spPr>
            <a:xfrm flipV="1">
              <a:off x="7223696" y="3026397"/>
              <a:ext cx="1550190" cy="5217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A746D270-85D6-4549-93DA-5C75B60F3B8D}"/>
                </a:ext>
              </a:extLst>
            </p:cNvPr>
            <p:cNvSpPr txBox="1"/>
            <p:nvPr/>
          </p:nvSpPr>
          <p:spPr>
            <a:xfrm>
              <a:off x="7277099" y="2406834"/>
              <a:ext cx="1458687" cy="61956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algn="ctr">
                <a:defRPr sz="1200">
                  <a:latin typeface="Times New Roman" panose="02020603050405020304" pitchFamily="18" charset="0"/>
                  <a:cs typeface="Times New Roman" panose="02020603050405020304" pitchFamily="18" charset="0"/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r>
                <a:rPr lang="en-US" sz="1100">
                  <a:solidFill>
                    <a:schemeClr val="tx1"/>
                  </a:solidFill>
                </a:rPr>
                <a:t>coded video bitstream containing film grain </a:t>
              </a:r>
            </a:p>
            <a:p>
              <a:r>
                <a:rPr lang="en-US" sz="1100">
                  <a:solidFill>
                    <a:schemeClr val="tx1"/>
                  </a:solidFill>
                </a:rPr>
                <a:t>model parameters</a:t>
              </a:r>
              <a:endParaRPr lang="en-GB" sz="1100">
                <a:solidFill>
                  <a:schemeClr val="tx1"/>
                </a:solidFill>
              </a:endParaRPr>
            </a:p>
          </p:txBody>
        </p:sp>
        <p:sp>
          <p:nvSpPr>
            <p:cNvPr id="47" name="TextBox 46">
              <a:extLst>
                <a:ext uri="{FF2B5EF4-FFF2-40B4-BE49-F238E27FC236}">
                  <a16:creationId xmlns:a16="http://schemas.microsoft.com/office/drawing/2014/main" id="{C8BB10AA-2B23-429A-AA5E-985B2FF5FF66}"/>
                </a:ext>
              </a:extLst>
            </p:cNvPr>
            <p:cNvSpPr txBox="1"/>
            <p:nvPr/>
          </p:nvSpPr>
          <p:spPr>
            <a:xfrm>
              <a:off x="5133257" y="2483449"/>
              <a:ext cx="810279" cy="61956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algn="ctr">
                <a:defRPr sz="1200">
                  <a:latin typeface="Times New Roman" panose="02020603050405020304" pitchFamily="18" charset="0"/>
                  <a:cs typeface="Times New Roman" panose="02020603050405020304" pitchFamily="18" charset="0"/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r>
                <a:rPr lang="en-US" sz="1100">
                  <a:solidFill>
                    <a:schemeClr val="tx1"/>
                  </a:solidFill>
                </a:rPr>
                <a:t>denoised video</a:t>
              </a:r>
              <a:endParaRPr lang="en-GB" sz="1100">
                <a:solidFill>
                  <a:schemeClr val="tx1"/>
                </a:solidFill>
              </a:endParaRPr>
            </a:p>
          </p:txBody>
        </p:sp>
        <p:cxnSp>
          <p:nvCxnSpPr>
            <p:cNvPr id="65" name="Connector: Elbow 64">
              <a:extLst>
                <a:ext uri="{FF2B5EF4-FFF2-40B4-BE49-F238E27FC236}">
                  <a16:creationId xmlns:a16="http://schemas.microsoft.com/office/drawing/2014/main" id="{79C4D571-8613-4C4C-AF17-225155539EB2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840171" y="2372582"/>
              <a:ext cx="239683" cy="659032"/>
            </a:xfrm>
            <a:prstGeom prst="bentConnector2">
              <a:avLst/>
            </a:prstGeom>
            <a:ln>
              <a:solidFill>
                <a:schemeClr val="tx1"/>
              </a:solidFill>
              <a:prstDash val="solid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Straight Arrow Connector 86">
              <a:extLst>
                <a:ext uri="{FF2B5EF4-FFF2-40B4-BE49-F238E27FC236}">
                  <a16:creationId xmlns:a16="http://schemas.microsoft.com/office/drawing/2014/main" id="{FD37EE2B-1DF0-437F-B9B6-BF8297DC6DF7}"/>
                </a:ext>
              </a:extLst>
            </p:cNvPr>
            <p:cNvCxnSpPr>
              <a:cxnSpLocks/>
            </p:cNvCxnSpPr>
            <p:nvPr/>
          </p:nvCxnSpPr>
          <p:spPr>
            <a:xfrm>
              <a:off x="2628900" y="3031601"/>
              <a:ext cx="908312" cy="0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8" name="TextBox 87">
              <a:extLst>
                <a:ext uri="{FF2B5EF4-FFF2-40B4-BE49-F238E27FC236}">
                  <a16:creationId xmlns:a16="http://schemas.microsoft.com/office/drawing/2014/main" id="{A3485A13-6312-49C6-9F49-963B564ECD36}"/>
                </a:ext>
              </a:extLst>
            </p:cNvPr>
            <p:cNvSpPr txBox="1"/>
            <p:nvPr/>
          </p:nvSpPr>
          <p:spPr>
            <a:xfrm>
              <a:off x="2576644" y="2463715"/>
              <a:ext cx="628426" cy="55439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algn="ctr">
                <a:defRPr sz="1200">
                  <a:latin typeface="Times New Roman" panose="02020603050405020304" pitchFamily="18" charset="0"/>
                  <a:cs typeface="Times New Roman" panose="02020603050405020304" pitchFamily="18" charset="0"/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r>
                <a:rPr lang="en-US" sz="1100">
                  <a:solidFill>
                    <a:schemeClr val="tx1"/>
                  </a:solidFill>
                </a:rPr>
                <a:t>source video</a:t>
              </a:r>
              <a:endParaRPr lang="en-GB" sz="1100">
                <a:solidFill>
                  <a:schemeClr val="tx1"/>
                </a:solidFill>
              </a:endParaRPr>
            </a:p>
          </p:txBody>
        </p:sp>
        <p:sp>
          <p:nvSpPr>
            <p:cNvPr id="168" name="TextBox 167">
              <a:extLst>
                <a:ext uri="{FF2B5EF4-FFF2-40B4-BE49-F238E27FC236}">
                  <a16:creationId xmlns:a16="http://schemas.microsoft.com/office/drawing/2014/main" id="{8A2CC5DC-9F09-44B3-909D-2B86405AA8DB}"/>
                </a:ext>
              </a:extLst>
            </p:cNvPr>
            <p:cNvSpPr txBox="1"/>
            <p:nvPr/>
          </p:nvSpPr>
          <p:spPr>
            <a:xfrm>
              <a:off x="5772346" y="1819358"/>
              <a:ext cx="1280160" cy="276999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algn="ctr">
                <a:defRPr sz="1200">
                  <a:latin typeface="Times New Roman" panose="02020603050405020304" pitchFamily="18" charset="0"/>
                  <a:cs typeface="Times New Roman" panose="02020603050405020304" pitchFamily="18" charset="0"/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r>
                <a:rPr lang="en-US" sz="1100">
                  <a:solidFill>
                    <a:schemeClr val="tx1"/>
                  </a:solidFill>
                </a:rPr>
                <a:t>Film grain model parameters</a:t>
              </a:r>
              <a:endParaRPr lang="en-GB" sz="1100">
                <a:solidFill>
                  <a:schemeClr val="tx1"/>
                </a:solidFill>
              </a:endParaRPr>
            </a:p>
          </p:txBody>
        </p:sp>
        <p:cxnSp>
          <p:nvCxnSpPr>
            <p:cNvPr id="204" name="Connector: Elbow 203">
              <a:extLst>
                <a:ext uri="{FF2B5EF4-FFF2-40B4-BE49-F238E27FC236}">
                  <a16:creationId xmlns:a16="http://schemas.microsoft.com/office/drawing/2014/main" id="{71596B7C-791B-4D9F-B4E1-EA0E82F9A121}"/>
                </a:ext>
              </a:extLst>
            </p:cNvPr>
            <p:cNvCxnSpPr>
              <a:cxnSpLocks/>
              <a:endCxn id="5" idx="1"/>
            </p:cNvCxnSpPr>
            <p:nvPr/>
          </p:nvCxnSpPr>
          <p:spPr>
            <a:xfrm flipV="1">
              <a:off x="2628900" y="2143982"/>
              <a:ext cx="1788075" cy="882415"/>
            </a:xfrm>
            <a:prstGeom prst="bentConnector3">
              <a:avLst>
                <a:gd name="adj1" fmla="val 33867"/>
              </a:avLst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10029904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4" name="Group 163">
            <a:extLst>
              <a:ext uri="{FF2B5EF4-FFF2-40B4-BE49-F238E27FC236}">
                <a16:creationId xmlns:a16="http://schemas.microsoft.com/office/drawing/2014/main" id="{CF6111C0-6BCB-66C1-965E-71CA6C3476AB}"/>
              </a:ext>
            </a:extLst>
          </p:cNvPr>
          <p:cNvGrpSpPr/>
          <p:nvPr/>
        </p:nvGrpSpPr>
        <p:grpSpPr>
          <a:xfrm>
            <a:off x="2105025" y="2059902"/>
            <a:ext cx="5841011" cy="1497589"/>
            <a:chOff x="2105025" y="2059902"/>
            <a:chExt cx="5841011" cy="1497589"/>
          </a:xfrm>
        </p:grpSpPr>
        <p:cxnSp>
          <p:nvCxnSpPr>
            <p:cNvPr id="139" name="Straight Arrow Connector 138">
              <a:extLst>
                <a:ext uri="{FF2B5EF4-FFF2-40B4-BE49-F238E27FC236}">
                  <a16:creationId xmlns:a16="http://schemas.microsoft.com/office/drawing/2014/main" id="{9E47FF7B-3107-4791-A58E-E69CA3E02EE6}"/>
                </a:ext>
              </a:extLst>
            </p:cNvPr>
            <p:cNvCxnSpPr>
              <a:cxnSpLocks/>
              <a:stCxn id="124" idx="3"/>
            </p:cNvCxnSpPr>
            <p:nvPr/>
          </p:nvCxnSpPr>
          <p:spPr>
            <a:xfrm flipV="1">
              <a:off x="4962953" y="3308786"/>
              <a:ext cx="2983083" cy="20105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1" name="TextBox 140">
              <a:extLst>
                <a:ext uri="{FF2B5EF4-FFF2-40B4-BE49-F238E27FC236}">
                  <a16:creationId xmlns:a16="http://schemas.microsoft.com/office/drawing/2014/main" id="{2DA0A442-90C1-4CAA-9F2F-56E73D54A448}"/>
                </a:ext>
              </a:extLst>
            </p:cNvPr>
            <p:cNvSpPr txBox="1"/>
            <p:nvPr/>
          </p:nvSpPr>
          <p:spPr>
            <a:xfrm>
              <a:off x="5400041" y="2904701"/>
              <a:ext cx="2412999" cy="3489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algn="ctr">
                <a:defRPr sz="1200">
                  <a:latin typeface="Times New Roman" panose="02020603050405020304" pitchFamily="18" charset="0"/>
                  <a:cs typeface="Times New Roman" panose="02020603050405020304" pitchFamily="18" charset="0"/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r>
                <a:rPr lang="en-US" sz="1100">
                  <a:solidFill>
                    <a:schemeClr val="tx1"/>
                  </a:solidFill>
                </a:rPr>
                <a:t>coded video bitstream containing </a:t>
              </a:r>
            </a:p>
            <a:p>
              <a:r>
                <a:rPr lang="en-US" sz="1100">
                  <a:solidFill>
                    <a:schemeClr val="tx1"/>
                  </a:solidFill>
                </a:rPr>
                <a:t>film grain model parameters</a:t>
              </a:r>
              <a:endParaRPr lang="en-GB" sz="1100">
                <a:solidFill>
                  <a:schemeClr val="tx1"/>
                </a:solidFill>
              </a:endParaRPr>
            </a:p>
          </p:txBody>
        </p:sp>
        <p:cxnSp>
          <p:nvCxnSpPr>
            <p:cNvPr id="146" name="Straight Arrow Connector 145">
              <a:extLst>
                <a:ext uri="{FF2B5EF4-FFF2-40B4-BE49-F238E27FC236}">
                  <a16:creationId xmlns:a16="http://schemas.microsoft.com/office/drawing/2014/main" id="{C7E72440-5397-48C6-84AD-FB1080B42878}"/>
                </a:ext>
              </a:extLst>
            </p:cNvPr>
            <p:cNvCxnSpPr>
              <a:cxnSpLocks/>
            </p:cNvCxnSpPr>
            <p:nvPr/>
          </p:nvCxnSpPr>
          <p:spPr>
            <a:xfrm>
              <a:off x="2105025" y="3331015"/>
              <a:ext cx="1562927" cy="0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6" name="Connector: Elbow 205">
              <a:extLst>
                <a:ext uri="{FF2B5EF4-FFF2-40B4-BE49-F238E27FC236}">
                  <a16:creationId xmlns:a16="http://schemas.microsoft.com/office/drawing/2014/main" id="{17FDC56F-5980-4837-A996-1FE80701EF64}"/>
                </a:ext>
              </a:extLst>
            </p:cNvPr>
            <p:cNvCxnSpPr>
              <a:cxnSpLocks/>
              <a:endCxn id="122" idx="1"/>
            </p:cNvCxnSpPr>
            <p:nvPr/>
          </p:nvCxnSpPr>
          <p:spPr>
            <a:xfrm rot="5400000" flipH="1" flipV="1">
              <a:off x="2899708" y="2563793"/>
              <a:ext cx="1058374" cy="507793"/>
            </a:xfrm>
            <a:prstGeom prst="bentConnector2">
              <a:avLst/>
            </a:prstGeom>
            <a:ln w="952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7" name="TextBox 206">
              <a:extLst>
                <a:ext uri="{FF2B5EF4-FFF2-40B4-BE49-F238E27FC236}">
                  <a16:creationId xmlns:a16="http://schemas.microsoft.com/office/drawing/2014/main" id="{2D86DE06-64BE-433C-B190-4B9A95B4277C}"/>
                </a:ext>
              </a:extLst>
            </p:cNvPr>
            <p:cNvSpPr txBox="1"/>
            <p:nvPr/>
          </p:nvSpPr>
          <p:spPr>
            <a:xfrm>
              <a:off x="2309284" y="2853705"/>
              <a:ext cx="668900" cy="49317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algn="ctr">
                <a:defRPr sz="1200">
                  <a:latin typeface="Times New Roman" panose="02020603050405020304" pitchFamily="18" charset="0"/>
                  <a:cs typeface="Times New Roman" panose="02020603050405020304" pitchFamily="18" charset="0"/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r>
                <a:rPr lang="en-US" sz="1100">
                  <a:solidFill>
                    <a:schemeClr val="tx1"/>
                  </a:solidFill>
                </a:rPr>
                <a:t>source video</a:t>
              </a:r>
              <a:endParaRPr lang="en-GB" sz="1100">
                <a:solidFill>
                  <a:schemeClr val="tx1"/>
                </a:solidFill>
              </a:endParaRPr>
            </a:p>
          </p:txBody>
        </p:sp>
        <p:sp>
          <p:nvSpPr>
            <p:cNvPr id="211" name="TextBox 210">
              <a:extLst>
                <a:ext uri="{FF2B5EF4-FFF2-40B4-BE49-F238E27FC236}">
                  <a16:creationId xmlns:a16="http://schemas.microsoft.com/office/drawing/2014/main" id="{E8991EF1-ACEF-4982-9168-F6F87EA38EC4}"/>
                </a:ext>
              </a:extLst>
            </p:cNvPr>
            <p:cNvSpPr txBox="1"/>
            <p:nvPr/>
          </p:nvSpPr>
          <p:spPr>
            <a:xfrm>
              <a:off x="5178206" y="2122409"/>
              <a:ext cx="1189928" cy="276999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algn="ctr">
                <a:defRPr sz="1200">
                  <a:latin typeface="Times New Roman" panose="02020603050405020304" pitchFamily="18" charset="0"/>
                  <a:cs typeface="Times New Roman" panose="02020603050405020304" pitchFamily="18" charset="0"/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r>
                <a:rPr lang="en-US" sz="1100">
                  <a:solidFill>
                    <a:schemeClr val="tx1"/>
                  </a:solidFill>
                </a:rPr>
                <a:t>Film grain model parameters</a:t>
              </a:r>
              <a:endParaRPr lang="en-GB" sz="1100">
                <a:solidFill>
                  <a:schemeClr val="tx1"/>
                </a:solidFill>
              </a:endParaRPr>
            </a:p>
          </p:txBody>
        </p:sp>
        <p:cxnSp>
          <p:nvCxnSpPr>
            <p:cNvPr id="25" name="Straight Arrow Connector 24">
              <a:extLst>
                <a:ext uri="{FF2B5EF4-FFF2-40B4-BE49-F238E27FC236}">
                  <a16:creationId xmlns:a16="http://schemas.microsoft.com/office/drawing/2014/main" id="{0A79CEC0-20DE-3C7E-8C45-996792BDA0AA}"/>
                </a:ext>
              </a:extLst>
            </p:cNvPr>
            <p:cNvCxnSpPr>
              <a:cxnSpLocks/>
              <a:endCxn id="122" idx="2"/>
            </p:cNvCxnSpPr>
            <p:nvPr/>
          </p:nvCxnSpPr>
          <p:spPr>
            <a:xfrm flipH="1" flipV="1">
              <a:off x="4322872" y="2517102"/>
              <a:ext cx="1" cy="583189"/>
            </a:xfrm>
            <a:prstGeom prst="straightConnector1">
              <a:avLst/>
            </a:prstGeom>
            <a:ln w="9525"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86" name="TextBox 85">
              <a:extLst>
                <a:ext uri="{FF2B5EF4-FFF2-40B4-BE49-F238E27FC236}">
                  <a16:creationId xmlns:a16="http://schemas.microsoft.com/office/drawing/2014/main" id="{6E86A386-3F38-7F17-F90A-C66AABB48FD8}"/>
                </a:ext>
              </a:extLst>
            </p:cNvPr>
            <p:cNvSpPr txBox="1"/>
            <p:nvPr/>
          </p:nvSpPr>
          <p:spPr>
            <a:xfrm>
              <a:off x="3586658" y="2637755"/>
              <a:ext cx="740592" cy="37222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algn="ctr">
                <a:defRPr sz="1200">
                  <a:latin typeface="Times New Roman" panose="02020603050405020304" pitchFamily="18" charset="0"/>
                  <a:cs typeface="Times New Roman" panose="02020603050405020304" pitchFamily="18" charset="0"/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r>
                <a:rPr lang="en-US" sz="1100">
                  <a:solidFill>
                    <a:schemeClr val="tx1"/>
                  </a:solidFill>
                </a:rPr>
                <a:t>denoised video</a:t>
              </a:r>
              <a:endParaRPr lang="en-GB" sz="1100">
                <a:solidFill>
                  <a:schemeClr val="tx1"/>
                </a:solidFill>
              </a:endParaRPr>
            </a:p>
          </p:txBody>
        </p:sp>
        <p:sp>
          <p:nvSpPr>
            <p:cNvPr id="122" name="Rectangle 121">
              <a:extLst>
                <a:ext uri="{FF2B5EF4-FFF2-40B4-BE49-F238E27FC236}">
                  <a16:creationId xmlns:a16="http://schemas.microsoft.com/office/drawing/2014/main" id="{1EAA719A-8649-E4EE-3480-847D5500549A}"/>
                </a:ext>
              </a:extLst>
            </p:cNvPr>
            <p:cNvSpPr/>
            <p:nvPr/>
          </p:nvSpPr>
          <p:spPr>
            <a:xfrm>
              <a:off x="3682792" y="2059902"/>
              <a:ext cx="1280159" cy="45720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1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Film grain model parameterization</a:t>
              </a:r>
              <a:endParaRPr lang="en-GB" sz="11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24" name="Rectangle 123">
              <a:extLst>
                <a:ext uri="{FF2B5EF4-FFF2-40B4-BE49-F238E27FC236}">
                  <a16:creationId xmlns:a16="http://schemas.microsoft.com/office/drawing/2014/main" id="{9257067B-E5B4-D05A-CCFB-91B77C1B16EE}"/>
                </a:ext>
              </a:extLst>
            </p:cNvPr>
            <p:cNvSpPr/>
            <p:nvPr/>
          </p:nvSpPr>
          <p:spPr>
            <a:xfrm>
              <a:off x="3682793" y="3100291"/>
              <a:ext cx="1280160" cy="45720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1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Encoding</a:t>
              </a:r>
              <a:endParaRPr lang="en-GB" sz="11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07" name="Rectangle 106">
              <a:extLst>
                <a:ext uri="{FF2B5EF4-FFF2-40B4-BE49-F238E27FC236}">
                  <a16:creationId xmlns:a16="http://schemas.microsoft.com/office/drawing/2014/main" id="{3AA7E175-407D-83CE-ABE0-56C7424CA088}"/>
                </a:ext>
              </a:extLst>
            </p:cNvPr>
            <p:cNvSpPr/>
            <p:nvPr/>
          </p:nvSpPr>
          <p:spPr>
            <a:xfrm>
              <a:off x="4318498" y="3100291"/>
              <a:ext cx="644454" cy="20849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51" name="Connector: Elbow 150">
              <a:extLst>
                <a:ext uri="{FF2B5EF4-FFF2-40B4-BE49-F238E27FC236}">
                  <a16:creationId xmlns:a16="http://schemas.microsoft.com/office/drawing/2014/main" id="{E58629FF-15A2-1E76-0FB5-D6968ABDD927}"/>
                </a:ext>
              </a:extLst>
            </p:cNvPr>
            <p:cNvCxnSpPr>
              <a:cxnSpLocks/>
              <a:endCxn id="107" idx="3"/>
            </p:cNvCxnSpPr>
            <p:nvPr/>
          </p:nvCxnSpPr>
          <p:spPr>
            <a:xfrm rot="5400000">
              <a:off x="4723479" y="2527977"/>
              <a:ext cx="916035" cy="437088"/>
            </a:xfrm>
            <a:prstGeom prst="bentConnector2">
              <a:avLst/>
            </a:prstGeom>
            <a:ln>
              <a:solidFill>
                <a:schemeClr val="tx1"/>
              </a:solidFill>
              <a:prstDash val="dash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9" name="Straight Connector 158">
              <a:extLst>
                <a:ext uri="{FF2B5EF4-FFF2-40B4-BE49-F238E27FC236}">
                  <a16:creationId xmlns:a16="http://schemas.microsoft.com/office/drawing/2014/main" id="{2EA70BC5-44B4-AB93-36D1-9BB7E49EF32D}"/>
                </a:ext>
              </a:extLst>
            </p:cNvPr>
            <p:cNvCxnSpPr>
              <a:cxnSpLocks/>
              <a:stCxn id="122" idx="3"/>
            </p:cNvCxnSpPr>
            <p:nvPr/>
          </p:nvCxnSpPr>
          <p:spPr>
            <a:xfrm>
              <a:off x="4962951" y="2288502"/>
              <a:ext cx="437090" cy="0"/>
            </a:xfrm>
            <a:prstGeom prst="line">
              <a:avLst/>
            </a:prstGeom>
            <a:ln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55206554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>
            <a:extLst>
              <a:ext uri="{FF2B5EF4-FFF2-40B4-BE49-F238E27FC236}">
                <a16:creationId xmlns:a16="http://schemas.microsoft.com/office/drawing/2014/main" id="{AF556E03-D3A6-7100-F8C0-0E14AF4A41FD}"/>
              </a:ext>
            </a:extLst>
          </p:cNvPr>
          <p:cNvGrpSpPr/>
          <p:nvPr/>
        </p:nvGrpSpPr>
        <p:grpSpPr>
          <a:xfrm>
            <a:off x="1131277" y="1881896"/>
            <a:ext cx="5597769" cy="1247775"/>
            <a:chOff x="498231" y="1864311"/>
            <a:chExt cx="5597769" cy="1247775"/>
          </a:xfrm>
        </p:grpSpPr>
        <p:sp>
          <p:nvSpPr>
            <p:cNvPr id="184" name="TextBox 183">
              <a:extLst>
                <a:ext uri="{FF2B5EF4-FFF2-40B4-BE49-F238E27FC236}">
                  <a16:creationId xmlns:a16="http://schemas.microsoft.com/office/drawing/2014/main" id="{992A6CD0-1927-4555-86B5-0E0207197A94}"/>
                </a:ext>
              </a:extLst>
            </p:cNvPr>
            <p:cNvSpPr txBox="1"/>
            <p:nvPr/>
          </p:nvSpPr>
          <p:spPr>
            <a:xfrm>
              <a:off x="710555" y="2521903"/>
              <a:ext cx="1049963" cy="377372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algn="ctr">
                <a:defRPr sz="1200">
                  <a:latin typeface="Times New Roman" panose="02020603050405020304" pitchFamily="18" charset="0"/>
                  <a:cs typeface="Times New Roman" panose="02020603050405020304" pitchFamily="18" charset="0"/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r>
                <a:rPr lang="en-US" sz="1100">
                  <a:solidFill>
                    <a:schemeClr val="tx1"/>
                  </a:solidFill>
                </a:rPr>
                <a:t>source video</a:t>
              </a:r>
              <a:endParaRPr lang="en-GB" sz="1100">
                <a:solidFill>
                  <a:schemeClr val="tx1"/>
                </a:solidFill>
              </a:endParaRPr>
            </a:p>
          </p:txBody>
        </p:sp>
        <p:sp>
          <p:nvSpPr>
            <p:cNvPr id="187" name="Rectangle 186">
              <a:extLst>
                <a:ext uri="{FF2B5EF4-FFF2-40B4-BE49-F238E27FC236}">
                  <a16:creationId xmlns:a16="http://schemas.microsoft.com/office/drawing/2014/main" id="{CFC7A145-0BF3-4C57-9640-3913C984CADF}"/>
                </a:ext>
              </a:extLst>
            </p:cNvPr>
            <p:cNvSpPr/>
            <p:nvPr/>
          </p:nvSpPr>
          <p:spPr>
            <a:xfrm>
              <a:off x="2040680" y="2654886"/>
              <a:ext cx="1290527" cy="45720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1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Encoding</a:t>
              </a:r>
              <a:endParaRPr lang="en-GB" sz="11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188" name="Connector: Elbow 187">
              <a:extLst>
                <a:ext uri="{FF2B5EF4-FFF2-40B4-BE49-F238E27FC236}">
                  <a16:creationId xmlns:a16="http://schemas.microsoft.com/office/drawing/2014/main" id="{2EE45252-DBFC-4574-8DCE-687DC09EBE43}"/>
                </a:ext>
              </a:extLst>
            </p:cNvPr>
            <p:cNvCxnSpPr>
              <a:cxnSpLocks/>
              <a:stCxn id="200" idx="2"/>
              <a:endCxn id="187" idx="0"/>
            </p:cNvCxnSpPr>
            <p:nvPr/>
          </p:nvCxnSpPr>
          <p:spPr>
            <a:xfrm rot="16200000" flipH="1">
              <a:off x="2428816" y="2397758"/>
              <a:ext cx="513576" cy="679"/>
            </a:xfrm>
            <a:prstGeom prst="bentConnector3">
              <a:avLst>
                <a:gd name="adj1" fmla="val 50000"/>
              </a:avLst>
            </a:prstGeom>
            <a:ln>
              <a:solidFill>
                <a:schemeClr val="tx1"/>
              </a:solidFill>
              <a:prstDash val="dash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3" name="Straight Arrow Connector 192">
              <a:extLst>
                <a:ext uri="{FF2B5EF4-FFF2-40B4-BE49-F238E27FC236}">
                  <a16:creationId xmlns:a16="http://schemas.microsoft.com/office/drawing/2014/main" id="{403F335C-C662-4CA3-BCB2-CD0B4E41B5A5}"/>
                </a:ext>
              </a:extLst>
            </p:cNvPr>
            <p:cNvCxnSpPr>
              <a:cxnSpLocks/>
              <a:stCxn id="187" idx="3"/>
            </p:cNvCxnSpPr>
            <p:nvPr/>
          </p:nvCxnSpPr>
          <p:spPr>
            <a:xfrm>
              <a:off x="3331207" y="2883486"/>
              <a:ext cx="2764793" cy="0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5" name="TextBox 194">
              <a:extLst>
                <a:ext uri="{FF2B5EF4-FFF2-40B4-BE49-F238E27FC236}">
                  <a16:creationId xmlns:a16="http://schemas.microsoft.com/office/drawing/2014/main" id="{6558FDE4-7590-44D9-BB86-92A615491BA1}"/>
                </a:ext>
              </a:extLst>
            </p:cNvPr>
            <p:cNvSpPr txBox="1"/>
            <p:nvPr/>
          </p:nvSpPr>
          <p:spPr>
            <a:xfrm>
              <a:off x="3351283" y="2460594"/>
              <a:ext cx="2514757" cy="38858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algn="ctr">
                <a:defRPr sz="1200">
                  <a:latin typeface="Times New Roman" panose="02020603050405020304" pitchFamily="18" charset="0"/>
                  <a:cs typeface="Times New Roman" panose="02020603050405020304" pitchFamily="18" charset="0"/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r>
                <a:rPr lang="en-US" sz="1100">
                  <a:solidFill>
                    <a:schemeClr val="tx1"/>
                  </a:solidFill>
                </a:rPr>
                <a:t>coded video bitstream containing </a:t>
              </a:r>
            </a:p>
            <a:p>
              <a:r>
                <a:rPr lang="en-US" sz="1100">
                  <a:solidFill>
                    <a:schemeClr val="tx1"/>
                  </a:solidFill>
                </a:rPr>
                <a:t>film grain model parameters</a:t>
              </a:r>
              <a:endParaRPr lang="en-GB" sz="1100">
                <a:solidFill>
                  <a:schemeClr val="tx1"/>
                </a:solidFill>
              </a:endParaRPr>
            </a:p>
          </p:txBody>
        </p:sp>
        <p:cxnSp>
          <p:nvCxnSpPr>
            <p:cNvPr id="198" name="Straight Arrow Connector 197">
              <a:extLst>
                <a:ext uri="{FF2B5EF4-FFF2-40B4-BE49-F238E27FC236}">
                  <a16:creationId xmlns:a16="http://schemas.microsoft.com/office/drawing/2014/main" id="{3BBF4DBC-8DD6-4B68-8953-AFF9A64CCDA4}"/>
                </a:ext>
              </a:extLst>
            </p:cNvPr>
            <p:cNvCxnSpPr>
              <a:cxnSpLocks/>
            </p:cNvCxnSpPr>
            <p:nvPr/>
          </p:nvCxnSpPr>
          <p:spPr>
            <a:xfrm>
              <a:off x="498231" y="2883473"/>
              <a:ext cx="1542449" cy="0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0" name="TextBox 199">
              <a:extLst>
                <a:ext uri="{FF2B5EF4-FFF2-40B4-BE49-F238E27FC236}">
                  <a16:creationId xmlns:a16="http://schemas.microsoft.com/office/drawing/2014/main" id="{2458B5C5-35A0-402D-999D-274410D3BC93}"/>
                </a:ext>
              </a:extLst>
            </p:cNvPr>
            <p:cNvSpPr txBox="1"/>
            <p:nvPr/>
          </p:nvSpPr>
          <p:spPr>
            <a:xfrm>
              <a:off x="1698456" y="1864311"/>
              <a:ext cx="1973617" cy="276999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algn="ctr">
                <a:defRPr sz="1200">
                  <a:latin typeface="Times New Roman" panose="02020603050405020304" pitchFamily="18" charset="0"/>
                  <a:cs typeface="Times New Roman" panose="02020603050405020304" pitchFamily="18" charset="0"/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r>
                <a:rPr lang="en-US" sz="1100">
                  <a:solidFill>
                    <a:schemeClr val="tx1"/>
                  </a:solidFill>
                </a:rPr>
                <a:t>Film grain model parameters</a:t>
              </a:r>
              <a:endParaRPr lang="en-GB" sz="1100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7028550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Group 21">
            <a:extLst>
              <a:ext uri="{FF2B5EF4-FFF2-40B4-BE49-F238E27FC236}">
                <a16:creationId xmlns:a16="http://schemas.microsoft.com/office/drawing/2014/main" id="{5DDDC279-ACA2-1667-0758-07B763540771}"/>
              </a:ext>
            </a:extLst>
          </p:cNvPr>
          <p:cNvGrpSpPr/>
          <p:nvPr/>
        </p:nvGrpSpPr>
        <p:grpSpPr>
          <a:xfrm>
            <a:off x="2831132" y="2934893"/>
            <a:ext cx="6172188" cy="1114369"/>
            <a:chOff x="2831132" y="2934893"/>
            <a:chExt cx="6172188" cy="1114369"/>
          </a:xfrm>
        </p:grpSpPr>
        <p:sp>
          <p:nvSpPr>
            <p:cNvPr id="185" name="TextBox 184">
              <a:extLst>
                <a:ext uri="{FF2B5EF4-FFF2-40B4-BE49-F238E27FC236}">
                  <a16:creationId xmlns:a16="http://schemas.microsoft.com/office/drawing/2014/main" id="{045E1E9F-F44A-4C43-BEAA-C2942BD4B63B}"/>
                </a:ext>
              </a:extLst>
            </p:cNvPr>
            <p:cNvSpPr txBox="1"/>
            <p:nvPr/>
          </p:nvSpPr>
          <p:spPr>
            <a:xfrm>
              <a:off x="5377321" y="3516833"/>
              <a:ext cx="1096384" cy="303432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algn="ctr">
                <a:defRPr sz="1200">
                  <a:latin typeface="Times New Roman" panose="02020603050405020304" pitchFamily="18" charset="0"/>
                  <a:cs typeface="Times New Roman" panose="02020603050405020304" pitchFamily="18" charset="0"/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r>
                <a:rPr lang="en-US" sz="1100">
                  <a:solidFill>
                    <a:schemeClr val="tx1"/>
                  </a:solidFill>
                </a:rPr>
                <a:t>decoded video</a:t>
              </a:r>
              <a:endParaRPr lang="en-GB" sz="1100">
                <a:solidFill>
                  <a:schemeClr val="tx1"/>
                </a:solidFill>
              </a:endParaRPr>
            </a:p>
          </p:txBody>
        </p:sp>
        <p:sp>
          <p:nvSpPr>
            <p:cNvPr id="189" name="Rectangle 188">
              <a:extLst>
                <a:ext uri="{FF2B5EF4-FFF2-40B4-BE49-F238E27FC236}">
                  <a16:creationId xmlns:a16="http://schemas.microsoft.com/office/drawing/2014/main" id="{9A9F3075-5F0B-48F9-9D86-D923608DFCBE}"/>
                </a:ext>
              </a:extLst>
            </p:cNvPr>
            <p:cNvSpPr/>
            <p:nvPr/>
          </p:nvSpPr>
          <p:spPr>
            <a:xfrm>
              <a:off x="4355122" y="3592062"/>
              <a:ext cx="1038825" cy="45720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1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Decoding</a:t>
              </a:r>
              <a:endParaRPr lang="en-GB" sz="11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90" name="Rectangle 189">
              <a:extLst>
                <a:ext uri="{FF2B5EF4-FFF2-40B4-BE49-F238E27FC236}">
                  <a16:creationId xmlns:a16="http://schemas.microsoft.com/office/drawing/2014/main" id="{ABC82D8D-6FAA-46FA-BA70-9A6C14B22F36}"/>
                </a:ext>
              </a:extLst>
            </p:cNvPr>
            <p:cNvSpPr/>
            <p:nvPr/>
          </p:nvSpPr>
          <p:spPr>
            <a:xfrm>
              <a:off x="6467355" y="3592062"/>
              <a:ext cx="1038825" cy="45720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1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Film grain synthesis</a:t>
              </a:r>
              <a:endParaRPr lang="en-GB" sz="11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191" name="Connector: Elbow 190">
              <a:extLst>
                <a:ext uri="{FF2B5EF4-FFF2-40B4-BE49-F238E27FC236}">
                  <a16:creationId xmlns:a16="http://schemas.microsoft.com/office/drawing/2014/main" id="{FD88C38D-2EF5-43EC-95BF-09BC52BE3389}"/>
                </a:ext>
              </a:extLst>
            </p:cNvPr>
            <p:cNvCxnSpPr>
              <a:cxnSpLocks/>
              <a:stCxn id="189" idx="0"/>
              <a:endCxn id="190" idx="0"/>
            </p:cNvCxnSpPr>
            <p:nvPr/>
          </p:nvCxnSpPr>
          <p:spPr>
            <a:xfrm rot="5400000" flipH="1" flipV="1">
              <a:off x="5930651" y="2535946"/>
              <a:ext cx="12700" cy="2112233"/>
            </a:xfrm>
            <a:prstGeom prst="bentConnector3">
              <a:avLst>
                <a:gd name="adj1" fmla="val 2953850"/>
              </a:avLst>
            </a:prstGeom>
            <a:ln>
              <a:solidFill>
                <a:schemeClr val="tx1"/>
              </a:solidFill>
              <a:prstDash val="dash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2" name="TextBox 191">
              <a:extLst>
                <a:ext uri="{FF2B5EF4-FFF2-40B4-BE49-F238E27FC236}">
                  <a16:creationId xmlns:a16="http://schemas.microsoft.com/office/drawing/2014/main" id="{5493643A-5BD7-442E-90E0-913D5CB9CEC3}"/>
                </a:ext>
              </a:extLst>
            </p:cNvPr>
            <p:cNvSpPr txBox="1"/>
            <p:nvPr/>
          </p:nvSpPr>
          <p:spPr>
            <a:xfrm>
              <a:off x="4760216" y="2934893"/>
              <a:ext cx="2353568" cy="276999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algn="ctr">
                <a:defRPr sz="1200">
                  <a:latin typeface="Times New Roman" panose="02020603050405020304" pitchFamily="18" charset="0"/>
                  <a:cs typeface="Times New Roman" panose="02020603050405020304" pitchFamily="18" charset="0"/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r>
                <a:rPr lang="en-US" sz="1100">
                  <a:solidFill>
                    <a:schemeClr val="tx1"/>
                  </a:solidFill>
                </a:rPr>
                <a:t>Film grain model parameters</a:t>
              </a:r>
              <a:endParaRPr lang="en-GB" sz="1100">
                <a:solidFill>
                  <a:schemeClr val="tx1"/>
                </a:solidFill>
              </a:endParaRPr>
            </a:p>
          </p:txBody>
        </p:sp>
        <p:cxnSp>
          <p:nvCxnSpPr>
            <p:cNvPr id="193" name="Straight Arrow Connector 192">
              <a:extLst>
                <a:ext uri="{FF2B5EF4-FFF2-40B4-BE49-F238E27FC236}">
                  <a16:creationId xmlns:a16="http://schemas.microsoft.com/office/drawing/2014/main" id="{403F335C-C662-4CA3-BCB2-CD0B4E41B5A5}"/>
                </a:ext>
              </a:extLst>
            </p:cNvPr>
            <p:cNvCxnSpPr>
              <a:cxnSpLocks/>
              <a:endCxn id="189" idx="1"/>
            </p:cNvCxnSpPr>
            <p:nvPr/>
          </p:nvCxnSpPr>
          <p:spPr>
            <a:xfrm>
              <a:off x="2913185" y="3820662"/>
              <a:ext cx="1441937" cy="0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4" name="Straight Arrow Connector 193">
              <a:extLst>
                <a:ext uri="{FF2B5EF4-FFF2-40B4-BE49-F238E27FC236}">
                  <a16:creationId xmlns:a16="http://schemas.microsoft.com/office/drawing/2014/main" id="{5140F7C0-F83D-4A9D-B6BB-6494D1C84672}"/>
                </a:ext>
              </a:extLst>
            </p:cNvPr>
            <p:cNvCxnSpPr>
              <a:cxnSpLocks/>
              <a:stCxn id="189" idx="3"/>
              <a:endCxn id="190" idx="1"/>
            </p:cNvCxnSpPr>
            <p:nvPr/>
          </p:nvCxnSpPr>
          <p:spPr>
            <a:xfrm>
              <a:off x="5393947" y="3820662"/>
              <a:ext cx="1073408" cy="0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5" name="TextBox 194">
              <a:extLst>
                <a:ext uri="{FF2B5EF4-FFF2-40B4-BE49-F238E27FC236}">
                  <a16:creationId xmlns:a16="http://schemas.microsoft.com/office/drawing/2014/main" id="{6558FDE4-7590-44D9-BB86-92A615491BA1}"/>
                </a:ext>
              </a:extLst>
            </p:cNvPr>
            <p:cNvSpPr txBox="1"/>
            <p:nvPr/>
          </p:nvSpPr>
          <p:spPr>
            <a:xfrm>
              <a:off x="2831132" y="3298469"/>
              <a:ext cx="1531349" cy="4572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algn="ctr">
                <a:defRPr sz="1200">
                  <a:latin typeface="Times New Roman" panose="02020603050405020304" pitchFamily="18" charset="0"/>
                  <a:cs typeface="Times New Roman" panose="02020603050405020304" pitchFamily="18" charset="0"/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r>
                <a:rPr lang="en-US" sz="1100">
                  <a:solidFill>
                    <a:schemeClr val="tx1"/>
                  </a:solidFill>
                </a:rPr>
                <a:t>coded video bitstream containing film grain model parameters</a:t>
              </a:r>
              <a:endParaRPr lang="en-GB" sz="1100">
                <a:solidFill>
                  <a:schemeClr val="tx1"/>
                </a:solidFill>
              </a:endParaRPr>
            </a:p>
          </p:txBody>
        </p:sp>
        <p:cxnSp>
          <p:nvCxnSpPr>
            <p:cNvPr id="197" name="Straight Arrow Connector 196">
              <a:extLst>
                <a:ext uri="{FF2B5EF4-FFF2-40B4-BE49-F238E27FC236}">
                  <a16:creationId xmlns:a16="http://schemas.microsoft.com/office/drawing/2014/main" id="{EBEBE390-EE9D-4EFA-BF44-AEAD79104F27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7536497" y="3803076"/>
              <a:ext cx="1466823" cy="11213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4" name="TextBox 213">
              <a:extLst>
                <a:ext uri="{FF2B5EF4-FFF2-40B4-BE49-F238E27FC236}">
                  <a16:creationId xmlns:a16="http://schemas.microsoft.com/office/drawing/2014/main" id="{0DDF7837-B21C-4B4A-A258-716938006B58}"/>
                </a:ext>
              </a:extLst>
            </p:cNvPr>
            <p:cNvSpPr txBox="1"/>
            <p:nvPr/>
          </p:nvSpPr>
          <p:spPr>
            <a:xfrm>
              <a:off x="7519870" y="3335526"/>
              <a:ext cx="1354497" cy="411113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algn="ctr">
                <a:defRPr sz="1200">
                  <a:latin typeface="Times New Roman" panose="02020603050405020304" pitchFamily="18" charset="0"/>
                  <a:cs typeface="Times New Roman" panose="02020603050405020304" pitchFamily="18" charset="0"/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r>
                <a:rPr lang="en-US" sz="1100">
                  <a:solidFill>
                    <a:schemeClr val="tx1"/>
                  </a:solidFill>
                </a:rPr>
                <a:t>decoded video with simulated film grain</a:t>
              </a:r>
              <a:endParaRPr lang="en-GB" sz="1100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9528950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99E4C502-B0DC-F50A-D245-DD45756E6FA4}"/>
              </a:ext>
            </a:extLst>
          </p:cNvPr>
          <p:cNvGrpSpPr/>
          <p:nvPr/>
        </p:nvGrpSpPr>
        <p:grpSpPr>
          <a:xfrm>
            <a:off x="1199072" y="1749896"/>
            <a:ext cx="9948532" cy="4067360"/>
            <a:chOff x="1199072" y="1749896"/>
            <a:chExt cx="9948532" cy="4067360"/>
          </a:xfrm>
        </p:grpSpPr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E34E6854-5199-AAE6-EB39-379408AF2B0F}"/>
                </a:ext>
              </a:extLst>
            </p:cNvPr>
            <p:cNvSpPr/>
            <p:nvPr/>
          </p:nvSpPr>
          <p:spPr>
            <a:xfrm>
              <a:off x="5190606" y="1944254"/>
              <a:ext cx="3133061" cy="345440"/>
            </a:xfrm>
            <a:prstGeom prst="rect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Get a set of film grain patterns</a:t>
              </a:r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488EB6E2-24C3-16EB-0D96-99EC092ED35A}"/>
                </a:ext>
              </a:extLst>
            </p:cNvPr>
            <p:cNvSpPr/>
            <p:nvPr/>
          </p:nvSpPr>
          <p:spPr>
            <a:xfrm>
              <a:off x="5190606" y="3206135"/>
              <a:ext cx="3133061" cy="345440"/>
            </a:xfrm>
            <a:prstGeom prst="rect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Generate random block offset</a:t>
              </a:r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5C7B07C7-FCCB-AA72-3C55-D4AA322EB6E4}"/>
                </a:ext>
              </a:extLst>
            </p:cNvPr>
            <p:cNvSpPr/>
            <p:nvPr/>
          </p:nvSpPr>
          <p:spPr>
            <a:xfrm>
              <a:off x="5190606" y="3775095"/>
              <a:ext cx="3133061" cy="345440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Select pattern</a:t>
              </a:r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D2E2D0EC-F273-A18E-2F81-C134F650AE4D}"/>
                </a:ext>
              </a:extLst>
            </p:cNvPr>
            <p:cNvSpPr/>
            <p:nvPr/>
          </p:nvSpPr>
          <p:spPr>
            <a:xfrm>
              <a:off x="5190606" y="4344055"/>
              <a:ext cx="3133061" cy="345440"/>
            </a:xfrm>
            <a:prstGeom prst="rect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Apply scaling factor</a:t>
              </a:r>
            </a:p>
          </p:txBody>
        </p:sp>
        <p:cxnSp>
          <p:nvCxnSpPr>
            <p:cNvPr id="11" name="Straight Arrow Connector 10">
              <a:extLst>
                <a:ext uri="{FF2B5EF4-FFF2-40B4-BE49-F238E27FC236}">
                  <a16:creationId xmlns:a16="http://schemas.microsoft.com/office/drawing/2014/main" id="{5F349065-17DB-4022-6BC6-F13E434FA0A0}"/>
                </a:ext>
              </a:extLst>
            </p:cNvPr>
            <p:cNvCxnSpPr>
              <a:cxnSpLocks/>
              <a:stCxn id="7" idx="2"/>
              <a:endCxn id="17" idx="0"/>
            </p:cNvCxnSpPr>
            <p:nvPr/>
          </p:nvCxnSpPr>
          <p:spPr>
            <a:xfrm>
              <a:off x="6757137" y="2289694"/>
              <a:ext cx="0" cy="352560"/>
            </a:xfrm>
            <a:prstGeom prst="straightConnector1">
              <a:avLst/>
            </a:prstGeom>
            <a:ln w="127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Arrow Connector 11">
              <a:extLst>
                <a:ext uri="{FF2B5EF4-FFF2-40B4-BE49-F238E27FC236}">
                  <a16:creationId xmlns:a16="http://schemas.microsoft.com/office/drawing/2014/main" id="{0AC13789-D8E0-01EF-9C5D-55811B1AA807}"/>
                </a:ext>
              </a:extLst>
            </p:cNvPr>
            <p:cNvCxnSpPr>
              <a:cxnSpLocks/>
              <a:stCxn id="8" idx="2"/>
              <a:endCxn id="9" idx="0"/>
            </p:cNvCxnSpPr>
            <p:nvPr/>
          </p:nvCxnSpPr>
          <p:spPr>
            <a:xfrm>
              <a:off x="6757137" y="3551575"/>
              <a:ext cx="0" cy="223520"/>
            </a:xfrm>
            <a:prstGeom prst="straightConnector1">
              <a:avLst/>
            </a:prstGeom>
            <a:ln w="127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Arrow Connector 12">
              <a:extLst>
                <a:ext uri="{FF2B5EF4-FFF2-40B4-BE49-F238E27FC236}">
                  <a16:creationId xmlns:a16="http://schemas.microsoft.com/office/drawing/2014/main" id="{3B53FA19-5BA5-21DE-CFEB-B2008D3AFDF4}"/>
                </a:ext>
              </a:extLst>
            </p:cNvPr>
            <p:cNvCxnSpPr>
              <a:cxnSpLocks/>
              <a:stCxn id="9" idx="2"/>
              <a:endCxn id="10" idx="0"/>
            </p:cNvCxnSpPr>
            <p:nvPr/>
          </p:nvCxnSpPr>
          <p:spPr>
            <a:xfrm>
              <a:off x="6757137" y="4120535"/>
              <a:ext cx="0" cy="223520"/>
            </a:xfrm>
            <a:prstGeom prst="straightConnector1">
              <a:avLst/>
            </a:prstGeom>
            <a:ln w="127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Arrow Connector 13">
              <a:extLst>
                <a:ext uri="{FF2B5EF4-FFF2-40B4-BE49-F238E27FC236}">
                  <a16:creationId xmlns:a16="http://schemas.microsoft.com/office/drawing/2014/main" id="{3125A7A7-A1DD-EA14-21C7-25C6CA531699}"/>
                </a:ext>
              </a:extLst>
            </p:cNvPr>
            <p:cNvCxnSpPr>
              <a:cxnSpLocks/>
              <a:stCxn id="10" idx="2"/>
              <a:endCxn id="15" idx="0"/>
            </p:cNvCxnSpPr>
            <p:nvPr/>
          </p:nvCxnSpPr>
          <p:spPr>
            <a:xfrm>
              <a:off x="6757137" y="4689495"/>
              <a:ext cx="0" cy="223520"/>
            </a:xfrm>
            <a:prstGeom prst="straightConnector1">
              <a:avLst/>
            </a:prstGeom>
            <a:ln w="127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FCCDFBA3-80F9-802A-87B0-F533D4E670D5}"/>
                </a:ext>
              </a:extLst>
            </p:cNvPr>
            <p:cNvSpPr/>
            <p:nvPr/>
          </p:nvSpPr>
          <p:spPr>
            <a:xfrm>
              <a:off x="5190606" y="4913015"/>
              <a:ext cx="3133061" cy="345440"/>
            </a:xfrm>
            <a:prstGeom prst="rect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Deblock</a:t>
              </a:r>
            </a:p>
          </p:txBody>
        </p:sp>
        <p:cxnSp>
          <p:nvCxnSpPr>
            <p:cNvPr id="16" name="Straight Arrow Connector 15">
              <a:extLst>
                <a:ext uri="{FF2B5EF4-FFF2-40B4-BE49-F238E27FC236}">
                  <a16:creationId xmlns:a16="http://schemas.microsoft.com/office/drawing/2014/main" id="{304B9A91-0C53-60EF-5D41-B6F492ADF1EF}"/>
                </a:ext>
              </a:extLst>
            </p:cNvPr>
            <p:cNvCxnSpPr>
              <a:cxnSpLocks/>
              <a:stCxn id="15" idx="2"/>
              <a:endCxn id="19" idx="0"/>
            </p:cNvCxnSpPr>
            <p:nvPr/>
          </p:nvCxnSpPr>
          <p:spPr>
            <a:xfrm>
              <a:off x="6757137" y="5258455"/>
              <a:ext cx="0" cy="213361"/>
            </a:xfrm>
            <a:prstGeom prst="straightConnector1">
              <a:avLst/>
            </a:prstGeom>
            <a:ln w="127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316512E6-77AE-530B-8F08-7914833A2ECD}"/>
                </a:ext>
              </a:extLst>
            </p:cNvPr>
            <p:cNvSpPr/>
            <p:nvPr/>
          </p:nvSpPr>
          <p:spPr>
            <a:xfrm>
              <a:off x="5190606" y="2642254"/>
              <a:ext cx="3133061" cy="345440"/>
            </a:xfrm>
            <a:prstGeom prst="rect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Split image into blocks</a:t>
              </a:r>
            </a:p>
          </p:txBody>
        </p:sp>
        <p:cxnSp>
          <p:nvCxnSpPr>
            <p:cNvPr id="18" name="Straight Arrow Connector 17">
              <a:extLst>
                <a:ext uri="{FF2B5EF4-FFF2-40B4-BE49-F238E27FC236}">
                  <a16:creationId xmlns:a16="http://schemas.microsoft.com/office/drawing/2014/main" id="{4AC82BFC-6E64-9334-9CCA-7528D1156FB1}"/>
                </a:ext>
              </a:extLst>
            </p:cNvPr>
            <p:cNvCxnSpPr>
              <a:cxnSpLocks/>
              <a:stCxn id="17" idx="2"/>
              <a:endCxn id="8" idx="0"/>
            </p:cNvCxnSpPr>
            <p:nvPr/>
          </p:nvCxnSpPr>
          <p:spPr>
            <a:xfrm>
              <a:off x="6757137" y="2987694"/>
              <a:ext cx="0" cy="218441"/>
            </a:xfrm>
            <a:prstGeom prst="straightConnector1">
              <a:avLst/>
            </a:prstGeom>
            <a:ln w="127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3D146BD7-9B97-B6C4-52C6-7336854D8685}"/>
                </a:ext>
              </a:extLst>
            </p:cNvPr>
            <p:cNvSpPr/>
            <p:nvPr/>
          </p:nvSpPr>
          <p:spPr>
            <a:xfrm>
              <a:off x="5190606" y="5471816"/>
              <a:ext cx="3133061" cy="345440"/>
            </a:xfrm>
            <a:prstGeom prst="rect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Blend with target picture</a:t>
              </a:r>
            </a:p>
          </p:txBody>
        </p: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30298284-326B-001C-7E2C-A215949F0FC0}"/>
                </a:ext>
              </a:extLst>
            </p:cNvPr>
            <p:cNvCxnSpPr>
              <a:cxnSpLocks/>
            </p:cNvCxnSpPr>
            <p:nvPr/>
          </p:nvCxnSpPr>
          <p:spPr>
            <a:xfrm>
              <a:off x="1199072" y="2466988"/>
              <a:ext cx="7524000" cy="0"/>
            </a:xfrm>
            <a:prstGeom prst="line">
              <a:avLst/>
            </a:prstGeom>
            <a:ln w="12700"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Graphic 16" descr="Paper outline">
              <a:extLst>
                <a:ext uri="{FF2B5EF4-FFF2-40B4-BE49-F238E27FC236}">
                  <a16:creationId xmlns:a16="http://schemas.microsoft.com/office/drawing/2014/main" id="{B9512167-127B-5116-24E5-18A474F5D647}"/>
                </a:ext>
              </a:extLst>
            </p:cNvPr>
            <p:cNvSpPr/>
            <p:nvPr/>
          </p:nvSpPr>
          <p:spPr>
            <a:xfrm>
              <a:off x="3895417" y="1828640"/>
              <a:ext cx="374909" cy="499879"/>
            </a:xfrm>
            <a:custGeom>
              <a:avLst/>
              <a:gdLst>
                <a:gd name="connsiteX0" fmla="*/ 0 w 571500"/>
                <a:gd name="connsiteY0" fmla="*/ 0 h 762000"/>
                <a:gd name="connsiteX1" fmla="*/ 0 w 571500"/>
                <a:gd name="connsiteY1" fmla="*/ 762000 h 762000"/>
                <a:gd name="connsiteX2" fmla="*/ 571500 w 571500"/>
                <a:gd name="connsiteY2" fmla="*/ 762000 h 762000"/>
                <a:gd name="connsiteX3" fmla="*/ 571500 w 571500"/>
                <a:gd name="connsiteY3" fmla="*/ 205607 h 762000"/>
                <a:gd name="connsiteX4" fmla="*/ 365893 w 571500"/>
                <a:gd name="connsiteY4" fmla="*/ 0 h 762000"/>
                <a:gd name="connsiteX5" fmla="*/ 371637 w 571500"/>
                <a:gd name="connsiteY5" fmla="*/ 32680 h 762000"/>
                <a:gd name="connsiteX6" fmla="*/ 538820 w 571500"/>
                <a:gd name="connsiteY6" fmla="*/ 199863 h 762000"/>
                <a:gd name="connsiteX7" fmla="*/ 538819 w 571500"/>
                <a:gd name="connsiteY7" fmla="*/ 199997 h 762000"/>
                <a:gd name="connsiteX8" fmla="*/ 538753 w 571500"/>
                <a:gd name="connsiteY8" fmla="*/ 200025 h 762000"/>
                <a:gd name="connsiteX9" fmla="*/ 371475 w 571500"/>
                <a:gd name="connsiteY9" fmla="*/ 200025 h 762000"/>
                <a:gd name="connsiteX10" fmla="*/ 371475 w 571500"/>
                <a:gd name="connsiteY10" fmla="*/ 32747 h 762000"/>
                <a:gd name="connsiteX11" fmla="*/ 371571 w 571500"/>
                <a:gd name="connsiteY11" fmla="*/ 32653 h 762000"/>
                <a:gd name="connsiteX12" fmla="*/ 371637 w 571500"/>
                <a:gd name="connsiteY12" fmla="*/ 32680 h 762000"/>
                <a:gd name="connsiteX13" fmla="*/ 19050 w 571500"/>
                <a:gd name="connsiteY13" fmla="*/ 742950 h 762000"/>
                <a:gd name="connsiteX14" fmla="*/ 19050 w 571500"/>
                <a:gd name="connsiteY14" fmla="*/ 19050 h 762000"/>
                <a:gd name="connsiteX15" fmla="*/ 352425 w 571500"/>
                <a:gd name="connsiteY15" fmla="*/ 19050 h 762000"/>
                <a:gd name="connsiteX16" fmla="*/ 352425 w 571500"/>
                <a:gd name="connsiteY16" fmla="*/ 219075 h 762000"/>
                <a:gd name="connsiteX17" fmla="*/ 552450 w 571500"/>
                <a:gd name="connsiteY17" fmla="*/ 219075 h 762000"/>
                <a:gd name="connsiteX18" fmla="*/ 552450 w 571500"/>
                <a:gd name="connsiteY18" fmla="*/ 742950 h 762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571500" h="762000">
                  <a:moveTo>
                    <a:pt x="0" y="0"/>
                  </a:moveTo>
                  <a:lnTo>
                    <a:pt x="0" y="762000"/>
                  </a:lnTo>
                  <a:lnTo>
                    <a:pt x="571500" y="762000"/>
                  </a:lnTo>
                  <a:lnTo>
                    <a:pt x="571500" y="205607"/>
                  </a:lnTo>
                  <a:lnTo>
                    <a:pt x="365893" y="0"/>
                  </a:lnTo>
                  <a:close/>
                  <a:moveTo>
                    <a:pt x="371637" y="32680"/>
                  </a:moveTo>
                  <a:lnTo>
                    <a:pt x="538820" y="199863"/>
                  </a:lnTo>
                  <a:cubicBezTo>
                    <a:pt x="538857" y="199900"/>
                    <a:pt x="538856" y="199961"/>
                    <a:pt x="538819" y="199997"/>
                  </a:cubicBezTo>
                  <a:cubicBezTo>
                    <a:pt x="538801" y="200015"/>
                    <a:pt x="538778" y="200025"/>
                    <a:pt x="538753" y="200025"/>
                  </a:cubicBezTo>
                  <a:lnTo>
                    <a:pt x="371475" y="200025"/>
                  </a:lnTo>
                  <a:lnTo>
                    <a:pt x="371475" y="32747"/>
                  </a:lnTo>
                  <a:cubicBezTo>
                    <a:pt x="371476" y="32695"/>
                    <a:pt x="371519" y="32653"/>
                    <a:pt x="371571" y="32653"/>
                  </a:cubicBezTo>
                  <a:cubicBezTo>
                    <a:pt x="371596" y="32654"/>
                    <a:pt x="371620" y="32663"/>
                    <a:pt x="371637" y="32680"/>
                  </a:cubicBezTo>
                  <a:close/>
                  <a:moveTo>
                    <a:pt x="19050" y="742950"/>
                  </a:moveTo>
                  <a:lnTo>
                    <a:pt x="19050" y="19050"/>
                  </a:lnTo>
                  <a:lnTo>
                    <a:pt x="352425" y="19050"/>
                  </a:lnTo>
                  <a:lnTo>
                    <a:pt x="352425" y="219075"/>
                  </a:lnTo>
                  <a:lnTo>
                    <a:pt x="552450" y="219075"/>
                  </a:lnTo>
                  <a:lnTo>
                    <a:pt x="552450" y="742950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wrap="none" lIns="0" tIns="0" rIns="0" bIns="0" rtlCol="0" anchor="ctr"/>
            <a:lstStyle/>
            <a:p>
              <a:pPr algn="ctr"/>
              <a:endParaRPr lang="en-US" sz="1000"/>
            </a:p>
          </p:txBody>
        </p:sp>
        <p:cxnSp>
          <p:nvCxnSpPr>
            <p:cNvPr id="23" name="Straight Arrow Connector 22">
              <a:extLst>
                <a:ext uri="{FF2B5EF4-FFF2-40B4-BE49-F238E27FC236}">
                  <a16:creationId xmlns:a16="http://schemas.microsoft.com/office/drawing/2014/main" id="{7D908C48-4911-0F3A-3071-69059267A5F0}"/>
                </a:ext>
              </a:extLst>
            </p:cNvPr>
            <p:cNvCxnSpPr>
              <a:cxnSpLocks/>
            </p:cNvCxnSpPr>
            <p:nvPr/>
          </p:nvCxnSpPr>
          <p:spPr>
            <a:xfrm>
              <a:off x="4438103" y="2155981"/>
              <a:ext cx="462256" cy="0"/>
            </a:xfrm>
            <a:prstGeom prst="straightConnector1">
              <a:avLst/>
            </a:prstGeom>
            <a:ln w="127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25A58986-DD00-AB6E-9A09-1835EB1E508D}"/>
                </a:ext>
              </a:extLst>
            </p:cNvPr>
            <p:cNvSpPr txBox="1"/>
            <p:nvPr/>
          </p:nvSpPr>
          <p:spPr>
            <a:xfrm>
              <a:off x="1199072" y="1885486"/>
              <a:ext cx="1477245" cy="492443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r>
                <a:rPr lang="en-US" sz="16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Decode &amp; </a:t>
              </a:r>
              <a:r>
                <a:rPr lang="en-US" sz="1600" err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init</a:t>
              </a:r>
              <a:br>
                <a:rPr lang="en-US" sz="16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</a:br>
              <a:r>
                <a:rPr lang="en-US" sz="16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(software)</a:t>
              </a:r>
              <a:endParaRPr lang="en-US" sz="16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pSp>
          <p:nvGrpSpPr>
            <p:cNvPr id="25" name="Graphic 41" descr="Image outline">
              <a:extLst>
                <a:ext uri="{FF2B5EF4-FFF2-40B4-BE49-F238E27FC236}">
                  <a16:creationId xmlns:a16="http://schemas.microsoft.com/office/drawing/2014/main" id="{B313AA49-17AB-2774-AC95-723BC70D2525}"/>
                </a:ext>
              </a:extLst>
            </p:cNvPr>
            <p:cNvGrpSpPr/>
            <p:nvPr/>
          </p:nvGrpSpPr>
          <p:grpSpPr>
            <a:xfrm>
              <a:off x="3482922" y="3948313"/>
              <a:ext cx="626531" cy="478142"/>
              <a:chOff x="1826284" y="4062572"/>
              <a:chExt cx="723900" cy="552450"/>
            </a:xfrm>
            <a:solidFill>
              <a:srgbClr val="000000"/>
            </a:solidFill>
          </p:grpSpPr>
          <p:sp>
            <p:nvSpPr>
              <p:cNvPr id="26" name="Freeform: Shape 25">
                <a:extLst>
                  <a:ext uri="{FF2B5EF4-FFF2-40B4-BE49-F238E27FC236}">
                    <a16:creationId xmlns:a16="http://schemas.microsoft.com/office/drawing/2014/main" id="{FEFCB042-3A5B-0928-633C-0A57271371EF}"/>
                  </a:ext>
                </a:extLst>
              </p:cNvPr>
              <p:cNvSpPr/>
              <p:nvPr/>
            </p:nvSpPr>
            <p:spPr>
              <a:xfrm>
                <a:off x="1892304" y="4167347"/>
                <a:ext cx="581679" cy="352425"/>
              </a:xfrm>
              <a:custGeom>
                <a:avLst/>
                <a:gdLst>
                  <a:gd name="connsiteX0" fmla="*/ 10180 w 581679"/>
                  <a:gd name="connsiteY0" fmla="*/ 352425 h 352425"/>
                  <a:gd name="connsiteX1" fmla="*/ 572155 w 581679"/>
                  <a:gd name="connsiteY1" fmla="*/ 352425 h 352425"/>
                  <a:gd name="connsiteX2" fmla="*/ 581680 w 581679"/>
                  <a:gd name="connsiteY2" fmla="*/ 342900 h 352425"/>
                  <a:gd name="connsiteX3" fmla="*/ 580727 w 581679"/>
                  <a:gd name="connsiteY3" fmla="*/ 338138 h 352425"/>
                  <a:gd name="connsiteX4" fmla="*/ 447377 w 581679"/>
                  <a:gd name="connsiteY4" fmla="*/ 109538 h 352425"/>
                  <a:gd name="connsiteX5" fmla="*/ 438805 w 581679"/>
                  <a:gd name="connsiteY5" fmla="*/ 104775 h 352425"/>
                  <a:gd name="connsiteX6" fmla="*/ 438805 w 581679"/>
                  <a:gd name="connsiteY6" fmla="*/ 104775 h 352425"/>
                  <a:gd name="connsiteX7" fmla="*/ 430232 w 581679"/>
                  <a:gd name="connsiteY7" fmla="*/ 109538 h 352425"/>
                  <a:gd name="connsiteX8" fmla="*/ 370225 w 581679"/>
                  <a:gd name="connsiteY8" fmla="*/ 220980 h 352425"/>
                  <a:gd name="connsiteX9" fmla="*/ 227350 w 581679"/>
                  <a:gd name="connsiteY9" fmla="*/ 3810 h 352425"/>
                  <a:gd name="connsiteX10" fmla="*/ 219730 w 581679"/>
                  <a:gd name="connsiteY10" fmla="*/ 0 h 352425"/>
                  <a:gd name="connsiteX11" fmla="*/ 219730 w 581679"/>
                  <a:gd name="connsiteY11" fmla="*/ 0 h 352425"/>
                  <a:gd name="connsiteX12" fmla="*/ 212110 w 581679"/>
                  <a:gd name="connsiteY12" fmla="*/ 4763 h 352425"/>
                  <a:gd name="connsiteX13" fmla="*/ 98762 w 581679"/>
                  <a:gd name="connsiteY13" fmla="*/ 183833 h 352425"/>
                  <a:gd name="connsiteX14" fmla="*/ 95905 w 581679"/>
                  <a:gd name="connsiteY14" fmla="*/ 187643 h 352425"/>
                  <a:gd name="connsiteX15" fmla="*/ 1607 w 581679"/>
                  <a:gd name="connsiteY15" fmla="*/ 338138 h 352425"/>
                  <a:gd name="connsiteX16" fmla="*/ 4465 w 581679"/>
                  <a:gd name="connsiteY16" fmla="*/ 351473 h 352425"/>
                  <a:gd name="connsiteX17" fmla="*/ 10180 w 581679"/>
                  <a:gd name="connsiteY17" fmla="*/ 352425 h 352425"/>
                  <a:gd name="connsiteX18" fmla="*/ 438805 w 581679"/>
                  <a:gd name="connsiteY18" fmla="*/ 134302 h 352425"/>
                  <a:gd name="connsiteX19" fmla="*/ 555962 w 581679"/>
                  <a:gd name="connsiteY19" fmla="*/ 333375 h 352425"/>
                  <a:gd name="connsiteX20" fmla="*/ 443567 w 581679"/>
                  <a:gd name="connsiteY20" fmla="*/ 333375 h 352425"/>
                  <a:gd name="connsiteX21" fmla="*/ 381655 w 581679"/>
                  <a:gd name="connsiteY21" fmla="*/ 239077 h 352425"/>
                  <a:gd name="connsiteX22" fmla="*/ 438805 w 581679"/>
                  <a:gd name="connsiteY22" fmla="*/ 134302 h 352425"/>
                  <a:gd name="connsiteX23" fmla="*/ 438805 w 581679"/>
                  <a:gd name="connsiteY23" fmla="*/ 134302 h 352425"/>
                  <a:gd name="connsiteX24" fmla="*/ 438805 w 581679"/>
                  <a:gd name="connsiteY24" fmla="*/ 134302 h 352425"/>
                  <a:gd name="connsiteX25" fmla="*/ 315932 w 581679"/>
                  <a:gd name="connsiteY25" fmla="*/ 173355 h 352425"/>
                  <a:gd name="connsiteX26" fmla="*/ 257830 w 581679"/>
                  <a:gd name="connsiteY26" fmla="*/ 139065 h 352425"/>
                  <a:gd name="connsiteX27" fmla="*/ 246400 w 581679"/>
                  <a:gd name="connsiteY27" fmla="*/ 140970 h 352425"/>
                  <a:gd name="connsiteX28" fmla="*/ 219730 w 581679"/>
                  <a:gd name="connsiteY28" fmla="*/ 167640 h 352425"/>
                  <a:gd name="connsiteX29" fmla="*/ 197822 w 581679"/>
                  <a:gd name="connsiteY29" fmla="*/ 145733 h 352425"/>
                  <a:gd name="connsiteX30" fmla="*/ 187345 w 581679"/>
                  <a:gd name="connsiteY30" fmla="*/ 143827 h 352425"/>
                  <a:gd name="connsiteX31" fmla="*/ 131147 w 581679"/>
                  <a:gd name="connsiteY31" fmla="*/ 168593 h 352425"/>
                  <a:gd name="connsiteX32" fmla="*/ 219730 w 581679"/>
                  <a:gd name="connsiteY32" fmla="*/ 27623 h 352425"/>
                  <a:gd name="connsiteX33" fmla="*/ 219730 w 581679"/>
                  <a:gd name="connsiteY33" fmla="*/ 27623 h 352425"/>
                  <a:gd name="connsiteX34" fmla="*/ 315932 w 581679"/>
                  <a:gd name="connsiteY34" fmla="*/ 173355 h 352425"/>
                  <a:gd name="connsiteX35" fmla="*/ 113050 w 581679"/>
                  <a:gd name="connsiteY35" fmla="*/ 198120 h 352425"/>
                  <a:gd name="connsiteX36" fmla="*/ 189250 w 581679"/>
                  <a:gd name="connsiteY36" fmla="*/ 163830 h 352425"/>
                  <a:gd name="connsiteX37" fmla="*/ 213062 w 581679"/>
                  <a:gd name="connsiteY37" fmla="*/ 187643 h 352425"/>
                  <a:gd name="connsiteX38" fmla="*/ 226397 w 581679"/>
                  <a:gd name="connsiteY38" fmla="*/ 187643 h 352425"/>
                  <a:gd name="connsiteX39" fmla="*/ 254972 w 581679"/>
                  <a:gd name="connsiteY39" fmla="*/ 159068 h 352425"/>
                  <a:gd name="connsiteX40" fmla="*/ 338792 w 581679"/>
                  <a:gd name="connsiteY40" fmla="*/ 207645 h 352425"/>
                  <a:gd name="connsiteX41" fmla="*/ 338792 w 581679"/>
                  <a:gd name="connsiteY41" fmla="*/ 207645 h 352425"/>
                  <a:gd name="connsiteX42" fmla="*/ 420707 w 581679"/>
                  <a:gd name="connsiteY42" fmla="*/ 333375 h 352425"/>
                  <a:gd name="connsiteX43" fmla="*/ 27325 w 581679"/>
                  <a:gd name="connsiteY43" fmla="*/ 333375 h 352425"/>
                  <a:gd name="connsiteX44" fmla="*/ 113050 w 581679"/>
                  <a:gd name="connsiteY44" fmla="*/ 198120 h 3524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</a:cxnLst>
                <a:rect l="l" t="t" r="r" b="b"/>
                <a:pathLst>
                  <a:path w="581679" h="352425">
                    <a:moveTo>
                      <a:pt x="10180" y="352425"/>
                    </a:moveTo>
                    <a:lnTo>
                      <a:pt x="572155" y="352425"/>
                    </a:lnTo>
                    <a:cubicBezTo>
                      <a:pt x="577870" y="352425"/>
                      <a:pt x="581680" y="348615"/>
                      <a:pt x="581680" y="342900"/>
                    </a:cubicBezTo>
                    <a:cubicBezTo>
                      <a:pt x="581680" y="340995"/>
                      <a:pt x="581680" y="340042"/>
                      <a:pt x="580727" y="338138"/>
                    </a:cubicBezTo>
                    <a:lnTo>
                      <a:pt x="447377" y="109538"/>
                    </a:lnTo>
                    <a:cubicBezTo>
                      <a:pt x="445472" y="106680"/>
                      <a:pt x="442615" y="104775"/>
                      <a:pt x="438805" y="104775"/>
                    </a:cubicBezTo>
                    <a:lnTo>
                      <a:pt x="438805" y="104775"/>
                    </a:lnTo>
                    <a:cubicBezTo>
                      <a:pt x="434995" y="104775"/>
                      <a:pt x="432137" y="106680"/>
                      <a:pt x="430232" y="109538"/>
                    </a:cubicBezTo>
                    <a:lnTo>
                      <a:pt x="370225" y="220980"/>
                    </a:lnTo>
                    <a:lnTo>
                      <a:pt x="227350" y="3810"/>
                    </a:lnTo>
                    <a:cubicBezTo>
                      <a:pt x="226397" y="1905"/>
                      <a:pt x="222587" y="0"/>
                      <a:pt x="219730" y="0"/>
                    </a:cubicBezTo>
                    <a:lnTo>
                      <a:pt x="219730" y="0"/>
                    </a:lnTo>
                    <a:cubicBezTo>
                      <a:pt x="216872" y="0"/>
                      <a:pt x="213062" y="1905"/>
                      <a:pt x="212110" y="4763"/>
                    </a:cubicBezTo>
                    <a:lnTo>
                      <a:pt x="98762" y="183833"/>
                    </a:lnTo>
                    <a:cubicBezTo>
                      <a:pt x="97810" y="184785"/>
                      <a:pt x="96857" y="186690"/>
                      <a:pt x="95905" y="187643"/>
                    </a:cubicBezTo>
                    <a:lnTo>
                      <a:pt x="1607" y="338138"/>
                    </a:lnTo>
                    <a:cubicBezTo>
                      <a:pt x="-1250" y="342900"/>
                      <a:pt x="-298" y="348615"/>
                      <a:pt x="4465" y="351473"/>
                    </a:cubicBezTo>
                    <a:cubicBezTo>
                      <a:pt x="6370" y="351473"/>
                      <a:pt x="8275" y="352425"/>
                      <a:pt x="10180" y="352425"/>
                    </a:cubicBezTo>
                    <a:close/>
                    <a:moveTo>
                      <a:pt x="438805" y="134302"/>
                    </a:moveTo>
                    <a:lnTo>
                      <a:pt x="555962" y="333375"/>
                    </a:lnTo>
                    <a:lnTo>
                      <a:pt x="443567" y="333375"/>
                    </a:lnTo>
                    <a:lnTo>
                      <a:pt x="381655" y="239077"/>
                    </a:lnTo>
                    <a:lnTo>
                      <a:pt x="438805" y="134302"/>
                    </a:lnTo>
                    <a:cubicBezTo>
                      <a:pt x="438805" y="134302"/>
                      <a:pt x="438805" y="134302"/>
                      <a:pt x="438805" y="134302"/>
                    </a:cubicBezTo>
                    <a:cubicBezTo>
                      <a:pt x="438805" y="134302"/>
                      <a:pt x="438805" y="134302"/>
                      <a:pt x="438805" y="134302"/>
                    </a:cubicBezTo>
                    <a:close/>
                    <a:moveTo>
                      <a:pt x="315932" y="173355"/>
                    </a:moveTo>
                    <a:lnTo>
                      <a:pt x="257830" y="139065"/>
                    </a:lnTo>
                    <a:cubicBezTo>
                      <a:pt x="254020" y="137160"/>
                      <a:pt x="249257" y="137160"/>
                      <a:pt x="246400" y="140970"/>
                    </a:cubicBezTo>
                    <a:lnTo>
                      <a:pt x="219730" y="167640"/>
                    </a:lnTo>
                    <a:lnTo>
                      <a:pt x="197822" y="145733"/>
                    </a:lnTo>
                    <a:cubicBezTo>
                      <a:pt x="194965" y="142875"/>
                      <a:pt x="191155" y="141923"/>
                      <a:pt x="187345" y="143827"/>
                    </a:cubicBezTo>
                    <a:lnTo>
                      <a:pt x="131147" y="168593"/>
                    </a:lnTo>
                    <a:lnTo>
                      <a:pt x="219730" y="27623"/>
                    </a:lnTo>
                    <a:cubicBezTo>
                      <a:pt x="219730" y="27623"/>
                      <a:pt x="219730" y="27623"/>
                      <a:pt x="219730" y="27623"/>
                    </a:cubicBezTo>
                    <a:lnTo>
                      <a:pt x="315932" y="173355"/>
                    </a:lnTo>
                    <a:close/>
                    <a:moveTo>
                      <a:pt x="113050" y="198120"/>
                    </a:moveTo>
                    <a:lnTo>
                      <a:pt x="189250" y="163830"/>
                    </a:lnTo>
                    <a:lnTo>
                      <a:pt x="213062" y="187643"/>
                    </a:lnTo>
                    <a:cubicBezTo>
                      <a:pt x="216872" y="191452"/>
                      <a:pt x="222587" y="191452"/>
                      <a:pt x="226397" y="187643"/>
                    </a:cubicBezTo>
                    <a:lnTo>
                      <a:pt x="254972" y="159068"/>
                    </a:lnTo>
                    <a:lnTo>
                      <a:pt x="338792" y="207645"/>
                    </a:lnTo>
                    <a:cubicBezTo>
                      <a:pt x="338792" y="207645"/>
                      <a:pt x="338792" y="207645"/>
                      <a:pt x="338792" y="207645"/>
                    </a:cubicBezTo>
                    <a:lnTo>
                      <a:pt x="420707" y="333375"/>
                    </a:lnTo>
                    <a:lnTo>
                      <a:pt x="27325" y="333375"/>
                    </a:lnTo>
                    <a:lnTo>
                      <a:pt x="113050" y="198120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7" name="Freeform: Shape 26">
                <a:extLst>
                  <a:ext uri="{FF2B5EF4-FFF2-40B4-BE49-F238E27FC236}">
                    <a16:creationId xmlns:a16="http://schemas.microsoft.com/office/drawing/2014/main" id="{F819CB0E-7173-2831-6EBC-E437B218D904}"/>
                  </a:ext>
                </a:extLst>
              </p:cNvPr>
              <p:cNvSpPr/>
              <p:nvPr/>
            </p:nvSpPr>
            <p:spPr>
              <a:xfrm>
                <a:off x="1959634" y="4148297"/>
                <a:ext cx="57150" cy="57150"/>
              </a:xfrm>
              <a:custGeom>
                <a:avLst/>
                <a:gdLst>
                  <a:gd name="connsiteX0" fmla="*/ 28575 w 57150"/>
                  <a:gd name="connsiteY0" fmla="*/ 57150 h 57150"/>
                  <a:gd name="connsiteX1" fmla="*/ 57150 w 57150"/>
                  <a:gd name="connsiteY1" fmla="*/ 28575 h 57150"/>
                  <a:gd name="connsiteX2" fmla="*/ 28575 w 57150"/>
                  <a:gd name="connsiteY2" fmla="*/ 0 h 57150"/>
                  <a:gd name="connsiteX3" fmla="*/ 0 w 57150"/>
                  <a:gd name="connsiteY3" fmla="*/ 28575 h 57150"/>
                  <a:gd name="connsiteX4" fmla="*/ 28575 w 57150"/>
                  <a:gd name="connsiteY4" fmla="*/ 57150 h 57150"/>
                  <a:gd name="connsiteX5" fmla="*/ 28575 w 57150"/>
                  <a:gd name="connsiteY5" fmla="*/ 19050 h 57150"/>
                  <a:gd name="connsiteX6" fmla="*/ 38100 w 57150"/>
                  <a:gd name="connsiteY6" fmla="*/ 28575 h 57150"/>
                  <a:gd name="connsiteX7" fmla="*/ 28575 w 57150"/>
                  <a:gd name="connsiteY7" fmla="*/ 38100 h 57150"/>
                  <a:gd name="connsiteX8" fmla="*/ 19050 w 57150"/>
                  <a:gd name="connsiteY8" fmla="*/ 28575 h 57150"/>
                  <a:gd name="connsiteX9" fmla="*/ 28575 w 57150"/>
                  <a:gd name="connsiteY9" fmla="*/ 19050 h 571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7150" h="57150">
                    <a:moveTo>
                      <a:pt x="28575" y="57150"/>
                    </a:moveTo>
                    <a:cubicBezTo>
                      <a:pt x="44768" y="57150"/>
                      <a:pt x="57150" y="44768"/>
                      <a:pt x="57150" y="28575"/>
                    </a:cubicBezTo>
                    <a:cubicBezTo>
                      <a:pt x="57150" y="12382"/>
                      <a:pt x="44768" y="0"/>
                      <a:pt x="28575" y="0"/>
                    </a:cubicBezTo>
                    <a:cubicBezTo>
                      <a:pt x="12382" y="0"/>
                      <a:pt x="0" y="12382"/>
                      <a:pt x="0" y="28575"/>
                    </a:cubicBezTo>
                    <a:cubicBezTo>
                      <a:pt x="0" y="44768"/>
                      <a:pt x="12382" y="57150"/>
                      <a:pt x="28575" y="57150"/>
                    </a:cubicBezTo>
                    <a:close/>
                    <a:moveTo>
                      <a:pt x="28575" y="19050"/>
                    </a:moveTo>
                    <a:cubicBezTo>
                      <a:pt x="34290" y="19050"/>
                      <a:pt x="38100" y="22860"/>
                      <a:pt x="38100" y="28575"/>
                    </a:cubicBezTo>
                    <a:cubicBezTo>
                      <a:pt x="38100" y="34290"/>
                      <a:pt x="34290" y="38100"/>
                      <a:pt x="28575" y="38100"/>
                    </a:cubicBezTo>
                    <a:cubicBezTo>
                      <a:pt x="22860" y="38100"/>
                      <a:pt x="19050" y="34290"/>
                      <a:pt x="19050" y="28575"/>
                    </a:cubicBezTo>
                    <a:cubicBezTo>
                      <a:pt x="19050" y="22860"/>
                      <a:pt x="22860" y="19050"/>
                      <a:pt x="28575" y="19050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8" name="Freeform: Shape 27">
                <a:extLst>
                  <a:ext uri="{FF2B5EF4-FFF2-40B4-BE49-F238E27FC236}">
                    <a16:creationId xmlns:a16="http://schemas.microsoft.com/office/drawing/2014/main" id="{90B6AE3E-1446-919B-7C89-E6B67595AAD0}"/>
                  </a:ext>
                </a:extLst>
              </p:cNvPr>
              <p:cNvSpPr/>
              <p:nvPr/>
            </p:nvSpPr>
            <p:spPr>
              <a:xfrm>
                <a:off x="1826284" y="4062572"/>
                <a:ext cx="723900" cy="552450"/>
              </a:xfrm>
              <a:custGeom>
                <a:avLst/>
                <a:gdLst>
                  <a:gd name="connsiteX0" fmla="*/ 723900 w 723900"/>
                  <a:gd name="connsiteY0" fmla="*/ 0 h 552450"/>
                  <a:gd name="connsiteX1" fmla="*/ 0 w 723900"/>
                  <a:gd name="connsiteY1" fmla="*/ 0 h 552450"/>
                  <a:gd name="connsiteX2" fmla="*/ 0 w 723900"/>
                  <a:gd name="connsiteY2" fmla="*/ 552450 h 552450"/>
                  <a:gd name="connsiteX3" fmla="*/ 723900 w 723900"/>
                  <a:gd name="connsiteY3" fmla="*/ 552450 h 552450"/>
                  <a:gd name="connsiteX4" fmla="*/ 723900 w 723900"/>
                  <a:gd name="connsiteY4" fmla="*/ 0 h 552450"/>
                  <a:gd name="connsiteX5" fmla="*/ 704850 w 723900"/>
                  <a:gd name="connsiteY5" fmla="*/ 533400 h 552450"/>
                  <a:gd name="connsiteX6" fmla="*/ 19050 w 723900"/>
                  <a:gd name="connsiteY6" fmla="*/ 533400 h 552450"/>
                  <a:gd name="connsiteX7" fmla="*/ 19050 w 723900"/>
                  <a:gd name="connsiteY7" fmla="*/ 19050 h 552450"/>
                  <a:gd name="connsiteX8" fmla="*/ 704850 w 723900"/>
                  <a:gd name="connsiteY8" fmla="*/ 19050 h 552450"/>
                  <a:gd name="connsiteX9" fmla="*/ 704850 w 723900"/>
                  <a:gd name="connsiteY9" fmla="*/ 533400 h 5524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23900" h="552450">
                    <a:moveTo>
                      <a:pt x="723900" y="0"/>
                    </a:moveTo>
                    <a:lnTo>
                      <a:pt x="0" y="0"/>
                    </a:lnTo>
                    <a:lnTo>
                      <a:pt x="0" y="552450"/>
                    </a:lnTo>
                    <a:lnTo>
                      <a:pt x="723900" y="552450"/>
                    </a:lnTo>
                    <a:lnTo>
                      <a:pt x="723900" y="0"/>
                    </a:lnTo>
                    <a:close/>
                    <a:moveTo>
                      <a:pt x="704850" y="533400"/>
                    </a:moveTo>
                    <a:lnTo>
                      <a:pt x="19050" y="533400"/>
                    </a:lnTo>
                    <a:lnTo>
                      <a:pt x="19050" y="19050"/>
                    </a:lnTo>
                    <a:lnTo>
                      <a:pt x="704850" y="19050"/>
                    </a:lnTo>
                    <a:lnTo>
                      <a:pt x="704850" y="533400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D2E583F1-838C-A383-6FBD-3FFDB8571EF9}"/>
                </a:ext>
              </a:extLst>
            </p:cNvPr>
            <p:cNvSpPr txBox="1"/>
            <p:nvPr/>
          </p:nvSpPr>
          <p:spPr>
            <a:xfrm>
              <a:off x="1199072" y="2976716"/>
              <a:ext cx="1718702" cy="246221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r>
                <a:rPr lang="en-US" sz="16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Randomization</a:t>
              </a:r>
              <a:endParaRPr lang="en-US" sz="16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CE54404A-6F5E-8656-9E7D-7572A0C89C9C}"/>
                </a:ext>
              </a:extLst>
            </p:cNvPr>
            <p:cNvSpPr txBox="1"/>
            <p:nvPr/>
          </p:nvSpPr>
          <p:spPr>
            <a:xfrm>
              <a:off x="1199072" y="3971442"/>
              <a:ext cx="1718702" cy="246221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r>
                <a:rPr lang="en-US" sz="16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Content-adaptation</a:t>
              </a:r>
              <a:endParaRPr lang="en-US" sz="16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31" name="Straight Arrow Connector 30">
              <a:extLst>
                <a:ext uri="{FF2B5EF4-FFF2-40B4-BE49-F238E27FC236}">
                  <a16:creationId xmlns:a16="http://schemas.microsoft.com/office/drawing/2014/main" id="{40BF8F68-E3D9-8898-EA68-0B2548DC55B6}"/>
                </a:ext>
              </a:extLst>
            </p:cNvPr>
            <p:cNvCxnSpPr>
              <a:cxnSpLocks/>
            </p:cNvCxnSpPr>
            <p:nvPr/>
          </p:nvCxnSpPr>
          <p:spPr>
            <a:xfrm>
              <a:off x="4622384" y="4426455"/>
              <a:ext cx="280359" cy="0"/>
            </a:xfrm>
            <a:prstGeom prst="straightConnector1">
              <a:avLst/>
            </a:prstGeom>
            <a:ln w="127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Arrow Connector 31">
              <a:extLst>
                <a:ext uri="{FF2B5EF4-FFF2-40B4-BE49-F238E27FC236}">
                  <a16:creationId xmlns:a16="http://schemas.microsoft.com/office/drawing/2014/main" id="{EF339A76-9D0F-B126-8BFB-FAC054A1EF73}"/>
                </a:ext>
              </a:extLst>
            </p:cNvPr>
            <p:cNvCxnSpPr>
              <a:cxnSpLocks/>
            </p:cNvCxnSpPr>
            <p:nvPr/>
          </p:nvCxnSpPr>
          <p:spPr>
            <a:xfrm>
              <a:off x="4622384" y="3908054"/>
              <a:ext cx="277975" cy="0"/>
            </a:xfrm>
            <a:prstGeom prst="straightConnector1">
              <a:avLst/>
            </a:prstGeom>
            <a:ln w="127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938F2E69-6845-23A4-9477-BC366F1DD0AE}"/>
                </a:ext>
              </a:extLst>
            </p:cNvPr>
            <p:cNvCxnSpPr>
              <a:cxnSpLocks/>
            </p:cNvCxnSpPr>
            <p:nvPr/>
          </p:nvCxnSpPr>
          <p:spPr>
            <a:xfrm>
              <a:off x="4622384" y="2155981"/>
              <a:ext cx="0" cy="2270474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222C4044-371B-0DFB-62E4-488C2009BFE7}"/>
                </a:ext>
              </a:extLst>
            </p:cNvPr>
            <p:cNvSpPr/>
            <p:nvPr/>
          </p:nvSpPr>
          <p:spPr>
            <a:xfrm>
              <a:off x="9185058" y="1749896"/>
              <a:ext cx="576000" cy="576000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B0100143-54EC-CA4A-3D1A-635E849697D5}"/>
                </a:ext>
              </a:extLst>
            </p:cNvPr>
            <p:cNvSpPr/>
            <p:nvPr/>
          </p:nvSpPr>
          <p:spPr>
            <a:xfrm>
              <a:off x="9299673" y="1860655"/>
              <a:ext cx="576000" cy="576000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ABAF6930-ED3E-A0E6-FBBC-50C1D067D824}"/>
                </a:ext>
              </a:extLst>
            </p:cNvPr>
            <p:cNvSpPr/>
            <p:nvPr/>
          </p:nvSpPr>
          <p:spPr>
            <a:xfrm>
              <a:off x="9414288" y="1971414"/>
              <a:ext cx="576000" cy="576000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Rectangle 38">
              <a:extLst>
                <a:ext uri="{FF2B5EF4-FFF2-40B4-BE49-F238E27FC236}">
                  <a16:creationId xmlns:a16="http://schemas.microsoft.com/office/drawing/2014/main" id="{0EADB839-E4B1-3D75-5743-3A391EDE1E25}"/>
                </a:ext>
              </a:extLst>
            </p:cNvPr>
            <p:cNvSpPr/>
            <p:nvPr/>
          </p:nvSpPr>
          <p:spPr>
            <a:xfrm>
              <a:off x="9523459" y="2081107"/>
              <a:ext cx="575237" cy="57523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40" name="Straight Connector 39">
              <a:extLst>
                <a:ext uri="{FF2B5EF4-FFF2-40B4-BE49-F238E27FC236}">
                  <a16:creationId xmlns:a16="http://schemas.microsoft.com/office/drawing/2014/main" id="{B4297CDB-D34E-9833-1D5C-CB576F323D57}"/>
                </a:ext>
              </a:extLst>
            </p:cNvPr>
            <p:cNvCxnSpPr>
              <a:cxnSpLocks/>
            </p:cNvCxnSpPr>
            <p:nvPr/>
          </p:nvCxnSpPr>
          <p:spPr>
            <a:xfrm>
              <a:off x="9361491" y="3126121"/>
              <a:ext cx="679414" cy="0"/>
            </a:xfrm>
            <a:prstGeom prst="line">
              <a:avLst/>
            </a:prstGeom>
            <a:ln w="12700">
              <a:solidFill>
                <a:schemeClr val="tx1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>
              <a:extLst>
                <a:ext uri="{FF2B5EF4-FFF2-40B4-BE49-F238E27FC236}">
                  <a16:creationId xmlns:a16="http://schemas.microsoft.com/office/drawing/2014/main" id="{F44C4D16-BD56-10AA-34ED-9C57F0CBCE35}"/>
                </a:ext>
              </a:extLst>
            </p:cNvPr>
            <p:cNvCxnSpPr>
              <a:cxnSpLocks/>
            </p:cNvCxnSpPr>
            <p:nvPr/>
          </p:nvCxnSpPr>
          <p:spPr>
            <a:xfrm rot="16200000" flipH="1">
              <a:off x="9257843" y="3237545"/>
              <a:ext cx="452943" cy="0"/>
            </a:xfrm>
            <a:prstGeom prst="line">
              <a:avLst/>
            </a:prstGeom>
            <a:ln w="12700">
              <a:solidFill>
                <a:schemeClr val="tx1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>
              <a:extLst>
                <a:ext uri="{FF2B5EF4-FFF2-40B4-BE49-F238E27FC236}">
                  <a16:creationId xmlns:a16="http://schemas.microsoft.com/office/drawing/2014/main" id="{6EE1EE5D-47B5-B25F-AFCB-24AC9C3F6464}"/>
                </a:ext>
              </a:extLst>
            </p:cNvPr>
            <p:cNvCxnSpPr>
              <a:cxnSpLocks/>
            </p:cNvCxnSpPr>
            <p:nvPr/>
          </p:nvCxnSpPr>
          <p:spPr>
            <a:xfrm>
              <a:off x="9361491" y="3352592"/>
              <a:ext cx="679414" cy="0"/>
            </a:xfrm>
            <a:prstGeom prst="line">
              <a:avLst/>
            </a:prstGeom>
            <a:ln w="12700">
              <a:solidFill>
                <a:schemeClr val="tx1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>
              <a:extLst>
                <a:ext uri="{FF2B5EF4-FFF2-40B4-BE49-F238E27FC236}">
                  <a16:creationId xmlns:a16="http://schemas.microsoft.com/office/drawing/2014/main" id="{9170A4B0-2BF0-5C9E-DF7B-2E1C69954C25}"/>
                </a:ext>
              </a:extLst>
            </p:cNvPr>
            <p:cNvCxnSpPr>
              <a:cxnSpLocks/>
            </p:cNvCxnSpPr>
            <p:nvPr/>
          </p:nvCxnSpPr>
          <p:spPr>
            <a:xfrm rot="16200000" flipH="1">
              <a:off x="9483144" y="3237545"/>
              <a:ext cx="452943" cy="0"/>
            </a:xfrm>
            <a:prstGeom prst="line">
              <a:avLst/>
            </a:prstGeom>
            <a:ln w="12700">
              <a:solidFill>
                <a:schemeClr val="tx1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>
              <a:extLst>
                <a:ext uri="{FF2B5EF4-FFF2-40B4-BE49-F238E27FC236}">
                  <a16:creationId xmlns:a16="http://schemas.microsoft.com/office/drawing/2014/main" id="{D74F5924-7F2F-F33C-9D1C-93E91FFAE844}"/>
                </a:ext>
              </a:extLst>
            </p:cNvPr>
            <p:cNvCxnSpPr>
              <a:cxnSpLocks/>
            </p:cNvCxnSpPr>
            <p:nvPr/>
          </p:nvCxnSpPr>
          <p:spPr>
            <a:xfrm rot="16200000" flipH="1">
              <a:off x="9710785" y="3237545"/>
              <a:ext cx="452943" cy="0"/>
            </a:xfrm>
            <a:prstGeom prst="line">
              <a:avLst/>
            </a:prstGeom>
            <a:ln w="12700">
              <a:solidFill>
                <a:schemeClr val="tx1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0075D227-A8A8-ABA3-D0A4-B10E051C3D0A}"/>
                </a:ext>
              </a:extLst>
            </p:cNvPr>
            <p:cNvSpPr/>
            <p:nvPr/>
          </p:nvSpPr>
          <p:spPr>
            <a:xfrm>
              <a:off x="9484314" y="3126121"/>
              <a:ext cx="226471" cy="226471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Rectangle 45">
              <a:extLst>
                <a:ext uri="{FF2B5EF4-FFF2-40B4-BE49-F238E27FC236}">
                  <a16:creationId xmlns:a16="http://schemas.microsoft.com/office/drawing/2014/main" id="{95C47306-68FB-D846-C2F8-FF434D76AAE1}"/>
                </a:ext>
              </a:extLst>
            </p:cNvPr>
            <p:cNvSpPr/>
            <p:nvPr/>
          </p:nvSpPr>
          <p:spPr>
            <a:xfrm>
              <a:off x="9710785" y="3126121"/>
              <a:ext cx="226471" cy="226471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47" name="Straight Arrow Connector 46">
              <a:extLst>
                <a:ext uri="{FF2B5EF4-FFF2-40B4-BE49-F238E27FC236}">
                  <a16:creationId xmlns:a16="http://schemas.microsoft.com/office/drawing/2014/main" id="{0D1C880A-17C7-D0E4-C771-FFF4C4D6054E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9581075" y="2421983"/>
              <a:ext cx="125828" cy="815561"/>
            </a:xfrm>
            <a:prstGeom prst="straightConnector1">
              <a:avLst/>
            </a:prstGeom>
            <a:ln>
              <a:solidFill>
                <a:schemeClr val="tx1"/>
              </a:solidFill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8" name="Rectangle 47">
              <a:extLst>
                <a:ext uri="{FF2B5EF4-FFF2-40B4-BE49-F238E27FC236}">
                  <a16:creationId xmlns:a16="http://schemas.microsoft.com/office/drawing/2014/main" id="{2E5529E2-C0A2-E4BF-8BA6-95E06F9883E8}"/>
                </a:ext>
              </a:extLst>
            </p:cNvPr>
            <p:cNvSpPr/>
            <p:nvPr/>
          </p:nvSpPr>
          <p:spPr>
            <a:xfrm>
              <a:off x="9619332" y="2308747"/>
              <a:ext cx="226471" cy="226471"/>
            </a:xfrm>
            <a:prstGeom prst="rect">
              <a:avLst/>
            </a:prstGeom>
            <a:noFill/>
            <a:ln>
              <a:solidFill>
                <a:schemeClr val="tx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Rectangle 48">
              <a:extLst>
                <a:ext uri="{FF2B5EF4-FFF2-40B4-BE49-F238E27FC236}">
                  <a16:creationId xmlns:a16="http://schemas.microsoft.com/office/drawing/2014/main" id="{1C27A45F-CA05-1FDC-4676-AC4A45ACF41E}"/>
                </a:ext>
              </a:extLst>
            </p:cNvPr>
            <p:cNvSpPr/>
            <p:nvPr/>
          </p:nvSpPr>
          <p:spPr>
            <a:xfrm>
              <a:off x="9789365" y="2197323"/>
              <a:ext cx="226471" cy="226471"/>
            </a:xfrm>
            <a:prstGeom prst="rect">
              <a:avLst/>
            </a:prstGeom>
            <a:noFill/>
            <a:ln>
              <a:solidFill>
                <a:schemeClr val="tx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50" name="Straight Arrow Connector 49">
              <a:extLst>
                <a:ext uri="{FF2B5EF4-FFF2-40B4-BE49-F238E27FC236}">
                  <a16:creationId xmlns:a16="http://schemas.microsoft.com/office/drawing/2014/main" id="{93ACE0D0-8960-519A-CFE9-26862B1048CF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9824020" y="2304275"/>
              <a:ext cx="88388" cy="933269"/>
            </a:xfrm>
            <a:prstGeom prst="straightConnector1">
              <a:avLst/>
            </a:prstGeom>
            <a:ln>
              <a:solidFill>
                <a:schemeClr val="tx1"/>
              </a:solidFill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1" name="Left Brace 50">
              <a:extLst>
                <a:ext uri="{FF2B5EF4-FFF2-40B4-BE49-F238E27FC236}">
                  <a16:creationId xmlns:a16="http://schemas.microsoft.com/office/drawing/2014/main" id="{808BA6C8-2B82-EE47-9227-09506F31D64A}"/>
                </a:ext>
              </a:extLst>
            </p:cNvPr>
            <p:cNvSpPr/>
            <p:nvPr/>
          </p:nvSpPr>
          <p:spPr>
            <a:xfrm>
              <a:off x="2976907" y="2627736"/>
              <a:ext cx="124312" cy="914400"/>
            </a:xfrm>
            <a:prstGeom prst="leftBrac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Left Brace 51">
              <a:extLst>
                <a:ext uri="{FF2B5EF4-FFF2-40B4-BE49-F238E27FC236}">
                  <a16:creationId xmlns:a16="http://schemas.microsoft.com/office/drawing/2014/main" id="{F75BBBAE-8090-8ED2-2F74-E44D31E7B0ED}"/>
                </a:ext>
              </a:extLst>
            </p:cNvPr>
            <p:cNvSpPr/>
            <p:nvPr/>
          </p:nvSpPr>
          <p:spPr>
            <a:xfrm>
              <a:off x="2974914" y="3745046"/>
              <a:ext cx="124312" cy="914400"/>
            </a:xfrm>
            <a:prstGeom prst="leftBrac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53" name="Straight Arrow Connector 52">
              <a:extLst>
                <a:ext uri="{FF2B5EF4-FFF2-40B4-BE49-F238E27FC236}">
                  <a16:creationId xmlns:a16="http://schemas.microsoft.com/office/drawing/2014/main" id="{9051DFC2-1120-D401-5BCB-0FFD31D83204}"/>
                </a:ext>
              </a:extLst>
            </p:cNvPr>
            <p:cNvCxnSpPr>
              <a:cxnSpLocks/>
            </p:cNvCxnSpPr>
            <p:nvPr/>
          </p:nvCxnSpPr>
          <p:spPr>
            <a:xfrm>
              <a:off x="4437777" y="4557395"/>
              <a:ext cx="464966" cy="0"/>
            </a:xfrm>
            <a:prstGeom prst="straightConnector1">
              <a:avLst/>
            </a:prstGeom>
            <a:ln w="127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Arrow Connector 53">
              <a:extLst>
                <a:ext uri="{FF2B5EF4-FFF2-40B4-BE49-F238E27FC236}">
                  <a16:creationId xmlns:a16="http://schemas.microsoft.com/office/drawing/2014/main" id="{B9D3E3A6-9B10-1137-A05C-D9DB8B634241}"/>
                </a:ext>
              </a:extLst>
            </p:cNvPr>
            <p:cNvCxnSpPr>
              <a:cxnSpLocks/>
            </p:cNvCxnSpPr>
            <p:nvPr/>
          </p:nvCxnSpPr>
          <p:spPr>
            <a:xfrm>
              <a:off x="4437777" y="4055019"/>
              <a:ext cx="468719" cy="0"/>
            </a:xfrm>
            <a:prstGeom prst="straightConnector1">
              <a:avLst/>
            </a:prstGeom>
            <a:ln w="127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Connector 54">
              <a:extLst>
                <a:ext uri="{FF2B5EF4-FFF2-40B4-BE49-F238E27FC236}">
                  <a16:creationId xmlns:a16="http://schemas.microsoft.com/office/drawing/2014/main" id="{6FAAED2E-ABA0-926B-5DB6-9ABB4BA09DFF}"/>
                </a:ext>
              </a:extLst>
            </p:cNvPr>
            <p:cNvCxnSpPr>
              <a:cxnSpLocks/>
            </p:cNvCxnSpPr>
            <p:nvPr/>
          </p:nvCxnSpPr>
          <p:spPr>
            <a:xfrm>
              <a:off x="4438103" y="4055019"/>
              <a:ext cx="0" cy="505647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Connector 55">
              <a:extLst>
                <a:ext uri="{FF2B5EF4-FFF2-40B4-BE49-F238E27FC236}">
                  <a16:creationId xmlns:a16="http://schemas.microsoft.com/office/drawing/2014/main" id="{121A457E-5DC0-4014-8A40-72359142342E}"/>
                </a:ext>
              </a:extLst>
            </p:cNvPr>
            <p:cNvCxnSpPr>
              <a:cxnSpLocks/>
            </p:cNvCxnSpPr>
            <p:nvPr/>
          </p:nvCxnSpPr>
          <p:spPr>
            <a:xfrm>
              <a:off x="4221154" y="4202246"/>
              <a:ext cx="216623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7" name="TextBox 76">
              <a:extLst>
                <a:ext uri="{FF2B5EF4-FFF2-40B4-BE49-F238E27FC236}">
                  <a16:creationId xmlns:a16="http://schemas.microsoft.com/office/drawing/2014/main" id="{9850F98C-E4DC-861D-FA48-DB6D6407B2FD}"/>
                </a:ext>
              </a:extLst>
            </p:cNvPr>
            <p:cNvSpPr txBox="1"/>
            <p:nvPr/>
          </p:nvSpPr>
          <p:spPr>
            <a:xfrm>
              <a:off x="2742922" y="1876776"/>
              <a:ext cx="1046587" cy="430887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pPr algn="r"/>
              <a:r>
                <a:rPr lang="en-US" sz="14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Model parameters</a:t>
              </a:r>
              <a:endParaRPr lang="en-US" sz="14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80" name="TextBox 79">
              <a:extLst>
                <a:ext uri="{FF2B5EF4-FFF2-40B4-BE49-F238E27FC236}">
                  <a16:creationId xmlns:a16="http://schemas.microsoft.com/office/drawing/2014/main" id="{3C247BE6-431B-9AE9-22B4-3C09F57B59D6}"/>
                </a:ext>
              </a:extLst>
            </p:cNvPr>
            <p:cNvSpPr txBox="1"/>
            <p:nvPr/>
          </p:nvSpPr>
          <p:spPr>
            <a:xfrm>
              <a:off x="10369584" y="2098248"/>
              <a:ext cx="778020" cy="215444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r>
                <a:rPr lang="en-US" sz="1400">
                  <a:latin typeface="Times New Roman" panose="02020603050405020304" pitchFamily="18" charset="0"/>
                  <a:cs typeface="Times New Roman" panose="02020603050405020304" pitchFamily="18" charset="0"/>
                </a:rPr>
                <a:t>Templates</a:t>
              </a:r>
            </a:p>
          </p:txBody>
        </p:sp>
        <p:sp>
          <p:nvSpPr>
            <p:cNvPr id="81" name="TextBox 80">
              <a:extLst>
                <a:ext uri="{FF2B5EF4-FFF2-40B4-BE49-F238E27FC236}">
                  <a16:creationId xmlns:a16="http://schemas.microsoft.com/office/drawing/2014/main" id="{59CD213F-701E-2525-DD0C-D2FC568E2FB2}"/>
                </a:ext>
              </a:extLst>
            </p:cNvPr>
            <p:cNvSpPr txBox="1"/>
            <p:nvPr/>
          </p:nvSpPr>
          <p:spPr>
            <a:xfrm>
              <a:off x="10369584" y="3015284"/>
              <a:ext cx="750935" cy="430887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r>
                <a:rPr lang="fr-FR" sz="1400">
                  <a:latin typeface="Times New Roman" panose="02020603050405020304" pitchFamily="18" charset="0"/>
                  <a:cs typeface="Times New Roman" panose="02020603050405020304" pitchFamily="18" charset="0"/>
                </a:rPr>
                <a:t>Image</a:t>
              </a:r>
            </a:p>
            <a:p>
              <a:r>
                <a:rPr lang="fr-FR" sz="1400">
                  <a:latin typeface="Times New Roman" panose="02020603050405020304" pitchFamily="18" charset="0"/>
                  <a:cs typeface="Times New Roman" panose="02020603050405020304" pitchFamily="18" charset="0"/>
                </a:rPr>
                <a:t>b</a:t>
              </a:r>
              <a:r>
                <a:rPr lang="en-US" sz="1400">
                  <a:latin typeface="Times New Roman" panose="02020603050405020304" pitchFamily="18" charset="0"/>
                  <a:cs typeface="Times New Roman" panose="02020603050405020304" pitchFamily="18" charset="0"/>
                </a:rPr>
                <a:t>locks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43296575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Straight Arrow Connector 5">
            <a:extLst>
              <a:ext uri="{FF2B5EF4-FFF2-40B4-BE49-F238E27FC236}">
                <a16:creationId xmlns:a16="http://schemas.microsoft.com/office/drawing/2014/main" id="{51EDCC55-87B7-DF70-6218-D7BEF64C2B62}"/>
              </a:ext>
            </a:extLst>
          </p:cNvPr>
          <p:cNvCxnSpPr>
            <a:cxnSpLocks/>
          </p:cNvCxnSpPr>
          <p:nvPr/>
        </p:nvCxnSpPr>
        <p:spPr>
          <a:xfrm>
            <a:off x="3824287" y="3951719"/>
            <a:ext cx="900113" cy="0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0F6C4E7B-0C8C-E16E-897E-809B678A4A50}"/>
              </a:ext>
            </a:extLst>
          </p:cNvPr>
          <p:cNvSpPr txBox="1"/>
          <p:nvPr/>
        </p:nvSpPr>
        <p:spPr>
          <a:xfrm>
            <a:off x="4052887" y="3674720"/>
            <a:ext cx="67151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/>
              <a:t>L=2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ADEA20D9-822E-64B7-F8BE-E2DA0E359BC7}"/>
              </a:ext>
            </a:extLst>
          </p:cNvPr>
          <p:cNvSpPr/>
          <p:nvPr/>
        </p:nvSpPr>
        <p:spPr>
          <a:xfrm>
            <a:off x="3810000" y="2753368"/>
            <a:ext cx="457200" cy="4572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i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sz="1200" i="1" baseline="-25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-2,-1</a:t>
            </a:r>
            <a:endParaRPr lang="en-GB" sz="1200" i="1" baseline="-2500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D64076DF-646F-42A0-5CD1-792873A39FC6}"/>
              </a:ext>
            </a:extLst>
          </p:cNvPr>
          <p:cNvSpPr/>
          <p:nvPr/>
        </p:nvSpPr>
        <p:spPr>
          <a:xfrm>
            <a:off x="4267200" y="2753368"/>
            <a:ext cx="457200" cy="4572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i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sz="1200" i="1" baseline="-25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-1,-1</a:t>
            </a:r>
            <a:endParaRPr lang="en-GB" sz="1200" i="1" baseline="-2500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00CA4A9C-CA2C-EF0A-0924-A291143D78D3}"/>
              </a:ext>
            </a:extLst>
          </p:cNvPr>
          <p:cNvSpPr/>
          <p:nvPr/>
        </p:nvSpPr>
        <p:spPr>
          <a:xfrm>
            <a:off x="4724400" y="2753904"/>
            <a:ext cx="457200" cy="4572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i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sz="1200" i="1" baseline="-25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0,-1</a:t>
            </a:r>
            <a:endParaRPr lang="en-GB" sz="1200" i="1" baseline="-2500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254D377F-B71F-7EC3-EF7B-9EEA73D679FB}"/>
              </a:ext>
            </a:extLst>
          </p:cNvPr>
          <p:cNvSpPr/>
          <p:nvPr/>
        </p:nvSpPr>
        <p:spPr>
          <a:xfrm>
            <a:off x="5181600" y="2753368"/>
            <a:ext cx="457200" cy="4572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i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sz="1200" i="1" baseline="-25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1,-1</a:t>
            </a:r>
            <a:endParaRPr lang="en-GB" sz="1200" i="1" baseline="-2500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FFE8A5CC-2F32-6E7F-ADC0-DE28885E5CD0}"/>
              </a:ext>
            </a:extLst>
          </p:cNvPr>
          <p:cNvSpPr/>
          <p:nvPr/>
        </p:nvSpPr>
        <p:spPr>
          <a:xfrm>
            <a:off x="5638800" y="2753368"/>
            <a:ext cx="457200" cy="4572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i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sz="1200" i="1" baseline="-25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2,-1</a:t>
            </a:r>
            <a:endParaRPr lang="en-GB" sz="1200" i="1" baseline="-2500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E64231F6-D944-C3D2-6732-CA2839F0E9EB}"/>
              </a:ext>
            </a:extLst>
          </p:cNvPr>
          <p:cNvSpPr/>
          <p:nvPr/>
        </p:nvSpPr>
        <p:spPr>
          <a:xfrm>
            <a:off x="3810000" y="3209496"/>
            <a:ext cx="457200" cy="4572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i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sz="1200" i="1" baseline="-25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-2,0</a:t>
            </a:r>
            <a:endParaRPr lang="en-GB" sz="1200" i="1" baseline="-2500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F1711499-BC18-D6E8-A066-73B7C254BD6A}"/>
              </a:ext>
            </a:extLst>
          </p:cNvPr>
          <p:cNvSpPr/>
          <p:nvPr/>
        </p:nvSpPr>
        <p:spPr>
          <a:xfrm>
            <a:off x="4267200" y="3209496"/>
            <a:ext cx="457200" cy="4572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i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sz="1200" i="1" baseline="-25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-1,0</a:t>
            </a:r>
            <a:endParaRPr lang="en-GB" sz="120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8D10EDD0-AFB3-C598-6EB9-19C03ED95101}"/>
              </a:ext>
            </a:extLst>
          </p:cNvPr>
          <p:cNvSpPr/>
          <p:nvPr/>
        </p:nvSpPr>
        <p:spPr>
          <a:xfrm>
            <a:off x="4724400" y="3210032"/>
            <a:ext cx="457200" cy="4572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i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sz="1200" i="1" baseline="-25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0,0</a:t>
            </a:r>
            <a:endParaRPr lang="en-GB" sz="120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4E1D0065-D4D4-5E5C-5D8F-444DD13292E5}"/>
              </a:ext>
            </a:extLst>
          </p:cNvPr>
          <p:cNvSpPr/>
          <p:nvPr/>
        </p:nvSpPr>
        <p:spPr>
          <a:xfrm>
            <a:off x="3810000" y="2294828"/>
            <a:ext cx="457200" cy="4572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i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sz="1200" i="1" baseline="-25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-2,-2</a:t>
            </a:r>
            <a:endParaRPr lang="en-GB" sz="1200" i="1" baseline="-2500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1BEA54B7-89BD-3186-43C5-6A90E03F87CA}"/>
              </a:ext>
            </a:extLst>
          </p:cNvPr>
          <p:cNvSpPr/>
          <p:nvPr/>
        </p:nvSpPr>
        <p:spPr>
          <a:xfrm>
            <a:off x="4267200" y="2294828"/>
            <a:ext cx="457200" cy="4572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i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sz="1200" i="1" baseline="-25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-1,-2</a:t>
            </a:r>
            <a:endParaRPr lang="en-GB" sz="1200" i="1" baseline="-2500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B30D8CE2-2126-84BB-12D0-72DB0BBEF8F5}"/>
              </a:ext>
            </a:extLst>
          </p:cNvPr>
          <p:cNvSpPr/>
          <p:nvPr/>
        </p:nvSpPr>
        <p:spPr>
          <a:xfrm>
            <a:off x="4724400" y="2295364"/>
            <a:ext cx="457200" cy="4572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i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sz="1200" i="1" baseline="-25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0,-2</a:t>
            </a:r>
            <a:endParaRPr lang="en-GB" sz="1200" i="1" baseline="-2500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2140C8C3-316E-9D89-7836-5274CDF2C409}"/>
              </a:ext>
            </a:extLst>
          </p:cNvPr>
          <p:cNvSpPr/>
          <p:nvPr/>
        </p:nvSpPr>
        <p:spPr>
          <a:xfrm>
            <a:off x="5181600" y="2294828"/>
            <a:ext cx="457200" cy="4572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i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sz="1200" i="1" baseline="-25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1,-2</a:t>
            </a:r>
            <a:endParaRPr lang="en-GB" sz="1200" i="1" baseline="-2500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25B3008A-343E-02FD-969F-CE89F79935DF}"/>
              </a:ext>
            </a:extLst>
          </p:cNvPr>
          <p:cNvSpPr/>
          <p:nvPr/>
        </p:nvSpPr>
        <p:spPr>
          <a:xfrm>
            <a:off x="5638800" y="2294828"/>
            <a:ext cx="457200" cy="4572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i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sz="1200" i="1" baseline="-25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2,-2</a:t>
            </a:r>
            <a:endParaRPr lang="en-GB" sz="1200" i="1" baseline="-2500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5722631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FAB9EE0C0AB514194A6531C55797DA8" ma:contentTypeVersion="18" ma:contentTypeDescription="Create a new document." ma:contentTypeScope="" ma:versionID="a00b00b32026ee6df1880075dfb3b3e1">
  <xsd:schema xmlns:xsd="http://www.w3.org/2001/XMLSchema" xmlns:xs="http://www.w3.org/2001/XMLSchema" xmlns:p="http://schemas.microsoft.com/office/2006/metadata/properties" xmlns:ns2="0f0a07f2-b47a-4f17-ae63-a8acead6400d" xmlns:ns3="7f9398f8-e012-4b22-ae2f-fed012cfaeb4" targetNamespace="http://schemas.microsoft.com/office/2006/metadata/properties" ma:root="true" ma:fieldsID="2b5885b4d9f856651565e2147f80ddf8" ns2:_="" ns3:_="">
    <xsd:import namespace="0f0a07f2-b47a-4f17-ae63-a8acead6400d"/>
    <xsd:import namespace="7f9398f8-e012-4b22-ae2f-fed012cfaeb4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AutoKeyPoints" minOccurs="0"/>
                <xsd:element ref="ns3:MediaServiceKeyPoints" minOccurs="0"/>
                <xsd:element ref="ns3:MediaLengthInSeconds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2:TaxCatchAll" minOccurs="0"/>
                <xsd:element ref="ns3:lcf76f155ced4ddcb4097134ff3c332f" minOccurs="0"/>
                <xsd:element ref="ns3:MediaServiceOCR" minOccurs="0"/>
                <xsd:element ref="ns3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f0a07f2-b47a-4f17-ae63-a8acead6400d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9" nillable="true" ma:displayName="Taxonomy Catch All Column" ma:hidden="true" ma:list="{389de51d-7f0e-4d74-9a52-f9125a599579}" ma:internalName="TaxCatchAll" ma:showField="CatchAllData" ma:web="0f0a07f2-b47a-4f17-ae63-a8acead6400d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f9398f8-e012-4b22-ae2f-fed012cfaeb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14" nillable="true" ma:displayName="MediaLengthInSeconds" ma:hidden="true" ma:internalName="MediaLengthInSeconds" ma:readOnly="true">
      <xsd:simpleType>
        <xsd:restriction base="dms:Unknown"/>
      </xsd:simpleType>
    </xsd:element>
    <xsd:element name="MediaServiceDateTaken" ma:index="15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6" nillable="true" ma:displayName="Tags" ma:internalName="MediaServiceAutoTags" ma:readOnly="true">
      <xsd:simpleType>
        <xsd:restriction base="dms:Text"/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lcf76f155ced4ddcb4097134ff3c332f" ma:index="21" nillable="true" ma:taxonomy="true" ma:internalName="lcf76f155ced4ddcb4097134ff3c332f" ma:taxonomyFieldName="MediaServiceImageTags" ma:displayName="Image Tags" ma:readOnly="false" ma:fieldId="{5cf76f15-5ced-4ddc-b409-7134ff3c332f}" ma:taxonomyMulti="true" ma:sspId="5d049dfe-3525-43e5-8f81-1f102b2aa2d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2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ObjectDetectorVersions" ma:index="23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7f9398f8-e012-4b22-ae2f-fed012cfaeb4">
      <Terms xmlns="http://schemas.microsoft.com/office/infopath/2007/PartnerControls"/>
    </lcf76f155ced4ddcb4097134ff3c332f>
    <TaxCatchAll xmlns="0f0a07f2-b47a-4f17-ae63-a8acead6400d" xsi:nil="true"/>
  </documentManagement>
</p:properties>
</file>

<file path=customXml/itemProps1.xml><?xml version="1.0" encoding="utf-8"?>
<ds:datastoreItem xmlns:ds="http://schemas.openxmlformats.org/officeDocument/2006/customXml" ds:itemID="{F140DDA6-8708-4F29-9460-9728FDA0464B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B487FF09-836D-48EF-8695-D9B97A5B7AFF}">
  <ds:schemaRefs>
    <ds:schemaRef ds:uri="0f0a07f2-b47a-4f17-ae63-a8acead6400d"/>
    <ds:schemaRef ds:uri="7f9398f8-e012-4b22-ae2f-fed012cfaeb4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3.xml><?xml version="1.0" encoding="utf-8"?>
<ds:datastoreItem xmlns:ds="http://schemas.openxmlformats.org/officeDocument/2006/customXml" ds:itemID="{FFE7B359-359F-4F7D-9469-7B4D1420555C}">
  <ds:schemaRefs>
    <ds:schemaRef ds:uri="0f0a07f2-b47a-4f17-ae63-a8acead6400d"/>
    <ds:schemaRef ds:uri="70ff1bec-2743-4dbd-acf1-237534aed221"/>
    <ds:schemaRef ds:uri="7f9398f8-e012-4b22-ae2f-fed012cfaeb4"/>
    <ds:schemaRef ds:uri="http://schemas.microsoft.com/office/2006/metadata/properties"/>
    <ds:schemaRef ds:uri="http://schemas.microsoft.com/office/infopath/2007/PartnerControls"/>
  </ds:schemaRefs>
</ds:datastoreItem>
</file>

<file path=docMetadata/LabelInfo.xml><?xml version="1.0" encoding="utf-8"?>
<clbl:labelList xmlns:clbl="http://schemas.microsoft.com/office/2020/mipLabelMetadata">
  <clbl:label id="{98e9ba89-e1a1-4e38-9007-8bdabc25de1d}" enabled="0" method="" siteId="{98e9ba89-e1a1-4e38-9007-8bdabc25de1d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488</Words>
  <Application>Microsoft Office PowerPoint</Application>
  <PresentationFormat>Widescreen</PresentationFormat>
  <Paragraphs>162</Paragraphs>
  <Slides>28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28</vt:i4>
      </vt:variant>
    </vt:vector>
  </HeadingPairs>
  <TitlesOfParts>
    <vt:vector size="34" baseType="lpstr">
      <vt:lpstr>Arial</vt:lpstr>
      <vt:lpstr>Calibri</vt:lpstr>
      <vt:lpstr>Calibri Light</vt:lpstr>
      <vt:lpstr>Cambria Math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Philippe de Lagrange</dc:creator>
  <cp:lastModifiedBy>Philippe de Lagrange</cp:lastModifiedBy>
  <cp:revision>1</cp:revision>
  <dcterms:created xsi:type="dcterms:W3CDTF">2022-06-30T22:00:06Z</dcterms:created>
  <dcterms:modified xsi:type="dcterms:W3CDTF">2023-08-30T14:25:11Z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0x010100CFAB9EE0C0AB514194A6531C55797DA8</vt:lpwstr>
  </property>
  <property fmtid="{D5CDD505-2E9C-101B-9397-08002B2CF9AE}" pid="3" name="MediaServiceImageTags">
    <vt:lpwstr/>
  </property>
</Properties>
</file>