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3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798D60-21D0-4119-A86F-A50367B2349F}" v="3" dt="2023-07-14T05:16:19.3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A20462DB-063D-4244-8811-191A243CDBE2}"/>
    <pc:docChg chg="modSld">
      <pc:chgData name="Dmytro Rusanovskyy" userId="621f73b1-0084-4349-83c1-86917e0e3bb7" providerId="ADAL" clId="{A20462DB-063D-4244-8811-191A243CDBE2}" dt="2023-07-14T07:16:34.211" v="11" actId="20577"/>
      <pc:docMkLst>
        <pc:docMk/>
      </pc:docMkLst>
      <pc:sldChg chg="modSp mod">
        <pc:chgData name="Dmytro Rusanovskyy" userId="621f73b1-0084-4349-83c1-86917e0e3bb7" providerId="ADAL" clId="{A20462DB-063D-4244-8811-191A243CDBE2}" dt="2023-07-14T07:16:34.211" v="11" actId="20577"/>
        <pc:sldMkLst>
          <pc:docMk/>
          <pc:sldMk cId="2050882812" sldId="332"/>
        </pc:sldMkLst>
        <pc:graphicFrameChg chg="mod modGraphic">
          <ac:chgData name="Dmytro Rusanovskyy" userId="621f73b1-0084-4349-83c1-86917e0e3bb7" providerId="ADAL" clId="{A20462DB-063D-4244-8811-191A243CDBE2}" dt="2023-07-14T07:16:34.211" v="11" actId="20577"/>
          <ac:graphicFrameMkLst>
            <pc:docMk/>
            <pc:sldMk cId="2050882812" sldId="332"/>
            <ac:graphicFrameMk id="6" creationId="{77CA3F5F-D75B-26DB-D871-9A283C2D6648}"/>
          </ac:graphicFrameMkLst>
        </pc:graphicFrameChg>
      </pc:sldChg>
    </pc:docChg>
  </pc:docChgLst>
  <pc:docChgLst>
    <pc:chgData name="Ajay Shyam" userId="c926ba13-f2a5-408a-b732-405b737b7c98" providerId="ADAL" clId="{45798D60-21D0-4119-A86F-A50367B2349F}"/>
    <pc:docChg chg="undo redo custSel modSld">
      <pc:chgData name="Ajay Shyam" userId="c926ba13-f2a5-408a-b732-405b737b7c98" providerId="ADAL" clId="{45798D60-21D0-4119-A86F-A50367B2349F}" dt="2023-07-14T05:16:27.060" v="107" actId="1076"/>
      <pc:docMkLst>
        <pc:docMk/>
      </pc:docMkLst>
      <pc:sldChg chg="addSp delSp modSp mod">
        <pc:chgData name="Ajay Shyam" userId="c926ba13-f2a5-408a-b732-405b737b7c98" providerId="ADAL" clId="{45798D60-21D0-4119-A86F-A50367B2349F}" dt="2023-07-14T05:16:27.060" v="107" actId="1076"/>
        <pc:sldMkLst>
          <pc:docMk/>
          <pc:sldMk cId="2050882812" sldId="332"/>
        </pc:sldMkLst>
        <pc:spChg chg="mod">
          <ac:chgData name="Ajay Shyam" userId="c926ba13-f2a5-408a-b732-405b737b7c98" providerId="ADAL" clId="{45798D60-21D0-4119-A86F-A50367B2349F}" dt="2023-07-14T05:10:18.441" v="79" actId="6549"/>
          <ac:spMkLst>
            <pc:docMk/>
            <pc:sldMk cId="2050882812" sldId="332"/>
            <ac:spMk id="37" creationId="{00000000-0000-0000-0000-000000000000}"/>
          </ac:spMkLst>
        </pc:spChg>
        <pc:spChg chg="mod">
          <ac:chgData name="Ajay Shyam" userId="c926ba13-f2a5-408a-b732-405b737b7c98" providerId="ADAL" clId="{45798D60-21D0-4119-A86F-A50367B2349F}" dt="2023-07-14T05:12:32.883" v="89" actId="14100"/>
          <ac:spMkLst>
            <pc:docMk/>
            <pc:sldMk cId="2050882812" sldId="332"/>
            <ac:spMk id="47" creationId="{00000000-0000-0000-0000-000000000000}"/>
          </ac:spMkLst>
        </pc:spChg>
        <pc:spChg chg="mod">
          <ac:chgData name="Ajay Shyam" userId="c926ba13-f2a5-408a-b732-405b737b7c98" providerId="ADAL" clId="{45798D60-21D0-4119-A86F-A50367B2349F}" dt="2023-07-14T05:12:16.708" v="86" actId="14100"/>
          <ac:spMkLst>
            <pc:docMk/>
            <pc:sldMk cId="2050882812" sldId="332"/>
            <ac:spMk id="72" creationId="{A87CCC1B-EB5C-A231-14C0-76E1BE2DF0AF}"/>
          </ac:spMkLst>
        </pc:spChg>
        <pc:spChg chg="mod">
          <ac:chgData name="Ajay Shyam" userId="c926ba13-f2a5-408a-b732-405b737b7c98" providerId="ADAL" clId="{45798D60-21D0-4119-A86F-A50367B2349F}" dt="2023-07-14T05:13:49.058" v="96" actId="1076"/>
          <ac:spMkLst>
            <pc:docMk/>
            <pc:sldMk cId="2050882812" sldId="332"/>
            <ac:spMk id="76" creationId="{3DBAD36B-441D-2B2F-4679-390EABC18B8C}"/>
          </ac:spMkLst>
        </pc:spChg>
        <pc:spChg chg="mod">
          <ac:chgData name="Ajay Shyam" userId="c926ba13-f2a5-408a-b732-405b737b7c98" providerId="ADAL" clId="{45798D60-21D0-4119-A86F-A50367B2349F}" dt="2023-07-14T05:14:00.641" v="98" actId="1076"/>
          <ac:spMkLst>
            <pc:docMk/>
            <pc:sldMk cId="2050882812" sldId="332"/>
            <ac:spMk id="77" creationId="{DE2E89F0-5E4F-9A22-9451-63845A2A8A74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1" creationId="{DE9E5EA3-9FBF-21E6-E9DB-9558965A9B4B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2" creationId="{7E95DF2D-3A98-D19E-67F7-52FFB1F17616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3" creationId="{602C974D-27AA-5E5A-3226-1A3C84B7C5DC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7" creationId="{C56A3030-9548-3845-AF28-D37B7E0CF057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8" creationId="{248A5937-6F64-0721-32CB-8EDD113BA40C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99" creationId="{460C93CA-E9D1-0454-1D51-AA1588470E3F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100" creationId="{6BDB029A-F678-4101-30D6-CA0263A56B97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101" creationId="{FAC9CBA3-CC13-8EB0-E28B-BFC1DAFBD177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102" creationId="{2A508758-8B6B-22F6-CA4E-1A2D0470B7D7}"/>
          </ac:spMkLst>
        </pc:spChg>
        <pc:spChg chg="mod">
          <ac:chgData name="Ajay Shyam" userId="c926ba13-f2a5-408a-b732-405b737b7c98" providerId="ADAL" clId="{45798D60-21D0-4119-A86F-A50367B2349F}" dt="2023-07-14T05:14:11.513" v="100" actId="14100"/>
          <ac:spMkLst>
            <pc:docMk/>
            <pc:sldMk cId="2050882812" sldId="332"/>
            <ac:spMk id="126" creationId="{00000000-0000-0000-0000-000000000000}"/>
          </ac:spMkLst>
        </pc:spChg>
        <pc:spChg chg="mod">
          <ac:chgData name="Ajay Shyam" userId="c926ba13-f2a5-408a-b732-405b737b7c98" providerId="ADAL" clId="{45798D60-21D0-4119-A86F-A50367B2349F}" dt="2023-07-14T05:14:28.932" v="103" actId="14100"/>
          <ac:spMkLst>
            <pc:docMk/>
            <pc:sldMk cId="2050882812" sldId="332"/>
            <ac:spMk id="127" creationId="{00000000-0000-0000-0000-000000000000}"/>
          </ac:spMkLst>
        </pc:spChg>
        <pc:spChg chg="mod">
          <ac:chgData name="Ajay Shyam" userId="c926ba13-f2a5-408a-b732-405b737b7c98" providerId="ADAL" clId="{45798D60-21D0-4119-A86F-A50367B2349F}" dt="2023-07-14T05:14:37.221" v="104" actId="14100"/>
          <ac:spMkLst>
            <pc:docMk/>
            <pc:sldMk cId="2050882812" sldId="332"/>
            <ac:spMk id="128" creationId="{00000000-0000-0000-0000-000000000000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135" creationId="{EB599549-8C72-871E-B2A5-5B134D418689}"/>
          </ac:spMkLst>
        </pc:spChg>
        <pc:spChg chg="mod topLvl">
          <ac:chgData name="Ajay Shyam" userId="c926ba13-f2a5-408a-b732-405b737b7c98" providerId="ADAL" clId="{45798D60-21D0-4119-A86F-A50367B2349F}" dt="2023-07-14T05:16:19.308" v="106" actId="338"/>
          <ac:spMkLst>
            <pc:docMk/>
            <pc:sldMk cId="2050882812" sldId="332"/>
            <ac:spMk id="171" creationId="{8635AE1F-5ECC-DB48-94E1-3457F3A02F7D}"/>
          </ac:spMkLst>
        </pc:spChg>
        <pc:grpChg chg="del mod">
          <ac:chgData name="Ajay Shyam" userId="c926ba13-f2a5-408a-b732-405b737b7c98" providerId="ADAL" clId="{45798D60-21D0-4119-A86F-A50367B2349F}" dt="2023-07-14T05:03:57.237" v="17" actId="165"/>
          <ac:grpSpMkLst>
            <pc:docMk/>
            <pc:sldMk cId="2050882812" sldId="332"/>
            <ac:grpSpMk id="140" creationId="{B15D995A-D655-4D13-5BFD-3336A7FC2366}"/>
          </ac:grpSpMkLst>
        </pc:grpChg>
        <pc:grpChg chg="add mod">
          <ac:chgData name="Ajay Shyam" userId="c926ba13-f2a5-408a-b732-405b737b7c98" providerId="ADAL" clId="{45798D60-21D0-4119-A86F-A50367B2349F}" dt="2023-07-14T05:16:19.308" v="106" actId="338"/>
          <ac:grpSpMkLst>
            <pc:docMk/>
            <pc:sldMk cId="2050882812" sldId="332"/>
            <ac:grpSpMk id="188" creationId="{F3C3DA3E-C8BF-4FE7-A720-DA2F623D2A3B}"/>
          </ac:grpSpMkLst>
        </pc:grpChg>
        <pc:cxnChg chg="mod">
          <ac:chgData name="Ajay Shyam" userId="c926ba13-f2a5-408a-b732-405b737b7c98" providerId="ADAL" clId="{45798D60-21D0-4119-A86F-A50367B2349F}" dt="2023-07-14T05:16:27.060" v="107" actId="1076"/>
          <ac:cxnSpMkLst>
            <pc:docMk/>
            <pc:sldMk cId="2050882812" sldId="332"/>
            <ac:cxnSpMk id="2" creationId="{6A7AA616-E4C2-0BA9-802B-9EFD58F11A9E}"/>
          </ac:cxnSpMkLst>
        </pc:cxnChg>
        <pc:cxnChg chg="mod">
          <ac:chgData name="Ajay Shyam" userId="c926ba13-f2a5-408a-b732-405b737b7c98" providerId="ADAL" clId="{45798D60-21D0-4119-A86F-A50367B2349F}" dt="2023-07-14T05:08:53.824" v="61" actId="1036"/>
          <ac:cxnSpMkLst>
            <pc:docMk/>
            <pc:sldMk cId="2050882812" sldId="332"/>
            <ac:cxnSpMk id="39" creationId="{00000000-0000-0000-0000-000000000000}"/>
          </ac:cxnSpMkLst>
        </pc:cxnChg>
        <pc:cxnChg chg="mod">
          <ac:chgData name="Ajay Shyam" userId="c926ba13-f2a5-408a-b732-405b737b7c98" providerId="ADAL" clId="{45798D60-21D0-4119-A86F-A50367B2349F}" dt="2023-07-14T05:08:53.824" v="61" actId="1036"/>
          <ac:cxnSpMkLst>
            <pc:docMk/>
            <pc:sldMk cId="2050882812" sldId="332"/>
            <ac:cxnSpMk id="40" creationId="{00000000-0000-0000-0000-000000000000}"/>
          </ac:cxnSpMkLst>
        </pc:cxnChg>
        <pc:cxnChg chg="mod topLvl">
          <ac:chgData name="Ajay Shyam" userId="c926ba13-f2a5-408a-b732-405b737b7c98" providerId="ADAL" clId="{45798D60-21D0-4119-A86F-A50367B2349F}" dt="2023-07-14T05:16:19.308" v="106" actId="338"/>
          <ac:cxnSpMkLst>
            <pc:docMk/>
            <pc:sldMk cId="2050882812" sldId="332"/>
            <ac:cxnSpMk id="94" creationId="{BC3EA198-F138-4300-3B52-413BC0DE3318}"/>
          </ac:cxnSpMkLst>
        </pc:cxnChg>
        <pc:cxnChg chg="mod topLvl">
          <ac:chgData name="Ajay Shyam" userId="c926ba13-f2a5-408a-b732-405b737b7c98" providerId="ADAL" clId="{45798D60-21D0-4119-A86F-A50367B2349F}" dt="2023-07-14T05:16:19.308" v="106" actId="338"/>
          <ac:cxnSpMkLst>
            <pc:docMk/>
            <pc:sldMk cId="2050882812" sldId="332"/>
            <ac:cxnSpMk id="96" creationId="{BB4F0268-1A0F-0EAF-4D22-DBAA17DA7364}"/>
          </ac:cxnSpMkLst>
        </pc:cxnChg>
        <pc:cxnChg chg="mod topLvl">
          <ac:chgData name="Ajay Shyam" userId="c926ba13-f2a5-408a-b732-405b737b7c98" providerId="ADAL" clId="{45798D60-21D0-4119-A86F-A50367B2349F}" dt="2023-07-14T05:16:19.308" v="106" actId="338"/>
          <ac:cxnSpMkLst>
            <pc:docMk/>
            <pc:sldMk cId="2050882812" sldId="332"/>
            <ac:cxnSpMk id="104" creationId="{4C8939CC-04B9-524A-253E-49EB67DC2363}"/>
          </ac:cxnSpMkLst>
        </pc:cxnChg>
        <pc:cxnChg chg="mod topLvl">
          <ac:chgData name="Ajay Shyam" userId="c926ba13-f2a5-408a-b732-405b737b7c98" providerId="ADAL" clId="{45798D60-21D0-4119-A86F-A50367B2349F}" dt="2023-07-14T05:16:19.308" v="106" actId="338"/>
          <ac:cxnSpMkLst>
            <pc:docMk/>
            <pc:sldMk cId="2050882812" sldId="332"/>
            <ac:cxnSpMk id="169" creationId="{7B5005C9-7C65-2C18-9A3A-BEA419C02959}"/>
          </ac:cxnSpMkLst>
        </pc:cxnChg>
        <pc:cxnChg chg="mod topLvl">
          <ac:chgData name="Ajay Shyam" userId="c926ba13-f2a5-408a-b732-405b737b7c98" providerId="ADAL" clId="{45798D60-21D0-4119-A86F-A50367B2349F}" dt="2023-07-14T05:16:19.308" v="106" actId="338"/>
          <ac:cxnSpMkLst>
            <pc:docMk/>
            <pc:sldMk cId="2050882812" sldId="332"/>
            <ac:cxnSpMk id="180" creationId="{B6F577DA-BE53-655D-5C74-2BFFC0FCFD2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1BCC-1D95-E511-7BE7-530734A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94F13D-02FA-5126-F160-30F884A80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FF17F-69B6-5EBD-7EF2-6CB75D69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8C561-1697-B39B-C560-36529395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3F14F-37D0-C9E3-21E2-724A4E7E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3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0D9-AD76-D1B2-2700-4BE0B7AE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2B962-B566-2A9C-26F1-FCF6612D9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4035-6EA3-4BE4-9E36-0840672C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BB960-2007-4C02-2559-E12B362B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3843C-E0AC-E8F0-7403-ACD4D05D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82887-021B-DB27-0527-61DD3117A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F20A66-303B-9036-8DDD-0A493AB2D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BC51-0B7C-EBEF-128F-40F23EF0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8D9B-A410-6CB4-D357-451B3712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3E03-8201-7308-AA85-0941FB59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02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596A8-DA63-04F0-20F8-FE041383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D180A-0C6B-1990-8C3F-114B4ADB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CBD2-3AF3-9E75-A9F0-29758A42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40196-12D9-9907-E0DA-91C4068B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F7ED6-3E9A-6766-D996-5A1A5017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9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6BE8F-2829-5FFF-93FE-5F260B9A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90B1B-DE1C-B414-A93A-23E8478D2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68695-6016-752D-9470-E09A6CB2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EC665-6BEC-7DF0-74FB-7238EDA4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47058-5E45-563A-87B2-CC9D5A74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2FA9-7AC3-2D12-9558-D35B5048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5C3C-3383-14A4-8644-7C06C1793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F9B08-4645-BF60-8384-612A09479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1D99-7A92-97A3-FE63-50FE33745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C74A0-43C0-737B-5718-A8AC21FA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4EA56-DDDE-C107-3B86-0F183D49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6E512-943B-96C9-4B00-B8A59BB3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5E64B-4364-8194-56FD-2594BDE2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014E3-05B7-62A9-8802-AAD319AC8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F4C5C-85B9-9133-ACEB-B125896E2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8699C-3679-F8D0-C9C1-4FA27F185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EE839-CB04-B761-A969-0835D57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ADAF76-B9F5-8E44-4765-CAE0C221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F54C8-FDD2-4687-B7AC-E836633D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3D44-0650-E1E9-A83B-9B8659B8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356BA-515B-CCDF-46E8-B32D872EF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23284-828C-453E-2E2E-6786BAFA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6A538-EB59-9377-FDAD-F41B995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71BD3-074B-BFCD-6BCF-D48A7211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07BE1-C889-E128-1D90-CA1B8CAD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B6B2A-1809-497D-B032-86E2161B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BAF7-ADE8-501C-A9E2-29462E7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12FF-850B-7293-FCFC-C4088A0F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EE50D-0535-C8C6-FFDC-425D3BE79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F3AD8-B8A2-F0EB-1C4D-D5520AFD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9F8D1-B57C-F3A1-F89F-DAD21040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0BF97-202A-CB3E-4AC8-C6BCCCCDB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6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40836-61E9-C926-4466-35628F8D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2F38-D53E-BB43-2F69-3CAAEE6A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42EB-153D-BAC8-27AF-E2B0DB714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EDE95-4A00-92BF-344C-8927EC53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6EF54-CA7E-B6AA-0602-C718678F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5CE25B-C538-52BB-53CB-0E47442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72FB6-1DBC-912A-D906-8B0964DE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0C88-A097-E34A-0193-754DC344D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40D-420A-0513-F8E9-3D0B17EB0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FE8BC-8239-46EC-9BD9-D484198A5EBA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38CBB-E41E-6676-6782-44069A1871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9F97F-B6FE-ED20-8EA1-B8D7AD2C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4225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4225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7551" y="268489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49580" y="2683113"/>
            <a:ext cx="437515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753495" y="148722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19" idx="3"/>
            <a:endCxn id="20" idx="1"/>
          </p:cNvCxnSpPr>
          <p:nvPr/>
        </p:nvCxnSpPr>
        <p:spPr>
          <a:xfrm flipV="1">
            <a:off x="2755550" y="3152022"/>
            <a:ext cx="194030" cy="50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528465" y="1487229"/>
            <a:ext cx="719086" cy="166982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15092" y="2533050"/>
            <a:ext cx="549980" cy="124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72229" y="2684899"/>
            <a:ext cx="405546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>
            <a:cxnSpLocks/>
            <a:stCxn id="37" idx="3"/>
            <a:endCxn id="38" idx="1"/>
          </p:cNvCxnSpPr>
          <p:nvPr/>
        </p:nvCxnSpPr>
        <p:spPr>
          <a:xfrm>
            <a:off x="4165072" y="3156127"/>
            <a:ext cx="307157" cy="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  <a:stCxn id="20" idx="3"/>
            <a:endCxn id="37" idx="1"/>
          </p:cNvCxnSpPr>
          <p:nvPr/>
        </p:nvCxnSpPr>
        <p:spPr>
          <a:xfrm>
            <a:off x="3387095" y="3152022"/>
            <a:ext cx="227997" cy="4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38" idx="3"/>
            <a:endCxn id="42" idx="1"/>
          </p:cNvCxnSpPr>
          <p:nvPr/>
        </p:nvCxnSpPr>
        <p:spPr>
          <a:xfrm>
            <a:off x="4877775" y="3157050"/>
            <a:ext cx="692790" cy="9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70565" y="2524649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710273" y="2525767"/>
            <a:ext cx="631109" cy="12994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05969" y="2966871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cxnSpLocks/>
            <a:stCxn id="43" idx="3"/>
            <a:endCxn id="48" idx="1"/>
          </p:cNvCxnSpPr>
          <p:nvPr/>
        </p:nvCxnSpPr>
        <p:spPr>
          <a:xfrm>
            <a:off x="7341382" y="3175474"/>
            <a:ext cx="2694608" cy="3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500307" y="2712913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06429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3, 4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038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642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659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642271" y="174789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47773" y="4611991"/>
            <a:ext cx="512768" cy="73820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sp>
        <p:nvSpPr>
          <p:cNvPr id="57" name="Rectangle 56"/>
          <p:cNvSpPr/>
          <p:nvPr/>
        </p:nvSpPr>
        <p:spPr>
          <a:xfrm rot="5400000">
            <a:off x="1716128" y="254453"/>
            <a:ext cx="509478" cy="694680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24533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cxnSpLocks/>
            <a:stCxn id="57" idx="3"/>
            <a:endCxn id="4" idx="0"/>
          </p:cNvCxnSpPr>
          <p:nvPr/>
        </p:nvCxnSpPr>
        <p:spPr>
          <a:xfrm rot="5400000">
            <a:off x="1092320" y="263709"/>
            <a:ext cx="285725" cy="1471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4416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cxnSpLocks/>
            <a:stCxn id="58" idx="3"/>
            <a:endCxn id="4" idx="0"/>
          </p:cNvCxnSpPr>
          <p:nvPr/>
        </p:nvCxnSpPr>
        <p:spPr>
          <a:xfrm>
            <a:off x="499494" y="844301"/>
            <a:ext cx="2" cy="297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450522" y="298297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26837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22945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551882" y="4789627"/>
            <a:ext cx="881347" cy="39185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522860" y="3157050"/>
            <a:ext cx="724691" cy="24290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40824" y="157437"/>
            <a:ext cx="429143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 Low complexity Unified Filter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7528929" y="2524649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30542" y="2524649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66256" y="2711605"/>
            <a:ext cx="489076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1E4E44-DC4D-EAE5-E903-3931CEBB8C9E}"/>
              </a:ext>
            </a:extLst>
          </p:cNvPr>
          <p:cNvSpPr/>
          <p:nvPr/>
        </p:nvSpPr>
        <p:spPr>
          <a:xfrm>
            <a:off x="5570565" y="4373630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091E841-E1C6-1536-4FA8-A4AE88B8C75E}"/>
              </a:ext>
            </a:extLst>
          </p:cNvPr>
          <p:cNvSpPr/>
          <p:nvPr/>
        </p:nvSpPr>
        <p:spPr>
          <a:xfrm>
            <a:off x="6700395" y="4330831"/>
            <a:ext cx="660161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7D9ED16-0C97-8838-713A-BF995A96B4CA}"/>
              </a:ext>
            </a:extLst>
          </p:cNvPr>
          <p:cNvSpPr/>
          <p:nvPr/>
        </p:nvSpPr>
        <p:spPr>
          <a:xfrm>
            <a:off x="6306223" y="4759244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516804-047E-3ACD-FA18-DD571F6D65C6}"/>
              </a:ext>
            </a:extLst>
          </p:cNvPr>
          <p:cNvCxnSpPr>
            <a:cxnSpLocks/>
            <a:stCxn id="69" idx="3"/>
            <a:endCxn id="73" idx="1"/>
          </p:cNvCxnSpPr>
          <p:nvPr/>
        </p:nvCxnSpPr>
        <p:spPr>
          <a:xfrm>
            <a:off x="7360556" y="4972857"/>
            <a:ext cx="2694357" cy="110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A87CCC1B-EB5C-A231-14C0-76E1BE2DF0AF}"/>
              </a:ext>
            </a:extLst>
          </p:cNvPr>
          <p:cNvSpPr/>
          <p:nvPr/>
        </p:nvSpPr>
        <p:spPr>
          <a:xfrm>
            <a:off x="9500307" y="4518284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EB16CA-A43D-130C-15F3-3AD14C2052E4}"/>
              </a:ext>
            </a:extLst>
          </p:cNvPr>
          <p:cNvSpPr/>
          <p:nvPr/>
        </p:nvSpPr>
        <p:spPr>
          <a:xfrm>
            <a:off x="10054913" y="451180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3, 2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16A13A5-5DFE-1E25-6B81-EB8D34C91C2D}"/>
              </a:ext>
            </a:extLst>
          </p:cNvPr>
          <p:cNvCxnSpPr/>
          <p:nvPr/>
        </p:nvCxnSpPr>
        <p:spPr>
          <a:xfrm>
            <a:off x="8940733" y="500917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eft Brace 74">
            <a:extLst>
              <a:ext uri="{FF2B5EF4-FFF2-40B4-BE49-F238E27FC236}">
                <a16:creationId xmlns:a16="http://schemas.microsoft.com/office/drawing/2014/main" id="{EEF42789-6730-74EB-3C6F-6FCFD24EC2FB}"/>
              </a:ext>
            </a:extLst>
          </p:cNvPr>
          <p:cNvSpPr/>
          <p:nvPr/>
        </p:nvSpPr>
        <p:spPr>
          <a:xfrm rot="5400000">
            <a:off x="6351690" y="3306137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DBAD36B-441D-2B2F-4679-390EABC18B8C}"/>
              </a:ext>
            </a:extLst>
          </p:cNvPr>
          <p:cNvSpPr/>
          <p:nvPr/>
        </p:nvSpPr>
        <p:spPr>
          <a:xfrm>
            <a:off x="7528929" y="432277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E2E89F0-5E4F-9A22-9451-63845A2A8A74}"/>
              </a:ext>
            </a:extLst>
          </p:cNvPr>
          <p:cNvSpPr/>
          <p:nvPr/>
        </p:nvSpPr>
        <p:spPr>
          <a:xfrm>
            <a:off x="8231698" y="4328723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D2DA6AA-8DB7-850E-571C-390FDF9EE1DF}"/>
              </a:ext>
            </a:extLst>
          </p:cNvPr>
          <p:cNvSpPr/>
          <p:nvPr/>
        </p:nvSpPr>
        <p:spPr>
          <a:xfrm>
            <a:off x="8866256" y="451697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EFC9D15-AC8A-A464-EDC7-9267EF6BABC1}"/>
              </a:ext>
            </a:extLst>
          </p:cNvPr>
          <p:cNvCxnSpPr>
            <a:cxnSpLocks/>
            <a:endCxn id="68" idx="1"/>
          </p:cNvCxnSpPr>
          <p:nvPr/>
        </p:nvCxnSpPr>
        <p:spPr>
          <a:xfrm rot="16200000" flipH="1">
            <a:off x="4465171" y="3910262"/>
            <a:ext cx="1848982" cy="36180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A2C5D16-5808-DC77-1BA0-819381941BD5}"/>
              </a:ext>
            </a:extLst>
          </p:cNvPr>
          <p:cNvCxnSpPr>
            <a:cxnSpLocks/>
            <a:stCxn id="73" idx="3"/>
            <a:endCxn id="81" idx="0"/>
          </p:cNvCxnSpPr>
          <p:nvPr/>
        </p:nvCxnSpPr>
        <p:spPr>
          <a:xfrm>
            <a:off x="10562912" y="4983952"/>
            <a:ext cx="233719" cy="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6E03AA4-0E78-FAB6-B0F9-8A6DFD58BBFB}"/>
              </a:ext>
            </a:extLst>
          </p:cNvPr>
          <p:cNvCxnSpPr>
            <a:cxnSpLocks/>
            <a:stCxn id="81" idx="2"/>
            <a:endCxn id="54" idx="1"/>
          </p:cNvCxnSpPr>
          <p:nvPr/>
        </p:nvCxnSpPr>
        <p:spPr>
          <a:xfrm flipV="1">
            <a:off x="11188481" y="4981095"/>
            <a:ext cx="459292" cy="4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E99D2ABB-AABC-1CF8-734E-9290EBC4C1E4}"/>
              </a:ext>
            </a:extLst>
          </p:cNvPr>
          <p:cNvSpPr txBox="1"/>
          <p:nvPr/>
        </p:nvSpPr>
        <p:spPr>
          <a:xfrm>
            <a:off x="6377826" y="3607161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2" name="Elbow Connector 130">
            <a:extLst>
              <a:ext uri="{FF2B5EF4-FFF2-40B4-BE49-F238E27FC236}">
                <a16:creationId xmlns:a16="http://schemas.microsoft.com/office/drawing/2014/main" id="{6A7AA616-E4C2-0BA9-802B-9EFD58F11A9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1737" y="-3834936"/>
            <a:ext cx="2747095" cy="10971583"/>
          </a:xfrm>
          <a:prstGeom prst="bentConnector3">
            <a:avLst>
              <a:gd name="adj1" fmla="val -116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111">
            <a:extLst>
              <a:ext uri="{FF2B5EF4-FFF2-40B4-BE49-F238E27FC236}">
                <a16:creationId xmlns:a16="http://schemas.microsoft.com/office/drawing/2014/main" id="{A36065B7-DC59-ECEA-0B53-7FE2536CBDE5}"/>
              </a:ext>
            </a:extLst>
          </p:cNvPr>
          <p:cNvCxnSpPr>
            <a:cxnSpLocks/>
            <a:stCxn id="57" idx="0"/>
            <a:endCxn id="34" idx="0"/>
          </p:cNvCxnSpPr>
          <p:nvPr/>
        </p:nvCxnSpPr>
        <p:spPr>
          <a:xfrm>
            <a:off x="2318207" y="601793"/>
            <a:ext cx="9036964" cy="427467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87E0D-0D4C-8AA1-E16E-3479284E1A9F}"/>
              </a:ext>
            </a:extLst>
          </p:cNvPr>
          <p:cNvCxnSpPr>
            <a:cxnSpLocks/>
            <a:stCxn id="62" idx="3"/>
            <a:endCxn id="53" idx="2"/>
          </p:cNvCxnSpPr>
          <p:nvPr/>
        </p:nvCxnSpPr>
        <p:spPr>
          <a:xfrm flipH="1" flipV="1">
            <a:off x="11896271" y="2437835"/>
            <a:ext cx="2219" cy="2965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Or 15">
            <a:extLst>
              <a:ext uri="{FF2B5EF4-FFF2-40B4-BE49-F238E27FC236}">
                <a16:creationId xmlns:a16="http://schemas.microsoft.com/office/drawing/2014/main" id="{1CA32875-6929-D08C-6FA8-847928CE23F2}"/>
              </a:ext>
            </a:extLst>
          </p:cNvPr>
          <p:cNvSpPr/>
          <p:nvPr/>
        </p:nvSpPr>
        <p:spPr>
          <a:xfrm>
            <a:off x="11379237" y="3083397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690BD5-B600-0F4F-2C9C-8B3DC22AF303}"/>
              </a:ext>
            </a:extLst>
          </p:cNvPr>
          <p:cNvCxnSpPr>
            <a:cxnSpLocks/>
          </p:cNvCxnSpPr>
          <p:nvPr/>
        </p:nvCxnSpPr>
        <p:spPr>
          <a:xfrm flipV="1">
            <a:off x="11260430" y="3181263"/>
            <a:ext cx="129967" cy="2075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7C2845-E49A-8CC9-4095-03ED39386BD3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11562917" y="3184371"/>
            <a:ext cx="147834" cy="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Or 33">
            <a:extLst>
              <a:ext uri="{FF2B5EF4-FFF2-40B4-BE49-F238E27FC236}">
                <a16:creationId xmlns:a16="http://schemas.microsoft.com/office/drawing/2014/main" id="{AF98DC68-93EE-E650-A8A1-B5C6198A5E11}"/>
              </a:ext>
            </a:extLst>
          </p:cNvPr>
          <p:cNvSpPr/>
          <p:nvPr/>
        </p:nvSpPr>
        <p:spPr>
          <a:xfrm>
            <a:off x="11263331" y="4876469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1868BE-D675-1119-1097-59539846FEDD}"/>
              </a:ext>
            </a:extLst>
          </p:cNvPr>
          <p:cNvSpPr/>
          <p:nvPr/>
        </p:nvSpPr>
        <p:spPr>
          <a:xfrm>
            <a:off x="245498" y="195613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D29930-2567-D544-1D11-DEF89FDAA745}"/>
              </a:ext>
            </a:extLst>
          </p:cNvPr>
          <p:cNvSpPr/>
          <p:nvPr/>
        </p:nvSpPr>
        <p:spPr>
          <a:xfrm>
            <a:off x="1020468" y="195613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C5EC9B-387A-CC2E-A1B5-9C85EB1A34B4}"/>
              </a:ext>
            </a:extLst>
          </p:cNvPr>
          <p:cNvCxnSpPr/>
          <p:nvPr/>
        </p:nvCxnSpPr>
        <p:spPr>
          <a:xfrm>
            <a:off x="753495" y="233029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6D0AB-9702-79F8-FD66-719315A0EC82}"/>
              </a:ext>
            </a:extLst>
          </p:cNvPr>
          <p:cNvCxnSpPr>
            <a:cxnSpLocks/>
          </p:cNvCxnSpPr>
          <p:nvPr/>
        </p:nvCxnSpPr>
        <p:spPr>
          <a:xfrm>
            <a:off x="1515171" y="2330293"/>
            <a:ext cx="3946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16D534F-060A-8886-DE49-CBECC356D277}"/>
              </a:ext>
            </a:extLst>
          </p:cNvPr>
          <p:cNvSpPr/>
          <p:nvPr/>
        </p:nvSpPr>
        <p:spPr>
          <a:xfrm>
            <a:off x="247848" y="275065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C9146F-CC02-D490-1461-DEC37EF3EEF2}"/>
              </a:ext>
            </a:extLst>
          </p:cNvPr>
          <p:cNvSpPr/>
          <p:nvPr/>
        </p:nvSpPr>
        <p:spPr>
          <a:xfrm>
            <a:off x="247847" y="355030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BEDFC-066D-D1BA-8E59-6649DD5DC44D}"/>
              </a:ext>
            </a:extLst>
          </p:cNvPr>
          <p:cNvSpPr/>
          <p:nvPr/>
        </p:nvSpPr>
        <p:spPr>
          <a:xfrm>
            <a:off x="247847" y="437841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917A352-EE72-49A0-65B3-A8C29DB1A0C9}"/>
              </a:ext>
            </a:extLst>
          </p:cNvPr>
          <p:cNvCxnSpPr>
            <a:cxnSpLocks/>
          </p:cNvCxnSpPr>
          <p:nvPr/>
        </p:nvCxnSpPr>
        <p:spPr>
          <a:xfrm>
            <a:off x="755846" y="311706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7BE0680-D35E-C48D-36A0-F20E2A953F3C}"/>
              </a:ext>
            </a:extLst>
          </p:cNvPr>
          <p:cNvCxnSpPr>
            <a:cxnSpLocks/>
          </p:cNvCxnSpPr>
          <p:nvPr/>
        </p:nvCxnSpPr>
        <p:spPr>
          <a:xfrm>
            <a:off x="755846" y="394517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C170B1-7C04-9C63-E8D0-F73505A2E601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755846" y="472339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5959B66-8F96-0055-C9A0-0D0FAC011DD2}"/>
              </a:ext>
            </a:extLst>
          </p:cNvPr>
          <p:cNvSpPr/>
          <p:nvPr/>
        </p:nvSpPr>
        <p:spPr>
          <a:xfrm>
            <a:off x="258416" y="520653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1812015-90DA-14C0-13DD-1A6024D75F24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766415" y="555150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BAD2210-6BF6-A167-9F00-8A7A5CB6F65B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1522860" y="3958534"/>
            <a:ext cx="3867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CA3F5F-D75B-26DB-D871-9A283C2D6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888194"/>
              </p:ext>
            </p:extLst>
          </p:nvPr>
        </p:nvGraphicFramePr>
        <p:xfrm>
          <a:off x="6742293" y="621952"/>
          <a:ext cx="4394201" cy="1343025"/>
        </p:xfrm>
        <a:graphic>
          <a:graphicData uri="http://schemas.openxmlformats.org/drawingml/2006/table">
            <a:tbl>
              <a:tblPr/>
              <a:tblGrid>
                <a:gridCol w="611367">
                  <a:extLst>
                    <a:ext uri="{9D8B030D-6E8A-4147-A177-3AD203B41FA5}">
                      <a16:colId xmlns:a16="http://schemas.microsoft.com/office/drawing/2014/main" val="3057793205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118385781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47083864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96774282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92636102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579904476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0541007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Headblock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Backbone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589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8852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757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570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29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2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1428"/>
                  </a:ext>
                </a:extLst>
              </a:tr>
            </a:tbl>
          </a:graphicData>
        </a:graphic>
      </p:graphicFrame>
      <p:sp>
        <p:nvSpPr>
          <p:cNvPr id="79" name="Rectangle 78">
            <a:extLst>
              <a:ext uri="{FF2B5EF4-FFF2-40B4-BE49-F238E27FC236}">
                <a16:creationId xmlns:a16="http://schemas.microsoft.com/office/drawing/2014/main" id="{8DE850D2-5E98-C064-DC9C-1ECED77DB815}"/>
              </a:ext>
            </a:extLst>
          </p:cNvPr>
          <p:cNvSpPr/>
          <p:nvPr/>
        </p:nvSpPr>
        <p:spPr>
          <a:xfrm>
            <a:off x="1023012" y="273308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8EF666-66CC-AFCE-90EA-3EB11AFA2459}"/>
              </a:ext>
            </a:extLst>
          </p:cNvPr>
          <p:cNvSpPr/>
          <p:nvPr/>
        </p:nvSpPr>
        <p:spPr>
          <a:xfrm>
            <a:off x="1014861" y="361356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5D046F5-386C-FCDA-5FAB-4307A954768D}"/>
              </a:ext>
            </a:extLst>
          </p:cNvPr>
          <p:cNvSpPr/>
          <p:nvPr/>
        </p:nvSpPr>
        <p:spPr>
          <a:xfrm>
            <a:off x="1005779" y="439577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E377E8A-7356-10F9-F761-749C7369547B}"/>
              </a:ext>
            </a:extLst>
          </p:cNvPr>
          <p:cNvSpPr/>
          <p:nvPr/>
        </p:nvSpPr>
        <p:spPr>
          <a:xfrm>
            <a:off x="1014861" y="5241103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8A2B38D9-751A-AA96-F6B4-A9EB76E6AFD4}"/>
              </a:ext>
            </a:extLst>
          </p:cNvPr>
          <p:cNvCxnSpPr>
            <a:cxnSpLocks/>
          </p:cNvCxnSpPr>
          <p:nvPr/>
        </p:nvCxnSpPr>
        <p:spPr>
          <a:xfrm>
            <a:off x="1490787" y="4710925"/>
            <a:ext cx="41031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75B1311-53EA-7CAC-0E56-F6D9EA4C53FF}"/>
              </a:ext>
            </a:extLst>
          </p:cNvPr>
          <p:cNvCxnSpPr>
            <a:cxnSpLocks/>
          </p:cNvCxnSpPr>
          <p:nvPr/>
        </p:nvCxnSpPr>
        <p:spPr>
          <a:xfrm>
            <a:off x="1516502" y="3090408"/>
            <a:ext cx="384600" cy="3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3C3DA3E-C8BF-4FE7-A720-DA2F623D2A3B}"/>
              </a:ext>
            </a:extLst>
          </p:cNvPr>
          <p:cNvGrpSpPr/>
          <p:nvPr/>
        </p:nvGrpSpPr>
        <p:grpSpPr>
          <a:xfrm>
            <a:off x="1889265" y="5124933"/>
            <a:ext cx="3852043" cy="1701339"/>
            <a:chOff x="1889265" y="5124933"/>
            <a:chExt cx="3852043" cy="170133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1889265" y="5897818"/>
              <a:ext cx="217583" cy="59284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3324821" y="5767443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50" dirty="0">
                  <a:solidFill>
                    <a:schemeClr val="tx1"/>
                  </a:solidFill>
                </a:rPr>
                <a:t>+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2403459" y="5767443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93" idx="3"/>
              <a:endCxn id="92" idx="1"/>
            </p:cNvCxnSpPr>
            <p:nvPr/>
          </p:nvCxnSpPr>
          <p:spPr>
            <a:xfrm>
              <a:off x="2743076" y="6193304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92" idx="3"/>
              <a:endCxn id="171" idx="2"/>
            </p:cNvCxnSpPr>
            <p:nvPr/>
          </p:nvCxnSpPr>
          <p:spPr>
            <a:xfrm flipV="1">
              <a:off x="3652306" y="6189861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3783724" y="5712021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3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4211044" y="5712021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3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2890048" y="5813328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chemeClr val="tx1"/>
                  </a:solidFill>
                </a:rPr>
                <a:t>PReLU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2276008" y="5124933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2954850" y="5243581"/>
              <a:ext cx="14304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Back Bone Block </a:t>
              </a:r>
              <a:r>
                <a:rPr lang="en-US" sz="9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5499732" y="5905443"/>
              <a:ext cx="241576" cy="57263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91" idx="3"/>
              <a:endCxn id="93" idx="1"/>
            </p:cNvCxnSpPr>
            <p:nvPr/>
          </p:nvCxnSpPr>
          <p:spPr>
            <a:xfrm flipV="1">
              <a:off x="2106848" y="6193304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or: Elbow 168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91" idx="0"/>
              <a:endCxn id="171" idx="0"/>
            </p:cNvCxnSpPr>
            <p:nvPr/>
          </p:nvCxnSpPr>
          <p:spPr>
            <a:xfrm rot="16200000" flipH="1">
              <a:off x="3539736" y="4356138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lowchart: Or 170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5172328" y="6085235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0" name="Straight Arrow Connector 179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171" idx="6"/>
              <a:endCxn id="102" idx="1"/>
            </p:cNvCxnSpPr>
            <p:nvPr/>
          </p:nvCxnSpPr>
          <p:spPr>
            <a:xfrm>
              <a:off x="5365340" y="6189861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4664332" y="5798033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882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9E2CD5-03E2-49D8-B92A-CF63423951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6EE3AF-2A95-4B0D-A3F2-49C0AA851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D56E420-F7A0-49B9-A121-865B8245583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267</Words>
  <Application>Microsoft Office PowerPoint</Application>
  <PresentationFormat>Widescreen</PresentationFormat>
  <Paragraphs>94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Yun Li</dc:creator>
  <cp:lastModifiedBy>Dmytro Rusanovskyy</cp:lastModifiedBy>
  <cp:revision>5</cp:revision>
  <dcterms:created xsi:type="dcterms:W3CDTF">2023-07-13T12:25:22Z</dcterms:created>
  <dcterms:modified xsi:type="dcterms:W3CDTF">2023-07-14T07:16:41Z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