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3">
  <p:sldMasterIdLst>
    <p:sldMasterId id="2147483648" r:id="rId1"/>
  </p:sldMasterIdLst>
  <p:notesMasterIdLst>
    <p:notesMasterId r:id="rId7"/>
  </p:notesMasterIdLst>
  <p:sldIdLst>
    <p:sldId id="405" r:id="rId2"/>
    <p:sldId id="406" r:id="rId3"/>
    <p:sldId id="401" r:id="rId4"/>
    <p:sldId id="383" r:id="rId5"/>
    <p:sldId id="385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45D76D-9760-4DA7-B119-7D4870251002}" v="3" dt="2023-07-12T10:54:55.974"/>
    <p1510:client id="{54613A22-503F-4293-A65C-270DD152F413}" v="9" dt="2023-07-12T08:10:41.944"/>
    <p1510:client id="{97B9F3D4-0FA7-4F2C-A8CA-F61208F9712D}" v="41" dt="2023-07-11T15:31:58.75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21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756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ierre Andrivon" userId="e73556c6-784d-4bd8-8d2c-1a34e2bd3604" providerId="ADAL" clId="{54613A22-503F-4293-A65C-270DD152F413}"/>
    <pc:docChg chg="undo custSel addSld delSld modSld sldOrd">
      <pc:chgData name="Pierre Andrivon" userId="e73556c6-784d-4bd8-8d2c-1a34e2bd3604" providerId="ADAL" clId="{54613A22-503F-4293-A65C-270DD152F413}" dt="2023-07-12T10:18:53.198" v="725" actId="20577"/>
      <pc:docMkLst>
        <pc:docMk/>
      </pc:docMkLst>
      <pc:sldChg chg="addSp delSp modSp mod">
        <pc:chgData name="Pierre Andrivon" userId="e73556c6-784d-4bd8-8d2c-1a34e2bd3604" providerId="ADAL" clId="{54613A22-503F-4293-A65C-270DD152F413}" dt="2023-07-12T09:12:11.531" v="380" actId="20577"/>
        <pc:sldMkLst>
          <pc:docMk/>
          <pc:sldMk cId="111576674" sldId="383"/>
        </pc:sldMkLst>
        <pc:graphicFrameChg chg="add mod modGraphic">
          <ac:chgData name="Pierre Andrivon" userId="e73556c6-784d-4bd8-8d2c-1a34e2bd3604" providerId="ADAL" clId="{54613A22-503F-4293-A65C-270DD152F413}" dt="2023-07-12T09:12:11.531" v="380" actId="20577"/>
          <ac:graphicFrameMkLst>
            <pc:docMk/>
            <pc:sldMk cId="111576674" sldId="383"/>
            <ac:graphicFrameMk id="5" creationId="{242E1D0A-0311-CA43-2ED9-E75B9E2EF84E}"/>
          </ac:graphicFrameMkLst>
        </pc:graphicFrameChg>
        <pc:picChg chg="del">
          <ac:chgData name="Pierre Andrivon" userId="e73556c6-784d-4bd8-8d2c-1a34e2bd3604" providerId="ADAL" clId="{54613A22-503F-4293-A65C-270DD152F413}" dt="2023-07-12T06:39:31.028" v="20" actId="478"/>
          <ac:picMkLst>
            <pc:docMk/>
            <pc:sldMk cId="111576674" sldId="383"/>
            <ac:picMk id="7" creationId="{F1C7B30F-73C8-0929-12C6-8E3C89542676}"/>
          </ac:picMkLst>
        </pc:picChg>
      </pc:sldChg>
      <pc:sldChg chg="modSp mod">
        <pc:chgData name="Pierre Andrivon" userId="e73556c6-784d-4bd8-8d2c-1a34e2bd3604" providerId="ADAL" clId="{54613A22-503F-4293-A65C-270DD152F413}" dt="2023-07-12T09:21:33.446" v="446" actId="20577"/>
        <pc:sldMkLst>
          <pc:docMk/>
          <pc:sldMk cId="965580512" sldId="385"/>
        </pc:sldMkLst>
        <pc:spChg chg="mod">
          <ac:chgData name="Pierre Andrivon" userId="e73556c6-784d-4bd8-8d2c-1a34e2bd3604" providerId="ADAL" clId="{54613A22-503F-4293-A65C-270DD152F413}" dt="2023-07-12T09:21:33.446" v="446" actId="20577"/>
          <ac:spMkLst>
            <pc:docMk/>
            <pc:sldMk cId="965580512" sldId="385"/>
            <ac:spMk id="3" creationId="{0111637F-2AEF-40DC-9501-15B34840B44A}"/>
          </ac:spMkLst>
        </pc:spChg>
      </pc:sldChg>
      <pc:sldChg chg="modSp mod">
        <pc:chgData name="Pierre Andrivon" userId="e73556c6-784d-4bd8-8d2c-1a34e2bd3604" providerId="ADAL" clId="{54613A22-503F-4293-A65C-270DD152F413}" dt="2023-07-12T10:18:53.198" v="725" actId="20577"/>
        <pc:sldMkLst>
          <pc:docMk/>
          <pc:sldMk cId="1207384990" sldId="401"/>
        </pc:sldMkLst>
        <pc:spChg chg="mod">
          <ac:chgData name="Pierre Andrivon" userId="e73556c6-784d-4bd8-8d2c-1a34e2bd3604" providerId="ADAL" clId="{54613A22-503F-4293-A65C-270DD152F413}" dt="2023-07-12T10:18:53.198" v="725" actId="20577"/>
          <ac:spMkLst>
            <pc:docMk/>
            <pc:sldMk cId="1207384990" sldId="401"/>
            <ac:spMk id="8" creationId="{E07F1DA6-26C7-57AA-0553-C2AF6ABE11C6}"/>
          </ac:spMkLst>
        </pc:spChg>
      </pc:sldChg>
      <pc:sldChg chg="add del">
        <pc:chgData name="Pierre Andrivon" userId="e73556c6-784d-4bd8-8d2c-1a34e2bd3604" providerId="ADAL" clId="{54613A22-503F-4293-A65C-270DD152F413}" dt="2023-07-12T08:11:15.411" v="223" actId="47"/>
        <pc:sldMkLst>
          <pc:docMk/>
          <pc:sldMk cId="418154629" sldId="402"/>
        </pc:sldMkLst>
      </pc:sldChg>
      <pc:sldChg chg="addSp modSp add mod">
        <pc:chgData name="Pierre Andrivon" userId="e73556c6-784d-4bd8-8d2c-1a34e2bd3604" providerId="ADAL" clId="{54613A22-503F-4293-A65C-270DD152F413}" dt="2023-07-12T08:16:11.632" v="253" actId="20577"/>
        <pc:sldMkLst>
          <pc:docMk/>
          <pc:sldMk cId="3749206749" sldId="403"/>
        </pc:sldMkLst>
        <pc:spChg chg="mod">
          <ac:chgData name="Pierre Andrivon" userId="e73556c6-784d-4bd8-8d2c-1a34e2bd3604" providerId="ADAL" clId="{54613A22-503F-4293-A65C-270DD152F413}" dt="2023-07-12T08:11:25.108" v="244" actId="20577"/>
          <ac:spMkLst>
            <pc:docMk/>
            <pc:sldMk cId="3749206749" sldId="403"/>
            <ac:spMk id="2" creationId="{BD8D8BA5-969A-4E34-A4DA-66CA2855404E}"/>
          </ac:spMkLst>
        </pc:spChg>
        <pc:spChg chg="mod">
          <ac:chgData name="Pierre Andrivon" userId="e73556c6-784d-4bd8-8d2c-1a34e2bd3604" providerId="ADAL" clId="{54613A22-503F-4293-A65C-270DD152F413}" dt="2023-07-12T08:16:11.632" v="253" actId="20577"/>
          <ac:spMkLst>
            <pc:docMk/>
            <pc:sldMk cId="3749206749" sldId="403"/>
            <ac:spMk id="8" creationId="{E07F1DA6-26C7-57AA-0553-C2AF6ABE11C6}"/>
          </ac:spMkLst>
        </pc:spChg>
        <pc:picChg chg="add mod modCrop">
          <ac:chgData name="Pierre Andrivon" userId="e73556c6-784d-4bd8-8d2c-1a34e2bd3604" providerId="ADAL" clId="{54613A22-503F-4293-A65C-270DD152F413}" dt="2023-07-12T08:12:34.602" v="249" actId="1076"/>
          <ac:picMkLst>
            <pc:docMk/>
            <pc:sldMk cId="3749206749" sldId="403"/>
            <ac:picMk id="3" creationId="{0C3CB224-BF86-C6E7-4B85-80336178A4B6}"/>
          </ac:picMkLst>
        </pc:picChg>
      </pc:sldChg>
      <pc:sldChg chg="add">
        <pc:chgData name="Pierre Andrivon" userId="e73556c6-784d-4bd8-8d2c-1a34e2bd3604" providerId="ADAL" clId="{54613A22-503F-4293-A65C-270DD152F413}" dt="2023-07-12T08:17:45.918" v="254"/>
        <pc:sldMkLst>
          <pc:docMk/>
          <pc:sldMk cId="3470103921" sldId="404"/>
        </pc:sldMkLst>
      </pc:sldChg>
      <pc:sldChg chg="modSp add mod ord">
        <pc:chgData name="Pierre Andrivon" userId="e73556c6-784d-4bd8-8d2c-1a34e2bd3604" providerId="ADAL" clId="{54613A22-503F-4293-A65C-270DD152F413}" dt="2023-07-12T10:18:37.844" v="724" actId="20577"/>
        <pc:sldMkLst>
          <pc:docMk/>
          <pc:sldMk cId="1007455304" sldId="405"/>
        </pc:sldMkLst>
        <pc:spChg chg="mod">
          <ac:chgData name="Pierre Andrivon" userId="e73556c6-784d-4bd8-8d2c-1a34e2bd3604" providerId="ADAL" clId="{54613A22-503F-4293-A65C-270DD152F413}" dt="2023-07-12T09:49:28.326" v="478" actId="20577"/>
          <ac:spMkLst>
            <pc:docMk/>
            <pc:sldMk cId="1007455304" sldId="405"/>
            <ac:spMk id="2" creationId="{BD8D8BA5-969A-4E34-A4DA-66CA2855404E}"/>
          </ac:spMkLst>
        </pc:spChg>
        <pc:spChg chg="mod">
          <ac:chgData name="Pierre Andrivon" userId="e73556c6-784d-4bd8-8d2c-1a34e2bd3604" providerId="ADAL" clId="{54613A22-503F-4293-A65C-270DD152F413}" dt="2023-07-12T10:18:37.844" v="724" actId="20577"/>
          <ac:spMkLst>
            <pc:docMk/>
            <pc:sldMk cId="1007455304" sldId="405"/>
            <ac:spMk id="8" creationId="{E07F1DA6-26C7-57AA-0553-C2AF6ABE11C6}"/>
          </ac:spMkLst>
        </pc:spChg>
      </pc:sldChg>
    </pc:docChg>
  </pc:docChgLst>
  <pc:docChgLst>
    <pc:chgData name="Pierre Andrivon" userId="e73556c6-784d-4bd8-8d2c-1a34e2bd3604" providerId="ADAL" clId="{97B9F3D4-0FA7-4F2C-A8CA-F61208F9712D}"/>
    <pc:docChg chg="undo custSel delSld modSld">
      <pc:chgData name="Pierre Andrivon" userId="e73556c6-784d-4bd8-8d2c-1a34e2bd3604" providerId="ADAL" clId="{97B9F3D4-0FA7-4F2C-A8CA-F61208F9712D}" dt="2023-07-11T16:03:15.247" v="305" actId="1076"/>
      <pc:docMkLst>
        <pc:docMk/>
      </pc:docMkLst>
      <pc:sldChg chg="addSp delSp modSp mod">
        <pc:chgData name="Pierre Andrivon" userId="e73556c6-784d-4bd8-8d2c-1a34e2bd3604" providerId="ADAL" clId="{97B9F3D4-0FA7-4F2C-A8CA-F61208F9712D}" dt="2023-07-11T16:03:15.247" v="305" actId="1076"/>
        <pc:sldMkLst>
          <pc:docMk/>
          <pc:sldMk cId="111576674" sldId="383"/>
        </pc:sldMkLst>
        <pc:spChg chg="mod">
          <ac:chgData name="Pierre Andrivon" userId="e73556c6-784d-4bd8-8d2c-1a34e2bd3604" providerId="ADAL" clId="{97B9F3D4-0FA7-4F2C-A8CA-F61208F9712D}" dt="2023-07-11T08:29:40.128" v="33" actId="6549"/>
          <ac:spMkLst>
            <pc:docMk/>
            <pc:sldMk cId="111576674" sldId="383"/>
            <ac:spMk id="3" creationId="{0111637F-2AEF-40DC-9501-15B34840B44A}"/>
          </ac:spMkLst>
        </pc:spChg>
        <pc:picChg chg="del">
          <ac:chgData name="Pierre Andrivon" userId="e73556c6-784d-4bd8-8d2c-1a34e2bd3604" providerId="ADAL" clId="{97B9F3D4-0FA7-4F2C-A8CA-F61208F9712D}" dt="2023-07-11T08:29:36.140" v="32" actId="478"/>
          <ac:picMkLst>
            <pc:docMk/>
            <pc:sldMk cId="111576674" sldId="383"/>
            <ac:picMk id="7" creationId="{11BEE622-6D8F-C8CC-7349-BC88F875C2F6}"/>
          </ac:picMkLst>
        </pc:picChg>
        <pc:picChg chg="add mod">
          <ac:chgData name="Pierre Andrivon" userId="e73556c6-784d-4bd8-8d2c-1a34e2bd3604" providerId="ADAL" clId="{97B9F3D4-0FA7-4F2C-A8CA-F61208F9712D}" dt="2023-07-11T16:03:15.247" v="305" actId="1076"/>
          <ac:picMkLst>
            <pc:docMk/>
            <pc:sldMk cId="111576674" sldId="383"/>
            <ac:picMk id="7" creationId="{F1C7B30F-73C8-0929-12C6-8E3C89542676}"/>
          </ac:picMkLst>
        </pc:picChg>
        <pc:picChg chg="del mod">
          <ac:chgData name="Pierre Andrivon" userId="e73556c6-784d-4bd8-8d2c-1a34e2bd3604" providerId="ADAL" clId="{97B9F3D4-0FA7-4F2C-A8CA-F61208F9712D}" dt="2023-07-11T16:01:08.231" v="302" actId="478"/>
          <ac:picMkLst>
            <pc:docMk/>
            <pc:sldMk cId="111576674" sldId="383"/>
            <ac:picMk id="9" creationId="{572F3005-3431-BFA6-C5DA-AC33A50E472F}"/>
          </ac:picMkLst>
        </pc:picChg>
      </pc:sldChg>
      <pc:sldChg chg="modSp mod">
        <pc:chgData name="Pierre Andrivon" userId="e73556c6-784d-4bd8-8d2c-1a34e2bd3604" providerId="ADAL" clId="{97B9F3D4-0FA7-4F2C-A8CA-F61208F9712D}" dt="2023-07-11T08:40:52.624" v="234" actId="20577"/>
        <pc:sldMkLst>
          <pc:docMk/>
          <pc:sldMk cId="965580512" sldId="385"/>
        </pc:sldMkLst>
        <pc:spChg chg="mod">
          <ac:chgData name="Pierre Andrivon" userId="e73556c6-784d-4bd8-8d2c-1a34e2bd3604" providerId="ADAL" clId="{97B9F3D4-0FA7-4F2C-A8CA-F61208F9712D}" dt="2023-07-11T08:40:52.624" v="234" actId="20577"/>
          <ac:spMkLst>
            <pc:docMk/>
            <pc:sldMk cId="965580512" sldId="385"/>
            <ac:spMk id="3" creationId="{0111637F-2AEF-40DC-9501-15B34840B44A}"/>
          </ac:spMkLst>
        </pc:spChg>
      </pc:sldChg>
      <pc:sldChg chg="delSp modSp mod">
        <pc:chgData name="Pierre Andrivon" userId="e73556c6-784d-4bd8-8d2c-1a34e2bd3604" providerId="ADAL" clId="{97B9F3D4-0FA7-4F2C-A8CA-F61208F9712D}" dt="2023-07-11T16:00:24.176" v="301" actId="20577"/>
        <pc:sldMkLst>
          <pc:docMk/>
          <pc:sldMk cId="1207384990" sldId="401"/>
        </pc:sldMkLst>
        <pc:spChg chg="del">
          <ac:chgData name="Pierre Andrivon" userId="e73556c6-784d-4bd8-8d2c-1a34e2bd3604" providerId="ADAL" clId="{97B9F3D4-0FA7-4F2C-A8CA-F61208F9712D}" dt="2023-07-11T08:27:35.257" v="9" actId="478"/>
          <ac:spMkLst>
            <pc:docMk/>
            <pc:sldMk cId="1207384990" sldId="401"/>
            <ac:spMk id="7" creationId="{BC72245F-6150-70D7-0428-F3FE7DA181C0}"/>
          </ac:spMkLst>
        </pc:spChg>
        <pc:spChg chg="mod">
          <ac:chgData name="Pierre Andrivon" userId="e73556c6-784d-4bd8-8d2c-1a34e2bd3604" providerId="ADAL" clId="{97B9F3D4-0FA7-4F2C-A8CA-F61208F9712D}" dt="2023-07-11T16:00:24.176" v="301" actId="20577"/>
          <ac:spMkLst>
            <pc:docMk/>
            <pc:sldMk cId="1207384990" sldId="401"/>
            <ac:spMk id="8" creationId="{E07F1DA6-26C7-57AA-0553-C2AF6ABE11C6}"/>
          </ac:spMkLst>
        </pc:spChg>
      </pc:sldChg>
      <pc:sldChg chg="del">
        <pc:chgData name="Pierre Andrivon" userId="e73556c6-784d-4bd8-8d2c-1a34e2bd3604" providerId="ADAL" clId="{97B9F3D4-0FA7-4F2C-A8CA-F61208F9712D}" dt="2023-07-11T08:29:26.815" v="30" actId="47"/>
        <pc:sldMkLst>
          <pc:docMk/>
          <pc:sldMk cId="2545081905" sldId="402"/>
        </pc:sldMkLst>
      </pc:sldChg>
    </pc:docChg>
  </pc:docChgLst>
  <pc:docChgLst>
    <pc:chgData name="Pierre Andrivon" userId="e73556c6-784d-4bd8-8d2c-1a34e2bd3604" providerId="ADAL" clId="{048A8D15-DCEB-4647-B760-995BBBE02F61}"/>
    <pc:docChg chg="custSel addSld delSld modSld sldOrd">
      <pc:chgData name="Pierre Andrivon" userId="e73556c6-784d-4bd8-8d2c-1a34e2bd3604" providerId="ADAL" clId="{048A8D15-DCEB-4647-B760-995BBBE02F61}" dt="2023-07-06T08:44:21.264" v="99" actId="20577"/>
      <pc:docMkLst>
        <pc:docMk/>
      </pc:docMkLst>
      <pc:sldChg chg="modSp mod">
        <pc:chgData name="Pierre Andrivon" userId="e73556c6-784d-4bd8-8d2c-1a34e2bd3604" providerId="ADAL" clId="{048A8D15-DCEB-4647-B760-995BBBE02F61}" dt="2023-07-06T08:37:29.765" v="53" actId="20577"/>
        <pc:sldMkLst>
          <pc:docMk/>
          <pc:sldMk cId="1128363743" sldId="285"/>
        </pc:sldMkLst>
        <pc:spChg chg="mod">
          <ac:chgData name="Pierre Andrivon" userId="e73556c6-784d-4bd8-8d2c-1a34e2bd3604" providerId="ADAL" clId="{048A8D15-DCEB-4647-B760-995BBBE02F61}" dt="2023-07-06T08:37:10.999" v="30" actId="20577"/>
          <ac:spMkLst>
            <pc:docMk/>
            <pc:sldMk cId="1128363743" sldId="285"/>
            <ac:spMk id="2" creationId="{A9060285-40C1-4653-85F9-C667C4F081DB}"/>
          </ac:spMkLst>
        </pc:spChg>
        <pc:spChg chg="mod">
          <ac:chgData name="Pierre Andrivon" userId="e73556c6-784d-4bd8-8d2c-1a34e2bd3604" providerId="ADAL" clId="{048A8D15-DCEB-4647-B760-995BBBE02F61}" dt="2023-07-06T08:37:29.765" v="53" actId="20577"/>
          <ac:spMkLst>
            <pc:docMk/>
            <pc:sldMk cId="1128363743" sldId="285"/>
            <ac:spMk id="3" creationId="{FFFB08A7-7AC0-4B20-A88E-F214CDF8FBD3}"/>
          </ac:spMkLst>
        </pc:spChg>
      </pc:sldChg>
      <pc:sldChg chg="modSp mod ord">
        <pc:chgData name="Pierre Andrivon" userId="e73556c6-784d-4bd8-8d2c-1a34e2bd3604" providerId="ADAL" clId="{048A8D15-DCEB-4647-B760-995BBBE02F61}" dt="2023-07-06T08:44:15.761" v="94" actId="20577"/>
        <pc:sldMkLst>
          <pc:docMk/>
          <pc:sldMk cId="111576674" sldId="383"/>
        </pc:sldMkLst>
        <pc:spChg chg="mod">
          <ac:chgData name="Pierre Andrivon" userId="e73556c6-784d-4bd8-8d2c-1a34e2bd3604" providerId="ADAL" clId="{048A8D15-DCEB-4647-B760-995BBBE02F61}" dt="2023-07-06T08:38:40.880" v="67" actId="20577"/>
          <ac:spMkLst>
            <pc:docMk/>
            <pc:sldMk cId="111576674" sldId="383"/>
            <ac:spMk id="3" creationId="{0111637F-2AEF-40DC-9501-15B34840B44A}"/>
          </ac:spMkLst>
        </pc:spChg>
        <pc:spChg chg="mod">
          <ac:chgData name="Pierre Andrivon" userId="e73556c6-784d-4bd8-8d2c-1a34e2bd3604" providerId="ADAL" clId="{048A8D15-DCEB-4647-B760-995BBBE02F61}" dt="2023-07-06T08:44:15.761" v="94" actId="20577"/>
          <ac:spMkLst>
            <pc:docMk/>
            <pc:sldMk cId="111576674" sldId="383"/>
            <ac:spMk id="4" creationId="{8F7522DE-D44F-46BC-A087-D08B3AB388C1}"/>
          </ac:spMkLst>
        </pc:spChg>
      </pc:sldChg>
      <pc:sldChg chg="modSp mod">
        <pc:chgData name="Pierre Andrivon" userId="e73556c6-784d-4bd8-8d2c-1a34e2bd3604" providerId="ADAL" clId="{048A8D15-DCEB-4647-B760-995BBBE02F61}" dt="2023-07-06T08:44:21.264" v="99" actId="20577"/>
        <pc:sldMkLst>
          <pc:docMk/>
          <pc:sldMk cId="965580512" sldId="385"/>
        </pc:sldMkLst>
        <pc:spChg chg="mod">
          <ac:chgData name="Pierre Andrivon" userId="e73556c6-784d-4bd8-8d2c-1a34e2bd3604" providerId="ADAL" clId="{048A8D15-DCEB-4647-B760-995BBBE02F61}" dt="2023-07-06T08:38:30.079" v="65" actId="6549"/>
          <ac:spMkLst>
            <pc:docMk/>
            <pc:sldMk cId="965580512" sldId="385"/>
            <ac:spMk id="3" creationId="{0111637F-2AEF-40DC-9501-15B34840B44A}"/>
          </ac:spMkLst>
        </pc:spChg>
        <pc:spChg chg="mod">
          <ac:chgData name="Pierre Andrivon" userId="e73556c6-784d-4bd8-8d2c-1a34e2bd3604" providerId="ADAL" clId="{048A8D15-DCEB-4647-B760-995BBBE02F61}" dt="2023-07-06T08:44:21.264" v="99" actId="20577"/>
          <ac:spMkLst>
            <pc:docMk/>
            <pc:sldMk cId="965580512" sldId="385"/>
            <ac:spMk id="4" creationId="{BFB10494-6C8A-452D-8E9A-2D7060738B48}"/>
          </ac:spMkLst>
        </pc:spChg>
      </pc:sldChg>
      <pc:sldChg chg="del">
        <pc:chgData name="Pierre Andrivon" userId="e73556c6-784d-4bd8-8d2c-1a34e2bd3604" providerId="ADAL" clId="{048A8D15-DCEB-4647-B760-995BBBE02F61}" dt="2023-07-06T08:43:40.348" v="88" actId="47"/>
        <pc:sldMkLst>
          <pc:docMk/>
          <pc:sldMk cId="3932233974" sldId="393"/>
        </pc:sldMkLst>
      </pc:sldChg>
      <pc:sldChg chg="del">
        <pc:chgData name="Pierre Andrivon" userId="e73556c6-784d-4bd8-8d2c-1a34e2bd3604" providerId="ADAL" clId="{048A8D15-DCEB-4647-B760-995BBBE02F61}" dt="2023-07-06T08:38:00.859" v="54" actId="47"/>
        <pc:sldMkLst>
          <pc:docMk/>
          <pc:sldMk cId="2616472869" sldId="394"/>
        </pc:sldMkLst>
      </pc:sldChg>
      <pc:sldChg chg="del">
        <pc:chgData name="Pierre Andrivon" userId="e73556c6-784d-4bd8-8d2c-1a34e2bd3604" providerId="ADAL" clId="{048A8D15-DCEB-4647-B760-995BBBE02F61}" dt="2023-07-06T08:38:45.153" v="68" actId="47"/>
        <pc:sldMkLst>
          <pc:docMk/>
          <pc:sldMk cId="835061175" sldId="400"/>
        </pc:sldMkLst>
      </pc:sldChg>
      <pc:sldChg chg="modSp mod">
        <pc:chgData name="Pierre Andrivon" userId="e73556c6-784d-4bd8-8d2c-1a34e2bd3604" providerId="ADAL" clId="{048A8D15-DCEB-4647-B760-995BBBE02F61}" dt="2023-07-06T08:43:21.985" v="87" actId="20577"/>
        <pc:sldMkLst>
          <pc:docMk/>
          <pc:sldMk cId="1207384990" sldId="401"/>
        </pc:sldMkLst>
        <pc:spChg chg="mod">
          <ac:chgData name="Pierre Andrivon" userId="e73556c6-784d-4bd8-8d2c-1a34e2bd3604" providerId="ADAL" clId="{048A8D15-DCEB-4647-B760-995BBBE02F61}" dt="2023-07-06T08:43:00.677" v="84" actId="20577"/>
          <ac:spMkLst>
            <pc:docMk/>
            <pc:sldMk cId="1207384990" sldId="401"/>
            <ac:spMk id="2" creationId="{BD8D8BA5-969A-4E34-A4DA-66CA2855404E}"/>
          </ac:spMkLst>
        </pc:spChg>
        <pc:spChg chg="mod">
          <ac:chgData name="Pierre Andrivon" userId="e73556c6-784d-4bd8-8d2c-1a34e2bd3604" providerId="ADAL" clId="{048A8D15-DCEB-4647-B760-995BBBE02F61}" dt="2023-07-06T08:38:08.345" v="62" actId="20577"/>
          <ac:spMkLst>
            <pc:docMk/>
            <pc:sldMk cId="1207384990" sldId="401"/>
            <ac:spMk id="5" creationId="{E37154FD-B8DB-4F01-988B-345C72974CB8}"/>
          </ac:spMkLst>
        </pc:spChg>
        <pc:spChg chg="mod">
          <ac:chgData name="Pierre Andrivon" userId="e73556c6-784d-4bd8-8d2c-1a34e2bd3604" providerId="ADAL" clId="{048A8D15-DCEB-4647-B760-995BBBE02F61}" dt="2023-07-06T08:43:21.985" v="87" actId="20577"/>
          <ac:spMkLst>
            <pc:docMk/>
            <pc:sldMk cId="1207384990" sldId="401"/>
            <ac:spMk id="8" creationId="{E07F1DA6-26C7-57AA-0553-C2AF6ABE11C6}"/>
          </ac:spMkLst>
        </pc:spChg>
      </pc:sldChg>
      <pc:sldChg chg="add del">
        <pc:chgData name="Pierre Andrivon" userId="e73556c6-784d-4bd8-8d2c-1a34e2bd3604" providerId="ADAL" clId="{048A8D15-DCEB-4647-B760-995BBBE02F61}" dt="2023-07-06T08:43:44.494" v="89" actId="47"/>
        <pc:sldMkLst>
          <pc:docMk/>
          <pc:sldMk cId="3947195356" sldId="402"/>
        </pc:sldMkLst>
      </pc:sldChg>
    </pc:docChg>
  </pc:docChgLst>
  <pc:docChgLst>
    <pc:chgData name="Pierre Andrivon" userId="e73556c6-784d-4bd8-8d2c-1a34e2bd3604" providerId="ADAL" clId="{6C272CF8-544A-416A-86B4-1A0B9B91E927}"/>
    <pc:docChg chg="undo custSel addSld delSld modSld">
      <pc:chgData name="Pierre Andrivon" userId="e73556c6-784d-4bd8-8d2c-1a34e2bd3604" providerId="ADAL" clId="{6C272CF8-544A-416A-86B4-1A0B9B91E927}" dt="2023-07-10T12:06:23.362" v="2234" actId="20577"/>
      <pc:docMkLst>
        <pc:docMk/>
      </pc:docMkLst>
      <pc:sldChg chg="addSp delSp modSp mod">
        <pc:chgData name="Pierre Andrivon" userId="e73556c6-784d-4bd8-8d2c-1a34e2bd3604" providerId="ADAL" clId="{6C272CF8-544A-416A-86B4-1A0B9B91E927}" dt="2023-07-10T12:06:23.362" v="2234" actId="20577"/>
        <pc:sldMkLst>
          <pc:docMk/>
          <pc:sldMk cId="111576674" sldId="383"/>
        </pc:sldMkLst>
        <pc:spChg chg="mod">
          <ac:chgData name="Pierre Andrivon" userId="e73556c6-784d-4bd8-8d2c-1a34e2bd3604" providerId="ADAL" clId="{6C272CF8-544A-416A-86B4-1A0B9B91E927}" dt="2023-07-07T19:42:15.478" v="1577" actId="1076"/>
          <ac:spMkLst>
            <pc:docMk/>
            <pc:sldMk cId="111576674" sldId="383"/>
            <ac:spMk id="2" creationId="{BD8D8BA5-969A-4E34-A4DA-66CA2855404E}"/>
          </ac:spMkLst>
        </pc:spChg>
        <pc:spChg chg="mod">
          <ac:chgData name="Pierre Andrivon" userId="e73556c6-784d-4bd8-8d2c-1a34e2bd3604" providerId="ADAL" clId="{6C272CF8-544A-416A-86B4-1A0B9B91E927}" dt="2023-07-10T12:06:23.362" v="2234" actId="20577"/>
          <ac:spMkLst>
            <pc:docMk/>
            <pc:sldMk cId="111576674" sldId="383"/>
            <ac:spMk id="3" creationId="{0111637F-2AEF-40DC-9501-15B34840B44A}"/>
          </ac:spMkLst>
        </pc:spChg>
        <pc:picChg chg="add mod">
          <ac:chgData name="Pierre Andrivon" userId="e73556c6-784d-4bd8-8d2c-1a34e2bd3604" providerId="ADAL" clId="{6C272CF8-544A-416A-86B4-1A0B9B91E927}" dt="2023-07-07T19:42:20.794" v="1604" actId="1076"/>
          <ac:picMkLst>
            <pc:docMk/>
            <pc:sldMk cId="111576674" sldId="383"/>
            <ac:picMk id="7" creationId="{11BEE622-6D8F-C8CC-7349-BC88F875C2F6}"/>
          </ac:picMkLst>
        </pc:picChg>
        <pc:picChg chg="add mod">
          <ac:chgData name="Pierre Andrivon" userId="e73556c6-784d-4bd8-8d2c-1a34e2bd3604" providerId="ADAL" clId="{6C272CF8-544A-416A-86B4-1A0B9B91E927}" dt="2023-07-07T19:42:24.040" v="1605" actId="1076"/>
          <ac:picMkLst>
            <pc:docMk/>
            <pc:sldMk cId="111576674" sldId="383"/>
            <ac:picMk id="9" creationId="{572F3005-3431-BFA6-C5DA-AC33A50E472F}"/>
          </ac:picMkLst>
        </pc:picChg>
        <pc:picChg chg="del">
          <ac:chgData name="Pierre Andrivon" userId="e73556c6-784d-4bd8-8d2c-1a34e2bd3604" providerId="ADAL" clId="{6C272CF8-544A-416A-86B4-1A0B9B91E927}" dt="2023-07-07T19:40:34.287" v="1528" actId="478"/>
          <ac:picMkLst>
            <pc:docMk/>
            <pc:sldMk cId="111576674" sldId="383"/>
            <ac:picMk id="22" creationId="{5D037342-5C4E-A974-10B2-2C5742D1F6A5}"/>
          </ac:picMkLst>
        </pc:picChg>
      </pc:sldChg>
      <pc:sldChg chg="modSp mod">
        <pc:chgData name="Pierre Andrivon" userId="e73556c6-784d-4bd8-8d2c-1a34e2bd3604" providerId="ADAL" clId="{6C272CF8-544A-416A-86B4-1A0B9B91E927}" dt="2023-07-10T12:05:52.905" v="2203" actId="20577"/>
        <pc:sldMkLst>
          <pc:docMk/>
          <pc:sldMk cId="965580512" sldId="385"/>
        </pc:sldMkLst>
        <pc:spChg chg="mod">
          <ac:chgData name="Pierre Andrivon" userId="e73556c6-784d-4bd8-8d2c-1a34e2bd3604" providerId="ADAL" clId="{6C272CF8-544A-416A-86B4-1A0B9B91E927}" dt="2023-07-07T19:48:48.007" v="2107" actId="1076"/>
          <ac:spMkLst>
            <pc:docMk/>
            <pc:sldMk cId="965580512" sldId="385"/>
            <ac:spMk id="2" creationId="{BD8D8BA5-969A-4E34-A4DA-66CA2855404E}"/>
          </ac:spMkLst>
        </pc:spChg>
        <pc:spChg chg="mod">
          <ac:chgData name="Pierre Andrivon" userId="e73556c6-784d-4bd8-8d2c-1a34e2bd3604" providerId="ADAL" clId="{6C272CF8-544A-416A-86B4-1A0B9B91E927}" dt="2023-07-10T12:05:52.905" v="2203" actId="20577"/>
          <ac:spMkLst>
            <pc:docMk/>
            <pc:sldMk cId="965580512" sldId="385"/>
            <ac:spMk id="3" creationId="{0111637F-2AEF-40DC-9501-15B34840B44A}"/>
          </ac:spMkLst>
        </pc:spChg>
      </pc:sldChg>
      <pc:sldChg chg="addSp delSp modSp mod">
        <pc:chgData name="Pierre Andrivon" userId="e73556c6-784d-4bd8-8d2c-1a34e2bd3604" providerId="ADAL" clId="{6C272CF8-544A-416A-86B4-1A0B9B91E927}" dt="2023-07-10T12:06:03.592" v="2209" actId="20577"/>
        <pc:sldMkLst>
          <pc:docMk/>
          <pc:sldMk cId="1207384990" sldId="401"/>
        </pc:sldMkLst>
        <pc:spChg chg="mod">
          <ac:chgData name="Pierre Andrivon" userId="e73556c6-784d-4bd8-8d2c-1a34e2bd3604" providerId="ADAL" clId="{6C272CF8-544A-416A-86B4-1A0B9B91E927}" dt="2023-07-07T16:46:09.787" v="584" actId="1076"/>
          <ac:spMkLst>
            <pc:docMk/>
            <pc:sldMk cId="1207384990" sldId="401"/>
            <ac:spMk id="2" creationId="{BD8D8BA5-969A-4E34-A4DA-66CA2855404E}"/>
          </ac:spMkLst>
        </pc:spChg>
        <pc:spChg chg="add mod">
          <ac:chgData name="Pierre Andrivon" userId="e73556c6-784d-4bd8-8d2c-1a34e2bd3604" providerId="ADAL" clId="{6C272CF8-544A-416A-86B4-1A0B9B91E927}" dt="2023-07-07T19:28:27.436" v="1106" actId="1076"/>
          <ac:spMkLst>
            <pc:docMk/>
            <pc:sldMk cId="1207384990" sldId="401"/>
            <ac:spMk id="7" creationId="{BC72245F-6150-70D7-0428-F3FE7DA181C0}"/>
          </ac:spMkLst>
        </pc:spChg>
        <pc:spChg chg="mod">
          <ac:chgData name="Pierre Andrivon" userId="e73556c6-784d-4bd8-8d2c-1a34e2bd3604" providerId="ADAL" clId="{6C272CF8-544A-416A-86B4-1A0B9B91E927}" dt="2023-07-10T12:06:03.592" v="2209" actId="20577"/>
          <ac:spMkLst>
            <pc:docMk/>
            <pc:sldMk cId="1207384990" sldId="401"/>
            <ac:spMk id="8" creationId="{E07F1DA6-26C7-57AA-0553-C2AF6ABE11C6}"/>
          </ac:spMkLst>
        </pc:spChg>
        <pc:picChg chg="add del">
          <ac:chgData name="Pierre Andrivon" userId="e73556c6-784d-4bd8-8d2c-1a34e2bd3604" providerId="ADAL" clId="{6C272CF8-544A-416A-86B4-1A0B9B91E927}" dt="2023-07-07T19:43:24.221" v="1690" actId="22"/>
          <ac:picMkLst>
            <pc:docMk/>
            <pc:sldMk cId="1207384990" sldId="401"/>
            <ac:picMk id="9" creationId="{A5052663-74C6-0CED-9DFD-75CA4B491B51}"/>
          </ac:picMkLst>
        </pc:picChg>
      </pc:sldChg>
      <pc:sldChg chg="modSp add mod">
        <pc:chgData name="Pierre Andrivon" userId="e73556c6-784d-4bd8-8d2c-1a34e2bd3604" providerId="ADAL" clId="{6C272CF8-544A-416A-86B4-1A0B9B91E927}" dt="2023-07-10T12:06:12.490" v="2221" actId="20577"/>
        <pc:sldMkLst>
          <pc:docMk/>
          <pc:sldMk cId="2545081905" sldId="402"/>
        </pc:sldMkLst>
        <pc:spChg chg="mod">
          <ac:chgData name="Pierre Andrivon" userId="e73556c6-784d-4bd8-8d2c-1a34e2bd3604" providerId="ADAL" clId="{6C272CF8-544A-416A-86B4-1A0B9B91E927}" dt="2023-07-10T12:06:12.490" v="2221" actId="20577"/>
          <ac:spMkLst>
            <pc:docMk/>
            <pc:sldMk cId="2545081905" sldId="402"/>
            <ac:spMk id="8" creationId="{E07F1DA6-26C7-57AA-0553-C2AF6ABE11C6}"/>
          </ac:spMkLst>
        </pc:spChg>
      </pc:sldChg>
      <pc:sldChg chg="modSp add del mod">
        <pc:chgData name="Pierre Andrivon" userId="e73556c6-784d-4bd8-8d2c-1a34e2bd3604" providerId="ADAL" clId="{6C272CF8-544A-416A-86B4-1A0B9B91E927}" dt="2023-07-07T16:40:11.234" v="528" actId="47"/>
        <pc:sldMkLst>
          <pc:docMk/>
          <pc:sldMk cId="3123541995" sldId="402"/>
        </pc:sldMkLst>
        <pc:spChg chg="mod">
          <ac:chgData name="Pierre Andrivon" userId="e73556c6-784d-4bd8-8d2c-1a34e2bd3604" providerId="ADAL" clId="{6C272CF8-544A-416A-86B4-1A0B9B91E927}" dt="2023-07-07T16:35:28.824" v="445" actId="20577"/>
          <ac:spMkLst>
            <pc:docMk/>
            <pc:sldMk cId="3123541995" sldId="402"/>
            <ac:spMk id="2" creationId="{BD8D8BA5-969A-4E34-A4DA-66CA2855404E}"/>
          </ac:spMkLst>
        </pc:spChg>
        <pc:spChg chg="mod">
          <ac:chgData name="Pierre Andrivon" userId="e73556c6-784d-4bd8-8d2c-1a34e2bd3604" providerId="ADAL" clId="{6C272CF8-544A-416A-86B4-1A0B9B91E927}" dt="2023-07-07T16:36:29.551" v="527" actId="403"/>
          <ac:spMkLst>
            <pc:docMk/>
            <pc:sldMk cId="3123541995" sldId="402"/>
            <ac:spMk id="8" creationId="{E07F1DA6-26C7-57AA-0553-C2AF6ABE11C6}"/>
          </ac:spMkLst>
        </pc:spChg>
      </pc:sldChg>
    </pc:docChg>
  </pc:docChgLst>
  <pc:docChgLst>
    <pc:chgData name="Pierre Andrivon" userId="e73556c6-784d-4bd8-8d2c-1a34e2bd3604" providerId="ADAL" clId="{0E45D76D-9760-4DA7-B119-7D4870251002}"/>
    <pc:docChg chg="custSel addSld delSld modSld delMainMaster modMainMaster">
      <pc:chgData name="Pierre Andrivon" userId="e73556c6-784d-4bd8-8d2c-1a34e2bd3604" providerId="ADAL" clId="{0E45D76D-9760-4DA7-B119-7D4870251002}" dt="2023-07-12T10:58:25.107" v="38" actId="2696"/>
      <pc:docMkLst>
        <pc:docMk/>
      </pc:docMkLst>
      <pc:sldChg chg="del">
        <pc:chgData name="Pierre Andrivon" userId="e73556c6-784d-4bd8-8d2c-1a34e2bd3604" providerId="ADAL" clId="{0E45D76D-9760-4DA7-B119-7D4870251002}" dt="2023-07-12T10:53:56.066" v="4" actId="47"/>
        <pc:sldMkLst>
          <pc:docMk/>
          <pc:sldMk cId="3291869652" sldId="282"/>
        </pc:sldMkLst>
      </pc:sldChg>
      <pc:sldChg chg="del">
        <pc:chgData name="Pierre Andrivon" userId="e73556c6-784d-4bd8-8d2c-1a34e2bd3604" providerId="ADAL" clId="{0E45D76D-9760-4DA7-B119-7D4870251002}" dt="2023-07-12T10:55:05.208" v="14" actId="47"/>
        <pc:sldMkLst>
          <pc:docMk/>
          <pc:sldMk cId="1128363743" sldId="285"/>
        </pc:sldMkLst>
      </pc:sldChg>
      <pc:sldChg chg="modSp mod">
        <pc:chgData name="Pierre Andrivon" userId="e73556c6-784d-4bd8-8d2c-1a34e2bd3604" providerId="ADAL" clId="{0E45D76D-9760-4DA7-B119-7D4870251002}" dt="2023-07-12T10:52:01.632" v="3" actId="6549"/>
        <pc:sldMkLst>
          <pc:docMk/>
          <pc:sldMk cId="111576674" sldId="383"/>
        </pc:sldMkLst>
        <pc:graphicFrameChg chg="modGraphic">
          <ac:chgData name="Pierre Andrivon" userId="e73556c6-784d-4bd8-8d2c-1a34e2bd3604" providerId="ADAL" clId="{0E45D76D-9760-4DA7-B119-7D4870251002}" dt="2023-07-12T10:52:01.632" v="3" actId="6549"/>
          <ac:graphicFrameMkLst>
            <pc:docMk/>
            <pc:sldMk cId="111576674" sldId="383"/>
            <ac:graphicFrameMk id="5" creationId="{242E1D0A-0311-CA43-2ED9-E75B9E2EF84E}"/>
          </ac:graphicFrameMkLst>
        </pc:graphicFrameChg>
      </pc:sldChg>
      <pc:sldChg chg="del">
        <pc:chgData name="Pierre Andrivon" userId="e73556c6-784d-4bd8-8d2c-1a34e2bd3604" providerId="ADAL" clId="{0E45D76D-9760-4DA7-B119-7D4870251002}" dt="2023-07-12T10:51:36.158" v="0" actId="47"/>
        <pc:sldMkLst>
          <pc:docMk/>
          <pc:sldMk cId="3749206749" sldId="403"/>
        </pc:sldMkLst>
      </pc:sldChg>
      <pc:sldChg chg="del">
        <pc:chgData name="Pierre Andrivon" userId="e73556c6-784d-4bd8-8d2c-1a34e2bd3604" providerId="ADAL" clId="{0E45D76D-9760-4DA7-B119-7D4870251002}" dt="2023-07-12T10:51:37.874" v="1" actId="47"/>
        <pc:sldMkLst>
          <pc:docMk/>
          <pc:sldMk cId="3470103921" sldId="404"/>
        </pc:sldMkLst>
      </pc:sldChg>
      <pc:sldChg chg="addSp delSp modSp mod">
        <pc:chgData name="Pierre Andrivon" userId="e73556c6-784d-4bd8-8d2c-1a34e2bd3604" providerId="ADAL" clId="{0E45D76D-9760-4DA7-B119-7D4870251002}" dt="2023-07-12T10:55:15.508" v="15" actId="478"/>
        <pc:sldMkLst>
          <pc:docMk/>
          <pc:sldMk cId="1007455304" sldId="405"/>
        </pc:sldMkLst>
        <pc:spChg chg="del">
          <ac:chgData name="Pierre Andrivon" userId="e73556c6-784d-4bd8-8d2c-1a34e2bd3604" providerId="ADAL" clId="{0E45D76D-9760-4DA7-B119-7D4870251002}" dt="2023-07-12T10:54:54.296" v="10" actId="478"/>
          <ac:spMkLst>
            <pc:docMk/>
            <pc:sldMk cId="1007455304" sldId="405"/>
            <ac:spMk id="2" creationId="{BD8D8BA5-969A-4E34-A4DA-66CA2855404E}"/>
          </ac:spMkLst>
        </pc:spChg>
        <pc:spChg chg="del">
          <ac:chgData name="Pierre Andrivon" userId="e73556c6-784d-4bd8-8d2c-1a34e2bd3604" providerId="ADAL" clId="{0E45D76D-9760-4DA7-B119-7D4870251002}" dt="2023-07-12T10:55:15.508" v="15" actId="478"/>
          <ac:spMkLst>
            <pc:docMk/>
            <pc:sldMk cId="1007455304" sldId="405"/>
            <ac:spMk id="6" creationId="{BF99BB08-8DD1-4478-89F3-A4B7547FB551}"/>
          </ac:spMkLst>
        </pc:spChg>
        <pc:spChg chg="add del mod">
          <ac:chgData name="Pierre Andrivon" userId="e73556c6-784d-4bd8-8d2c-1a34e2bd3604" providerId="ADAL" clId="{0E45D76D-9760-4DA7-B119-7D4870251002}" dt="2023-07-12T10:54:51.473" v="9" actId="478"/>
          <ac:spMkLst>
            <pc:docMk/>
            <pc:sldMk cId="1007455304" sldId="405"/>
            <ac:spMk id="7" creationId="{6603DAEF-382C-9AC4-E6F1-4DA94BC63BF7}"/>
          </ac:spMkLst>
        </pc:spChg>
        <pc:spChg chg="del">
          <ac:chgData name="Pierre Andrivon" userId="e73556c6-784d-4bd8-8d2c-1a34e2bd3604" providerId="ADAL" clId="{0E45D76D-9760-4DA7-B119-7D4870251002}" dt="2023-07-12T10:54:48.703" v="8" actId="478"/>
          <ac:spMkLst>
            <pc:docMk/>
            <pc:sldMk cId="1007455304" sldId="405"/>
            <ac:spMk id="8" creationId="{E07F1DA6-26C7-57AA-0553-C2AF6ABE11C6}"/>
          </ac:spMkLst>
        </pc:spChg>
        <pc:spChg chg="add del mod">
          <ac:chgData name="Pierre Andrivon" userId="e73556c6-784d-4bd8-8d2c-1a34e2bd3604" providerId="ADAL" clId="{0E45D76D-9760-4DA7-B119-7D4870251002}" dt="2023-07-12T10:54:59.259" v="12" actId="478"/>
          <ac:spMkLst>
            <pc:docMk/>
            <pc:sldMk cId="1007455304" sldId="405"/>
            <ac:spMk id="10" creationId="{C847B3CB-8B20-BF7E-6CA1-D579E1589D6C}"/>
          </ac:spMkLst>
        </pc:spChg>
        <pc:spChg chg="add mod">
          <ac:chgData name="Pierre Andrivon" userId="e73556c6-784d-4bd8-8d2c-1a34e2bd3604" providerId="ADAL" clId="{0E45D76D-9760-4DA7-B119-7D4870251002}" dt="2023-07-12T10:55:01.655" v="13" actId="5793"/>
          <ac:spMkLst>
            <pc:docMk/>
            <pc:sldMk cId="1007455304" sldId="405"/>
            <ac:spMk id="11" creationId="{862EF599-6B70-A495-7BDB-70C2DC62517F}"/>
          </ac:spMkLst>
        </pc:spChg>
        <pc:spChg chg="add mod">
          <ac:chgData name="Pierre Andrivon" userId="e73556c6-784d-4bd8-8d2c-1a34e2bd3604" providerId="ADAL" clId="{0E45D76D-9760-4DA7-B119-7D4870251002}" dt="2023-07-12T10:54:55.974" v="11"/>
          <ac:spMkLst>
            <pc:docMk/>
            <pc:sldMk cId="1007455304" sldId="405"/>
            <ac:spMk id="12" creationId="{4E03B355-C549-023B-2F34-AE4F3F540E57}"/>
          </ac:spMkLst>
        </pc:spChg>
        <pc:spChg chg="add mod">
          <ac:chgData name="Pierre Andrivon" userId="e73556c6-784d-4bd8-8d2c-1a34e2bd3604" providerId="ADAL" clId="{0E45D76D-9760-4DA7-B119-7D4870251002}" dt="2023-07-12T10:54:55.974" v="11"/>
          <ac:spMkLst>
            <pc:docMk/>
            <pc:sldMk cId="1007455304" sldId="405"/>
            <ac:spMk id="13" creationId="{1E7FAB3E-EF93-64B9-B647-2F4B58E13379}"/>
          </ac:spMkLst>
        </pc:spChg>
      </pc:sldChg>
      <pc:sldChg chg="add del">
        <pc:chgData name="Pierre Andrivon" userId="e73556c6-784d-4bd8-8d2c-1a34e2bd3604" providerId="ADAL" clId="{0E45D76D-9760-4DA7-B119-7D4870251002}" dt="2023-07-12T10:54:34.053" v="6" actId="47"/>
        <pc:sldMkLst>
          <pc:docMk/>
          <pc:sldMk cId="852940107" sldId="406"/>
        </pc:sldMkLst>
      </pc:sldChg>
      <pc:sldChg chg="add">
        <pc:chgData name="Pierre Andrivon" userId="e73556c6-784d-4bd8-8d2c-1a34e2bd3604" providerId="ADAL" clId="{0E45D76D-9760-4DA7-B119-7D4870251002}" dt="2023-07-12T10:54:37.290" v="7"/>
        <pc:sldMkLst>
          <pc:docMk/>
          <pc:sldMk cId="923305594" sldId="406"/>
        </pc:sldMkLst>
      </pc:sldChg>
      <pc:sldMasterChg chg="mod delSldLayout">
        <pc:chgData name="Pierre Andrivon" userId="e73556c6-784d-4bd8-8d2c-1a34e2bd3604" providerId="ADAL" clId="{0E45D76D-9760-4DA7-B119-7D4870251002}" dt="2023-07-12T10:58:25.107" v="38" actId="2696"/>
        <pc:sldMasterMkLst>
          <pc:docMk/>
          <pc:sldMasterMk cId="2976403315" sldId="2147483648"/>
        </pc:sldMasterMkLst>
        <pc:sldLayoutChg chg="del">
          <pc:chgData name="Pierre Andrivon" userId="e73556c6-784d-4bd8-8d2c-1a34e2bd3604" providerId="ADAL" clId="{0E45D76D-9760-4DA7-B119-7D4870251002}" dt="2023-07-12T10:58:20.587" v="22" actId="2696"/>
          <pc:sldLayoutMkLst>
            <pc:docMk/>
            <pc:sldMasterMk cId="2976403315" sldId="2147483648"/>
            <pc:sldLayoutMk cId="1676741033" sldId="2147483649"/>
          </pc:sldLayoutMkLst>
        </pc:sldLayoutChg>
        <pc:sldLayoutChg chg="del">
          <pc:chgData name="Pierre Andrivon" userId="e73556c6-784d-4bd8-8d2c-1a34e2bd3604" providerId="ADAL" clId="{0E45D76D-9760-4DA7-B119-7D4870251002}" dt="2023-07-12T10:57:49.509" v="18" actId="2696"/>
          <pc:sldLayoutMkLst>
            <pc:docMk/>
            <pc:sldMasterMk cId="2976403315" sldId="2147483648"/>
            <pc:sldLayoutMk cId="1203960379" sldId="2147483650"/>
          </pc:sldLayoutMkLst>
        </pc:sldLayoutChg>
        <pc:sldLayoutChg chg="del">
          <pc:chgData name="Pierre Andrivon" userId="e73556c6-784d-4bd8-8d2c-1a34e2bd3604" providerId="ADAL" clId="{0E45D76D-9760-4DA7-B119-7D4870251002}" dt="2023-07-12T10:58:23.077" v="28" actId="2696"/>
          <pc:sldLayoutMkLst>
            <pc:docMk/>
            <pc:sldMasterMk cId="2976403315" sldId="2147483648"/>
            <pc:sldLayoutMk cId="3872179984" sldId="2147483651"/>
          </pc:sldLayoutMkLst>
        </pc:sldLayoutChg>
        <pc:sldLayoutChg chg="del">
          <pc:chgData name="Pierre Andrivon" userId="e73556c6-784d-4bd8-8d2c-1a34e2bd3604" providerId="ADAL" clId="{0E45D76D-9760-4DA7-B119-7D4870251002}" dt="2023-07-12T10:58:23.097" v="29" actId="2696"/>
          <pc:sldLayoutMkLst>
            <pc:docMk/>
            <pc:sldMasterMk cId="2976403315" sldId="2147483648"/>
            <pc:sldLayoutMk cId="1749315803" sldId="2147483652"/>
          </pc:sldLayoutMkLst>
        </pc:sldLayoutChg>
        <pc:sldLayoutChg chg="del">
          <pc:chgData name="Pierre Andrivon" userId="e73556c6-784d-4bd8-8d2c-1a34e2bd3604" providerId="ADAL" clId="{0E45D76D-9760-4DA7-B119-7D4870251002}" dt="2023-07-12T10:58:23.118" v="30" actId="2696"/>
          <pc:sldLayoutMkLst>
            <pc:docMk/>
            <pc:sldMasterMk cId="2976403315" sldId="2147483648"/>
            <pc:sldLayoutMk cId="3699644949" sldId="2147483653"/>
          </pc:sldLayoutMkLst>
        </pc:sldLayoutChg>
        <pc:sldLayoutChg chg="del">
          <pc:chgData name="Pierre Andrivon" userId="e73556c6-784d-4bd8-8d2c-1a34e2bd3604" providerId="ADAL" clId="{0E45D76D-9760-4DA7-B119-7D4870251002}" dt="2023-07-12T10:58:23.691" v="31" actId="2696"/>
          <pc:sldLayoutMkLst>
            <pc:docMk/>
            <pc:sldMasterMk cId="2976403315" sldId="2147483648"/>
            <pc:sldLayoutMk cId="3417759188" sldId="2147483654"/>
          </pc:sldLayoutMkLst>
        </pc:sldLayoutChg>
        <pc:sldLayoutChg chg="del">
          <pc:chgData name="Pierre Andrivon" userId="e73556c6-784d-4bd8-8d2c-1a34e2bd3604" providerId="ADAL" clId="{0E45D76D-9760-4DA7-B119-7D4870251002}" dt="2023-07-12T10:58:23.706" v="32" actId="2696"/>
          <pc:sldLayoutMkLst>
            <pc:docMk/>
            <pc:sldMasterMk cId="2976403315" sldId="2147483648"/>
            <pc:sldLayoutMk cId="2004489246" sldId="2147483655"/>
          </pc:sldLayoutMkLst>
        </pc:sldLayoutChg>
        <pc:sldLayoutChg chg="del">
          <pc:chgData name="Pierre Andrivon" userId="e73556c6-784d-4bd8-8d2c-1a34e2bd3604" providerId="ADAL" clId="{0E45D76D-9760-4DA7-B119-7D4870251002}" dt="2023-07-12T10:58:23.724" v="33" actId="2696"/>
          <pc:sldLayoutMkLst>
            <pc:docMk/>
            <pc:sldMasterMk cId="2976403315" sldId="2147483648"/>
            <pc:sldLayoutMk cId="791487331" sldId="2147483657"/>
          </pc:sldLayoutMkLst>
        </pc:sldLayoutChg>
        <pc:sldLayoutChg chg="del">
          <pc:chgData name="Pierre Andrivon" userId="e73556c6-784d-4bd8-8d2c-1a34e2bd3604" providerId="ADAL" clId="{0E45D76D-9760-4DA7-B119-7D4870251002}" dt="2023-07-12T10:58:23.747" v="34" actId="2696"/>
          <pc:sldLayoutMkLst>
            <pc:docMk/>
            <pc:sldMasterMk cId="2976403315" sldId="2147483648"/>
            <pc:sldLayoutMk cId="2603440852" sldId="2147483658"/>
          </pc:sldLayoutMkLst>
        </pc:sldLayoutChg>
        <pc:sldLayoutChg chg="del">
          <pc:chgData name="Pierre Andrivon" userId="e73556c6-784d-4bd8-8d2c-1a34e2bd3604" providerId="ADAL" clId="{0E45D76D-9760-4DA7-B119-7D4870251002}" dt="2023-07-12T10:58:24.254" v="35" actId="2696"/>
          <pc:sldLayoutMkLst>
            <pc:docMk/>
            <pc:sldMasterMk cId="2976403315" sldId="2147483648"/>
            <pc:sldLayoutMk cId="1416330032" sldId="2147483659"/>
          </pc:sldLayoutMkLst>
        </pc:sldLayoutChg>
        <pc:sldLayoutChg chg="del">
          <pc:chgData name="Pierre Andrivon" userId="e73556c6-784d-4bd8-8d2c-1a34e2bd3604" providerId="ADAL" clId="{0E45D76D-9760-4DA7-B119-7D4870251002}" dt="2023-07-12T10:57:59.255" v="20" actId="2696"/>
          <pc:sldLayoutMkLst>
            <pc:docMk/>
            <pc:sldMasterMk cId="2976403315" sldId="2147483648"/>
            <pc:sldLayoutMk cId="2168194234" sldId="2147483660"/>
          </pc:sldLayoutMkLst>
        </pc:sldLayoutChg>
        <pc:sldLayoutChg chg="del">
          <pc:chgData name="Pierre Andrivon" userId="e73556c6-784d-4bd8-8d2c-1a34e2bd3604" providerId="ADAL" clId="{0E45D76D-9760-4DA7-B119-7D4870251002}" dt="2023-07-12T10:58:24.428" v="37" actId="2696"/>
          <pc:sldLayoutMkLst>
            <pc:docMk/>
            <pc:sldMasterMk cId="2976403315" sldId="2147483648"/>
            <pc:sldLayoutMk cId="1565223873" sldId="2147483662"/>
          </pc:sldLayoutMkLst>
        </pc:sldLayoutChg>
        <pc:sldLayoutChg chg="del">
          <pc:chgData name="Pierre Andrivon" userId="e73556c6-784d-4bd8-8d2c-1a34e2bd3604" providerId="ADAL" clId="{0E45D76D-9760-4DA7-B119-7D4870251002}" dt="2023-07-12T10:57:54.028" v="19" actId="2696"/>
          <pc:sldLayoutMkLst>
            <pc:docMk/>
            <pc:sldMasterMk cId="2976403315" sldId="2147483648"/>
            <pc:sldLayoutMk cId="2183506218" sldId="2147483663"/>
          </pc:sldLayoutMkLst>
        </pc:sldLayoutChg>
        <pc:sldLayoutChg chg="del">
          <pc:chgData name="Pierre Andrivon" userId="e73556c6-784d-4bd8-8d2c-1a34e2bd3604" providerId="ADAL" clId="{0E45D76D-9760-4DA7-B119-7D4870251002}" dt="2023-07-12T10:58:19.803" v="21" actId="2696"/>
          <pc:sldLayoutMkLst>
            <pc:docMk/>
            <pc:sldMasterMk cId="2976403315" sldId="2147483648"/>
            <pc:sldLayoutMk cId="965523092" sldId="2147483664"/>
          </pc:sldLayoutMkLst>
        </pc:sldLayoutChg>
        <pc:sldLayoutChg chg="del">
          <pc:chgData name="Pierre Andrivon" userId="e73556c6-784d-4bd8-8d2c-1a34e2bd3604" providerId="ADAL" clId="{0E45D76D-9760-4DA7-B119-7D4870251002}" dt="2023-07-12T10:58:21.773" v="24" actId="2696"/>
          <pc:sldLayoutMkLst>
            <pc:docMk/>
            <pc:sldMasterMk cId="2976403315" sldId="2147483648"/>
            <pc:sldLayoutMk cId="4051073373" sldId="2147483665"/>
          </pc:sldLayoutMkLst>
        </pc:sldLayoutChg>
        <pc:sldLayoutChg chg="del">
          <pc:chgData name="Pierre Andrivon" userId="e73556c6-784d-4bd8-8d2c-1a34e2bd3604" providerId="ADAL" clId="{0E45D76D-9760-4DA7-B119-7D4870251002}" dt="2023-07-12T10:58:21.168" v="23" actId="2696"/>
          <pc:sldLayoutMkLst>
            <pc:docMk/>
            <pc:sldMasterMk cId="2976403315" sldId="2147483648"/>
            <pc:sldLayoutMk cId="4139770158" sldId="2147483666"/>
          </pc:sldLayoutMkLst>
        </pc:sldLayoutChg>
        <pc:sldLayoutChg chg="del">
          <pc:chgData name="Pierre Andrivon" userId="e73556c6-784d-4bd8-8d2c-1a34e2bd3604" providerId="ADAL" clId="{0E45D76D-9760-4DA7-B119-7D4870251002}" dt="2023-07-12T10:57:48.115" v="17" actId="2696"/>
          <pc:sldLayoutMkLst>
            <pc:docMk/>
            <pc:sldMasterMk cId="2976403315" sldId="2147483648"/>
            <pc:sldLayoutMk cId="924198825" sldId="2147483667"/>
          </pc:sldLayoutMkLst>
        </pc:sldLayoutChg>
        <pc:sldLayoutChg chg="del">
          <pc:chgData name="Pierre Andrivon" userId="e73556c6-784d-4bd8-8d2c-1a34e2bd3604" providerId="ADAL" clId="{0E45D76D-9760-4DA7-B119-7D4870251002}" dt="2023-07-12T10:58:22.523" v="26" actId="2696"/>
          <pc:sldLayoutMkLst>
            <pc:docMk/>
            <pc:sldMasterMk cId="2976403315" sldId="2147483648"/>
            <pc:sldLayoutMk cId="4076569722" sldId="2147483668"/>
          </pc:sldLayoutMkLst>
        </pc:sldLayoutChg>
        <pc:sldLayoutChg chg="del">
          <pc:chgData name="Pierre Andrivon" userId="e73556c6-784d-4bd8-8d2c-1a34e2bd3604" providerId="ADAL" clId="{0E45D76D-9760-4DA7-B119-7D4870251002}" dt="2023-07-12T10:58:22.537" v="27" actId="2696"/>
          <pc:sldLayoutMkLst>
            <pc:docMk/>
            <pc:sldMasterMk cId="2976403315" sldId="2147483648"/>
            <pc:sldLayoutMk cId="3650968236" sldId="2147483669"/>
          </pc:sldLayoutMkLst>
        </pc:sldLayoutChg>
        <pc:sldLayoutChg chg="del">
          <pc:chgData name="Pierre Andrivon" userId="e73556c6-784d-4bd8-8d2c-1a34e2bd3604" providerId="ADAL" clId="{0E45D76D-9760-4DA7-B119-7D4870251002}" dt="2023-07-12T10:58:24.405" v="36" actId="2696"/>
          <pc:sldLayoutMkLst>
            <pc:docMk/>
            <pc:sldMasterMk cId="2976403315" sldId="2147483648"/>
            <pc:sldLayoutMk cId="3182658861" sldId="2147483670"/>
          </pc:sldLayoutMkLst>
        </pc:sldLayoutChg>
        <pc:sldLayoutChg chg="del">
          <pc:chgData name="Pierre Andrivon" userId="e73556c6-784d-4bd8-8d2c-1a34e2bd3604" providerId="ADAL" clId="{0E45D76D-9760-4DA7-B119-7D4870251002}" dt="2023-07-12T10:58:22.356" v="25" actId="2696"/>
          <pc:sldLayoutMkLst>
            <pc:docMk/>
            <pc:sldMasterMk cId="2976403315" sldId="2147483648"/>
            <pc:sldLayoutMk cId="2542682127" sldId="2147483713"/>
          </pc:sldLayoutMkLst>
        </pc:sldLayoutChg>
        <pc:sldLayoutChg chg="del">
          <pc:chgData name="Pierre Andrivon" userId="e73556c6-784d-4bd8-8d2c-1a34e2bd3604" providerId="ADAL" clId="{0E45D76D-9760-4DA7-B119-7D4870251002}" dt="2023-07-12T10:58:25.107" v="38" actId="2696"/>
          <pc:sldLayoutMkLst>
            <pc:docMk/>
            <pc:sldMasterMk cId="2976403315" sldId="2147483648"/>
            <pc:sldLayoutMk cId="1588185068" sldId="2147483719"/>
          </pc:sldLayoutMkLst>
        </pc:sldLayoutChg>
      </pc:sldMasterChg>
      <pc:sldMasterChg chg="del delSldLayout">
        <pc:chgData name="Pierre Andrivon" userId="e73556c6-784d-4bd8-8d2c-1a34e2bd3604" providerId="ADAL" clId="{0E45D76D-9760-4DA7-B119-7D4870251002}" dt="2023-07-12T10:56:38.545" v="16" actId="6013"/>
        <pc:sldMasterMkLst>
          <pc:docMk/>
          <pc:sldMasterMk cId="2824578591" sldId="2147483671"/>
        </pc:sldMasterMkLst>
        <pc:sldLayoutChg chg="del">
          <pc:chgData name="Pierre Andrivon" userId="e73556c6-784d-4bd8-8d2c-1a34e2bd3604" providerId="ADAL" clId="{0E45D76D-9760-4DA7-B119-7D4870251002}" dt="2023-07-12T10:56:38.545" v="16" actId="6013"/>
          <pc:sldLayoutMkLst>
            <pc:docMk/>
            <pc:sldMasterMk cId="2824578591" sldId="2147483671"/>
            <pc:sldLayoutMk cId="3904414478" sldId="2147483672"/>
          </pc:sldLayoutMkLst>
        </pc:sldLayoutChg>
        <pc:sldLayoutChg chg="del">
          <pc:chgData name="Pierre Andrivon" userId="e73556c6-784d-4bd8-8d2c-1a34e2bd3604" providerId="ADAL" clId="{0E45D76D-9760-4DA7-B119-7D4870251002}" dt="2023-07-12T10:56:38.545" v="16" actId="6013"/>
          <pc:sldLayoutMkLst>
            <pc:docMk/>
            <pc:sldMasterMk cId="2824578591" sldId="2147483671"/>
            <pc:sldLayoutMk cId="1816608411" sldId="2147483674"/>
          </pc:sldLayoutMkLst>
        </pc:sldLayoutChg>
        <pc:sldLayoutChg chg="del">
          <pc:chgData name="Pierre Andrivon" userId="e73556c6-784d-4bd8-8d2c-1a34e2bd3604" providerId="ADAL" clId="{0E45D76D-9760-4DA7-B119-7D4870251002}" dt="2023-07-12T10:56:38.545" v="16" actId="6013"/>
          <pc:sldLayoutMkLst>
            <pc:docMk/>
            <pc:sldMasterMk cId="2824578591" sldId="2147483671"/>
            <pc:sldLayoutMk cId="2685790254" sldId="2147483675"/>
          </pc:sldLayoutMkLst>
        </pc:sldLayoutChg>
        <pc:sldLayoutChg chg="del">
          <pc:chgData name="Pierre Andrivon" userId="e73556c6-784d-4bd8-8d2c-1a34e2bd3604" providerId="ADAL" clId="{0E45D76D-9760-4DA7-B119-7D4870251002}" dt="2023-07-12T10:56:38.545" v="16" actId="6013"/>
          <pc:sldLayoutMkLst>
            <pc:docMk/>
            <pc:sldMasterMk cId="2824578591" sldId="2147483671"/>
            <pc:sldLayoutMk cId="1997937154" sldId="2147483676"/>
          </pc:sldLayoutMkLst>
        </pc:sldLayoutChg>
        <pc:sldLayoutChg chg="del">
          <pc:chgData name="Pierre Andrivon" userId="e73556c6-784d-4bd8-8d2c-1a34e2bd3604" providerId="ADAL" clId="{0E45D76D-9760-4DA7-B119-7D4870251002}" dt="2023-07-12T10:56:38.545" v="16" actId="6013"/>
          <pc:sldLayoutMkLst>
            <pc:docMk/>
            <pc:sldMasterMk cId="2824578591" sldId="2147483671"/>
            <pc:sldLayoutMk cId="1863631944" sldId="2147483677"/>
          </pc:sldLayoutMkLst>
        </pc:sldLayoutChg>
        <pc:sldLayoutChg chg="del">
          <pc:chgData name="Pierre Andrivon" userId="e73556c6-784d-4bd8-8d2c-1a34e2bd3604" providerId="ADAL" clId="{0E45D76D-9760-4DA7-B119-7D4870251002}" dt="2023-07-12T10:56:38.545" v="16" actId="6013"/>
          <pc:sldLayoutMkLst>
            <pc:docMk/>
            <pc:sldMasterMk cId="2824578591" sldId="2147483671"/>
            <pc:sldLayoutMk cId="2200700102" sldId="2147483678"/>
          </pc:sldLayoutMkLst>
        </pc:sldLayoutChg>
        <pc:sldLayoutChg chg="del">
          <pc:chgData name="Pierre Andrivon" userId="e73556c6-784d-4bd8-8d2c-1a34e2bd3604" providerId="ADAL" clId="{0E45D76D-9760-4DA7-B119-7D4870251002}" dt="2023-07-12T10:56:38.545" v="16" actId="6013"/>
          <pc:sldLayoutMkLst>
            <pc:docMk/>
            <pc:sldMasterMk cId="2824578591" sldId="2147483671"/>
            <pc:sldLayoutMk cId="3182378539" sldId="2147483679"/>
          </pc:sldLayoutMkLst>
        </pc:sldLayoutChg>
        <pc:sldLayoutChg chg="del">
          <pc:chgData name="Pierre Andrivon" userId="e73556c6-784d-4bd8-8d2c-1a34e2bd3604" providerId="ADAL" clId="{0E45D76D-9760-4DA7-B119-7D4870251002}" dt="2023-07-12T10:56:38.545" v="16" actId="6013"/>
          <pc:sldLayoutMkLst>
            <pc:docMk/>
            <pc:sldMasterMk cId="2824578591" sldId="2147483671"/>
            <pc:sldLayoutMk cId="1657299647" sldId="2147483680"/>
          </pc:sldLayoutMkLst>
        </pc:sldLayoutChg>
        <pc:sldLayoutChg chg="del">
          <pc:chgData name="Pierre Andrivon" userId="e73556c6-784d-4bd8-8d2c-1a34e2bd3604" providerId="ADAL" clId="{0E45D76D-9760-4DA7-B119-7D4870251002}" dt="2023-07-12T10:56:38.545" v="16" actId="6013"/>
          <pc:sldLayoutMkLst>
            <pc:docMk/>
            <pc:sldMasterMk cId="2824578591" sldId="2147483671"/>
            <pc:sldLayoutMk cId="205562275" sldId="2147483681"/>
          </pc:sldLayoutMkLst>
        </pc:sldLayoutChg>
        <pc:sldLayoutChg chg="del">
          <pc:chgData name="Pierre Andrivon" userId="e73556c6-784d-4bd8-8d2c-1a34e2bd3604" providerId="ADAL" clId="{0E45D76D-9760-4DA7-B119-7D4870251002}" dt="2023-07-12T10:56:38.545" v="16" actId="6013"/>
          <pc:sldLayoutMkLst>
            <pc:docMk/>
            <pc:sldMasterMk cId="2824578591" sldId="2147483671"/>
            <pc:sldLayoutMk cId="491315700" sldId="2147483682"/>
          </pc:sldLayoutMkLst>
        </pc:sldLayoutChg>
        <pc:sldLayoutChg chg="del">
          <pc:chgData name="Pierre Andrivon" userId="e73556c6-784d-4bd8-8d2c-1a34e2bd3604" providerId="ADAL" clId="{0E45D76D-9760-4DA7-B119-7D4870251002}" dt="2023-07-12T10:56:38.545" v="16" actId="6013"/>
          <pc:sldLayoutMkLst>
            <pc:docMk/>
            <pc:sldMasterMk cId="2824578591" sldId="2147483671"/>
            <pc:sldLayoutMk cId="2493585303" sldId="2147483683"/>
          </pc:sldLayoutMkLst>
        </pc:sldLayoutChg>
        <pc:sldLayoutChg chg="del">
          <pc:chgData name="Pierre Andrivon" userId="e73556c6-784d-4bd8-8d2c-1a34e2bd3604" providerId="ADAL" clId="{0E45D76D-9760-4DA7-B119-7D4870251002}" dt="2023-07-12T10:56:38.545" v="16" actId="6013"/>
          <pc:sldLayoutMkLst>
            <pc:docMk/>
            <pc:sldMasterMk cId="2824578591" sldId="2147483671"/>
            <pc:sldLayoutMk cId="1972401566" sldId="2147483684"/>
          </pc:sldLayoutMkLst>
        </pc:sldLayoutChg>
        <pc:sldLayoutChg chg="del">
          <pc:chgData name="Pierre Andrivon" userId="e73556c6-784d-4bd8-8d2c-1a34e2bd3604" providerId="ADAL" clId="{0E45D76D-9760-4DA7-B119-7D4870251002}" dt="2023-07-12T10:56:38.545" v="16" actId="6013"/>
          <pc:sldLayoutMkLst>
            <pc:docMk/>
            <pc:sldMasterMk cId="2824578591" sldId="2147483671"/>
            <pc:sldLayoutMk cId="166814319" sldId="2147483685"/>
          </pc:sldLayoutMkLst>
        </pc:sldLayoutChg>
        <pc:sldLayoutChg chg="del">
          <pc:chgData name="Pierre Andrivon" userId="e73556c6-784d-4bd8-8d2c-1a34e2bd3604" providerId="ADAL" clId="{0E45D76D-9760-4DA7-B119-7D4870251002}" dt="2023-07-12T10:56:38.545" v="16" actId="6013"/>
          <pc:sldLayoutMkLst>
            <pc:docMk/>
            <pc:sldMasterMk cId="2824578591" sldId="2147483671"/>
            <pc:sldLayoutMk cId="3634075210" sldId="2147483686"/>
          </pc:sldLayoutMkLst>
        </pc:sldLayoutChg>
        <pc:sldLayoutChg chg="del">
          <pc:chgData name="Pierre Andrivon" userId="e73556c6-784d-4bd8-8d2c-1a34e2bd3604" providerId="ADAL" clId="{0E45D76D-9760-4DA7-B119-7D4870251002}" dt="2023-07-12T10:56:38.545" v="16" actId="6013"/>
          <pc:sldLayoutMkLst>
            <pc:docMk/>
            <pc:sldMasterMk cId="2824578591" sldId="2147483671"/>
            <pc:sldLayoutMk cId="4244025309" sldId="2147483687"/>
          </pc:sldLayoutMkLst>
        </pc:sldLayoutChg>
        <pc:sldLayoutChg chg="del">
          <pc:chgData name="Pierre Andrivon" userId="e73556c6-784d-4bd8-8d2c-1a34e2bd3604" providerId="ADAL" clId="{0E45D76D-9760-4DA7-B119-7D4870251002}" dt="2023-07-12T10:56:38.545" v="16" actId="6013"/>
          <pc:sldLayoutMkLst>
            <pc:docMk/>
            <pc:sldMasterMk cId="2824578591" sldId="2147483671"/>
            <pc:sldLayoutMk cId="1150132201" sldId="2147483688"/>
          </pc:sldLayoutMkLst>
        </pc:sldLayoutChg>
        <pc:sldLayoutChg chg="del">
          <pc:chgData name="Pierre Andrivon" userId="e73556c6-784d-4bd8-8d2c-1a34e2bd3604" providerId="ADAL" clId="{0E45D76D-9760-4DA7-B119-7D4870251002}" dt="2023-07-12T10:56:38.545" v="16" actId="6013"/>
          <pc:sldLayoutMkLst>
            <pc:docMk/>
            <pc:sldMasterMk cId="2824578591" sldId="2147483671"/>
            <pc:sldLayoutMk cId="1969124105" sldId="2147483689"/>
          </pc:sldLayoutMkLst>
        </pc:sldLayoutChg>
        <pc:sldLayoutChg chg="del">
          <pc:chgData name="Pierre Andrivon" userId="e73556c6-784d-4bd8-8d2c-1a34e2bd3604" providerId="ADAL" clId="{0E45D76D-9760-4DA7-B119-7D4870251002}" dt="2023-07-12T10:56:38.545" v="16" actId="6013"/>
          <pc:sldLayoutMkLst>
            <pc:docMk/>
            <pc:sldMasterMk cId="2824578591" sldId="2147483671"/>
            <pc:sldLayoutMk cId="4226059148" sldId="2147483690"/>
          </pc:sldLayoutMkLst>
        </pc:sldLayoutChg>
        <pc:sldLayoutChg chg="del">
          <pc:chgData name="Pierre Andrivon" userId="e73556c6-784d-4bd8-8d2c-1a34e2bd3604" providerId="ADAL" clId="{0E45D76D-9760-4DA7-B119-7D4870251002}" dt="2023-07-12T10:56:38.545" v="16" actId="6013"/>
          <pc:sldLayoutMkLst>
            <pc:docMk/>
            <pc:sldMasterMk cId="2824578591" sldId="2147483671"/>
            <pc:sldLayoutMk cId="3576940144" sldId="2147483691"/>
          </pc:sldLayoutMkLst>
        </pc:sldLayoutChg>
        <pc:sldLayoutChg chg="del">
          <pc:chgData name="Pierre Andrivon" userId="e73556c6-784d-4bd8-8d2c-1a34e2bd3604" providerId="ADAL" clId="{0E45D76D-9760-4DA7-B119-7D4870251002}" dt="2023-07-12T10:56:38.545" v="16" actId="6013"/>
          <pc:sldLayoutMkLst>
            <pc:docMk/>
            <pc:sldMasterMk cId="2824578591" sldId="2147483671"/>
            <pc:sldLayoutMk cId="668315250" sldId="2147483714"/>
          </pc:sldLayoutMkLst>
        </pc:sldLayoutChg>
        <pc:sldLayoutChg chg="del">
          <pc:chgData name="Pierre Andrivon" userId="e73556c6-784d-4bd8-8d2c-1a34e2bd3604" providerId="ADAL" clId="{0E45D76D-9760-4DA7-B119-7D4870251002}" dt="2023-07-12T10:56:38.545" v="16" actId="6013"/>
          <pc:sldLayoutMkLst>
            <pc:docMk/>
            <pc:sldMasterMk cId="2824578591" sldId="2147483671"/>
            <pc:sldLayoutMk cId="1320722023" sldId="2147483716"/>
          </pc:sldLayoutMkLst>
        </pc:sldLayoutChg>
      </pc:sldMasterChg>
      <pc:sldMasterChg chg="del delSldLayout">
        <pc:chgData name="Pierre Andrivon" userId="e73556c6-784d-4bd8-8d2c-1a34e2bd3604" providerId="ADAL" clId="{0E45D76D-9760-4DA7-B119-7D4870251002}" dt="2023-07-12T10:56:38.545" v="16" actId="6013"/>
        <pc:sldMasterMkLst>
          <pc:docMk/>
          <pc:sldMasterMk cId="513832283" sldId="2147483692"/>
        </pc:sldMasterMkLst>
        <pc:sldLayoutChg chg="del">
          <pc:chgData name="Pierre Andrivon" userId="e73556c6-784d-4bd8-8d2c-1a34e2bd3604" providerId="ADAL" clId="{0E45D76D-9760-4DA7-B119-7D4870251002}" dt="2023-07-12T10:56:38.545" v="16" actId="6013"/>
          <pc:sldLayoutMkLst>
            <pc:docMk/>
            <pc:sldMasterMk cId="513832283" sldId="2147483692"/>
            <pc:sldLayoutMk cId="1941365311" sldId="2147483693"/>
          </pc:sldLayoutMkLst>
        </pc:sldLayoutChg>
        <pc:sldLayoutChg chg="del">
          <pc:chgData name="Pierre Andrivon" userId="e73556c6-784d-4bd8-8d2c-1a34e2bd3604" providerId="ADAL" clId="{0E45D76D-9760-4DA7-B119-7D4870251002}" dt="2023-07-12T10:56:38.545" v="16" actId="6013"/>
          <pc:sldLayoutMkLst>
            <pc:docMk/>
            <pc:sldMasterMk cId="513832283" sldId="2147483692"/>
            <pc:sldLayoutMk cId="1565359536" sldId="2147483695"/>
          </pc:sldLayoutMkLst>
        </pc:sldLayoutChg>
        <pc:sldLayoutChg chg="del">
          <pc:chgData name="Pierre Andrivon" userId="e73556c6-784d-4bd8-8d2c-1a34e2bd3604" providerId="ADAL" clId="{0E45D76D-9760-4DA7-B119-7D4870251002}" dt="2023-07-12T10:56:38.545" v="16" actId="6013"/>
          <pc:sldLayoutMkLst>
            <pc:docMk/>
            <pc:sldMasterMk cId="513832283" sldId="2147483692"/>
            <pc:sldLayoutMk cId="2573414041" sldId="2147483696"/>
          </pc:sldLayoutMkLst>
        </pc:sldLayoutChg>
        <pc:sldLayoutChg chg="del">
          <pc:chgData name="Pierre Andrivon" userId="e73556c6-784d-4bd8-8d2c-1a34e2bd3604" providerId="ADAL" clId="{0E45D76D-9760-4DA7-B119-7D4870251002}" dt="2023-07-12T10:56:38.545" v="16" actId="6013"/>
          <pc:sldLayoutMkLst>
            <pc:docMk/>
            <pc:sldMasterMk cId="513832283" sldId="2147483692"/>
            <pc:sldLayoutMk cId="2826185151" sldId="2147483697"/>
          </pc:sldLayoutMkLst>
        </pc:sldLayoutChg>
        <pc:sldLayoutChg chg="del">
          <pc:chgData name="Pierre Andrivon" userId="e73556c6-784d-4bd8-8d2c-1a34e2bd3604" providerId="ADAL" clId="{0E45D76D-9760-4DA7-B119-7D4870251002}" dt="2023-07-12T10:56:38.545" v="16" actId="6013"/>
          <pc:sldLayoutMkLst>
            <pc:docMk/>
            <pc:sldMasterMk cId="513832283" sldId="2147483692"/>
            <pc:sldLayoutMk cId="1017988707" sldId="2147483698"/>
          </pc:sldLayoutMkLst>
        </pc:sldLayoutChg>
        <pc:sldLayoutChg chg="del">
          <pc:chgData name="Pierre Andrivon" userId="e73556c6-784d-4bd8-8d2c-1a34e2bd3604" providerId="ADAL" clId="{0E45D76D-9760-4DA7-B119-7D4870251002}" dt="2023-07-12T10:56:38.545" v="16" actId="6013"/>
          <pc:sldLayoutMkLst>
            <pc:docMk/>
            <pc:sldMasterMk cId="513832283" sldId="2147483692"/>
            <pc:sldLayoutMk cId="929824642" sldId="2147483699"/>
          </pc:sldLayoutMkLst>
        </pc:sldLayoutChg>
        <pc:sldLayoutChg chg="del">
          <pc:chgData name="Pierre Andrivon" userId="e73556c6-784d-4bd8-8d2c-1a34e2bd3604" providerId="ADAL" clId="{0E45D76D-9760-4DA7-B119-7D4870251002}" dt="2023-07-12T10:56:38.545" v="16" actId="6013"/>
          <pc:sldLayoutMkLst>
            <pc:docMk/>
            <pc:sldMasterMk cId="513832283" sldId="2147483692"/>
            <pc:sldLayoutMk cId="1088087946" sldId="2147483700"/>
          </pc:sldLayoutMkLst>
        </pc:sldLayoutChg>
        <pc:sldLayoutChg chg="del">
          <pc:chgData name="Pierre Andrivon" userId="e73556c6-784d-4bd8-8d2c-1a34e2bd3604" providerId="ADAL" clId="{0E45D76D-9760-4DA7-B119-7D4870251002}" dt="2023-07-12T10:56:38.545" v="16" actId="6013"/>
          <pc:sldLayoutMkLst>
            <pc:docMk/>
            <pc:sldMasterMk cId="513832283" sldId="2147483692"/>
            <pc:sldLayoutMk cId="3882549641" sldId="2147483701"/>
          </pc:sldLayoutMkLst>
        </pc:sldLayoutChg>
        <pc:sldLayoutChg chg="del">
          <pc:chgData name="Pierre Andrivon" userId="e73556c6-784d-4bd8-8d2c-1a34e2bd3604" providerId="ADAL" clId="{0E45D76D-9760-4DA7-B119-7D4870251002}" dt="2023-07-12T10:56:38.545" v="16" actId="6013"/>
          <pc:sldLayoutMkLst>
            <pc:docMk/>
            <pc:sldMasterMk cId="513832283" sldId="2147483692"/>
            <pc:sldLayoutMk cId="3328036703" sldId="2147483702"/>
          </pc:sldLayoutMkLst>
        </pc:sldLayoutChg>
        <pc:sldLayoutChg chg="del">
          <pc:chgData name="Pierre Andrivon" userId="e73556c6-784d-4bd8-8d2c-1a34e2bd3604" providerId="ADAL" clId="{0E45D76D-9760-4DA7-B119-7D4870251002}" dt="2023-07-12T10:56:38.545" v="16" actId="6013"/>
          <pc:sldLayoutMkLst>
            <pc:docMk/>
            <pc:sldMasterMk cId="513832283" sldId="2147483692"/>
            <pc:sldLayoutMk cId="943400221" sldId="2147483703"/>
          </pc:sldLayoutMkLst>
        </pc:sldLayoutChg>
        <pc:sldLayoutChg chg="del">
          <pc:chgData name="Pierre Andrivon" userId="e73556c6-784d-4bd8-8d2c-1a34e2bd3604" providerId="ADAL" clId="{0E45D76D-9760-4DA7-B119-7D4870251002}" dt="2023-07-12T10:56:38.545" v="16" actId="6013"/>
          <pc:sldLayoutMkLst>
            <pc:docMk/>
            <pc:sldMasterMk cId="513832283" sldId="2147483692"/>
            <pc:sldLayoutMk cId="4218074202" sldId="2147483704"/>
          </pc:sldLayoutMkLst>
        </pc:sldLayoutChg>
        <pc:sldLayoutChg chg="del">
          <pc:chgData name="Pierre Andrivon" userId="e73556c6-784d-4bd8-8d2c-1a34e2bd3604" providerId="ADAL" clId="{0E45D76D-9760-4DA7-B119-7D4870251002}" dt="2023-07-12T10:56:38.545" v="16" actId="6013"/>
          <pc:sldLayoutMkLst>
            <pc:docMk/>
            <pc:sldMasterMk cId="513832283" sldId="2147483692"/>
            <pc:sldLayoutMk cId="3961148231" sldId="2147483705"/>
          </pc:sldLayoutMkLst>
        </pc:sldLayoutChg>
        <pc:sldLayoutChg chg="del">
          <pc:chgData name="Pierre Andrivon" userId="e73556c6-784d-4bd8-8d2c-1a34e2bd3604" providerId="ADAL" clId="{0E45D76D-9760-4DA7-B119-7D4870251002}" dt="2023-07-12T10:56:38.545" v="16" actId="6013"/>
          <pc:sldLayoutMkLst>
            <pc:docMk/>
            <pc:sldMasterMk cId="513832283" sldId="2147483692"/>
            <pc:sldLayoutMk cId="2147471047" sldId="2147483706"/>
          </pc:sldLayoutMkLst>
        </pc:sldLayoutChg>
        <pc:sldLayoutChg chg="del">
          <pc:chgData name="Pierre Andrivon" userId="e73556c6-784d-4bd8-8d2c-1a34e2bd3604" providerId="ADAL" clId="{0E45D76D-9760-4DA7-B119-7D4870251002}" dt="2023-07-12T10:56:38.545" v="16" actId="6013"/>
          <pc:sldLayoutMkLst>
            <pc:docMk/>
            <pc:sldMasterMk cId="513832283" sldId="2147483692"/>
            <pc:sldLayoutMk cId="1824610286" sldId="2147483707"/>
          </pc:sldLayoutMkLst>
        </pc:sldLayoutChg>
        <pc:sldLayoutChg chg="del">
          <pc:chgData name="Pierre Andrivon" userId="e73556c6-784d-4bd8-8d2c-1a34e2bd3604" providerId="ADAL" clId="{0E45D76D-9760-4DA7-B119-7D4870251002}" dt="2023-07-12T10:56:38.545" v="16" actId="6013"/>
          <pc:sldLayoutMkLst>
            <pc:docMk/>
            <pc:sldMasterMk cId="513832283" sldId="2147483692"/>
            <pc:sldLayoutMk cId="1703080618" sldId="2147483708"/>
          </pc:sldLayoutMkLst>
        </pc:sldLayoutChg>
        <pc:sldLayoutChg chg="del">
          <pc:chgData name="Pierre Andrivon" userId="e73556c6-784d-4bd8-8d2c-1a34e2bd3604" providerId="ADAL" clId="{0E45D76D-9760-4DA7-B119-7D4870251002}" dt="2023-07-12T10:56:38.545" v="16" actId="6013"/>
          <pc:sldLayoutMkLst>
            <pc:docMk/>
            <pc:sldMasterMk cId="513832283" sldId="2147483692"/>
            <pc:sldLayoutMk cId="4005845894" sldId="2147483709"/>
          </pc:sldLayoutMkLst>
        </pc:sldLayoutChg>
        <pc:sldLayoutChg chg="del">
          <pc:chgData name="Pierre Andrivon" userId="e73556c6-784d-4bd8-8d2c-1a34e2bd3604" providerId="ADAL" clId="{0E45D76D-9760-4DA7-B119-7D4870251002}" dt="2023-07-12T10:56:38.545" v="16" actId="6013"/>
          <pc:sldLayoutMkLst>
            <pc:docMk/>
            <pc:sldMasterMk cId="513832283" sldId="2147483692"/>
            <pc:sldLayoutMk cId="3862975316" sldId="2147483710"/>
          </pc:sldLayoutMkLst>
        </pc:sldLayoutChg>
        <pc:sldLayoutChg chg="del">
          <pc:chgData name="Pierre Andrivon" userId="e73556c6-784d-4bd8-8d2c-1a34e2bd3604" providerId="ADAL" clId="{0E45D76D-9760-4DA7-B119-7D4870251002}" dt="2023-07-12T10:56:38.545" v="16" actId="6013"/>
          <pc:sldLayoutMkLst>
            <pc:docMk/>
            <pc:sldMasterMk cId="513832283" sldId="2147483692"/>
            <pc:sldLayoutMk cId="4083804791" sldId="2147483711"/>
          </pc:sldLayoutMkLst>
        </pc:sldLayoutChg>
        <pc:sldLayoutChg chg="del">
          <pc:chgData name="Pierre Andrivon" userId="e73556c6-784d-4bd8-8d2c-1a34e2bd3604" providerId="ADAL" clId="{0E45D76D-9760-4DA7-B119-7D4870251002}" dt="2023-07-12T10:56:38.545" v="16" actId="6013"/>
          <pc:sldLayoutMkLst>
            <pc:docMk/>
            <pc:sldMasterMk cId="513832283" sldId="2147483692"/>
            <pc:sldLayoutMk cId="2745067231" sldId="2147483712"/>
          </pc:sldLayoutMkLst>
        </pc:sldLayoutChg>
        <pc:sldLayoutChg chg="del">
          <pc:chgData name="Pierre Andrivon" userId="e73556c6-784d-4bd8-8d2c-1a34e2bd3604" providerId="ADAL" clId="{0E45D76D-9760-4DA7-B119-7D4870251002}" dt="2023-07-12T10:56:38.545" v="16" actId="6013"/>
          <pc:sldLayoutMkLst>
            <pc:docMk/>
            <pc:sldMasterMk cId="513832283" sldId="2147483692"/>
            <pc:sldLayoutMk cId="2233867339" sldId="2147483715"/>
          </pc:sldLayoutMkLst>
        </pc:sldLayoutChg>
        <pc:sldLayoutChg chg="del">
          <pc:chgData name="Pierre Andrivon" userId="e73556c6-784d-4bd8-8d2c-1a34e2bd3604" providerId="ADAL" clId="{0E45D76D-9760-4DA7-B119-7D4870251002}" dt="2023-07-12T10:56:38.545" v="16" actId="6013"/>
          <pc:sldLayoutMkLst>
            <pc:docMk/>
            <pc:sldMasterMk cId="513832283" sldId="2147483692"/>
            <pc:sldLayoutMk cId="3773155656" sldId="2147483717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5E1EE5-3C59-4AD1-82DD-067FD59D8B50}" type="datetimeFigureOut">
              <a:rPr lang="en-US" smtClean="0"/>
              <a:t>7/12/2023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08669-CA4C-44C1-AF59-71608DE7BB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8636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1825625"/>
            <a:ext cx="1062228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98EED-418E-461F-9125-18BF3024B2E6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JVET-AC0059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10" name="Logo_Large">
            <a:extLst>
              <a:ext uri="{FF2B5EF4-FFF2-40B4-BE49-F238E27FC236}">
                <a16:creationId xmlns:a16="http://schemas.microsoft.com/office/drawing/2014/main" id="{381C2219-0627-4339-8CE6-415A74EDAB7A}"/>
              </a:ext>
            </a:extLst>
          </p:cNvPr>
          <p:cNvGrpSpPr/>
          <p:nvPr userDrawn="1"/>
        </p:nvGrpSpPr>
        <p:grpSpPr>
          <a:xfrm>
            <a:off x="731520" y="6432220"/>
            <a:ext cx="1195745" cy="315747"/>
            <a:chOff x="3695700" y="1965960"/>
            <a:chExt cx="4800600" cy="1267640"/>
          </a:xfrm>
        </p:grpSpPr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E76CC1BF-103B-4EF2-800D-53F25236F3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6F9627D3-A060-4749-A179-22890E6CD85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4D5C687-C039-4D89-951D-DA372918938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C71D4A08-33B3-439D-A240-4873E66977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832819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G_Light">
            <a:extLst>
              <a:ext uri="{FF2B5EF4-FFF2-40B4-BE49-F238E27FC236}">
                <a16:creationId xmlns:a16="http://schemas.microsoft.com/office/drawing/2014/main" id="{41FCB156-D2B2-42B9-95FA-726408C67C0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7D36E12-A5DB-42A8-BFEA-C0C404DA34AA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55F54E-81AC-4D15-9039-2C545BEBA8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3131" y="6401118"/>
            <a:ext cx="45066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2EAC4-4CAB-4D37-BCC8-7314122136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48357" y="6401118"/>
            <a:ext cx="2054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7D9E789E-097D-427F-8D0D-F5E4735D21C6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A54A5-1AE2-43DA-9943-4A9AE63CFB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2800" y="6401118"/>
            <a:ext cx="5486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JVET-AC0059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4FAE87-E4AC-45A2-9CDC-1EBD80A485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520" y="1825625"/>
            <a:ext cx="1062228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BBE0AC-3389-4433-BE03-AFBC04D98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365125"/>
            <a:ext cx="106222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15" name="Logo">
            <a:extLst>
              <a:ext uri="{FF2B5EF4-FFF2-40B4-BE49-F238E27FC236}">
                <a16:creationId xmlns:a16="http://schemas.microsoft.com/office/drawing/2014/main" id="{4A797047-18DF-4C81-BA35-66248BA955A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31520" y="6457370"/>
            <a:ext cx="960120" cy="253528"/>
            <a:chOff x="0" y="1146"/>
            <a:chExt cx="7680" cy="2028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68D6EBFB-0C51-4370-977E-8E4792950D1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674D7648-8C32-4E98-98A8-90B5F11ABF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DD32489-29A5-4E95-9C5F-4106D6B533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976403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5DAAE769-6C39-4537-9BDD-271A4DD650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1376" y="32302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7154FD-B8DB-4F01-988B-345C72974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JVET-AE0137</a:t>
            </a:r>
          </a:p>
        </p:txBody>
      </p:sp>
      <p:sp>
        <p:nvSpPr>
          <p:cNvPr id="11" name="Subtitle 1">
            <a:extLst>
              <a:ext uri="{FF2B5EF4-FFF2-40B4-BE49-F238E27FC236}">
                <a16:creationId xmlns:a16="http://schemas.microsoft.com/office/drawing/2014/main" id="{862EF599-6B70-A495-7BDB-70C2DC62517F}"/>
              </a:ext>
            </a:extLst>
          </p:cNvPr>
          <p:cNvSpPr txBox="1">
            <a:spLocks/>
          </p:cNvSpPr>
          <p:nvPr/>
        </p:nvSpPr>
        <p:spPr>
          <a:xfrm>
            <a:off x="802908" y="5100918"/>
            <a:ext cx="10622280" cy="821705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/>
              <a:t>P. Andrivon, M. Blestel</a:t>
            </a:r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4E03B355-C549-023B-2F34-AE4F3F540E57}"/>
              </a:ext>
            </a:extLst>
          </p:cNvPr>
          <p:cNvSpPr txBox="1">
            <a:spLocks/>
          </p:cNvSpPr>
          <p:nvPr/>
        </p:nvSpPr>
        <p:spPr>
          <a:xfrm>
            <a:off x="802909" y="1425388"/>
            <a:ext cx="10622279" cy="2958353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en-US" sz="4000"/>
            </a:br>
            <a:r>
              <a:rPr lang="en-US" sz="4000"/>
              <a:t>JVET-AE0137</a:t>
            </a:r>
            <a:br>
              <a:rPr lang="en-US" sz="4000"/>
            </a:br>
            <a:br>
              <a:rPr lang="en-US" sz="4000"/>
            </a:br>
            <a:r>
              <a:rPr lang="en-US"/>
              <a:t>Non-EE2: On TIMD fusion</a:t>
            </a:r>
            <a:endParaRPr lang="en-US" b="0" dirty="0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1E7FAB3E-EF93-64B9-B647-2F4B58E13379}"/>
              </a:ext>
            </a:extLst>
          </p:cNvPr>
          <p:cNvSpPr txBox="1">
            <a:spLocks/>
          </p:cNvSpPr>
          <p:nvPr/>
        </p:nvSpPr>
        <p:spPr>
          <a:xfrm>
            <a:off x="11055531" y="6553518"/>
            <a:ext cx="45066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FF6E761-1055-4A4A-A063-8E5F164AE6AF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74553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181" y="14765"/>
            <a:ext cx="10622280" cy="1325563"/>
          </a:xfrm>
        </p:spPr>
        <p:txBody>
          <a:bodyPr>
            <a:normAutofit/>
          </a:bodyPr>
          <a:lstStyle/>
          <a:p>
            <a:r>
              <a:rPr lang="en-US" sz="3000" dirty="0"/>
              <a:t>Introduction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2</a:t>
            </a:fld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5DAAE769-6C39-4537-9BDD-271A4DD650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1376" y="32302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7154FD-B8DB-4F01-988B-345C72974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JVET-AE0137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7">
                <a:extLst>
                  <a:ext uri="{FF2B5EF4-FFF2-40B4-BE49-F238E27FC236}">
                    <a16:creationId xmlns:a16="http://schemas.microsoft.com/office/drawing/2014/main" id="{E07F1DA6-26C7-57AA-0553-C2AF6ABE11C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67330" y="1009497"/>
                <a:ext cx="11657340" cy="5288306"/>
              </a:xfrm>
            </p:spPr>
            <p:txBody>
              <a:bodyPr>
                <a:normAutofit/>
              </a:bodyPr>
              <a:lstStyle/>
              <a:p>
                <a:pPr marL="457200" lvl="1" indent="0">
                  <a:lnSpc>
                    <a:spcPct val="150000"/>
                  </a:lnSpc>
                  <a:buNone/>
                </a:pPr>
                <a:r>
                  <a:rPr lang="en-US" sz="1800" u="sng" dirty="0"/>
                  <a:t>Background:</a:t>
                </a:r>
                <a:r>
                  <a:rPr lang="en-US" sz="1800" dirty="0"/>
                  <a:t> </a:t>
                </a:r>
              </a:p>
              <a:p>
                <a:pPr marL="457200" lvl="1" indent="0">
                  <a:lnSpc>
                    <a:spcPct val="150000"/>
                  </a:lnSpc>
                  <a:buNone/>
                </a:pPr>
                <a:endParaRPr lang="en-US" sz="1800" dirty="0"/>
              </a:p>
              <a:p>
                <a:pPr marL="457200" lvl="1" indent="0">
                  <a:lnSpc>
                    <a:spcPct val="150000"/>
                  </a:lnSpc>
                  <a:buNone/>
                </a:pPr>
                <a:endParaRPr lang="en-US" sz="1800" dirty="0"/>
              </a:p>
              <a:p>
                <a:pPr marL="457200" lvl="1" indent="0">
                  <a:lnSpc>
                    <a:spcPct val="150000"/>
                  </a:lnSpc>
                  <a:buNone/>
                </a:pPr>
                <a:endParaRPr lang="en-US" sz="1800" dirty="0"/>
              </a:p>
              <a:p>
                <a:pPr marL="457200" lvl="1" indent="0">
                  <a:lnSpc>
                    <a:spcPct val="150000"/>
                  </a:lnSpc>
                  <a:buNone/>
                </a:pPr>
                <a:r>
                  <a:rPr lang="en-US" sz="1800" dirty="0"/>
                  <a:t>- TIMD selects 2 lowest SATD from candidates list: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𝐼𝑃𝑀</m:t>
                        </m:r>
                      </m:e>
                      <m:sub>
                        <m:r>
                          <a:rPr lang="en-US" sz="1800" b="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1800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𝐼𝑃𝑀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1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lang="en-US" sz="1800" dirty="0"/>
              </a:p>
              <a:p>
                <a:pPr marL="457200" lvl="1" indent="0">
                  <a:lnSpc>
                    <a:spcPct val="150000"/>
                  </a:lnSpc>
                  <a:buNone/>
                </a:pPr>
                <a:r>
                  <a:rPr lang="en-US" sz="1800" dirty="0"/>
                  <a:t>- TIMD predictor = Fusion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𝐼𝑃𝑀</m:t>
                        </m:r>
                      </m:e>
                      <m:sub>
                        <m:r>
                          <a:rPr lang="en-US" sz="1800" b="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1800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𝐼𝑃𝑀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1800" dirty="0"/>
                  <a:t> with blending weights computed from SATD cost</a:t>
                </a:r>
              </a:p>
              <a:p>
                <a:pPr marL="457200" lvl="1" indent="0">
                  <a:lnSpc>
                    <a:spcPct val="150000"/>
                  </a:lnSpc>
                  <a:buNone/>
                </a:pPr>
                <a:endParaRPr lang="en-US" sz="1800" dirty="0"/>
              </a:p>
            </p:txBody>
          </p:sp>
        </mc:Choice>
        <mc:Fallback xmlns="">
          <p:sp>
            <p:nvSpPr>
              <p:cNvPr id="8" name="Content Placeholder 7">
                <a:extLst>
                  <a:ext uri="{FF2B5EF4-FFF2-40B4-BE49-F238E27FC236}">
                    <a16:creationId xmlns:a16="http://schemas.microsoft.com/office/drawing/2014/main" id="{E07F1DA6-26C7-57AA-0553-C2AF6ABE11C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67330" y="1009497"/>
                <a:ext cx="11657340" cy="5288306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233055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181" y="14765"/>
            <a:ext cx="10622280" cy="1325563"/>
          </a:xfrm>
        </p:spPr>
        <p:txBody>
          <a:bodyPr>
            <a:normAutofit/>
          </a:bodyPr>
          <a:lstStyle/>
          <a:p>
            <a:r>
              <a:rPr lang="en-US" sz="3000" dirty="0"/>
              <a:t>Proposition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3</a:t>
            </a:fld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5DAAE769-6C39-4537-9BDD-271A4DD650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1376" y="32302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7154FD-B8DB-4F01-988B-345C72974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JVET-AE0137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7">
                <a:extLst>
                  <a:ext uri="{FF2B5EF4-FFF2-40B4-BE49-F238E27FC236}">
                    <a16:creationId xmlns:a16="http://schemas.microsoft.com/office/drawing/2014/main" id="{E07F1DA6-26C7-57AA-0553-C2AF6ABE11C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67330" y="1009497"/>
                <a:ext cx="11657340" cy="5288306"/>
              </a:xfrm>
            </p:spPr>
            <p:txBody>
              <a:bodyPr>
                <a:normAutofit/>
              </a:bodyPr>
              <a:lstStyle/>
              <a:p>
                <a:pPr marL="457200" lvl="1" indent="0">
                  <a:lnSpc>
                    <a:spcPct val="150000"/>
                  </a:lnSpc>
                  <a:buNone/>
                </a:pPr>
                <a:endParaRPr lang="en-US" sz="1800" dirty="0"/>
              </a:p>
              <a:p>
                <a:pPr marL="457200" lvl="1" indent="0">
                  <a:lnSpc>
                    <a:spcPct val="150000"/>
                  </a:lnSpc>
                  <a:buNone/>
                </a:pPr>
                <a:r>
                  <a:rPr lang="en-US" sz="1800" dirty="0"/>
                  <a:t>Conditional fusion with a non-angular IPM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𝐼𝑃𝑀</m:t>
                        </m:r>
                      </m:e>
                      <m:sub>
                        <m:r>
                          <a:rPr lang="en-US" sz="1800" b="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sz="1800" dirty="0"/>
                  <a:t>)</a:t>
                </a:r>
              </a:p>
              <a:p>
                <a:pPr marL="457200" lvl="1" indent="0">
                  <a:lnSpc>
                    <a:spcPct val="150000"/>
                  </a:lnSpc>
                  <a:buNone/>
                </a:pPr>
                <a:endParaRPr lang="en-US" sz="1800" u="sng" dirty="0"/>
              </a:p>
              <a:p>
                <a:pPr marL="457200" lvl="1" indent="0">
                  <a:lnSpc>
                    <a:spcPct val="150000"/>
                  </a:lnSpc>
                  <a:buNone/>
                </a:pPr>
                <a:r>
                  <a:rPr lang="en-US" sz="1800" dirty="0"/>
                  <a:t>In TIMD fusion, add lowest SATD non-angular (Planar/DC) if:</a:t>
                </a:r>
              </a:p>
              <a:p>
                <a:pPr marL="1257300" lvl="2" indent="-342900">
                  <a:lnSpc>
                    <a:spcPct val="150000"/>
                  </a:lnSpc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𝐼𝑃𝑀</m:t>
                        </m:r>
                      </m:e>
                      <m:sub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𝑁𝐴</m:t>
                        </m:r>
                      </m:sub>
                    </m:sSub>
                  </m:oMath>
                </a14:m>
                <a:r>
                  <a:rPr lang="en-US" dirty="0"/>
                  <a:t> is different from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b="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𝐼𝑃𝑀</m:t>
                        </m:r>
                      </m:e>
                      <m:sub>
                        <m:r>
                          <a:rPr lang="en-US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b="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𝐼𝑃𝑀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dirty="0"/>
                  <a:t>, and,</a:t>
                </a:r>
              </a:p>
              <a:p>
                <a:pPr marL="1257300" lvl="2" indent="-342900">
                  <a:lnSpc>
                    <a:spcPct val="150000"/>
                  </a:lnSpc>
                  <a:buFont typeface="+mj-lt"/>
                  <a:buAutoNum type="alphaLcParenR"/>
                </a:pPr>
                <a14:m>
                  <m:oMath xmlns:m="http://schemas.openxmlformats.org/officeDocument/2006/math">
                    <m:r>
                      <a:rPr lang="en-US" b="0" i="1">
                        <a:latin typeface="Cambria Math" panose="02040503050406030204" pitchFamily="18" charset="0"/>
                      </a:rPr>
                      <m:t>𝑆𝐴𝑇𝐷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𝐼𝑃</m:t>
                        </m:r>
                        <m:sSub>
                          <m:sSubPr>
                            <m:ctrlPr>
                              <a:rPr lang="fr-FR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>
                                <a:latin typeface="Cambria Math" panose="02040503050406030204" pitchFamily="18" charset="0"/>
                              </a:rPr>
                              <m:t>𝑀</m:t>
                            </m:r>
                          </m:e>
                          <m:sub>
                            <m:r>
                              <a:rPr lang="en-US" b="0" i="1">
                                <a:latin typeface="Cambria Math" panose="02040503050406030204" pitchFamily="18" charset="0"/>
                              </a:rPr>
                              <m:t>𝑁𝐴</m:t>
                            </m:r>
                          </m:sub>
                        </m:sSub>
                      </m:e>
                    </m:d>
                    <m:r>
                      <a:rPr lang="en-US" b="0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b="0" i="1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b="0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b="0" i="1">
                        <a:latin typeface="Cambria Math" panose="02040503050406030204" pitchFamily="18" charset="0"/>
                      </a:rPr>
                      <m:t>𝑆𝐴𝑇𝐷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FR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>
                                <a:latin typeface="Cambria Math" panose="02040503050406030204" pitchFamily="18" charset="0"/>
                              </a:rPr>
                              <m:t>𝐼𝑃𝑀</m:t>
                            </m:r>
                          </m:e>
                          <m:sub>
                            <m:r>
                              <a:rPr lang="en-US" b="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dirty="0"/>
                  <a:t>, </a:t>
                </a:r>
                <a:r>
                  <a:rPr lang="en-US" sz="1400" dirty="0"/>
                  <a:t>k = 1.5</a:t>
                </a:r>
              </a:p>
              <a:p>
                <a:pPr marL="457200" lvl="1" indent="0">
                  <a:lnSpc>
                    <a:spcPct val="150000"/>
                  </a:lnSpc>
                  <a:buNone/>
                </a:pPr>
                <a:endParaRPr lang="en-US" sz="1600"/>
              </a:p>
              <a:p>
                <a:pPr marL="457200" lvl="1" indent="0">
                  <a:lnSpc>
                    <a:spcPct val="150000"/>
                  </a:lnSpc>
                  <a:buNone/>
                </a:pPr>
                <a:endParaRPr lang="en-US" sz="1600" dirty="0"/>
              </a:p>
              <a:p>
                <a:pPr marL="457200" lvl="1" indent="0">
                  <a:lnSpc>
                    <a:spcPct val="150000"/>
                  </a:lnSpc>
                  <a:buNone/>
                </a:pPr>
                <a:r>
                  <a:rPr lang="en-US" sz="1600" dirty="0"/>
                  <a:t>Logic re-using SATD cost already computed</a:t>
                </a:r>
              </a:p>
              <a:p>
                <a:pPr marL="457200" lvl="1" indent="0">
                  <a:lnSpc>
                    <a:spcPct val="150000"/>
                  </a:lnSpc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>
                            <a:latin typeface="Cambria Math" panose="02040503050406030204" pitchFamily="18" charset="0"/>
                          </a:rPr>
                          <m:t>𝐼𝑃𝑀</m:t>
                        </m:r>
                      </m:e>
                      <m:sub>
                        <m:r>
                          <a:rPr lang="en-US" sz="1800" b="0" i="1">
                            <a:latin typeface="Cambria Math" panose="02040503050406030204" pitchFamily="18" charset="0"/>
                          </a:rPr>
                          <m:t>𝑁𝐴</m:t>
                        </m:r>
                      </m:sub>
                    </m:sSub>
                  </m:oMath>
                </a14:m>
                <a:r>
                  <a:rPr lang="en-US" sz="1800" dirty="0"/>
                  <a:t> </a:t>
                </a:r>
                <a:r>
                  <a:rPr lang="en-US" sz="1600" dirty="0"/>
                  <a:t>selected typically in 30 to 40% of the cases</a:t>
                </a:r>
              </a:p>
              <a:p>
                <a:pPr marL="457200" lvl="1" indent="0">
                  <a:lnSpc>
                    <a:spcPct val="150000"/>
                  </a:lnSpc>
                  <a:buNone/>
                </a:pPr>
                <a:endParaRPr lang="en-US" sz="1600" dirty="0"/>
              </a:p>
            </p:txBody>
          </p:sp>
        </mc:Choice>
        <mc:Fallback xmlns="">
          <p:sp>
            <p:nvSpPr>
              <p:cNvPr id="8" name="Content Placeholder 7">
                <a:extLst>
                  <a:ext uri="{FF2B5EF4-FFF2-40B4-BE49-F238E27FC236}">
                    <a16:creationId xmlns:a16="http://schemas.microsoft.com/office/drawing/2014/main" id="{E07F1DA6-26C7-57AA-0553-C2AF6ABE11C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67330" y="1009497"/>
                <a:ext cx="11657340" cy="5288306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073849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-15933"/>
            <a:ext cx="10622280" cy="1325563"/>
          </a:xfrm>
        </p:spPr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1637F-2AEF-40DC-9501-15B34840B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1052804"/>
            <a:ext cx="10622280" cy="450850"/>
          </a:xfrm>
        </p:spPr>
        <p:txBody>
          <a:bodyPr>
            <a:noAutofit/>
          </a:bodyPr>
          <a:lstStyle/>
          <a:p>
            <a:r>
              <a:rPr lang="en-US" sz="2000" dirty="0"/>
              <a:t>On top of ECM-9.0:</a:t>
            </a:r>
          </a:p>
          <a:p>
            <a:pPr marL="0" indent="0">
              <a:buNone/>
            </a:pPr>
            <a:r>
              <a:rPr lang="en-US" sz="2000" dirty="0"/>
              <a:t>						</a:t>
            </a:r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7522DE-D44F-46BC-A087-D08B3AB38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JVET-AE0137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42E1D0A-0311-CA43-2ED9-E75B9E2EF8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6375432"/>
              </p:ext>
            </p:extLst>
          </p:nvPr>
        </p:nvGraphicFramePr>
        <p:xfrm>
          <a:off x="4023519" y="1977231"/>
          <a:ext cx="4038599" cy="4032885"/>
        </p:xfrm>
        <a:graphic>
          <a:graphicData uri="http://schemas.openxmlformats.org/drawingml/2006/table">
            <a:tbl>
              <a:tblPr/>
              <a:tblGrid>
                <a:gridCol w="678434">
                  <a:extLst>
                    <a:ext uri="{9D8B030D-6E8A-4147-A177-3AD203B41FA5}">
                      <a16:colId xmlns:a16="http://schemas.microsoft.com/office/drawing/2014/main" val="17814211"/>
                    </a:ext>
                  </a:extLst>
                </a:gridCol>
                <a:gridCol w="672033">
                  <a:extLst>
                    <a:ext uri="{9D8B030D-6E8A-4147-A177-3AD203B41FA5}">
                      <a16:colId xmlns:a16="http://schemas.microsoft.com/office/drawing/2014/main" val="2580203522"/>
                    </a:ext>
                  </a:extLst>
                </a:gridCol>
                <a:gridCol w="672033">
                  <a:extLst>
                    <a:ext uri="{9D8B030D-6E8A-4147-A177-3AD203B41FA5}">
                      <a16:colId xmlns:a16="http://schemas.microsoft.com/office/drawing/2014/main" val="1946177083"/>
                    </a:ext>
                  </a:extLst>
                </a:gridCol>
                <a:gridCol w="672033">
                  <a:extLst>
                    <a:ext uri="{9D8B030D-6E8A-4147-A177-3AD203B41FA5}">
                      <a16:colId xmlns:a16="http://schemas.microsoft.com/office/drawing/2014/main" val="2336745652"/>
                    </a:ext>
                  </a:extLst>
                </a:gridCol>
                <a:gridCol w="672033">
                  <a:extLst>
                    <a:ext uri="{9D8B030D-6E8A-4147-A177-3AD203B41FA5}">
                      <a16:colId xmlns:a16="http://schemas.microsoft.com/office/drawing/2014/main" val="1188000956"/>
                    </a:ext>
                  </a:extLst>
                </a:gridCol>
                <a:gridCol w="672033">
                  <a:extLst>
                    <a:ext uri="{9D8B030D-6E8A-4147-A177-3AD203B41FA5}">
                      <a16:colId xmlns:a16="http://schemas.microsoft.com/office/drawing/2014/main" val="343030970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4725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ECM-9.0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26161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56540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88430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4454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44893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101,2%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26565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102,0%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101,7%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95829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80257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101,0%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102,5%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55907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86537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97,9%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07726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68904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365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ECM-9.0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61548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00238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31861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57818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55342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79920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24051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53432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54979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98,9%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25156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55767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5766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181" y="-64340"/>
            <a:ext cx="10622280" cy="1325563"/>
          </a:xfrm>
        </p:spPr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1637F-2AEF-40DC-9501-15B34840B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9671" y="1034578"/>
            <a:ext cx="10270023" cy="5139895"/>
          </a:xfrm>
        </p:spPr>
        <p:txBody>
          <a:bodyPr>
            <a:noAutofit/>
          </a:bodyPr>
          <a:lstStyle/>
          <a:p>
            <a:endParaRPr lang="en-US" dirty="0"/>
          </a:p>
          <a:p>
            <a:r>
              <a:rPr lang="en-US" dirty="0"/>
              <a:t>Additional non-angular mode in TIMD fusion </a:t>
            </a:r>
          </a:p>
          <a:p>
            <a:endParaRPr lang="en-US" dirty="0"/>
          </a:p>
          <a:p>
            <a:r>
              <a:rPr lang="en-US" dirty="0"/>
              <a:t>No additional complexity/straightforward computation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Luma gains -0,04% AI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Propose for further study in next round of EE2</a:t>
            </a:r>
          </a:p>
          <a:p>
            <a:endParaRPr lang="en-US" dirty="0"/>
          </a:p>
          <a:p>
            <a:r>
              <a:rPr lang="en-US" dirty="0"/>
              <a:t>Thanks to </a:t>
            </a:r>
            <a:r>
              <a:rPr lang="en-US" dirty="0" err="1"/>
              <a:t>InterDigital</a:t>
            </a:r>
            <a:r>
              <a:rPr lang="en-US" dirty="0"/>
              <a:t> for cross-checking</a:t>
            </a:r>
          </a:p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B10494-6C8A-452D-8E9A-2D7060738B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JVET-AE0137</a:t>
            </a:r>
          </a:p>
        </p:txBody>
      </p:sp>
    </p:spTree>
    <p:extLst>
      <p:ext uri="{BB962C8B-B14F-4D97-AF65-F5344CB8AC3E}">
        <p14:creationId xmlns:p14="http://schemas.microsoft.com/office/powerpoint/2010/main" val="9655805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inno_RGB Palette">
      <a:dk1>
        <a:srgbClr val="0F2E30"/>
      </a:dk1>
      <a:lt1>
        <a:sysClr val="window" lastClr="FFFFFF"/>
      </a:lt1>
      <a:dk2>
        <a:srgbClr val="0F2E30"/>
      </a:dk2>
      <a:lt2>
        <a:srgbClr val="F0F0F0"/>
      </a:lt2>
      <a:accent1>
        <a:srgbClr val="F7D352"/>
      </a:accent1>
      <a:accent2>
        <a:srgbClr val="A4C813"/>
      </a:accent2>
      <a:accent3>
        <a:srgbClr val="2D8B96"/>
      </a:accent3>
      <a:accent4>
        <a:srgbClr val="F6B30C"/>
      </a:accent4>
      <a:accent5>
        <a:srgbClr val="FF771F"/>
      </a:accent5>
      <a:accent6>
        <a:srgbClr val="C8E9F6"/>
      </a:accent6>
      <a:hlink>
        <a:srgbClr val="3095A1"/>
      </a:hlink>
      <a:folHlink>
        <a:srgbClr val="3095A1"/>
      </a:folHlink>
    </a:clrScheme>
    <a:fontScheme name="Ofinno_PPT Tex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inno_PPT Template Comcast" id="{1C5B27E1-A376-468B-BF5A-E624870E988C}" vid="{9E43E323-3F9D-497A-A3E9-C1813BB3AFC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Ofinno_PPT Template Comcast</Template>
  <TotalTime>17820</TotalTime>
  <Words>384</Words>
  <Application>Microsoft Office PowerPoint</Application>
  <PresentationFormat>Widescreen</PresentationFormat>
  <Paragraphs>150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Cambria Math</vt:lpstr>
      <vt:lpstr>Verdana</vt:lpstr>
      <vt:lpstr>Office Theme</vt:lpstr>
      <vt:lpstr>PowerPoint Presentation</vt:lpstr>
      <vt:lpstr>Introduction</vt:lpstr>
      <vt:lpstr>Proposition</vt:lpstr>
      <vt:lpstr>Results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2019 Novel Coronavirus (COVID-19)</dc:title>
  <dc:creator>Nazanin Rastegardoost</dc:creator>
  <cp:lastModifiedBy>Pierre Andrivon</cp:lastModifiedBy>
  <cp:revision>519</cp:revision>
  <cp:lastPrinted>2019-07-30T14:28:07Z</cp:lastPrinted>
  <dcterms:created xsi:type="dcterms:W3CDTF">2020-02-24T15:31:07Z</dcterms:created>
  <dcterms:modified xsi:type="dcterms:W3CDTF">2023-07-12T10:58:30Z</dcterms:modified>
</cp:coreProperties>
</file>